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1"/>
  </p:notesMasterIdLst>
  <p:sldIdLst>
    <p:sldId id="280" r:id="rId2"/>
    <p:sldId id="281" r:id="rId3"/>
    <p:sldId id="282" r:id="rId4"/>
    <p:sldId id="298" r:id="rId5"/>
    <p:sldId id="283" r:id="rId6"/>
    <p:sldId id="284" r:id="rId7"/>
    <p:sldId id="285" r:id="rId8"/>
    <p:sldId id="286" r:id="rId9"/>
    <p:sldId id="287" r:id="rId10"/>
  </p:sldIdLst>
  <p:sldSz cx="18288000" cy="10287000"/>
  <p:notesSz cx="6858000" cy="9144000"/>
  <p:embeddedFontLst>
    <p:embeddedFont>
      <p:font typeface="#9Slide06 Thillends Small" pitchFamily="2" charset="77"/>
      <p:regular r:id="rId12"/>
    </p:embeddedFont>
    <p:embeddedFont>
      <p:font typeface="#9Slide07 SVNUT Triumph Press" pitchFamily="2" charset="77"/>
      <p:bold r:id="rId13"/>
      <p:italic r:id="rId14"/>
      <p:boldItalic r:id="rId15"/>
    </p:embeddedFont>
    <p:embeddedFont>
      <p:font typeface="Alegreya Bold" pitchFamily="2" charset="0"/>
      <p:regular r:id="rId16"/>
      <p:bold r:id="rId17"/>
    </p:embeddedFont>
    <p:embeddedFont>
      <p:font typeface="Calibri" panose="020F0502020204030204" pitchFamily="34" charset="0"/>
      <p:regular r:id="rId18"/>
      <p:bold r:id="rId19"/>
      <p:italic r:id="rId20"/>
      <p:boldItalic r:id="rId21"/>
    </p:embeddedFont>
    <p:embeddedFont>
      <p:font typeface="Fraunces Bold" pitchFamily="2" charset="77"/>
      <p:regular r:id="rId22"/>
      <p:bold r:id="rId23"/>
    </p:embeddedFont>
    <p:embeddedFont>
      <p:font typeface="Roboto Condensed" panose="020F0502020204030204" pitchFamily="34" charset="0"/>
      <p:regular r:id="rId24"/>
      <p:bold r:id="rId25"/>
      <p:italic r:id="rId26"/>
      <p:boldItalic r:id="rId27"/>
    </p:embeddedFont>
    <p:embeddedFont>
      <p:font typeface="Roboto Condensed Bold" panose="02000000000000000000" pitchFamily="2" charset="0"/>
      <p:regular r:id="rId28"/>
      <p:bold r:id="rId29"/>
    </p:embeddedFont>
    <p:embeddedFont>
      <p:font typeface="Roboto Condensed Bold Italics" panose="02000000000000000000" pitchFamily="2" charset="0"/>
      <p:regular r:id="rId30"/>
      <p:bold r:id="rId31"/>
      <p:italic r:id="rId32"/>
      <p:boldItalic r:id="rId33"/>
    </p:embeddedFont>
    <p:embeddedFont>
      <p:font typeface="Roboto Condensed Italics" panose="02000000000000000000" pitchFamily="2" charset="0"/>
      <p:regular r:id="rId34"/>
      <p:italic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1DBF919-B6EF-480E-9232-667CD4C2F6B4}" v="313" dt="2023-03-13T22:17:44.70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autoAdjust="0"/>
    <p:restoredTop sz="94601" autoAdjust="0"/>
  </p:normalViewPr>
  <p:slideViewPr>
    <p:cSldViewPr>
      <p:cViewPr varScale="1">
        <p:scale>
          <a:sx n="69" d="100"/>
          <a:sy n="69" d="100"/>
        </p:scale>
        <p:origin x="920" y="21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font" Target="fonts/font2.fntdata"/><Relationship Id="rId18" Type="http://schemas.openxmlformats.org/officeDocument/2006/relationships/font" Target="fonts/font7.fntdata"/><Relationship Id="rId26" Type="http://schemas.openxmlformats.org/officeDocument/2006/relationships/font" Target="fonts/font15.fntdata"/><Relationship Id="rId39" Type="http://schemas.openxmlformats.org/officeDocument/2006/relationships/tableStyles" Target="tableStyles.xml"/><Relationship Id="rId21" Type="http://schemas.openxmlformats.org/officeDocument/2006/relationships/font" Target="fonts/font10.fntdata"/><Relationship Id="rId34" Type="http://schemas.openxmlformats.org/officeDocument/2006/relationships/font" Target="fonts/font23.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font" Target="fonts/font5.fntdata"/><Relationship Id="rId20" Type="http://schemas.openxmlformats.org/officeDocument/2006/relationships/font" Target="fonts/font9.fntdata"/><Relationship Id="rId29" Type="http://schemas.openxmlformats.org/officeDocument/2006/relationships/font" Target="fonts/font18.fntdata"/><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24" Type="http://schemas.openxmlformats.org/officeDocument/2006/relationships/font" Target="fonts/font13.fntdata"/><Relationship Id="rId32" Type="http://schemas.openxmlformats.org/officeDocument/2006/relationships/font" Target="fonts/font21.fntdata"/><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font" Target="fonts/font4.fntdata"/><Relationship Id="rId23" Type="http://schemas.openxmlformats.org/officeDocument/2006/relationships/font" Target="fonts/font12.fntdata"/><Relationship Id="rId28" Type="http://schemas.openxmlformats.org/officeDocument/2006/relationships/font" Target="fonts/font17.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8.fntdata"/><Relationship Id="rId31" Type="http://schemas.openxmlformats.org/officeDocument/2006/relationships/font" Target="fonts/font2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3.fntdata"/><Relationship Id="rId22" Type="http://schemas.openxmlformats.org/officeDocument/2006/relationships/font" Target="fonts/font11.fntdata"/><Relationship Id="rId27" Type="http://schemas.openxmlformats.org/officeDocument/2006/relationships/font" Target="fonts/font16.fntdata"/><Relationship Id="rId30" Type="http://schemas.openxmlformats.org/officeDocument/2006/relationships/font" Target="fonts/font19.fntdata"/><Relationship Id="rId35" Type="http://schemas.openxmlformats.org/officeDocument/2006/relationships/font" Target="fonts/font24.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font" Target="fonts/font1.fntdata"/><Relationship Id="rId17" Type="http://schemas.openxmlformats.org/officeDocument/2006/relationships/font" Target="fonts/font6.fntdata"/><Relationship Id="rId25" Type="http://schemas.openxmlformats.org/officeDocument/2006/relationships/font" Target="fonts/font14.fntdata"/><Relationship Id="rId33" Type="http://schemas.openxmlformats.org/officeDocument/2006/relationships/font" Target="fonts/font22.fntdata"/><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RAN TRI KHANG" userId="2b69f38f-e97b-4795-a559-774dc1ef1bed" providerId="ADAL" clId="{BEE97CC1-FABA-4F14-B8C5-CA392AF72CBC}"/>
    <pc:docChg chg="undo custSel modSld">
      <pc:chgData name="TRAN TRI KHANG" userId="2b69f38f-e97b-4795-a559-774dc1ef1bed" providerId="ADAL" clId="{BEE97CC1-FABA-4F14-B8C5-CA392AF72CBC}" dt="2022-12-05T08:47:26.458" v="165"/>
      <pc:docMkLst>
        <pc:docMk/>
      </pc:docMkLst>
      <pc:sldChg chg="modSp mod modTransition modAnim">
        <pc:chgData name="TRAN TRI KHANG" userId="2b69f38f-e97b-4795-a559-774dc1ef1bed" providerId="ADAL" clId="{BEE97CC1-FABA-4F14-B8C5-CA392AF72CBC}" dt="2022-12-05T08:46:15.284" v="156"/>
        <pc:sldMkLst>
          <pc:docMk/>
          <pc:sldMk cId="0" sldId="256"/>
        </pc:sldMkLst>
        <pc:spChg chg="mod">
          <ac:chgData name="TRAN TRI KHANG" userId="2b69f38f-e97b-4795-a559-774dc1ef1bed" providerId="ADAL" clId="{BEE97CC1-FABA-4F14-B8C5-CA392AF72CBC}" dt="2022-12-05T08:35:08.306" v="0" actId="14100"/>
          <ac:spMkLst>
            <pc:docMk/>
            <pc:sldMk cId="0" sldId="256"/>
            <ac:spMk id="25" creationId="{00000000-0000-0000-0000-000000000000}"/>
          </ac:spMkLst>
        </pc:spChg>
      </pc:sldChg>
      <pc:sldChg chg="modTransition modAnim">
        <pc:chgData name="TRAN TRI KHANG" userId="2b69f38f-e97b-4795-a559-774dc1ef1bed" providerId="ADAL" clId="{BEE97CC1-FABA-4F14-B8C5-CA392AF72CBC}" dt="2022-12-05T08:46:15.284" v="156"/>
        <pc:sldMkLst>
          <pc:docMk/>
          <pc:sldMk cId="0" sldId="257"/>
        </pc:sldMkLst>
      </pc:sldChg>
      <pc:sldChg chg="modTransition">
        <pc:chgData name="TRAN TRI KHANG" userId="2b69f38f-e97b-4795-a559-774dc1ef1bed" providerId="ADAL" clId="{BEE97CC1-FABA-4F14-B8C5-CA392AF72CBC}" dt="2022-12-05T08:46:15.284" v="156"/>
        <pc:sldMkLst>
          <pc:docMk/>
          <pc:sldMk cId="0" sldId="258"/>
        </pc:sldMkLst>
      </pc:sldChg>
      <pc:sldChg chg="modTransition">
        <pc:chgData name="TRAN TRI KHANG" userId="2b69f38f-e97b-4795-a559-774dc1ef1bed" providerId="ADAL" clId="{BEE97CC1-FABA-4F14-B8C5-CA392AF72CBC}" dt="2022-12-05T08:46:15.284" v="156"/>
        <pc:sldMkLst>
          <pc:docMk/>
          <pc:sldMk cId="0" sldId="259"/>
        </pc:sldMkLst>
      </pc:sldChg>
      <pc:sldChg chg="modTransition modAnim">
        <pc:chgData name="TRAN TRI KHANG" userId="2b69f38f-e97b-4795-a559-774dc1ef1bed" providerId="ADAL" clId="{BEE97CC1-FABA-4F14-B8C5-CA392AF72CBC}" dt="2022-12-05T08:46:15.284" v="156"/>
        <pc:sldMkLst>
          <pc:docMk/>
          <pc:sldMk cId="0" sldId="260"/>
        </pc:sldMkLst>
      </pc:sldChg>
      <pc:sldChg chg="addSp modSp mod modTransition modAnim">
        <pc:chgData name="TRAN TRI KHANG" userId="2b69f38f-e97b-4795-a559-774dc1ef1bed" providerId="ADAL" clId="{BEE97CC1-FABA-4F14-B8C5-CA392AF72CBC}" dt="2022-12-05T08:46:15.284" v="156"/>
        <pc:sldMkLst>
          <pc:docMk/>
          <pc:sldMk cId="0" sldId="261"/>
        </pc:sldMkLst>
        <pc:spChg chg="mod">
          <ac:chgData name="TRAN TRI KHANG" userId="2b69f38f-e97b-4795-a559-774dc1ef1bed" providerId="ADAL" clId="{BEE97CC1-FABA-4F14-B8C5-CA392AF72CBC}" dt="2022-12-05T08:36:17.284" v="6" actId="1076"/>
          <ac:spMkLst>
            <pc:docMk/>
            <pc:sldMk cId="0" sldId="261"/>
            <ac:spMk id="23" creationId="{00000000-0000-0000-0000-000000000000}"/>
          </ac:spMkLst>
        </pc:spChg>
        <pc:spChg chg="add mod">
          <ac:chgData name="TRAN TRI KHANG" userId="2b69f38f-e97b-4795-a559-774dc1ef1bed" providerId="ADAL" clId="{BEE97CC1-FABA-4F14-B8C5-CA392AF72CBC}" dt="2022-12-05T08:37:29.801" v="38" actId="1076"/>
          <ac:spMkLst>
            <pc:docMk/>
            <pc:sldMk cId="0" sldId="261"/>
            <ac:spMk id="24" creationId="{55A1B313-5D6F-5093-26E1-C8D4646224F8}"/>
          </ac:spMkLst>
        </pc:spChg>
      </pc:sldChg>
      <pc:sldChg chg="modTransition modAnim">
        <pc:chgData name="TRAN TRI KHANG" userId="2b69f38f-e97b-4795-a559-774dc1ef1bed" providerId="ADAL" clId="{BEE97CC1-FABA-4F14-B8C5-CA392AF72CBC}" dt="2022-12-05T08:46:15.284" v="156"/>
        <pc:sldMkLst>
          <pc:docMk/>
          <pc:sldMk cId="0" sldId="262"/>
        </pc:sldMkLst>
      </pc:sldChg>
      <pc:sldChg chg="modTransition modAnim">
        <pc:chgData name="TRAN TRI KHANG" userId="2b69f38f-e97b-4795-a559-774dc1ef1bed" providerId="ADAL" clId="{BEE97CC1-FABA-4F14-B8C5-CA392AF72CBC}" dt="2022-12-05T08:46:15.284" v="156"/>
        <pc:sldMkLst>
          <pc:docMk/>
          <pc:sldMk cId="0" sldId="263"/>
        </pc:sldMkLst>
      </pc:sldChg>
      <pc:sldChg chg="modTransition modAnim">
        <pc:chgData name="TRAN TRI KHANG" userId="2b69f38f-e97b-4795-a559-774dc1ef1bed" providerId="ADAL" clId="{BEE97CC1-FABA-4F14-B8C5-CA392AF72CBC}" dt="2022-12-05T08:46:15.284" v="156"/>
        <pc:sldMkLst>
          <pc:docMk/>
          <pc:sldMk cId="0" sldId="264"/>
        </pc:sldMkLst>
      </pc:sldChg>
      <pc:sldChg chg="modSp mod modTransition">
        <pc:chgData name="TRAN TRI KHANG" userId="2b69f38f-e97b-4795-a559-774dc1ef1bed" providerId="ADAL" clId="{BEE97CC1-FABA-4F14-B8C5-CA392AF72CBC}" dt="2022-12-05T08:46:15.284" v="156"/>
        <pc:sldMkLst>
          <pc:docMk/>
          <pc:sldMk cId="0" sldId="265"/>
        </pc:sldMkLst>
        <pc:spChg chg="mod">
          <ac:chgData name="TRAN TRI KHANG" userId="2b69f38f-e97b-4795-a559-774dc1ef1bed" providerId="ADAL" clId="{BEE97CC1-FABA-4F14-B8C5-CA392AF72CBC}" dt="2022-12-05T08:38:39.097" v="48" actId="14100"/>
          <ac:spMkLst>
            <pc:docMk/>
            <pc:sldMk cId="0" sldId="265"/>
            <ac:spMk id="22" creationId="{00000000-0000-0000-0000-000000000000}"/>
          </ac:spMkLst>
        </pc:spChg>
      </pc:sldChg>
      <pc:sldChg chg="modSp mod modTransition">
        <pc:chgData name="TRAN TRI KHANG" userId="2b69f38f-e97b-4795-a559-774dc1ef1bed" providerId="ADAL" clId="{BEE97CC1-FABA-4F14-B8C5-CA392AF72CBC}" dt="2022-12-05T08:46:15.284" v="156"/>
        <pc:sldMkLst>
          <pc:docMk/>
          <pc:sldMk cId="0" sldId="266"/>
        </pc:sldMkLst>
        <pc:spChg chg="mod">
          <ac:chgData name="TRAN TRI KHANG" userId="2b69f38f-e97b-4795-a559-774dc1ef1bed" providerId="ADAL" clId="{BEE97CC1-FABA-4F14-B8C5-CA392AF72CBC}" dt="2022-12-05T08:38:44.936" v="49" actId="14100"/>
          <ac:spMkLst>
            <pc:docMk/>
            <pc:sldMk cId="0" sldId="266"/>
            <ac:spMk id="21" creationId="{00000000-0000-0000-0000-000000000000}"/>
          </ac:spMkLst>
        </pc:spChg>
      </pc:sldChg>
      <pc:sldChg chg="modTransition">
        <pc:chgData name="TRAN TRI KHANG" userId="2b69f38f-e97b-4795-a559-774dc1ef1bed" providerId="ADAL" clId="{BEE97CC1-FABA-4F14-B8C5-CA392AF72CBC}" dt="2022-12-05T08:46:15.284" v="156"/>
        <pc:sldMkLst>
          <pc:docMk/>
          <pc:sldMk cId="0" sldId="267"/>
        </pc:sldMkLst>
      </pc:sldChg>
      <pc:sldChg chg="modSp mod modTransition modAnim">
        <pc:chgData name="TRAN TRI KHANG" userId="2b69f38f-e97b-4795-a559-774dc1ef1bed" providerId="ADAL" clId="{BEE97CC1-FABA-4F14-B8C5-CA392AF72CBC}" dt="2022-12-05T08:46:44.923" v="157" actId="14100"/>
        <pc:sldMkLst>
          <pc:docMk/>
          <pc:sldMk cId="0" sldId="268"/>
        </pc:sldMkLst>
        <pc:spChg chg="mod">
          <ac:chgData name="TRAN TRI KHANG" userId="2b69f38f-e97b-4795-a559-774dc1ef1bed" providerId="ADAL" clId="{BEE97CC1-FABA-4F14-B8C5-CA392AF72CBC}" dt="2022-12-05T08:46:44.923" v="157" actId="14100"/>
          <ac:spMkLst>
            <pc:docMk/>
            <pc:sldMk cId="0" sldId="268"/>
            <ac:spMk id="22" creationId="{00000000-0000-0000-0000-000000000000}"/>
          </ac:spMkLst>
        </pc:spChg>
      </pc:sldChg>
      <pc:sldChg chg="modTransition">
        <pc:chgData name="TRAN TRI KHANG" userId="2b69f38f-e97b-4795-a559-774dc1ef1bed" providerId="ADAL" clId="{BEE97CC1-FABA-4F14-B8C5-CA392AF72CBC}" dt="2022-12-05T08:46:15.284" v="156"/>
        <pc:sldMkLst>
          <pc:docMk/>
          <pc:sldMk cId="0" sldId="269"/>
        </pc:sldMkLst>
      </pc:sldChg>
      <pc:sldChg chg="modTransition">
        <pc:chgData name="TRAN TRI KHANG" userId="2b69f38f-e97b-4795-a559-774dc1ef1bed" providerId="ADAL" clId="{BEE97CC1-FABA-4F14-B8C5-CA392AF72CBC}" dt="2022-12-05T08:46:15.284" v="156"/>
        <pc:sldMkLst>
          <pc:docMk/>
          <pc:sldMk cId="0" sldId="270"/>
        </pc:sldMkLst>
      </pc:sldChg>
      <pc:sldChg chg="delSp modSp mod modTransition">
        <pc:chgData name="TRAN TRI KHANG" userId="2b69f38f-e97b-4795-a559-774dc1ef1bed" providerId="ADAL" clId="{BEE97CC1-FABA-4F14-B8C5-CA392AF72CBC}" dt="2022-12-05T08:46:15.284" v="156"/>
        <pc:sldMkLst>
          <pc:docMk/>
          <pc:sldMk cId="0" sldId="271"/>
        </pc:sldMkLst>
        <pc:spChg chg="del">
          <ac:chgData name="TRAN TRI KHANG" userId="2b69f38f-e97b-4795-a559-774dc1ef1bed" providerId="ADAL" clId="{BEE97CC1-FABA-4F14-B8C5-CA392AF72CBC}" dt="2022-12-05T08:39:14.017" v="52" actId="478"/>
          <ac:spMkLst>
            <pc:docMk/>
            <pc:sldMk cId="0" sldId="271"/>
            <ac:spMk id="13" creationId="{00000000-0000-0000-0000-000000000000}"/>
          </ac:spMkLst>
        </pc:spChg>
        <pc:spChg chg="mod">
          <ac:chgData name="TRAN TRI KHANG" userId="2b69f38f-e97b-4795-a559-774dc1ef1bed" providerId="ADAL" clId="{BEE97CC1-FABA-4F14-B8C5-CA392AF72CBC}" dt="2022-12-05T08:39:09.708" v="51" actId="14100"/>
          <ac:spMkLst>
            <pc:docMk/>
            <pc:sldMk cId="0" sldId="271"/>
            <ac:spMk id="14" creationId="{00000000-0000-0000-0000-000000000000}"/>
          </ac:spMkLst>
        </pc:spChg>
        <pc:graphicFrameChg chg="modGraphic">
          <ac:chgData name="TRAN TRI KHANG" userId="2b69f38f-e97b-4795-a559-774dc1ef1bed" providerId="ADAL" clId="{BEE97CC1-FABA-4F14-B8C5-CA392AF72CBC}" dt="2022-12-05T08:40:30.160" v="65" actId="122"/>
          <ac:graphicFrameMkLst>
            <pc:docMk/>
            <pc:sldMk cId="0" sldId="271"/>
            <ac:graphicFrameMk id="12" creationId="{00000000-0000-0000-0000-000000000000}"/>
          </ac:graphicFrameMkLst>
        </pc:graphicFrameChg>
      </pc:sldChg>
      <pc:sldChg chg="modSp mod modTransition modAnim">
        <pc:chgData name="TRAN TRI KHANG" userId="2b69f38f-e97b-4795-a559-774dc1ef1bed" providerId="ADAL" clId="{BEE97CC1-FABA-4F14-B8C5-CA392AF72CBC}" dt="2022-12-05T08:46:15.284" v="156"/>
        <pc:sldMkLst>
          <pc:docMk/>
          <pc:sldMk cId="0" sldId="272"/>
        </pc:sldMkLst>
        <pc:spChg chg="mod">
          <ac:chgData name="TRAN TRI KHANG" userId="2b69f38f-e97b-4795-a559-774dc1ef1bed" providerId="ADAL" clId="{BEE97CC1-FABA-4F14-B8C5-CA392AF72CBC}" dt="2022-12-05T08:40:49.286" v="66" actId="14100"/>
          <ac:spMkLst>
            <pc:docMk/>
            <pc:sldMk cId="0" sldId="272"/>
            <ac:spMk id="23" creationId="{00000000-0000-0000-0000-000000000000}"/>
          </ac:spMkLst>
        </pc:spChg>
      </pc:sldChg>
      <pc:sldChg chg="addSp delSp modSp mod modTransition">
        <pc:chgData name="TRAN TRI KHANG" userId="2b69f38f-e97b-4795-a559-774dc1ef1bed" providerId="ADAL" clId="{BEE97CC1-FABA-4F14-B8C5-CA392AF72CBC}" dt="2022-12-05T08:46:15.284" v="156"/>
        <pc:sldMkLst>
          <pc:docMk/>
          <pc:sldMk cId="0" sldId="273"/>
        </pc:sldMkLst>
        <pc:spChg chg="mod">
          <ac:chgData name="TRAN TRI KHANG" userId="2b69f38f-e97b-4795-a559-774dc1ef1bed" providerId="ADAL" clId="{BEE97CC1-FABA-4F14-B8C5-CA392AF72CBC}" dt="2022-12-05T08:41:11.059" v="69" actId="1076"/>
          <ac:spMkLst>
            <pc:docMk/>
            <pc:sldMk cId="0" sldId="273"/>
            <ac:spMk id="14" creationId="{00000000-0000-0000-0000-000000000000}"/>
          </ac:spMkLst>
        </pc:spChg>
        <pc:spChg chg="mod">
          <ac:chgData name="TRAN TRI KHANG" userId="2b69f38f-e97b-4795-a559-774dc1ef1bed" providerId="ADAL" clId="{BEE97CC1-FABA-4F14-B8C5-CA392AF72CBC}" dt="2022-12-05T08:41:13.860" v="70" actId="1076"/>
          <ac:spMkLst>
            <pc:docMk/>
            <pc:sldMk cId="0" sldId="273"/>
            <ac:spMk id="15" creationId="{00000000-0000-0000-0000-000000000000}"/>
          </ac:spMkLst>
        </pc:spChg>
        <pc:graphicFrameChg chg="mod modGraphic">
          <ac:chgData name="TRAN TRI KHANG" userId="2b69f38f-e97b-4795-a559-774dc1ef1bed" providerId="ADAL" clId="{BEE97CC1-FABA-4F14-B8C5-CA392AF72CBC}" dt="2022-12-05T08:42:38.313" v="83" actId="572"/>
          <ac:graphicFrameMkLst>
            <pc:docMk/>
            <pc:sldMk cId="0" sldId="273"/>
            <ac:graphicFrameMk id="13" creationId="{00000000-0000-0000-0000-000000000000}"/>
          </ac:graphicFrameMkLst>
        </pc:graphicFrameChg>
        <pc:graphicFrameChg chg="add del mod">
          <ac:chgData name="TRAN TRI KHANG" userId="2b69f38f-e97b-4795-a559-774dc1ef1bed" providerId="ADAL" clId="{BEE97CC1-FABA-4F14-B8C5-CA392AF72CBC}" dt="2022-12-05T08:41:53.315" v="74"/>
          <ac:graphicFrameMkLst>
            <pc:docMk/>
            <pc:sldMk cId="0" sldId="273"/>
            <ac:graphicFrameMk id="16" creationId="{AB1D3C8F-5C73-EE0A-E07C-7E9C9EF043DD}"/>
          </ac:graphicFrameMkLst>
        </pc:graphicFrameChg>
      </pc:sldChg>
      <pc:sldChg chg="modSp mod modTransition modAnim">
        <pc:chgData name="TRAN TRI KHANG" userId="2b69f38f-e97b-4795-a559-774dc1ef1bed" providerId="ADAL" clId="{BEE97CC1-FABA-4F14-B8C5-CA392AF72CBC}" dt="2022-12-05T08:46:15.284" v="156"/>
        <pc:sldMkLst>
          <pc:docMk/>
          <pc:sldMk cId="0" sldId="274"/>
        </pc:sldMkLst>
        <pc:spChg chg="mod">
          <ac:chgData name="TRAN TRI KHANG" userId="2b69f38f-e97b-4795-a559-774dc1ef1bed" providerId="ADAL" clId="{BEE97CC1-FABA-4F14-B8C5-CA392AF72CBC}" dt="2022-12-05T08:42:45.460" v="84" actId="14100"/>
          <ac:spMkLst>
            <pc:docMk/>
            <pc:sldMk cId="0" sldId="274"/>
            <ac:spMk id="16" creationId="{00000000-0000-0000-0000-000000000000}"/>
          </ac:spMkLst>
        </pc:spChg>
      </pc:sldChg>
      <pc:sldChg chg="modSp mod modTransition modAnim">
        <pc:chgData name="TRAN TRI KHANG" userId="2b69f38f-e97b-4795-a559-774dc1ef1bed" providerId="ADAL" clId="{BEE97CC1-FABA-4F14-B8C5-CA392AF72CBC}" dt="2022-12-05T08:46:15.284" v="156"/>
        <pc:sldMkLst>
          <pc:docMk/>
          <pc:sldMk cId="0" sldId="275"/>
        </pc:sldMkLst>
        <pc:spChg chg="mod">
          <ac:chgData name="TRAN TRI KHANG" userId="2b69f38f-e97b-4795-a559-774dc1ef1bed" providerId="ADAL" clId="{BEE97CC1-FABA-4F14-B8C5-CA392AF72CBC}" dt="2022-12-05T08:43:02.082" v="87" actId="1076"/>
          <ac:spMkLst>
            <pc:docMk/>
            <pc:sldMk cId="0" sldId="275"/>
            <ac:spMk id="15" creationId="{00000000-0000-0000-0000-000000000000}"/>
          </ac:spMkLst>
        </pc:spChg>
      </pc:sldChg>
      <pc:sldChg chg="modSp mod modTransition modAnim">
        <pc:chgData name="TRAN TRI KHANG" userId="2b69f38f-e97b-4795-a559-774dc1ef1bed" providerId="ADAL" clId="{BEE97CC1-FABA-4F14-B8C5-CA392AF72CBC}" dt="2022-12-05T08:46:15.284" v="156"/>
        <pc:sldMkLst>
          <pc:docMk/>
          <pc:sldMk cId="0" sldId="276"/>
        </pc:sldMkLst>
        <pc:spChg chg="mod">
          <ac:chgData name="TRAN TRI KHANG" userId="2b69f38f-e97b-4795-a559-774dc1ef1bed" providerId="ADAL" clId="{BEE97CC1-FABA-4F14-B8C5-CA392AF72CBC}" dt="2022-12-05T08:43:10.100" v="89" actId="14100"/>
          <ac:spMkLst>
            <pc:docMk/>
            <pc:sldMk cId="0" sldId="276"/>
            <ac:spMk id="17" creationId="{00000000-0000-0000-0000-000000000000}"/>
          </ac:spMkLst>
        </pc:spChg>
      </pc:sldChg>
      <pc:sldChg chg="modSp mod modTransition modNotesTx">
        <pc:chgData name="TRAN TRI KHANG" userId="2b69f38f-e97b-4795-a559-774dc1ef1bed" providerId="ADAL" clId="{BEE97CC1-FABA-4F14-B8C5-CA392AF72CBC}" dt="2022-12-05T08:46:15.284" v="156"/>
        <pc:sldMkLst>
          <pc:docMk/>
          <pc:sldMk cId="0" sldId="277"/>
        </pc:sldMkLst>
        <pc:spChg chg="mod">
          <ac:chgData name="TRAN TRI KHANG" userId="2b69f38f-e97b-4795-a559-774dc1ef1bed" providerId="ADAL" clId="{BEE97CC1-FABA-4F14-B8C5-CA392AF72CBC}" dt="2022-12-05T08:43:22.502" v="92" actId="14100"/>
          <ac:spMkLst>
            <pc:docMk/>
            <pc:sldMk cId="0" sldId="277"/>
            <ac:spMk id="13" creationId="{00000000-0000-0000-0000-000000000000}"/>
          </ac:spMkLst>
        </pc:spChg>
        <pc:picChg chg="mod">
          <ac:chgData name="TRAN TRI KHANG" userId="2b69f38f-e97b-4795-a559-774dc1ef1bed" providerId="ADAL" clId="{BEE97CC1-FABA-4F14-B8C5-CA392AF72CBC}" dt="2022-12-05T08:43:18.008" v="91" actId="1076"/>
          <ac:picMkLst>
            <pc:docMk/>
            <pc:sldMk cId="0" sldId="277"/>
            <ac:picMk id="2" creationId="{00000000-0000-0000-0000-000000000000}"/>
          </ac:picMkLst>
        </pc:picChg>
      </pc:sldChg>
      <pc:sldChg chg="modSp mod modTransition modAnim">
        <pc:chgData name="TRAN TRI KHANG" userId="2b69f38f-e97b-4795-a559-774dc1ef1bed" providerId="ADAL" clId="{BEE97CC1-FABA-4F14-B8C5-CA392AF72CBC}" dt="2022-12-05T08:46:15.284" v="156"/>
        <pc:sldMkLst>
          <pc:docMk/>
          <pc:sldMk cId="0" sldId="278"/>
        </pc:sldMkLst>
        <pc:spChg chg="mod">
          <ac:chgData name="TRAN TRI KHANG" userId="2b69f38f-e97b-4795-a559-774dc1ef1bed" providerId="ADAL" clId="{BEE97CC1-FABA-4F14-B8C5-CA392AF72CBC}" dt="2022-12-05T08:44:07.755" v="113" actId="1076"/>
          <ac:spMkLst>
            <pc:docMk/>
            <pc:sldMk cId="0" sldId="278"/>
            <ac:spMk id="14" creationId="{00000000-0000-0000-0000-000000000000}"/>
          </ac:spMkLst>
        </pc:spChg>
      </pc:sldChg>
      <pc:sldChg chg="modTransition modAnim">
        <pc:chgData name="TRAN TRI KHANG" userId="2b69f38f-e97b-4795-a559-774dc1ef1bed" providerId="ADAL" clId="{BEE97CC1-FABA-4F14-B8C5-CA392AF72CBC}" dt="2022-12-05T08:46:15.284" v="156"/>
        <pc:sldMkLst>
          <pc:docMk/>
          <pc:sldMk cId="0" sldId="279"/>
        </pc:sldMkLst>
      </pc:sldChg>
      <pc:sldChg chg="modTransition modAnim">
        <pc:chgData name="TRAN TRI KHANG" userId="2b69f38f-e97b-4795-a559-774dc1ef1bed" providerId="ADAL" clId="{BEE97CC1-FABA-4F14-B8C5-CA392AF72CBC}" dt="2022-12-05T08:46:15.284" v="156"/>
        <pc:sldMkLst>
          <pc:docMk/>
          <pc:sldMk cId="0" sldId="280"/>
        </pc:sldMkLst>
      </pc:sldChg>
      <pc:sldChg chg="modSp mod modTransition modAnim">
        <pc:chgData name="TRAN TRI KHANG" userId="2b69f38f-e97b-4795-a559-774dc1ef1bed" providerId="ADAL" clId="{BEE97CC1-FABA-4F14-B8C5-CA392AF72CBC}" dt="2022-12-05T08:47:26.458" v="165"/>
        <pc:sldMkLst>
          <pc:docMk/>
          <pc:sldMk cId="0" sldId="281"/>
        </pc:sldMkLst>
        <pc:spChg chg="mod">
          <ac:chgData name="TRAN TRI KHANG" userId="2b69f38f-e97b-4795-a559-774dc1ef1bed" providerId="ADAL" clId="{BEE97CC1-FABA-4F14-B8C5-CA392AF72CBC}" dt="2022-12-05T08:44:45.203" v="122" actId="14100"/>
          <ac:spMkLst>
            <pc:docMk/>
            <pc:sldMk cId="0" sldId="281"/>
            <ac:spMk id="24" creationId="{00000000-0000-0000-0000-000000000000}"/>
          </ac:spMkLst>
        </pc:spChg>
      </pc:sldChg>
      <pc:sldChg chg="modSp mod modTransition modAnim">
        <pc:chgData name="TRAN TRI KHANG" userId="2b69f38f-e97b-4795-a559-774dc1ef1bed" providerId="ADAL" clId="{BEE97CC1-FABA-4F14-B8C5-CA392AF72CBC}" dt="2022-12-05T08:46:15.284" v="156"/>
        <pc:sldMkLst>
          <pc:docMk/>
          <pc:sldMk cId="0" sldId="282"/>
        </pc:sldMkLst>
        <pc:spChg chg="mod">
          <ac:chgData name="TRAN TRI KHANG" userId="2b69f38f-e97b-4795-a559-774dc1ef1bed" providerId="ADAL" clId="{BEE97CC1-FABA-4F14-B8C5-CA392AF72CBC}" dt="2022-12-05T08:45:02.660" v="125" actId="14100"/>
          <ac:spMkLst>
            <pc:docMk/>
            <pc:sldMk cId="0" sldId="282"/>
            <ac:spMk id="23" creationId="{00000000-0000-0000-0000-000000000000}"/>
          </ac:spMkLst>
        </pc:spChg>
      </pc:sldChg>
      <pc:sldChg chg="modTransition modAnim">
        <pc:chgData name="TRAN TRI KHANG" userId="2b69f38f-e97b-4795-a559-774dc1ef1bed" providerId="ADAL" clId="{BEE97CC1-FABA-4F14-B8C5-CA392AF72CBC}" dt="2022-12-05T08:46:15.284" v="156"/>
        <pc:sldMkLst>
          <pc:docMk/>
          <pc:sldMk cId="0" sldId="283"/>
        </pc:sldMkLst>
      </pc:sldChg>
      <pc:sldChg chg="modSp mod modTransition">
        <pc:chgData name="TRAN TRI KHANG" userId="2b69f38f-e97b-4795-a559-774dc1ef1bed" providerId="ADAL" clId="{BEE97CC1-FABA-4F14-B8C5-CA392AF72CBC}" dt="2022-12-05T08:46:15.284" v="156"/>
        <pc:sldMkLst>
          <pc:docMk/>
          <pc:sldMk cId="0" sldId="284"/>
        </pc:sldMkLst>
        <pc:spChg chg="mod">
          <ac:chgData name="TRAN TRI KHANG" userId="2b69f38f-e97b-4795-a559-774dc1ef1bed" providerId="ADAL" clId="{BEE97CC1-FABA-4F14-B8C5-CA392AF72CBC}" dt="2022-12-05T08:45:31.899" v="149" actId="113"/>
          <ac:spMkLst>
            <pc:docMk/>
            <pc:sldMk cId="0" sldId="284"/>
            <ac:spMk id="27" creationId="{00000000-0000-0000-0000-000000000000}"/>
          </ac:spMkLst>
        </pc:spChg>
        <pc:spChg chg="mod">
          <ac:chgData name="TRAN TRI KHANG" userId="2b69f38f-e97b-4795-a559-774dc1ef1bed" providerId="ADAL" clId="{BEE97CC1-FABA-4F14-B8C5-CA392AF72CBC}" dt="2022-12-05T08:45:47.329" v="153" actId="113"/>
          <ac:spMkLst>
            <pc:docMk/>
            <pc:sldMk cId="0" sldId="284"/>
            <ac:spMk id="28" creationId="{00000000-0000-0000-0000-000000000000}"/>
          </ac:spMkLst>
        </pc:spChg>
      </pc:sldChg>
      <pc:sldChg chg="modTransition modAnim">
        <pc:chgData name="TRAN TRI KHANG" userId="2b69f38f-e97b-4795-a559-774dc1ef1bed" providerId="ADAL" clId="{BEE97CC1-FABA-4F14-B8C5-CA392AF72CBC}" dt="2022-12-05T08:46:15.284" v="156"/>
        <pc:sldMkLst>
          <pc:docMk/>
          <pc:sldMk cId="0" sldId="285"/>
        </pc:sldMkLst>
      </pc:sldChg>
      <pc:sldChg chg="modTransition">
        <pc:chgData name="TRAN TRI KHANG" userId="2b69f38f-e97b-4795-a559-774dc1ef1bed" providerId="ADAL" clId="{BEE97CC1-FABA-4F14-B8C5-CA392AF72CBC}" dt="2022-12-05T08:46:15.284" v="156"/>
        <pc:sldMkLst>
          <pc:docMk/>
          <pc:sldMk cId="0" sldId="286"/>
        </pc:sldMkLst>
      </pc:sldChg>
      <pc:sldChg chg="modTransition">
        <pc:chgData name="TRAN TRI KHANG" userId="2b69f38f-e97b-4795-a559-774dc1ef1bed" providerId="ADAL" clId="{BEE97CC1-FABA-4F14-B8C5-CA392AF72CBC}" dt="2022-12-05T08:46:15.284" v="156"/>
        <pc:sldMkLst>
          <pc:docMk/>
          <pc:sldMk cId="0" sldId="287"/>
        </pc:sldMkLst>
      </pc:sldChg>
    </pc:docChg>
  </pc:docChgLst>
  <pc:docChgLst>
    <pc:chgData name="TRAN TRI KHANG" userId="2b69f38f-e97b-4795-a559-774dc1ef1bed" providerId="ADAL" clId="{91DBF919-B6EF-480E-9232-667CD4C2F6B4}"/>
    <pc:docChg chg="undo redo custSel addSld delSld modSld sldOrd">
      <pc:chgData name="TRAN TRI KHANG" userId="2b69f38f-e97b-4795-a559-774dc1ef1bed" providerId="ADAL" clId="{91DBF919-B6EF-480E-9232-667CD4C2F6B4}" dt="2023-03-13T22:18:56.390" v="822" actId="14100"/>
      <pc:docMkLst>
        <pc:docMk/>
      </pc:docMkLst>
      <pc:sldChg chg="modSp modAnim modNotesTx">
        <pc:chgData name="TRAN TRI KHANG" userId="2b69f38f-e97b-4795-a559-774dc1ef1bed" providerId="ADAL" clId="{91DBF919-B6EF-480E-9232-667CD4C2F6B4}" dt="2023-03-13T21:44:30.768" v="40" actId="20577"/>
        <pc:sldMkLst>
          <pc:docMk/>
          <pc:sldMk cId="0" sldId="256"/>
        </pc:sldMkLst>
        <pc:spChg chg="mod">
          <ac:chgData name="TRAN TRI KHANG" userId="2b69f38f-e97b-4795-a559-774dc1ef1bed" providerId="ADAL" clId="{91DBF919-B6EF-480E-9232-667CD4C2F6B4}" dt="2023-03-13T21:44:30.768" v="40" actId="20577"/>
          <ac:spMkLst>
            <pc:docMk/>
            <pc:sldMk cId="0" sldId="256"/>
            <ac:spMk id="24" creationId="{00000000-0000-0000-0000-000000000000}"/>
          </ac:spMkLst>
        </pc:spChg>
      </pc:sldChg>
      <pc:sldChg chg="del">
        <pc:chgData name="TRAN TRI KHANG" userId="2b69f38f-e97b-4795-a559-774dc1ef1bed" providerId="ADAL" clId="{91DBF919-B6EF-480E-9232-667CD4C2F6B4}" dt="2023-03-13T21:45:59.362" v="50" actId="47"/>
        <pc:sldMkLst>
          <pc:docMk/>
          <pc:sldMk cId="0" sldId="257"/>
        </pc:sldMkLst>
      </pc:sldChg>
      <pc:sldChg chg="del">
        <pc:chgData name="TRAN TRI KHANG" userId="2b69f38f-e97b-4795-a559-774dc1ef1bed" providerId="ADAL" clId="{91DBF919-B6EF-480E-9232-667CD4C2F6B4}" dt="2023-03-13T21:46:00.362" v="51" actId="47"/>
        <pc:sldMkLst>
          <pc:docMk/>
          <pc:sldMk cId="0" sldId="258"/>
        </pc:sldMkLst>
      </pc:sldChg>
      <pc:sldChg chg="del">
        <pc:chgData name="TRAN TRI KHANG" userId="2b69f38f-e97b-4795-a559-774dc1ef1bed" providerId="ADAL" clId="{91DBF919-B6EF-480E-9232-667CD4C2F6B4}" dt="2023-03-13T21:46:01.315" v="52" actId="47"/>
        <pc:sldMkLst>
          <pc:docMk/>
          <pc:sldMk cId="0" sldId="259"/>
        </pc:sldMkLst>
      </pc:sldChg>
      <pc:sldChg chg="modSp del">
        <pc:chgData name="TRAN TRI KHANG" userId="2b69f38f-e97b-4795-a559-774dc1ef1bed" providerId="ADAL" clId="{91DBF919-B6EF-480E-9232-667CD4C2F6B4}" dt="2023-03-13T21:46:42.907" v="63" actId="47"/>
        <pc:sldMkLst>
          <pc:docMk/>
          <pc:sldMk cId="0" sldId="260"/>
        </pc:sldMkLst>
        <pc:spChg chg="mod">
          <ac:chgData name="TRAN TRI KHANG" userId="2b69f38f-e97b-4795-a559-774dc1ef1bed" providerId="ADAL" clId="{91DBF919-B6EF-480E-9232-667CD4C2F6B4}" dt="2023-03-13T21:46:11.067" v="58"/>
          <ac:spMkLst>
            <pc:docMk/>
            <pc:sldMk cId="0" sldId="260"/>
            <ac:spMk id="24" creationId="{00000000-0000-0000-0000-000000000000}"/>
          </ac:spMkLst>
        </pc:spChg>
      </pc:sldChg>
      <pc:sldChg chg="modSp mod modAnim">
        <pc:chgData name="TRAN TRI KHANG" userId="2b69f38f-e97b-4795-a559-774dc1ef1bed" providerId="ADAL" clId="{91DBF919-B6EF-480E-9232-667CD4C2F6B4}" dt="2023-03-13T21:47:41.971" v="124" actId="20577"/>
        <pc:sldMkLst>
          <pc:docMk/>
          <pc:sldMk cId="0" sldId="261"/>
        </pc:sldMkLst>
        <pc:spChg chg="mod">
          <ac:chgData name="TRAN TRI KHANG" userId="2b69f38f-e97b-4795-a559-774dc1ef1bed" providerId="ADAL" clId="{91DBF919-B6EF-480E-9232-667CD4C2F6B4}" dt="2023-03-13T21:47:18.854" v="120" actId="14100"/>
          <ac:spMkLst>
            <pc:docMk/>
            <pc:sldMk cId="0" sldId="261"/>
            <ac:spMk id="22" creationId="{00000000-0000-0000-0000-000000000000}"/>
          </ac:spMkLst>
        </pc:spChg>
        <pc:spChg chg="mod">
          <ac:chgData name="TRAN TRI KHANG" userId="2b69f38f-e97b-4795-a559-774dc1ef1bed" providerId="ADAL" clId="{91DBF919-B6EF-480E-9232-667CD4C2F6B4}" dt="2023-03-13T21:47:41.971" v="124" actId="20577"/>
          <ac:spMkLst>
            <pc:docMk/>
            <pc:sldMk cId="0" sldId="261"/>
            <ac:spMk id="23" creationId="{00000000-0000-0000-0000-000000000000}"/>
          </ac:spMkLst>
        </pc:spChg>
      </pc:sldChg>
      <pc:sldChg chg="modSp mod">
        <pc:chgData name="TRAN TRI KHANG" userId="2b69f38f-e97b-4795-a559-774dc1ef1bed" providerId="ADAL" clId="{91DBF919-B6EF-480E-9232-667CD4C2F6B4}" dt="2023-03-13T21:51:22.630" v="197" actId="20577"/>
        <pc:sldMkLst>
          <pc:docMk/>
          <pc:sldMk cId="0" sldId="262"/>
        </pc:sldMkLst>
        <pc:spChg chg="mod">
          <ac:chgData name="TRAN TRI KHANG" userId="2b69f38f-e97b-4795-a559-774dc1ef1bed" providerId="ADAL" clId="{91DBF919-B6EF-480E-9232-667CD4C2F6B4}" dt="2023-03-13T21:48:12.753" v="128" actId="1076"/>
          <ac:spMkLst>
            <pc:docMk/>
            <pc:sldMk cId="0" sldId="262"/>
            <ac:spMk id="22" creationId="{00000000-0000-0000-0000-000000000000}"/>
          </ac:spMkLst>
        </pc:spChg>
        <pc:spChg chg="mod">
          <ac:chgData name="TRAN TRI KHANG" userId="2b69f38f-e97b-4795-a559-774dc1ef1bed" providerId="ADAL" clId="{91DBF919-B6EF-480E-9232-667CD4C2F6B4}" dt="2023-03-13T21:51:22.630" v="197" actId="20577"/>
          <ac:spMkLst>
            <pc:docMk/>
            <pc:sldMk cId="0" sldId="262"/>
            <ac:spMk id="23" creationId="{00000000-0000-0000-0000-000000000000}"/>
          </ac:spMkLst>
        </pc:spChg>
      </pc:sldChg>
      <pc:sldChg chg="modSp mod">
        <pc:chgData name="TRAN TRI KHANG" userId="2b69f38f-e97b-4795-a559-774dc1ef1bed" providerId="ADAL" clId="{91DBF919-B6EF-480E-9232-667CD4C2F6B4}" dt="2023-03-13T21:52:03.988" v="283" actId="20577"/>
        <pc:sldMkLst>
          <pc:docMk/>
          <pc:sldMk cId="0" sldId="263"/>
        </pc:sldMkLst>
        <pc:spChg chg="mod">
          <ac:chgData name="TRAN TRI KHANG" userId="2b69f38f-e97b-4795-a559-774dc1ef1bed" providerId="ADAL" clId="{91DBF919-B6EF-480E-9232-667CD4C2F6B4}" dt="2023-03-13T21:51:14.735" v="183" actId="20577"/>
          <ac:spMkLst>
            <pc:docMk/>
            <pc:sldMk cId="0" sldId="263"/>
            <ac:spMk id="22" creationId="{00000000-0000-0000-0000-000000000000}"/>
          </ac:spMkLst>
        </pc:spChg>
        <pc:spChg chg="mod">
          <ac:chgData name="TRAN TRI KHANG" userId="2b69f38f-e97b-4795-a559-774dc1ef1bed" providerId="ADAL" clId="{91DBF919-B6EF-480E-9232-667CD4C2F6B4}" dt="2023-03-13T21:52:03.988" v="283" actId="20577"/>
          <ac:spMkLst>
            <pc:docMk/>
            <pc:sldMk cId="0" sldId="263"/>
            <ac:spMk id="23" creationId="{00000000-0000-0000-0000-000000000000}"/>
          </ac:spMkLst>
        </pc:spChg>
      </pc:sldChg>
      <pc:sldChg chg="addSp delSp modSp mod modAnim">
        <pc:chgData name="TRAN TRI KHANG" userId="2b69f38f-e97b-4795-a559-774dc1ef1bed" providerId="ADAL" clId="{91DBF919-B6EF-480E-9232-667CD4C2F6B4}" dt="2023-03-13T21:53:50.170" v="349"/>
        <pc:sldMkLst>
          <pc:docMk/>
          <pc:sldMk cId="0" sldId="264"/>
        </pc:sldMkLst>
        <pc:spChg chg="mod">
          <ac:chgData name="TRAN TRI KHANG" userId="2b69f38f-e97b-4795-a559-774dc1ef1bed" providerId="ADAL" clId="{91DBF919-B6EF-480E-9232-667CD4C2F6B4}" dt="2023-03-13T21:53:43.806" v="347" actId="1076"/>
          <ac:spMkLst>
            <pc:docMk/>
            <pc:sldMk cId="0" sldId="264"/>
            <ac:spMk id="23" creationId="{00000000-0000-0000-0000-000000000000}"/>
          </ac:spMkLst>
        </pc:spChg>
        <pc:spChg chg="add del">
          <ac:chgData name="TRAN TRI KHANG" userId="2b69f38f-e97b-4795-a559-774dc1ef1bed" providerId="ADAL" clId="{91DBF919-B6EF-480E-9232-667CD4C2F6B4}" dt="2023-03-13T21:53:01.688" v="328" actId="22"/>
          <ac:spMkLst>
            <pc:docMk/>
            <pc:sldMk cId="0" sldId="264"/>
            <ac:spMk id="25" creationId="{7390F521-CABF-18C7-7E4B-AB0F2488579F}"/>
          </ac:spMkLst>
        </pc:spChg>
        <pc:spChg chg="add mod">
          <ac:chgData name="TRAN TRI KHANG" userId="2b69f38f-e97b-4795-a559-774dc1ef1bed" providerId="ADAL" clId="{91DBF919-B6EF-480E-9232-667CD4C2F6B4}" dt="2023-03-13T21:53:46.926" v="348" actId="1076"/>
          <ac:spMkLst>
            <pc:docMk/>
            <pc:sldMk cId="0" sldId="264"/>
            <ac:spMk id="27" creationId="{B0332067-B7BA-95F4-EA73-F4F795C9C2B4}"/>
          </ac:spMkLst>
        </pc:spChg>
      </pc:sldChg>
      <pc:sldChg chg="del">
        <pc:chgData name="TRAN TRI KHANG" userId="2b69f38f-e97b-4795-a559-774dc1ef1bed" providerId="ADAL" clId="{91DBF919-B6EF-480E-9232-667CD4C2F6B4}" dt="2023-03-13T21:54:02.487" v="350" actId="47"/>
        <pc:sldMkLst>
          <pc:docMk/>
          <pc:sldMk cId="0" sldId="265"/>
        </pc:sldMkLst>
      </pc:sldChg>
      <pc:sldChg chg="modSp mod">
        <pc:chgData name="TRAN TRI KHANG" userId="2b69f38f-e97b-4795-a559-774dc1ef1bed" providerId="ADAL" clId="{91DBF919-B6EF-480E-9232-667CD4C2F6B4}" dt="2023-03-13T21:55:29.392" v="394" actId="20577"/>
        <pc:sldMkLst>
          <pc:docMk/>
          <pc:sldMk cId="0" sldId="266"/>
        </pc:sldMkLst>
        <pc:spChg chg="mod">
          <ac:chgData name="TRAN TRI KHANG" userId="2b69f38f-e97b-4795-a559-774dc1ef1bed" providerId="ADAL" clId="{91DBF919-B6EF-480E-9232-667CD4C2F6B4}" dt="2023-03-13T21:55:29.392" v="394" actId="20577"/>
          <ac:spMkLst>
            <pc:docMk/>
            <pc:sldMk cId="0" sldId="266"/>
            <ac:spMk id="22" creationId="{00000000-0000-0000-0000-000000000000}"/>
          </ac:spMkLst>
        </pc:spChg>
      </pc:sldChg>
      <pc:sldChg chg="del">
        <pc:chgData name="TRAN TRI KHANG" userId="2b69f38f-e97b-4795-a559-774dc1ef1bed" providerId="ADAL" clId="{91DBF919-B6EF-480E-9232-667CD4C2F6B4}" dt="2023-03-13T21:54:58.782" v="351" actId="47"/>
        <pc:sldMkLst>
          <pc:docMk/>
          <pc:sldMk cId="0" sldId="268"/>
        </pc:sldMkLst>
      </pc:sldChg>
      <pc:sldChg chg="modSp mod">
        <pc:chgData name="TRAN TRI KHANG" userId="2b69f38f-e97b-4795-a559-774dc1ef1bed" providerId="ADAL" clId="{91DBF919-B6EF-480E-9232-667CD4C2F6B4}" dt="2023-03-13T22:18:56.390" v="822" actId="14100"/>
        <pc:sldMkLst>
          <pc:docMk/>
          <pc:sldMk cId="0" sldId="269"/>
        </pc:sldMkLst>
        <pc:spChg chg="mod">
          <ac:chgData name="TRAN TRI KHANG" userId="2b69f38f-e97b-4795-a559-774dc1ef1bed" providerId="ADAL" clId="{91DBF919-B6EF-480E-9232-667CD4C2F6B4}" dt="2023-03-13T22:18:56.390" v="822" actId="14100"/>
          <ac:spMkLst>
            <pc:docMk/>
            <pc:sldMk cId="0" sldId="269"/>
            <ac:spMk id="22" creationId="{00000000-0000-0000-0000-000000000000}"/>
          </ac:spMkLst>
        </pc:spChg>
      </pc:sldChg>
      <pc:sldChg chg="addSp modSp mod modAnim">
        <pc:chgData name="TRAN TRI KHANG" userId="2b69f38f-e97b-4795-a559-774dc1ef1bed" providerId="ADAL" clId="{91DBF919-B6EF-480E-9232-667CD4C2F6B4}" dt="2023-03-13T21:58:13.802" v="417" actId="20577"/>
        <pc:sldMkLst>
          <pc:docMk/>
          <pc:sldMk cId="0" sldId="272"/>
        </pc:sldMkLst>
        <pc:spChg chg="mod">
          <ac:chgData name="TRAN TRI KHANG" userId="2b69f38f-e97b-4795-a559-774dc1ef1bed" providerId="ADAL" clId="{91DBF919-B6EF-480E-9232-667CD4C2F6B4}" dt="2023-03-13T21:57:43.854" v="409" actId="1076"/>
          <ac:spMkLst>
            <pc:docMk/>
            <pc:sldMk cId="0" sldId="272"/>
            <ac:spMk id="25" creationId="{00000000-0000-0000-0000-000000000000}"/>
          </ac:spMkLst>
        </pc:spChg>
        <pc:spChg chg="mod">
          <ac:chgData name="TRAN TRI KHANG" userId="2b69f38f-e97b-4795-a559-774dc1ef1bed" providerId="ADAL" clId="{91DBF919-B6EF-480E-9232-667CD4C2F6B4}" dt="2023-03-13T21:57:49.622" v="412" actId="1076"/>
          <ac:spMkLst>
            <pc:docMk/>
            <pc:sldMk cId="0" sldId="272"/>
            <ac:spMk id="26" creationId="{00000000-0000-0000-0000-000000000000}"/>
          </ac:spMkLst>
        </pc:spChg>
        <pc:spChg chg="add mod">
          <ac:chgData name="TRAN TRI KHANG" userId="2b69f38f-e97b-4795-a559-774dc1ef1bed" providerId="ADAL" clId="{91DBF919-B6EF-480E-9232-667CD4C2F6B4}" dt="2023-03-13T21:58:13.802" v="417" actId="20577"/>
          <ac:spMkLst>
            <pc:docMk/>
            <pc:sldMk cId="0" sldId="272"/>
            <ac:spMk id="27" creationId="{30C31C62-DEEB-C00C-1679-0CDE6BA96D88}"/>
          </ac:spMkLst>
        </pc:spChg>
        <pc:picChg chg="mod">
          <ac:chgData name="TRAN TRI KHANG" userId="2b69f38f-e97b-4795-a559-774dc1ef1bed" providerId="ADAL" clId="{91DBF919-B6EF-480E-9232-667CD4C2F6B4}" dt="2023-03-13T21:57:52.250" v="414" actId="1076"/>
          <ac:picMkLst>
            <pc:docMk/>
            <pc:sldMk cId="0" sldId="272"/>
            <ac:picMk id="24" creationId="{00000000-0000-0000-0000-000000000000}"/>
          </ac:picMkLst>
        </pc:picChg>
      </pc:sldChg>
      <pc:sldChg chg="modSp mod">
        <pc:chgData name="TRAN TRI KHANG" userId="2b69f38f-e97b-4795-a559-774dc1ef1bed" providerId="ADAL" clId="{91DBF919-B6EF-480E-9232-667CD4C2F6B4}" dt="2023-03-13T22:01:42.466" v="597" actId="20577"/>
        <pc:sldMkLst>
          <pc:docMk/>
          <pc:sldMk cId="0" sldId="273"/>
        </pc:sldMkLst>
        <pc:graphicFrameChg chg="mod modGraphic">
          <ac:chgData name="TRAN TRI KHANG" userId="2b69f38f-e97b-4795-a559-774dc1ef1bed" providerId="ADAL" clId="{91DBF919-B6EF-480E-9232-667CD4C2F6B4}" dt="2023-03-13T22:01:42.466" v="597" actId="20577"/>
          <ac:graphicFrameMkLst>
            <pc:docMk/>
            <pc:sldMk cId="0" sldId="273"/>
            <ac:graphicFrameMk id="13" creationId="{00000000-0000-0000-0000-000000000000}"/>
          </ac:graphicFrameMkLst>
        </pc:graphicFrameChg>
      </pc:sldChg>
      <pc:sldChg chg="modSp mod modAnim">
        <pc:chgData name="TRAN TRI KHANG" userId="2b69f38f-e97b-4795-a559-774dc1ef1bed" providerId="ADAL" clId="{91DBF919-B6EF-480E-9232-667CD4C2F6B4}" dt="2023-03-13T22:03:01.888" v="605" actId="1076"/>
        <pc:sldMkLst>
          <pc:docMk/>
          <pc:sldMk cId="0" sldId="275"/>
        </pc:sldMkLst>
        <pc:spChg chg="mod">
          <ac:chgData name="TRAN TRI KHANG" userId="2b69f38f-e97b-4795-a559-774dc1ef1bed" providerId="ADAL" clId="{91DBF919-B6EF-480E-9232-667CD4C2F6B4}" dt="2023-03-13T22:03:01.888" v="605" actId="1076"/>
          <ac:spMkLst>
            <pc:docMk/>
            <pc:sldMk cId="0" sldId="275"/>
            <ac:spMk id="13" creationId="{00000000-0000-0000-0000-000000000000}"/>
          </ac:spMkLst>
        </pc:spChg>
        <pc:spChg chg="mod">
          <ac:chgData name="TRAN TRI KHANG" userId="2b69f38f-e97b-4795-a559-774dc1ef1bed" providerId="ADAL" clId="{91DBF919-B6EF-480E-9232-667CD4C2F6B4}" dt="2023-03-13T22:02:48.544" v="601" actId="1076"/>
          <ac:spMkLst>
            <pc:docMk/>
            <pc:sldMk cId="0" sldId="275"/>
            <ac:spMk id="14" creationId="{00000000-0000-0000-0000-000000000000}"/>
          </ac:spMkLst>
        </pc:spChg>
      </pc:sldChg>
      <pc:sldChg chg="modSp mod modAnim">
        <pc:chgData name="TRAN TRI KHANG" userId="2b69f38f-e97b-4795-a559-774dc1ef1bed" providerId="ADAL" clId="{91DBF919-B6EF-480E-9232-667CD4C2F6B4}" dt="2023-03-13T22:03:56.138" v="623" actId="2711"/>
        <pc:sldMkLst>
          <pc:docMk/>
          <pc:sldMk cId="0" sldId="276"/>
        </pc:sldMkLst>
        <pc:spChg chg="mod">
          <ac:chgData name="TRAN TRI KHANG" userId="2b69f38f-e97b-4795-a559-774dc1ef1bed" providerId="ADAL" clId="{91DBF919-B6EF-480E-9232-667CD4C2F6B4}" dt="2023-03-13T22:03:16.044" v="610"/>
          <ac:spMkLst>
            <pc:docMk/>
            <pc:sldMk cId="0" sldId="276"/>
            <ac:spMk id="15" creationId="{00000000-0000-0000-0000-000000000000}"/>
          </ac:spMkLst>
        </pc:spChg>
        <pc:spChg chg="mod">
          <ac:chgData name="TRAN TRI KHANG" userId="2b69f38f-e97b-4795-a559-774dc1ef1bed" providerId="ADAL" clId="{91DBF919-B6EF-480E-9232-667CD4C2F6B4}" dt="2023-03-13T22:03:56.138" v="623" actId="2711"/>
          <ac:spMkLst>
            <pc:docMk/>
            <pc:sldMk cId="0" sldId="276"/>
            <ac:spMk id="16" creationId="{00000000-0000-0000-0000-000000000000}"/>
          </ac:spMkLst>
        </pc:spChg>
      </pc:sldChg>
      <pc:sldChg chg="del">
        <pc:chgData name="TRAN TRI KHANG" userId="2b69f38f-e97b-4795-a559-774dc1ef1bed" providerId="ADAL" clId="{91DBF919-B6EF-480E-9232-667CD4C2F6B4}" dt="2023-03-13T22:07:41.812" v="679" actId="47"/>
        <pc:sldMkLst>
          <pc:docMk/>
          <pc:sldMk cId="0" sldId="277"/>
        </pc:sldMkLst>
      </pc:sldChg>
      <pc:sldChg chg="addSp modSp mod modAnim">
        <pc:chgData name="TRAN TRI KHANG" userId="2b69f38f-e97b-4795-a559-774dc1ef1bed" providerId="ADAL" clId="{91DBF919-B6EF-480E-9232-667CD4C2F6B4}" dt="2023-03-13T22:11:03.853" v="737" actId="113"/>
        <pc:sldMkLst>
          <pc:docMk/>
          <pc:sldMk cId="0" sldId="278"/>
        </pc:sldMkLst>
        <pc:spChg chg="mod">
          <ac:chgData name="TRAN TRI KHANG" userId="2b69f38f-e97b-4795-a559-774dc1ef1bed" providerId="ADAL" clId="{91DBF919-B6EF-480E-9232-667CD4C2F6B4}" dt="2023-03-13T22:10:57.790" v="735" actId="113"/>
          <ac:spMkLst>
            <pc:docMk/>
            <pc:sldMk cId="0" sldId="278"/>
            <ac:spMk id="15" creationId="{00000000-0000-0000-0000-000000000000}"/>
          </ac:spMkLst>
        </pc:spChg>
        <pc:spChg chg="mod">
          <ac:chgData name="TRAN TRI KHANG" userId="2b69f38f-e97b-4795-a559-774dc1ef1bed" providerId="ADAL" clId="{91DBF919-B6EF-480E-9232-667CD4C2F6B4}" dt="2023-03-13T22:11:00.939" v="736" actId="113"/>
          <ac:spMkLst>
            <pc:docMk/>
            <pc:sldMk cId="0" sldId="278"/>
            <ac:spMk id="17" creationId="{00000000-0000-0000-0000-000000000000}"/>
          </ac:spMkLst>
        </pc:spChg>
        <pc:spChg chg="mod">
          <ac:chgData name="TRAN TRI KHANG" userId="2b69f38f-e97b-4795-a559-774dc1ef1bed" providerId="ADAL" clId="{91DBF919-B6EF-480E-9232-667CD4C2F6B4}" dt="2023-03-13T22:11:03.853" v="737" actId="113"/>
          <ac:spMkLst>
            <pc:docMk/>
            <pc:sldMk cId="0" sldId="278"/>
            <ac:spMk id="18" creationId="{00000000-0000-0000-0000-000000000000}"/>
          </ac:spMkLst>
        </pc:spChg>
        <pc:spChg chg="add mod">
          <ac:chgData name="TRAN TRI KHANG" userId="2b69f38f-e97b-4795-a559-774dc1ef1bed" providerId="ADAL" clId="{91DBF919-B6EF-480E-9232-667CD4C2F6B4}" dt="2023-03-13T22:08:13.358" v="688" actId="1076"/>
          <ac:spMkLst>
            <pc:docMk/>
            <pc:sldMk cId="0" sldId="278"/>
            <ac:spMk id="20" creationId="{29B58B72-D55C-1DCB-2A56-7F02F4DC92BC}"/>
          </ac:spMkLst>
        </pc:spChg>
        <pc:picChg chg="mod">
          <ac:chgData name="TRAN TRI KHANG" userId="2b69f38f-e97b-4795-a559-774dc1ef1bed" providerId="ADAL" clId="{91DBF919-B6EF-480E-9232-667CD4C2F6B4}" dt="2023-03-13T22:08:16.163" v="689" actId="1076"/>
          <ac:picMkLst>
            <pc:docMk/>
            <pc:sldMk cId="0" sldId="278"/>
            <ac:picMk id="16" creationId="{00000000-0000-0000-0000-000000000000}"/>
          </ac:picMkLst>
        </pc:picChg>
      </pc:sldChg>
      <pc:sldChg chg="modSp">
        <pc:chgData name="TRAN TRI KHANG" userId="2b69f38f-e97b-4795-a559-774dc1ef1bed" providerId="ADAL" clId="{91DBF919-B6EF-480E-9232-667CD4C2F6B4}" dt="2023-03-13T22:12:01.331" v="769" actId="20577"/>
        <pc:sldMkLst>
          <pc:docMk/>
          <pc:sldMk cId="0" sldId="280"/>
        </pc:sldMkLst>
        <pc:spChg chg="mod">
          <ac:chgData name="TRAN TRI KHANG" userId="2b69f38f-e97b-4795-a559-774dc1ef1bed" providerId="ADAL" clId="{91DBF919-B6EF-480E-9232-667CD4C2F6B4}" dt="2023-03-13T22:12:01.331" v="769" actId="20577"/>
          <ac:spMkLst>
            <pc:docMk/>
            <pc:sldMk cId="0" sldId="280"/>
            <ac:spMk id="23" creationId="{00000000-0000-0000-0000-000000000000}"/>
          </ac:spMkLst>
        </pc:spChg>
      </pc:sldChg>
      <pc:sldChg chg="modSp mod">
        <pc:chgData name="TRAN TRI KHANG" userId="2b69f38f-e97b-4795-a559-774dc1ef1bed" providerId="ADAL" clId="{91DBF919-B6EF-480E-9232-667CD4C2F6B4}" dt="2023-03-13T22:12:40.040" v="772" actId="20577"/>
        <pc:sldMkLst>
          <pc:docMk/>
          <pc:sldMk cId="0" sldId="281"/>
        </pc:sldMkLst>
        <pc:spChg chg="mod">
          <ac:chgData name="TRAN TRI KHANG" userId="2b69f38f-e97b-4795-a559-774dc1ef1bed" providerId="ADAL" clId="{91DBF919-B6EF-480E-9232-667CD4C2F6B4}" dt="2023-03-13T22:12:40.040" v="772" actId="20577"/>
          <ac:spMkLst>
            <pc:docMk/>
            <pc:sldMk cId="0" sldId="281"/>
            <ac:spMk id="24" creationId="{00000000-0000-0000-0000-000000000000}"/>
          </ac:spMkLst>
        </pc:spChg>
      </pc:sldChg>
      <pc:sldChg chg="modSp mod">
        <pc:chgData name="TRAN TRI KHANG" userId="2b69f38f-e97b-4795-a559-774dc1ef1bed" providerId="ADAL" clId="{91DBF919-B6EF-480E-9232-667CD4C2F6B4}" dt="2023-03-13T22:12:47.834" v="773" actId="20577"/>
        <pc:sldMkLst>
          <pc:docMk/>
          <pc:sldMk cId="0" sldId="282"/>
        </pc:sldMkLst>
        <pc:spChg chg="mod">
          <ac:chgData name="TRAN TRI KHANG" userId="2b69f38f-e97b-4795-a559-774dc1ef1bed" providerId="ADAL" clId="{91DBF919-B6EF-480E-9232-667CD4C2F6B4}" dt="2023-03-13T22:12:47.834" v="773" actId="20577"/>
          <ac:spMkLst>
            <pc:docMk/>
            <pc:sldMk cId="0" sldId="282"/>
            <ac:spMk id="23" creationId="{00000000-0000-0000-0000-000000000000}"/>
          </ac:spMkLst>
        </pc:spChg>
      </pc:sldChg>
      <pc:sldChg chg="modSp mod">
        <pc:chgData name="TRAN TRI KHANG" userId="2b69f38f-e97b-4795-a559-774dc1ef1bed" providerId="ADAL" clId="{91DBF919-B6EF-480E-9232-667CD4C2F6B4}" dt="2023-03-13T22:12:59.405" v="775" actId="20577"/>
        <pc:sldMkLst>
          <pc:docMk/>
          <pc:sldMk cId="0" sldId="283"/>
        </pc:sldMkLst>
        <pc:spChg chg="mod">
          <ac:chgData name="TRAN TRI KHANG" userId="2b69f38f-e97b-4795-a559-774dc1ef1bed" providerId="ADAL" clId="{91DBF919-B6EF-480E-9232-667CD4C2F6B4}" dt="2023-03-13T22:12:59.405" v="775" actId="20577"/>
          <ac:spMkLst>
            <pc:docMk/>
            <pc:sldMk cId="0" sldId="283"/>
            <ac:spMk id="24" creationId="{00000000-0000-0000-0000-000000000000}"/>
          </ac:spMkLst>
        </pc:spChg>
      </pc:sldChg>
      <pc:sldChg chg="delSp modSp mod delAnim modAnim">
        <pc:chgData name="TRAN TRI KHANG" userId="2b69f38f-e97b-4795-a559-774dc1ef1bed" providerId="ADAL" clId="{91DBF919-B6EF-480E-9232-667CD4C2F6B4}" dt="2023-03-13T22:17:51.248" v="821" actId="1076"/>
        <pc:sldMkLst>
          <pc:docMk/>
          <pc:sldMk cId="0" sldId="285"/>
        </pc:sldMkLst>
        <pc:spChg chg="mod">
          <ac:chgData name="TRAN TRI KHANG" userId="2b69f38f-e97b-4795-a559-774dc1ef1bed" providerId="ADAL" clId="{91DBF919-B6EF-480E-9232-667CD4C2F6B4}" dt="2023-03-13T22:17:51.248" v="821" actId="1076"/>
          <ac:spMkLst>
            <pc:docMk/>
            <pc:sldMk cId="0" sldId="285"/>
            <ac:spMk id="47" creationId="{00000000-0000-0000-0000-000000000000}"/>
          </ac:spMkLst>
        </pc:spChg>
        <pc:spChg chg="mod">
          <ac:chgData name="TRAN TRI KHANG" userId="2b69f38f-e97b-4795-a559-774dc1ef1bed" providerId="ADAL" clId="{91DBF919-B6EF-480E-9232-667CD4C2F6B4}" dt="2023-03-13T22:17:10.086" v="803" actId="1076"/>
          <ac:spMkLst>
            <pc:docMk/>
            <pc:sldMk cId="0" sldId="285"/>
            <ac:spMk id="48" creationId="{00000000-0000-0000-0000-000000000000}"/>
          </ac:spMkLst>
        </pc:spChg>
        <pc:grpChg chg="mod">
          <ac:chgData name="TRAN TRI KHANG" userId="2b69f38f-e97b-4795-a559-774dc1ef1bed" providerId="ADAL" clId="{91DBF919-B6EF-480E-9232-667CD4C2F6B4}" dt="2023-03-13T22:17:31.814" v="814" actId="1076"/>
          <ac:grpSpMkLst>
            <pc:docMk/>
            <pc:sldMk cId="0" sldId="285"/>
            <ac:grpSpMk id="13" creationId="{00000000-0000-0000-0000-000000000000}"/>
          </ac:grpSpMkLst>
        </pc:grpChg>
        <pc:grpChg chg="mod">
          <ac:chgData name="TRAN TRI KHANG" userId="2b69f38f-e97b-4795-a559-774dc1ef1bed" providerId="ADAL" clId="{91DBF919-B6EF-480E-9232-667CD4C2F6B4}" dt="2023-03-13T22:17:30.375" v="813" actId="1076"/>
          <ac:grpSpMkLst>
            <pc:docMk/>
            <pc:sldMk cId="0" sldId="285"/>
            <ac:grpSpMk id="15" creationId="{00000000-0000-0000-0000-000000000000}"/>
          </ac:grpSpMkLst>
        </pc:grpChg>
        <pc:grpChg chg="mod">
          <ac:chgData name="TRAN TRI KHANG" userId="2b69f38f-e97b-4795-a559-774dc1ef1bed" providerId="ADAL" clId="{91DBF919-B6EF-480E-9232-667CD4C2F6B4}" dt="2023-03-13T22:17:36.582" v="816" actId="1076"/>
          <ac:grpSpMkLst>
            <pc:docMk/>
            <pc:sldMk cId="0" sldId="285"/>
            <ac:grpSpMk id="17" creationId="{00000000-0000-0000-0000-000000000000}"/>
          </ac:grpSpMkLst>
        </pc:grpChg>
        <pc:grpChg chg="mod">
          <ac:chgData name="TRAN TRI KHANG" userId="2b69f38f-e97b-4795-a559-774dc1ef1bed" providerId="ADAL" clId="{91DBF919-B6EF-480E-9232-667CD4C2F6B4}" dt="2023-03-13T22:17:23.890" v="810" actId="1076"/>
          <ac:grpSpMkLst>
            <pc:docMk/>
            <pc:sldMk cId="0" sldId="285"/>
            <ac:grpSpMk id="26" creationId="{00000000-0000-0000-0000-000000000000}"/>
          </ac:grpSpMkLst>
        </pc:grpChg>
        <pc:grpChg chg="mod">
          <ac:chgData name="TRAN TRI KHANG" userId="2b69f38f-e97b-4795-a559-774dc1ef1bed" providerId="ADAL" clId="{91DBF919-B6EF-480E-9232-667CD4C2F6B4}" dt="2023-03-13T22:17:22.183" v="809" actId="1076"/>
          <ac:grpSpMkLst>
            <pc:docMk/>
            <pc:sldMk cId="0" sldId="285"/>
            <ac:grpSpMk id="40" creationId="{00000000-0000-0000-0000-000000000000}"/>
          </ac:grpSpMkLst>
        </pc:grpChg>
        <pc:picChg chg="mod">
          <ac:chgData name="TRAN TRI KHANG" userId="2b69f38f-e97b-4795-a559-774dc1ef1bed" providerId="ADAL" clId="{91DBF919-B6EF-480E-9232-667CD4C2F6B4}" dt="2023-03-13T22:17:25.303" v="811" actId="1076"/>
          <ac:picMkLst>
            <pc:docMk/>
            <pc:sldMk cId="0" sldId="285"/>
            <ac:picMk id="2" creationId="{00000000-0000-0000-0000-000000000000}"/>
          </ac:picMkLst>
        </pc:picChg>
        <pc:picChg chg="del">
          <ac:chgData name="TRAN TRI KHANG" userId="2b69f38f-e97b-4795-a559-774dc1ef1bed" providerId="ADAL" clId="{91DBF919-B6EF-480E-9232-667CD4C2F6B4}" dt="2023-03-13T22:17:04.277" v="801" actId="478"/>
          <ac:picMkLst>
            <pc:docMk/>
            <pc:sldMk cId="0" sldId="285"/>
            <ac:picMk id="3" creationId="{00000000-0000-0000-0000-000000000000}"/>
          </ac:picMkLst>
        </pc:picChg>
        <pc:picChg chg="mod">
          <ac:chgData name="TRAN TRI KHANG" userId="2b69f38f-e97b-4795-a559-774dc1ef1bed" providerId="ADAL" clId="{91DBF919-B6EF-480E-9232-667CD4C2F6B4}" dt="2023-03-13T22:17:17.079" v="807" actId="1076"/>
          <ac:picMkLst>
            <pc:docMk/>
            <pc:sldMk cId="0" sldId="285"/>
            <ac:picMk id="4" creationId="{00000000-0000-0000-0000-000000000000}"/>
          </ac:picMkLst>
        </pc:picChg>
        <pc:picChg chg="mod">
          <ac:chgData name="TRAN TRI KHANG" userId="2b69f38f-e97b-4795-a559-774dc1ef1bed" providerId="ADAL" clId="{91DBF919-B6EF-480E-9232-667CD4C2F6B4}" dt="2023-03-13T22:17:19.720" v="808" actId="1076"/>
          <ac:picMkLst>
            <pc:docMk/>
            <pc:sldMk cId="0" sldId="285"/>
            <ac:picMk id="8" creationId="{00000000-0000-0000-0000-000000000000}"/>
          </ac:picMkLst>
        </pc:picChg>
        <pc:picChg chg="mod">
          <ac:chgData name="TRAN TRI KHANG" userId="2b69f38f-e97b-4795-a559-774dc1ef1bed" providerId="ADAL" clId="{91DBF919-B6EF-480E-9232-667CD4C2F6B4}" dt="2023-03-13T22:17:14.593" v="805" actId="1076"/>
          <ac:picMkLst>
            <pc:docMk/>
            <pc:sldMk cId="0" sldId="285"/>
            <ac:picMk id="9" creationId="{00000000-0000-0000-0000-000000000000}"/>
          </ac:picMkLst>
        </pc:picChg>
        <pc:picChg chg="mod">
          <ac:chgData name="TRAN TRI KHANG" userId="2b69f38f-e97b-4795-a559-774dc1ef1bed" providerId="ADAL" clId="{91DBF919-B6EF-480E-9232-667CD4C2F6B4}" dt="2023-03-13T22:17:16.016" v="806" actId="1076"/>
          <ac:picMkLst>
            <pc:docMk/>
            <pc:sldMk cId="0" sldId="285"/>
            <ac:picMk id="10" creationId="{00000000-0000-0000-0000-000000000000}"/>
          </ac:picMkLst>
        </pc:picChg>
      </pc:sldChg>
      <pc:sldChg chg="addSp delSp modSp new mod modAnim">
        <pc:chgData name="TRAN TRI KHANG" userId="2b69f38f-e97b-4795-a559-774dc1ef1bed" providerId="ADAL" clId="{91DBF919-B6EF-480E-9232-667CD4C2F6B4}" dt="2023-03-13T21:45:32.351" v="49" actId="14100"/>
        <pc:sldMkLst>
          <pc:docMk/>
          <pc:sldMk cId="961496981" sldId="288"/>
        </pc:sldMkLst>
        <pc:spChg chg="add del">
          <ac:chgData name="TRAN TRI KHANG" userId="2b69f38f-e97b-4795-a559-774dc1ef1bed" providerId="ADAL" clId="{91DBF919-B6EF-480E-9232-667CD4C2F6B4}" dt="2023-03-13T21:44:44.742" v="43" actId="478"/>
          <ac:spMkLst>
            <pc:docMk/>
            <pc:sldMk cId="961496981" sldId="288"/>
            <ac:spMk id="3" creationId="{306C7A1C-E2BC-7C27-3CC7-ED6633454CFA}"/>
          </ac:spMkLst>
        </pc:spChg>
        <pc:spChg chg="add del">
          <ac:chgData name="TRAN TRI KHANG" userId="2b69f38f-e97b-4795-a559-774dc1ef1bed" providerId="ADAL" clId="{91DBF919-B6EF-480E-9232-667CD4C2F6B4}" dt="2023-03-13T21:44:56.341" v="45" actId="478"/>
          <ac:spMkLst>
            <pc:docMk/>
            <pc:sldMk cId="961496981" sldId="288"/>
            <ac:spMk id="5" creationId="{F2CA88DA-CE45-1397-1105-15FF2356C000}"/>
          </ac:spMkLst>
        </pc:spChg>
        <pc:picChg chg="add mod">
          <ac:chgData name="TRAN TRI KHANG" userId="2b69f38f-e97b-4795-a559-774dc1ef1bed" providerId="ADAL" clId="{91DBF919-B6EF-480E-9232-667CD4C2F6B4}" dt="2023-03-13T21:45:32.351" v="49" actId="14100"/>
          <ac:picMkLst>
            <pc:docMk/>
            <pc:sldMk cId="961496981" sldId="288"/>
            <ac:picMk id="6" creationId="{E6A5D013-0955-55F1-DE33-84BD722D0458}"/>
          </ac:picMkLst>
        </pc:picChg>
      </pc:sldChg>
      <pc:sldChg chg="modSp add mod modAnim">
        <pc:chgData name="TRAN TRI KHANG" userId="2b69f38f-e97b-4795-a559-774dc1ef1bed" providerId="ADAL" clId="{91DBF919-B6EF-480E-9232-667CD4C2F6B4}" dt="2023-03-13T21:47:02.561" v="70" actId="1076"/>
        <pc:sldMkLst>
          <pc:docMk/>
          <pc:sldMk cId="4001460637" sldId="289"/>
        </pc:sldMkLst>
        <pc:spChg chg="mod">
          <ac:chgData name="TRAN TRI KHANG" userId="2b69f38f-e97b-4795-a559-774dc1ef1bed" providerId="ADAL" clId="{91DBF919-B6EF-480E-9232-667CD4C2F6B4}" dt="2023-03-13T21:47:02.561" v="70" actId="1076"/>
          <ac:spMkLst>
            <pc:docMk/>
            <pc:sldMk cId="4001460637" sldId="289"/>
            <ac:spMk id="24" creationId="{00000000-0000-0000-0000-000000000000}"/>
          </ac:spMkLst>
        </pc:spChg>
        <pc:picChg chg="mod">
          <ac:chgData name="TRAN TRI KHANG" userId="2b69f38f-e97b-4795-a559-774dc1ef1bed" providerId="ADAL" clId="{91DBF919-B6EF-480E-9232-667CD4C2F6B4}" dt="2023-03-13T21:46:55.857" v="68" actId="14100"/>
          <ac:picMkLst>
            <pc:docMk/>
            <pc:sldMk cId="4001460637" sldId="289"/>
            <ac:picMk id="23" creationId="{00000000-0000-0000-0000-000000000000}"/>
          </ac:picMkLst>
        </pc:picChg>
      </pc:sldChg>
      <pc:sldChg chg="modSp add mod modAnim">
        <pc:chgData name="TRAN TRI KHANG" userId="2b69f38f-e97b-4795-a559-774dc1ef1bed" providerId="ADAL" clId="{91DBF919-B6EF-480E-9232-667CD4C2F6B4}" dt="2023-03-13T21:51:27.121" v="211" actId="20577"/>
        <pc:sldMkLst>
          <pc:docMk/>
          <pc:sldMk cId="300040794" sldId="290"/>
        </pc:sldMkLst>
        <pc:spChg chg="mod">
          <ac:chgData name="TRAN TRI KHANG" userId="2b69f38f-e97b-4795-a559-774dc1ef1bed" providerId="ADAL" clId="{91DBF919-B6EF-480E-9232-667CD4C2F6B4}" dt="2023-03-13T21:48:29.151" v="134"/>
          <ac:spMkLst>
            <pc:docMk/>
            <pc:sldMk cId="300040794" sldId="290"/>
            <ac:spMk id="22" creationId="{00000000-0000-0000-0000-000000000000}"/>
          </ac:spMkLst>
        </pc:spChg>
        <pc:spChg chg="mod">
          <ac:chgData name="TRAN TRI KHANG" userId="2b69f38f-e97b-4795-a559-774dc1ef1bed" providerId="ADAL" clId="{91DBF919-B6EF-480E-9232-667CD4C2F6B4}" dt="2023-03-13T21:51:27.121" v="211" actId="20577"/>
          <ac:spMkLst>
            <pc:docMk/>
            <pc:sldMk cId="300040794" sldId="290"/>
            <ac:spMk id="23" creationId="{00000000-0000-0000-0000-000000000000}"/>
          </ac:spMkLst>
        </pc:spChg>
      </pc:sldChg>
      <pc:sldChg chg="modSp add mod modAnim">
        <pc:chgData name="TRAN TRI KHANG" userId="2b69f38f-e97b-4795-a559-774dc1ef1bed" providerId="ADAL" clId="{91DBF919-B6EF-480E-9232-667CD4C2F6B4}" dt="2023-03-13T21:51:32.897" v="225" actId="20577"/>
        <pc:sldMkLst>
          <pc:docMk/>
          <pc:sldMk cId="1525751846" sldId="291"/>
        </pc:sldMkLst>
        <pc:spChg chg="mod">
          <ac:chgData name="TRAN TRI KHANG" userId="2b69f38f-e97b-4795-a559-774dc1ef1bed" providerId="ADAL" clId="{91DBF919-B6EF-480E-9232-667CD4C2F6B4}" dt="2023-03-13T21:49:00.680" v="138"/>
          <ac:spMkLst>
            <pc:docMk/>
            <pc:sldMk cId="1525751846" sldId="291"/>
            <ac:spMk id="22" creationId="{00000000-0000-0000-0000-000000000000}"/>
          </ac:spMkLst>
        </pc:spChg>
        <pc:spChg chg="mod">
          <ac:chgData name="TRAN TRI KHANG" userId="2b69f38f-e97b-4795-a559-774dc1ef1bed" providerId="ADAL" clId="{91DBF919-B6EF-480E-9232-667CD4C2F6B4}" dt="2023-03-13T21:51:32.897" v="225" actId="20577"/>
          <ac:spMkLst>
            <pc:docMk/>
            <pc:sldMk cId="1525751846" sldId="291"/>
            <ac:spMk id="23" creationId="{00000000-0000-0000-0000-000000000000}"/>
          </ac:spMkLst>
        </pc:spChg>
      </pc:sldChg>
      <pc:sldChg chg="modSp add mod">
        <pc:chgData name="TRAN TRI KHANG" userId="2b69f38f-e97b-4795-a559-774dc1ef1bed" providerId="ADAL" clId="{91DBF919-B6EF-480E-9232-667CD4C2F6B4}" dt="2023-03-13T21:51:41.540" v="239" actId="20577"/>
        <pc:sldMkLst>
          <pc:docMk/>
          <pc:sldMk cId="1696540604" sldId="292"/>
        </pc:sldMkLst>
        <pc:spChg chg="mod">
          <ac:chgData name="TRAN TRI KHANG" userId="2b69f38f-e97b-4795-a559-774dc1ef1bed" providerId="ADAL" clId="{91DBF919-B6EF-480E-9232-667CD4C2F6B4}" dt="2023-03-13T21:50:13.925" v="150" actId="1076"/>
          <ac:spMkLst>
            <pc:docMk/>
            <pc:sldMk cId="1696540604" sldId="292"/>
            <ac:spMk id="22" creationId="{00000000-0000-0000-0000-000000000000}"/>
          </ac:spMkLst>
        </pc:spChg>
        <pc:spChg chg="mod">
          <ac:chgData name="TRAN TRI KHANG" userId="2b69f38f-e97b-4795-a559-774dc1ef1bed" providerId="ADAL" clId="{91DBF919-B6EF-480E-9232-667CD4C2F6B4}" dt="2023-03-13T21:51:41.540" v="239" actId="20577"/>
          <ac:spMkLst>
            <pc:docMk/>
            <pc:sldMk cId="1696540604" sldId="292"/>
            <ac:spMk id="23" creationId="{00000000-0000-0000-0000-000000000000}"/>
          </ac:spMkLst>
        </pc:spChg>
      </pc:sldChg>
      <pc:sldChg chg="modSp add mod">
        <pc:chgData name="TRAN TRI KHANG" userId="2b69f38f-e97b-4795-a559-774dc1ef1bed" providerId="ADAL" clId="{91DBF919-B6EF-480E-9232-667CD4C2F6B4}" dt="2023-03-13T21:51:48.089" v="253" actId="20577"/>
        <pc:sldMkLst>
          <pc:docMk/>
          <pc:sldMk cId="1744863054" sldId="293"/>
        </pc:sldMkLst>
        <pc:spChg chg="mod">
          <ac:chgData name="TRAN TRI KHANG" userId="2b69f38f-e97b-4795-a559-774dc1ef1bed" providerId="ADAL" clId="{91DBF919-B6EF-480E-9232-667CD4C2F6B4}" dt="2023-03-13T21:50:37.250" v="157" actId="1076"/>
          <ac:spMkLst>
            <pc:docMk/>
            <pc:sldMk cId="1744863054" sldId="293"/>
            <ac:spMk id="22" creationId="{00000000-0000-0000-0000-000000000000}"/>
          </ac:spMkLst>
        </pc:spChg>
        <pc:spChg chg="mod">
          <ac:chgData name="TRAN TRI KHANG" userId="2b69f38f-e97b-4795-a559-774dc1ef1bed" providerId="ADAL" clId="{91DBF919-B6EF-480E-9232-667CD4C2F6B4}" dt="2023-03-13T21:51:48.089" v="253" actId="20577"/>
          <ac:spMkLst>
            <pc:docMk/>
            <pc:sldMk cId="1744863054" sldId="293"/>
            <ac:spMk id="23" creationId="{00000000-0000-0000-0000-000000000000}"/>
          </ac:spMkLst>
        </pc:spChg>
      </pc:sldChg>
      <pc:sldChg chg="modSp add mod">
        <pc:chgData name="TRAN TRI KHANG" userId="2b69f38f-e97b-4795-a559-774dc1ef1bed" providerId="ADAL" clId="{91DBF919-B6EF-480E-9232-667CD4C2F6B4}" dt="2023-03-13T21:51:54.118" v="267" actId="20577"/>
        <pc:sldMkLst>
          <pc:docMk/>
          <pc:sldMk cId="2616191034" sldId="294"/>
        </pc:sldMkLst>
        <pc:spChg chg="mod">
          <ac:chgData name="TRAN TRI KHANG" userId="2b69f38f-e97b-4795-a559-774dc1ef1bed" providerId="ADAL" clId="{91DBF919-B6EF-480E-9232-667CD4C2F6B4}" dt="2023-03-13T21:50:51.125" v="161"/>
          <ac:spMkLst>
            <pc:docMk/>
            <pc:sldMk cId="2616191034" sldId="294"/>
            <ac:spMk id="22" creationId="{00000000-0000-0000-0000-000000000000}"/>
          </ac:spMkLst>
        </pc:spChg>
        <pc:spChg chg="mod">
          <ac:chgData name="TRAN TRI KHANG" userId="2b69f38f-e97b-4795-a559-774dc1ef1bed" providerId="ADAL" clId="{91DBF919-B6EF-480E-9232-667CD4C2F6B4}" dt="2023-03-13T21:51:54.118" v="267" actId="20577"/>
          <ac:spMkLst>
            <pc:docMk/>
            <pc:sldMk cId="2616191034" sldId="294"/>
            <ac:spMk id="23" creationId="{00000000-0000-0000-0000-000000000000}"/>
          </ac:spMkLst>
        </pc:spChg>
      </pc:sldChg>
      <pc:sldChg chg="modSp add mod ord modAnim">
        <pc:chgData name="TRAN TRI KHANG" userId="2b69f38f-e97b-4795-a559-774dc1ef1bed" providerId="ADAL" clId="{91DBF919-B6EF-480E-9232-667CD4C2F6B4}" dt="2023-03-13T22:05:04.960" v="641" actId="1076"/>
        <pc:sldMkLst>
          <pc:docMk/>
          <pc:sldMk cId="3221833361" sldId="295"/>
        </pc:sldMkLst>
        <pc:spChg chg="mod">
          <ac:chgData name="TRAN TRI KHANG" userId="2b69f38f-e97b-4795-a559-774dc1ef1bed" providerId="ADAL" clId="{91DBF919-B6EF-480E-9232-667CD4C2F6B4}" dt="2023-03-13T22:04:41.974" v="634" actId="1076"/>
          <ac:spMkLst>
            <pc:docMk/>
            <pc:sldMk cId="3221833361" sldId="295"/>
            <ac:spMk id="13" creationId="{00000000-0000-0000-0000-000000000000}"/>
          </ac:spMkLst>
        </pc:spChg>
        <pc:spChg chg="mod">
          <ac:chgData name="TRAN TRI KHANG" userId="2b69f38f-e97b-4795-a559-774dc1ef1bed" providerId="ADAL" clId="{91DBF919-B6EF-480E-9232-667CD4C2F6B4}" dt="2023-03-13T22:05:04.960" v="641" actId="1076"/>
          <ac:spMkLst>
            <pc:docMk/>
            <pc:sldMk cId="3221833361" sldId="295"/>
            <ac:spMk id="14" creationId="{00000000-0000-0000-0000-000000000000}"/>
          </ac:spMkLst>
        </pc:spChg>
      </pc:sldChg>
      <pc:sldChg chg="modSp add mod modAnim">
        <pc:chgData name="TRAN TRI KHANG" userId="2b69f38f-e97b-4795-a559-774dc1ef1bed" providerId="ADAL" clId="{91DBF919-B6EF-480E-9232-667CD4C2F6B4}" dt="2023-03-13T22:06:37.879" v="666" actId="20577"/>
        <pc:sldMkLst>
          <pc:docMk/>
          <pc:sldMk cId="114707464" sldId="296"/>
        </pc:sldMkLst>
        <pc:spChg chg="mod">
          <ac:chgData name="TRAN TRI KHANG" userId="2b69f38f-e97b-4795-a559-774dc1ef1bed" providerId="ADAL" clId="{91DBF919-B6EF-480E-9232-667CD4C2F6B4}" dt="2023-03-13T22:05:27.078" v="647" actId="1076"/>
          <ac:spMkLst>
            <pc:docMk/>
            <pc:sldMk cId="114707464" sldId="296"/>
            <ac:spMk id="13" creationId="{00000000-0000-0000-0000-000000000000}"/>
          </ac:spMkLst>
        </pc:spChg>
        <pc:spChg chg="mod">
          <ac:chgData name="TRAN TRI KHANG" userId="2b69f38f-e97b-4795-a559-774dc1ef1bed" providerId="ADAL" clId="{91DBF919-B6EF-480E-9232-667CD4C2F6B4}" dt="2023-03-13T22:06:37.879" v="666" actId="20577"/>
          <ac:spMkLst>
            <pc:docMk/>
            <pc:sldMk cId="114707464" sldId="296"/>
            <ac:spMk id="14" creationId="{00000000-0000-0000-0000-000000000000}"/>
          </ac:spMkLst>
        </pc:spChg>
        <pc:picChg chg="mod">
          <ac:chgData name="TRAN TRI KHANG" userId="2b69f38f-e97b-4795-a559-774dc1ef1bed" providerId="ADAL" clId="{91DBF919-B6EF-480E-9232-667CD4C2F6B4}" dt="2023-03-13T22:05:50.471" v="654" actId="1076"/>
          <ac:picMkLst>
            <pc:docMk/>
            <pc:sldMk cId="114707464" sldId="296"/>
            <ac:picMk id="12" creationId="{00000000-0000-0000-0000-000000000000}"/>
          </ac:picMkLst>
        </pc:picChg>
      </pc:sldChg>
      <pc:sldChg chg="modSp add mod ord modAnim">
        <pc:chgData name="TRAN TRI KHANG" userId="2b69f38f-e97b-4795-a559-774dc1ef1bed" providerId="ADAL" clId="{91DBF919-B6EF-480E-9232-667CD4C2F6B4}" dt="2023-03-13T22:07:19.999" v="678" actId="1076"/>
        <pc:sldMkLst>
          <pc:docMk/>
          <pc:sldMk cId="2614674129" sldId="297"/>
        </pc:sldMkLst>
        <pc:spChg chg="mod">
          <ac:chgData name="TRAN TRI KHANG" userId="2b69f38f-e97b-4795-a559-774dc1ef1bed" providerId="ADAL" clId="{91DBF919-B6EF-480E-9232-667CD4C2F6B4}" dt="2023-03-13T22:07:03.088" v="673" actId="20577"/>
          <ac:spMkLst>
            <pc:docMk/>
            <pc:sldMk cId="2614674129" sldId="297"/>
            <ac:spMk id="13" creationId="{00000000-0000-0000-0000-000000000000}"/>
          </ac:spMkLst>
        </pc:spChg>
        <pc:spChg chg="mod">
          <ac:chgData name="TRAN TRI KHANG" userId="2b69f38f-e97b-4795-a559-774dc1ef1bed" providerId="ADAL" clId="{91DBF919-B6EF-480E-9232-667CD4C2F6B4}" dt="2023-03-13T22:07:19.999" v="678" actId="1076"/>
          <ac:spMkLst>
            <pc:docMk/>
            <pc:sldMk cId="2614674129" sldId="297"/>
            <ac:spMk id="14" creationId="{00000000-0000-0000-0000-000000000000}"/>
          </ac:spMkLst>
        </pc:spChg>
      </pc:sldChg>
      <pc:sldChg chg="delSp modSp add mod delAnim modAnim">
        <pc:chgData name="TRAN TRI KHANG" userId="2b69f38f-e97b-4795-a559-774dc1ef1bed" providerId="ADAL" clId="{91DBF919-B6EF-480E-9232-667CD4C2F6B4}" dt="2023-03-13T22:14:40.384" v="796"/>
        <pc:sldMkLst>
          <pc:docMk/>
          <pc:sldMk cId="2511741892" sldId="298"/>
        </pc:sldMkLst>
        <pc:spChg chg="mod">
          <ac:chgData name="TRAN TRI KHANG" userId="2b69f38f-e97b-4795-a559-774dc1ef1bed" providerId="ADAL" clId="{91DBF919-B6EF-480E-9232-667CD4C2F6B4}" dt="2023-03-13T22:14:31.896" v="795" actId="20577"/>
          <ac:spMkLst>
            <pc:docMk/>
            <pc:sldMk cId="2511741892" sldId="298"/>
            <ac:spMk id="22" creationId="{00000000-0000-0000-0000-000000000000}"/>
          </ac:spMkLst>
        </pc:spChg>
        <pc:picChg chg="del">
          <ac:chgData name="TRAN TRI KHANG" userId="2b69f38f-e97b-4795-a559-774dc1ef1bed" providerId="ADAL" clId="{91DBF919-B6EF-480E-9232-667CD4C2F6B4}" dt="2023-03-13T22:13:59.567" v="784" actId="478"/>
          <ac:picMkLst>
            <pc:docMk/>
            <pc:sldMk cId="2511741892" sldId="298"/>
            <ac:picMk id="2" creationId="{00000000-0000-0000-0000-00000000000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4C0B97-A9B5-431F-A9E7-96B7A12A5BE0}" type="datetimeFigureOut">
              <a:rPr lang="en-US" smtClean="0"/>
              <a:t>5/20/24</a:t>
            </a:fld>
            <a:endParaRPr lang="en-US"/>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A601C7-32BC-4CF5-BD99-5FB776DF4141}" type="slidenum">
              <a:rPr lang="en-US" smtClean="0"/>
              <a:t>‹#›</a:t>
            </a:fld>
            <a:endParaRPr lang="en-US"/>
          </a:p>
        </p:txBody>
      </p:sp>
    </p:spTree>
    <p:extLst>
      <p:ext uri="{BB962C8B-B14F-4D97-AF65-F5344CB8AC3E}">
        <p14:creationId xmlns:p14="http://schemas.microsoft.com/office/powerpoint/2010/main" val="2507697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2.xml.rels><?xml version="1.0" encoding="UTF-8" standalone="yes"?>
<Relationships xmlns="http://schemas.openxmlformats.org/package/2006/relationships"><Relationship Id="rId3" Type="http://schemas.openxmlformats.org/officeDocument/2006/relationships/image" Target="../media/image14.svg"/><Relationship Id="rId7" Type="http://schemas.openxmlformats.org/officeDocument/2006/relationships/image" Target="../media/image18.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0.svg"/><Relationship Id="rId7" Type="http://schemas.openxmlformats.org/officeDocument/2006/relationships/image" Target="../media/image24.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svg"/><Relationship Id="rId4" Type="http://schemas.openxmlformats.org/officeDocument/2006/relationships/image" Target="../media/image21.png"/><Relationship Id="rId9" Type="http://schemas.openxmlformats.org/officeDocument/2006/relationships/image" Target="../media/image18.svg"/></Relationships>
</file>

<file path=ppt/slides/_rels/slide4.xml.rels><?xml version="1.0" encoding="UTF-8" standalone="yes"?>
<Relationships xmlns="http://schemas.openxmlformats.org/package/2006/relationships"><Relationship Id="rId3" Type="http://schemas.openxmlformats.org/officeDocument/2006/relationships/image" Target="../media/image22.svg"/><Relationship Id="rId7" Type="http://schemas.openxmlformats.org/officeDocument/2006/relationships/image" Target="../media/image18.sv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24.svg"/><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svg"/><Relationship Id="rId7" Type="http://schemas.openxmlformats.org/officeDocument/2006/relationships/image" Target="../media/image24.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18.svg"/><Relationship Id="rId5" Type="http://schemas.openxmlformats.org/officeDocument/2006/relationships/image" Target="../media/image22.svg"/><Relationship Id="rId10" Type="http://schemas.openxmlformats.org/officeDocument/2006/relationships/image" Target="../media/image17.png"/><Relationship Id="rId4" Type="http://schemas.openxmlformats.org/officeDocument/2006/relationships/image" Target="../media/image21.png"/><Relationship Id="rId9" Type="http://schemas.openxmlformats.org/officeDocument/2006/relationships/image" Target="../media/image26.svg"/></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36.svg"/><Relationship Id="rId3" Type="http://schemas.openxmlformats.org/officeDocument/2006/relationships/image" Target="../media/image28.svg"/><Relationship Id="rId7" Type="http://schemas.openxmlformats.org/officeDocument/2006/relationships/image" Target="../media/image32.svg"/><Relationship Id="rId12" Type="http://schemas.openxmlformats.org/officeDocument/2006/relationships/image" Target="../media/image35.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1.png"/><Relationship Id="rId11" Type="http://schemas.openxmlformats.org/officeDocument/2006/relationships/image" Target="../media/image34.svg"/><Relationship Id="rId5" Type="http://schemas.openxmlformats.org/officeDocument/2006/relationships/image" Target="../media/image30.svg"/><Relationship Id="rId10" Type="http://schemas.openxmlformats.org/officeDocument/2006/relationships/image" Target="../media/image33.png"/><Relationship Id="rId4" Type="http://schemas.openxmlformats.org/officeDocument/2006/relationships/image" Target="../media/image29.png"/><Relationship Id="rId9" Type="http://schemas.openxmlformats.org/officeDocument/2006/relationships/image" Target="../media/image18.svg"/></Relationships>
</file>

<file path=ppt/slides/_rels/slide7.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svg"/><Relationship Id="rId3" Type="http://schemas.openxmlformats.org/officeDocument/2006/relationships/image" Target="../media/image38.svg"/><Relationship Id="rId7" Type="http://schemas.openxmlformats.org/officeDocument/2006/relationships/image" Target="../media/image18.svg"/><Relationship Id="rId12" Type="http://schemas.openxmlformats.org/officeDocument/2006/relationships/image" Target="../media/image45.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44.svg"/><Relationship Id="rId5" Type="http://schemas.openxmlformats.org/officeDocument/2006/relationships/image" Target="../media/image40.svg"/><Relationship Id="rId10" Type="http://schemas.openxmlformats.org/officeDocument/2006/relationships/image" Target="../media/image43.png"/><Relationship Id="rId4" Type="http://schemas.openxmlformats.org/officeDocument/2006/relationships/image" Target="../media/image39.png"/><Relationship Id="rId9" Type="http://schemas.openxmlformats.org/officeDocument/2006/relationships/image" Target="../media/image42.svg"/></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44.svg"/><Relationship Id="rId3" Type="http://schemas.openxmlformats.org/officeDocument/2006/relationships/image" Target="../media/image38.svg"/><Relationship Id="rId7" Type="http://schemas.openxmlformats.org/officeDocument/2006/relationships/image" Target="../media/image40.svg"/><Relationship Id="rId12" Type="http://schemas.openxmlformats.org/officeDocument/2006/relationships/image" Target="../media/image43.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42.svg"/><Relationship Id="rId5" Type="http://schemas.openxmlformats.org/officeDocument/2006/relationships/image" Target="../media/image48.svg"/><Relationship Id="rId15" Type="http://schemas.openxmlformats.org/officeDocument/2006/relationships/image" Target="../media/image46.svg"/><Relationship Id="rId10" Type="http://schemas.openxmlformats.org/officeDocument/2006/relationships/image" Target="../media/image41.png"/><Relationship Id="rId4" Type="http://schemas.openxmlformats.org/officeDocument/2006/relationships/image" Target="../media/image47.png"/><Relationship Id="rId9" Type="http://schemas.openxmlformats.org/officeDocument/2006/relationships/image" Target="../media/image18.svg"/><Relationship Id="rId14" Type="http://schemas.openxmlformats.org/officeDocument/2006/relationships/image" Target="../media/image45.png"/></Relationships>
</file>

<file path=ppt/slides/_rels/slide9.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50.svg"/><Relationship Id="rId3" Type="http://schemas.openxmlformats.org/officeDocument/2006/relationships/image" Target="../media/image38.svg"/><Relationship Id="rId7" Type="http://schemas.openxmlformats.org/officeDocument/2006/relationships/image" Target="../media/image42.svg"/><Relationship Id="rId12" Type="http://schemas.openxmlformats.org/officeDocument/2006/relationships/image" Target="../media/image49.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image" Target="../media/image46.svg"/><Relationship Id="rId5" Type="http://schemas.openxmlformats.org/officeDocument/2006/relationships/image" Target="../media/image18.svg"/><Relationship Id="rId15" Type="http://schemas.openxmlformats.org/officeDocument/2006/relationships/image" Target="../media/image52.svg"/><Relationship Id="rId10" Type="http://schemas.openxmlformats.org/officeDocument/2006/relationships/image" Target="../media/image45.png"/><Relationship Id="rId4" Type="http://schemas.openxmlformats.org/officeDocument/2006/relationships/image" Target="../media/image17.png"/><Relationship Id="rId9" Type="http://schemas.openxmlformats.org/officeDocument/2006/relationships/image" Target="../media/image44.svg"/><Relationship Id="rId14" Type="http://schemas.openxmlformats.org/officeDocument/2006/relationships/image" Target="../media/image5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DDC1A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800000">
            <a:off x="14705440" y="-1389339"/>
            <a:ext cx="3352965" cy="2840876"/>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10496" y="8842342"/>
            <a:ext cx="3352965" cy="2840876"/>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649553">
            <a:off x="16915649" y="4829477"/>
            <a:ext cx="1562518" cy="1289788"/>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505954" y="1647593"/>
            <a:ext cx="11238253" cy="8639407"/>
          </a:xfrm>
          <a:prstGeom prst="rect">
            <a:avLst/>
          </a:prstGeom>
        </p:spPr>
      </p:pic>
      <p:grpSp>
        <p:nvGrpSpPr>
          <p:cNvPr id="6" name="Group 6"/>
          <p:cNvGrpSpPr/>
          <p:nvPr/>
        </p:nvGrpSpPr>
        <p:grpSpPr>
          <a:xfrm>
            <a:off x="10609179" y="9850018"/>
            <a:ext cx="1172978" cy="1172978"/>
            <a:chOff x="0" y="0"/>
            <a:chExt cx="1563971" cy="1563971"/>
          </a:xfrm>
        </p:grpSpPr>
        <p:grpSp>
          <p:nvGrpSpPr>
            <p:cNvPr id="7" name="Group 7"/>
            <p:cNvGrpSpPr/>
            <p:nvPr/>
          </p:nvGrpSpPr>
          <p:grpSpPr>
            <a:xfrm>
              <a:off x="0" y="0"/>
              <a:ext cx="1563971" cy="1563971"/>
              <a:chOff x="0" y="0"/>
              <a:chExt cx="812800" cy="812800"/>
            </a:xfrm>
          </p:grpSpPr>
          <p:sp>
            <p:nvSpPr>
              <p:cNvPr id="8" name="Freeform 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A17A60"/>
              </a:solidFill>
            </p:spPr>
          </p:sp>
          <p:sp>
            <p:nvSpPr>
              <p:cNvPr id="9" name="TextBox 9"/>
              <p:cNvSpPr txBox="1"/>
              <p:nvPr/>
            </p:nvSpPr>
            <p:spPr>
              <a:xfrm>
                <a:off x="76200" y="38100"/>
                <a:ext cx="660400" cy="698500"/>
              </a:xfrm>
              <a:prstGeom prst="rect">
                <a:avLst/>
              </a:prstGeom>
            </p:spPr>
            <p:txBody>
              <a:bodyPr lIns="50800" tIns="50800" rIns="50800" bIns="50800" rtlCol="0" anchor="ctr"/>
              <a:lstStyle/>
              <a:p>
                <a:pPr algn="ctr">
                  <a:lnSpc>
                    <a:spcPts val="3171"/>
                  </a:lnSpc>
                </a:pPr>
                <a:endParaRPr/>
              </a:p>
            </p:txBody>
          </p:sp>
        </p:grpSp>
        <p:grpSp>
          <p:nvGrpSpPr>
            <p:cNvPr id="10" name="Group 10"/>
            <p:cNvGrpSpPr/>
            <p:nvPr/>
          </p:nvGrpSpPr>
          <p:grpSpPr>
            <a:xfrm>
              <a:off x="167370" y="167370"/>
              <a:ext cx="1229231" cy="1229231"/>
              <a:chOff x="0" y="0"/>
              <a:chExt cx="812800" cy="812800"/>
            </a:xfrm>
          </p:grpSpPr>
          <p:sp>
            <p:nvSpPr>
              <p:cNvPr id="11" name="Freeform 1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p:spPr>
          </p:sp>
          <p:sp>
            <p:nvSpPr>
              <p:cNvPr id="12" name="TextBox 12"/>
              <p:cNvSpPr txBox="1"/>
              <p:nvPr/>
            </p:nvSpPr>
            <p:spPr>
              <a:xfrm>
                <a:off x="76200" y="38100"/>
                <a:ext cx="660400" cy="698500"/>
              </a:xfrm>
              <a:prstGeom prst="rect">
                <a:avLst/>
              </a:prstGeom>
            </p:spPr>
            <p:txBody>
              <a:bodyPr lIns="50800" tIns="50800" rIns="50800" bIns="50800" rtlCol="0" anchor="ctr"/>
              <a:lstStyle/>
              <a:p>
                <a:pPr algn="ctr">
                  <a:lnSpc>
                    <a:spcPts val="3171"/>
                  </a:lnSpc>
                </a:pPr>
                <a:endParaRPr/>
              </a:p>
            </p:txBody>
          </p:sp>
        </p:grpSp>
      </p:grpSp>
      <p:grpSp>
        <p:nvGrpSpPr>
          <p:cNvPr id="13" name="Group 13"/>
          <p:cNvGrpSpPr/>
          <p:nvPr/>
        </p:nvGrpSpPr>
        <p:grpSpPr>
          <a:xfrm>
            <a:off x="6237930" y="-571110"/>
            <a:ext cx="1142219" cy="1142219"/>
            <a:chOff x="0" y="0"/>
            <a:chExt cx="1522959" cy="1522959"/>
          </a:xfrm>
        </p:grpSpPr>
        <p:grpSp>
          <p:nvGrpSpPr>
            <p:cNvPr id="14" name="Group 14"/>
            <p:cNvGrpSpPr/>
            <p:nvPr/>
          </p:nvGrpSpPr>
          <p:grpSpPr>
            <a:xfrm>
              <a:off x="0" y="0"/>
              <a:ext cx="1522959" cy="1522959"/>
              <a:chOff x="0" y="0"/>
              <a:chExt cx="812800" cy="812800"/>
            </a:xfrm>
          </p:grpSpPr>
          <p:sp>
            <p:nvSpPr>
              <p:cNvPr id="15" name="Freeform 1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A17A60"/>
              </a:solidFill>
            </p:spPr>
          </p:sp>
          <p:sp>
            <p:nvSpPr>
              <p:cNvPr id="16" name="TextBox 16"/>
              <p:cNvSpPr txBox="1"/>
              <p:nvPr/>
            </p:nvSpPr>
            <p:spPr>
              <a:xfrm>
                <a:off x="76200" y="38100"/>
                <a:ext cx="660400" cy="698500"/>
              </a:xfrm>
              <a:prstGeom prst="rect">
                <a:avLst/>
              </a:prstGeom>
            </p:spPr>
            <p:txBody>
              <a:bodyPr lIns="50800" tIns="50800" rIns="50800" bIns="50800" rtlCol="0" anchor="ctr"/>
              <a:lstStyle/>
              <a:p>
                <a:pPr algn="ctr">
                  <a:lnSpc>
                    <a:spcPts val="3088"/>
                  </a:lnSpc>
                </a:pPr>
                <a:endParaRPr/>
              </a:p>
            </p:txBody>
          </p:sp>
        </p:grpSp>
        <p:grpSp>
          <p:nvGrpSpPr>
            <p:cNvPr id="17" name="Group 17"/>
            <p:cNvGrpSpPr/>
            <p:nvPr/>
          </p:nvGrpSpPr>
          <p:grpSpPr>
            <a:xfrm>
              <a:off x="162981" y="162981"/>
              <a:ext cx="1196997" cy="1196997"/>
              <a:chOff x="0" y="0"/>
              <a:chExt cx="812800" cy="812800"/>
            </a:xfrm>
          </p:grpSpPr>
          <p:sp>
            <p:nvSpPr>
              <p:cNvPr id="18" name="Freeform 1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p:spPr>
          </p:sp>
          <p:sp>
            <p:nvSpPr>
              <p:cNvPr id="19" name="TextBox 19"/>
              <p:cNvSpPr txBox="1"/>
              <p:nvPr/>
            </p:nvSpPr>
            <p:spPr>
              <a:xfrm>
                <a:off x="76200" y="38100"/>
                <a:ext cx="660400" cy="698500"/>
              </a:xfrm>
              <a:prstGeom prst="rect">
                <a:avLst/>
              </a:prstGeom>
            </p:spPr>
            <p:txBody>
              <a:bodyPr lIns="50800" tIns="50800" rIns="50800" bIns="50800" rtlCol="0" anchor="ctr"/>
              <a:lstStyle/>
              <a:p>
                <a:pPr algn="ctr">
                  <a:lnSpc>
                    <a:spcPts val="3088"/>
                  </a:lnSpc>
                </a:pPr>
                <a:endParaRPr/>
              </a:p>
            </p:txBody>
          </p:sp>
        </p:grpSp>
      </p:grpSp>
      <p:pic>
        <p:nvPicPr>
          <p:cNvPr id="20" name="Picture 2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118492" y="-999804"/>
            <a:ext cx="4294383" cy="4114800"/>
          </a:xfrm>
          <a:prstGeom prst="rect">
            <a:avLst/>
          </a:prstGeom>
        </p:spPr>
      </p:pic>
      <p:pic>
        <p:nvPicPr>
          <p:cNvPr id="21" name="Picture 2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0800000">
            <a:off x="15366916" y="7231994"/>
            <a:ext cx="4294383" cy="4114800"/>
          </a:xfrm>
          <a:prstGeom prst="rect">
            <a:avLst/>
          </a:prstGeom>
        </p:spPr>
      </p:pic>
      <p:pic>
        <p:nvPicPr>
          <p:cNvPr id="22" name="Picture 22"/>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928414">
            <a:off x="805891" y="5366703"/>
            <a:ext cx="2952369" cy="4114800"/>
          </a:xfrm>
          <a:prstGeom prst="rect">
            <a:avLst/>
          </a:prstGeom>
        </p:spPr>
      </p:pic>
      <p:sp>
        <p:nvSpPr>
          <p:cNvPr id="23" name="TextBox 23"/>
          <p:cNvSpPr txBox="1"/>
          <p:nvPr/>
        </p:nvSpPr>
        <p:spPr>
          <a:xfrm>
            <a:off x="5312345" y="2882725"/>
            <a:ext cx="9642620" cy="4601965"/>
          </a:xfrm>
          <a:prstGeom prst="rect">
            <a:avLst/>
          </a:prstGeom>
        </p:spPr>
        <p:txBody>
          <a:bodyPr lIns="0" tIns="0" rIns="0" bIns="0" rtlCol="0" anchor="t">
            <a:spAutoFit/>
          </a:bodyPr>
          <a:lstStyle/>
          <a:p>
            <a:pPr algn="just">
              <a:lnSpc>
                <a:spcPts val="7981"/>
              </a:lnSpc>
            </a:pPr>
            <a:r>
              <a:rPr lang="en-US" sz="5701" dirty="0">
                <a:solidFill>
                  <a:srgbClr val="5B4636"/>
                </a:solidFill>
                <a:latin typeface="#9Slide07 SVNUT Triumph Press"/>
              </a:rPr>
              <a:t> 1. </a:t>
            </a:r>
            <a:r>
              <a:rPr lang="en-US" sz="5701" dirty="0" err="1">
                <a:solidFill>
                  <a:srgbClr val="5B4636"/>
                </a:solidFill>
                <a:latin typeface="#9Slide07 SVNUT Triumph Press"/>
              </a:rPr>
              <a:t>Trước</a:t>
            </a:r>
            <a:r>
              <a:rPr lang="en-US" sz="5701" dirty="0">
                <a:solidFill>
                  <a:srgbClr val="5B4636"/>
                </a:solidFill>
                <a:latin typeface="#9Slide07 SVNUT Triumph Press"/>
              </a:rPr>
              <a:t> </a:t>
            </a:r>
            <a:r>
              <a:rPr lang="en-US" sz="5701" dirty="0" err="1">
                <a:solidFill>
                  <a:srgbClr val="5B4636"/>
                </a:solidFill>
                <a:latin typeface="#9Slide07 SVNUT Triumph Press"/>
              </a:rPr>
              <a:t>khi</a:t>
            </a:r>
            <a:r>
              <a:rPr lang="en-US" sz="5701" dirty="0">
                <a:solidFill>
                  <a:srgbClr val="5B4636"/>
                </a:solidFill>
                <a:latin typeface="#9Slide07 SVNUT Triumph Press"/>
              </a:rPr>
              <a:t> </a:t>
            </a:r>
            <a:r>
              <a:rPr lang="en-US" sz="5701" dirty="0" err="1">
                <a:solidFill>
                  <a:srgbClr val="5B4636"/>
                </a:solidFill>
                <a:latin typeface="#9Slide07 SVNUT Triumph Press"/>
              </a:rPr>
              <a:t>viết</a:t>
            </a:r>
            <a:endParaRPr lang="en-US" sz="5701" dirty="0">
              <a:solidFill>
                <a:srgbClr val="5B4636"/>
              </a:solidFill>
              <a:latin typeface="#9Slide07 SVNUT Triumph Press"/>
            </a:endParaRPr>
          </a:p>
          <a:p>
            <a:pPr marL="1088840" lvl="1" indent="-544420" algn="just">
              <a:lnSpc>
                <a:spcPts val="7060"/>
              </a:lnSpc>
              <a:buFont typeface="Arial"/>
              <a:buChar char="•"/>
            </a:pPr>
            <a:r>
              <a:rPr lang="en-US" sz="5043" dirty="0">
                <a:solidFill>
                  <a:srgbClr val="5B4636"/>
                </a:solidFill>
                <a:latin typeface="Roboto Condensed"/>
              </a:rPr>
              <a:t> </a:t>
            </a:r>
            <a:r>
              <a:rPr lang="en-US" sz="5043" dirty="0" err="1">
                <a:solidFill>
                  <a:srgbClr val="5B4636"/>
                </a:solidFill>
                <a:latin typeface="Roboto Condensed"/>
              </a:rPr>
              <a:t>Xác</a:t>
            </a:r>
            <a:r>
              <a:rPr lang="en-US" sz="5043" dirty="0">
                <a:solidFill>
                  <a:srgbClr val="5B4636"/>
                </a:solidFill>
                <a:latin typeface="Roboto Condensed"/>
              </a:rPr>
              <a:t> </a:t>
            </a:r>
            <a:r>
              <a:rPr lang="en-US" sz="5043" dirty="0" err="1">
                <a:solidFill>
                  <a:srgbClr val="5B4636"/>
                </a:solidFill>
                <a:latin typeface="Roboto Condensed"/>
              </a:rPr>
              <a:t>định</a:t>
            </a:r>
            <a:r>
              <a:rPr lang="en-US" sz="5043" dirty="0">
                <a:solidFill>
                  <a:srgbClr val="5B4636"/>
                </a:solidFill>
                <a:latin typeface="Roboto Condensed"/>
              </a:rPr>
              <a:t> </a:t>
            </a:r>
            <a:r>
              <a:rPr lang="en-US" sz="5043" dirty="0" err="1">
                <a:solidFill>
                  <a:srgbClr val="5B4636"/>
                </a:solidFill>
                <a:latin typeface="Roboto Condensed"/>
              </a:rPr>
              <a:t>quy</a:t>
            </a:r>
            <a:r>
              <a:rPr lang="en-US" sz="5043" dirty="0">
                <a:solidFill>
                  <a:srgbClr val="5B4636"/>
                </a:solidFill>
                <a:latin typeface="Roboto Condensed"/>
              </a:rPr>
              <a:t> </a:t>
            </a:r>
            <a:r>
              <a:rPr lang="en-US" sz="5043" dirty="0" err="1">
                <a:solidFill>
                  <a:srgbClr val="5B4636"/>
                </a:solidFill>
                <a:latin typeface="Roboto Condensed"/>
              </a:rPr>
              <a:t>tắc</a:t>
            </a:r>
            <a:r>
              <a:rPr lang="en-US" sz="5043" dirty="0">
                <a:solidFill>
                  <a:srgbClr val="5B4636"/>
                </a:solidFill>
                <a:latin typeface="Roboto Condensed"/>
              </a:rPr>
              <a:t>, </a:t>
            </a:r>
            <a:r>
              <a:rPr lang="en-US" sz="5043" dirty="0" err="1">
                <a:solidFill>
                  <a:srgbClr val="5B4636"/>
                </a:solidFill>
                <a:latin typeface="Roboto Condensed"/>
              </a:rPr>
              <a:t>luật</a:t>
            </a:r>
            <a:r>
              <a:rPr lang="en-US" sz="5043" dirty="0">
                <a:solidFill>
                  <a:srgbClr val="5B4636"/>
                </a:solidFill>
                <a:latin typeface="Roboto Condensed"/>
              </a:rPr>
              <a:t> </a:t>
            </a:r>
            <a:r>
              <a:rPr lang="en-US" sz="5043" dirty="0" err="1">
                <a:solidFill>
                  <a:srgbClr val="5B4636"/>
                </a:solidFill>
                <a:latin typeface="Roboto Condensed"/>
              </a:rPr>
              <a:t>lệ</a:t>
            </a:r>
            <a:r>
              <a:rPr lang="en-US" sz="5043" dirty="0">
                <a:solidFill>
                  <a:srgbClr val="5B4636"/>
                </a:solidFill>
                <a:latin typeface="Roboto Condensed"/>
              </a:rPr>
              <a:t> </a:t>
            </a:r>
            <a:r>
              <a:rPr lang="en-US" sz="5043" dirty="0" err="1">
                <a:solidFill>
                  <a:srgbClr val="5B4636"/>
                </a:solidFill>
                <a:latin typeface="Roboto Condensed"/>
              </a:rPr>
              <a:t>của</a:t>
            </a:r>
            <a:r>
              <a:rPr lang="en-US" sz="5043" dirty="0">
                <a:solidFill>
                  <a:srgbClr val="5B4636"/>
                </a:solidFill>
                <a:latin typeface="Roboto Condensed"/>
              </a:rPr>
              <a:t> </a:t>
            </a:r>
            <a:r>
              <a:rPr lang="en-US" sz="5043" dirty="0" err="1">
                <a:solidFill>
                  <a:srgbClr val="5B4636"/>
                </a:solidFill>
                <a:latin typeface="Roboto Condensed"/>
              </a:rPr>
              <a:t>hoạt</a:t>
            </a:r>
            <a:r>
              <a:rPr lang="en-US" sz="5043" dirty="0">
                <a:solidFill>
                  <a:srgbClr val="5B4636"/>
                </a:solidFill>
                <a:latin typeface="Roboto Condensed"/>
              </a:rPr>
              <a:t> </a:t>
            </a:r>
            <a:r>
              <a:rPr lang="en-US" sz="5043" dirty="0" err="1">
                <a:solidFill>
                  <a:srgbClr val="5B4636"/>
                </a:solidFill>
                <a:latin typeface="Roboto Condensed"/>
              </a:rPr>
              <a:t>động</a:t>
            </a:r>
            <a:r>
              <a:rPr lang="en-US" sz="5043" dirty="0">
                <a:solidFill>
                  <a:srgbClr val="5B4636"/>
                </a:solidFill>
                <a:latin typeface="Roboto Condensed"/>
              </a:rPr>
              <a:t> hay </a:t>
            </a:r>
            <a:r>
              <a:rPr lang="en-US" sz="5043" dirty="0" err="1">
                <a:solidFill>
                  <a:srgbClr val="5B4636"/>
                </a:solidFill>
                <a:latin typeface="Roboto Condensed"/>
              </a:rPr>
              <a:t>trò</a:t>
            </a:r>
            <a:r>
              <a:rPr lang="en-US" sz="5043" dirty="0">
                <a:solidFill>
                  <a:srgbClr val="5B4636"/>
                </a:solidFill>
                <a:latin typeface="Roboto Condensed"/>
              </a:rPr>
              <a:t> </a:t>
            </a:r>
            <a:r>
              <a:rPr lang="en-US" sz="5043" dirty="0" err="1">
                <a:solidFill>
                  <a:srgbClr val="5B4636"/>
                </a:solidFill>
                <a:latin typeface="Roboto Condensed"/>
              </a:rPr>
              <a:t>chơi</a:t>
            </a:r>
            <a:r>
              <a:rPr lang="en-US" sz="5043" dirty="0">
                <a:solidFill>
                  <a:srgbClr val="5B4636"/>
                </a:solidFill>
                <a:latin typeface="Roboto Condensed"/>
              </a:rPr>
              <a:t>.</a:t>
            </a:r>
          </a:p>
          <a:p>
            <a:pPr marL="1088840" lvl="1" indent="-544420" algn="just">
              <a:lnSpc>
                <a:spcPts val="7060"/>
              </a:lnSpc>
              <a:buFont typeface="Arial"/>
              <a:buChar char="•"/>
            </a:pPr>
            <a:r>
              <a:rPr lang="en-US" sz="5043" dirty="0" err="1">
                <a:solidFill>
                  <a:srgbClr val="5B4636"/>
                </a:solidFill>
                <a:latin typeface="Roboto Condensed"/>
              </a:rPr>
              <a:t>Tìm</a:t>
            </a:r>
            <a:r>
              <a:rPr lang="en-US" sz="5043" dirty="0">
                <a:solidFill>
                  <a:srgbClr val="5B4636"/>
                </a:solidFill>
                <a:latin typeface="Roboto Condensed"/>
              </a:rPr>
              <a:t> </a:t>
            </a:r>
            <a:r>
              <a:rPr lang="en-US" sz="5043" dirty="0" err="1">
                <a:solidFill>
                  <a:srgbClr val="5B4636"/>
                </a:solidFill>
                <a:latin typeface="Roboto Condensed"/>
              </a:rPr>
              <a:t>hiểu</a:t>
            </a:r>
            <a:r>
              <a:rPr lang="en-US" sz="5043" dirty="0">
                <a:solidFill>
                  <a:srgbClr val="5B4636"/>
                </a:solidFill>
                <a:latin typeface="Roboto Condensed"/>
              </a:rPr>
              <a:t> </a:t>
            </a:r>
            <a:r>
              <a:rPr lang="en-US" sz="5043" dirty="0" err="1">
                <a:solidFill>
                  <a:srgbClr val="5B4636"/>
                </a:solidFill>
                <a:latin typeface="Roboto Condensed"/>
              </a:rPr>
              <a:t>thêm</a:t>
            </a:r>
            <a:r>
              <a:rPr lang="en-US" sz="5043" dirty="0">
                <a:solidFill>
                  <a:srgbClr val="5B4636"/>
                </a:solidFill>
                <a:latin typeface="Roboto Condensed"/>
              </a:rPr>
              <a:t> </a:t>
            </a:r>
            <a:r>
              <a:rPr lang="en-US" sz="5043" dirty="0" err="1">
                <a:solidFill>
                  <a:srgbClr val="5B4636"/>
                </a:solidFill>
                <a:latin typeface="Roboto Condensed"/>
              </a:rPr>
              <a:t>thông</a:t>
            </a:r>
            <a:r>
              <a:rPr lang="en-US" sz="5043" dirty="0">
                <a:solidFill>
                  <a:srgbClr val="5B4636"/>
                </a:solidFill>
                <a:latin typeface="Roboto Condensed"/>
              </a:rPr>
              <a:t> tin, </a:t>
            </a:r>
            <a:r>
              <a:rPr lang="en-US" sz="5043" dirty="0" err="1">
                <a:solidFill>
                  <a:srgbClr val="5B4636"/>
                </a:solidFill>
                <a:latin typeface="Roboto Condensed"/>
              </a:rPr>
              <a:t>thu</a:t>
            </a:r>
            <a:r>
              <a:rPr lang="en-US" sz="5043" dirty="0">
                <a:solidFill>
                  <a:srgbClr val="5B4636"/>
                </a:solidFill>
                <a:latin typeface="Roboto Condensed"/>
              </a:rPr>
              <a:t> </a:t>
            </a:r>
            <a:r>
              <a:rPr lang="en-US" sz="5043" dirty="0" err="1">
                <a:solidFill>
                  <a:srgbClr val="5B4636"/>
                </a:solidFill>
                <a:latin typeface="Roboto Condensed"/>
              </a:rPr>
              <a:t>thập</a:t>
            </a:r>
            <a:r>
              <a:rPr lang="en-US" sz="5043" dirty="0">
                <a:solidFill>
                  <a:srgbClr val="5B4636"/>
                </a:solidFill>
                <a:latin typeface="Roboto Condensed"/>
              </a:rPr>
              <a:t> </a:t>
            </a:r>
            <a:r>
              <a:rPr lang="en-US" sz="5043" dirty="0" err="1">
                <a:solidFill>
                  <a:srgbClr val="5B4636"/>
                </a:solidFill>
                <a:latin typeface="Roboto Condensed"/>
              </a:rPr>
              <a:t>tranh</a:t>
            </a:r>
            <a:r>
              <a:rPr lang="en-US" sz="5043" dirty="0">
                <a:solidFill>
                  <a:srgbClr val="5B4636"/>
                </a:solidFill>
                <a:latin typeface="Roboto Condensed"/>
              </a:rPr>
              <a:t> </a:t>
            </a:r>
            <a:r>
              <a:rPr lang="en-US" sz="5043" dirty="0" err="1">
                <a:solidFill>
                  <a:srgbClr val="5B4636"/>
                </a:solidFill>
                <a:latin typeface="Roboto Condensed"/>
              </a:rPr>
              <a:t>ảnh</a:t>
            </a:r>
            <a:r>
              <a:rPr lang="en-US" sz="5043" dirty="0">
                <a:solidFill>
                  <a:srgbClr val="5B4636"/>
                </a:solidFill>
                <a:latin typeface="Roboto Condensed"/>
              </a:rPr>
              <a:t> </a:t>
            </a:r>
            <a:r>
              <a:rPr lang="en-US" sz="5043" dirty="0" err="1">
                <a:solidFill>
                  <a:srgbClr val="5B4636"/>
                </a:solidFill>
                <a:latin typeface="Roboto Condensed"/>
              </a:rPr>
              <a:t>về</a:t>
            </a:r>
            <a:r>
              <a:rPr lang="en-US" sz="5043" dirty="0">
                <a:solidFill>
                  <a:srgbClr val="5B4636"/>
                </a:solidFill>
                <a:latin typeface="Roboto Condensed"/>
              </a:rPr>
              <a:t> </a:t>
            </a:r>
            <a:r>
              <a:rPr lang="en-US" sz="5043" dirty="0" err="1">
                <a:solidFill>
                  <a:srgbClr val="5B4636"/>
                </a:solidFill>
                <a:latin typeface="Roboto Condensed"/>
              </a:rPr>
              <a:t>hoạt</a:t>
            </a:r>
            <a:r>
              <a:rPr lang="en-US" sz="5043" dirty="0">
                <a:solidFill>
                  <a:srgbClr val="5B4636"/>
                </a:solidFill>
                <a:latin typeface="Roboto Condensed"/>
              </a:rPr>
              <a:t> </a:t>
            </a:r>
            <a:r>
              <a:rPr lang="en-US" sz="5043" dirty="0" err="1">
                <a:solidFill>
                  <a:srgbClr val="5B4636"/>
                </a:solidFill>
                <a:latin typeface="Roboto Condensed"/>
              </a:rPr>
              <a:t>động</a:t>
            </a:r>
            <a:r>
              <a:rPr lang="en-US" sz="5043" dirty="0">
                <a:solidFill>
                  <a:srgbClr val="5B4636"/>
                </a:solidFill>
                <a:latin typeface="Roboto Condensed"/>
              </a:rPr>
              <a:t>/</a:t>
            </a:r>
            <a:r>
              <a:rPr lang="en-US" sz="5043" dirty="0" err="1">
                <a:solidFill>
                  <a:srgbClr val="5B4636"/>
                </a:solidFill>
                <a:latin typeface="Roboto Condensed"/>
              </a:rPr>
              <a:t>trò</a:t>
            </a:r>
            <a:r>
              <a:rPr lang="en-US" sz="5043" dirty="0">
                <a:solidFill>
                  <a:srgbClr val="5B4636"/>
                </a:solidFill>
                <a:latin typeface="Roboto Condensed"/>
              </a:rPr>
              <a:t> </a:t>
            </a:r>
            <a:r>
              <a:rPr lang="en-US" sz="5043" dirty="0" err="1">
                <a:solidFill>
                  <a:srgbClr val="5B4636"/>
                </a:solidFill>
                <a:latin typeface="Roboto Condensed"/>
              </a:rPr>
              <a:t>chơi</a:t>
            </a:r>
            <a:r>
              <a:rPr lang="en-US" sz="5043" dirty="0">
                <a:solidFill>
                  <a:srgbClr val="5B4636"/>
                </a:solidFill>
                <a:latin typeface="Roboto Condensed"/>
              </a:rPr>
              <a:t>.</a:t>
            </a:r>
          </a:p>
        </p:txBody>
      </p:sp>
      <p:sp>
        <p:nvSpPr>
          <p:cNvPr id="24" name="TextBox 24"/>
          <p:cNvSpPr txBox="1"/>
          <p:nvPr/>
        </p:nvSpPr>
        <p:spPr>
          <a:xfrm>
            <a:off x="2935541" y="694458"/>
            <a:ext cx="12424649" cy="953135"/>
          </a:xfrm>
          <a:prstGeom prst="rect">
            <a:avLst/>
          </a:prstGeom>
        </p:spPr>
        <p:txBody>
          <a:bodyPr lIns="0" tIns="0" rIns="0" bIns="0" rtlCol="0" anchor="t">
            <a:spAutoFit/>
          </a:bodyPr>
          <a:lstStyle/>
          <a:p>
            <a:pPr algn="ctr">
              <a:lnSpc>
                <a:spcPts val="7840"/>
              </a:lnSpc>
              <a:spcBef>
                <a:spcPct val="0"/>
              </a:spcBef>
            </a:pPr>
            <a:r>
              <a:rPr lang="en-US" sz="5600">
                <a:solidFill>
                  <a:srgbClr val="5B4636"/>
                </a:solidFill>
                <a:latin typeface="Fraunces Bold"/>
              </a:rPr>
              <a:t>III. HƯỚNG DẪN QUY TRÌNH VIẾT</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down)">
                                      <p:cBhvr>
                                        <p:cTn id="1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8F7F4"/>
        </a:solidFill>
        <a:effectLst/>
      </p:bgPr>
    </p:bg>
    <p:spTree>
      <p:nvGrpSpPr>
        <p:cNvPr id="1" name=""/>
        <p:cNvGrpSpPr/>
        <p:nvPr/>
      </p:nvGrpSpPr>
      <p:grpSpPr>
        <a:xfrm>
          <a:off x="0" y="0"/>
          <a:ext cx="0" cy="0"/>
          <a:chOff x="0" y="0"/>
          <a:chExt cx="0" cy="0"/>
        </a:xfrm>
      </p:grpSpPr>
      <p:sp>
        <p:nvSpPr>
          <p:cNvPr id="2" name="AutoShape 2"/>
          <p:cNvSpPr/>
          <p:nvPr/>
        </p:nvSpPr>
        <p:spPr>
          <a:xfrm>
            <a:off x="4334027" y="2292212"/>
            <a:ext cx="9194350" cy="0"/>
          </a:xfrm>
          <a:prstGeom prst="line">
            <a:avLst/>
          </a:prstGeom>
          <a:ln w="95250" cap="flat">
            <a:solidFill>
              <a:srgbClr val="DDC1A7"/>
            </a:solidFill>
            <a:prstDash val="solid"/>
            <a:headEnd type="none" w="sm" len="sm"/>
            <a:tailEnd type="none" w="sm" len="sm"/>
          </a:ln>
        </p:spPr>
      </p:sp>
      <p:grpSp>
        <p:nvGrpSpPr>
          <p:cNvPr id="3" name="Group 3"/>
          <p:cNvGrpSpPr/>
          <p:nvPr/>
        </p:nvGrpSpPr>
        <p:grpSpPr>
          <a:xfrm>
            <a:off x="215535" y="3561377"/>
            <a:ext cx="8928465" cy="5813625"/>
            <a:chOff x="0" y="0"/>
            <a:chExt cx="2143978" cy="1396016"/>
          </a:xfrm>
        </p:grpSpPr>
        <p:sp>
          <p:nvSpPr>
            <p:cNvPr id="4" name="Freeform 4"/>
            <p:cNvSpPr/>
            <p:nvPr/>
          </p:nvSpPr>
          <p:spPr>
            <a:xfrm>
              <a:off x="0" y="0"/>
              <a:ext cx="2143978" cy="1396016"/>
            </a:xfrm>
            <a:custGeom>
              <a:avLst/>
              <a:gdLst/>
              <a:ahLst/>
              <a:cxnLst/>
              <a:rect l="l" t="t" r="r" b="b"/>
              <a:pathLst>
                <a:path w="2143978" h="1396016">
                  <a:moveTo>
                    <a:pt x="17342" y="0"/>
                  </a:moveTo>
                  <a:lnTo>
                    <a:pt x="2126636" y="0"/>
                  </a:lnTo>
                  <a:cubicBezTo>
                    <a:pt x="2136213" y="0"/>
                    <a:pt x="2143978" y="7764"/>
                    <a:pt x="2143978" y="17342"/>
                  </a:cubicBezTo>
                  <a:lnTo>
                    <a:pt x="2143978" y="1378674"/>
                  </a:lnTo>
                  <a:cubicBezTo>
                    <a:pt x="2143978" y="1383274"/>
                    <a:pt x="2142151" y="1387685"/>
                    <a:pt x="2138898" y="1390937"/>
                  </a:cubicBezTo>
                  <a:cubicBezTo>
                    <a:pt x="2135646" y="1394189"/>
                    <a:pt x="2131235" y="1396016"/>
                    <a:pt x="2126636" y="1396016"/>
                  </a:cubicBezTo>
                  <a:lnTo>
                    <a:pt x="17342" y="1396016"/>
                  </a:lnTo>
                  <a:cubicBezTo>
                    <a:pt x="7764" y="1396016"/>
                    <a:pt x="0" y="1388252"/>
                    <a:pt x="0" y="1378674"/>
                  </a:cubicBezTo>
                  <a:lnTo>
                    <a:pt x="0" y="17342"/>
                  </a:lnTo>
                  <a:cubicBezTo>
                    <a:pt x="0" y="7764"/>
                    <a:pt x="7764" y="0"/>
                    <a:pt x="17342" y="0"/>
                  </a:cubicBezTo>
                  <a:close/>
                </a:path>
              </a:pathLst>
            </a:custGeom>
            <a:solidFill>
              <a:srgbClr val="000000">
                <a:alpha val="0"/>
              </a:srgbClr>
            </a:solidFill>
            <a:ln w="19050">
              <a:solidFill>
                <a:srgbClr val="CE7D5F"/>
              </a:solidFill>
            </a:ln>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9415331" y="3561377"/>
            <a:ext cx="8471074" cy="5813625"/>
            <a:chOff x="0" y="0"/>
            <a:chExt cx="2034145" cy="1396016"/>
          </a:xfrm>
        </p:grpSpPr>
        <p:sp>
          <p:nvSpPr>
            <p:cNvPr id="7" name="Freeform 7"/>
            <p:cNvSpPr/>
            <p:nvPr/>
          </p:nvSpPr>
          <p:spPr>
            <a:xfrm>
              <a:off x="0" y="0"/>
              <a:ext cx="2034145" cy="1396016"/>
            </a:xfrm>
            <a:custGeom>
              <a:avLst/>
              <a:gdLst/>
              <a:ahLst/>
              <a:cxnLst/>
              <a:rect l="l" t="t" r="r" b="b"/>
              <a:pathLst>
                <a:path w="2034145" h="1396016">
                  <a:moveTo>
                    <a:pt x="18278" y="0"/>
                  </a:moveTo>
                  <a:lnTo>
                    <a:pt x="2015866" y="0"/>
                  </a:lnTo>
                  <a:cubicBezTo>
                    <a:pt x="2020714" y="0"/>
                    <a:pt x="2025364" y="1926"/>
                    <a:pt x="2028791" y="5354"/>
                  </a:cubicBezTo>
                  <a:cubicBezTo>
                    <a:pt x="2032219" y="8782"/>
                    <a:pt x="2034145" y="13431"/>
                    <a:pt x="2034145" y="18278"/>
                  </a:cubicBezTo>
                  <a:lnTo>
                    <a:pt x="2034145" y="1377738"/>
                  </a:lnTo>
                  <a:cubicBezTo>
                    <a:pt x="2034145" y="1387833"/>
                    <a:pt x="2025961" y="1396016"/>
                    <a:pt x="2015866" y="1396016"/>
                  </a:cubicBezTo>
                  <a:lnTo>
                    <a:pt x="18278" y="1396016"/>
                  </a:lnTo>
                  <a:cubicBezTo>
                    <a:pt x="8184" y="1396016"/>
                    <a:pt x="0" y="1387833"/>
                    <a:pt x="0" y="1377738"/>
                  </a:cubicBezTo>
                  <a:lnTo>
                    <a:pt x="0" y="18278"/>
                  </a:lnTo>
                  <a:cubicBezTo>
                    <a:pt x="0" y="8184"/>
                    <a:pt x="8184" y="0"/>
                    <a:pt x="18278" y="0"/>
                  </a:cubicBezTo>
                  <a:close/>
                </a:path>
              </a:pathLst>
            </a:custGeom>
            <a:solidFill>
              <a:srgbClr val="000000">
                <a:alpha val="0"/>
              </a:srgbClr>
            </a:solidFill>
            <a:ln w="19050">
              <a:solidFill>
                <a:srgbClr val="CE7D5F"/>
              </a:solidFill>
            </a:ln>
          </p:spPr>
        </p:sp>
        <p:sp>
          <p:nvSpPr>
            <p:cNvPr id="8" name="TextBox 8"/>
            <p:cNvSpPr txBox="1"/>
            <p:nvPr/>
          </p:nvSpPr>
          <p:spPr>
            <a:xfrm>
              <a:off x="0" y="-38100"/>
              <a:ext cx="812800" cy="850900"/>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9" name="AutoShape 9"/>
          <p:cNvSpPr/>
          <p:nvPr/>
        </p:nvSpPr>
        <p:spPr>
          <a:xfrm rot="5400000">
            <a:off x="3789933" y="2879170"/>
            <a:ext cx="1183439" cy="0"/>
          </a:xfrm>
          <a:prstGeom prst="line">
            <a:avLst/>
          </a:prstGeom>
          <a:ln w="95250" cap="flat">
            <a:solidFill>
              <a:srgbClr val="DDC1A7"/>
            </a:solidFill>
            <a:prstDash val="solid"/>
            <a:headEnd type="none" w="sm" len="sm"/>
            <a:tailEnd type="triangle" w="lg" len="med"/>
          </a:ln>
        </p:spPr>
      </p:sp>
      <p:sp>
        <p:nvSpPr>
          <p:cNvPr id="10" name="AutoShape 10"/>
          <p:cNvSpPr/>
          <p:nvPr/>
        </p:nvSpPr>
        <p:spPr>
          <a:xfrm rot="5328932">
            <a:off x="12902418" y="2857738"/>
            <a:ext cx="1226564" cy="0"/>
          </a:xfrm>
          <a:prstGeom prst="line">
            <a:avLst/>
          </a:prstGeom>
          <a:ln w="95250" cap="flat">
            <a:solidFill>
              <a:srgbClr val="DDC1A7"/>
            </a:solidFill>
            <a:prstDash val="solid"/>
            <a:headEnd type="none" w="sm" len="sm"/>
            <a:tailEnd type="triangle" w="lg" len="med"/>
          </a:ln>
        </p:spPr>
      </p:sp>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800000">
            <a:off x="14705440" y="-1389339"/>
            <a:ext cx="3352965" cy="2840876"/>
          </a:xfrm>
          <a:prstGeom prst="rect">
            <a:avLst/>
          </a:prstGeom>
        </p:spPr>
      </p:pic>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49553">
            <a:off x="17105146" y="1647319"/>
            <a:ext cx="1562518" cy="1289788"/>
          </a:xfrm>
          <a:prstGeom prst="rect">
            <a:avLst/>
          </a:prstGeom>
        </p:spPr>
      </p:pic>
      <p:grpSp>
        <p:nvGrpSpPr>
          <p:cNvPr id="13" name="Group 13"/>
          <p:cNvGrpSpPr/>
          <p:nvPr/>
        </p:nvGrpSpPr>
        <p:grpSpPr>
          <a:xfrm>
            <a:off x="10609179" y="9850018"/>
            <a:ext cx="1172978" cy="1172978"/>
            <a:chOff x="0" y="0"/>
            <a:chExt cx="1563971" cy="1563971"/>
          </a:xfrm>
        </p:grpSpPr>
        <p:grpSp>
          <p:nvGrpSpPr>
            <p:cNvPr id="14" name="Group 14"/>
            <p:cNvGrpSpPr/>
            <p:nvPr/>
          </p:nvGrpSpPr>
          <p:grpSpPr>
            <a:xfrm>
              <a:off x="0" y="0"/>
              <a:ext cx="1563971" cy="1563971"/>
              <a:chOff x="0" y="0"/>
              <a:chExt cx="812800" cy="812800"/>
            </a:xfrm>
          </p:grpSpPr>
          <p:sp>
            <p:nvSpPr>
              <p:cNvPr id="15" name="Freeform 1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DC1A7"/>
              </a:solidFill>
            </p:spPr>
          </p:sp>
          <p:sp>
            <p:nvSpPr>
              <p:cNvPr id="16" name="TextBox 16"/>
              <p:cNvSpPr txBox="1"/>
              <p:nvPr/>
            </p:nvSpPr>
            <p:spPr>
              <a:xfrm>
                <a:off x="76200" y="38100"/>
                <a:ext cx="660400" cy="698500"/>
              </a:xfrm>
              <a:prstGeom prst="rect">
                <a:avLst/>
              </a:prstGeom>
            </p:spPr>
            <p:txBody>
              <a:bodyPr lIns="50800" tIns="50800" rIns="50800" bIns="50800" rtlCol="0" anchor="ctr"/>
              <a:lstStyle/>
              <a:p>
                <a:pPr algn="ctr">
                  <a:lnSpc>
                    <a:spcPts val="3171"/>
                  </a:lnSpc>
                </a:pPr>
                <a:endParaRPr/>
              </a:p>
            </p:txBody>
          </p:sp>
        </p:grpSp>
        <p:grpSp>
          <p:nvGrpSpPr>
            <p:cNvPr id="17" name="Group 17"/>
            <p:cNvGrpSpPr/>
            <p:nvPr/>
          </p:nvGrpSpPr>
          <p:grpSpPr>
            <a:xfrm>
              <a:off x="167370" y="167370"/>
              <a:ext cx="1229231" cy="1229231"/>
              <a:chOff x="0" y="0"/>
              <a:chExt cx="812800" cy="812800"/>
            </a:xfrm>
          </p:grpSpPr>
          <p:sp>
            <p:nvSpPr>
              <p:cNvPr id="18" name="Freeform 1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8F7F4"/>
              </a:solidFill>
            </p:spPr>
          </p:sp>
          <p:sp>
            <p:nvSpPr>
              <p:cNvPr id="19" name="TextBox 19"/>
              <p:cNvSpPr txBox="1"/>
              <p:nvPr/>
            </p:nvSpPr>
            <p:spPr>
              <a:xfrm>
                <a:off x="76200" y="38100"/>
                <a:ext cx="660400" cy="698500"/>
              </a:xfrm>
              <a:prstGeom prst="rect">
                <a:avLst/>
              </a:prstGeom>
            </p:spPr>
            <p:txBody>
              <a:bodyPr lIns="50800" tIns="50800" rIns="50800" bIns="50800" rtlCol="0" anchor="ctr"/>
              <a:lstStyle/>
              <a:p>
                <a:pPr algn="ctr">
                  <a:lnSpc>
                    <a:spcPts val="3171"/>
                  </a:lnSpc>
                </a:pPr>
                <a:endParaRPr/>
              </a:p>
            </p:txBody>
          </p:sp>
        </p:grpSp>
      </p:grpSp>
      <p:pic>
        <p:nvPicPr>
          <p:cNvPr id="20" name="Picture 2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18492" y="-999804"/>
            <a:ext cx="4294383" cy="4114800"/>
          </a:xfrm>
          <a:prstGeom prst="rect">
            <a:avLst/>
          </a:prstGeom>
        </p:spPr>
      </p:pic>
      <p:pic>
        <p:nvPicPr>
          <p:cNvPr id="21" name="Picture 2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800000">
            <a:off x="16381922" y="6908196"/>
            <a:ext cx="4294383" cy="4114800"/>
          </a:xfrm>
          <a:prstGeom prst="rect">
            <a:avLst/>
          </a:prstGeom>
        </p:spPr>
      </p:pic>
      <p:sp>
        <p:nvSpPr>
          <p:cNvPr id="22" name="TextBox 22"/>
          <p:cNvSpPr txBox="1"/>
          <p:nvPr/>
        </p:nvSpPr>
        <p:spPr>
          <a:xfrm>
            <a:off x="398731" y="3561377"/>
            <a:ext cx="8532471" cy="5613400"/>
          </a:xfrm>
          <a:prstGeom prst="rect">
            <a:avLst/>
          </a:prstGeom>
        </p:spPr>
        <p:txBody>
          <a:bodyPr lIns="0" tIns="0" rIns="0" bIns="0" rtlCol="0" anchor="t">
            <a:spAutoFit/>
          </a:bodyPr>
          <a:lstStyle/>
          <a:p>
            <a:pPr algn="just">
              <a:lnSpc>
                <a:spcPts val="5599"/>
              </a:lnSpc>
            </a:pPr>
            <a:r>
              <a:rPr lang="en-US" sz="3999">
                <a:solidFill>
                  <a:srgbClr val="5B4636"/>
                </a:solidFill>
                <a:latin typeface="Roboto Condensed Bold"/>
              </a:rPr>
              <a:t>a. Tìm ý</a:t>
            </a:r>
          </a:p>
          <a:p>
            <a:pPr marL="863598" lvl="1" indent="-431799" algn="just">
              <a:lnSpc>
                <a:spcPts val="5599"/>
              </a:lnSpc>
              <a:buFont typeface="Arial"/>
              <a:buChar char="•"/>
            </a:pPr>
            <a:r>
              <a:rPr lang="en-US" sz="3999">
                <a:solidFill>
                  <a:srgbClr val="5B4636"/>
                </a:solidFill>
                <a:latin typeface="Roboto Condensed"/>
              </a:rPr>
              <a:t>Tên hoạt động/trò chơ</a:t>
            </a:r>
          </a:p>
          <a:p>
            <a:pPr marL="863598" lvl="1" indent="-431799" algn="just">
              <a:lnSpc>
                <a:spcPts val="5599"/>
              </a:lnSpc>
              <a:buFont typeface="Arial"/>
              <a:buChar char="•"/>
            </a:pPr>
            <a:r>
              <a:rPr lang="en-US" sz="3999">
                <a:solidFill>
                  <a:srgbClr val="5B4636"/>
                </a:solidFill>
                <a:latin typeface="Roboto Condensed"/>
              </a:rPr>
              <a:t>Địa điểm diễn ra</a:t>
            </a:r>
          </a:p>
          <a:p>
            <a:pPr marL="863598" lvl="1" indent="-431799" algn="just">
              <a:lnSpc>
                <a:spcPts val="5599"/>
              </a:lnSpc>
              <a:buFont typeface="Arial"/>
              <a:buChar char="•"/>
            </a:pPr>
            <a:r>
              <a:rPr lang="en-US" sz="3999">
                <a:solidFill>
                  <a:srgbClr val="5B4636"/>
                </a:solidFill>
                <a:latin typeface="Roboto Condensed"/>
              </a:rPr>
              <a:t>Mục đích của hoạt động/trò chơi</a:t>
            </a:r>
          </a:p>
          <a:p>
            <a:pPr marL="863598" lvl="1" indent="-431799" algn="just">
              <a:lnSpc>
                <a:spcPts val="5599"/>
              </a:lnSpc>
              <a:buFont typeface="Arial"/>
              <a:buChar char="•"/>
            </a:pPr>
            <a:r>
              <a:rPr lang="en-US" sz="3999">
                <a:solidFill>
                  <a:srgbClr val="5B4636"/>
                </a:solidFill>
                <a:latin typeface="Roboto Condensed"/>
              </a:rPr>
              <a:t>Đối tượng tham gia</a:t>
            </a:r>
          </a:p>
          <a:p>
            <a:pPr marL="863598" lvl="1" indent="-431799" algn="just">
              <a:lnSpc>
                <a:spcPts val="5599"/>
              </a:lnSpc>
              <a:buFont typeface="Arial"/>
              <a:buChar char="•"/>
            </a:pPr>
            <a:r>
              <a:rPr lang="en-US" sz="3999">
                <a:solidFill>
                  <a:srgbClr val="5B4636"/>
                </a:solidFill>
                <a:latin typeface="Roboto Condensed"/>
              </a:rPr>
              <a:t>Trình tự tiến hành</a:t>
            </a:r>
          </a:p>
          <a:p>
            <a:pPr marL="863598" lvl="1" indent="-431799" algn="just">
              <a:lnSpc>
                <a:spcPts val="5599"/>
              </a:lnSpc>
              <a:buFont typeface="Arial"/>
              <a:buChar char="•"/>
            </a:pPr>
            <a:r>
              <a:rPr lang="en-US" sz="3999">
                <a:solidFill>
                  <a:srgbClr val="5B4636"/>
                </a:solidFill>
                <a:latin typeface="Roboto Condensed"/>
              </a:rPr>
              <a:t>Quy định của hoạt động/trò chơi</a:t>
            </a:r>
          </a:p>
          <a:p>
            <a:pPr marL="863598" lvl="1" indent="-431799" algn="just">
              <a:lnSpc>
                <a:spcPts val="5599"/>
              </a:lnSpc>
              <a:buFont typeface="Arial"/>
              <a:buChar char="•"/>
            </a:pPr>
            <a:r>
              <a:rPr lang="en-US" sz="3999">
                <a:solidFill>
                  <a:srgbClr val="5B4636"/>
                </a:solidFill>
                <a:latin typeface="Roboto Condensed"/>
              </a:rPr>
              <a:t>Giá trị, ý nghĩa của hoạt động/trò chơi</a:t>
            </a:r>
          </a:p>
        </p:txBody>
      </p:sp>
      <p:sp>
        <p:nvSpPr>
          <p:cNvPr id="23" name="TextBox 23"/>
          <p:cNvSpPr txBox="1"/>
          <p:nvPr/>
        </p:nvSpPr>
        <p:spPr>
          <a:xfrm>
            <a:off x="9621589" y="3661489"/>
            <a:ext cx="8058557" cy="5613400"/>
          </a:xfrm>
          <a:prstGeom prst="rect">
            <a:avLst/>
          </a:prstGeom>
        </p:spPr>
        <p:txBody>
          <a:bodyPr lIns="0" tIns="0" rIns="0" bIns="0" rtlCol="0" anchor="t">
            <a:spAutoFit/>
          </a:bodyPr>
          <a:lstStyle/>
          <a:p>
            <a:pPr algn="just">
              <a:lnSpc>
                <a:spcPts val="5599"/>
              </a:lnSpc>
            </a:pPr>
            <a:r>
              <a:rPr lang="en-US" sz="3999">
                <a:solidFill>
                  <a:srgbClr val="5B4636"/>
                </a:solidFill>
                <a:latin typeface="Roboto Condensed Bold"/>
              </a:rPr>
              <a:t>b. Lập dàn ý</a:t>
            </a:r>
          </a:p>
          <a:p>
            <a:pPr marL="863599" lvl="1" indent="-431800" algn="just">
              <a:lnSpc>
                <a:spcPts val="5599"/>
              </a:lnSpc>
              <a:buFont typeface="Arial"/>
              <a:buChar char="•"/>
            </a:pPr>
            <a:r>
              <a:rPr lang="en-US" sz="3999">
                <a:solidFill>
                  <a:srgbClr val="5B4636"/>
                </a:solidFill>
                <a:latin typeface="Roboto Condensed Bold Italics"/>
              </a:rPr>
              <a:t>Mở bài:</a:t>
            </a:r>
            <a:r>
              <a:rPr lang="en-US" sz="3999">
                <a:solidFill>
                  <a:srgbClr val="5B4636"/>
                </a:solidFill>
                <a:latin typeface="Roboto Condensed"/>
              </a:rPr>
              <a:t> Giới thiệu hoạt động/trò chơi.</a:t>
            </a:r>
          </a:p>
          <a:p>
            <a:pPr marL="863599" lvl="1" indent="-431800" algn="just">
              <a:lnSpc>
                <a:spcPts val="5599"/>
              </a:lnSpc>
              <a:buFont typeface="Arial"/>
              <a:buChar char="•"/>
            </a:pPr>
            <a:r>
              <a:rPr lang="en-US" sz="3999">
                <a:solidFill>
                  <a:srgbClr val="5B4636"/>
                </a:solidFill>
                <a:latin typeface="Roboto Condensed Bold Italics"/>
              </a:rPr>
              <a:t>Thân bài:</a:t>
            </a:r>
            <a:r>
              <a:rPr lang="en-US" sz="3999">
                <a:solidFill>
                  <a:srgbClr val="5B4636"/>
                </a:solidFill>
                <a:latin typeface="Roboto Condensed"/>
              </a:rPr>
              <a:t> Giới thiệu chi tiết các quy tắc, luật lệ của hoạt động/trò chơi theo trật tự nhất định.</a:t>
            </a:r>
          </a:p>
          <a:p>
            <a:pPr marL="863599" lvl="1" indent="-431800" algn="just">
              <a:lnSpc>
                <a:spcPts val="5599"/>
              </a:lnSpc>
              <a:buFont typeface="Arial"/>
              <a:buChar char="•"/>
            </a:pPr>
            <a:r>
              <a:rPr lang="en-US" sz="3999">
                <a:solidFill>
                  <a:srgbClr val="5B4636"/>
                </a:solidFill>
                <a:latin typeface="Roboto Condensed Bold Italics"/>
              </a:rPr>
              <a:t>Kết bài:</a:t>
            </a:r>
            <a:r>
              <a:rPr lang="en-US" sz="3999">
                <a:solidFill>
                  <a:srgbClr val="5B4636"/>
                </a:solidFill>
                <a:latin typeface="Roboto Condensed"/>
              </a:rPr>
              <a:t> Nêu giá trị và ý nghĩa của hoạt động/trò chơi.</a:t>
            </a:r>
          </a:p>
        </p:txBody>
      </p:sp>
      <p:sp>
        <p:nvSpPr>
          <p:cNvPr id="24" name="TextBox 24"/>
          <p:cNvSpPr txBox="1"/>
          <p:nvPr/>
        </p:nvSpPr>
        <p:spPr>
          <a:xfrm>
            <a:off x="4080648" y="426611"/>
            <a:ext cx="9787752" cy="1255017"/>
          </a:xfrm>
          <a:prstGeom prst="rect">
            <a:avLst/>
          </a:prstGeom>
        </p:spPr>
        <p:txBody>
          <a:bodyPr wrap="square" lIns="0" tIns="0" rIns="0" bIns="0" rtlCol="0" anchor="t">
            <a:spAutoFit/>
          </a:bodyPr>
          <a:lstStyle/>
          <a:p>
            <a:pPr algn="ctr">
              <a:lnSpc>
                <a:spcPts val="10189"/>
              </a:lnSpc>
              <a:spcBef>
                <a:spcPct val="0"/>
              </a:spcBef>
            </a:pPr>
            <a:r>
              <a:rPr lang="en-US" sz="7278" dirty="0">
                <a:solidFill>
                  <a:srgbClr val="5B4636"/>
                </a:solidFill>
                <a:latin typeface="#9Slide07 SVNUT Triumph Press Bold"/>
              </a:rPr>
              <a:t> </a:t>
            </a:r>
            <a:r>
              <a:rPr lang="en-US" sz="7278" dirty="0" err="1">
                <a:solidFill>
                  <a:srgbClr val="5B4636"/>
                </a:solidFill>
                <a:latin typeface="#9Slide07 SVNUT Triumph Press Bold"/>
              </a:rPr>
              <a:t>Tìm</a:t>
            </a:r>
            <a:r>
              <a:rPr lang="en-US" sz="7278" dirty="0">
                <a:solidFill>
                  <a:srgbClr val="5B4636"/>
                </a:solidFill>
                <a:latin typeface="#9Slide07 SVNUT Triumph Press Bold"/>
              </a:rPr>
              <a:t> ý </a:t>
            </a:r>
            <a:r>
              <a:rPr lang="en-US" sz="7278" dirty="0" err="1">
                <a:solidFill>
                  <a:srgbClr val="5B4636"/>
                </a:solidFill>
                <a:latin typeface="#9Slide07 SVNUT Triumph Press Bold"/>
              </a:rPr>
              <a:t>và</a:t>
            </a:r>
            <a:r>
              <a:rPr lang="en-US" sz="7278" dirty="0">
                <a:solidFill>
                  <a:srgbClr val="5B4636"/>
                </a:solidFill>
                <a:latin typeface="#9Slide07 SVNUT Triumph Press Bold"/>
              </a:rPr>
              <a:t> </a:t>
            </a:r>
            <a:r>
              <a:rPr lang="en-US" sz="7278" dirty="0" err="1">
                <a:solidFill>
                  <a:srgbClr val="5B4636"/>
                </a:solidFill>
                <a:latin typeface="#9Slide07 SVNUT Triumph Press Bold"/>
              </a:rPr>
              <a:t>lập</a:t>
            </a:r>
            <a:r>
              <a:rPr lang="en-US" sz="7278" dirty="0">
                <a:solidFill>
                  <a:srgbClr val="5B4636"/>
                </a:solidFill>
                <a:latin typeface="#9Slide07 SVNUT Triumph Press Bold"/>
              </a:rPr>
              <a:t> </a:t>
            </a:r>
            <a:r>
              <a:rPr lang="en-US" sz="7278" dirty="0" err="1">
                <a:solidFill>
                  <a:srgbClr val="5B4636"/>
                </a:solidFill>
                <a:latin typeface="#9Slide07 SVNUT Triumph Press Bold"/>
              </a:rPr>
              <a:t>dàn</a:t>
            </a:r>
            <a:r>
              <a:rPr lang="en-US" sz="7278" dirty="0">
                <a:solidFill>
                  <a:srgbClr val="5B4636"/>
                </a:solidFill>
                <a:latin typeface="#9Slide07 SVNUT Triumph Press Bold"/>
              </a:rPr>
              <a:t> ý</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barn(inVertical)">
                                      <p:cBhvr>
                                        <p:cTn id="13" dur="500"/>
                                        <p:tgtEl>
                                          <p:spTgt spid="22"/>
                                        </p:tgtEl>
                                      </p:cBhvr>
                                    </p:animEffect>
                                  </p:childTnLst>
                                </p:cTn>
                              </p:par>
                              <p:par>
                                <p:cTn id="14" presetID="16" presetClass="entr" presetSubtype="21"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inVertical)">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par>
                                <p:cTn id="22" presetID="22" presetClass="entr" presetSubtype="4"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down)">
                                      <p:cBhvr>
                                        <p:cTn id="2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8F7F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2916735"/>
            <a:ext cx="18177670" cy="4235397"/>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800000">
            <a:off x="14705440" y="-1389339"/>
            <a:ext cx="3352965" cy="2840876"/>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10496" y="8842342"/>
            <a:ext cx="3352965" cy="2840876"/>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01715">
            <a:off x="7275695" y="9295950"/>
            <a:ext cx="1450030" cy="1130633"/>
          </a:xfrm>
          <a:prstGeom prst="rect">
            <a:avLst/>
          </a:prstGeom>
        </p:spPr>
      </p:pic>
      <p:grpSp>
        <p:nvGrpSpPr>
          <p:cNvPr id="6" name="Group 6"/>
          <p:cNvGrpSpPr/>
          <p:nvPr/>
        </p:nvGrpSpPr>
        <p:grpSpPr>
          <a:xfrm>
            <a:off x="10609179" y="9850018"/>
            <a:ext cx="1172978" cy="1172978"/>
            <a:chOff x="0" y="0"/>
            <a:chExt cx="1563971" cy="1563971"/>
          </a:xfrm>
        </p:grpSpPr>
        <p:grpSp>
          <p:nvGrpSpPr>
            <p:cNvPr id="7" name="Group 7"/>
            <p:cNvGrpSpPr/>
            <p:nvPr/>
          </p:nvGrpSpPr>
          <p:grpSpPr>
            <a:xfrm>
              <a:off x="0" y="0"/>
              <a:ext cx="1563971" cy="1563971"/>
              <a:chOff x="0" y="0"/>
              <a:chExt cx="812800" cy="812800"/>
            </a:xfrm>
          </p:grpSpPr>
          <p:sp>
            <p:nvSpPr>
              <p:cNvPr id="8" name="Freeform 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A17A60"/>
              </a:solidFill>
            </p:spPr>
          </p:sp>
          <p:sp>
            <p:nvSpPr>
              <p:cNvPr id="9" name="TextBox 9"/>
              <p:cNvSpPr txBox="1"/>
              <p:nvPr/>
            </p:nvSpPr>
            <p:spPr>
              <a:xfrm>
                <a:off x="76200" y="38100"/>
                <a:ext cx="660400" cy="698500"/>
              </a:xfrm>
              <a:prstGeom prst="rect">
                <a:avLst/>
              </a:prstGeom>
            </p:spPr>
            <p:txBody>
              <a:bodyPr lIns="50800" tIns="50800" rIns="50800" bIns="50800" rtlCol="0" anchor="ctr"/>
              <a:lstStyle/>
              <a:p>
                <a:pPr algn="ctr">
                  <a:lnSpc>
                    <a:spcPts val="3171"/>
                  </a:lnSpc>
                </a:pPr>
                <a:endParaRPr/>
              </a:p>
            </p:txBody>
          </p:sp>
        </p:grpSp>
        <p:grpSp>
          <p:nvGrpSpPr>
            <p:cNvPr id="10" name="Group 10"/>
            <p:cNvGrpSpPr/>
            <p:nvPr/>
          </p:nvGrpSpPr>
          <p:grpSpPr>
            <a:xfrm>
              <a:off x="167370" y="167370"/>
              <a:ext cx="1229231" cy="1229231"/>
              <a:chOff x="0" y="0"/>
              <a:chExt cx="812800" cy="812800"/>
            </a:xfrm>
          </p:grpSpPr>
          <p:sp>
            <p:nvSpPr>
              <p:cNvPr id="11" name="Freeform 1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8F7F4"/>
              </a:solidFill>
            </p:spPr>
          </p:sp>
          <p:sp>
            <p:nvSpPr>
              <p:cNvPr id="12" name="TextBox 12"/>
              <p:cNvSpPr txBox="1"/>
              <p:nvPr/>
            </p:nvSpPr>
            <p:spPr>
              <a:xfrm>
                <a:off x="76200" y="38100"/>
                <a:ext cx="660400" cy="698500"/>
              </a:xfrm>
              <a:prstGeom prst="rect">
                <a:avLst/>
              </a:prstGeom>
            </p:spPr>
            <p:txBody>
              <a:bodyPr lIns="50800" tIns="50800" rIns="50800" bIns="50800" rtlCol="0" anchor="ctr"/>
              <a:lstStyle/>
              <a:p>
                <a:pPr algn="ctr">
                  <a:lnSpc>
                    <a:spcPts val="3171"/>
                  </a:lnSpc>
                </a:pPr>
                <a:endParaRPr/>
              </a:p>
            </p:txBody>
          </p:sp>
        </p:grpSp>
      </p:grpSp>
      <p:grpSp>
        <p:nvGrpSpPr>
          <p:cNvPr id="13" name="Group 13"/>
          <p:cNvGrpSpPr/>
          <p:nvPr/>
        </p:nvGrpSpPr>
        <p:grpSpPr>
          <a:xfrm>
            <a:off x="6237930" y="-571110"/>
            <a:ext cx="1142219" cy="1142219"/>
            <a:chOff x="0" y="0"/>
            <a:chExt cx="1522959" cy="1522959"/>
          </a:xfrm>
        </p:grpSpPr>
        <p:grpSp>
          <p:nvGrpSpPr>
            <p:cNvPr id="14" name="Group 14"/>
            <p:cNvGrpSpPr/>
            <p:nvPr/>
          </p:nvGrpSpPr>
          <p:grpSpPr>
            <a:xfrm>
              <a:off x="0" y="0"/>
              <a:ext cx="1522959" cy="1522959"/>
              <a:chOff x="0" y="0"/>
              <a:chExt cx="812800" cy="812800"/>
            </a:xfrm>
          </p:grpSpPr>
          <p:sp>
            <p:nvSpPr>
              <p:cNvPr id="15" name="Freeform 1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A17A60"/>
              </a:solidFill>
            </p:spPr>
          </p:sp>
          <p:sp>
            <p:nvSpPr>
              <p:cNvPr id="16" name="TextBox 16"/>
              <p:cNvSpPr txBox="1"/>
              <p:nvPr/>
            </p:nvSpPr>
            <p:spPr>
              <a:xfrm>
                <a:off x="76200" y="38100"/>
                <a:ext cx="660400" cy="698500"/>
              </a:xfrm>
              <a:prstGeom prst="rect">
                <a:avLst/>
              </a:prstGeom>
            </p:spPr>
            <p:txBody>
              <a:bodyPr lIns="50800" tIns="50800" rIns="50800" bIns="50800" rtlCol="0" anchor="ctr"/>
              <a:lstStyle/>
              <a:p>
                <a:pPr algn="ctr">
                  <a:lnSpc>
                    <a:spcPts val="3088"/>
                  </a:lnSpc>
                </a:pPr>
                <a:endParaRPr/>
              </a:p>
            </p:txBody>
          </p:sp>
        </p:grpSp>
        <p:grpSp>
          <p:nvGrpSpPr>
            <p:cNvPr id="17" name="Group 17"/>
            <p:cNvGrpSpPr/>
            <p:nvPr/>
          </p:nvGrpSpPr>
          <p:grpSpPr>
            <a:xfrm>
              <a:off x="162981" y="162981"/>
              <a:ext cx="1196997" cy="1196997"/>
              <a:chOff x="0" y="0"/>
              <a:chExt cx="812800" cy="812800"/>
            </a:xfrm>
          </p:grpSpPr>
          <p:sp>
            <p:nvSpPr>
              <p:cNvPr id="18" name="Freeform 1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8F7F4"/>
              </a:solidFill>
            </p:spPr>
          </p:sp>
          <p:sp>
            <p:nvSpPr>
              <p:cNvPr id="19" name="TextBox 19"/>
              <p:cNvSpPr txBox="1"/>
              <p:nvPr/>
            </p:nvSpPr>
            <p:spPr>
              <a:xfrm>
                <a:off x="76200" y="38100"/>
                <a:ext cx="660400" cy="698500"/>
              </a:xfrm>
              <a:prstGeom prst="rect">
                <a:avLst/>
              </a:prstGeom>
            </p:spPr>
            <p:txBody>
              <a:bodyPr lIns="50800" tIns="50800" rIns="50800" bIns="50800" rtlCol="0" anchor="ctr"/>
              <a:lstStyle/>
              <a:p>
                <a:pPr algn="ctr">
                  <a:lnSpc>
                    <a:spcPts val="3088"/>
                  </a:lnSpc>
                </a:pPr>
                <a:endParaRPr/>
              </a:p>
            </p:txBody>
          </p:sp>
        </p:grpSp>
      </p:grpSp>
      <p:pic>
        <p:nvPicPr>
          <p:cNvPr id="20" name="Picture 2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118492" y="-999804"/>
            <a:ext cx="4294383" cy="4114800"/>
          </a:xfrm>
          <a:prstGeom prst="rect">
            <a:avLst/>
          </a:prstGeom>
        </p:spPr>
      </p:pic>
      <p:pic>
        <p:nvPicPr>
          <p:cNvPr id="21" name="Picture 2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0800000">
            <a:off x="15366916" y="7231994"/>
            <a:ext cx="4294383" cy="4114800"/>
          </a:xfrm>
          <a:prstGeom prst="rect">
            <a:avLst/>
          </a:prstGeom>
        </p:spPr>
      </p:pic>
      <p:sp>
        <p:nvSpPr>
          <p:cNvPr id="22" name="TextBox 22"/>
          <p:cNvSpPr txBox="1"/>
          <p:nvPr/>
        </p:nvSpPr>
        <p:spPr>
          <a:xfrm>
            <a:off x="2506516" y="3778377"/>
            <a:ext cx="13083584" cy="2879725"/>
          </a:xfrm>
          <a:prstGeom prst="rect">
            <a:avLst/>
          </a:prstGeom>
        </p:spPr>
        <p:txBody>
          <a:bodyPr lIns="0" tIns="0" rIns="0" bIns="0" rtlCol="0" anchor="t">
            <a:spAutoFit/>
          </a:bodyPr>
          <a:lstStyle/>
          <a:p>
            <a:pPr algn="ctr">
              <a:lnSpc>
                <a:spcPts val="7699"/>
              </a:lnSpc>
            </a:pPr>
            <a:r>
              <a:rPr lang="en-US" sz="5499">
                <a:solidFill>
                  <a:srgbClr val="433831"/>
                </a:solidFill>
                <a:latin typeface="Roboto Condensed Bold"/>
              </a:rPr>
              <a:t>Dựa vào dàn ý để luyện viết:</a:t>
            </a:r>
          </a:p>
          <a:p>
            <a:pPr marL="1187446" lvl="1" indent="-593723" algn="just">
              <a:lnSpc>
                <a:spcPts val="7699"/>
              </a:lnSpc>
              <a:buFont typeface="Arial"/>
              <a:buChar char="•"/>
            </a:pPr>
            <a:r>
              <a:rPr lang="en-US" sz="5499">
                <a:solidFill>
                  <a:srgbClr val="433831"/>
                </a:solidFill>
                <a:latin typeface="Roboto Condensed"/>
              </a:rPr>
              <a:t>Viết một đoạn văn</a:t>
            </a:r>
          </a:p>
          <a:p>
            <a:pPr marL="1187446" lvl="1" indent="-593723" algn="just">
              <a:lnSpc>
                <a:spcPts val="7699"/>
              </a:lnSpc>
              <a:buFont typeface="Arial"/>
              <a:buChar char="•"/>
            </a:pPr>
            <a:r>
              <a:rPr lang="en-US" sz="5499">
                <a:solidFill>
                  <a:srgbClr val="433831"/>
                </a:solidFill>
                <a:latin typeface="Roboto Condensed"/>
              </a:rPr>
              <a:t>Viết bài văn thuyết minh hoàn chỉnh</a:t>
            </a:r>
          </a:p>
        </p:txBody>
      </p:sp>
      <p:sp>
        <p:nvSpPr>
          <p:cNvPr id="23" name="TextBox 23"/>
          <p:cNvSpPr txBox="1"/>
          <p:nvPr/>
        </p:nvSpPr>
        <p:spPr>
          <a:xfrm>
            <a:off x="7488738" y="914721"/>
            <a:ext cx="3636462" cy="1236345"/>
          </a:xfrm>
          <a:prstGeom prst="rect">
            <a:avLst/>
          </a:prstGeom>
        </p:spPr>
        <p:txBody>
          <a:bodyPr wrap="square" lIns="0" tIns="0" rIns="0" bIns="0" rtlCol="0" anchor="t">
            <a:spAutoFit/>
          </a:bodyPr>
          <a:lstStyle/>
          <a:p>
            <a:pPr algn="ctr">
              <a:lnSpc>
                <a:spcPts val="10080"/>
              </a:lnSpc>
              <a:spcBef>
                <a:spcPct val="0"/>
              </a:spcBef>
            </a:pPr>
            <a:r>
              <a:rPr lang="en-US" sz="7200" dirty="0">
                <a:solidFill>
                  <a:srgbClr val="5B4636"/>
                </a:solidFill>
                <a:latin typeface="#9Slide07 SVNUT Triumph Press"/>
              </a:rPr>
              <a:t> 2. </a:t>
            </a:r>
            <a:r>
              <a:rPr lang="en-US" sz="7200" dirty="0" err="1">
                <a:solidFill>
                  <a:srgbClr val="5B4636"/>
                </a:solidFill>
                <a:latin typeface="#9Slide07 SVNUT Triumph Press"/>
              </a:rPr>
              <a:t>Viết</a:t>
            </a:r>
            <a:endParaRPr lang="en-US" sz="7200" dirty="0">
              <a:solidFill>
                <a:srgbClr val="5B4636"/>
              </a:solidFill>
              <a:latin typeface="#9Slide07 SVNUT Triumph Press"/>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barn(inVertical)">
                                      <p:cBhvr>
                                        <p:cTn id="1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8F7F4"/>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800000">
            <a:off x="14705440" y="-1389339"/>
            <a:ext cx="3352965" cy="2840876"/>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10496" y="8842342"/>
            <a:ext cx="3352965" cy="2840876"/>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01715">
            <a:off x="7275695" y="9295950"/>
            <a:ext cx="1450030" cy="1130633"/>
          </a:xfrm>
          <a:prstGeom prst="rect">
            <a:avLst/>
          </a:prstGeom>
        </p:spPr>
      </p:pic>
      <p:grpSp>
        <p:nvGrpSpPr>
          <p:cNvPr id="6" name="Group 6"/>
          <p:cNvGrpSpPr/>
          <p:nvPr/>
        </p:nvGrpSpPr>
        <p:grpSpPr>
          <a:xfrm>
            <a:off x="10609179" y="9850018"/>
            <a:ext cx="1172978" cy="1172978"/>
            <a:chOff x="0" y="0"/>
            <a:chExt cx="1563971" cy="1563971"/>
          </a:xfrm>
        </p:grpSpPr>
        <p:grpSp>
          <p:nvGrpSpPr>
            <p:cNvPr id="7" name="Group 7"/>
            <p:cNvGrpSpPr/>
            <p:nvPr/>
          </p:nvGrpSpPr>
          <p:grpSpPr>
            <a:xfrm>
              <a:off x="0" y="0"/>
              <a:ext cx="1563971" cy="1563971"/>
              <a:chOff x="0" y="0"/>
              <a:chExt cx="812800" cy="812800"/>
            </a:xfrm>
          </p:grpSpPr>
          <p:sp>
            <p:nvSpPr>
              <p:cNvPr id="8" name="Freeform 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A17A60"/>
              </a:solidFill>
            </p:spPr>
          </p:sp>
          <p:sp>
            <p:nvSpPr>
              <p:cNvPr id="9" name="TextBox 9"/>
              <p:cNvSpPr txBox="1"/>
              <p:nvPr/>
            </p:nvSpPr>
            <p:spPr>
              <a:xfrm>
                <a:off x="76200" y="38100"/>
                <a:ext cx="660400" cy="698500"/>
              </a:xfrm>
              <a:prstGeom prst="rect">
                <a:avLst/>
              </a:prstGeom>
            </p:spPr>
            <p:txBody>
              <a:bodyPr lIns="50800" tIns="50800" rIns="50800" bIns="50800" rtlCol="0" anchor="ctr"/>
              <a:lstStyle/>
              <a:p>
                <a:pPr algn="ctr">
                  <a:lnSpc>
                    <a:spcPts val="3171"/>
                  </a:lnSpc>
                </a:pPr>
                <a:endParaRPr/>
              </a:p>
            </p:txBody>
          </p:sp>
        </p:grpSp>
        <p:grpSp>
          <p:nvGrpSpPr>
            <p:cNvPr id="10" name="Group 10"/>
            <p:cNvGrpSpPr/>
            <p:nvPr/>
          </p:nvGrpSpPr>
          <p:grpSpPr>
            <a:xfrm>
              <a:off x="167370" y="167370"/>
              <a:ext cx="1229231" cy="1229231"/>
              <a:chOff x="0" y="0"/>
              <a:chExt cx="812800" cy="812800"/>
            </a:xfrm>
          </p:grpSpPr>
          <p:sp>
            <p:nvSpPr>
              <p:cNvPr id="11" name="Freeform 1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8F7F4"/>
              </a:solidFill>
            </p:spPr>
          </p:sp>
          <p:sp>
            <p:nvSpPr>
              <p:cNvPr id="12" name="TextBox 12"/>
              <p:cNvSpPr txBox="1"/>
              <p:nvPr/>
            </p:nvSpPr>
            <p:spPr>
              <a:xfrm>
                <a:off x="76200" y="38100"/>
                <a:ext cx="660400" cy="698500"/>
              </a:xfrm>
              <a:prstGeom prst="rect">
                <a:avLst/>
              </a:prstGeom>
            </p:spPr>
            <p:txBody>
              <a:bodyPr lIns="50800" tIns="50800" rIns="50800" bIns="50800" rtlCol="0" anchor="ctr"/>
              <a:lstStyle/>
              <a:p>
                <a:pPr algn="ctr">
                  <a:lnSpc>
                    <a:spcPts val="3171"/>
                  </a:lnSpc>
                </a:pPr>
                <a:endParaRPr/>
              </a:p>
            </p:txBody>
          </p:sp>
        </p:grpSp>
      </p:grpSp>
      <p:grpSp>
        <p:nvGrpSpPr>
          <p:cNvPr id="13" name="Group 13"/>
          <p:cNvGrpSpPr/>
          <p:nvPr/>
        </p:nvGrpSpPr>
        <p:grpSpPr>
          <a:xfrm>
            <a:off x="6237930" y="-571110"/>
            <a:ext cx="1142219" cy="1142219"/>
            <a:chOff x="0" y="0"/>
            <a:chExt cx="1522959" cy="1522959"/>
          </a:xfrm>
        </p:grpSpPr>
        <p:grpSp>
          <p:nvGrpSpPr>
            <p:cNvPr id="14" name="Group 14"/>
            <p:cNvGrpSpPr/>
            <p:nvPr/>
          </p:nvGrpSpPr>
          <p:grpSpPr>
            <a:xfrm>
              <a:off x="0" y="0"/>
              <a:ext cx="1522959" cy="1522959"/>
              <a:chOff x="0" y="0"/>
              <a:chExt cx="812800" cy="812800"/>
            </a:xfrm>
          </p:grpSpPr>
          <p:sp>
            <p:nvSpPr>
              <p:cNvPr id="15" name="Freeform 1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A17A60"/>
              </a:solidFill>
            </p:spPr>
          </p:sp>
          <p:sp>
            <p:nvSpPr>
              <p:cNvPr id="16" name="TextBox 16"/>
              <p:cNvSpPr txBox="1"/>
              <p:nvPr/>
            </p:nvSpPr>
            <p:spPr>
              <a:xfrm>
                <a:off x="76200" y="38100"/>
                <a:ext cx="660400" cy="698500"/>
              </a:xfrm>
              <a:prstGeom prst="rect">
                <a:avLst/>
              </a:prstGeom>
            </p:spPr>
            <p:txBody>
              <a:bodyPr lIns="50800" tIns="50800" rIns="50800" bIns="50800" rtlCol="0" anchor="ctr"/>
              <a:lstStyle/>
              <a:p>
                <a:pPr algn="ctr">
                  <a:lnSpc>
                    <a:spcPts val="3088"/>
                  </a:lnSpc>
                </a:pPr>
                <a:endParaRPr/>
              </a:p>
            </p:txBody>
          </p:sp>
        </p:grpSp>
        <p:grpSp>
          <p:nvGrpSpPr>
            <p:cNvPr id="17" name="Group 17"/>
            <p:cNvGrpSpPr/>
            <p:nvPr/>
          </p:nvGrpSpPr>
          <p:grpSpPr>
            <a:xfrm>
              <a:off x="162981" y="162981"/>
              <a:ext cx="1196997" cy="1196997"/>
              <a:chOff x="0" y="0"/>
              <a:chExt cx="812800" cy="812800"/>
            </a:xfrm>
          </p:grpSpPr>
          <p:sp>
            <p:nvSpPr>
              <p:cNvPr id="18" name="Freeform 1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8F7F4"/>
              </a:solidFill>
            </p:spPr>
          </p:sp>
          <p:sp>
            <p:nvSpPr>
              <p:cNvPr id="19" name="TextBox 19"/>
              <p:cNvSpPr txBox="1"/>
              <p:nvPr/>
            </p:nvSpPr>
            <p:spPr>
              <a:xfrm>
                <a:off x="76200" y="38100"/>
                <a:ext cx="660400" cy="698500"/>
              </a:xfrm>
              <a:prstGeom prst="rect">
                <a:avLst/>
              </a:prstGeom>
            </p:spPr>
            <p:txBody>
              <a:bodyPr lIns="50800" tIns="50800" rIns="50800" bIns="50800" rtlCol="0" anchor="ctr"/>
              <a:lstStyle/>
              <a:p>
                <a:pPr algn="ctr">
                  <a:lnSpc>
                    <a:spcPts val="3088"/>
                  </a:lnSpc>
                </a:pPr>
                <a:endParaRPr/>
              </a:p>
            </p:txBody>
          </p:sp>
        </p:grpSp>
      </p:grpSp>
      <p:pic>
        <p:nvPicPr>
          <p:cNvPr id="20" name="Picture 2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18492" y="-999804"/>
            <a:ext cx="4294383" cy="4114800"/>
          </a:xfrm>
          <a:prstGeom prst="rect">
            <a:avLst/>
          </a:prstGeom>
        </p:spPr>
      </p:pic>
      <p:pic>
        <p:nvPicPr>
          <p:cNvPr id="21" name="Picture 2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800000">
            <a:off x="15366916" y="7231994"/>
            <a:ext cx="4294383" cy="4114800"/>
          </a:xfrm>
          <a:prstGeom prst="rect">
            <a:avLst/>
          </a:prstGeom>
        </p:spPr>
      </p:pic>
      <p:sp>
        <p:nvSpPr>
          <p:cNvPr id="22" name="TextBox 22"/>
          <p:cNvSpPr txBox="1"/>
          <p:nvPr/>
        </p:nvSpPr>
        <p:spPr>
          <a:xfrm>
            <a:off x="1089382" y="2883271"/>
            <a:ext cx="16682104" cy="6190797"/>
          </a:xfrm>
          <a:prstGeom prst="rect">
            <a:avLst/>
          </a:prstGeom>
        </p:spPr>
        <p:txBody>
          <a:bodyPr wrap="square" lIns="0" tIns="0" rIns="0" bIns="0" rtlCol="0" anchor="t">
            <a:spAutoFit/>
          </a:bodyPr>
          <a:lstStyle/>
          <a:p>
            <a:pPr algn="just">
              <a:lnSpc>
                <a:spcPts val="6099"/>
              </a:lnSpc>
            </a:pPr>
            <a:r>
              <a:rPr lang="vi-VN" sz="4000" b="1" dirty="0">
                <a:solidFill>
                  <a:srgbClr val="433831"/>
                </a:solidFill>
                <a:latin typeface="Roboto Condensed "/>
              </a:rPr>
              <a:t>Đối với phần thân bài:</a:t>
            </a:r>
          </a:p>
          <a:p>
            <a:pPr marL="571500" indent="-571500" algn="just">
              <a:lnSpc>
                <a:spcPts val="6099"/>
              </a:lnSpc>
              <a:buFont typeface="Arial" panose="020B0604020202020204" pitchFamily="34" charset="0"/>
              <a:buChar char="•"/>
            </a:pPr>
            <a:r>
              <a:rPr lang="vi-VN" sz="4000" dirty="0">
                <a:solidFill>
                  <a:srgbClr val="433831"/>
                </a:solidFill>
                <a:latin typeface="Roboto Condensed "/>
              </a:rPr>
              <a:t>Dựa vào số ý trong quy tắc, luật lệ của hoạt động/ trò chơi để tổ chức số đoạn tương ứng (mỗi ý về quy tắc hay luật lệ nên tổ chức riêng thành một đoạn văn).</a:t>
            </a:r>
          </a:p>
          <a:p>
            <a:pPr marL="571500" indent="-571500" algn="just">
              <a:lnSpc>
                <a:spcPts val="6099"/>
              </a:lnSpc>
              <a:buFont typeface="Arial" panose="020B0604020202020204" pitchFamily="34" charset="0"/>
              <a:buChar char="•"/>
            </a:pPr>
            <a:r>
              <a:rPr lang="vi-VN" sz="4000" dirty="0">
                <a:solidFill>
                  <a:srgbClr val="433831"/>
                </a:solidFill>
                <a:latin typeface="Roboto Condensed "/>
              </a:rPr>
              <a:t>Giữa các đoạn nên dùng các từ chuyển tiếp phù hợp để thể hiện sự thay đổi nội dung trong quy tắc, luật lệ.</a:t>
            </a:r>
          </a:p>
          <a:p>
            <a:pPr marL="571500" indent="-571500" algn="just">
              <a:lnSpc>
                <a:spcPts val="6099"/>
              </a:lnSpc>
              <a:buFont typeface="Arial" panose="020B0604020202020204" pitchFamily="34" charset="0"/>
              <a:buChar char="•"/>
            </a:pPr>
            <a:r>
              <a:rPr lang="vi-VN" sz="4000" dirty="0">
                <a:solidFill>
                  <a:srgbClr val="433831"/>
                </a:solidFill>
                <a:latin typeface="Roboto Condensed "/>
              </a:rPr>
              <a:t>Trong khi viết, có thể liên hệ với kinh nghiệm thực hiện hoạt động của bản thân, nhắc người đọc lưu ý, tránh sai lầm thường vấp phải khi tham gia trò chơi/ hoạt động đó</a:t>
            </a:r>
          </a:p>
        </p:txBody>
      </p:sp>
      <p:sp>
        <p:nvSpPr>
          <p:cNvPr id="23" name="TextBox 23"/>
          <p:cNvSpPr txBox="1"/>
          <p:nvPr/>
        </p:nvSpPr>
        <p:spPr>
          <a:xfrm>
            <a:off x="7488738" y="914721"/>
            <a:ext cx="3636462" cy="1236345"/>
          </a:xfrm>
          <a:prstGeom prst="rect">
            <a:avLst/>
          </a:prstGeom>
        </p:spPr>
        <p:txBody>
          <a:bodyPr wrap="square" lIns="0" tIns="0" rIns="0" bIns="0" rtlCol="0" anchor="t">
            <a:spAutoFit/>
          </a:bodyPr>
          <a:lstStyle/>
          <a:p>
            <a:pPr algn="ctr">
              <a:lnSpc>
                <a:spcPts val="10080"/>
              </a:lnSpc>
              <a:spcBef>
                <a:spcPct val="0"/>
              </a:spcBef>
            </a:pPr>
            <a:r>
              <a:rPr lang="en-US" sz="7200" dirty="0">
                <a:solidFill>
                  <a:srgbClr val="5B4636"/>
                </a:solidFill>
                <a:latin typeface="#9Slide07 SVNUT Triumph Press"/>
              </a:rPr>
              <a:t> 2. </a:t>
            </a:r>
            <a:r>
              <a:rPr lang="en-US" sz="7200" dirty="0" err="1">
                <a:solidFill>
                  <a:srgbClr val="5B4636"/>
                </a:solidFill>
                <a:latin typeface="#9Slide07 SVNUT Triumph Press"/>
              </a:rPr>
              <a:t>Viết</a:t>
            </a:r>
            <a:endParaRPr lang="en-US" sz="7200" dirty="0">
              <a:solidFill>
                <a:srgbClr val="5B4636"/>
              </a:solidFill>
              <a:latin typeface="#9Slide07 SVNUT Triumph Press"/>
            </a:endParaRPr>
          </a:p>
        </p:txBody>
      </p:sp>
    </p:spTree>
    <p:extLst>
      <p:ext uri="{BB962C8B-B14F-4D97-AF65-F5344CB8AC3E}">
        <p14:creationId xmlns:p14="http://schemas.microsoft.com/office/powerpoint/2010/main" val="25117418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8F7F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37315" y="3737616"/>
            <a:ext cx="16421985" cy="3826322"/>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800000">
            <a:off x="14705440" y="-1389339"/>
            <a:ext cx="3352965" cy="2840876"/>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10496" y="8842342"/>
            <a:ext cx="3352965" cy="2840876"/>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01715">
            <a:off x="7275695" y="9295950"/>
            <a:ext cx="1450030" cy="1130633"/>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649553">
            <a:off x="16915649" y="2458102"/>
            <a:ext cx="1562518" cy="1289788"/>
          </a:xfrm>
          <a:prstGeom prst="rect">
            <a:avLst/>
          </a:prstGeom>
        </p:spPr>
      </p:pic>
      <p:grpSp>
        <p:nvGrpSpPr>
          <p:cNvPr id="7" name="Group 7"/>
          <p:cNvGrpSpPr/>
          <p:nvPr/>
        </p:nvGrpSpPr>
        <p:grpSpPr>
          <a:xfrm>
            <a:off x="10609179" y="9850018"/>
            <a:ext cx="1172978" cy="1172978"/>
            <a:chOff x="0" y="0"/>
            <a:chExt cx="1563971" cy="1563971"/>
          </a:xfrm>
        </p:grpSpPr>
        <p:grpSp>
          <p:nvGrpSpPr>
            <p:cNvPr id="8" name="Group 8"/>
            <p:cNvGrpSpPr/>
            <p:nvPr/>
          </p:nvGrpSpPr>
          <p:grpSpPr>
            <a:xfrm>
              <a:off x="0" y="0"/>
              <a:ext cx="1563971" cy="1563971"/>
              <a:chOff x="0" y="0"/>
              <a:chExt cx="812800" cy="812800"/>
            </a:xfrm>
          </p:grpSpPr>
          <p:sp>
            <p:nvSpPr>
              <p:cNvPr id="9" name="Freeform 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A17A60"/>
              </a:solidFill>
            </p:spPr>
          </p:sp>
          <p:sp>
            <p:nvSpPr>
              <p:cNvPr id="10" name="TextBox 10"/>
              <p:cNvSpPr txBox="1"/>
              <p:nvPr/>
            </p:nvSpPr>
            <p:spPr>
              <a:xfrm>
                <a:off x="76200" y="38100"/>
                <a:ext cx="660400" cy="698500"/>
              </a:xfrm>
              <a:prstGeom prst="rect">
                <a:avLst/>
              </a:prstGeom>
            </p:spPr>
            <p:txBody>
              <a:bodyPr lIns="50800" tIns="50800" rIns="50800" bIns="50800" rtlCol="0" anchor="ctr"/>
              <a:lstStyle/>
              <a:p>
                <a:pPr algn="ctr">
                  <a:lnSpc>
                    <a:spcPts val="3171"/>
                  </a:lnSpc>
                </a:pPr>
                <a:endParaRPr/>
              </a:p>
            </p:txBody>
          </p:sp>
        </p:grpSp>
        <p:grpSp>
          <p:nvGrpSpPr>
            <p:cNvPr id="11" name="Group 11"/>
            <p:cNvGrpSpPr/>
            <p:nvPr/>
          </p:nvGrpSpPr>
          <p:grpSpPr>
            <a:xfrm>
              <a:off x="167370" y="167370"/>
              <a:ext cx="1229231" cy="1229231"/>
              <a:chOff x="0" y="0"/>
              <a:chExt cx="812800" cy="812800"/>
            </a:xfrm>
          </p:grpSpPr>
          <p:sp>
            <p:nvSpPr>
              <p:cNvPr id="12" name="Freeform 1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8F7F4"/>
              </a:solidFill>
            </p:spPr>
          </p:sp>
          <p:sp>
            <p:nvSpPr>
              <p:cNvPr id="13" name="TextBox 13"/>
              <p:cNvSpPr txBox="1"/>
              <p:nvPr/>
            </p:nvSpPr>
            <p:spPr>
              <a:xfrm>
                <a:off x="76200" y="38100"/>
                <a:ext cx="660400" cy="698500"/>
              </a:xfrm>
              <a:prstGeom prst="rect">
                <a:avLst/>
              </a:prstGeom>
            </p:spPr>
            <p:txBody>
              <a:bodyPr lIns="50800" tIns="50800" rIns="50800" bIns="50800" rtlCol="0" anchor="ctr"/>
              <a:lstStyle/>
              <a:p>
                <a:pPr algn="ctr">
                  <a:lnSpc>
                    <a:spcPts val="3171"/>
                  </a:lnSpc>
                </a:pPr>
                <a:endParaRPr/>
              </a:p>
            </p:txBody>
          </p:sp>
        </p:grpSp>
      </p:grpSp>
      <p:grpSp>
        <p:nvGrpSpPr>
          <p:cNvPr id="14" name="Group 14"/>
          <p:cNvGrpSpPr/>
          <p:nvPr/>
        </p:nvGrpSpPr>
        <p:grpSpPr>
          <a:xfrm>
            <a:off x="6237930" y="-571110"/>
            <a:ext cx="1142219" cy="1142219"/>
            <a:chOff x="0" y="0"/>
            <a:chExt cx="1522959" cy="1522959"/>
          </a:xfrm>
        </p:grpSpPr>
        <p:grpSp>
          <p:nvGrpSpPr>
            <p:cNvPr id="15" name="Group 15"/>
            <p:cNvGrpSpPr/>
            <p:nvPr/>
          </p:nvGrpSpPr>
          <p:grpSpPr>
            <a:xfrm>
              <a:off x="0" y="0"/>
              <a:ext cx="1522959" cy="1522959"/>
              <a:chOff x="0" y="0"/>
              <a:chExt cx="812800" cy="812800"/>
            </a:xfrm>
          </p:grpSpPr>
          <p:sp>
            <p:nvSpPr>
              <p:cNvPr id="16" name="Freeform 1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A17A60"/>
              </a:solidFill>
            </p:spPr>
          </p:sp>
          <p:sp>
            <p:nvSpPr>
              <p:cNvPr id="17" name="TextBox 17"/>
              <p:cNvSpPr txBox="1"/>
              <p:nvPr/>
            </p:nvSpPr>
            <p:spPr>
              <a:xfrm>
                <a:off x="76200" y="38100"/>
                <a:ext cx="660400" cy="698500"/>
              </a:xfrm>
              <a:prstGeom prst="rect">
                <a:avLst/>
              </a:prstGeom>
            </p:spPr>
            <p:txBody>
              <a:bodyPr lIns="50800" tIns="50800" rIns="50800" bIns="50800" rtlCol="0" anchor="ctr"/>
              <a:lstStyle/>
              <a:p>
                <a:pPr algn="ctr">
                  <a:lnSpc>
                    <a:spcPts val="3088"/>
                  </a:lnSpc>
                </a:pPr>
                <a:endParaRPr/>
              </a:p>
            </p:txBody>
          </p:sp>
        </p:grpSp>
        <p:grpSp>
          <p:nvGrpSpPr>
            <p:cNvPr id="18" name="Group 18"/>
            <p:cNvGrpSpPr/>
            <p:nvPr/>
          </p:nvGrpSpPr>
          <p:grpSpPr>
            <a:xfrm>
              <a:off x="162981" y="162981"/>
              <a:ext cx="1196997" cy="1196997"/>
              <a:chOff x="0" y="0"/>
              <a:chExt cx="812800" cy="812800"/>
            </a:xfrm>
          </p:grpSpPr>
          <p:sp>
            <p:nvSpPr>
              <p:cNvPr id="19" name="Freeform 1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8F7F4"/>
              </a:solidFill>
            </p:spPr>
          </p:sp>
          <p:sp>
            <p:nvSpPr>
              <p:cNvPr id="20" name="TextBox 20"/>
              <p:cNvSpPr txBox="1"/>
              <p:nvPr/>
            </p:nvSpPr>
            <p:spPr>
              <a:xfrm>
                <a:off x="76200" y="38100"/>
                <a:ext cx="660400" cy="698500"/>
              </a:xfrm>
              <a:prstGeom prst="rect">
                <a:avLst/>
              </a:prstGeom>
            </p:spPr>
            <p:txBody>
              <a:bodyPr lIns="50800" tIns="50800" rIns="50800" bIns="50800" rtlCol="0" anchor="ctr"/>
              <a:lstStyle/>
              <a:p>
                <a:pPr algn="ctr">
                  <a:lnSpc>
                    <a:spcPts val="3088"/>
                  </a:lnSpc>
                </a:pPr>
                <a:endParaRPr/>
              </a:p>
            </p:txBody>
          </p:sp>
        </p:grpSp>
      </p:grpSp>
      <p:pic>
        <p:nvPicPr>
          <p:cNvPr id="21" name="Picture 2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118492" y="-999804"/>
            <a:ext cx="4294383" cy="4114800"/>
          </a:xfrm>
          <a:prstGeom prst="rect">
            <a:avLst/>
          </a:prstGeom>
        </p:spPr>
      </p:pic>
      <p:pic>
        <p:nvPicPr>
          <p:cNvPr id="22" name="Picture 22"/>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0800000">
            <a:off x="15366916" y="7231994"/>
            <a:ext cx="4294383" cy="4114800"/>
          </a:xfrm>
          <a:prstGeom prst="rect">
            <a:avLst/>
          </a:prstGeom>
        </p:spPr>
      </p:pic>
      <p:sp>
        <p:nvSpPr>
          <p:cNvPr id="23" name="TextBox 23"/>
          <p:cNvSpPr txBox="1"/>
          <p:nvPr/>
        </p:nvSpPr>
        <p:spPr>
          <a:xfrm>
            <a:off x="2602208" y="5048250"/>
            <a:ext cx="13083584" cy="854075"/>
          </a:xfrm>
          <a:prstGeom prst="rect">
            <a:avLst/>
          </a:prstGeom>
        </p:spPr>
        <p:txBody>
          <a:bodyPr lIns="0" tIns="0" rIns="0" bIns="0" rtlCol="0" anchor="t">
            <a:spAutoFit/>
          </a:bodyPr>
          <a:lstStyle/>
          <a:p>
            <a:pPr algn="ctr">
              <a:lnSpc>
                <a:spcPts val="6999"/>
              </a:lnSpc>
            </a:pPr>
            <a:r>
              <a:rPr lang="en-US" sz="4999" dirty="0" err="1">
                <a:solidFill>
                  <a:srgbClr val="433831"/>
                </a:solidFill>
                <a:latin typeface="Roboto Condensed Bold"/>
              </a:rPr>
              <a:t>Đánh</a:t>
            </a:r>
            <a:r>
              <a:rPr lang="en-US" sz="4999" dirty="0">
                <a:solidFill>
                  <a:srgbClr val="433831"/>
                </a:solidFill>
                <a:latin typeface="Roboto Condensed Bold"/>
              </a:rPr>
              <a:t> </a:t>
            </a:r>
            <a:r>
              <a:rPr lang="en-US" sz="4999" dirty="0" err="1">
                <a:solidFill>
                  <a:srgbClr val="433831"/>
                </a:solidFill>
                <a:latin typeface="Roboto Condensed Bold"/>
              </a:rPr>
              <a:t>giá</a:t>
            </a:r>
            <a:r>
              <a:rPr lang="en-US" sz="4999" dirty="0">
                <a:solidFill>
                  <a:srgbClr val="433831"/>
                </a:solidFill>
                <a:latin typeface="Roboto Condensed Bold"/>
              </a:rPr>
              <a:t> </a:t>
            </a:r>
            <a:r>
              <a:rPr lang="en-US" sz="4999" dirty="0" err="1">
                <a:solidFill>
                  <a:srgbClr val="433831"/>
                </a:solidFill>
                <a:latin typeface="Roboto Condensed Bold"/>
              </a:rPr>
              <a:t>bài</a:t>
            </a:r>
            <a:r>
              <a:rPr lang="en-US" sz="4999" dirty="0">
                <a:solidFill>
                  <a:srgbClr val="433831"/>
                </a:solidFill>
                <a:latin typeface="Roboto Condensed Bold"/>
              </a:rPr>
              <a:t> </a:t>
            </a:r>
            <a:r>
              <a:rPr lang="en-US" sz="4999" dirty="0" err="1">
                <a:solidFill>
                  <a:srgbClr val="433831"/>
                </a:solidFill>
                <a:latin typeface="Roboto Condensed Bold"/>
              </a:rPr>
              <a:t>viết</a:t>
            </a:r>
            <a:r>
              <a:rPr lang="en-US" sz="4999" dirty="0">
                <a:solidFill>
                  <a:srgbClr val="433831"/>
                </a:solidFill>
                <a:latin typeface="Roboto Condensed Bold"/>
              </a:rPr>
              <a:t> </a:t>
            </a:r>
            <a:r>
              <a:rPr lang="en-US" sz="4999" dirty="0" err="1">
                <a:solidFill>
                  <a:srgbClr val="433831"/>
                </a:solidFill>
                <a:latin typeface="Roboto Condensed Bold"/>
              </a:rPr>
              <a:t>và</a:t>
            </a:r>
            <a:r>
              <a:rPr lang="en-US" sz="4999" dirty="0">
                <a:solidFill>
                  <a:srgbClr val="433831"/>
                </a:solidFill>
                <a:latin typeface="Roboto Condensed Bold"/>
              </a:rPr>
              <a:t> </a:t>
            </a:r>
            <a:r>
              <a:rPr lang="en-US" sz="4999" dirty="0" err="1">
                <a:solidFill>
                  <a:srgbClr val="433831"/>
                </a:solidFill>
                <a:latin typeface="Roboto Condensed Bold"/>
              </a:rPr>
              <a:t>chỉnh</a:t>
            </a:r>
            <a:r>
              <a:rPr lang="en-US" sz="4999" dirty="0">
                <a:solidFill>
                  <a:srgbClr val="433831"/>
                </a:solidFill>
                <a:latin typeface="Roboto Condensed Bold"/>
              </a:rPr>
              <a:t> </a:t>
            </a:r>
            <a:r>
              <a:rPr lang="en-US" sz="4999" dirty="0" err="1">
                <a:solidFill>
                  <a:srgbClr val="433831"/>
                </a:solidFill>
                <a:latin typeface="Roboto Condensed Bold"/>
              </a:rPr>
              <a:t>sửa</a:t>
            </a:r>
            <a:r>
              <a:rPr lang="en-US" sz="4999" dirty="0">
                <a:solidFill>
                  <a:srgbClr val="433831"/>
                </a:solidFill>
                <a:latin typeface="Roboto Condensed Bold"/>
              </a:rPr>
              <a:t> </a:t>
            </a:r>
            <a:r>
              <a:rPr lang="en-US" sz="4999" dirty="0" err="1">
                <a:solidFill>
                  <a:srgbClr val="433831"/>
                </a:solidFill>
                <a:latin typeface="Roboto Condensed Bold"/>
              </a:rPr>
              <a:t>theo</a:t>
            </a:r>
            <a:r>
              <a:rPr lang="en-US" sz="4999" dirty="0">
                <a:solidFill>
                  <a:srgbClr val="433831"/>
                </a:solidFill>
                <a:latin typeface="Roboto Condensed Bold"/>
              </a:rPr>
              <a:t> </a:t>
            </a:r>
            <a:r>
              <a:rPr lang="en-US" sz="4999" dirty="0" err="1">
                <a:solidFill>
                  <a:srgbClr val="433831"/>
                </a:solidFill>
                <a:latin typeface="Roboto Condensed Bold"/>
              </a:rPr>
              <a:t>bảng</a:t>
            </a:r>
            <a:r>
              <a:rPr lang="en-US" sz="4999" dirty="0">
                <a:solidFill>
                  <a:srgbClr val="433831"/>
                </a:solidFill>
                <a:latin typeface="Roboto Condensed Bold"/>
              </a:rPr>
              <a:t> </a:t>
            </a:r>
            <a:r>
              <a:rPr lang="en-US" sz="4999" dirty="0" err="1">
                <a:solidFill>
                  <a:srgbClr val="433831"/>
                </a:solidFill>
                <a:latin typeface="Roboto Condensed Bold"/>
              </a:rPr>
              <a:t>kiểm</a:t>
            </a:r>
            <a:endParaRPr lang="en-US" sz="4999" dirty="0">
              <a:solidFill>
                <a:srgbClr val="433831"/>
              </a:solidFill>
              <a:latin typeface="Roboto Condensed Bold"/>
            </a:endParaRPr>
          </a:p>
        </p:txBody>
      </p:sp>
      <p:sp>
        <p:nvSpPr>
          <p:cNvPr id="24" name="TextBox 24"/>
          <p:cNvSpPr txBox="1"/>
          <p:nvPr/>
        </p:nvSpPr>
        <p:spPr>
          <a:xfrm>
            <a:off x="3175729" y="1866651"/>
            <a:ext cx="10348317" cy="1236345"/>
          </a:xfrm>
          <a:prstGeom prst="rect">
            <a:avLst/>
          </a:prstGeom>
        </p:spPr>
        <p:txBody>
          <a:bodyPr lIns="0" tIns="0" rIns="0" bIns="0" rtlCol="0" anchor="t">
            <a:spAutoFit/>
          </a:bodyPr>
          <a:lstStyle/>
          <a:p>
            <a:pPr algn="ctr">
              <a:lnSpc>
                <a:spcPts val="10080"/>
              </a:lnSpc>
              <a:spcBef>
                <a:spcPct val="0"/>
              </a:spcBef>
            </a:pPr>
            <a:r>
              <a:rPr lang="en-US" sz="7200" dirty="0">
                <a:solidFill>
                  <a:srgbClr val="5B4636"/>
                </a:solidFill>
                <a:latin typeface="#9Slide07 SVNUT Triumph Press"/>
              </a:rPr>
              <a:t>3. </a:t>
            </a:r>
            <a:r>
              <a:rPr lang="en-US" sz="7200" dirty="0" err="1">
                <a:solidFill>
                  <a:srgbClr val="5B4636"/>
                </a:solidFill>
                <a:latin typeface="#9Slide07 SVNUT Triumph Press"/>
              </a:rPr>
              <a:t>Kiểm</a:t>
            </a:r>
            <a:r>
              <a:rPr lang="en-US" sz="7200" dirty="0">
                <a:solidFill>
                  <a:srgbClr val="5B4636"/>
                </a:solidFill>
                <a:latin typeface="#9Slide07 SVNUT Triumph Press"/>
              </a:rPr>
              <a:t> </a:t>
            </a:r>
            <a:r>
              <a:rPr lang="en-US" sz="7200" dirty="0" err="1">
                <a:solidFill>
                  <a:srgbClr val="5B4636"/>
                </a:solidFill>
                <a:latin typeface="#9Slide07 SVNUT Triumph Press"/>
              </a:rPr>
              <a:t>tra</a:t>
            </a:r>
            <a:r>
              <a:rPr lang="en-US" sz="7200" dirty="0">
                <a:solidFill>
                  <a:srgbClr val="5B4636"/>
                </a:solidFill>
                <a:latin typeface="#9Slide07 SVNUT Triumph Press"/>
              </a:rPr>
              <a:t> </a:t>
            </a:r>
            <a:r>
              <a:rPr lang="en-US" sz="7200" dirty="0" err="1">
                <a:solidFill>
                  <a:srgbClr val="5B4636"/>
                </a:solidFill>
                <a:latin typeface="#9Slide07 SVNUT Triumph Press"/>
              </a:rPr>
              <a:t>và</a:t>
            </a:r>
            <a:r>
              <a:rPr lang="en-US" sz="7200" dirty="0">
                <a:solidFill>
                  <a:srgbClr val="5B4636"/>
                </a:solidFill>
                <a:latin typeface="#9Slide07 SVNUT Triumph Press"/>
              </a:rPr>
              <a:t> </a:t>
            </a:r>
            <a:r>
              <a:rPr lang="en-US" sz="7200" dirty="0" err="1">
                <a:solidFill>
                  <a:srgbClr val="5B4636"/>
                </a:solidFill>
                <a:latin typeface="#9Slide07 SVNUT Triumph Press"/>
              </a:rPr>
              <a:t>chỉnh</a:t>
            </a:r>
            <a:r>
              <a:rPr lang="en-US" sz="7200" dirty="0">
                <a:solidFill>
                  <a:srgbClr val="5B4636"/>
                </a:solidFill>
                <a:latin typeface="#9Slide07 SVNUT Triumph Press"/>
              </a:rPr>
              <a:t> </a:t>
            </a:r>
            <a:r>
              <a:rPr lang="en-US" sz="7200" dirty="0" err="1">
                <a:solidFill>
                  <a:srgbClr val="5B4636"/>
                </a:solidFill>
                <a:latin typeface="#9Slide07 SVNUT Triumph Press"/>
              </a:rPr>
              <a:t>sửa</a:t>
            </a:r>
            <a:endParaRPr lang="en-US" sz="7200" dirty="0">
              <a:solidFill>
                <a:srgbClr val="5B4636"/>
              </a:solidFill>
              <a:latin typeface="#9Slide07 SVNUT Triumph Press"/>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arn(inVertical)">
                                      <p:cBhvr>
                                        <p:cTn id="1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232386" y="4327034"/>
            <a:ext cx="2175237" cy="816444"/>
          </a:xfrm>
          <a:prstGeom prst="rect">
            <a:avLst/>
          </a:prstGeom>
        </p:spPr>
        <p:txBody>
          <a:bodyPr lIns="0" tIns="0" rIns="0" bIns="0" rtlCol="0" anchor="t">
            <a:spAutoFit/>
          </a:bodyPr>
          <a:lstStyle/>
          <a:p>
            <a:pPr algn="ctr">
              <a:lnSpc>
                <a:spcPts val="6266"/>
              </a:lnSpc>
              <a:spcBef>
                <a:spcPct val="0"/>
              </a:spcBef>
            </a:pPr>
            <a:r>
              <a:rPr lang="en-US" sz="6204">
                <a:solidFill>
                  <a:srgbClr val="FFFFFF"/>
                </a:solidFill>
                <a:latin typeface="Alegreya Bold"/>
              </a:rPr>
              <a:t>25%</a:t>
            </a:r>
          </a:p>
        </p:txBody>
      </p:sp>
      <p:sp>
        <p:nvSpPr>
          <p:cNvPr id="3" name="TextBox 3"/>
          <p:cNvSpPr txBox="1"/>
          <p:nvPr/>
        </p:nvSpPr>
        <p:spPr>
          <a:xfrm>
            <a:off x="4998642" y="5752969"/>
            <a:ext cx="1810397" cy="816444"/>
          </a:xfrm>
          <a:prstGeom prst="rect">
            <a:avLst/>
          </a:prstGeom>
        </p:spPr>
        <p:txBody>
          <a:bodyPr lIns="0" tIns="0" rIns="0" bIns="0" rtlCol="0" anchor="t">
            <a:spAutoFit/>
          </a:bodyPr>
          <a:lstStyle/>
          <a:p>
            <a:pPr marL="0" lvl="0" indent="0" algn="ctr">
              <a:lnSpc>
                <a:spcPts val="6266"/>
              </a:lnSpc>
              <a:spcBef>
                <a:spcPct val="0"/>
              </a:spcBef>
            </a:pPr>
            <a:r>
              <a:rPr lang="en-US" sz="6204" u="none">
                <a:solidFill>
                  <a:srgbClr val="FFFFFF"/>
                </a:solidFill>
                <a:latin typeface="Alegreya Bold"/>
              </a:rPr>
              <a:t>75%</a:t>
            </a:r>
          </a:p>
        </p:txBody>
      </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800000">
            <a:off x="14705440" y="-1389339"/>
            <a:ext cx="3352965" cy="2840876"/>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10496" y="8842342"/>
            <a:ext cx="3352965" cy="2840876"/>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01715">
            <a:off x="7147351" y="9026795"/>
            <a:ext cx="1450030" cy="1130633"/>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649553">
            <a:off x="16915649" y="4829477"/>
            <a:ext cx="1562518" cy="1289788"/>
          </a:xfrm>
          <a:prstGeom prst="rect">
            <a:avLst/>
          </a:prstGeom>
        </p:spPr>
      </p:pic>
      <p:grpSp>
        <p:nvGrpSpPr>
          <p:cNvPr id="8" name="Group 8"/>
          <p:cNvGrpSpPr/>
          <p:nvPr/>
        </p:nvGrpSpPr>
        <p:grpSpPr>
          <a:xfrm>
            <a:off x="10609179" y="9850018"/>
            <a:ext cx="1172978" cy="1172978"/>
            <a:chOff x="0" y="0"/>
            <a:chExt cx="1563971" cy="1563971"/>
          </a:xfrm>
        </p:grpSpPr>
        <p:grpSp>
          <p:nvGrpSpPr>
            <p:cNvPr id="9" name="Group 9"/>
            <p:cNvGrpSpPr/>
            <p:nvPr/>
          </p:nvGrpSpPr>
          <p:grpSpPr>
            <a:xfrm>
              <a:off x="0" y="0"/>
              <a:ext cx="1563971" cy="1563971"/>
              <a:chOff x="0" y="0"/>
              <a:chExt cx="812800" cy="812800"/>
            </a:xfrm>
          </p:grpSpPr>
          <p:sp>
            <p:nvSpPr>
              <p:cNvPr id="10" name="Freeform 1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A17A60"/>
              </a:solidFill>
            </p:spPr>
          </p:sp>
          <p:sp>
            <p:nvSpPr>
              <p:cNvPr id="11" name="TextBox 11"/>
              <p:cNvSpPr txBox="1"/>
              <p:nvPr/>
            </p:nvSpPr>
            <p:spPr>
              <a:xfrm>
                <a:off x="76200" y="38100"/>
                <a:ext cx="660400" cy="698500"/>
              </a:xfrm>
              <a:prstGeom prst="rect">
                <a:avLst/>
              </a:prstGeom>
            </p:spPr>
            <p:txBody>
              <a:bodyPr lIns="50800" tIns="50800" rIns="50800" bIns="50800" rtlCol="0" anchor="ctr"/>
              <a:lstStyle/>
              <a:p>
                <a:pPr algn="ctr">
                  <a:lnSpc>
                    <a:spcPts val="3171"/>
                  </a:lnSpc>
                </a:pPr>
                <a:endParaRPr/>
              </a:p>
            </p:txBody>
          </p:sp>
        </p:grpSp>
        <p:grpSp>
          <p:nvGrpSpPr>
            <p:cNvPr id="12" name="Group 12"/>
            <p:cNvGrpSpPr/>
            <p:nvPr/>
          </p:nvGrpSpPr>
          <p:grpSpPr>
            <a:xfrm>
              <a:off x="167370" y="167370"/>
              <a:ext cx="1229231" cy="1229231"/>
              <a:chOff x="0" y="0"/>
              <a:chExt cx="812800" cy="812800"/>
            </a:xfrm>
          </p:grpSpPr>
          <p:sp>
            <p:nvSpPr>
              <p:cNvPr id="13" name="Freeform 1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p:spPr>
          </p:sp>
          <p:sp>
            <p:nvSpPr>
              <p:cNvPr id="14" name="TextBox 14"/>
              <p:cNvSpPr txBox="1"/>
              <p:nvPr/>
            </p:nvSpPr>
            <p:spPr>
              <a:xfrm>
                <a:off x="76200" y="38100"/>
                <a:ext cx="660400" cy="698500"/>
              </a:xfrm>
              <a:prstGeom prst="rect">
                <a:avLst/>
              </a:prstGeom>
            </p:spPr>
            <p:txBody>
              <a:bodyPr lIns="50800" tIns="50800" rIns="50800" bIns="50800" rtlCol="0" anchor="ctr"/>
              <a:lstStyle/>
              <a:p>
                <a:pPr algn="ctr">
                  <a:lnSpc>
                    <a:spcPts val="3171"/>
                  </a:lnSpc>
                </a:pPr>
                <a:endParaRPr/>
              </a:p>
            </p:txBody>
          </p:sp>
        </p:grpSp>
      </p:grpSp>
      <p:grpSp>
        <p:nvGrpSpPr>
          <p:cNvPr id="15" name="Group 15"/>
          <p:cNvGrpSpPr/>
          <p:nvPr/>
        </p:nvGrpSpPr>
        <p:grpSpPr>
          <a:xfrm>
            <a:off x="6237930" y="-571110"/>
            <a:ext cx="1142219" cy="1142219"/>
            <a:chOff x="0" y="0"/>
            <a:chExt cx="1522959" cy="1522959"/>
          </a:xfrm>
        </p:grpSpPr>
        <p:grpSp>
          <p:nvGrpSpPr>
            <p:cNvPr id="16" name="Group 16"/>
            <p:cNvGrpSpPr/>
            <p:nvPr/>
          </p:nvGrpSpPr>
          <p:grpSpPr>
            <a:xfrm>
              <a:off x="0" y="0"/>
              <a:ext cx="1522959" cy="1522959"/>
              <a:chOff x="0" y="0"/>
              <a:chExt cx="812800" cy="812800"/>
            </a:xfrm>
          </p:grpSpPr>
          <p:sp>
            <p:nvSpPr>
              <p:cNvPr id="17" name="Freeform 1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A17A60"/>
              </a:solidFill>
            </p:spPr>
          </p:sp>
          <p:sp>
            <p:nvSpPr>
              <p:cNvPr id="18" name="TextBox 18"/>
              <p:cNvSpPr txBox="1"/>
              <p:nvPr/>
            </p:nvSpPr>
            <p:spPr>
              <a:xfrm>
                <a:off x="76200" y="38100"/>
                <a:ext cx="660400" cy="698500"/>
              </a:xfrm>
              <a:prstGeom prst="rect">
                <a:avLst/>
              </a:prstGeom>
            </p:spPr>
            <p:txBody>
              <a:bodyPr lIns="50800" tIns="50800" rIns="50800" bIns="50800" rtlCol="0" anchor="ctr"/>
              <a:lstStyle/>
              <a:p>
                <a:pPr algn="ctr">
                  <a:lnSpc>
                    <a:spcPts val="3088"/>
                  </a:lnSpc>
                </a:pPr>
                <a:endParaRPr/>
              </a:p>
            </p:txBody>
          </p:sp>
        </p:grpSp>
        <p:grpSp>
          <p:nvGrpSpPr>
            <p:cNvPr id="19" name="Group 19"/>
            <p:cNvGrpSpPr/>
            <p:nvPr/>
          </p:nvGrpSpPr>
          <p:grpSpPr>
            <a:xfrm>
              <a:off x="162981" y="162981"/>
              <a:ext cx="1196997" cy="1196997"/>
              <a:chOff x="0" y="0"/>
              <a:chExt cx="812800" cy="812800"/>
            </a:xfrm>
          </p:grpSpPr>
          <p:sp>
            <p:nvSpPr>
              <p:cNvPr id="20" name="Freeform 2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p:spPr>
          </p:sp>
          <p:sp>
            <p:nvSpPr>
              <p:cNvPr id="21" name="TextBox 21"/>
              <p:cNvSpPr txBox="1"/>
              <p:nvPr/>
            </p:nvSpPr>
            <p:spPr>
              <a:xfrm>
                <a:off x="76200" y="38100"/>
                <a:ext cx="660400" cy="698500"/>
              </a:xfrm>
              <a:prstGeom prst="rect">
                <a:avLst/>
              </a:prstGeom>
            </p:spPr>
            <p:txBody>
              <a:bodyPr lIns="50800" tIns="50800" rIns="50800" bIns="50800" rtlCol="0" anchor="ctr"/>
              <a:lstStyle/>
              <a:p>
                <a:pPr algn="ctr">
                  <a:lnSpc>
                    <a:spcPts val="3088"/>
                  </a:lnSpc>
                </a:pPr>
                <a:endParaRPr/>
              </a:p>
            </p:txBody>
          </p:sp>
        </p:grpSp>
      </p:grpSp>
      <p:pic>
        <p:nvPicPr>
          <p:cNvPr id="22" name="Picture 2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118492" y="-999804"/>
            <a:ext cx="4294383" cy="4114800"/>
          </a:xfrm>
          <a:prstGeom prst="rect">
            <a:avLst/>
          </a:prstGeom>
        </p:spPr>
      </p:pic>
      <p:pic>
        <p:nvPicPr>
          <p:cNvPr id="23" name="Picture 23"/>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0800000">
            <a:off x="15366916" y="7231994"/>
            <a:ext cx="4294383" cy="4114800"/>
          </a:xfrm>
          <a:prstGeom prst="rect">
            <a:avLst/>
          </a:prstGeom>
        </p:spPr>
      </p:pic>
      <p:sp>
        <p:nvSpPr>
          <p:cNvPr id="24" name="TextBox 24"/>
          <p:cNvSpPr txBox="1"/>
          <p:nvPr/>
        </p:nvSpPr>
        <p:spPr>
          <a:xfrm>
            <a:off x="5730714" y="739814"/>
            <a:ext cx="5464820" cy="953135"/>
          </a:xfrm>
          <a:prstGeom prst="rect">
            <a:avLst/>
          </a:prstGeom>
        </p:spPr>
        <p:txBody>
          <a:bodyPr lIns="0" tIns="0" rIns="0" bIns="0" rtlCol="0" anchor="t">
            <a:spAutoFit/>
          </a:bodyPr>
          <a:lstStyle/>
          <a:p>
            <a:pPr algn="ctr">
              <a:lnSpc>
                <a:spcPts val="7840"/>
              </a:lnSpc>
            </a:pPr>
            <a:r>
              <a:rPr lang="en-US" sz="5600">
                <a:solidFill>
                  <a:srgbClr val="5B4636"/>
                </a:solidFill>
                <a:latin typeface="Fraunces Bold"/>
              </a:rPr>
              <a:t>IV. LUYỆN TẬP</a:t>
            </a:r>
          </a:p>
        </p:txBody>
      </p:sp>
      <p:pic>
        <p:nvPicPr>
          <p:cNvPr id="25" name="Picture 25"/>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335807" y="1692949"/>
            <a:ext cx="7230126" cy="7157825"/>
          </a:xfrm>
          <a:prstGeom prst="rect">
            <a:avLst/>
          </a:prstGeom>
        </p:spPr>
      </p:pic>
      <p:pic>
        <p:nvPicPr>
          <p:cNvPr id="26" name="Picture 26"/>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8975508" y="2332798"/>
            <a:ext cx="6261300" cy="6198687"/>
          </a:xfrm>
          <a:prstGeom prst="rect">
            <a:avLst/>
          </a:prstGeom>
        </p:spPr>
      </p:pic>
      <p:sp>
        <p:nvSpPr>
          <p:cNvPr id="27" name="TextBox 27"/>
          <p:cNvSpPr txBox="1"/>
          <p:nvPr/>
        </p:nvSpPr>
        <p:spPr>
          <a:xfrm>
            <a:off x="2067819" y="2826847"/>
            <a:ext cx="5861647" cy="5916930"/>
          </a:xfrm>
          <a:prstGeom prst="rect">
            <a:avLst/>
          </a:prstGeom>
        </p:spPr>
        <p:txBody>
          <a:bodyPr lIns="0" tIns="0" rIns="0" bIns="0" rtlCol="0" anchor="t">
            <a:spAutoFit/>
          </a:bodyPr>
          <a:lstStyle/>
          <a:p>
            <a:pPr algn="ctr">
              <a:lnSpc>
                <a:spcPts val="6719"/>
              </a:lnSpc>
              <a:spcBef>
                <a:spcPct val="0"/>
              </a:spcBef>
            </a:pPr>
            <a:r>
              <a:rPr lang="en-US" sz="4800" dirty="0">
                <a:solidFill>
                  <a:srgbClr val="000000"/>
                </a:solidFill>
                <a:latin typeface="Roboto Condensed"/>
              </a:rPr>
              <a:t>HĐ </a:t>
            </a:r>
            <a:r>
              <a:rPr lang="en-US" sz="4800" dirty="0" err="1">
                <a:solidFill>
                  <a:srgbClr val="000000"/>
                </a:solidFill>
                <a:latin typeface="Roboto Condensed"/>
              </a:rPr>
              <a:t>theo</a:t>
            </a:r>
            <a:r>
              <a:rPr lang="en-US" sz="4800" dirty="0">
                <a:solidFill>
                  <a:srgbClr val="000000"/>
                </a:solidFill>
                <a:latin typeface="Roboto Condensed"/>
              </a:rPr>
              <a:t> </a:t>
            </a:r>
            <a:r>
              <a:rPr lang="en-US" sz="4800" b="1" dirty="0">
                <a:solidFill>
                  <a:srgbClr val="000000"/>
                </a:solidFill>
                <a:latin typeface="Roboto Condensed"/>
              </a:rPr>
              <a:t>4 </a:t>
            </a:r>
            <a:r>
              <a:rPr lang="en-US" sz="4800" b="1" dirty="0" err="1">
                <a:solidFill>
                  <a:srgbClr val="000000"/>
                </a:solidFill>
                <a:latin typeface="Roboto Condensed"/>
              </a:rPr>
              <a:t>nhóm</a:t>
            </a:r>
            <a:r>
              <a:rPr lang="en-US" sz="4800" dirty="0">
                <a:solidFill>
                  <a:srgbClr val="000000"/>
                </a:solidFill>
                <a:latin typeface="Roboto Condensed"/>
              </a:rPr>
              <a:t>. </a:t>
            </a:r>
            <a:r>
              <a:rPr lang="en-US" sz="4800" dirty="0" err="1">
                <a:solidFill>
                  <a:srgbClr val="000000"/>
                </a:solidFill>
                <a:latin typeface="Roboto Condensed"/>
              </a:rPr>
              <a:t>Mỗi</a:t>
            </a:r>
            <a:r>
              <a:rPr lang="en-US" sz="4800" dirty="0">
                <a:solidFill>
                  <a:srgbClr val="000000"/>
                </a:solidFill>
                <a:latin typeface="Roboto Condensed"/>
              </a:rPr>
              <a:t> </a:t>
            </a:r>
            <a:r>
              <a:rPr lang="en-US" sz="4800" dirty="0" err="1">
                <a:solidFill>
                  <a:srgbClr val="000000"/>
                </a:solidFill>
                <a:latin typeface="Roboto Condensed"/>
              </a:rPr>
              <a:t>nhóm</a:t>
            </a:r>
            <a:r>
              <a:rPr lang="en-US" sz="4800" dirty="0">
                <a:solidFill>
                  <a:srgbClr val="000000"/>
                </a:solidFill>
                <a:latin typeface="Roboto Condensed"/>
              </a:rPr>
              <a:t> </a:t>
            </a:r>
            <a:r>
              <a:rPr lang="en-US" sz="4800" dirty="0" err="1">
                <a:solidFill>
                  <a:srgbClr val="000000"/>
                </a:solidFill>
                <a:latin typeface="Roboto Condensed"/>
              </a:rPr>
              <a:t>lập</a:t>
            </a:r>
            <a:r>
              <a:rPr lang="en-US" sz="4800" dirty="0">
                <a:solidFill>
                  <a:srgbClr val="000000"/>
                </a:solidFill>
                <a:latin typeface="Roboto Condensed"/>
              </a:rPr>
              <a:t> </a:t>
            </a:r>
            <a:r>
              <a:rPr lang="en-US" sz="4800" dirty="0" err="1">
                <a:solidFill>
                  <a:srgbClr val="000000"/>
                </a:solidFill>
                <a:latin typeface="Roboto Condensed"/>
              </a:rPr>
              <a:t>dàn</a:t>
            </a:r>
            <a:r>
              <a:rPr lang="en-US" sz="4800" dirty="0">
                <a:solidFill>
                  <a:srgbClr val="000000"/>
                </a:solidFill>
                <a:latin typeface="Roboto Condensed"/>
              </a:rPr>
              <a:t> ý </a:t>
            </a:r>
            <a:r>
              <a:rPr lang="en-US" sz="4800" dirty="0" err="1">
                <a:solidFill>
                  <a:srgbClr val="000000"/>
                </a:solidFill>
                <a:latin typeface="Roboto Condensed"/>
              </a:rPr>
              <a:t>cho</a:t>
            </a:r>
            <a:r>
              <a:rPr lang="en-US" sz="4800" dirty="0">
                <a:solidFill>
                  <a:srgbClr val="000000"/>
                </a:solidFill>
                <a:latin typeface="Roboto Condensed"/>
              </a:rPr>
              <a:t> </a:t>
            </a:r>
            <a:r>
              <a:rPr lang="en-US" sz="4800" dirty="0" err="1">
                <a:solidFill>
                  <a:srgbClr val="000000"/>
                </a:solidFill>
                <a:latin typeface="Roboto Condensed"/>
              </a:rPr>
              <a:t>một</a:t>
            </a:r>
            <a:r>
              <a:rPr lang="en-US" sz="4800" dirty="0">
                <a:solidFill>
                  <a:srgbClr val="000000"/>
                </a:solidFill>
                <a:latin typeface="Roboto Condensed"/>
              </a:rPr>
              <a:t> </a:t>
            </a:r>
            <a:r>
              <a:rPr lang="en-US" sz="4800" dirty="0" err="1">
                <a:solidFill>
                  <a:srgbClr val="000000"/>
                </a:solidFill>
                <a:latin typeface="Roboto Condensed"/>
              </a:rPr>
              <a:t>bài</a:t>
            </a:r>
            <a:r>
              <a:rPr lang="en-US" sz="4800" dirty="0">
                <a:solidFill>
                  <a:srgbClr val="000000"/>
                </a:solidFill>
                <a:latin typeface="Roboto Condensed"/>
              </a:rPr>
              <a:t> </a:t>
            </a:r>
            <a:r>
              <a:rPr lang="en-US" sz="4800" dirty="0" err="1">
                <a:solidFill>
                  <a:srgbClr val="000000"/>
                </a:solidFill>
                <a:latin typeface="Roboto Condensed"/>
              </a:rPr>
              <a:t>văn</a:t>
            </a:r>
            <a:r>
              <a:rPr lang="en-US" sz="4800" dirty="0">
                <a:solidFill>
                  <a:srgbClr val="000000"/>
                </a:solidFill>
                <a:latin typeface="Roboto Condensed"/>
              </a:rPr>
              <a:t> </a:t>
            </a:r>
            <a:r>
              <a:rPr lang="en-US" sz="4800" dirty="0" err="1">
                <a:solidFill>
                  <a:srgbClr val="000000"/>
                </a:solidFill>
                <a:latin typeface="Roboto Condensed"/>
              </a:rPr>
              <a:t>thuyết</a:t>
            </a:r>
            <a:r>
              <a:rPr lang="en-US" sz="4800" dirty="0">
                <a:solidFill>
                  <a:srgbClr val="000000"/>
                </a:solidFill>
                <a:latin typeface="Roboto Condensed"/>
              </a:rPr>
              <a:t> </a:t>
            </a:r>
            <a:r>
              <a:rPr lang="en-US" sz="4800" dirty="0" err="1">
                <a:solidFill>
                  <a:srgbClr val="000000"/>
                </a:solidFill>
                <a:latin typeface="Roboto Condensed"/>
              </a:rPr>
              <a:t>minh</a:t>
            </a:r>
            <a:r>
              <a:rPr lang="en-US" sz="4800" dirty="0">
                <a:solidFill>
                  <a:srgbClr val="000000"/>
                </a:solidFill>
                <a:latin typeface="Roboto Condensed"/>
              </a:rPr>
              <a:t> </a:t>
            </a:r>
            <a:r>
              <a:rPr lang="en-US" sz="4800" dirty="0" err="1">
                <a:solidFill>
                  <a:srgbClr val="000000"/>
                </a:solidFill>
                <a:latin typeface="Roboto Condensed"/>
              </a:rPr>
              <a:t>về</a:t>
            </a:r>
            <a:r>
              <a:rPr lang="en-US" sz="4800" dirty="0">
                <a:solidFill>
                  <a:srgbClr val="000000"/>
                </a:solidFill>
                <a:latin typeface="Roboto Condensed"/>
              </a:rPr>
              <a:t> </a:t>
            </a:r>
            <a:r>
              <a:rPr lang="en-US" sz="4800" dirty="0" err="1">
                <a:solidFill>
                  <a:srgbClr val="000000"/>
                </a:solidFill>
                <a:latin typeface="Roboto Condensed"/>
              </a:rPr>
              <a:t>quy</a:t>
            </a:r>
            <a:r>
              <a:rPr lang="en-US" sz="4800" dirty="0">
                <a:solidFill>
                  <a:srgbClr val="000000"/>
                </a:solidFill>
                <a:latin typeface="Roboto Condensed"/>
              </a:rPr>
              <a:t> </a:t>
            </a:r>
            <a:r>
              <a:rPr lang="en-US" sz="4800" dirty="0" err="1">
                <a:solidFill>
                  <a:srgbClr val="000000"/>
                </a:solidFill>
                <a:latin typeface="Roboto Condensed"/>
              </a:rPr>
              <a:t>tắc</a:t>
            </a:r>
            <a:r>
              <a:rPr lang="en-US" sz="4800" dirty="0">
                <a:solidFill>
                  <a:srgbClr val="000000"/>
                </a:solidFill>
                <a:latin typeface="Roboto Condensed"/>
              </a:rPr>
              <a:t>, </a:t>
            </a:r>
            <a:r>
              <a:rPr lang="en-US" sz="4800" dirty="0" err="1">
                <a:solidFill>
                  <a:srgbClr val="000000"/>
                </a:solidFill>
                <a:latin typeface="Roboto Condensed"/>
              </a:rPr>
              <a:t>luật</a:t>
            </a:r>
            <a:r>
              <a:rPr lang="en-US" sz="4800" dirty="0">
                <a:solidFill>
                  <a:srgbClr val="000000"/>
                </a:solidFill>
                <a:latin typeface="Roboto Condensed"/>
              </a:rPr>
              <a:t> </a:t>
            </a:r>
            <a:r>
              <a:rPr lang="en-US" sz="4800" dirty="0" err="1">
                <a:solidFill>
                  <a:srgbClr val="000000"/>
                </a:solidFill>
                <a:latin typeface="Roboto Condensed"/>
              </a:rPr>
              <a:t>lệ</a:t>
            </a:r>
            <a:r>
              <a:rPr lang="en-US" sz="4800" dirty="0">
                <a:solidFill>
                  <a:srgbClr val="000000"/>
                </a:solidFill>
                <a:latin typeface="Roboto Condensed"/>
              </a:rPr>
              <a:t> </a:t>
            </a:r>
            <a:r>
              <a:rPr lang="en-US" sz="4800" dirty="0" err="1">
                <a:solidFill>
                  <a:srgbClr val="000000"/>
                </a:solidFill>
                <a:latin typeface="Roboto Condensed"/>
              </a:rPr>
              <a:t>trong</a:t>
            </a:r>
            <a:r>
              <a:rPr lang="en-US" sz="4800" dirty="0">
                <a:solidFill>
                  <a:srgbClr val="000000"/>
                </a:solidFill>
                <a:latin typeface="Roboto Condensed"/>
              </a:rPr>
              <a:t> </a:t>
            </a:r>
            <a:r>
              <a:rPr lang="en-US" sz="4800" dirty="0" err="1">
                <a:solidFill>
                  <a:srgbClr val="000000"/>
                </a:solidFill>
                <a:latin typeface="Roboto Condensed"/>
              </a:rPr>
              <a:t>một</a:t>
            </a:r>
            <a:r>
              <a:rPr lang="en-US" sz="4800" dirty="0">
                <a:solidFill>
                  <a:srgbClr val="000000"/>
                </a:solidFill>
                <a:latin typeface="Roboto Condensed"/>
              </a:rPr>
              <a:t> </a:t>
            </a:r>
            <a:r>
              <a:rPr lang="en-US" sz="4800" dirty="0" err="1">
                <a:solidFill>
                  <a:srgbClr val="000000"/>
                </a:solidFill>
                <a:latin typeface="Roboto Condensed"/>
              </a:rPr>
              <a:t>hoạt</a:t>
            </a:r>
            <a:r>
              <a:rPr lang="en-US" sz="4800" dirty="0">
                <a:solidFill>
                  <a:srgbClr val="000000"/>
                </a:solidFill>
                <a:latin typeface="Roboto Condensed"/>
              </a:rPr>
              <a:t> </a:t>
            </a:r>
            <a:r>
              <a:rPr lang="en-US" sz="4800" dirty="0" err="1">
                <a:solidFill>
                  <a:srgbClr val="000000"/>
                </a:solidFill>
                <a:latin typeface="Roboto Condensed"/>
              </a:rPr>
              <a:t>động</a:t>
            </a:r>
            <a:r>
              <a:rPr lang="en-US" sz="4800" dirty="0">
                <a:solidFill>
                  <a:srgbClr val="000000"/>
                </a:solidFill>
                <a:latin typeface="Roboto Condensed"/>
              </a:rPr>
              <a:t>/</a:t>
            </a:r>
            <a:r>
              <a:rPr lang="en-US" sz="4800" dirty="0" err="1">
                <a:solidFill>
                  <a:srgbClr val="000000"/>
                </a:solidFill>
                <a:latin typeface="Roboto Condensed"/>
              </a:rPr>
              <a:t>trò</a:t>
            </a:r>
            <a:r>
              <a:rPr lang="en-US" sz="4800" dirty="0">
                <a:solidFill>
                  <a:srgbClr val="000000"/>
                </a:solidFill>
                <a:latin typeface="Roboto Condensed"/>
              </a:rPr>
              <a:t> </a:t>
            </a:r>
            <a:r>
              <a:rPr lang="en-US" sz="4800" dirty="0" err="1">
                <a:solidFill>
                  <a:srgbClr val="000000"/>
                </a:solidFill>
                <a:latin typeface="Roboto Condensed"/>
              </a:rPr>
              <a:t>chơi</a:t>
            </a:r>
            <a:r>
              <a:rPr lang="en-US" sz="4800" dirty="0">
                <a:solidFill>
                  <a:srgbClr val="000000"/>
                </a:solidFill>
                <a:latin typeface="Roboto Condensed"/>
              </a:rPr>
              <a:t>. (</a:t>
            </a:r>
            <a:r>
              <a:rPr lang="en-US" sz="4800" b="1" dirty="0" err="1">
                <a:solidFill>
                  <a:srgbClr val="000000"/>
                </a:solidFill>
                <a:latin typeface="Roboto Condensed"/>
              </a:rPr>
              <a:t>phiếu</a:t>
            </a:r>
            <a:r>
              <a:rPr lang="en-US" sz="4800" b="1" dirty="0">
                <a:solidFill>
                  <a:srgbClr val="000000"/>
                </a:solidFill>
                <a:latin typeface="Roboto Condensed"/>
              </a:rPr>
              <a:t> </a:t>
            </a:r>
            <a:r>
              <a:rPr lang="en-US" sz="4800" b="1" dirty="0" err="1">
                <a:solidFill>
                  <a:srgbClr val="000000"/>
                </a:solidFill>
                <a:latin typeface="Roboto Condensed"/>
              </a:rPr>
              <a:t>học</a:t>
            </a:r>
            <a:r>
              <a:rPr lang="en-US" sz="4800" b="1" dirty="0">
                <a:solidFill>
                  <a:srgbClr val="000000"/>
                </a:solidFill>
                <a:latin typeface="Roboto Condensed"/>
              </a:rPr>
              <a:t> </a:t>
            </a:r>
            <a:r>
              <a:rPr lang="en-US" sz="4800" b="1" dirty="0" err="1">
                <a:solidFill>
                  <a:srgbClr val="000000"/>
                </a:solidFill>
                <a:latin typeface="Roboto Condensed"/>
              </a:rPr>
              <a:t>tập</a:t>
            </a:r>
            <a:r>
              <a:rPr lang="en-US" sz="4800" b="1" dirty="0">
                <a:solidFill>
                  <a:srgbClr val="000000"/>
                </a:solidFill>
                <a:latin typeface="Roboto Condensed"/>
              </a:rPr>
              <a:t> </a:t>
            </a:r>
            <a:r>
              <a:rPr lang="en-US" sz="4800" b="1" dirty="0" err="1">
                <a:solidFill>
                  <a:srgbClr val="000000"/>
                </a:solidFill>
                <a:latin typeface="Roboto Condensed"/>
              </a:rPr>
              <a:t>số</a:t>
            </a:r>
            <a:r>
              <a:rPr lang="en-US" sz="4800" b="1" dirty="0">
                <a:solidFill>
                  <a:srgbClr val="000000"/>
                </a:solidFill>
                <a:latin typeface="Roboto Condensed"/>
              </a:rPr>
              <a:t> 4</a:t>
            </a:r>
            <a:r>
              <a:rPr lang="en-US" sz="4800" dirty="0">
                <a:solidFill>
                  <a:srgbClr val="000000"/>
                </a:solidFill>
                <a:latin typeface="Roboto Condensed"/>
              </a:rPr>
              <a:t>)</a:t>
            </a:r>
          </a:p>
          <a:p>
            <a:pPr algn="ctr">
              <a:lnSpc>
                <a:spcPts val="6719"/>
              </a:lnSpc>
              <a:spcBef>
                <a:spcPct val="0"/>
              </a:spcBef>
            </a:pPr>
            <a:endParaRPr lang="en-US" sz="4800" dirty="0">
              <a:solidFill>
                <a:srgbClr val="000000"/>
              </a:solidFill>
              <a:latin typeface="Roboto Condensed"/>
            </a:endParaRPr>
          </a:p>
        </p:txBody>
      </p:sp>
      <p:sp>
        <p:nvSpPr>
          <p:cNvPr id="28" name="TextBox 28"/>
          <p:cNvSpPr txBox="1"/>
          <p:nvPr/>
        </p:nvSpPr>
        <p:spPr>
          <a:xfrm>
            <a:off x="8973723" y="3889879"/>
            <a:ext cx="5985403" cy="3373755"/>
          </a:xfrm>
          <a:prstGeom prst="rect">
            <a:avLst/>
          </a:prstGeom>
        </p:spPr>
        <p:txBody>
          <a:bodyPr lIns="0" tIns="0" rIns="0" bIns="0" rtlCol="0" anchor="t">
            <a:spAutoFit/>
          </a:bodyPr>
          <a:lstStyle/>
          <a:p>
            <a:pPr marL="1036320" lvl="1" indent="-518160" algn="ctr">
              <a:lnSpc>
                <a:spcPts val="6719"/>
              </a:lnSpc>
              <a:buFont typeface="Arial"/>
              <a:buChar char="•"/>
            </a:pPr>
            <a:r>
              <a:rPr lang="en-US" sz="4800" dirty="0" err="1">
                <a:solidFill>
                  <a:srgbClr val="000000"/>
                </a:solidFill>
                <a:latin typeface="Roboto Condensed"/>
              </a:rPr>
              <a:t>Thời</a:t>
            </a:r>
            <a:r>
              <a:rPr lang="en-US" sz="4800" dirty="0">
                <a:solidFill>
                  <a:srgbClr val="000000"/>
                </a:solidFill>
                <a:latin typeface="Roboto Condensed"/>
              </a:rPr>
              <a:t> </a:t>
            </a:r>
            <a:r>
              <a:rPr lang="en-US" sz="4800" dirty="0" err="1">
                <a:solidFill>
                  <a:srgbClr val="000000"/>
                </a:solidFill>
                <a:latin typeface="Roboto Condensed"/>
              </a:rPr>
              <a:t>gian</a:t>
            </a:r>
            <a:r>
              <a:rPr lang="en-US" sz="4800" dirty="0">
                <a:solidFill>
                  <a:srgbClr val="000000"/>
                </a:solidFill>
                <a:latin typeface="Roboto Condensed"/>
              </a:rPr>
              <a:t> </a:t>
            </a:r>
            <a:r>
              <a:rPr lang="en-US" sz="4800" b="1" dirty="0" err="1">
                <a:solidFill>
                  <a:srgbClr val="000000"/>
                </a:solidFill>
                <a:latin typeface="Roboto Condensed"/>
              </a:rPr>
              <a:t>lập</a:t>
            </a:r>
            <a:r>
              <a:rPr lang="en-US" sz="4800" b="1" dirty="0">
                <a:solidFill>
                  <a:srgbClr val="000000"/>
                </a:solidFill>
                <a:latin typeface="Roboto Condensed"/>
              </a:rPr>
              <a:t> </a:t>
            </a:r>
            <a:r>
              <a:rPr lang="en-US" sz="4800" b="1" dirty="0" err="1">
                <a:solidFill>
                  <a:srgbClr val="000000"/>
                </a:solidFill>
                <a:latin typeface="Roboto Condensed"/>
              </a:rPr>
              <a:t>dàn</a:t>
            </a:r>
            <a:r>
              <a:rPr lang="en-US" sz="4800" b="1" dirty="0">
                <a:solidFill>
                  <a:srgbClr val="000000"/>
                </a:solidFill>
                <a:latin typeface="Roboto Condensed"/>
              </a:rPr>
              <a:t> ý</a:t>
            </a:r>
            <a:r>
              <a:rPr lang="en-US" sz="4800" dirty="0">
                <a:solidFill>
                  <a:srgbClr val="000000"/>
                </a:solidFill>
                <a:latin typeface="Roboto Condensed"/>
              </a:rPr>
              <a:t>: </a:t>
            </a:r>
            <a:r>
              <a:rPr lang="en-US" sz="4800" b="1" dirty="0">
                <a:solidFill>
                  <a:srgbClr val="000000"/>
                </a:solidFill>
                <a:latin typeface="Roboto Condensed"/>
              </a:rPr>
              <a:t>15 </a:t>
            </a:r>
            <a:r>
              <a:rPr lang="en-US" sz="4800" b="1" dirty="0" err="1">
                <a:solidFill>
                  <a:srgbClr val="000000"/>
                </a:solidFill>
                <a:latin typeface="Roboto Condensed"/>
              </a:rPr>
              <a:t>phút</a:t>
            </a:r>
            <a:endParaRPr lang="en-US" sz="4800" b="1" dirty="0">
              <a:solidFill>
                <a:srgbClr val="000000"/>
              </a:solidFill>
              <a:latin typeface="Roboto Condensed"/>
            </a:endParaRPr>
          </a:p>
          <a:p>
            <a:pPr marL="1036320" lvl="1" indent="-518160" algn="ctr">
              <a:lnSpc>
                <a:spcPts val="6719"/>
              </a:lnSpc>
              <a:buFont typeface="Arial"/>
              <a:buChar char="•"/>
            </a:pPr>
            <a:r>
              <a:rPr lang="en-US" sz="4800" dirty="0" err="1">
                <a:solidFill>
                  <a:srgbClr val="000000"/>
                </a:solidFill>
                <a:latin typeface="Roboto Condensed"/>
              </a:rPr>
              <a:t>Thời</a:t>
            </a:r>
            <a:r>
              <a:rPr lang="en-US" sz="4800" dirty="0">
                <a:solidFill>
                  <a:srgbClr val="000000"/>
                </a:solidFill>
                <a:latin typeface="Roboto Condensed"/>
              </a:rPr>
              <a:t> </a:t>
            </a:r>
            <a:r>
              <a:rPr lang="en-US" sz="4800" dirty="0" err="1">
                <a:solidFill>
                  <a:srgbClr val="000000"/>
                </a:solidFill>
                <a:latin typeface="Roboto Condensed"/>
              </a:rPr>
              <a:t>gian</a:t>
            </a:r>
            <a:r>
              <a:rPr lang="en-US" sz="4800" dirty="0">
                <a:solidFill>
                  <a:srgbClr val="000000"/>
                </a:solidFill>
                <a:latin typeface="Roboto Condensed"/>
              </a:rPr>
              <a:t> </a:t>
            </a:r>
            <a:r>
              <a:rPr lang="en-US" sz="4800" b="1" dirty="0" err="1">
                <a:solidFill>
                  <a:srgbClr val="000000"/>
                </a:solidFill>
                <a:latin typeface="Roboto Condensed"/>
              </a:rPr>
              <a:t>trình</a:t>
            </a:r>
            <a:r>
              <a:rPr lang="en-US" sz="4800" b="1" dirty="0">
                <a:solidFill>
                  <a:srgbClr val="000000"/>
                </a:solidFill>
                <a:latin typeface="Roboto Condensed"/>
              </a:rPr>
              <a:t> </a:t>
            </a:r>
            <a:r>
              <a:rPr lang="en-US" sz="4800" b="1" dirty="0" err="1">
                <a:solidFill>
                  <a:srgbClr val="000000"/>
                </a:solidFill>
                <a:latin typeface="Roboto Condensed"/>
              </a:rPr>
              <a:t>bày</a:t>
            </a:r>
            <a:r>
              <a:rPr lang="en-US" sz="4800" dirty="0">
                <a:solidFill>
                  <a:srgbClr val="000000"/>
                </a:solidFill>
                <a:latin typeface="Roboto Condensed"/>
              </a:rPr>
              <a:t>: </a:t>
            </a:r>
            <a:r>
              <a:rPr lang="en-US" sz="4800" b="1" dirty="0">
                <a:solidFill>
                  <a:srgbClr val="000000"/>
                </a:solidFill>
                <a:latin typeface="Roboto Condensed"/>
              </a:rPr>
              <a:t>2 </a:t>
            </a:r>
            <a:r>
              <a:rPr lang="en-US" sz="4800" b="1" dirty="0" err="1">
                <a:solidFill>
                  <a:srgbClr val="000000"/>
                </a:solidFill>
                <a:latin typeface="Roboto Condensed"/>
              </a:rPr>
              <a:t>phút</a:t>
            </a:r>
            <a:r>
              <a:rPr lang="en-US" sz="4800" dirty="0">
                <a:solidFill>
                  <a:srgbClr val="000000"/>
                </a:solidFill>
                <a:latin typeface="Roboto Condensed"/>
              </a:rPr>
              <a:t>/</a:t>
            </a:r>
            <a:r>
              <a:rPr lang="en-US" sz="4800" dirty="0" err="1">
                <a:solidFill>
                  <a:srgbClr val="000000"/>
                </a:solidFill>
                <a:latin typeface="Roboto Condensed"/>
              </a:rPr>
              <a:t>nhóm</a:t>
            </a:r>
            <a:endParaRPr lang="en-US" sz="4800" dirty="0">
              <a:solidFill>
                <a:srgbClr val="000000"/>
              </a:solidFill>
              <a:latin typeface="Roboto Condensed"/>
            </a:endParaRPr>
          </a:p>
        </p:txBody>
      </p:sp>
      <p:pic>
        <p:nvPicPr>
          <p:cNvPr id="29" name="Picture 2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0800000">
            <a:off x="15519316" y="7384394"/>
            <a:ext cx="4294383" cy="411480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8F7F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556668" y="8641811"/>
            <a:ext cx="6465058" cy="928617"/>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934957" y="690941"/>
            <a:ext cx="2544579" cy="2395990"/>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18492" y="-999804"/>
            <a:ext cx="4294383" cy="4114800"/>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800000">
            <a:off x="15366916" y="7231994"/>
            <a:ext cx="4294383" cy="4114800"/>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41218" y="8965596"/>
            <a:ext cx="3352965" cy="2840876"/>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0800000">
            <a:off x="15621000" y="-1404982"/>
            <a:ext cx="3352965" cy="2840876"/>
          </a:xfrm>
          <a:prstGeom prst="rect">
            <a:avLst/>
          </a:prstGeom>
        </p:spPr>
      </p:pic>
      <p:pic>
        <p:nvPicPr>
          <p:cNvPr id="9" name="Picture 9"/>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001715">
            <a:off x="175857" y="7094179"/>
            <a:ext cx="1450030" cy="1130633"/>
          </a:xfrm>
          <a:prstGeom prst="rect">
            <a:avLst/>
          </a:prstGeom>
        </p:spPr>
      </p:pic>
      <p:pic>
        <p:nvPicPr>
          <p:cNvPr id="10" name="Picture 10"/>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649553">
            <a:off x="16732848" y="2095848"/>
            <a:ext cx="1562518" cy="1289788"/>
          </a:xfrm>
          <a:prstGeom prst="rect">
            <a:avLst/>
          </a:prstGeom>
        </p:spPr>
      </p:pic>
      <p:grpSp>
        <p:nvGrpSpPr>
          <p:cNvPr id="11" name="Group 11"/>
          <p:cNvGrpSpPr>
            <a:grpSpLocks noChangeAspect="1"/>
          </p:cNvGrpSpPr>
          <p:nvPr/>
        </p:nvGrpSpPr>
        <p:grpSpPr>
          <a:xfrm>
            <a:off x="14544244" y="7545264"/>
            <a:ext cx="458160" cy="436499"/>
            <a:chOff x="0" y="0"/>
            <a:chExt cx="1772920" cy="1689100"/>
          </a:xfrm>
        </p:grpSpPr>
        <p:sp>
          <p:nvSpPr>
            <p:cNvPr id="12" name="Freeform 12"/>
            <p:cNvSpPr/>
            <p:nvPr/>
          </p:nvSpPr>
          <p:spPr>
            <a:xfrm>
              <a:off x="-8890" y="-5080"/>
              <a:ext cx="1789430" cy="1701800"/>
            </a:xfrm>
            <a:custGeom>
              <a:avLst/>
              <a:gdLst/>
              <a:ahLst/>
              <a:cxnLst/>
              <a:rect l="l" t="t" r="r" b="b"/>
              <a:pathLst>
                <a:path w="1789430" h="1701800">
                  <a:moveTo>
                    <a:pt x="922020" y="21590"/>
                  </a:moveTo>
                  <a:lnTo>
                    <a:pt x="1172210" y="529590"/>
                  </a:lnTo>
                  <a:cubicBezTo>
                    <a:pt x="1176020" y="538480"/>
                    <a:pt x="1184910" y="544830"/>
                    <a:pt x="1195070" y="546100"/>
                  </a:cubicBezTo>
                  <a:lnTo>
                    <a:pt x="1755140" y="627380"/>
                  </a:lnTo>
                  <a:cubicBezTo>
                    <a:pt x="1779270" y="631190"/>
                    <a:pt x="1789430" y="661670"/>
                    <a:pt x="1771650" y="678180"/>
                  </a:cubicBezTo>
                  <a:lnTo>
                    <a:pt x="1366520" y="1073150"/>
                  </a:lnTo>
                  <a:cubicBezTo>
                    <a:pt x="1358900" y="1079500"/>
                    <a:pt x="1356360" y="1089660"/>
                    <a:pt x="1357630" y="1099820"/>
                  </a:cubicBezTo>
                  <a:lnTo>
                    <a:pt x="1452880" y="1658620"/>
                  </a:lnTo>
                  <a:cubicBezTo>
                    <a:pt x="1456690" y="1682750"/>
                    <a:pt x="1431290" y="1701800"/>
                    <a:pt x="1409700" y="1690370"/>
                  </a:cubicBezTo>
                  <a:lnTo>
                    <a:pt x="908050" y="1426210"/>
                  </a:lnTo>
                  <a:cubicBezTo>
                    <a:pt x="899160" y="1421130"/>
                    <a:pt x="889000" y="1421130"/>
                    <a:pt x="880110" y="1426210"/>
                  </a:cubicBezTo>
                  <a:lnTo>
                    <a:pt x="378460" y="1690370"/>
                  </a:lnTo>
                  <a:cubicBezTo>
                    <a:pt x="356870" y="1701800"/>
                    <a:pt x="331470" y="1682750"/>
                    <a:pt x="335280" y="1658620"/>
                  </a:cubicBezTo>
                  <a:lnTo>
                    <a:pt x="430530" y="1099820"/>
                  </a:lnTo>
                  <a:cubicBezTo>
                    <a:pt x="431800" y="1089660"/>
                    <a:pt x="429260" y="1080770"/>
                    <a:pt x="421640" y="1073150"/>
                  </a:cubicBezTo>
                  <a:lnTo>
                    <a:pt x="17780" y="678180"/>
                  </a:lnTo>
                  <a:cubicBezTo>
                    <a:pt x="0" y="660400"/>
                    <a:pt x="10160" y="631190"/>
                    <a:pt x="34290" y="627380"/>
                  </a:cubicBezTo>
                  <a:lnTo>
                    <a:pt x="594360" y="546100"/>
                  </a:lnTo>
                  <a:cubicBezTo>
                    <a:pt x="604520" y="544830"/>
                    <a:pt x="612140" y="538480"/>
                    <a:pt x="617220" y="529590"/>
                  </a:cubicBezTo>
                  <a:lnTo>
                    <a:pt x="867410" y="21590"/>
                  </a:lnTo>
                  <a:cubicBezTo>
                    <a:pt x="878840" y="0"/>
                    <a:pt x="910590" y="0"/>
                    <a:pt x="922020" y="21590"/>
                  </a:cubicBezTo>
                  <a:close/>
                </a:path>
              </a:pathLst>
            </a:custGeom>
            <a:solidFill>
              <a:srgbClr val="FADDC2"/>
            </a:solidFill>
          </p:spPr>
        </p:sp>
      </p:grpSp>
      <p:grpSp>
        <p:nvGrpSpPr>
          <p:cNvPr id="13" name="Group 13"/>
          <p:cNvGrpSpPr>
            <a:grpSpLocks noChangeAspect="1"/>
          </p:cNvGrpSpPr>
          <p:nvPr/>
        </p:nvGrpSpPr>
        <p:grpSpPr>
          <a:xfrm>
            <a:off x="1901240" y="4000500"/>
            <a:ext cx="261444" cy="249084"/>
            <a:chOff x="0" y="0"/>
            <a:chExt cx="1772920" cy="1689100"/>
          </a:xfrm>
        </p:grpSpPr>
        <p:sp>
          <p:nvSpPr>
            <p:cNvPr id="14" name="Freeform 14"/>
            <p:cNvSpPr/>
            <p:nvPr/>
          </p:nvSpPr>
          <p:spPr>
            <a:xfrm>
              <a:off x="-8890" y="-5080"/>
              <a:ext cx="1789430" cy="1701800"/>
            </a:xfrm>
            <a:custGeom>
              <a:avLst/>
              <a:gdLst/>
              <a:ahLst/>
              <a:cxnLst/>
              <a:rect l="l" t="t" r="r" b="b"/>
              <a:pathLst>
                <a:path w="1789430" h="1701800">
                  <a:moveTo>
                    <a:pt x="922020" y="21590"/>
                  </a:moveTo>
                  <a:lnTo>
                    <a:pt x="1172210" y="529590"/>
                  </a:lnTo>
                  <a:cubicBezTo>
                    <a:pt x="1176020" y="538480"/>
                    <a:pt x="1184910" y="544830"/>
                    <a:pt x="1195070" y="546100"/>
                  </a:cubicBezTo>
                  <a:lnTo>
                    <a:pt x="1755140" y="627380"/>
                  </a:lnTo>
                  <a:cubicBezTo>
                    <a:pt x="1779270" y="631190"/>
                    <a:pt x="1789430" y="661670"/>
                    <a:pt x="1771650" y="678180"/>
                  </a:cubicBezTo>
                  <a:lnTo>
                    <a:pt x="1366520" y="1073150"/>
                  </a:lnTo>
                  <a:cubicBezTo>
                    <a:pt x="1358900" y="1079500"/>
                    <a:pt x="1356360" y="1089660"/>
                    <a:pt x="1357630" y="1099820"/>
                  </a:cubicBezTo>
                  <a:lnTo>
                    <a:pt x="1452880" y="1658620"/>
                  </a:lnTo>
                  <a:cubicBezTo>
                    <a:pt x="1456690" y="1682750"/>
                    <a:pt x="1431290" y="1701800"/>
                    <a:pt x="1409700" y="1690370"/>
                  </a:cubicBezTo>
                  <a:lnTo>
                    <a:pt x="908050" y="1426210"/>
                  </a:lnTo>
                  <a:cubicBezTo>
                    <a:pt x="899160" y="1421130"/>
                    <a:pt x="889000" y="1421130"/>
                    <a:pt x="880110" y="1426210"/>
                  </a:cubicBezTo>
                  <a:lnTo>
                    <a:pt x="378460" y="1690370"/>
                  </a:lnTo>
                  <a:cubicBezTo>
                    <a:pt x="356870" y="1701800"/>
                    <a:pt x="331470" y="1682750"/>
                    <a:pt x="335280" y="1658620"/>
                  </a:cubicBezTo>
                  <a:lnTo>
                    <a:pt x="430530" y="1099820"/>
                  </a:lnTo>
                  <a:cubicBezTo>
                    <a:pt x="431800" y="1089660"/>
                    <a:pt x="429260" y="1080770"/>
                    <a:pt x="421640" y="1073150"/>
                  </a:cubicBezTo>
                  <a:lnTo>
                    <a:pt x="17780" y="678180"/>
                  </a:lnTo>
                  <a:cubicBezTo>
                    <a:pt x="0" y="660400"/>
                    <a:pt x="10160" y="631190"/>
                    <a:pt x="34290" y="627380"/>
                  </a:cubicBezTo>
                  <a:lnTo>
                    <a:pt x="594360" y="546100"/>
                  </a:lnTo>
                  <a:cubicBezTo>
                    <a:pt x="604520" y="544830"/>
                    <a:pt x="612140" y="538480"/>
                    <a:pt x="617220" y="529590"/>
                  </a:cubicBezTo>
                  <a:lnTo>
                    <a:pt x="867410" y="21590"/>
                  </a:lnTo>
                  <a:cubicBezTo>
                    <a:pt x="878840" y="0"/>
                    <a:pt x="910590" y="0"/>
                    <a:pt x="922020" y="21590"/>
                  </a:cubicBezTo>
                  <a:close/>
                </a:path>
              </a:pathLst>
            </a:custGeom>
            <a:solidFill>
              <a:srgbClr val="745E4D"/>
            </a:solidFill>
          </p:spPr>
        </p:sp>
      </p:grpSp>
      <p:grpSp>
        <p:nvGrpSpPr>
          <p:cNvPr id="15" name="Group 15"/>
          <p:cNvGrpSpPr>
            <a:grpSpLocks noChangeAspect="1"/>
          </p:cNvGrpSpPr>
          <p:nvPr/>
        </p:nvGrpSpPr>
        <p:grpSpPr>
          <a:xfrm>
            <a:off x="3847752" y="2231592"/>
            <a:ext cx="261444" cy="249084"/>
            <a:chOff x="0" y="0"/>
            <a:chExt cx="1772920" cy="1689100"/>
          </a:xfrm>
        </p:grpSpPr>
        <p:sp>
          <p:nvSpPr>
            <p:cNvPr id="16" name="Freeform 16"/>
            <p:cNvSpPr/>
            <p:nvPr/>
          </p:nvSpPr>
          <p:spPr>
            <a:xfrm>
              <a:off x="-8890" y="-5080"/>
              <a:ext cx="1789430" cy="1701800"/>
            </a:xfrm>
            <a:custGeom>
              <a:avLst/>
              <a:gdLst/>
              <a:ahLst/>
              <a:cxnLst/>
              <a:rect l="l" t="t" r="r" b="b"/>
              <a:pathLst>
                <a:path w="1789430" h="1701800">
                  <a:moveTo>
                    <a:pt x="922020" y="21590"/>
                  </a:moveTo>
                  <a:lnTo>
                    <a:pt x="1172210" y="529590"/>
                  </a:lnTo>
                  <a:cubicBezTo>
                    <a:pt x="1176020" y="538480"/>
                    <a:pt x="1184910" y="544830"/>
                    <a:pt x="1195070" y="546100"/>
                  </a:cubicBezTo>
                  <a:lnTo>
                    <a:pt x="1755140" y="627380"/>
                  </a:lnTo>
                  <a:cubicBezTo>
                    <a:pt x="1779270" y="631190"/>
                    <a:pt x="1789430" y="661670"/>
                    <a:pt x="1771650" y="678180"/>
                  </a:cubicBezTo>
                  <a:lnTo>
                    <a:pt x="1366520" y="1073150"/>
                  </a:lnTo>
                  <a:cubicBezTo>
                    <a:pt x="1358900" y="1079500"/>
                    <a:pt x="1356360" y="1089660"/>
                    <a:pt x="1357630" y="1099820"/>
                  </a:cubicBezTo>
                  <a:lnTo>
                    <a:pt x="1452880" y="1658620"/>
                  </a:lnTo>
                  <a:cubicBezTo>
                    <a:pt x="1456690" y="1682750"/>
                    <a:pt x="1431290" y="1701800"/>
                    <a:pt x="1409700" y="1690370"/>
                  </a:cubicBezTo>
                  <a:lnTo>
                    <a:pt x="908050" y="1426210"/>
                  </a:lnTo>
                  <a:cubicBezTo>
                    <a:pt x="899160" y="1421130"/>
                    <a:pt x="889000" y="1421130"/>
                    <a:pt x="880110" y="1426210"/>
                  </a:cubicBezTo>
                  <a:lnTo>
                    <a:pt x="378460" y="1690370"/>
                  </a:lnTo>
                  <a:cubicBezTo>
                    <a:pt x="356870" y="1701800"/>
                    <a:pt x="331470" y="1682750"/>
                    <a:pt x="335280" y="1658620"/>
                  </a:cubicBezTo>
                  <a:lnTo>
                    <a:pt x="430530" y="1099820"/>
                  </a:lnTo>
                  <a:cubicBezTo>
                    <a:pt x="431800" y="1089660"/>
                    <a:pt x="429260" y="1080770"/>
                    <a:pt x="421640" y="1073150"/>
                  </a:cubicBezTo>
                  <a:lnTo>
                    <a:pt x="17780" y="678180"/>
                  </a:lnTo>
                  <a:cubicBezTo>
                    <a:pt x="0" y="660400"/>
                    <a:pt x="10160" y="631190"/>
                    <a:pt x="34290" y="627380"/>
                  </a:cubicBezTo>
                  <a:lnTo>
                    <a:pt x="594360" y="546100"/>
                  </a:lnTo>
                  <a:cubicBezTo>
                    <a:pt x="604520" y="544830"/>
                    <a:pt x="612140" y="538480"/>
                    <a:pt x="617220" y="529590"/>
                  </a:cubicBezTo>
                  <a:lnTo>
                    <a:pt x="867410" y="21590"/>
                  </a:lnTo>
                  <a:cubicBezTo>
                    <a:pt x="878840" y="0"/>
                    <a:pt x="910590" y="0"/>
                    <a:pt x="922020" y="21590"/>
                  </a:cubicBezTo>
                  <a:close/>
                </a:path>
              </a:pathLst>
            </a:custGeom>
            <a:solidFill>
              <a:srgbClr val="745E4D"/>
            </a:solidFill>
          </p:spPr>
        </p:sp>
      </p:grpSp>
      <p:grpSp>
        <p:nvGrpSpPr>
          <p:cNvPr id="17" name="Group 17"/>
          <p:cNvGrpSpPr>
            <a:grpSpLocks noChangeAspect="1"/>
          </p:cNvGrpSpPr>
          <p:nvPr/>
        </p:nvGrpSpPr>
        <p:grpSpPr>
          <a:xfrm>
            <a:off x="2933825" y="8392764"/>
            <a:ext cx="261444" cy="249084"/>
            <a:chOff x="0" y="0"/>
            <a:chExt cx="1772920" cy="1689100"/>
          </a:xfrm>
        </p:grpSpPr>
        <p:sp>
          <p:nvSpPr>
            <p:cNvPr id="18" name="Freeform 18"/>
            <p:cNvSpPr/>
            <p:nvPr/>
          </p:nvSpPr>
          <p:spPr>
            <a:xfrm>
              <a:off x="-8890" y="-5080"/>
              <a:ext cx="1789430" cy="1701800"/>
            </a:xfrm>
            <a:custGeom>
              <a:avLst/>
              <a:gdLst/>
              <a:ahLst/>
              <a:cxnLst/>
              <a:rect l="l" t="t" r="r" b="b"/>
              <a:pathLst>
                <a:path w="1789430" h="1701800">
                  <a:moveTo>
                    <a:pt x="922020" y="21590"/>
                  </a:moveTo>
                  <a:lnTo>
                    <a:pt x="1172210" y="529590"/>
                  </a:lnTo>
                  <a:cubicBezTo>
                    <a:pt x="1176020" y="538480"/>
                    <a:pt x="1184910" y="544830"/>
                    <a:pt x="1195070" y="546100"/>
                  </a:cubicBezTo>
                  <a:lnTo>
                    <a:pt x="1755140" y="627380"/>
                  </a:lnTo>
                  <a:cubicBezTo>
                    <a:pt x="1779270" y="631190"/>
                    <a:pt x="1789430" y="661670"/>
                    <a:pt x="1771650" y="678180"/>
                  </a:cubicBezTo>
                  <a:lnTo>
                    <a:pt x="1366520" y="1073150"/>
                  </a:lnTo>
                  <a:cubicBezTo>
                    <a:pt x="1358900" y="1079500"/>
                    <a:pt x="1356360" y="1089660"/>
                    <a:pt x="1357630" y="1099820"/>
                  </a:cubicBezTo>
                  <a:lnTo>
                    <a:pt x="1452880" y="1658620"/>
                  </a:lnTo>
                  <a:cubicBezTo>
                    <a:pt x="1456690" y="1682750"/>
                    <a:pt x="1431290" y="1701800"/>
                    <a:pt x="1409700" y="1690370"/>
                  </a:cubicBezTo>
                  <a:lnTo>
                    <a:pt x="908050" y="1426210"/>
                  </a:lnTo>
                  <a:cubicBezTo>
                    <a:pt x="899160" y="1421130"/>
                    <a:pt x="889000" y="1421130"/>
                    <a:pt x="880110" y="1426210"/>
                  </a:cubicBezTo>
                  <a:lnTo>
                    <a:pt x="378460" y="1690370"/>
                  </a:lnTo>
                  <a:cubicBezTo>
                    <a:pt x="356870" y="1701800"/>
                    <a:pt x="331470" y="1682750"/>
                    <a:pt x="335280" y="1658620"/>
                  </a:cubicBezTo>
                  <a:lnTo>
                    <a:pt x="430530" y="1099820"/>
                  </a:lnTo>
                  <a:cubicBezTo>
                    <a:pt x="431800" y="1089660"/>
                    <a:pt x="429260" y="1080770"/>
                    <a:pt x="421640" y="1073150"/>
                  </a:cubicBezTo>
                  <a:lnTo>
                    <a:pt x="17780" y="678180"/>
                  </a:lnTo>
                  <a:cubicBezTo>
                    <a:pt x="0" y="660400"/>
                    <a:pt x="10160" y="631190"/>
                    <a:pt x="34290" y="627380"/>
                  </a:cubicBezTo>
                  <a:lnTo>
                    <a:pt x="594360" y="546100"/>
                  </a:lnTo>
                  <a:cubicBezTo>
                    <a:pt x="604520" y="544830"/>
                    <a:pt x="612140" y="538480"/>
                    <a:pt x="617220" y="529590"/>
                  </a:cubicBezTo>
                  <a:lnTo>
                    <a:pt x="867410" y="21590"/>
                  </a:lnTo>
                  <a:cubicBezTo>
                    <a:pt x="878840" y="0"/>
                    <a:pt x="910590" y="0"/>
                    <a:pt x="922020" y="21590"/>
                  </a:cubicBezTo>
                  <a:close/>
                </a:path>
              </a:pathLst>
            </a:custGeom>
            <a:solidFill>
              <a:srgbClr val="A17A60"/>
            </a:solidFill>
          </p:spPr>
        </p:sp>
      </p:grpSp>
      <p:grpSp>
        <p:nvGrpSpPr>
          <p:cNvPr id="19" name="Group 19"/>
          <p:cNvGrpSpPr/>
          <p:nvPr/>
        </p:nvGrpSpPr>
        <p:grpSpPr>
          <a:xfrm>
            <a:off x="-533592" y="4726612"/>
            <a:ext cx="1067183" cy="1067183"/>
            <a:chOff x="0" y="0"/>
            <a:chExt cx="1422911" cy="1422911"/>
          </a:xfrm>
        </p:grpSpPr>
        <p:grpSp>
          <p:nvGrpSpPr>
            <p:cNvPr id="20" name="Group 20"/>
            <p:cNvGrpSpPr/>
            <p:nvPr/>
          </p:nvGrpSpPr>
          <p:grpSpPr>
            <a:xfrm>
              <a:off x="0" y="0"/>
              <a:ext cx="1422911" cy="1422911"/>
              <a:chOff x="0" y="0"/>
              <a:chExt cx="812800" cy="812800"/>
            </a:xfrm>
          </p:grpSpPr>
          <p:sp>
            <p:nvSpPr>
              <p:cNvPr id="21" name="Freeform 2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A17A60"/>
              </a:solidFill>
            </p:spPr>
          </p:sp>
          <p:sp>
            <p:nvSpPr>
              <p:cNvPr id="22" name="TextBox 22"/>
              <p:cNvSpPr txBox="1"/>
              <p:nvPr/>
            </p:nvSpPr>
            <p:spPr>
              <a:xfrm>
                <a:off x="76200" y="47625"/>
                <a:ext cx="660400" cy="688975"/>
              </a:xfrm>
              <a:prstGeom prst="rect">
                <a:avLst/>
              </a:prstGeom>
            </p:spPr>
            <p:txBody>
              <a:bodyPr lIns="50800" tIns="50800" rIns="50800" bIns="50800" rtlCol="0" anchor="ctr"/>
              <a:lstStyle/>
              <a:p>
                <a:pPr algn="ctr">
                  <a:lnSpc>
                    <a:spcPts val="2885"/>
                  </a:lnSpc>
                </a:pPr>
                <a:endParaRPr/>
              </a:p>
            </p:txBody>
          </p:sp>
        </p:grpSp>
        <p:grpSp>
          <p:nvGrpSpPr>
            <p:cNvPr id="23" name="Group 23"/>
            <p:cNvGrpSpPr/>
            <p:nvPr/>
          </p:nvGrpSpPr>
          <p:grpSpPr>
            <a:xfrm>
              <a:off x="152274" y="152274"/>
              <a:ext cx="1118362" cy="1118362"/>
              <a:chOff x="0" y="0"/>
              <a:chExt cx="812800" cy="812800"/>
            </a:xfrm>
          </p:grpSpPr>
          <p:sp>
            <p:nvSpPr>
              <p:cNvPr id="24" name="Freeform 2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8F7F4"/>
              </a:solidFill>
            </p:spPr>
          </p:sp>
          <p:sp>
            <p:nvSpPr>
              <p:cNvPr id="25" name="TextBox 25"/>
              <p:cNvSpPr txBox="1"/>
              <p:nvPr/>
            </p:nvSpPr>
            <p:spPr>
              <a:xfrm>
                <a:off x="76200" y="47625"/>
                <a:ext cx="660400" cy="688975"/>
              </a:xfrm>
              <a:prstGeom prst="rect">
                <a:avLst/>
              </a:prstGeom>
            </p:spPr>
            <p:txBody>
              <a:bodyPr lIns="50800" tIns="50800" rIns="50800" bIns="50800" rtlCol="0" anchor="ctr"/>
              <a:lstStyle/>
              <a:p>
                <a:pPr algn="ctr">
                  <a:lnSpc>
                    <a:spcPts val="2885"/>
                  </a:lnSpc>
                </a:pPr>
                <a:endParaRPr/>
              </a:p>
            </p:txBody>
          </p:sp>
        </p:grpSp>
      </p:grpSp>
      <p:grpSp>
        <p:nvGrpSpPr>
          <p:cNvPr id="26" name="Group 26"/>
          <p:cNvGrpSpPr/>
          <p:nvPr/>
        </p:nvGrpSpPr>
        <p:grpSpPr>
          <a:xfrm>
            <a:off x="14572947" y="9324961"/>
            <a:ext cx="1172978" cy="1172978"/>
            <a:chOff x="0" y="0"/>
            <a:chExt cx="1563971" cy="1563971"/>
          </a:xfrm>
        </p:grpSpPr>
        <p:grpSp>
          <p:nvGrpSpPr>
            <p:cNvPr id="27" name="Group 27"/>
            <p:cNvGrpSpPr/>
            <p:nvPr/>
          </p:nvGrpSpPr>
          <p:grpSpPr>
            <a:xfrm>
              <a:off x="0" y="0"/>
              <a:ext cx="1563971" cy="1563971"/>
              <a:chOff x="0" y="0"/>
              <a:chExt cx="812800" cy="812800"/>
            </a:xfrm>
          </p:grpSpPr>
          <p:sp>
            <p:nvSpPr>
              <p:cNvPr id="28" name="Freeform 2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A17A60"/>
              </a:solidFill>
            </p:spPr>
          </p:sp>
          <p:sp>
            <p:nvSpPr>
              <p:cNvPr id="29" name="TextBox 29"/>
              <p:cNvSpPr txBox="1"/>
              <p:nvPr/>
            </p:nvSpPr>
            <p:spPr>
              <a:xfrm>
                <a:off x="76200" y="38100"/>
                <a:ext cx="660400" cy="698500"/>
              </a:xfrm>
              <a:prstGeom prst="rect">
                <a:avLst/>
              </a:prstGeom>
            </p:spPr>
            <p:txBody>
              <a:bodyPr lIns="50800" tIns="50800" rIns="50800" bIns="50800" rtlCol="0" anchor="ctr"/>
              <a:lstStyle/>
              <a:p>
                <a:pPr algn="ctr">
                  <a:lnSpc>
                    <a:spcPts val="3171"/>
                  </a:lnSpc>
                </a:pPr>
                <a:endParaRPr/>
              </a:p>
            </p:txBody>
          </p:sp>
        </p:grpSp>
        <p:grpSp>
          <p:nvGrpSpPr>
            <p:cNvPr id="30" name="Group 30"/>
            <p:cNvGrpSpPr/>
            <p:nvPr/>
          </p:nvGrpSpPr>
          <p:grpSpPr>
            <a:xfrm>
              <a:off x="167370" y="167370"/>
              <a:ext cx="1229231" cy="1229231"/>
              <a:chOff x="0" y="0"/>
              <a:chExt cx="812800" cy="812800"/>
            </a:xfrm>
          </p:grpSpPr>
          <p:sp>
            <p:nvSpPr>
              <p:cNvPr id="31" name="Freeform 3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8F7F4"/>
              </a:solidFill>
            </p:spPr>
          </p:sp>
          <p:sp>
            <p:nvSpPr>
              <p:cNvPr id="32" name="TextBox 32"/>
              <p:cNvSpPr txBox="1"/>
              <p:nvPr/>
            </p:nvSpPr>
            <p:spPr>
              <a:xfrm>
                <a:off x="76200" y="38100"/>
                <a:ext cx="660400" cy="698500"/>
              </a:xfrm>
              <a:prstGeom prst="rect">
                <a:avLst/>
              </a:prstGeom>
            </p:spPr>
            <p:txBody>
              <a:bodyPr lIns="50800" tIns="50800" rIns="50800" bIns="50800" rtlCol="0" anchor="ctr"/>
              <a:lstStyle/>
              <a:p>
                <a:pPr algn="ctr">
                  <a:lnSpc>
                    <a:spcPts val="3171"/>
                  </a:lnSpc>
                </a:pPr>
                <a:endParaRPr/>
              </a:p>
            </p:txBody>
          </p:sp>
        </p:grpSp>
      </p:grpSp>
      <p:grpSp>
        <p:nvGrpSpPr>
          <p:cNvPr id="33" name="Group 33"/>
          <p:cNvGrpSpPr/>
          <p:nvPr/>
        </p:nvGrpSpPr>
        <p:grpSpPr>
          <a:xfrm>
            <a:off x="10038069" y="-528883"/>
            <a:ext cx="1142219" cy="1142219"/>
            <a:chOff x="0" y="0"/>
            <a:chExt cx="1522959" cy="1522959"/>
          </a:xfrm>
        </p:grpSpPr>
        <p:grpSp>
          <p:nvGrpSpPr>
            <p:cNvPr id="34" name="Group 34"/>
            <p:cNvGrpSpPr/>
            <p:nvPr/>
          </p:nvGrpSpPr>
          <p:grpSpPr>
            <a:xfrm>
              <a:off x="0" y="0"/>
              <a:ext cx="1522959" cy="1522959"/>
              <a:chOff x="0" y="0"/>
              <a:chExt cx="812800" cy="812800"/>
            </a:xfrm>
          </p:grpSpPr>
          <p:sp>
            <p:nvSpPr>
              <p:cNvPr id="35" name="Freeform 3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A17A60"/>
              </a:solidFill>
            </p:spPr>
          </p:sp>
          <p:sp>
            <p:nvSpPr>
              <p:cNvPr id="36" name="TextBox 36"/>
              <p:cNvSpPr txBox="1"/>
              <p:nvPr/>
            </p:nvSpPr>
            <p:spPr>
              <a:xfrm>
                <a:off x="76200" y="38100"/>
                <a:ext cx="660400" cy="698500"/>
              </a:xfrm>
              <a:prstGeom prst="rect">
                <a:avLst/>
              </a:prstGeom>
            </p:spPr>
            <p:txBody>
              <a:bodyPr lIns="50800" tIns="50800" rIns="50800" bIns="50800" rtlCol="0" anchor="ctr"/>
              <a:lstStyle/>
              <a:p>
                <a:pPr algn="ctr">
                  <a:lnSpc>
                    <a:spcPts val="3088"/>
                  </a:lnSpc>
                </a:pPr>
                <a:endParaRPr/>
              </a:p>
            </p:txBody>
          </p:sp>
        </p:grpSp>
        <p:grpSp>
          <p:nvGrpSpPr>
            <p:cNvPr id="37" name="Group 37"/>
            <p:cNvGrpSpPr/>
            <p:nvPr/>
          </p:nvGrpSpPr>
          <p:grpSpPr>
            <a:xfrm>
              <a:off x="162981" y="162981"/>
              <a:ext cx="1196997" cy="1196997"/>
              <a:chOff x="0" y="0"/>
              <a:chExt cx="812800" cy="812800"/>
            </a:xfrm>
          </p:grpSpPr>
          <p:sp>
            <p:nvSpPr>
              <p:cNvPr id="38" name="Freeform 3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8F7F4"/>
              </a:solidFill>
            </p:spPr>
          </p:sp>
          <p:sp>
            <p:nvSpPr>
              <p:cNvPr id="39" name="TextBox 39"/>
              <p:cNvSpPr txBox="1"/>
              <p:nvPr/>
            </p:nvSpPr>
            <p:spPr>
              <a:xfrm>
                <a:off x="76200" y="38100"/>
                <a:ext cx="660400" cy="698500"/>
              </a:xfrm>
              <a:prstGeom prst="rect">
                <a:avLst/>
              </a:prstGeom>
            </p:spPr>
            <p:txBody>
              <a:bodyPr lIns="50800" tIns="50800" rIns="50800" bIns="50800" rtlCol="0" anchor="ctr"/>
              <a:lstStyle/>
              <a:p>
                <a:pPr algn="ctr">
                  <a:lnSpc>
                    <a:spcPts val="3088"/>
                  </a:lnSpc>
                </a:pPr>
                <a:endParaRPr/>
              </a:p>
            </p:txBody>
          </p:sp>
        </p:grpSp>
      </p:grpSp>
      <p:grpSp>
        <p:nvGrpSpPr>
          <p:cNvPr id="40" name="Group 40"/>
          <p:cNvGrpSpPr/>
          <p:nvPr/>
        </p:nvGrpSpPr>
        <p:grpSpPr>
          <a:xfrm>
            <a:off x="2755636" y="1578350"/>
            <a:ext cx="595772" cy="595772"/>
            <a:chOff x="0" y="0"/>
            <a:chExt cx="794363" cy="794363"/>
          </a:xfrm>
        </p:grpSpPr>
        <p:grpSp>
          <p:nvGrpSpPr>
            <p:cNvPr id="41" name="Group 41"/>
            <p:cNvGrpSpPr/>
            <p:nvPr/>
          </p:nvGrpSpPr>
          <p:grpSpPr>
            <a:xfrm>
              <a:off x="0" y="0"/>
              <a:ext cx="794363" cy="794363"/>
              <a:chOff x="0" y="0"/>
              <a:chExt cx="812800" cy="812800"/>
            </a:xfrm>
          </p:grpSpPr>
          <p:sp>
            <p:nvSpPr>
              <p:cNvPr id="42" name="Freeform 4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A17A60"/>
              </a:solidFill>
            </p:spPr>
          </p:sp>
          <p:sp>
            <p:nvSpPr>
              <p:cNvPr id="43" name="TextBox 43"/>
              <p:cNvSpPr txBox="1"/>
              <p:nvPr/>
            </p:nvSpPr>
            <p:spPr>
              <a:xfrm>
                <a:off x="76200" y="57150"/>
                <a:ext cx="660400" cy="679450"/>
              </a:xfrm>
              <a:prstGeom prst="rect">
                <a:avLst/>
              </a:prstGeom>
            </p:spPr>
            <p:txBody>
              <a:bodyPr lIns="50800" tIns="50800" rIns="50800" bIns="50800" rtlCol="0" anchor="ctr"/>
              <a:lstStyle/>
              <a:p>
                <a:pPr algn="ctr">
                  <a:lnSpc>
                    <a:spcPts val="1610"/>
                  </a:lnSpc>
                </a:pPr>
                <a:endParaRPr/>
              </a:p>
            </p:txBody>
          </p:sp>
        </p:grpSp>
        <p:grpSp>
          <p:nvGrpSpPr>
            <p:cNvPr id="44" name="Group 44"/>
            <p:cNvGrpSpPr/>
            <p:nvPr/>
          </p:nvGrpSpPr>
          <p:grpSpPr>
            <a:xfrm>
              <a:off x="85010" y="85010"/>
              <a:ext cx="624344" cy="624344"/>
              <a:chOff x="0" y="0"/>
              <a:chExt cx="812800" cy="812800"/>
            </a:xfrm>
          </p:grpSpPr>
          <p:sp>
            <p:nvSpPr>
              <p:cNvPr id="45" name="Freeform 4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8F7F4"/>
              </a:solidFill>
            </p:spPr>
          </p:sp>
          <p:sp>
            <p:nvSpPr>
              <p:cNvPr id="46" name="TextBox 46"/>
              <p:cNvSpPr txBox="1"/>
              <p:nvPr/>
            </p:nvSpPr>
            <p:spPr>
              <a:xfrm>
                <a:off x="76200" y="57150"/>
                <a:ext cx="660400" cy="679450"/>
              </a:xfrm>
              <a:prstGeom prst="rect">
                <a:avLst/>
              </a:prstGeom>
            </p:spPr>
            <p:txBody>
              <a:bodyPr lIns="50800" tIns="50800" rIns="50800" bIns="50800" rtlCol="0" anchor="ctr"/>
              <a:lstStyle/>
              <a:p>
                <a:pPr algn="ctr">
                  <a:lnSpc>
                    <a:spcPts val="1610"/>
                  </a:lnSpc>
                </a:pPr>
                <a:endParaRPr/>
              </a:p>
            </p:txBody>
          </p:sp>
        </p:grpSp>
      </p:grpSp>
      <p:sp>
        <p:nvSpPr>
          <p:cNvPr id="47" name="TextBox 47"/>
          <p:cNvSpPr txBox="1"/>
          <p:nvPr/>
        </p:nvSpPr>
        <p:spPr>
          <a:xfrm>
            <a:off x="2255529" y="3224949"/>
            <a:ext cx="13824587" cy="4408258"/>
          </a:xfrm>
          <a:prstGeom prst="rect">
            <a:avLst/>
          </a:prstGeom>
        </p:spPr>
        <p:txBody>
          <a:bodyPr wrap="square" lIns="0" tIns="0" rIns="0" bIns="0" rtlCol="0" anchor="t">
            <a:spAutoFit/>
          </a:bodyPr>
          <a:lstStyle/>
          <a:p>
            <a:pPr algn="just">
              <a:lnSpc>
                <a:spcPts val="6999"/>
              </a:lnSpc>
            </a:pPr>
            <a:r>
              <a:rPr lang="vi-VN" sz="4500" dirty="0">
                <a:solidFill>
                  <a:srgbClr val="5B4636"/>
                </a:solidFill>
                <a:latin typeface="Roboto Condensed"/>
              </a:rPr>
              <a:t>Hẳn em không thể quên nhiều trò chơi hay hoạt động đặc biệt đã theo suốt tuổi thơ của mình hoặc từng biết đến không ít trò chơi hay hoạt động độc đáo mang đậm bản sắc văn hóa từng vùng miền đất nước. Em hãy giới thiệu về một trò chơi hay hoạt động với mọi người bằng một bài văn thuyết minh.</a:t>
            </a:r>
            <a:endParaRPr lang="en-US" sz="4500" dirty="0">
              <a:solidFill>
                <a:srgbClr val="5B4636"/>
              </a:solidFill>
              <a:latin typeface="Roboto Condensed"/>
            </a:endParaRPr>
          </a:p>
        </p:txBody>
      </p:sp>
      <p:sp>
        <p:nvSpPr>
          <p:cNvPr id="48" name="TextBox 48"/>
          <p:cNvSpPr txBox="1"/>
          <p:nvPr/>
        </p:nvSpPr>
        <p:spPr>
          <a:xfrm>
            <a:off x="5830195" y="1645189"/>
            <a:ext cx="5976707" cy="1170440"/>
          </a:xfrm>
          <a:prstGeom prst="rect">
            <a:avLst/>
          </a:prstGeom>
        </p:spPr>
        <p:txBody>
          <a:bodyPr lIns="0" tIns="0" rIns="0" bIns="0" rtlCol="0" anchor="t">
            <a:spAutoFit/>
          </a:bodyPr>
          <a:lstStyle/>
          <a:p>
            <a:pPr algn="ctr">
              <a:lnSpc>
                <a:spcPts val="9584"/>
              </a:lnSpc>
            </a:pPr>
            <a:r>
              <a:rPr lang="en-US" sz="6845" dirty="0">
                <a:solidFill>
                  <a:srgbClr val="5B4636"/>
                </a:solidFill>
                <a:latin typeface="Fraunces Bold"/>
              </a:rPr>
              <a:t>V. VẬN DỤNG</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barn(inVertical)">
                                      <p:cBhvr>
                                        <p:cTn id="7"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8F7F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317568" y="8194788"/>
            <a:ext cx="6465058" cy="928617"/>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77758" y="4123374"/>
            <a:ext cx="17132484" cy="3212341"/>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757729" y="841669"/>
            <a:ext cx="2544579" cy="2395990"/>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118492" y="-999804"/>
            <a:ext cx="4294383" cy="4114800"/>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0800000">
            <a:off x="15366916" y="7231994"/>
            <a:ext cx="4294383" cy="4114800"/>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441218" y="8965596"/>
            <a:ext cx="3352965" cy="2840876"/>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0800000">
            <a:off x="14161143" y="-1503017"/>
            <a:ext cx="3352965" cy="2840876"/>
          </a:xfrm>
          <a:prstGeom prst="rect">
            <a:avLst/>
          </a:prstGeom>
        </p:spPr>
      </p:pic>
      <p:pic>
        <p:nvPicPr>
          <p:cNvPr id="9" name="Picture 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001715">
            <a:off x="1788107" y="6666677"/>
            <a:ext cx="1450030" cy="1130633"/>
          </a:xfrm>
          <a:prstGeom prst="rect">
            <a:avLst/>
          </a:prstGeom>
        </p:spPr>
      </p:pic>
      <p:pic>
        <p:nvPicPr>
          <p:cNvPr id="10" name="Picture 10"/>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649553">
            <a:off x="16409531" y="2672348"/>
            <a:ext cx="1562518" cy="1289788"/>
          </a:xfrm>
          <a:prstGeom prst="rect">
            <a:avLst/>
          </a:prstGeom>
        </p:spPr>
      </p:pic>
      <p:grpSp>
        <p:nvGrpSpPr>
          <p:cNvPr id="11" name="Group 11"/>
          <p:cNvGrpSpPr>
            <a:grpSpLocks noChangeAspect="1"/>
          </p:cNvGrpSpPr>
          <p:nvPr/>
        </p:nvGrpSpPr>
        <p:grpSpPr>
          <a:xfrm>
            <a:off x="14544244" y="7545264"/>
            <a:ext cx="458160" cy="436499"/>
            <a:chOff x="0" y="0"/>
            <a:chExt cx="1772920" cy="1689100"/>
          </a:xfrm>
        </p:grpSpPr>
        <p:sp>
          <p:nvSpPr>
            <p:cNvPr id="12" name="Freeform 12"/>
            <p:cNvSpPr/>
            <p:nvPr/>
          </p:nvSpPr>
          <p:spPr>
            <a:xfrm>
              <a:off x="-8890" y="-5080"/>
              <a:ext cx="1789430" cy="1701800"/>
            </a:xfrm>
            <a:custGeom>
              <a:avLst/>
              <a:gdLst/>
              <a:ahLst/>
              <a:cxnLst/>
              <a:rect l="l" t="t" r="r" b="b"/>
              <a:pathLst>
                <a:path w="1789430" h="1701800">
                  <a:moveTo>
                    <a:pt x="922020" y="21590"/>
                  </a:moveTo>
                  <a:lnTo>
                    <a:pt x="1172210" y="529590"/>
                  </a:lnTo>
                  <a:cubicBezTo>
                    <a:pt x="1176020" y="538480"/>
                    <a:pt x="1184910" y="544830"/>
                    <a:pt x="1195070" y="546100"/>
                  </a:cubicBezTo>
                  <a:lnTo>
                    <a:pt x="1755140" y="627380"/>
                  </a:lnTo>
                  <a:cubicBezTo>
                    <a:pt x="1779270" y="631190"/>
                    <a:pt x="1789430" y="661670"/>
                    <a:pt x="1771650" y="678180"/>
                  </a:cubicBezTo>
                  <a:lnTo>
                    <a:pt x="1366520" y="1073150"/>
                  </a:lnTo>
                  <a:cubicBezTo>
                    <a:pt x="1358900" y="1079500"/>
                    <a:pt x="1356360" y="1089660"/>
                    <a:pt x="1357630" y="1099820"/>
                  </a:cubicBezTo>
                  <a:lnTo>
                    <a:pt x="1452880" y="1658620"/>
                  </a:lnTo>
                  <a:cubicBezTo>
                    <a:pt x="1456690" y="1682750"/>
                    <a:pt x="1431290" y="1701800"/>
                    <a:pt x="1409700" y="1690370"/>
                  </a:cubicBezTo>
                  <a:lnTo>
                    <a:pt x="908050" y="1426210"/>
                  </a:lnTo>
                  <a:cubicBezTo>
                    <a:pt x="899160" y="1421130"/>
                    <a:pt x="889000" y="1421130"/>
                    <a:pt x="880110" y="1426210"/>
                  </a:cubicBezTo>
                  <a:lnTo>
                    <a:pt x="378460" y="1690370"/>
                  </a:lnTo>
                  <a:cubicBezTo>
                    <a:pt x="356870" y="1701800"/>
                    <a:pt x="331470" y="1682750"/>
                    <a:pt x="335280" y="1658620"/>
                  </a:cubicBezTo>
                  <a:lnTo>
                    <a:pt x="430530" y="1099820"/>
                  </a:lnTo>
                  <a:cubicBezTo>
                    <a:pt x="431800" y="1089660"/>
                    <a:pt x="429260" y="1080770"/>
                    <a:pt x="421640" y="1073150"/>
                  </a:cubicBezTo>
                  <a:lnTo>
                    <a:pt x="17780" y="678180"/>
                  </a:lnTo>
                  <a:cubicBezTo>
                    <a:pt x="0" y="660400"/>
                    <a:pt x="10160" y="631190"/>
                    <a:pt x="34290" y="627380"/>
                  </a:cubicBezTo>
                  <a:lnTo>
                    <a:pt x="594360" y="546100"/>
                  </a:lnTo>
                  <a:cubicBezTo>
                    <a:pt x="604520" y="544830"/>
                    <a:pt x="612140" y="538480"/>
                    <a:pt x="617220" y="529590"/>
                  </a:cubicBezTo>
                  <a:lnTo>
                    <a:pt x="867410" y="21590"/>
                  </a:lnTo>
                  <a:cubicBezTo>
                    <a:pt x="878840" y="0"/>
                    <a:pt x="910590" y="0"/>
                    <a:pt x="922020" y="21590"/>
                  </a:cubicBezTo>
                  <a:close/>
                </a:path>
              </a:pathLst>
            </a:custGeom>
            <a:solidFill>
              <a:srgbClr val="FADDC2"/>
            </a:solidFill>
          </p:spPr>
        </p:sp>
      </p:grpSp>
      <p:grpSp>
        <p:nvGrpSpPr>
          <p:cNvPr id="13" name="Group 13"/>
          <p:cNvGrpSpPr>
            <a:grpSpLocks noChangeAspect="1"/>
          </p:cNvGrpSpPr>
          <p:nvPr/>
        </p:nvGrpSpPr>
        <p:grpSpPr>
          <a:xfrm>
            <a:off x="2676135" y="5658866"/>
            <a:ext cx="261444" cy="249084"/>
            <a:chOff x="0" y="0"/>
            <a:chExt cx="1772920" cy="1689100"/>
          </a:xfrm>
        </p:grpSpPr>
        <p:sp>
          <p:nvSpPr>
            <p:cNvPr id="14" name="Freeform 14"/>
            <p:cNvSpPr/>
            <p:nvPr/>
          </p:nvSpPr>
          <p:spPr>
            <a:xfrm>
              <a:off x="-8890" y="-5080"/>
              <a:ext cx="1789430" cy="1701800"/>
            </a:xfrm>
            <a:custGeom>
              <a:avLst/>
              <a:gdLst/>
              <a:ahLst/>
              <a:cxnLst/>
              <a:rect l="l" t="t" r="r" b="b"/>
              <a:pathLst>
                <a:path w="1789430" h="1701800">
                  <a:moveTo>
                    <a:pt x="922020" y="21590"/>
                  </a:moveTo>
                  <a:lnTo>
                    <a:pt x="1172210" y="529590"/>
                  </a:lnTo>
                  <a:cubicBezTo>
                    <a:pt x="1176020" y="538480"/>
                    <a:pt x="1184910" y="544830"/>
                    <a:pt x="1195070" y="546100"/>
                  </a:cubicBezTo>
                  <a:lnTo>
                    <a:pt x="1755140" y="627380"/>
                  </a:lnTo>
                  <a:cubicBezTo>
                    <a:pt x="1779270" y="631190"/>
                    <a:pt x="1789430" y="661670"/>
                    <a:pt x="1771650" y="678180"/>
                  </a:cubicBezTo>
                  <a:lnTo>
                    <a:pt x="1366520" y="1073150"/>
                  </a:lnTo>
                  <a:cubicBezTo>
                    <a:pt x="1358900" y="1079500"/>
                    <a:pt x="1356360" y="1089660"/>
                    <a:pt x="1357630" y="1099820"/>
                  </a:cubicBezTo>
                  <a:lnTo>
                    <a:pt x="1452880" y="1658620"/>
                  </a:lnTo>
                  <a:cubicBezTo>
                    <a:pt x="1456690" y="1682750"/>
                    <a:pt x="1431290" y="1701800"/>
                    <a:pt x="1409700" y="1690370"/>
                  </a:cubicBezTo>
                  <a:lnTo>
                    <a:pt x="908050" y="1426210"/>
                  </a:lnTo>
                  <a:cubicBezTo>
                    <a:pt x="899160" y="1421130"/>
                    <a:pt x="889000" y="1421130"/>
                    <a:pt x="880110" y="1426210"/>
                  </a:cubicBezTo>
                  <a:lnTo>
                    <a:pt x="378460" y="1690370"/>
                  </a:lnTo>
                  <a:cubicBezTo>
                    <a:pt x="356870" y="1701800"/>
                    <a:pt x="331470" y="1682750"/>
                    <a:pt x="335280" y="1658620"/>
                  </a:cubicBezTo>
                  <a:lnTo>
                    <a:pt x="430530" y="1099820"/>
                  </a:lnTo>
                  <a:cubicBezTo>
                    <a:pt x="431800" y="1089660"/>
                    <a:pt x="429260" y="1080770"/>
                    <a:pt x="421640" y="1073150"/>
                  </a:cubicBezTo>
                  <a:lnTo>
                    <a:pt x="17780" y="678180"/>
                  </a:lnTo>
                  <a:cubicBezTo>
                    <a:pt x="0" y="660400"/>
                    <a:pt x="10160" y="631190"/>
                    <a:pt x="34290" y="627380"/>
                  </a:cubicBezTo>
                  <a:lnTo>
                    <a:pt x="594360" y="546100"/>
                  </a:lnTo>
                  <a:cubicBezTo>
                    <a:pt x="604520" y="544830"/>
                    <a:pt x="612140" y="538480"/>
                    <a:pt x="617220" y="529590"/>
                  </a:cubicBezTo>
                  <a:lnTo>
                    <a:pt x="867410" y="21590"/>
                  </a:lnTo>
                  <a:cubicBezTo>
                    <a:pt x="878840" y="0"/>
                    <a:pt x="910590" y="0"/>
                    <a:pt x="922020" y="21590"/>
                  </a:cubicBezTo>
                  <a:close/>
                </a:path>
              </a:pathLst>
            </a:custGeom>
            <a:solidFill>
              <a:srgbClr val="745E4D"/>
            </a:solidFill>
          </p:spPr>
        </p:sp>
      </p:grpSp>
      <p:grpSp>
        <p:nvGrpSpPr>
          <p:cNvPr id="15" name="Group 15"/>
          <p:cNvGrpSpPr>
            <a:grpSpLocks noChangeAspect="1"/>
          </p:cNvGrpSpPr>
          <p:nvPr/>
        </p:nvGrpSpPr>
        <p:grpSpPr>
          <a:xfrm>
            <a:off x="3663461" y="3237660"/>
            <a:ext cx="261444" cy="249084"/>
            <a:chOff x="0" y="0"/>
            <a:chExt cx="1772920" cy="1689100"/>
          </a:xfrm>
        </p:grpSpPr>
        <p:sp>
          <p:nvSpPr>
            <p:cNvPr id="16" name="Freeform 16"/>
            <p:cNvSpPr/>
            <p:nvPr/>
          </p:nvSpPr>
          <p:spPr>
            <a:xfrm>
              <a:off x="-8890" y="-5080"/>
              <a:ext cx="1789430" cy="1701800"/>
            </a:xfrm>
            <a:custGeom>
              <a:avLst/>
              <a:gdLst/>
              <a:ahLst/>
              <a:cxnLst/>
              <a:rect l="l" t="t" r="r" b="b"/>
              <a:pathLst>
                <a:path w="1789430" h="1701800">
                  <a:moveTo>
                    <a:pt x="922020" y="21590"/>
                  </a:moveTo>
                  <a:lnTo>
                    <a:pt x="1172210" y="529590"/>
                  </a:lnTo>
                  <a:cubicBezTo>
                    <a:pt x="1176020" y="538480"/>
                    <a:pt x="1184910" y="544830"/>
                    <a:pt x="1195070" y="546100"/>
                  </a:cubicBezTo>
                  <a:lnTo>
                    <a:pt x="1755140" y="627380"/>
                  </a:lnTo>
                  <a:cubicBezTo>
                    <a:pt x="1779270" y="631190"/>
                    <a:pt x="1789430" y="661670"/>
                    <a:pt x="1771650" y="678180"/>
                  </a:cubicBezTo>
                  <a:lnTo>
                    <a:pt x="1366520" y="1073150"/>
                  </a:lnTo>
                  <a:cubicBezTo>
                    <a:pt x="1358900" y="1079500"/>
                    <a:pt x="1356360" y="1089660"/>
                    <a:pt x="1357630" y="1099820"/>
                  </a:cubicBezTo>
                  <a:lnTo>
                    <a:pt x="1452880" y="1658620"/>
                  </a:lnTo>
                  <a:cubicBezTo>
                    <a:pt x="1456690" y="1682750"/>
                    <a:pt x="1431290" y="1701800"/>
                    <a:pt x="1409700" y="1690370"/>
                  </a:cubicBezTo>
                  <a:lnTo>
                    <a:pt x="908050" y="1426210"/>
                  </a:lnTo>
                  <a:cubicBezTo>
                    <a:pt x="899160" y="1421130"/>
                    <a:pt x="889000" y="1421130"/>
                    <a:pt x="880110" y="1426210"/>
                  </a:cubicBezTo>
                  <a:lnTo>
                    <a:pt x="378460" y="1690370"/>
                  </a:lnTo>
                  <a:cubicBezTo>
                    <a:pt x="356870" y="1701800"/>
                    <a:pt x="331470" y="1682750"/>
                    <a:pt x="335280" y="1658620"/>
                  </a:cubicBezTo>
                  <a:lnTo>
                    <a:pt x="430530" y="1099820"/>
                  </a:lnTo>
                  <a:cubicBezTo>
                    <a:pt x="431800" y="1089660"/>
                    <a:pt x="429260" y="1080770"/>
                    <a:pt x="421640" y="1073150"/>
                  </a:cubicBezTo>
                  <a:lnTo>
                    <a:pt x="17780" y="678180"/>
                  </a:lnTo>
                  <a:cubicBezTo>
                    <a:pt x="0" y="660400"/>
                    <a:pt x="10160" y="631190"/>
                    <a:pt x="34290" y="627380"/>
                  </a:cubicBezTo>
                  <a:lnTo>
                    <a:pt x="594360" y="546100"/>
                  </a:lnTo>
                  <a:cubicBezTo>
                    <a:pt x="604520" y="544830"/>
                    <a:pt x="612140" y="538480"/>
                    <a:pt x="617220" y="529590"/>
                  </a:cubicBezTo>
                  <a:lnTo>
                    <a:pt x="867410" y="21590"/>
                  </a:lnTo>
                  <a:cubicBezTo>
                    <a:pt x="878840" y="0"/>
                    <a:pt x="910590" y="0"/>
                    <a:pt x="922020" y="21590"/>
                  </a:cubicBezTo>
                  <a:close/>
                </a:path>
              </a:pathLst>
            </a:custGeom>
            <a:solidFill>
              <a:srgbClr val="745E4D"/>
            </a:solidFill>
          </p:spPr>
        </p:sp>
      </p:grpSp>
      <p:grpSp>
        <p:nvGrpSpPr>
          <p:cNvPr id="17" name="Group 17"/>
          <p:cNvGrpSpPr>
            <a:grpSpLocks noChangeAspect="1"/>
          </p:cNvGrpSpPr>
          <p:nvPr/>
        </p:nvGrpSpPr>
        <p:grpSpPr>
          <a:xfrm>
            <a:off x="4171198" y="8410013"/>
            <a:ext cx="261444" cy="249084"/>
            <a:chOff x="0" y="0"/>
            <a:chExt cx="1772920" cy="1689100"/>
          </a:xfrm>
        </p:grpSpPr>
        <p:sp>
          <p:nvSpPr>
            <p:cNvPr id="18" name="Freeform 18"/>
            <p:cNvSpPr/>
            <p:nvPr/>
          </p:nvSpPr>
          <p:spPr>
            <a:xfrm>
              <a:off x="-8890" y="-5080"/>
              <a:ext cx="1789430" cy="1701800"/>
            </a:xfrm>
            <a:custGeom>
              <a:avLst/>
              <a:gdLst/>
              <a:ahLst/>
              <a:cxnLst/>
              <a:rect l="l" t="t" r="r" b="b"/>
              <a:pathLst>
                <a:path w="1789430" h="1701800">
                  <a:moveTo>
                    <a:pt x="922020" y="21590"/>
                  </a:moveTo>
                  <a:lnTo>
                    <a:pt x="1172210" y="529590"/>
                  </a:lnTo>
                  <a:cubicBezTo>
                    <a:pt x="1176020" y="538480"/>
                    <a:pt x="1184910" y="544830"/>
                    <a:pt x="1195070" y="546100"/>
                  </a:cubicBezTo>
                  <a:lnTo>
                    <a:pt x="1755140" y="627380"/>
                  </a:lnTo>
                  <a:cubicBezTo>
                    <a:pt x="1779270" y="631190"/>
                    <a:pt x="1789430" y="661670"/>
                    <a:pt x="1771650" y="678180"/>
                  </a:cubicBezTo>
                  <a:lnTo>
                    <a:pt x="1366520" y="1073150"/>
                  </a:lnTo>
                  <a:cubicBezTo>
                    <a:pt x="1358900" y="1079500"/>
                    <a:pt x="1356360" y="1089660"/>
                    <a:pt x="1357630" y="1099820"/>
                  </a:cubicBezTo>
                  <a:lnTo>
                    <a:pt x="1452880" y="1658620"/>
                  </a:lnTo>
                  <a:cubicBezTo>
                    <a:pt x="1456690" y="1682750"/>
                    <a:pt x="1431290" y="1701800"/>
                    <a:pt x="1409700" y="1690370"/>
                  </a:cubicBezTo>
                  <a:lnTo>
                    <a:pt x="908050" y="1426210"/>
                  </a:lnTo>
                  <a:cubicBezTo>
                    <a:pt x="899160" y="1421130"/>
                    <a:pt x="889000" y="1421130"/>
                    <a:pt x="880110" y="1426210"/>
                  </a:cubicBezTo>
                  <a:lnTo>
                    <a:pt x="378460" y="1690370"/>
                  </a:lnTo>
                  <a:cubicBezTo>
                    <a:pt x="356870" y="1701800"/>
                    <a:pt x="331470" y="1682750"/>
                    <a:pt x="335280" y="1658620"/>
                  </a:cubicBezTo>
                  <a:lnTo>
                    <a:pt x="430530" y="1099820"/>
                  </a:lnTo>
                  <a:cubicBezTo>
                    <a:pt x="431800" y="1089660"/>
                    <a:pt x="429260" y="1080770"/>
                    <a:pt x="421640" y="1073150"/>
                  </a:cubicBezTo>
                  <a:lnTo>
                    <a:pt x="17780" y="678180"/>
                  </a:lnTo>
                  <a:cubicBezTo>
                    <a:pt x="0" y="660400"/>
                    <a:pt x="10160" y="631190"/>
                    <a:pt x="34290" y="627380"/>
                  </a:cubicBezTo>
                  <a:lnTo>
                    <a:pt x="594360" y="546100"/>
                  </a:lnTo>
                  <a:cubicBezTo>
                    <a:pt x="604520" y="544830"/>
                    <a:pt x="612140" y="538480"/>
                    <a:pt x="617220" y="529590"/>
                  </a:cubicBezTo>
                  <a:lnTo>
                    <a:pt x="867410" y="21590"/>
                  </a:lnTo>
                  <a:cubicBezTo>
                    <a:pt x="878840" y="0"/>
                    <a:pt x="910590" y="0"/>
                    <a:pt x="922020" y="21590"/>
                  </a:cubicBezTo>
                  <a:close/>
                </a:path>
              </a:pathLst>
            </a:custGeom>
            <a:solidFill>
              <a:srgbClr val="A17A60"/>
            </a:solidFill>
          </p:spPr>
        </p:sp>
      </p:grpSp>
      <p:grpSp>
        <p:nvGrpSpPr>
          <p:cNvPr id="19" name="Group 19"/>
          <p:cNvGrpSpPr/>
          <p:nvPr/>
        </p:nvGrpSpPr>
        <p:grpSpPr>
          <a:xfrm>
            <a:off x="-533592" y="4726612"/>
            <a:ext cx="1067183" cy="1067183"/>
            <a:chOff x="0" y="0"/>
            <a:chExt cx="1422911" cy="1422911"/>
          </a:xfrm>
        </p:grpSpPr>
        <p:grpSp>
          <p:nvGrpSpPr>
            <p:cNvPr id="20" name="Group 20"/>
            <p:cNvGrpSpPr/>
            <p:nvPr/>
          </p:nvGrpSpPr>
          <p:grpSpPr>
            <a:xfrm>
              <a:off x="0" y="0"/>
              <a:ext cx="1422911" cy="1422911"/>
              <a:chOff x="0" y="0"/>
              <a:chExt cx="812800" cy="812800"/>
            </a:xfrm>
          </p:grpSpPr>
          <p:sp>
            <p:nvSpPr>
              <p:cNvPr id="21" name="Freeform 2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A17A60"/>
              </a:solidFill>
            </p:spPr>
          </p:sp>
          <p:sp>
            <p:nvSpPr>
              <p:cNvPr id="22" name="TextBox 22"/>
              <p:cNvSpPr txBox="1"/>
              <p:nvPr/>
            </p:nvSpPr>
            <p:spPr>
              <a:xfrm>
                <a:off x="76200" y="47625"/>
                <a:ext cx="660400" cy="688975"/>
              </a:xfrm>
              <a:prstGeom prst="rect">
                <a:avLst/>
              </a:prstGeom>
            </p:spPr>
            <p:txBody>
              <a:bodyPr lIns="50800" tIns="50800" rIns="50800" bIns="50800" rtlCol="0" anchor="ctr"/>
              <a:lstStyle/>
              <a:p>
                <a:pPr algn="ctr">
                  <a:lnSpc>
                    <a:spcPts val="2885"/>
                  </a:lnSpc>
                </a:pPr>
                <a:endParaRPr/>
              </a:p>
            </p:txBody>
          </p:sp>
        </p:grpSp>
        <p:grpSp>
          <p:nvGrpSpPr>
            <p:cNvPr id="23" name="Group 23"/>
            <p:cNvGrpSpPr/>
            <p:nvPr/>
          </p:nvGrpSpPr>
          <p:grpSpPr>
            <a:xfrm>
              <a:off x="152274" y="152274"/>
              <a:ext cx="1118362" cy="1118362"/>
              <a:chOff x="0" y="0"/>
              <a:chExt cx="812800" cy="812800"/>
            </a:xfrm>
          </p:grpSpPr>
          <p:sp>
            <p:nvSpPr>
              <p:cNvPr id="24" name="Freeform 2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8F7F4"/>
              </a:solidFill>
            </p:spPr>
          </p:sp>
          <p:sp>
            <p:nvSpPr>
              <p:cNvPr id="25" name="TextBox 25"/>
              <p:cNvSpPr txBox="1"/>
              <p:nvPr/>
            </p:nvSpPr>
            <p:spPr>
              <a:xfrm>
                <a:off x="76200" y="47625"/>
                <a:ext cx="660400" cy="688975"/>
              </a:xfrm>
              <a:prstGeom prst="rect">
                <a:avLst/>
              </a:prstGeom>
            </p:spPr>
            <p:txBody>
              <a:bodyPr lIns="50800" tIns="50800" rIns="50800" bIns="50800" rtlCol="0" anchor="ctr"/>
              <a:lstStyle/>
              <a:p>
                <a:pPr algn="ctr">
                  <a:lnSpc>
                    <a:spcPts val="2885"/>
                  </a:lnSpc>
                </a:pPr>
                <a:endParaRPr/>
              </a:p>
            </p:txBody>
          </p:sp>
        </p:grpSp>
      </p:grpSp>
      <p:grpSp>
        <p:nvGrpSpPr>
          <p:cNvPr id="26" name="Group 26"/>
          <p:cNvGrpSpPr/>
          <p:nvPr/>
        </p:nvGrpSpPr>
        <p:grpSpPr>
          <a:xfrm>
            <a:off x="10609179" y="9850018"/>
            <a:ext cx="1172978" cy="1172978"/>
            <a:chOff x="0" y="0"/>
            <a:chExt cx="1563971" cy="1563971"/>
          </a:xfrm>
        </p:grpSpPr>
        <p:grpSp>
          <p:nvGrpSpPr>
            <p:cNvPr id="27" name="Group 27"/>
            <p:cNvGrpSpPr/>
            <p:nvPr/>
          </p:nvGrpSpPr>
          <p:grpSpPr>
            <a:xfrm>
              <a:off x="0" y="0"/>
              <a:ext cx="1563971" cy="1563971"/>
              <a:chOff x="0" y="0"/>
              <a:chExt cx="812800" cy="812800"/>
            </a:xfrm>
          </p:grpSpPr>
          <p:sp>
            <p:nvSpPr>
              <p:cNvPr id="28" name="Freeform 2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A17A60"/>
              </a:solidFill>
            </p:spPr>
          </p:sp>
          <p:sp>
            <p:nvSpPr>
              <p:cNvPr id="29" name="TextBox 29"/>
              <p:cNvSpPr txBox="1"/>
              <p:nvPr/>
            </p:nvSpPr>
            <p:spPr>
              <a:xfrm>
                <a:off x="76200" y="38100"/>
                <a:ext cx="660400" cy="698500"/>
              </a:xfrm>
              <a:prstGeom prst="rect">
                <a:avLst/>
              </a:prstGeom>
            </p:spPr>
            <p:txBody>
              <a:bodyPr lIns="50800" tIns="50800" rIns="50800" bIns="50800" rtlCol="0" anchor="ctr"/>
              <a:lstStyle/>
              <a:p>
                <a:pPr algn="ctr">
                  <a:lnSpc>
                    <a:spcPts val="3171"/>
                  </a:lnSpc>
                </a:pPr>
                <a:endParaRPr/>
              </a:p>
            </p:txBody>
          </p:sp>
        </p:grpSp>
        <p:grpSp>
          <p:nvGrpSpPr>
            <p:cNvPr id="30" name="Group 30"/>
            <p:cNvGrpSpPr/>
            <p:nvPr/>
          </p:nvGrpSpPr>
          <p:grpSpPr>
            <a:xfrm>
              <a:off x="167370" y="167370"/>
              <a:ext cx="1229231" cy="1229231"/>
              <a:chOff x="0" y="0"/>
              <a:chExt cx="812800" cy="812800"/>
            </a:xfrm>
          </p:grpSpPr>
          <p:sp>
            <p:nvSpPr>
              <p:cNvPr id="31" name="Freeform 3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8F7F4"/>
              </a:solidFill>
            </p:spPr>
          </p:sp>
          <p:sp>
            <p:nvSpPr>
              <p:cNvPr id="32" name="TextBox 32"/>
              <p:cNvSpPr txBox="1"/>
              <p:nvPr/>
            </p:nvSpPr>
            <p:spPr>
              <a:xfrm>
                <a:off x="76200" y="38100"/>
                <a:ext cx="660400" cy="698500"/>
              </a:xfrm>
              <a:prstGeom prst="rect">
                <a:avLst/>
              </a:prstGeom>
            </p:spPr>
            <p:txBody>
              <a:bodyPr lIns="50800" tIns="50800" rIns="50800" bIns="50800" rtlCol="0" anchor="ctr"/>
              <a:lstStyle/>
              <a:p>
                <a:pPr algn="ctr">
                  <a:lnSpc>
                    <a:spcPts val="3171"/>
                  </a:lnSpc>
                </a:pPr>
                <a:endParaRPr/>
              </a:p>
            </p:txBody>
          </p:sp>
        </p:grpSp>
      </p:grpSp>
      <p:grpSp>
        <p:nvGrpSpPr>
          <p:cNvPr id="33" name="Group 33"/>
          <p:cNvGrpSpPr/>
          <p:nvPr/>
        </p:nvGrpSpPr>
        <p:grpSpPr>
          <a:xfrm>
            <a:off x="10038069" y="-528883"/>
            <a:ext cx="1142219" cy="1142219"/>
            <a:chOff x="0" y="0"/>
            <a:chExt cx="1522959" cy="1522959"/>
          </a:xfrm>
        </p:grpSpPr>
        <p:grpSp>
          <p:nvGrpSpPr>
            <p:cNvPr id="34" name="Group 34"/>
            <p:cNvGrpSpPr/>
            <p:nvPr/>
          </p:nvGrpSpPr>
          <p:grpSpPr>
            <a:xfrm>
              <a:off x="0" y="0"/>
              <a:ext cx="1522959" cy="1522959"/>
              <a:chOff x="0" y="0"/>
              <a:chExt cx="812800" cy="812800"/>
            </a:xfrm>
          </p:grpSpPr>
          <p:sp>
            <p:nvSpPr>
              <p:cNvPr id="35" name="Freeform 3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A17A60"/>
              </a:solidFill>
            </p:spPr>
          </p:sp>
          <p:sp>
            <p:nvSpPr>
              <p:cNvPr id="36" name="TextBox 36"/>
              <p:cNvSpPr txBox="1"/>
              <p:nvPr/>
            </p:nvSpPr>
            <p:spPr>
              <a:xfrm>
                <a:off x="76200" y="38100"/>
                <a:ext cx="660400" cy="698500"/>
              </a:xfrm>
              <a:prstGeom prst="rect">
                <a:avLst/>
              </a:prstGeom>
            </p:spPr>
            <p:txBody>
              <a:bodyPr lIns="50800" tIns="50800" rIns="50800" bIns="50800" rtlCol="0" anchor="ctr"/>
              <a:lstStyle/>
              <a:p>
                <a:pPr algn="ctr">
                  <a:lnSpc>
                    <a:spcPts val="3088"/>
                  </a:lnSpc>
                </a:pPr>
                <a:endParaRPr/>
              </a:p>
            </p:txBody>
          </p:sp>
        </p:grpSp>
        <p:grpSp>
          <p:nvGrpSpPr>
            <p:cNvPr id="37" name="Group 37"/>
            <p:cNvGrpSpPr/>
            <p:nvPr/>
          </p:nvGrpSpPr>
          <p:grpSpPr>
            <a:xfrm>
              <a:off x="162981" y="162981"/>
              <a:ext cx="1196997" cy="1196997"/>
              <a:chOff x="0" y="0"/>
              <a:chExt cx="812800" cy="812800"/>
            </a:xfrm>
          </p:grpSpPr>
          <p:sp>
            <p:nvSpPr>
              <p:cNvPr id="38" name="Freeform 3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8F7F4"/>
              </a:solidFill>
            </p:spPr>
          </p:sp>
          <p:sp>
            <p:nvSpPr>
              <p:cNvPr id="39" name="TextBox 39"/>
              <p:cNvSpPr txBox="1"/>
              <p:nvPr/>
            </p:nvSpPr>
            <p:spPr>
              <a:xfrm>
                <a:off x="76200" y="38100"/>
                <a:ext cx="660400" cy="698500"/>
              </a:xfrm>
              <a:prstGeom prst="rect">
                <a:avLst/>
              </a:prstGeom>
            </p:spPr>
            <p:txBody>
              <a:bodyPr lIns="50800" tIns="50800" rIns="50800" bIns="50800" rtlCol="0" anchor="ctr"/>
              <a:lstStyle/>
              <a:p>
                <a:pPr algn="ctr">
                  <a:lnSpc>
                    <a:spcPts val="3088"/>
                  </a:lnSpc>
                </a:pPr>
                <a:endParaRPr/>
              </a:p>
            </p:txBody>
          </p:sp>
        </p:grpSp>
      </p:grpSp>
      <p:grpSp>
        <p:nvGrpSpPr>
          <p:cNvPr id="40" name="Group 40"/>
          <p:cNvGrpSpPr/>
          <p:nvPr/>
        </p:nvGrpSpPr>
        <p:grpSpPr>
          <a:xfrm>
            <a:off x="5150404" y="1941313"/>
            <a:ext cx="595772" cy="595772"/>
            <a:chOff x="0" y="0"/>
            <a:chExt cx="794363" cy="794363"/>
          </a:xfrm>
        </p:grpSpPr>
        <p:grpSp>
          <p:nvGrpSpPr>
            <p:cNvPr id="41" name="Group 41"/>
            <p:cNvGrpSpPr/>
            <p:nvPr/>
          </p:nvGrpSpPr>
          <p:grpSpPr>
            <a:xfrm>
              <a:off x="0" y="0"/>
              <a:ext cx="794363" cy="794363"/>
              <a:chOff x="0" y="0"/>
              <a:chExt cx="812800" cy="812800"/>
            </a:xfrm>
          </p:grpSpPr>
          <p:sp>
            <p:nvSpPr>
              <p:cNvPr id="42" name="Freeform 4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A17A60"/>
              </a:solidFill>
            </p:spPr>
          </p:sp>
          <p:sp>
            <p:nvSpPr>
              <p:cNvPr id="43" name="TextBox 43"/>
              <p:cNvSpPr txBox="1"/>
              <p:nvPr/>
            </p:nvSpPr>
            <p:spPr>
              <a:xfrm>
                <a:off x="76200" y="57150"/>
                <a:ext cx="660400" cy="679450"/>
              </a:xfrm>
              <a:prstGeom prst="rect">
                <a:avLst/>
              </a:prstGeom>
            </p:spPr>
            <p:txBody>
              <a:bodyPr lIns="50800" tIns="50800" rIns="50800" bIns="50800" rtlCol="0" anchor="ctr"/>
              <a:lstStyle/>
              <a:p>
                <a:pPr algn="ctr">
                  <a:lnSpc>
                    <a:spcPts val="1610"/>
                  </a:lnSpc>
                </a:pPr>
                <a:endParaRPr/>
              </a:p>
            </p:txBody>
          </p:sp>
        </p:grpSp>
        <p:grpSp>
          <p:nvGrpSpPr>
            <p:cNvPr id="44" name="Group 44"/>
            <p:cNvGrpSpPr/>
            <p:nvPr/>
          </p:nvGrpSpPr>
          <p:grpSpPr>
            <a:xfrm>
              <a:off x="85010" y="85010"/>
              <a:ext cx="624344" cy="624344"/>
              <a:chOff x="0" y="0"/>
              <a:chExt cx="812800" cy="812800"/>
            </a:xfrm>
          </p:grpSpPr>
          <p:sp>
            <p:nvSpPr>
              <p:cNvPr id="45" name="Freeform 4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8F7F4"/>
              </a:solidFill>
            </p:spPr>
          </p:sp>
          <p:sp>
            <p:nvSpPr>
              <p:cNvPr id="46" name="TextBox 46"/>
              <p:cNvSpPr txBox="1"/>
              <p:nvPr/>
            </p:nvSpPr>
            <p:spPr>
              <a:xfrm>
                <a:off x="76200" y="57150"/>
                <a:ext cx="660400" cy="679450"/>
              </a:xfrm>
              <a:prstGeom prst="rect">
                <a:avLst/>
              </a:prstGeom>
            </p:spPr>
            <p:txBody>
              <a:bodyPr lIns="50800" tIns="50800" rIns="50800" bIns="50800" rtlCol="0" anchor="ctr"/>
              <a:lstStyle/>
              <a:p>
                <a:pPr algn="ctr">
                  <a:lnSpc>
                    <a:spcPts val="1610"/>
                  </a:lnSpc>
                </a:pPr>
                <a:endParaRPr/>
              </a:p>
            </p:txBody>
          </p:sp>
        </p:grpSp>
      </p:grpSp>
      <p:sp>
        <p:nvSpPr>
          <p:cNvPr id="47" name="TextBox 47"/>
          <p:cNvSpPr txBox="1"/>
          <p:nvPr/>
        </p:nvSpPr>
        <p:spPr>
          <a:xfrm>
            <a:off x="1768143" y="4645205"/>
            <a:ext cx="15491157" cy="1913022"/>
          </a:xfrm>
          <a:prstGeom prst="rect">
            <a:avLst/>
          </a:prstGeom>
        </p:spPr>
        <p:txBody>
          <a:bodyPr lIns="0" tIns="0" rIns="0" bIns="0" rtlCol="0" anchor="t">
            <a:spAutoFit/>
          </a:bodyPr>
          <a:lstStyle/>
          <a:p>
            <a:pPr algn="ctr">
              <a:lnSpc>
                <a:spcPts val="7668"/>
              </a:lnSpc>
            </a:pPr>
            <a:r>
              <a:rPr lang="en-US" sz="5477">
                <a:solidFill>
                  <a:srgbClr val="5B4636"/>
                </a:solidFill>
                <a:latin typeface="Roboto Condensed"/>
              </a:rPr>
              <a:t>Chuẩn bị trước bài kĩ năng nói và nghe: </a:t>
            </a:r>
          </a:p>
          <a:p>
            <a:pPr algn="ctr">
              <a:lnSpc>
                <a:spcPts val="7668"/>
              </a:lnSpc>
            </a:pPr>
            <a:r>
              <a:rPr lang="en-US" sz="5477">
                <a:solidFill>
                  <a:srgbClr val="5B4636"/>
                </a:solidFill>
                <a:latin typeface="Roboto Condensed"/>
              </a:rPr>
              <a:t>G</a:t>
            </a:r>
            <a:r>
              <a:rPr lang="en-US" sz="5477">
                <a:solidFill>
                  <a:srgbClr val="5B4636"/>
                </a:solidFill>
                <a:latin typeface="Roboto Condensed Italics"/>
              </a:rPr>
              <a:t>iải thích quy tắc, luật lệ của một hoạt động hay trò chơi. </a:t>
            </a:r>
          </a:p>
        </p:txBody>
      </p:sp>
      <p:sp>
        <p:nvSpPr>
          <p:cNvPr id="48" name="TextBox 48"/>
          <p:cNvSpPr txBox="1"/>
          <p:nvPr/>
        </p:nvSpPr>
        <p:spPr>
          <a:xfrm>
            <a:off x="6291225" y="2242317"/>
            <a:ext cx="6687319" cy="1312797"/>
          </a:xfrm>
          <a:prstGeom prst="rect">
            <a:avLst/>
          </a:prstGeom>
        </p:spPr>
        <p:txBody>
          <a:bodyPr lIns="0" tIns="0" rIns="0" bIns="0" rtlCol="0" anchor="t">
            <a:spAutoFit/>
          </a:bodyPr>
          <a:lstStyle/>
          <a:p>
            <a:pPr algn="ctr">
              <a:lnSpc>
                <a:spcPts val="10723"/>
              </a:lnSpc>
            </a:pPr>
            <a:r>
              <a:rPr lang="en-US" sz="7659">
                <a:solidFill>
                  <a:srgbClr val="5B4636"/>
                </a:solidFill>
                <a:latin typeface="Fraunces Bold"/>
              </a:rPr>
              <a:t>V. VẬN DỤNG</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8F7F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911471" y="7878338"/>
            <a:ext cx="6465058" cy="928617"/>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18492" y="-999804"/>
            <a:ext cx="4294383" cy="4114800"/>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800000">
            <a:off x="15366916" y="7231994"/>
            <a:ext cx="4294383" cy="4114800"/>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41218" y="8965596"/>
            <a:ext cx="3352965" cy="2840876"/>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800000">
            <a:off x="14161143" y="-1503017"/>
            <a:ext cx="3352965" cy="2840876"/>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001715">
            <a:off x="1788107" y="6666677"/>
            <a:ext cx="1450030" cy="1130633"/>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649553">
            <a:off x="15474139" y="2470102"/>
            <a:ext cx="1562518" cy="1289788"/>
          </a:xfrm>
          <a:prstGeom prst="rect">
            <a:avLst/>
          </a:prstGeom>
        </p:spPr>
      </p:pic>
      <p:pic>
        <p:nvPicPr>
          <p:cNvPr id="9" name="Picture 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841545">
            <a:off x="4888111" y="4445653"/>
            <a:ext cx="1120358" cy="997119"/>
          </a:xfrm>
          <a:prstGeom prst="rect">
            <a:avLst/>
          </a:prstGeom>
        </p:spPr>
      </p:pic>
      <p:pic>
        <p:nvPicPr>
          <p:cNvPr id="10" name="Picture 10"/>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812159">
            <a:off x="11370430" y="2367352"/>
            <a:ext cx="1120358" cy="997119"/>
          </a:xfrm>
          <a:prstGeom prst="rect">
            <a:avLst/>
          </a:prstGeom>
        </p:spPr>
      </p:pic>
      <p:grpSp>
        <p:nvGrpSpPr>
          <p:cNvPr id="11" name="Group 11"/>
          <p:cNvGrpSpPr>
            <a:grpSpLocks noChangeAspect="1"/>
          </p:cNvGrpSpPr>
          <p:nvPr/>
        </p:nvGrpSpPr>
        <p:grpSpPr>
          <a:xfrm>
            <a:off x="14544244" y="7545264"/>
            <a:ext cx="458160" cy="436499"/>
            <a:chOff x="0" y="0"/>
            <a:chExt cx="1772920" cy="1689100"/>
          </a:xfrm>
        </p:grpSpPr>
        <p:sp>
          <p:nvSpPr>
            <p:cNvPr id="12" name="Freeform 12"/>
            <p:cNvSpPr/>
            <p:nvPr/>
          </p:nvSpPr>
          <p:spPr>
            <a:xfrm>
              <a:off x="-8890" y="-5080"/>
              <a:ext cx="1789430" cy="1701800"/>
            </a:xfrm>
            <a:custGeom>
              <a:avLst/>
              <a:gdLst/>
              <a:ahLst/>
              <a:cxnLst/>
              <a:rect l="l" t="t" r="r" b="b"/>
              <a:pathLst>
                <a:path w="1789430" h="1701800">
                  <a:moveTo>
                    <a:pt x="922020" y="21590"/>
                  </a:moveTo>
                  <a:lnTo>
                    <a:pt x="1172210" y="529590"/>
                  </a:lnTo>
                  <a:cubicBezTo>
                    <a:pt x="1176020" y="538480"/>
                    <a:pt x="1184910" y="544830"/>
                    <a:pt x="1195070" y="546100"/>
                  </a:cubicBezTo>
                  <a:lnTo>
                    <a:pt x="1755140" y="627380"/>
                  </a:lnTo>
                  <a:cubicBezTo>
                    <a:pt x="1779270" y="631190"/>
                    <a:pt x="1789430" y="661670"/>
                    <a:pt x="1771650" y="678180"/>
                  </a:cubicBezTo>
                  <a:lnTo>
                    <a:pt x="1366520" y="1073150"/>
                  </a:lnTo>
                  <a:cubicBezTo>
                    <a:pt x="1358900" y="1079500"/>
                    <a:pt x="1356360" y="1089660"/>
                    <a:pt x="1357630" y="1099820"/>
                  </a:cubicBezTo>
                  <a:lnTo>
                    <a:pt x="1452880" y="1658620"/>
                  </a:lnTo>
                  <a:cubicBezTo>
                    <a:pt x="1456690" y="1682750"/>
                    <a:pt x="1431290" y="1701800"/>
                    <a:pt x="1409700" y="1690370"/>
                  </a:cubicBezTo>
                  <a:lnTo>
                    <a:pt x="908050" y="1426210"/>
                  </a:lnTo>
                  <a:cubicBezTo>
                    <a:pt x="899160" y="1421130"/>
                    <a:pt x="889000" y="1421130"/>
                    <a:pt x="880110" y="1426210"/>
                  </a:cubicBezTo>
                  <a:lnTo>
                    <a:pt x="378460" y="1690370"/>
                  </a:lnTo>
                  <a:cubicBezTo>
                    <a:pt x="356870" y="1701800"/>
                    <a:pt x="331470" y="1682750"/>
                    <a:pt x="335280" y="1658620"/>
                  </a:cubicBezTo>
                  <a:lnTo>
                    <a:pt x="430530" y="1099820"/>
                  </a:lnTo>
                  <a:cubicBezTo>
                    <a:pt x="431800" y="1089660"/>
                    <a:pt x="429260" y="1080770"/>
                    <a:pt x="421640" y="1073150"/>
                  </a:cubicBezTo>
                  <a:lnTo>
                    <a:pt x="17780" y="678180"/>
                  </a:lnTo>
                  <a:cubicBezTo>
                    <a:pt x="0" y="660400"/>
                    <a:pt x="10160" y="631190"/>
                    <a:pt x="34290" y="627380"/>
                  </a:cubicBezTo>
                  <a:lnTo>
                    <a:pt x="594360" y="546100"/>
                  </a:lnTo>
                  <a:cubicBezTo>
                    <a:pt x="604520" y="544830"/>
                    <a:pt x="612140" y="538480"/>
                    <a:pt x="617220" y="529590"/>
                  </a:cubicBezTo>
                  <a:lnTo>
                    <a:pt x="867410" y="21590"/>
                  </a:lnTo>
                  <a:cubicBezTo>
                    <a:pt x="878840" y="0"/>
                    <a:pt x="910590" y="0"/>
                    <a:pt x="922020" y="21590"/>
                  </a:cubicBezTo>
                  <a:close/>
                </a:path>
              </a:pathLst>
            </a:custGeom>
            <a:solidFill>
              <a:srgbClr val="FADDC2"/>
            </a:solidFill>
          </p:spPr>
        </p:sp>
      </p:grpSp>
      <p:grpSp>
        <p:nvGrpSpPr>
          <p:cNvPr id="13" name="Group 13"/>
          <p:cNvGrpSpPr>
            <a:grpSpLocks noChangeAspect="1"/>
          </p:cNvGrpSpPr>
          <p:nvPr/>
        </p:nvGrpSpPr>
        <p:grpSpPr>
          <a:xfrm>
            <a:off x="2676135" y="5658866"/>
            <a:ext cx="261444" cy="249084"/>
            <a:chOff x="0" y="0"/>
            <a:chExt cx="1772920" cy="1689100"/>
          </a:xfrm>
        </p:grpSpPr>
        <p:sp>
          <p:nvSpPr>
            <p:cNvPr id="14" name="Freeform 14"/>
            <p:cNvSpPr/>
            <p:nvPr/>
          </p:nvSpPr>
          <p:spPr>
            <a:xfrm>
              <a:off x="-8890" y="-5080"/>
              <a:ext cx="1789430" cy="1701800"/>
            </a:xfrm>
            <a:custGeom>
              <a:avLst/>
              <a:gdLst/>
              <a:ahLst/>
              <a:cxnLst/>
              <a:rect l="l" t="t" r="r" b="b"/>
              <a:pathLst>
                <a:path w="1789430" h="1701800">
                  <a:moveTo>
                    <a:pt x="922020" y="21590"/>
                  </a:moveTo>
                  <a:lnTo>
                    <a:pt x="1172210" y="529590"/>
                  </a:lnTo>
                  <a:cubicBezTo>
                    <a:pt x="1176020" y="538480"/>
                    <a:pt x="1184910" y="544830"/>
                    <a:pt x="1195070" y="546100"/>
                  </a:cubicBezTo>
                  <a:lnTo>
                    <a:pt x="1755140" y="627380"/>
                  </a:lnTo>
                  <a:cubicBezTo>
                    <a:pt x="1779270" y="631190"/>
                    <a:pt x="1789430" y="661670"/>
                    <a:pt x="1771650" y="678180"/>
                  </a:cubicBezTo>
                  <a:lnTo>
                    <a:pt x="1366520" y="1073150"/>
                  </a:lnTo>
                  <a:cubicBezTo>
                    <a:pt x="1358900" y="1079500"/>
                    <a:pt x="1356360" y="1089660"/>
                    <a:pt x="1357630" y="1099820"/>
                  </a:cubicBezTo>
                  <a:lnTo>
                    <a:pt x="1452880" y="1658620"/>
                  </a:lnTo>
                  <a:cubicBezTo>
                    <a:pt x="1456690" y="1682750"/>
                    <a:pt x="1431290" y="1701800"/>
                    <a:pt x="1409700" y="1690370"/>
                  </a:cubicBezTo>
                  <a:lnTo>
                    <a:pt x="908050" y="1426210"/>
                  </a:lnTo>
                  <a:cubicBezTo>
                    <a:pt x="899160" y="1421130"/>
                    <a:pt x="889000" y="1421130"/>
                    <a:pt x="880110" y="1426210"/>
                  </a:cubicBezTo>
                  <a:lnTo>
                    <a:pt x="378460" y="1690370"/>
                  </a:lnTo>
                  <a:cubicBezTo>
                    <a:pt x="356870" y="1701800"/>
                    <a:pt x="331470" y="1682750"/>
                    <a:pt x="335280" y="1658620"/>
                  </a:cubicBezTo>
                  <a:lnTo>
                    <a:pt x="430530" y="1099820"/>
                  </a:lnTo>
                  <a:cubicBezTo>
                    <a:pt x="431800" y="1089660"/>
                    <a:pt x="429260" y="1080770"/>
                    <a:pt x="421640" y="1073150"/>
                  </a:cubicBezTo>
                  <a:lnTo>
                    <a:pt x="17780" y="678180"/>
                  </a:lnTo>
                  <a:cubicBezTo>
                    <a:pt x="0" y="660400"/>
                    <a:pt x="10160" y="631190"/>
                    <a:pt x="34290" y="627380"/>
                  </a:cubicBezTo>
                  <a:lnTo>
                    <a:pt x="594360" y="546100"/>
                  </a:lnTo>
                  <a:cubicBezTo>
                    <a:pt x="604520" y="544830"/>
                    <a:pt x="612140" y="538480"/>
                    <a:pt x="617220" y="529590"/>
                  </a:cubicBezTo>
                  <a:lnTo>
                    <a:pt x="867410" y="21590"/>
                  </a:lnTo>
                  <a:cubicBezTo>
                    <a:pt x="878840" y="0"/>
                    <a:pt x="910590" y="0"/>
                    <a:pt x="922020" y="21590"/>
                  </a:cubicBezTo>
                  <a:close/>
                </a:path>
              </a:pathLst>
            </a:custGeom>
            <a:solidFill>
              <a:srgbClr val="745E4D"/>
            </a:solidFill>
          </p:spPr>
        </p:sp>
      </p:grpSp>
      <p:grpSp>
        <p:nvGrpSpPr>
          <p:cNvPr id="15" name="Group 15"/>
          <p:cNvGrpSpPr>
            <a:grpSpLocks noChangeAspect="1"/>
          </p:cNvGrpSpPr>
          <p:nvPr/>
        </p:nvGrpSpPr>
        <p:grpSpPr>
          <a:xfrm>
            <a:off x="3663461" y="3237660"/>
            <a:ext cx="261444" cy="249084"/>
            <a:chOff x="0" y="0"/>
            <a:chExt cx="1772920" cy="1689100"/>
          </a:xfrm>
        </p:grpSpPr>
        <p:sp>
          <p:nvSpPr>
            <p:cNvPr id="16" name="Freeform 16"/>
            <p:cNvSpPr/>
            <p:nvPr/>
          </p:nvSpPr>
          <p:spPr>
            <a:xfrm>
              <a:off x="-8890" y="-5080"/>
              <a:ext cx="1789430" cy="1701800"/>
            </a:xfrm>
            <a:custGeom>
              <a:avLst/>
              <a:gdLst/>
              <a:ahLst/>
              <a:cxnLst/>
              <a:rect l="l" t="t" r="r" b="b"/>
              <a:pathLst>
                <a:path w="1789430" h="1701800">
                  <a:moveTo>
                    <a:pt x="922020" y="21590"/>
                  </a:moveTo>
                  <a:lnTo>
                    <a:pt x="1172210" y="529590"/>
                  </a:lnTo>
                  <a:cubicBezTo>
                    <a:pt x="1176020" y="538480"/>
                    <a:pt x="1184910" y="544830"/>
                    <a:pt x="1195070" y="546100"/>
                  </a:cubicBezTo>
                  <a:lnTo>
                    <a:pt x="1755140" y="627380"/>
                  </a:lnTo>
                  <a:cubicBezTo>
                    <a:pt x="1779270" y="631190"/>
                    <a:pt x="1789430" y="661670"/>
                    <a:pt x="1771650" y="678180"/>
                  </a:cubicBezTo>
                  <a:lnTo>
                    <a:pt x="1366520" y="1073150"/>
                  </a:lnTo>
                  <a:cubicBezTo>
                    <a:pt x="1358900" y="1079500"/>
                    <a:pt x="1356360" y="1089660"/>
                    <a:pt x="1357630" y="1099820"/>
                  </a:cubicBezTo>
                  <a:lnTo>
                    <a:pt x="1452880" y="1658620"/>
                  </a:lnTo>
                  <a:cubicBezTo>
                    <a:pt x="1456690" y="1682750"/>
                    <a:pt x="1431290" y="1701800"/>
                    <a:pt x="1409700" y="1690370"/>
                  </a:cubicBezTo>
                  <a:lnTo>
                    <a:pt x="908050" y="1426210"/>
                  </a:lnTo>
                  <a:cubicBezTo>
                    <a:pt x="899160" y="1421130"/>
                    <a:pt x="889000" y="1421130"/>
                    <a:pt x="880110" y="1426210"/>
                  </a:cubicBezTo>
                  <a:lnTo>
                    <a:pt x="378460" y="1690370"/>
                  </a:lnTo>
                  <a:cubicBezTo>
                    <a:pt x="356870" y="1701800"/>
                    <a:pt x="331470" y="1682750"/>
                    <a:pt x="335280" y="1658620"/>
                  </a:cubicBezTo>
                  <a:lnTo>
                    <a:pt x="430530" y="1099820"/>
                  </a:lnTo>
                  <a:cubicBezTo>
                    <a:pt x="431800" y="1089660"/>
                    <a:pt x="429260" y="1080770"/>
                    <a:pt x="421640" y="1073150"/>
                  </a:cubicBezTo>
                  <a:lnTo>
                    <a:pt x="17780" y="678180"/>
                  </a:lnTo>
                  <a:cubicBezTo>
                    <a:pt x="0" y="660400"/>
                    <a:pt x="10160" y="631190"/>
                    <a:pt x="34290" y="627380"/>
                  </a:cubicBezTo>
                  <a:lnTo>
                    <a:pt x="594360" y="546100"/>
                  </a:lnTo>
                  <a:cubicBezTo>
                    <a:pt x="604520" y="544830"/>
                    <a:pt x="612140" y="538480"/>
                    <a:pt x="617220" y="529590"/>
                  </a:cubicBezTo>
                  <a:lnTo>
                    <a:pt x="867410" y="21590"/>
                  </a:lnTo>
                  <a:cubicBezTo>
                    <a:pt x="878840" y="0"/>
                    <a:pt x="910590" y="0"/>
                    <a:pt x="922020" y="21590"/>
                  </a:cubicBezTo>
                  <a:close/>
                </a:path>
              </a:pathLst>
            </a:custGeom>
            <a:solidFill>
              <a:srgbClr val="745E4D"/>
            </a:solidFill>
          </p:spPr>
        </p:sp>
      </p:grpSp>
      <p:grpSp>
        <p:nvGrpSpPr>
          <p:cNvPr id="17" name="Group 17"/>
          <p:cNvGrpSpPr>
            <a:grpSpLocks noChangeAspect="1"/>
          </p:cNvGrpSpPr>
          <p:nvPr/>
        </p:nvGrpSpPr>
        <p:grpSpPr>
          <a:xfrm>
            <a:off x="1656264" y="2865912"/>
            <a:ext cx="261444" cy="249084"/>
            <a:chOff x="0" y="0"/>
            <a:chExt cx="1772920" cy="1689100"/>
          </a:xfrm>
        </p:grpSpPr>
        <p:sp>
          <p:nvSpPr>
            <p:cNvPr id="18" name="Freeform 18"/>
            <p:cNvSpPr/>
            <p:nvPr/>
          </p:nvSpPr>
          <p:spPr>
            <a:xfrm>
              <a:off x="-8890" y="-5080"/>
              <a:ext cx="1789430" cy="1701800"/>
            </a:xfrm>
            <a:custGeom>
              <a:avLst/>
              <a:gdLst/>
              <a:ahLst/>
              <a:cxnLst/>
              <a:rect l="l" t="t" r="r" b="b"/>
              <a:pathLst>
                <a:path w="1789430" h="1701800">
                  <a:moveTo>
                    <a:pt x="922020" y="21590"/>
                  </a:moveTo>
                  <a:lnTo>
                    <a:pt x="1172210" y="529590"/>
                  </a:lnTo>
                  <a:cubicBezTo>
                    <a:pt x="1176020" y="538480"/>
                    <a:pt x="1184910" y="544830"/>
                    <a:pt x="1195070" y="546100"/>
                  </a:cubicBezTo>
                  <a:lnTo>
                    <a:pt x="1755140" y="627380"/>
                  </a:lnTo>
                  <a:cubicBezTo>
                    <a:pt x="1779270" y="631190"/>
                    <a:pt x="1789430" y="661670"/>
                    <a:pt x="1771650" y="678180"/>
                  </a:cubicBezTo>
                  <a:lnTo>
                    <a:pt x="1366520" y="1073150"/>
                  </a:lnTo>
                  <a:cubicBezTo>
                    <a:pt x="1358900" y="1079500"/>
                    <a:pt x="1356360" y="1089660"/>
                    <a:pt x="1357630" y="1099820"/>
                  </a:cubicBezTo>
                  <a:lnTo>
                    <a:pt x="1452880" y="1658620"/>
                  </a:lnTo>
                  <a:cubicBezTo>
                    <a:pt x="1456690" y="1682750"/>
                    <a:pt x="1431290" y="1701800"/>
                    <a:pt x="1409700" y="1690370"/>
                  </a:cubicBezTo>
                  <a:lnTo>
                    <a:pt x="908050" y="1426210"/>
                  </a:lnTo>
                  <a:cubicBezTo>
                    <a:pt x="899160" y="1421130"/>
                    <a:pt x="889000" y="1421130"/>
                    <a:pt x="880110" y="1426210"/>
                  </a:cubicBezTo>
                  <a:lnTo>
                    <a:pt x="378460" y="1690370"/>
                  </a:lnTo>
                  <a:cubicBezTo>
                    <a:pt x="356870" y="1701800"/>
                    <a:pt x="331470" y="1682750"/>
                    <a:pt x="335280" y="1658620"/>
                  </a:cubicBezTo>
                  <a:lnTo>
                    <a:pt x="430530" y="1099820"/>
                  </a:lnTo>
                  <a:cubicBezTo>
                    <a:pt x="431800" y="1089660"/>
                    <a:pt x="429260" y="1080770"/>
                    <a:pt x="421640" y="1073150"/>
                  </a:cubicBezTo>
                  <a:lnTo>
                    <a:pt x="17780" y="678180"/>
                  </a:lnTo>
                  <a:cubicBezTo>
                    <a:pt x="0" y="660400"/>
                    <a:pt x="10160" y="631190"/>
                    <a:pt x="34290" y="627380"/>
                  </a:cubicBezTo>
                  <a:lnTo>
                    <a:pt x="594360" y="546100"/>
                  </a:lnTo>
                  <a:cubicBezTo>
                    <a:pt x="604520" y="544830"/>
                    <a:pt x="612140" y="538480"/>
                    <a:pt x="617220" y="529590"/>
                  </a:cubicBezTo>
                  <a:lnTo>
                    <a:pt x="867410" y="21590"/>
                  </a:lnTo>
                  <a:cubicBezTo>
                    <a:pt x="878840" y="0"/>
                    <a:pt x="910590" y="0"/>
                    <a:pt x="922020" y="21590"/>
                  </a:cubicBezTo>
                  <a:close/>
                </a:path>
              </a:pathLst>
            </a:custGeom>
            <a:solidFill>
              <a:srgbClr val="A17A60"/>
            </a:solidFill>
          </p:spPr>
        </p:sp>
      </p:grpSp>
      <p:grpSp>
        <p:nvGrpSpPr>
          <p:cNvPr id="19" name="Group 19"/>
          <p:cNvGrpSpPr/>
          <p:nvPr/>
        </p:nvGrpSpPr>
        <p:grpSpPr>
          <a:xfrm>
            <a:off x="-533592" y="4726612"/>
            <a:ext cx="1067183" cy="1067183"/>
            <a:chOff x="0" y="0"/>
            <a:chExt cx="1422911" cy="1422911"/>
          </a:xfrm>
        </p:grpSpPr>
        <p:grpSp>
          <p:nvGrpSpPr>
            <p:cNvPr id="20" name="Group 20"/>
            <p:cNvGrpSpPr/>
            <p:nvPr/>
          </p:nvGrpSpPr>
          <p:grpSpPr>
            <a:xfrm>
              <a:off x="0" y="0"/>
              <a:ext cx="1422911" cy="1422911"/>
              <a:chOff x="0" y="0"/>
              <a:chExt cx="812800" cy="812800"/>
            </a:xfrm>
          </p:grpSpPr>
          <p:sp>
            <p:nvSpPr>
              <p:cNvPr id="21" name="Freeform 2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A17A60"/>
              </a:solidFill>
            </p:spPr>
          </p:sp>
          <p:sp>
            <p:nvSpPr>
              <p:cNvPr id="22" name="TextBox 22"/>
              <p:cNvSpPr txBox="1"/>
              <p:nvPr/>
            </p:nvSpPr>
            <p:spPr>
              <a:xfrm>
                <a:off x="76200" y="47625"/>
                <a:ext cx="660400" cy="688975"/>
              </a:xfrm>
              <a:prstGeom prst="rect">
                <a:avLst/>
              </a:prstGeom>
            </p:spPr>
            <p:txBody>
              <a:bodyPr lIns="50800" tIns="50800" rIns="50800" bIns="50800" rtlCol="0" anchor="ctr"/>
              <a:lstStyle/>
              <a:p>
                <a:pPr algn="ctr">
                  <a:lnSpc>
                    <a:spcPts val="2885"/>
                  </a:lnSpc>
                </a:pPr>
                <a:endParaRPr/>
              </a:p>
            </p:txBody>
          </p:sp>
        </p:grpSp>
        <p:grpSp>
          <p:nvGrpSpPr>
            <p:cNvPr id="23" name="Group 23"/>
            <p:cNvGrpSpPr/>
            <p:nvPr/>
          </p:nvGrpSpPr>
          <p:grpSpPr>
            <a:xfrm>
              <a:off x="152274" y="152274"/>
              <a:ext cx="1118362" cy="1118362"/>
              <a:chOff x="0" y="0"/>
              <a:chExt cx="812800" cy="812800"/>
            </a:xfrm>
          </p:grpSpPr>
          <p:sp>
            <p:nvSpPr>
              <p:cNvPr id="24" name="Freeform 2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8F7F4"/>
              </a:solidFill>
            </p:spPr>
          </p:sp>
          <p:sp>
            <p:nvSpPr>
              <p:cNvPr id="25" name="TextBox 25"/>
              <p:cNvSpPr txBox="1"/>
              <p:nvPr/>
            </p:nvSpPr>
            <p:spPr>
              <a:xfrm>
                <a:off x="76200" y="47625"/>
                <a:ext cx="660400" cy="688975"/>
              </a:xfrm>
              <a:prstGeom prst="rect">
                <a:avLst/>
              </a:prstGeom>
            </p:spPr>
            <p:txBody>
              <a:bodyPr lIns="50800" tIns="50800" rIns="50800" bIns="50800" rtlCol="0" anchor="ctr"/>
              <a:lstStyle/>
              <a:p>
                <a:pPr algn="ctr">
                  <a:lnSpc>
                    <a:spcPts val="2885"/>
                  </a:lnSpc>
                </a:pPr>
                <a:endParaRPr/>
              </a:p>
            </p:txBody>
          </p:sp>
        </p:grpSp>
      </p:grpSp>
      <p:grpSp>
        <p:nvGrpSpPr>
          <p:cNvPr id="26" name="Group 26"/>
          <p:cNvGrpSpPr/>
          <p:nvPr/>
        </p:nvGrpSpPr>
        <p:grpSpPr>
          <a:xfrm>
            <a:off x="10609179" y="9850018"/>
            <a:ext cx="1172978" cy="1172978"/>
            <a:chOff x="0" y="0"/>
            <a:chExt cx="1563971" cy="1563971"/>
          </a:xfrm>
        </p:grpSpPr>
        <p:grpSp>
          <p:nvGrpSpPr>
            <p:cNvPr id="27" name="Group 27"/>
            <p:cNvGrpSpPr/>
            <p:nvPr/>
          </p:nvGrpSpPr>
          <p:grpSpPr>
            <a:xfrm>
              <a:off x="0" y="0"/>
              <a:ext cx="1563971" cy="1563971"/>
              <a:chOff x="0" y="0"/>
              <a:chExt cx="812800" cy="812800"/>
            </a:xfrm>
          </p:grpSpPr>
          <p:sp>
            <p:nvSpPr>
              <p:cNvPr id="28" name="Freeform 2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A17A60"/>
              </a:solidFill>
            </p:spPr>
          </p:sp>
          <p:sp>
            <p:nvSpPr>
              <p:cNvPr id="29" name="TextBox 29"/>
              <p:cNvSpPr txBox="1"/>
              <p:nvPr/>
            </p:nvSpPr>
            <p:spPr>
              <a:xfrm>
                <a:off x="76200" y="38100"/>
                <a:ext cx="660400" cy="698500"/>
              </a:xfrm>
              <a:prstGeom prst="rect">
                <a:avLst/>
              </a:prstGeom>
            </p:spPr>
            <p:txBody>
              <a:bodyPr lIns="50800" tIns="50800" rIns="50800" bIns="50800" rtlCol="0" anchor="ctr"/>
              <a:lstStyle/>
              <a:p>
                <a:pPr algn="ctr">
                  <a:lnSpc>
                    <a:spcPts val="3171"/>
                  </a:lnSpc>
                </a:pPr>
                <a:endParaRPr/>
              </a:p>
            </p:txBody>
          </p:sp>
        </p:grpSp>
        <p:grpSp>
          <p:nvGrpSpPr>
            <p:cNvPr id="30" name="Group 30"/>
            <p:cNvGrpSpPr/>
            <p:nvPr/>
          </p:nvGrpSpPr>
          <p:grpSpPr>
            <a:xfrm>
              <a:off x="167370" y="167370"/>
              <a:ext cx="1229231" cy="1229231"/>
              <a:chOff x="0" y="0"/>
              <a:chExt cx="812800" cy="812800"/>
            </a:xfrm>
          </p:grpSpPr>
          <p:sp>
            <p:nvSpPr>
              <p:cNvPr id="31" name="Freeform 3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8F7F4"/>
              </a:solidFill>
            </p:spPr>
          </p:sp>
          <p:sp>
            <p:nvSpPr>
              <p:cNvPr id="32" name="TextBox 32"/>
              <p:cNvSpPr txBox="1"/>
              <p:nvPr/>
            </p:nvSpPr>
            <p:spPr>
              <a:xfrm>
                <a:off x="76200" y="38100"/>
                <a:ext cx="660400" cy="698500"/>
              </a:xfrm>
              <a:prstGeom prst="rect">
                <a:avLst/>
              </a:prstGeom>
            </p:spPr>
            <p:txBody>
              <a:bodyPr lIns="50800" tIns="50800" rIns="50800" bIns="50800" rtlCol="0" anchor="ctr"/>
              <a:lstStyle/>
              <a:p>
                <a:pPr algn="ctr">
                  <a:lnSpc>
                    <a:spcPts val="3171"/>
                  </a:lnSpc>
                </a:pPr>
                <a:endParaRPr/>
              </a:p>
            </p:txBody>
          </p:sp>
        </p:grpSp>
      </p:grpSp>
      <p:grpSp>
        <p:nvGrpSpPr>
          <p:cNvPr id="33" name="Group 33"/>
          <p:cNvGrpSpPr/>
          <p:nvPr/>
        </p:nvGrpSpPr>
        <p:grpSpPr>
          <a:xfrm>
            <a:off x="10038069" y="-528883"/>
            <a:ext cx="1142219" cy="1142219"/>
            <a:chOff x="0" y="0"/>
            <a:chExt cx="1522959" cy="1522959"/>
          </a:xfrm>
        </p:grpSpPr>
        <p:grpSp>
          <p:nvGrpSpPr>
            <p:cNvPr id="34" name="Group 34"/>
            <p:cNvGrpSpPr/>
            <p:nvPr/>
          </p:nvGrpSpPr>
          <p:grpSpPr>
            <a:xfrm>
              <a:off x="0" y="0"/>
              <a:ext cx="1522959" cy="1522959"/>
              <a:chOff x="0" y="0"/>
              <a:chExt cx="812800" cy="812800"/>
            </a:xfrm>
          </p:grpSpPr>
          <p:sp>
            <p:nvSpPr>
              <p:cNvPr id="35" name="Freeform 3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A17A60"/>
              </a:solidFill>
            </p:spPr>
          </p:sp>
          <p:sp>
            <p:nvSpPr>
              <p:cNvPr id="36" name="TextBox 36"/>
              <p:cNvSpPr txBox="1"/>
              <p:nvPr/>
            </p:nvSpPr>
            <p:spPr>
              <a:xfrm>
                <a:off x="76200" y="38100"/>
                <a:ext cx="660400" cy="698500"/>
              </a:xfrm>
              <a:prstGeom prst="rect">
                <a:avLst/>
              </a:prstGeom>
            </p:spPr>
            <p:txBody>
              <a:bodyPr lIns="50800" tIns="50800" rIns="50800" bIns="50800" rtlCol="0" anchor="ctr"/>
              <a:lstStyle/>
              <a:p>
                <a:pPr algn="ctr">
                  <a:lnSpc>
                    <a:spcPts val="3088"/>
                  </a:lnSpc>
                </a:pPr>
                <a:endParaRPr/>
              </a:p>
            </p:txBody>
          </p:sp>
        </p:grpSp>
        <p:grpSp>
          <p:nvGrpSpPr>
            <p:cNvPr id="37" name="Group 37"/>
            <p:cNvGrpSpPr/>
            <p:nvPr/>
          </p:nvGrpSpPr>
          <p:grpSpPr>
            <a:xfrm>
              <a:off x="162981" y="162981"/>
              <a:ext cx="1196997" cy="1196997"/>
              <a:chOff x="0" y="0"/>
              <a:chExt cx="812800" cy="812800"/>
            </a:xfrm>
          </p:grpSpPr>
          <p:sp>
            <p:nvSpPr>
              <p:cNvPr id="38" name="Freeform 3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8F7F4"/>
              </a:solidFill>
            </p:spPr>
          </p:sp>
          <p:sp>
            <p:nvSpPr>
              <p:cNvPr id="39" name="TextBox 39"/>
              <p:cNvSpPr txBox="1"/>
              <p:nvPr/>
            </p:nvSpPr>
            <p:spPr>
              <a:xfrm>
                <a:off x="76200" y="38100"/>
                <a:ext cx="660400" cy="698500"/>
              </a:xfrm>
              <a:prstGeom prst="rect">
                <a:avLst/>
              </a:prstGeom>
            </p:spPr>
            <p:txBody>
              <a:bodyPr lIns="50800" tIns="50800" rIns="50800" bIns="50800" rtlCol="0" anchor="ctr"/>
              <a:lstStyle/>
              <a:p>
                <a:pPr algn="ctr">
                  <a:lnSpc>
                    <a:spcPts val="3088"/>
                  </a:lnSpc>
                </a:pPr>
                <a:endParaRPr/>
              </a:p>
            </p:txBody>
          </p:sp>
        </p:grpSp>
      </p:grpSp>
      <p:grpSp>
        <p:nvGrpSpPr>
          <p:cNvPr id="40" name="Group 40"/>
          <p:cNvGrpSpPr/>
          <p:nvPr/>
        </p:nvGrpSpPr>
        <p:grpSpPr>
          <a:xfrm>
            <a:off x="5150404" y="1941313"/>
            <a:ext cx="595772" cy="595772"/>
            <a:chOff x="0" y="0"/>
            <a:chExt cx="794363" cy="794363"/>
          </a:xfrm>
        </p:grpSpPr>
        <p:grpSp>
          <p:nvGrpSpPr>
            <p:cNvPr id="41" name="Group 41"/>
            <p:cNvGrpSpPr/>
            <p:nvPr/>
          </p:nvGrpSpPr>
          <p:grpSpPr>
            <a:xfrm>
              <a:off x="0" y="0"/>
              <a:ext cx="794363" cy="794363"/>
              <a:chOff x="0" y="0"/>
              <a:chExt cx="812800" cy="812800"/>
            </a:xfrm>
          </p:grpSpPr>
          <p:sp>
            <p:nvSpPr>
              <p:cNvPr id="42" name="Freeform 4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A17A60"/>
              </a:solidFill>
            </p:spPr>
          </p:sp>
          <p:sp>
            <p:nvSpPr>
              <p:cNvPr id="43" name="TextBox 43"/>
              <p:cNvSpPr txBox="1"/>
              <p:nvPr/>
            </p:nvSpPr>
            <p:spPr>
              <a:xfrm>
                <a:off x="76200" y="57150"/>
                <a:ext cx="660400" cy="679450"/>
              </a:xfrm>
              <a:prstGeom prst="rect">
                <a:avLst/>
              </a:prstGeom>
            </p:spPr>
            <p:txBody>
              <a:bodyPr lIns="50800" tIns="50800" rIns="50800" bIns="50800" rtlCol="0" anchor="ctr"/>
              <a:lstStyle/>
              <a:p>
                <a:pPr algn="ctr">
                  <a:lnSpc>
                    <a:spcPts val="1610"/>
                  </a:lnSpc>
                </a:pPr>
                <a:endParaRPr/>
              </a:p>
            </p:txBody>
          </p:sp>
        </p:grpSp>
        <p:grpSp>
          <p:nvGrpSpPr>
            <p:cNvPr id="44" name="Group 44"/>
            <p:cNvGrpSpPr/>
            <p:nvPr/>
          </p:nvGrpSpPr>
          <p:grpSpPr>
            <a:xfrm>
              <a:off x="85010" y="85010"/>
              <a:ext cx="624344" cy="624344"/>
              <a:chOff x="0" y="0"/>
              <a:chExt cx="812800" cy="812800"/>
            </a:xfrm>
          </p:grpSpPr>
          <p:sp>
            <p:nvSpPr>
              <p:cNvPr id="45" name="Freeform 4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8F7F4"/>
              </a:solidFill>
            </p:spPr>
          </p:sp>
          <p:sp>
            <p:nvSpPr>
              <p:cNvPr id="46" name="TextBox 46"/>
              <p:cNvSpPr txBox="1"/>
              <p:nvPr/>
            </p:nvSpPr>
            <p:spPr>
              <a:xfrm>
                <a:off x="76200" y="57150"/>
                <a:ext cx="660400" cy="679450"/>
              </a:xfrm>
              <a:prstGeom prst="rect">
                <a:avLst/>
              </a:prstGeom>
            </p:spPr>
            <p:txBody>
              <a:bodyPr lIns="50800" tIns="50800" rIns="50800" bIns="50800" rtlCol="0" anchor="ctr"/>
              <a:lstStyle/>
              <a:p>
                <a:pPr algn="ctr">
                  <a:lnSpc>
                    <a:spcPts val="1610"/>
                  </a:lnSpc>
                </a:pPr>
                <a:endParaRPr/>
              </a:p>
            </p:txBody>
          </p:sp>
        </p:grpSp>
      </p:grpSp>
      <p:pic>
        <p:nvPicPr>
          <p:cNvPr id="47" name="Picture 47"/>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6786562" y="1734294"/>
            <a:ext cx="4714875" cy="4114800"/>
          </a:xfrm>
          <a:prstGeom prst="rect">
            <a:avLst/>
          </a:prstGeom>
        </p:spPr>
      </p:pic>
      <p:sp>
        <p:nvSpPr>
          <p:cNvPr id="48" name="TextBox 48"/>
          <p:cNvSpPr txBox="1"/>
          <p:nvPr/>
        </p:nvSpPr>
        <p:spPr>
          <a:xfrm>
            <a:off x="5012784" y="6234433"/>
            <a:ext cx="8711327" cy="1529081"/>
          </a:xfrm>
          <a:prstGeom prst="rect">
            <a:avLst/>
          </a:prstGeom>
        </p:spPr>
        <p:txBody>
          <a:bodyPr lIns="0" tIns="0" rIns="0" bIns="0" rtlCol="0" anchor="t">
            <a:spAutoFit/>
          </a:bodyPr>
          <a:lstStyle/>
          <a:p>
            <a:pPr algn="ctr">
              <a:lnSpc>
                <a:spcPts val="12319"/>
              </a:lnSpc>
            </a:pPr>
            <a:r>
              <a:rPr lang="en-US" sz="8799">
                <a:solidFill>
                  <a:srgbClr val="5B4636"/>
                </a:solidFill>
                <a:latin typeface="#9Slide06 Thillends Small"/>
              </a:rPr>
              <a:t>Xin chào và hẹn gặp lại!</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TotalTime>
  <Words>483</Words>
  <Application>Microsoft Macintosh PowerPoint</Application>
  <PresentationFormat>Custom</PresentationFormat>
  <Paragraphs>40</Paragraphs>
  <Slides>9</Slides>
  <Notes>0</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9</vt:i4>
      </vt:variant>
    </vt:vector>
  </HeadingPairs>
  <TitlesOfParts>
    <vt:vector size="22" baseType="lpstr">
      <vt:lpstr>Roboto Condensed</vt:lpstr>
      <vt:lpstr>Roboto Condensed </vt:lpstr>
      <vt:lpstr>Arial</vt:lpstr>
      <vt:lpstr>Roboto Condensed Italics</vt:lpstr>
      <vt:lpstr>#9Slide07 SVNUT Triumph Press</vt:lpstr>
      <vt:lpstr>Roboto Condensed Bold</vt:lpstr>
      <vt:lpstr>#9Slide07 SVNUT Triumph Press Bold</vt:lpstr>
      <vt:lpstr>Alegreya Bold</vt:lpstr>
      <vt:lpstr>Fraunces Bold</vt:lpstr>
      <vt:lpstr>Calibri</vt:lpstr>
      <vt:lpstr>#9Slide06 Thillends Small</vt:lpstr>
      <vt:lpstr>Roboto Condensed Bold Italics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7CD - B5 - Viet</dc:title>
  <cp:lastModifiedBy>Thuỳ Linh</cp:lastModifiedBy>
  <cp:revision>2</cp:revision>
  <dcterms:created xsi:type="dcterms:W3CDTF">2006-08-16T00:00:00Z</dcterms:created>
  <dcterms:modified xsi:type="dcterms:W3CDTF">2024-05-20T14:42:32Z</dcterms:modified>
  <dc:identifier>DAFT3BUONgw</dc:identifier>
</cp:coreProperties>
</file>