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74" r:id="rId4"/>
    <p:sldId id="275" r:id="rId5"/>
    <p:sldId id="276" r:id="rId6"/>
    <p:sldId id="295" r:id="rId7"/>
    <p:sldId id="296" r:id="rId8"/>
    <p:sldId id="297" r:id="rId9"/>
    <p:sldId id="278" r:id="rId10"/>
  </p:sldIdLst>
  <p:sldSz cx="18288000" cy="10287000"/>
  <p:notesSz cx="6858000" cy="9144000"/>
  <p:embeddedFontLst>
    <p:embeddedFont>
      <p:font typeface="#9Slide07 SVNUT Triumph Press" pitchFamily="2" charset="77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unces Bold" pitchFamily="2" charset="77"/>
      <p:regular r:id="rId19"/>
      <p:bold r:id="rId20"/>
    </p:embeddedFont>
    <p:embeddedFont>
      <p:font typeface="Roboto Condensed" panose="020F0502020204030204" pitchFamily="34" charset="0"/>
      <p:regular r:id="rId21"/>
      <p:bold r:id="rId22"/>
      <p:italic r:id="rId23"/>
      <p:boldItalic r:id="rId24"/>
    </p:embeddedFont>
    <p:embeddedFont>
      <p:font typeface="Roboto Condensed Bold" panose="02000000000000000000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BF919-B6EF-480E-9232-667CD4C2F6B4}" v="313" dt="2023-03-13T22:17:44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72" autoAdjust="0"/>
  </p:normalViewPr>
  <p:slideViewPr>
    <p:cSldViewPr>
      <p:cViewPr varScale="1">
        <p:scale>
          <a:sx n="66" d="100"/>
          <a:sy n="66" d="100"/>
        </p:scale>
        <p:origin x="10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BEE97CC1-FABA-4F14-B8C5-CA392AF72CBC}"/>
    <pc:docChg chg="undo custSel modSld">
      <pc:chgData name="TRAN TRI KHANG" userId="2b69f38f-e97b-4795-a559-774dc1ef1bed" providerId="ADAL" clId="{BEE97CC1-FABA-4F14-B8C5-CA392AF72CBC}" dt="2022-12-05T08:47:26.458" v="165"/>
      <pc:docMkLst>
        <pc:docMk/>
      </pc:docMkLst>
      <pc:sldChg chg="modSp mod 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56"/>
        </pc:sldMkLst>
        <pc:spChg chg="mod">
          <ac:chgData name="TRAN TRI KHANG" userId="2b69f38f-e97b-4795-a559-774dc1ef1bed" providerId="ADAL" clId="{BEE97CC1-FABA-4F14-B8C5-CA392AF72CBC}" dt="2022-12-05T08:35:08.306" v="0" actId="14100"/>
          <ac:spMkLst>
            <pc:docMk/>
            <pc:sldMk cId="0" sldId="256"/>
            <ac:spMk id="25" creationId="{00000000-0000-0000-0000-000000000000}"/>
          </ac:spMkLst>
        </pc:spChg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57"/>
        </pc:sldMkLst>
      </pc:sldChg>
      <pc:sldChg chg="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58"/>
        </pc:sldMkLst>
      </pc:sldChg>
      <pc:sldChg chg="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59"/>
        </pc:sldMkLst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60"/>
        </pc:sldMkLst>
      </pc:sldChg>
      <pc:sldChg chg="addSp modSp mod 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61"/>
        </pc:sldMkLst>
        <pc:spChg chg="mod">
          <ac:chgData name="TRAN TRI KHANG" userId="2b69f38f-e97b-4795-a559-774dc1ef1bed" providerId="ADAL" clId="{BEE97CC1-FABA-4F14-B8C5-CA392AF72CBC}" dt="2022-12-05T08:36:17.284" v="6" actId="1076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TRAN TRI KHANG" userId="2b69f38f-e97b-4795-a559-774dc1ef1bed" providerId="ADAL" clId="{BEE97CC1-FABA-4F14-B8C5-CA392AF72CBC}" dt="2022-12-05T08:37:29.801" v="38" actId="1076"/>
          <ac:spMkLst>
            <pc:docMk/>
            <pc:sldMk cId="0" sldId="261"/>
            <ac:spMk id="24" creationId="{55A1B313-5D6F-5093-26E1-C8D4646224F8}"/>
          </ac:spMkLst>
        </pc:spChg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62"/>
        </pc:sldMkLst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63"/>
        </pc:sldMkLst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64"/>
        </pc:sldMkLst>
      </pc:sldChg>
      <pc:sldChg chg="modSp mod 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65"/>
        </pc:sldMkLst>
        <pc:spChg chg="mod">
          <ac:chgData name="TRAN TRI KHANG" userId="2b69f38f-e97b-4795-a559-774dc1ef1bed" providerId="ADAL" clId="{BEE97CC1-FABA-4F14-B8C5-CA392AF72CBC}" dt="2022-12-05T08:38:39.097" v="48" actId="14100"/>
          <ac:spMkLst>
            <pc:docMk/>
            <pc:sldMk cId="0" sldId="265"/>
            <ac:spMk id="22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66"/>
        </pc:sldMkLst>
        <pc:spChg chg="mod">
          <ac:chgData name="TRAN TRI KHANG" userId="2b69f38f-e97b-4795-a559-774dc1ef1bed" providerId="ADAL" clId="{BEE97CC1-FABA-4F14-B8C5-CA392AF72CBC}" dt="2022-12-05T08:38:44.936" v="49" actId="14100"/>
          <ac:spMkLst>
            <pc:docMk/>
            <pc:sldMk cId="0" sldId="266"/>
            <ac:spMk id="21" creationId="{00000000-0000-0000-0000-000000000000}"/>
          </ac:spMkLst>
        </pc:spChg>
      </pc:sldChg>
      <pc:sldChg chg="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67"/>
        </pc:sldMkLst>
      </pc:sldChg>
      <pc:sldChg chg="modSp mod modTransition modAnim">
        <pc:chgData name="TRAN TRI KHANG" userId="2b69f38f-e97b-4795-a559-774dc1ef1bed" providerId="ADAL" clId="{BEE97CC1-FABA-4F14-B8C5-CA392AF72CBC}" dt="2022-12-05T08:46:44.923" v="157" actId="14100"/>
        <pc:sldMkLst>
          <pc:docMk/>
          <pc:sldMk cId="0" sldId="268"/>
        </pc:sldMkLst>
        <pc:spChg chg="mod">
          <ac:chgData name="TRAN TRI KHANG" userId="2b69f38f-e97b-4795-a559-774dc1ef1bed" providerId="ADAL" clId="{BEE97CC1-FABA-4F14-B8C5-CA392AF72CBC}" dt="2022-12-05T08:46:44.923" v="157" actId="14100"/>
          <ac:spMkLst>
            <pc:docMk/>
            <pc:sldMk cId="0" sldId="268"/>
            <ac:spMk id="22" creationId="{00000000-0000-0000-0000-000000000000}"/>
          </ac:spMkLst>
        </pc:spChg>
      </pc:sldChg>
      <pc:sldChg chg="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69"/>
        </pc:sldMkLst>
      </pc:sldChg>
      <pc:sldChg chg="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70"/>
        </pc:sldMkLst>
      </pc:sldChg>
      <pc:sldChg chg="delSp modSp mod 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71"/>
        </pc:sldMkLst>
        <pc:spChg chg="del">
          <ac:chgData name="TRAN TRI KHANG" userId="2b69f38f-e97b-4795-a559-774dc1ef1bed" providerId="ADAL" clId="{BEE97CC1-FABA-4F14-B8C5-CA392AF72CBC}" dt="2022-12-05T08:39:14.017" v="52" actId="478"/>
          <ac:spMkLst>
            <pc:docMk/>
            <pc:sldMk cId="0" sldId="271"/>
            <ac:spMk id="13" creationId="{00000000-0000-0000-0000-000000000000}"/>
          </ac:spMkLst>
        </pc:spChg>
        <pc:spChg chg="mod">
          <ac:chgData name="TRAN TRI KHANG" userId="2b69f38f-e97b-4795-a559-774dc1ef1bed" providerId="ADAL" clId="{BEE97CC1-FABA-4F14-B8C5-CA392AF72CBC}" dt="2022-12-05T08:39:09.708" v="51" actId="14100"/>
          <ac:spMkLst>
            <pc:docMk/>
            <pc:sldMk cId="0" sldId="271"/>
            <ac:spMk id="14" creationId="{00000000-0000-0000-0000-000000000000}"/>
          </ac:spMkLst>
        </pc:spChg>
        <pc:graphicFrameChg chg="modGraphic">
          <ac:chgData name="TRAN TRI KHANG" userId="2b69f38f-e97b-4795-a559-774dc1ef1bed" providerId="ADAL" clId="{BEE97CC1-FABA-4F14-B8C5-CA392AF72CBC}" dt="2022-12-05T08:40:30.160" v="65" actId="122"/>
          <ac:graphicFrameMkLst>
            <pc:docMk/>
            <pc:sldMk cId="0" sldId="271"/>
            <ac:graphicFrameMk id="12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72"/>
        </pc:sldMkLst>
        <pc:spChg chg="mod">
          <ac:chgData name="TRAN TRI KHANG" userId="2b69f38f-e97b-4795-a559-774dc1ef1bed" providerId="ADAL" clId="{BEE97CC1-FABA-4F14-B8C5-CA392AF72CBC}" dt="2022-12-05T08:40:49.286" v="66" actId="14100"/>
          <ac:spMkLst>
            <pc:docMk/>
            <pc:sldMk cId="0" sldId="272"/>
            <ac:spMk id="23" creationId="{00000000-0000-0000-0000-000000000000}"/>
          </ac:spMkLst>
        </pc:spChg>
      </pc:sldChg>
      <pc:sldChg chg="addSp delSp modSp mod 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73"/>
        </pc:sldMkLst>
        <pc:spChg chg="mod">
          <ac:chgData name="TRAN TRI KHANG" userId="2b69f38f-e97b-4795-a559-774dc1ef1bed" providerId="ADAL" clId="{BEE97CC1-FABA-4F14-B8C5-CA392AF72CBC}" dt="2022-12-05T08:41:11.059" v="69" actId="1076"/>
          <ac:spMkLst>
            <pc:docMk/>
            <pc:sldMk cId="0" sldId="273"/>
            <ac:spMk id="14" creationId="{00000000-0000-0000-0000-000000000000}"/>
          </ac:spMkLst>
        </pc:spChg>
        <pc:spChg chg="mod">
          <ac:chgData name="TRAN TRI KHANG" userId="2b69f38f-e97b-4795-a559-774dc1ef1bed" providerId="ADAL" clId="{BEE97CC1-FABA-4F14-B8C5-CA392AF72CBC}" dt="2022-12-05T08:41:13.860" v="70" actId="1076"/>
          <ac:spMkLst>
            <pc:docMk/>
            <pc:sldMk cId="0" sldId="273"/>
            <ac:spMk id="15" creationId="{00000000-0000-0000-0000-000000000000}"/>
          </ac:spMkLst>
        </pc:spChg>
        <pc:graphicFrameChg chg="mod modGraphic">
          <ac:chgData name="TRAN TRI KHANG" userId="2b69f38f-e97b-4795-a559-774dc1ef1bed" providerId="ADAL" clId="{BEE97CC1-FABA-4F14-B8C5-CA392AF72CBC}" dt="2022-12-05T08:42:38.313" v="83" actId="572"/>
          <ac:graphicFrameMkLst>
            <pc:docMk/>
            <pc:sldMk cId="0" sldId="273"/>
            <ac:graphicFrameMk id="13" creationId="{00000000-0000-0000-0000-000000000000}"/>
          </ac:graphicFrameMkLst>
        </pc:graphicFrameChg>
        <pc:graphicFrameChg chg="add del mod">
          <ac:chgData name="TRAN TRI KHANG" userId="2b69f38f-e97b-4795-a559-774dc1ef1bed" providerId="ADAL" clId="{BEE97CC1-FABA-4F14-B8C5-CA392AF72CBC}" dt="2022-12-05T08:41:53.315" v="74"/>
          <ac:graphicFrameMkLst>
            <pc:docMk/>
            <pc:sldMk cId="0" sldId="273"/>
            <ac:graphicFrameMk id="16" creationId="{AB1D3C8F-5C73-EE0A-E07C-7E9C9EF043DD}"/>
          </ac:graphicFrameMkLst>
        </pc:graphicFrameChg>
      </pc:sldChg>
      <pc:sldChg chg="modSp mod 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74"/>
        </pc:sldMkLst>
        <pc:spChg chg="mod">
          <ac:chgData name="TRAN TRI KHANG" userId="2b69f38f-e97b-4795-a559-774dc1ef1bed" providerId="ADAL" clId="{BEE97CC1-FABA-4F14-B8C5-CA392AF72CBC}" dt="2022-12-05T08:42:45.460" v="84" actId="14100"/>
          <ac:spMkLst>
            <pc:docMk/>
            <pc:sldMk cId="0" sldId="274"/>
            <ac:spMk id="16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75"/>
        </pc:sldMkLst>
        <pc:spChg chg="mod">
          <ac:chgData name="TRAN TRI KHANG" userId="2b69f38f-e97b-4795-a559-774dc1ef1bed" providerId="ADAL" clId="{BEE97CC1-FABA-4F14-B8C5-CA392AF72CBC}" dt="2022-12-05T08:43:02.082" v="87" actId="1076"/>
          <ac:spMkLst>
            <pc:docMk/>
            <pc:sldMk cId="0" sldId="275"/>
            <ac:spMk id="15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76"/>
        </pc:sldMkLst>
        <pc:spChg chg="mod">
          <ac:chgData name="TRAN TRI KHANG" userId="2b69f38f-e97b-4795-a559-774dc1ef1bed" providerId="ADAL" clId="{BEE97CC1-FABA-4F14-B8C5-CA392AF72CBC}" dt="2022-12-05T08:43:10.100" v="89" actId="14100"/>
          <ac:spMkLst>
            <pc:docMk/>
            <pc:sldMk cId="0" sldId="276"/>
            <ac:spMk id="17" creationId="{00000000-0000-0000-0000-000000000000}"/>
          </ac:spMkLst>
        </pc:spChg>
      </pc:sldChg>
      <pc:sldChg chg="modSp mod modTransition modNotesTx">
        <pc:chgData name="TRAN TRI KHANG" userId="2b69f38f-e97b-4795-a559-774dc1ef1bed" providerId="ADAL" clId="{BEE97CC1-FABA-4F14-B8C5-CA392AF72CBC}" dt="2022-12-05T08:46:15.284" v="156"/>
        <pc:sldMkLst>
          <pc:docMk/>
          <pc:sldMk cId="0" sldId="277"/>
        </pc:sldMkLst>
        <pc:spChg chg="mod">
          <ac:chgData name="TRAN TRI KHANG" userId="2b69f38f-e97b-4795-a559-774dc1ef1bed" providerId="ADAL" clId="{BEE97CC1-FABA-4F14-B8C5-CA392AF72CBC}" dt="2022-12-05T08:43:22.502" v="92" actId="14100"/>
          <ac:spMkLst>
            <pc:docMk/>
            <pc:sldMk cId="0" sldId="277"/>
            <ac:spMk id="13" creationId="{00000000-0000-0000-0000-000000000000}"/>
          </ac:spMkLst>
        </pc:spChg>
        <pc:picChg chg="mod">
          <ac:chgData name="TRAN TRI KHANG" userId="2b69f38f-e97b-4795-a559-774dc1ef1bed" providerId="ADAL" clId="{BEE97CC1-FABA-4F14-B8C5-CA392AF72CBC}" dt="2022-12-05T08:43:18.008" v="91" actId="1076"/>
          <ac:picMkLst>
            <pc:docMk/>
            <pc:sldMk cId="0" sldId="277"/>
            <ac:picMk id="2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78"/>
        </pc:sldMkLst>
        <pc:spChg chg="mod">
          <ac:chgData name="TRAN TRI KHANG" userId="2b69f38f-e97b-4795-a559-774dc1ef1bed" providerId="ADAL" clId="{BEE97CC1-FABA-4F14-B8C5-CA392AF72CBC}" dt="2022-12-05T08:44:07.755" v="113" actId="1076"/>
          <ac:spMkLst>
            <pc:docMk/>
            <pc:sldMk cId="0" sldId="278"/>
            <ac:spMk id="14" creationId="{00000000-0000-0000-0000-000000000000}"/>
          </ac:spMkLst>
        </pc:spChg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79"/>
        </pc:sldMkLst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80"/>
        </pc:sldMkLst>
      </pc:sldChg>
      <pc:sldChg chg="modSp mod modTransition modAnim">
        <pc:chgData name="TRAN TRI KHANG" userId="2b69f38f-e97b-4795-a559-774dc1ef1bed" providerId="ADAL" clId="{BEE97CC1-FABA-4F14-B8C5-CA392AF72CBC}" dt="2022-12-05T08:47:26.458" v="165"/>
        <pc:sldMkLst>
          <pc:docMk/>
          <pc:sldMk cId="0" sldId="281"/>
        </pc:sldMkLst>
        <pc:spChg chg="mod">
          <ac:chgData name="TRAN TRI KHANG" userId="2b69f38f-e97b-4795-a559-774dc1ef1bed" providerId="ADAL" clId="{BEE97CC1-FABA-4F14-B8C5-CA392AF72CBC}" dt="2022-12-05T08:44:45.203" v="122" actId="14100"/>
          <ac:spMkLst>
            <pc:docMk/>
            <pc:sldMk cId="0" sldId="281"/>
            <ac:spMk id="24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82"/>
        </pc:sldMkLst>
        <pc:spChg chg="mod">
          <ac:chgData name="TRAN TRI KHANG" userId="2b69f38f-e97b-4795-a559-774dc1ef1bed" providerId="ADAL" clId="{BEE97CC1-FABA-4F14-B8C5-CA392AF72CBC}" dt="2022-12-05T08:45:02.660" v="125" actId="14100"/>
          <ac:spMkLst>
            <pc:docMk/>
            <pc:sldMk cId="0" sldId="282"/>
            <ac:spMk id="23" creationId="{00000000-0000-0000-0000-000000000000}"/>
          </ac:spMkLst>
        </pc:spChg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83"/>
        </pc:sldMkLst>
      </pc:sldChg>
      <pc:sldChg chg="modSp mod 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84"/>
        </pc:sldMkLst>
        <pc:spChg chg="mod">
          <ac:chgData name="TRAN TRI KHANG" userId="2b69f38f-e97b-4795-a559-774dc1ef1bed" providerId="ADAL" clId="{BEE97CC1-FABA-4F14-B8C5-CA392AF72CBC}" dt="2022-12-05T08:45:31.899" v="149" actId="113"/>
          <ac:spMkLst>
            <pc:docMk/>
            <pc:sldMk cId="0" sldId="284"/>
            <ac:spMk id="27" creationId="{00000000-0000-0000-0000-000000000000}"/>
          </ac:spMkLst>
        </pc:spChg>
        <pc:spChg chg="mod">
          <ac:chgData name="TRAN TRI KHANG" userId="2b69f38f-e97b-4795-a559-774dc1ef1bed" providerId="ADAL" clId="{BEE97CC1-FABA-4F14-B8C5-CA392AF72CBC}" dt="2022-12-05T08:45:47.329" v="153" actId="113"/>
          <ac:spMkLst>
            <pc:docMk/>
            <pc:sldMk cId="0" sldId="284"/>
            <ac:spMk id="28" creationId="{00000000-0000-0000-0000-000000000000}"/>
          </ac:spMkLst>
        </pc:spChg>
      </pc:sldChg>
      <pc:sldChg chg="modTransition modAnim">
        <pc:chgData name="TRAN TRI KHANG" userId="2b69f38f-e97b-4795-a559-774dc1ef1bed" providerId="ADAL" clId="{BEE97CC1-FABA-4F14-B8C5-CA392AF72CBC}" dt="2022-12-05T08:46:15.284" v="156"/>
        <pc:sldMkLst>
          <pc:docMk/>
          <pc:sldMk cId="0" sldId="285"/>
        </pc:sldMkLst>
      </pc:sldChg>
      <pc:sldChg chg="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86"/>
        </pc:sldMkLst>
      </pc:sldChg>
      <pc:sldChg chg="modTransition">
        <pc:chgData name="TRAN TRI KHANG" userId="2b69f38f-e97b-4795-a559-774dc1ef1bed" providerId="ADAL" clId="{BEE97CC1-FABA-4F14-B8C5-CA392AF72CBC}" dt="2022-12-05T08:46:15.284" v="156"/>
        <pc:sldMkLst>
          <pc:docMk/>
          <pc:sldMk cId="0" sldId="287"/>
        </pc:sldMkLst>
      </pc:sldChg>
    </pc:docChg>
  </pc:docChgLst>
  <pc:docChgLst>
    <pc:chgData name="TRAN TRI KHANG" userId="2b69f38f-e97b-4795-a559-774dc1ef1bed" providerId="ADAL" clId="{91DBF919-B6EF-480E-9232-667CD4C2F6B4}"/>
    <pc:docChg chg="undo redo custSel addSld delSld modSld sldOrd">
      <pc:chgData name="TRAN TRI KHANG" userId="2b69f38f-e97b-4795-a559-774dc1ef1bed" providerId="ADAL" clId="{91DBF919-B6EF-480E-9232-667CD4C2F6B4}" dt="2023-03-13T22:18:56.390" v="822" actId="14100"/>
      <pc:docMkLst>
        <pc:docMk/>
      </pc:docMkLst>
      <pc:sldChg chg="modSp modAnim modNotesTx">
        <pc:chgData name="TRAN TRI KHANG" userId="2b69f38f-e97b-4795-a559-774dc1ef1bed" providerId="ADAL" clId="{91DBF919-B6EF-480E-9232-667CD4C2F6B4}" dt="2023-03-13T21:44:30.768" v="40" actId="20577"/>
        <pc:sldMkLst>
          <pc:docMk/>
          <pc:sldMk cId="0" sldId="256"/>
        </pc:sldMkLst>
        <pc:spChg chg="mod">
          <ac:chgData name="TRAN TRI KHANG" userId="2b69f38f-e97b-4795-a559-774dc1ef1bed" providerId="ADAL" clId="{91DBF919-B6EF-480E-9232-667CD4C2F6B4}" dt="2023-03-13T21:44:30.768" v="40" actId="20577"/>
          <ac:spMkLst>
            <pc:docMk/>
            <pc:sldMk cId="0" sldId="256"/>
            <ac:spMk id="24" creationId="{00000000-0000-0000-0000-000000000000}"/>
          </ac:spMkLst>
        </pc:spChg>
      </pc:sldChg>
      <pc:sldChg chg="del">
        <pc:chgData name="TRAN TRI KHANG" userId="2b69f38f-e97b-4795-a559-774dc1ef1bed" providerId="ADAL" clId="{91DBF919-B6EF-480E-9232-667CD4C2F6B4}" dt="2023-03-13T21:45:59.362" v="50" actId="47"/>
        <pc:sldMkLst>
          <pc:docMk/>
          <pc:sldMk cId="0" sldId="257"/>
        </pc:sldMkLst>
      </pc:sldChg>
      <pc:sldChg chg="del">
        <pc:chgData name="TRAN TRI KHANG" userId="2b69f38f-e97b-4795-a559-774dc1ef1bed" providerId="ADAL" clId="{91DBF919-B6EF-480E-9232-667CD4C2F6B4}" dt="2023-03-13T21:46:00.362" v="51" actId="47"/>
        <pc:sldMkLst>
          <pc:docMk/>
          <pc:sldMk cId="0" sldId="258"/>
        </pc:sldMkLst>
      </pc:sldChg>
      <pc:sldChg chg="del">
        <pc:chgData name="TRAN TRI KHANG" userId="2b69f38f-e97b-4795-a559-774dc1ef1bed" providerId="ADAL" clId="{91DBF919-B6EF-480E-9232-667CD4C2F6B4}" dt="2023-03-13T21:46:01.315" v="52" actId="47"/>
        <pc:sldMkLst>
          <pc:docMk/>
          <pc:sldMk cId="0" sldId="259"/>
        </pc:sldMkLst>
      </pc:sldChg>
      <pc:sldChg chg="modSp del">
        <pc:chgData name="TRAN TRI KHANG" userId="2b69f38f-e97b-4795-a559-774dc1ef1bed" providerId="ADAL" clId="{91DBF919-B6EF-480E-9232-667CD4C2F6B4}" dt="2023-03-13T21:46:42.907" v="63" actId="47"/>
        <pc:sldMkLst>
          <pc:docMk/>
          <pc:sldMk cId="0" sldId="260"/>
        </pc:sldMkLst>
        <pc:spChg chg="mod">
          <ac:chgData name="TRAN TRI KHANG" userId="2b69f38f-e97b-4795-a559-774dc1ef1bed" providerId="ADAL" clId="{91DBF919-B6EF-480E-9232-667CD4C2F6B4}" dt="2023-03-13T21:46:11.067" v="58"/>
          <ac:spMkLst>
            <pc:docMk/>
            <pc:sldMk cId="0" sldId="260"/>
            <ac:spMk id="24" creationId="{00000000-0000-0000-0000-000000000000}"/>
          </ac:spMkLst>
        </pc:spChg>
      </pc:sldChg>
      <pc:sldChg chg="modSp mod modAnim">
        <pc:chgData name="TRAN TRI KHANG" userId="2b69f38f-e97b-4795-a559-774dc1ef1bed" providerId="ADAL" clId="{91DBF919-B6EF-480E-9232-667CD4C2F6B4}" dt="2023-03-13T21:47:41.971" v="124" actId="20577"/>
        <pc:sldMkLst>
          <pc:docMk/>
          <pc:sldMk cId="0" sldId="261"/>
        </pc:sldMkLst>
        <pc:spChg chg="mod">
          <ac:chgData name="TRAN TRI KHANG" userId="2b69f38f-e97b-4795-a559-774dc1ef1bed" providerId="ADAL" clId="{91DBF919-B6EF-480E-9232-667CD4C2F6B4}" dt="2023-03-13T21:47:18.854" v="120" actId="14100"/>
          <ac:spMkLst>
            <pc:docMk/>
            <pc:sldMk cId="0" sldId="261"/>
            <ac:spMk id="22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47:41.971" v="124" actId="20577"/>
          <ac:spMkLst>
            <pc:docMk/>
            <pc:sldMk cId="0" sldId="261"/>
            <ac:spMk id="23" creationId="{00000000-0000-0000-0000-000000000000}"/>
          </ac:spMkLst>
        </pc:spChg>
      </pc:sldChg>
      <pc:sldChg chg="modSp mod">
        <pc:chgData name="TRAN TRI KHANG" userId="2b69f38f-e97b-4795-a559-774dc1ef1bed" providerId="ADAL" clId="{91DBF919-B6EF-480E-9232-667CD4C2F6B4}" dt="2023-03-13T21:51:22.630" v="197" actId="20577"/>
        <pc:sldMkLst>
          <pc:docMk/>
          <pc:sldMk cId="0" sldId="262"/>
        </pc:sldMkLst>
        <pc:spChg chg="mod">
          <ac:chgData name="TRAN TRI KHANG" userId="2b69f38f-e97b-4795-a559-774dc1ef1bed" providerId="ADAL" clId="{91DBF919-B6EF-480E-9232-667CD4C2F6B4}" dt="2023-03-13T21:48:12.753" v="128" actId="1076"/>
          <ac:spMkLst>
            <pc:docMk/>
            <pc:sldMk cId="0" sldId="262"/>
            <ac:spMk id="22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51:22.630" v="197" actId="20577"/>
          <ac:spMkLst>
            <pc:docMk/>
            <pc:sldMk cId="0" sldId="262"/>
            <ac:spMk id="23" creationId="{00000000-0000-0000-0000-000000000000}"/>
          </ac:spMkLst>
        </pc:spChg>
      </pc:sldChg>
      <pc:sldChg chg="modSp mod">
        <pc:chgData name="TRAN TRI KHANG" userId="2b69f38f-e97b-4795-a559-774dc1ef1bed" providerId="ADAL" clId="{91DBF919-B6EF-480E-9232-667CD4C2F6B4}" dt="2023-03-13T21:52:03.988" v="283" actId="20577"/>
        <pc:sldMkLst>
          <pc:docMk/>
          <pc:sldMk cId="0" sldId="263"/>
        </pc:sldMkLst>
        <pc:spChg chg="mod">
          <ac:chgData name="TRAN TRI KHANG" userId="2b69f38f-e97b-4795-a559-774dc1ef1bed" providerId="ADAL" clId="{91DBF919-B6EF-480E-9232-667CD4C2F6B4}" dt="2023-03-13T21:51:14.735" v="183" actId="20577"/>
          <ac:spMkLst>
            <pc:docMk/>
            <pc:sldMk cId="0" sldId="263"/>
            <ac:spMk id="22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52:03.988" v="283" actId="20577"/>
          <ac:spMkLst>
            <pc:docMk/>
            <pc:sldMk cId="0" sldId="263"/>
            <ac:spMk id="23" creationId="{00000000-0000-0000-0000-000000000000}"/>
          </ac:spMkLst>
        </pc:spChg>
      </pc:sldChg>
      <pc:sldChg chg="addSp delSp modSp mod modAnim">
        <pc:chgData name="TRAN TRI KHANG" userId="2b69f38f-e97b-4795-a559-774dc1ef1bed" providerId="ADAL" clId="{91DBF919-B6EF-480E-9232-667CD4C2F6B4}" dt="2023-03-13T21:53:50.170" v="349"/>
        <pc:sldMkLst>
          <pc:docMk/>
          <pc:sldMk cId="0" sldId="264"/>
        </pc:sldMkLst>
        <pc:spChg chg="mod">
          <ac:chgData name="TRAN TRI KHANG" userId="2b69f38f-e97b-4795-a559-774dc1ef1bed" providerId="ADAL" clId="{91DBF919-B6EF-480E-9232-667CD4C2F6B4}" dt="2023-03-13T21:53:43.806" v="347" actId="1076"/>
          <ac:spMkLst>
            <pc:docMk/>
            <pc:sldMk cId="0" sldId="264"/>
            <ac:spMk id="23" creationId="{00000000-0000-0000-0000-000000000000}"/>
          </ac:spMkLst>
        </pc:spChg>
        <pc:spChg chg="add del">
          <ac:chgData name="TRAN TRI KHANG" userId="2b69f38f-e97b-4795-a559-774dc1ef1bed" providerId="ADAL" clId="{91DBF919-B6EF-480E-9232-667CD4C2F6B4}" dt="2023-03-13T21:53:01.688" v="328" actId="22"/>
          <ac:spMkLst>
            <pc:docMk/>
            <pc:sldMk cId="0" sldId="264"/>
            <ac:spMk id="25" creationId="{7390F521-CABF-18C7-7E4B-AB0F2488579F}"/>
          </ac:spMkLst>
        </pc:spChg>
        <pc:spChg chg="add mod">
          <ac:chgData name="TRAN TRI KHANG" userId="2b69f38f-e97b-4795-a559-774dc1ef1bed" providerId="ADAL" clId="{91DBF919-B6EF-480E-9232-667CD4C2F6B4}" dt="2023-03-13T21:53:46.926" v="348" actId="1076"/>
          <ac:spMkLst>
            <pc:docMk/>
            <pc:sldMk cId="0" sldId="264"/>
            <ac:spMk id="27" creationId="{B0332067-B7BA-95F4-EA73-F4F795C9C2B4}"/>
          </ac:spMkLst>
        </pc:spChg>
      </pc:sldChg>
      <pc:sldChg chg="del">
        <pc:chgData name="TRAN TRI KHANG" userId="2b69f38f-e97b-4795-a559-774dc1ef1bed" providerId="ADAL" clId="{91DBF919-B6EF-480E-9232-667CD4C2F6B4}" dt="2023-03-13T21:54:02.487" v="350" actId="47"/>
        <pc:sldMkLst>
          <pc:docMk/>
          <pc:sldMk cId="0" sldId="265"/>
        </pc:sldMkLst>
      </pc:sldChg>
      <pc:sldChg chg="modSp mod">
        <pc:chgData name="TRAN TRI KHANG" userId="2b69f38f-e97b-4795-a559-774dc1ef1bed" providerId="ADAL" clId="{91DBF919-B6EF-480E-9232-667CD4C2F6B4}" dt="2023-03-13T21:55:29.392" v="394" actId="20577"/>
        <pc:sldMkLst>
          <pc:docMk/>
          <pc:sldMk cId="0" sldId="266"/>
        </pc:sldMkLst>
        <pc:spChg chg="mod">
          <ac:chgData name="TRAN TRI KHANG" userId="2b69f38f-e97b-4795-a559-774dc1ef1bed" providerId="ADAL" clId="{91DBF919-B6EF-480E-9232-667CD4C2F6B4}" dt="2023-03-13T21:55:29.392" v="394" actId="20577"/>
          <ac:spMkLst>
            <pc:docMk/>
            <pc:sldMk cId="0" sldId="266"/>
            <ac:spMk id="22" creationId="{00000000-0000-0000-0000-000000000000}"/>
          </ac:spMkLst>
        </pc:spChg>
      </pc:sldChg>
      <pc:sldChg chg="del">
        <pc:chgData name="TRAN TRI KHANG" userId="2b69f38f-e97b-4795-a559-774dc1ef1bed" providerId="ADAL" clId="{91DBF919-B6EF-480E-9232-667CD4C2F6B4}" dt="2023-03-13T21:54:58.782" v="351" actId="47"/>
        <pc:sldMkLst>
          <pc:docMk/>
          <pc:sldMk cId="0" sldId="268"/>
        </pc:sldMkLst>
      </pc:sldChg>
      <pc:sldChg chg="modSp mod">
        <pc:chgData name="TRAN TRI KHANG" userId="2b69f38f-e97b-4795-a559-774dc1ef1bed" providerId="ADAL" clId="{91DBF919-B6EF-480E-9232-667CD4C2F6B4}" dt="2023-03-13T22:18:56.390" v="822" actId="14100"/>
        <pc:sldMkLst>
          <pc:docMk/>
          <pc:sldMk cId="0" sldId="269"/>
        </pc:sldMkLst>
        <pc:spChg chg="mod">
          <ac:chgData name="TRAN TRI KHANG" userId="2b69f38f-e97b-4795-a559-774dc1ef1bed" providerId="ADAL" clId="{91DBF919-B6EF-480E-9232-667CD4C2F6B4}" dt="2023-03-13T22:18:56.390" v="822" actId="14100"/>
          <ac:spMkLst>
            <pc:docMk/>
            <pc:sldMk cId="0" sldId="269"/>
            <ac:spMk id="22" creationId="{00000000-0000-0000-0000-000000000000}"/>
          </ac:spMkLst>
        </pc:spChg>
      </pc:sldChg>
      <pc:sldChg chg="addSp modSp mod modAnim">
        <pc:chgData name="TRAN TRI KHANG" userId="2b69f38f-e97b-4795-a559-774dc1ef1bed" providerId="ADAL" clId="{91DBF919-B6EF-480E-9232-667CD4C2F6B4}" dt="2023-03-13T21:58:13.802" v="417" actId="20577"/>
        <pc:sldMkLst>
          <pc:docMk/>
          <pc:sldMk cId="0" sldId="272"/>
        </pc:sldMkLst>
        <pc:spChg chg="mod">
          <ac:chgData name="TRAN TRI KHANG" userId="2b69f38f-e97b-4795-a559-774dc1ef1bed" providerId="ADAL" clId="{91DBF919-B6EF-480E-9232-667CD4C2F6B4}" dt="2023-03-13T21:57:43.854" v="409" actId="1076"/>
          <ac:spMkLst>
            <pc:docMk/>
            <pc:sldMk cId="0" sldId="272"/>
            <ac:spMk id="25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57:49.622" v="412" actId="1076"/>
          <ac:spMkLst>
            <pc:docMk/>
            <pc:sldMk cId="0" sldId="272"/>
            <ac:spMk id="26" creationId="{00000000-0000-0000-0000-000000000000}"/>
          </ac:spMkLst>
        </pc:spChg>
        <pc:spChg chg="add mod">
          <ac:chgData name="TRAN TRI KHANG" userId="2b69f38f-e97b-4795-a559-774dc1ef1bed" providerId="ADAL" clId="{91DBF919-B6EF-480E-9232-667CD4C2F6B4}" dt="2023-03-13T21:58:13.802" v="417" actId="20577"/>
          <ac:spMkLst>
            <pc:docMk/>
            <pc:sldMk cId="0" sldId="272"/>
            <ac:spMk id="27" creationId="{30C31C62-DEEB-C00C-1679-0CDE6BA96D88}"/>
          </ac:spMkLst>
        </pc:spChg>
        <pc:picChg chg="mod">
          <ac:chgData name="TRAN TRI KHANG" userId="2b69f38f-e97b-4795-a559-774dc1ef1bed" providerId="ADAL" clId="{91DBF919-B6EF-480E-9232-667CD4C2F6B4}" dt="2023-03-13T21:57:52.250" v="414" actId="1076"/>
          <ac:picMkLst>
            <pc:docMk/>
            <pc:sldMk cId="0" sldId="272"/>
            <ac:picMk id="24" creationId="{00000000-0000-0000-0000-000000000000}"/>
          </ac:picMkLst>
        </pc:picChg>
      </pc:sldChg>
      <pc:sldChg chg="modSp mod">
        <pc:chgData name="TRAN TRI KHANG" userId="2b69f38f-e97b-4795-a559-774dc1ef1bed" providerId="ADAL" clId="{91DBF919-B6EF-480E-9232-667CD4C2F6B4}" dt="2023-03-13T22:01:42.466" v="597" actId="20577"/>
        <pc:sldMkLst>
          <pc:docMk/>
          <pc:sldMk cId="0" sldId="273"/>
        </pc:sldMkLst>
        <pc:graphicFrameChg chg="mod modGraphic">
          <ac:chgData name="TRAN TRI KHANG" userId="2b69f38f-e97b-4795-a559-774dc1ef1bed" providerId="ADAL" clId="{91DBF919-B6EF-480E-9232-667CD4C2F6B4}" dt="2023-03-13T22:01:42.466" v="597" actId="20577"/>
          <ac:graphicFrameMkLst>
            <pc:docMk/>
            <pc:sldMk cId="0" sldId="273"/>
            <ac:graphicFrameMk id="13" creationId="{00000000-0000-0000-0000-000000000000}"/>
          </ac:graphicFrameMkLst>
        </pc:graphicFrameChg>
      </pc:sldChg>
      <pc:sldChg chg="modSp mod modAnim">
        <pc:chgData name="TRAN TRI KHANG" userId="2b69f38f-e97b-4795-a559-774dc1ef1bed" providerId="ADAL" clId="{91DBF919-B6EF-480E-9232-667CD4C2F6B4}" dt="2023-03-13T22:03:01.888" v="605" actId="1076"/>
        <pc:sldMkLst>
          <pc:docMk/>
          <pc:sldMk cId="0" sldId="275"/>
        </pc:sldMkLst>
        <pc:spChg chg="mod">
          <ac:chgData name="TRAN TRI KHANG" userId="2b69f38f-e97b-4795-a559-774dc1ef1bed" providerId="ADAL" clId="{91DBF919-B6EF-480E-9232-667CD4C2F6B4}" dt="2023-03-13T22:03:01.888" v="605" actId="1076"/>
          <ac:spMkLst>
            <pc:docMk/>
            <pc:sldMk cId="0" sldId="275"/>
            <ac:spMk id="13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2:02:48.544" v="601" actId="1076"/>
          <ac:spMkLst>
            <pc:docMk/>
            <pc:sldMk cId="0" sldId="275"/>
            <ac:spMk id="14" creationId="{00000000-0000-0000-0000-000000000000}"/>
          </ac:spMkLst>
        </pc:spChg>
      </pc:sldChg>
      <pc:sldChg chg="modSp mod modAnim">
        <pc:chgData name="TRAN TRI KHANG" userId="2b69f38f-e97b-4795-a559-774dc1ef1bed" providerId="ADAL" clId="{91DBF919-B6EF-480E-9232-667CD4C2F6B4}" dt="2023-03-13T22:03:56.138" v="623" actId="2711"/>
        <pc:sldMkLst>
          <pc:docMk/>
          <pc:sldMk cId="0" sldId="276"/>
        </pc:sldMkLst>
        <pc:spChg chg="mod">
          <ac:chgData name="TRAN TRI KHANG" userId="2b69f38f-e97b-4795-a559-774dc1ef1bed" providerId="ADAL" clId="{91DBF919-B6EF-480E-9232-667CD4C2F6B4}" dt="2023-03-13T22:03:16.044" v="610"/>
          <ac:spMkLst>
            <pc:docMk/>
            <pc:sldMk cId="0" sldId="276"/>
            <ac:spMk id="15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2:03:56.138" v="623" actId="2711"/>
          <ac:spMkLst>
            <pc:docMk/>
            <pc:sldMk cId="0" sldId="276"/>
            <ac:spMk id="16" creationId="{00000000-0000-0000-0000-000000000000}"/>
          </ac:spMkLst>
        </pc:spChg>
      </pc:sldChg>
      <pc:sldChg chg="del">
        <pc:chgData name="TRAN TRI KHANG" userId="2b69f38f-e97b-4795-a559-774dc1ef1bed" providerId="ADAL" clId="{91DBF919-B6EF-480E-9232-667CD4C2F6B4}" dt="2023-03-13T22:07:41.812" v="679" actId="47"/>
        <pc:sldMkLst>
          <pc:docMk/>
          <pc:sldMk cId="0" sldId="277"/>
        </pc:sldMkLst>
      </pc:sldChg>
      <pc:sldChg chg="addSp modSp mod modAnim">
        <pc:chgData name="TRAN TRI KHANG" userId="2b69f38f-e97b-4795-a559-774dc1ef1bed" providerId="ADAL" clId="{91DBF919-B6EF-480E-9232-667CD4C2F6B4}" dt="2023-03-13T22:11:03.853" v="737" actId="113"/>
        <pc:sldMkLst>
          <pc:docMk/>
          <pc:sldMk cId="0" sldId="278"/>
        </pc:sldMkLst>
        <pc:spChg chg="mod">
          <ac:chgData name="TRAN TRI KHANG" userId="2b69f38f-e97b-4795-a559-774dc1ef1bed" providerId="ADAL" clId="{91DBF919-B6EF-480E-9232-667CD4C2F6B4}" dt="2023-03-13T22:10:57.790" v="735" actId="113"/>
          <ac:spMkLst>
            <pc:docMk/>
            <pc:sldMk cId="0" sldId="278"/>
            <ac:spMk id="15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2:11:00.939" v="736" actId="113"/>
          <ac:spMkLst>
            <pc:docMk/>
            <pc:sldMk cId="0" sldId="278"/>
            <ac:spMk id="17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2:11:03.853" v="737" actId="113"/>
          <ac:spMkLst>
            <pc:docMk/>
            <pc:sldMk cId="0" sldId="278"/>
            <ac:spMk id="18" creationId="{00000000-0000-0000-0000-000000000000}"/>
          </ac:spMkLst>
        </pc:spChg>
        <pc:spChg chg="add mod">
          <ac:chgData name="TRAN TRI KHANG" userId="2b69f38f-e97b-4795-a559-774dc1ef1bed" providerId="ADAL" clId="{91DBF919-B6EF-480E-9232-667CD4C2F6B4}" dt="2023-03-13T22:08:13.358" v="688" actId="1076"/>
          <ac:spMkLst>
            <pc:docMk/>
            <pc:sldMk cId="0" sldId="278"/>
            <ac:spMk id="20" creationId="{29B58B72-D55C-1DCB-2A56-7F02F4DC92BC}"/>
          </ac:spMkLst>
        </pc:spChg>
        <pc:picChg chg="mod">
          <ac:chgData name="TRAN TRI KHANG" userId="2b69f38f-e97b-4795-a559-774dc1ef1bed" providerId="ADAL" clId="{91DBF919-B6EF-480E-9232-667CD4C2F6B4}" dt="2023-03-13T22:08:16.163" v="689" actId="1076"/>
          <ac:picMkLst>
            <pc:docMk/>
            <pc:sldMk cId="0" sldId="278"/>
            <ac:picMk id="16" creationId="{00000000-0000-0000-0000-000000000000}"/>
          </ac:picMkLst>
        </pc:picChg>
      </pc:sldChg>
      <pc:sldChg chg="modSp">
        <pc:chgData name="TRAN TRI KHANG" userId="2b69f38f-e97b-4795-a559-774dc1ef1bed" providerId="ADAL" clId="{91DBF919-B6EF-480E-9232-667CD4C2F6B4}" dt="2023-03-13T22:12:01.331" v="769" actId="20577"/>
        <pc:sldMkLst>
          <pc:docMk/>
          <pc:sldMk cId="0" sldId="280"/>
        </pc:sldMkLst>
        <pc:spChg chg="mod">
          <ac:chgData name="TRAN TRI KHANG" userId="2b69f38f-e97b-4795-a559-774dc1ef1bed" providerId="ADAL" clId="{91DBF919-B6EF-480E-9232-667CD4C2F6B4}" dt="2023-03-13T22:12:01.331" v="769" actId="20577"/>
          <ac:spMkLst>
            <pc:docMk/>
            <pc:sldMk cId="0" sldId="280"/>
            <ac:spMk id="23" creationId="{00000000-0000-0000-0000-000000000000}"/>
          </ac:spMkLst>
        </pc:spChg>
      </pc:sldChg>
      <pc:sldChg chg="modSp mod">
        <pc:chgData name="TRAN TRI KHANG" userId="2b69f38f-e97b-4795-a559-774dc1ef1bed" providerId="ADAL" clId="{91DBF919-B6EF-480E-9232-667CD4C2F6B4}" dt="2023-03-13T22:12:40.040" v="772" actId="20577"/>
        <pc:sldMkLst>
          <pc:docMk/>
          <pc:sldMk cId="0" sldId="281"/>
        </pc:sldMkLst>
        <pc:spChg chg="mod">
          <ac:chgData name="TRAN TRI KHANG" userId="2b69f38f-e97b-4795-a559-774dc1ef1bed" providerId="ADAL" clId="{91DBF919-B6EF-480E-9232-667CD4C2F6B4}" dt="2023-03-13T22:12:40.040" v="772" actId="20577"/>
          <ac:spMkLst>
            <pc:docMk/>
            <pc:sldMk cId="0" sldId="281"/>
            <ac:spMk id="24" creationId="{00000000-0000-0000-0000-000000000000}"/>
          </ac:spMkLst>
        </pc:spChg>
      </pc:sldChg>
      <pc:sldChg chg="modSp mod">
        <pc:chgData name="TRAN TRI KHANG" userId="2b69f38f-e97b-4795-a559-774dc1ef1bed" providerId="ADAL" clId="{91DBF919-B6EF-480E-9232-667CD4C2F6B4}" dt="2023-03-13T22:12:47.834" v="773" actId="20577"/>
        <pc:sldMkLst>
          <pc:docMk/>
          <pc:sldMk cId="0" sldId="282"/>
        </pc:sldMkLst>
        <pc:spChg chg="mod">
          <ac:chgData name="TRAN TRI KHANG" userId="2b69f38f-e97b-4795-a559-774dc1ef1bed" providerId="ADAL" clId="{91DBF919-B6EF-480E-9232-667CD4C2F6B4}" dt="2023-03-13T22:12:47.834" v="773" actId="20577"/>
          <ac:spMkLst>
            <pc:docMk/>
            <pc:sldMk cId="0" sldId="282"/>
            <ac:spMk id="23" creationId="{00000000-0000-0000-0000-000000000000}"/>
          </ac:spMkLst>
        </pc:spChg>
      </pc:sldChg>
      <pc:sldChg chg="modSp mod">
        <pc:chgData name="TRAN TRI KHANG" userId="2b69f38f-e97b-4795-a559-774dc1ef1bed" providerId="ADAL" clId="{91DBF919-B6EF-480E-9232-667CD4C2F6B4}" dt="2023-03-13T22:12:59.405" v="775" actId="20577"/>
        <pc:sldMkLst>
          <pc:docMk/>
          <pc:sldMk cId="0" sldId="283"/>
        </pc:sldMkLst>
        <pc:spChg chg="mod">
          <ac:chgData name="TRAN TRI KHANG" userId="2b69f38f-e97b-4795-a559-774dc1ef1bed" providerId="ADAL" clId="{91DBF919-B6EF-480E-9232-667CD4C2F6B4}" dt="2023-03-13T22:12:59.405" v="775" actId="20577"/>
          <ac:spMkLst>
            <pc:docMk/>
            <pc:sldMk cId="0" sldId="283"/>
            <ac:spMk id="24" creationId="{00000000-0000-0000-0000-000000000000}"/>
          </ac:spMkLst>
        </pc:spChg>
      </pc:sldChg>
      <pc:sldChg chg="delSp modSp mod delAnim modAnim">
        <pc:chgData name="TRAN TRI KHANG" userId="2b69f38f-e97b-4795-a559-774dc1ef1bed" providerId="ADAL" clId="{91DBF919-B6EF-480E-9232-667CD4C2F6B4}" dt="2023-03-13T22:17:51.248" v="821" actId="1076"/>
        <pc:sldMkLst>
          <pc:docMk/>
          <pc:sldMk cId="0" sldId="285"/>
        </pc:sldMkLst>
        <pc:spChg chg="mod">
          <ac:chgData name="TRAN TRI KHANG" userId="2b69f38f-e97b-4795-a559-774dc1ef1bed" providerId="ADAL" clId="{91DBF919-B6EF-480E-9232-667CD4C2F6B4}" dt="2023-03-13T22:17:51.248" v="821" actId="1076"/>
          <ac:spMkLst>
            <pc:docMk/>
            <pc:sldMk cId="0" sldId="285"/>
            <ac:spMk id="47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2:17:10.086" v="803" actId="1076"/>
          <ac:spMkLst>
            <pc:docMk/>
            <pc:sldMk cId="0" sldId="285"/>
            <ac:spMk id="48" creationId="{00000000-0000-0000-0000-000000000000}"/>
          </ac:spMkLst>
        </pc:spChg>
        <pc:grpChg chg="mod">
          <ac:chgData name="TRAN TRI KHANG" userId="2b69f38f-e97b-4795-a559-774dc1ef1bed" providerId="ADAL" clId="{91DBF919-B6EF-480E-9232-667CD4C2F6B4}" dt="2023-03-13T22:17:31.814" v="814" actId="1076"/>
          <ac:grpSpMkLst>
            <pc:docMk/>
            <pc:sldMk cId="0" sldId="285"/>
            <ac:grpSpMk id="13" creationId="{00000000-0000-0000-0000-000000000000}"/>
          </ac:grpSpMkLst>
        </pc:grpChg>
        <pc:grpChg chg="mod">
          <ac:chgData name="TRAN TRI KHANG" userId="2b69f38f-e97b-4795-a559-774dc1ef1bed" providerId="ADAL" clId="{91DBF919-B6EF-480E-9232-667CD4C2F6B4}" dt="2023-03-13T22:17:30.375" v="813" actId="1076"/>
          <ac:grpSpMkLst>
            <pc:docMk/>
            <pc:sldMk cId="0" sldId="285"/>
            <ac:grpSpMk id="15" creationId="{00000000-0000-0000-0000-000000000000}"/>
          </ac:grpSpMkLst>
        </pc:grpChg>
        <pc:grpChg chg="mod">
          <ac:chgData name="TRAN TRI KHANG" userId="2b69f38f-e97b-4795-a559-774dc1ef1bed" providerId="ADAL" clId="{91DBF919-B6EF-480E-9232-667CD4C2F6B4}" dt="2023-03-13T22:17:36.582" v="816" actId="1076"/>
          <ac:grpSpMkLst>
            <pc:docMk/>
            <pc:sldMk cId="0" sldId="285"/>
            <ac:grpSpMk id="17" creationId="{00000000-0000-0000-0000-000000000000}"/>
          </ac:grpSpMkLst>
        </pc:grpChg>
        <pc:grpChg chg="mod">
          <ac:chgData name="TRAN TRI KHANG" userId="2b69f38f-e97b-4795-a559-774dc1ef1bed" providerId="ADAL" clId="{91DBF919-B6EF-480E-9232-667CD4C2F6B4}" dt="2023-03-13T22:17:23.890" v="810" actId="1076"/>
          <ac:grpSpMkLst>
            <pc:docMk/>
            <pc:sldMk cId="0" sldId="285"/>
            <ac:grpSpMk id="26" creationId="{00000000-0000-0000-0000-000000000000}"/>
          </ac:grpSpMkLst>
        </pc:grpChg>
        <pc:grpChg chg="mod">
          <ac:chgData name="TRAN TRI KHANG" userId="2b69f38f-e97b-4795-a559-774dc1ef1bed" providerId="ADAL" clId="{91DBF919-B6EF-480E-9232-667CD4C2F6B4}" dt="2023-03-13T22:17:22.183" v="809" actId="1076"/>
          <ac:grpSpMkLst>
            <pc:docMk/>
            <pc:sldMk cId="0" sldId="285"/>
            <ac:grpSpMk id="40" creationId="{00000000-0000-0000-0000-000000000000}"/>
          </ac:grpSpMkLst>
        </pc:grpChg>
        <pc:picChg chg="mod">
          <ac:chgData name="TRAN TRI KHANG" userId="2b69f38f-e97b-4795-a559-774dc1ef1bed" providerId="ADAL" clId="{91DBF919-B6EF-480E-9232-667CD4C2F6B4}" dt="2023-03-13T22:17:25.303" v="811" actId="1076"/>
          <ac:picMkLst>
            <pc:docMk/>
            <pc:sldMk cId="0" sldId="285"/>
            <ac:picMk id="2" creationId="{00000000-0000-0000-0000-000000000000}"/>
          </ac:picMkLst>
        </pc:picChg>
        <pc:picChg chg="del">
          <ac:chgData name="TRAN TRI KHANG" userId="2b69f38f-e97b-4795-a559-774dc1ef1bed" providerId="ADAL" clId="{91DBF919-B6EF-480E-9232-667CD4C2F6B4}" dt="2023-03-13T22:17:04.277" v="801" actId="478"/>
          <ac:picMkLst>
            <pc:docMk/>
            <pc:sldMk cId="0" sldId="285"/>
            <ac:picMk id="3" creationId="{00000000-0000-0000-0000-000000000000}"/>
          </ac:picMkLst>
        </pc:picChg>
        <pc:picChg chg="mod">
          <ac:chgData name="TRAN TRI KHANG" userId="2b69f38f-e97b-4795-a559-774dc1ef1bed" providerId="ADAL" clId="{91DBF919-B6EF-480E-9232-667CD4C2F6B4}" dt="2023-03-13T22:17:17.079" v="807" actId="1076"/>
          <ac:picMkLst>
            <pc:docMk/>
            <pc:sldMk cId="0" sldId="285"/>
            <ac:picMk id="4" creationId="{00000000-0000-0000-0000-000000000000}"/>
          </ac:picMkLst>
        </pc:picChg>
        <pc:picChg chg="mod">
          <ac:chgData name="TRAN TRI KHANG" userId="2b69f38f-e97b-4795-a559-774dc1ef1bed" providerId="ADAL" clId="{91DBF919-B6EF-480E-9232-667CD4C2F6B4}" dt="2023-03-13T22:17:19.720" v="808" actId="1076"/>
          <ac:picMkLst>
            <pc:docMk/>
            <pc:sldMk cId="0" sldId="285"/>
            <ac:picMk id="8" creationId="{00000000-0000-0000-0000-000000000000}"/>
          </ac:picMkLst>
        </pc:picChg>
        <pc:picChg chg="mod">
          <ac:chgData name="TRAN TRI KHANG" userId="2b69f38f-e97b-4795-a559-774dc1ef1bed" providerId="ADAL" clId="{91DBF919-B6EF-480E-9232-667CD4C2F6B4}" dt="2023-03-13T22:17:14.593" v="805" actId="1076"/>
          <ac:picMkLst>
            <pc:docMk/>
            <pc:sldMk cId="0" sldId="285"/>
            <ac:picMk id="9" creationId="{00000000-0000-0000-0000-000000000000}"/>
          </ac:picMkLst>
        </pc:picChg>
        <pc:picChg chg="mod">
          <ac:chgData name="TRAN TRI KHANG" userId="2b69f38f-e97b-4795-a559-774dc1ef1bed" providerId="ADAL" clId="{91DBF919-B6EF-480E-9232-667CD4C2F6B4}" dt="2023-03-13T22:17:16.016" v="806" actId="1076"/>
          <ac:picMkLst>
            <pc:docMk/>
            <pc:sldMk cId="0" sldId="285"/>
            <ac:picMk id="10" creationId="{00000000-0000-0000-0000-000000000000}"/>
          </ac:picMkLst>
        </pc:picChg>
      </pc:sldChg>
      <pc:sldChg chg="addSp delSp modSp new mod modAnim">
        <pc:chgData name="TRAN TRI KHANG" userId="2b69f38f-e97b-4795-a559-774dc1ef1bed" providerId="ADAL" clId="{91DBF919-B6EF-480E-9232-667CD4C2F6B4}" dt="2023-03-13T21:45:32.351" v="49" actId="14100"/>
        <pc:sldMkLst>
          <pc:docMk/>
          <pc:sldMk cId="961496981" sldId="288"/>
        </pc:sldMkLst>
        <pc:spChg chg="add del">
          <ac:chgData name="TRAN TRI KHANG" userId="2b69f38f-e97b-4795-a559-774dc1ef1bed" providerId="ADAL" clId="{91DBF919-B6EF-480E-9232-667CD4C2F6B4}" dt="2023-03-13T21:44:44.742" v="43" actId="478"/>
          <ac:spMkLst>
            <pc:docMk/>
            <pc:sldMk cId="961496981" sldId="288"/>
            <ac:spMk id="3" creationId="{306C7A1C-E2BC-7C27-3CC7-ED6633454CFA}"/>
          </ac:spMkLst>
        </pc:spChg>
        <pc:spChg chg="add del">
          <ac:chgData name="TRAN TRI KHANG" userId="2b69f38f-e97b-4795-a559-774dc1ef1bed" providerId="ADAL" clId="{91DBF919-B6EF-480E-9232-667CD4C2F6B4}" dt="2023-03-13T21:44:56.341" v="45" actId="478"/>
          <ac:spMkLst>
            <pc:docMk/>
            <pc:sldMk cId="961496981" sldId="288"/>
            <ac:spMk id="5" creationId="{F2CA88DA-CE45-1397-1105-15FF2356C000}"/>
          </ac:spMkLst>
        </pc:spChg>
        <pc:picChg chg="add mod">
          <ac:chgData name="TRAN TRI KHANG" userId="2b69f38f-e97b-4795-a559-774dc1ef1bed" providerId="ADAL" clId="{91DBF919-B6EF-480E-9232-667CD4C2F6B4}" dt="2023-03-13T21:45:32.351" v="49" actId="14100"/>
          <ac:picMkLst>
            <pc:docMk/>
            <pc:sldMk cId="961496981" sldId="288"/>
            <ac:picMk id="6" creationId="{E6A5D013-0955-55F1-DE33-84BD722D0458}"/>
          </ac:picMkLst>
        </pc:picChg>
      </pc:sldChg>
      <pc:sldChg chg="modSp add mod modAnim">
        <pc:chgData name="TRAN TRI KHANG" userId="2b69f38f-e97b-4795-a559-774dc1ef1bed" providerId="ADAL" clId="{91DBF919-B6EF-480E-9232-667CD4C2F6B4}" dt="2023-03-13T21:47:02.561" v="70" actId="1076"/>
        <pc:sldMkLst>
          <pc:docMk/>
          <pc:sldMk cId="4001460637" sldId="289"/>
        </pc:sldMkLst>
        <pc:spChg chg="mod">
          <ac:chgData name="TRAN TRI KHANG" userId="2b69f38f-e97b-4795-a559-774dc1ef1bed" providerId="ADAL" clId="{91DBF919-B6EF-480E-9232-667CD4C2F6B4}" dt="2023-03-13T21:47:02.561" v="70" actId="1076"/>
          <ac:spMkLst>
            <pc:docMk/>
            <pc:sldMk cId="4001460637" sldId="289"/>
            <ac:spMk id="24" creationId="{00000000-0000-0000-0000-000000000000}"/>
          </ac:spMkLst>
        </pc:spChg>
        <pc:picChg chg="mod">
          <ac:chgData name="TRAN TRI KHANG" userId="2b69f38f-e97b-4795-a559-774dc1ef1bed" providerId="ADAL" clId="{91DBF919-B6EF-480E-9232-667CD4C2F6B4}" dt="2023-03-13T21:46:55.857" v="68" actId="14100"/>
          <ac:picMkLst>
            <pc:docMk/>
            <pc:sldMk cId="4001460637" sldId="289"/>
            <ac:picMk id="23" creationId="{00000000-0000-0000-0000-000000000000}"/>
          </ac:picMkLst>
        </pc:picChg>
      </pc:sldChg>
      <pc:sldChg chg="modSp add mod modAnim">
        <pc:chgData name="TRAN TRI KHANG" userId="2b69f38f-e97b-4795-a559-774dc1ef1bed" providerId="ADAL" clId="{91DBF919-B6EF-480E-9232-667CD4C2F6B4}" dt="2023-03-13T21:51:27.121" v="211" actId="20577"/>
        <pc:sldMkLst>
          <pc:docMk/>
          <pc:sldMk cId="300040794" sldId="290"/>
        </pc:sldMkLst>
        <pc:spChg chg="mod">
          <ac:chgData name="TRAN TRI KHANG" userId="2b69f38f-e97b-4795-a559-774dc1ef1bed" providerId="ADAL" clId="{91DBF919-B6EF-480E-9232-667CD4C2F6B4}" dt="2023-03-13T21:48:29.151" v="134"/>
          <ac:spMkLst>
            <pc:docMk/>
            <pc:sldMk cId="300040794" sldId="290"/>
            <ac:spMk id="22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51:27.121" v="211" actId="20577"/>
          <ac:spMkLst>
            <pc:docMk/>
            <pc:sldMk cId="300040794" sldId="290"/>
            <ac:spMk id="23" creationId="{00000000-0000-0000-0000-000000000000}"/>
          </ac:spMkLst>
        </pc:spChg>
      </pc:sldChg>
      <pc:sldChg chg="modSp add mod modAnim">
        <pc:chgData name="TRAN TRI KHANG" userId="2b69f38f-e97b-4795-a559-774dc1ef1bed" providerId="ADAL" clId="{91DBF919-B6EF-480E-9232-667CD4C2F6B4}" dt="2023-03-13T21:51:32.897" v="225" actId="20577"/>
        <pc:sldMkLst>
          <pc:docMk/>
          <pc:sldMk cId="1525751846" sldId="291"/>
        </pc:sldMkLst>
        <pc:spChg chg="mod">
          <ac:chgData name="TRAN TRI KHANG" userId="2b69f38f-e97b-4795-a559-774dc1ef1bed" providerId="ADAL" clId="{91DBF919-B6EF-480E-9232-667CD4C2F6B4}" dt="2023-03-13T21:49:00.680" v="138"/>
          <ac:spMkLst>
            <pc:docMk/>
            <pc:sldMk cId="1525751846" sldId="291"/>
            <ac:spMk id="22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51:32.897" v="225" actId="20577"/>
          <ac:spMkLst>
            <pc:docMk/>
            <pc:sldMk cId="1525751846" sldId="291"/>
            <ac:spMk id="23" creationId="{00000000-0000-0000-0000-000000000000}"/>
          </ac:spMkLst>
        </pc:spChg>
      </pc:sldChg>
      <pc:sldChg chg="modSp add mod">
        <pc:chgData name="TRAN TRI KHANG" userId="2b69f38f-e97b-4795-a559-774dc1ef1bed" providerId="ADAL" clId="{91DBF919-B6EF-480E-9232-667CD4C2F6B4}" dt="2023-03-13T21:51:41.540" v="239" actId="20577"/>
        <pc:sldMkLst>
          <pc:docMk/>
          <pc:sldMk cId="1696540604" sldId="292"/>
        </pc:sldMkLst>
        <pc:spChg chg="mod">
          <ac:chgData name="TRAN TRI KHANG" userId="2b69f38f-e97b-4795-a559-774dc1ef1bed" providerId="ADAL" clId="{91DBF919-B6EF-480E-9232-667CD4C2F6B4}" dt="2023-03-13T21:50:13.925" v="150" actId="1076"/>
          <ac:spMkLst>
            <pc:docMk/>
            <pc:sldMk cId="1696540604" sldId="292"/>
            <ac:spMk id="22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51:41.540" v="239" actId="20577"/>
          <ac:spMkLst>
            <pc:docMk/>
            <pc:sldMk cId="1696540604" sldId="292"/>
            <ac:spMk id="23" creationId="{00000000-0000-0000-0000-000000000000}"/>
          </ac:spMkLst>
        </pc:spChg>
      </pc:sldChg>
      <pc:sldChg chg="modSp add mod">
        <pc:chgData name="TRAN TRI KHANG" userId="2b69f38f-e97b-4795-a559-774dc1ef1bed" providerId="ADAL" clId="{91DBF919-B6EF-480E-9232-667CD4C2F6B4}" dt="2023-03-13T21:51:48.089" v="253" actId="20577"/>
        <pc:sldMkLst>
          <pc:docMk/>
          <pc:sldMk cId="1744863054" sldId="293"/>
        </pc:sldMkLst>
        <pc:spChg chg="mod">
          <ac:chgData name="TRAN TRI KHANG" userId="2b69f38f-e97b-4795-a559-774dc1ef1bed" providerId="ADAL" clId="{91DBF919-B6EF-480E-9232-667CD4C2F6B4}" dt="2023-03-13T21:50:37.250" v="157" actId="1076"/>
          <ac:spMkLst>
            <pc:docMk/>
            <pc:sldMk cId="1744863054" sldId="293"/>
            <ac:spMk id="22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51:48.089" v="253" actId="20577"/>
          <ac:spMkLst>
            <pc:docMk/>
            <pc:sldMk cId="1744863054" sldId="293"/>
            <ac:spMk id="23" creationId="{00000000-0000-0000-0000-000000000000}"/>
          </ac:spMkLst>
        </pc:spChg>
      </pc:sldChg>
      <pc:sldChg chg="modSp add mod">
        <pc:chgData name="TRAN TRI KHANG" userId="2b69f38f-e97b-4795-a559-774dc1ef1bed" providerId="ADAL" clId="{91DBF919-B6EF-480E-9232-667CD4C2F6B4}" dt="2023-03-13T21:51:54.118" v="267" actId="20577"/>
        <pc:sldMkLst>
          <pc:docMk/>
          <pc:sldMk cId="2616191034" sldId="294"/>
        </pc:sldMkLst>
        <pc:spChg chg="mod">
          <ac:chgData name="TRAN TRI KHANG" userId="2b69f38f-e97b-4795-a559-774dc1ef1bed" providerId="ADAL" clId="{91DBF919-B6EF-480E-9232-667CD4C2F6B4}" dt="2023-03-13T21:50:51.125" v="161"/>
          <ac:spMkLst>
            <pc:docMk/>
            <pc:sldMk cId="2616191034" sldId="294"/>
            <ac:spMk id="22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1:51:54.118" v="267" actId="20577"/>
          <ac:spMkLst>
            <pc:docMk/>
            <pc:sldMk cId="2616191034" sldId="294"/>
            <ac:spMk id="23" creationId="{00000000-0000-0000-0000-000000000000}"/>
          </ac:spMkLst>
        </pc:spChg>
      </pc:sldChg>
      <pc:sldChg chg="modSp add mod ord modAnim">
        <pc:chgData name="TRAN TRI KHANG" userId="2b69f38f-e97b-4795-a559-774dc1ef1bed" providerId="ADAL" clId="{91DBF919-B6EF-480E-9232-667CD4C2F6B4}" dt="2023-03-13T22:05:04.960" v="641" actId="1076"/>
        <pc:sldMkLst>
          <pc:docMk/>
          <pc:sldMk cId="3221833361" sldId="295"/>
        </pc:sldMkLst>
        <pc:spChg chg="mod">
          <ac:chgData name="TRAN TRI KHANG" userId="2b69f38f-e97b-4795-a559-774dc1ef1bed" providerId="ADAL" clId="{91DBF919-B6EF-480E-9232-667CD4C2F6B4}" dt="2023-03-13T22:04:41.974" v="634" actId="1076"/>
          <ac:spMkLst>
            <pc:docMk/>
            <pc:sldMk cId="3221833361" sldId="295"/>
            <ac:spMk id="13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2:05:04.960" v="641" actId="1076"/>
          <ac:spMkLst>
            <pc:docMk/>
            <pc:sldMk cId="3221833361" sldId="295"/>
            <ac:spMk id="14" creationId="{00000000-0000-0000-0000-000000000000}"/>
          </ac:spMkLst>
        </pc:spChg>
      </pc:sldChg>
      <pc:sldChg chg="modSp add mod modAnim">
        <pc:chgData name="TRAN TRI KHANG" userId="2b69f38f-e97b-4795-a559-774dc1ef1bed" providerId="ADAL" clId="{91DBF919-B6EF-480E-9232-667CD4C2F6B4}" dt="2023-03-13T22:06:37.879" v="666" actId="20577"/>
        <pc:sldMkLst>
          <pc:docMk/>
          <pc:sldMk cId="114707464" sldId="296"/>
        </pc:sldMkLst>
        <pc:spChg chg="mod">
          <ac:chgData name="TRAN TRI KHANG" userId="2b69f38f-e97b-4795-a559-774dc1ef1bed" providerId="ADAL" clId="{91DBF919-B6EF-480E-9232-667CD4C2F6B4}" dt="2023-03-13T22:05:27.078" v="647" actId="1076"/>
          <ac:spMkLst>
            <pc:docMk/>
            <pc:sldMk cId="114707464" sldId="296"/>
            <ac:spMk id="13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2:06:37.879" v="666" actId="20577"/>
          <ac:spMkLst>
            <pc:docMk/>
            <pc:sldMk cId="114707464" sldId="296"/>
            <ac:spMk id="14" creationId="{00000000-0000-0000-0000-000000000000}"/>
          </ac:spMkLst>
        </pc:spChg>
        <pc:picChg chg="mod">
          <ac:chgData name="TRAN TRI KHANG" userId="2b69f38f-e97b-4795-a559-774dc1ef1bed" providerId="ADAL" clId="{91DBF919-B6EF-480E-9232-667CD4C2F6B4}" dt="2023-03-13T22:05:50.471" v="654" actId="1076"/>
          <ac:picMkLst>
            <pc:docMk/>
            <pc:sldMk cId="114707464" sldId="296"/>
            <ac:picMk id="12" creationId="{00000000-0000-0000-0000-000000000000}"/>
          </ac:picMkLst>
        </pc:picChg>
      </pc:sldChg>
      <pc:sldChg chg="modSp add mod ord modAnim">
        <pc:chgData name="TRAN TRI KHANG" userId="2b69f38f-e97b-4795-a559-774dc1ef1bed" providerId="ADAL" clId="{91DBF919-B6EF-480E-9232-667CD4C2F6B4}" dt="2023-03-13T22:07:19.999" v="678" actId="1076"/>
        <pc:sldMkLst>
          <pc:docMk/>
          <pc:sldMk cId="2614674129" sldId="297"/>
        </pc:sldMkLst>
        <pc:spChg chg="mod">
          <ac:chgData name="TRAN TRI KHANG" userId="2b69f38f-e97b-4795-a559-774dc1ef1bed" providerId="ADAL" clId="{91DBF919-B6EF-480E-9232-667CD4C2F6B4}" dt="2023-03-13T22:07:03.088" v="673" actId="20577"/>
          <ac:spMkLst>
            <pc:docMk/>
            <pc:sldMk cId="2614674129" sldId="297"/>
            <ac:spMk id="13" creationId="{00000000-0000-0000-0000-000000000000}"/>
          </ac:spMkLst>
        </pc:spChg>
        <pc:spChg chg="mod">
          <ac:chgData name="TRAN TRI KHANG" userId="2b69f38f-e97b-4795-a559-774dc1ef1bed" providerId="ADAL" clId="{91DBF919-B6EF-480E-9232-667CD4C2F6B4}" dt="2023-03-13T22:07:19.999" v="678" actId="1076"/>
          <ac:spMkLst>
            <pc:docMk/>
            <pc:sldMk cId="2614674129" sldId="297"/>
            <ac:spMk id="14" creationId="{00000000-0000-0000-0000-000000000000}"/>
          </ac:spMkLst>
        </pc:spChg>
      </pc:sldChg>
      <pc:sldChg chg="delSp modSp add mod delAnim modAnim">
        <pc:chgData name="TRAN TRI KHANG" userId="2b69f38f-e97b-4795-a559-774dc1ef1bed" providerId="ADAL" clId="{91DBF919-B6EF-480E-9232-667CD4C2F6B4}" dt="2023-03-13T22:14:40.384" v="796"/>
        <pc:sldMkLst>
          <pc:docMk/>
          <pc:sldMk cId="2511741892" sldId="298"/>
        </pc:sldMkLst>
        <pc:spChg chg="mod">
          <ac:chgData name="TRAN TRI KHANG" userId="2b69f38f-e97b-4795-a559-774dc1ef1bed" providerId="ADAL" clId="{91DBF919-B6EF-480E-9232-667CD4C2F6B4}" dt="2023-03-13T22:14:31.896" v="795" actId="20577"/>
          <ac:spMkLst>
            <pc:docMk/>
            <pc:sldMk cId="2511741892" sldId="298"/>
            <ac:spMk id="22" creationId="{00000000-0000-0000-0000-000000000000}"/>
          </ac:spMkLst>
        </pc:spChg>
        <pc:picChg chg="del">
          <ac:chgData name="TRAN TRI KHANG" userId="2b69f38f-e97b-4795-a559-774dc1ef1bed" providerId="ADAL" clId="{91DBF919-B6EF-480E-9232-667CD4C2F6B4}" dt="2023-03-13T22:13:59.567" v="784" actId="478"/>
          <ac:picMkLst>
            <pc:docMk/>
            <pc:sldMk cId="2511741892" sldId="298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C0B97-A9B5-431F-A9E7-96B7A12A5BE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601C7-32BC-4CF5-BD99-5FB776DF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798277" y="8971914"/>
            <a:ext cx="1450030" cy="113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79903" y="2310076"/>
            <a:ext cx="5899349" cy="594256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737632" y="987232"/>
            <a:ext cx="14178768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9049" y="3545075"/>
            <a:ext cx="5948576" cy="5992156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3062629" y="3385954"/>
            <a:ext cx="4933895" cy="3728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vi-VN" sz="4200" dirty="0">
                <a:solidFill>
                  <a:srgbClr val="000000"/>
                </a:solidFill>
                <a:latin typeface="Roboto Condensed"/>
              </a:rPr>
              <a:t>HS xem </a:t>
            </a:r>
            <a:r>
              <a:rPr lang="vi-VN" sz="4200" dirty="0" err="1">
                <a:solidFill>
                  <a:srgbClr val="000000"/>
                </a:solidFill>
                <a:latin typeface="Roboto Condensed"/>
              </a:rPr>
              <a:t>video</a:t>
            </a:r>
            <a:r>
              <a:rPr lang="vi-VN" sz="4200" dirty="0">
                <a:solidFill>
                  <a:srgbClr val="000000"/>
                </a:solidFill>
                <a:latin typeface="Roboto Condensed"/>
              </a:rPr>
              <a:t>: Chơi chuyền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đọc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khảo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(SGK/tr.91),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quan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sát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thẻ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hỏi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dõi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.</a:t>
            </a:r>
            <a:endParaRPr lang="en-US" sz="4200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321933" y="7489952"/>
            <a:ext cx="5325457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: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Roboto Condensed Bold"/>
              </a:rPr>
              <a:t>5 </a:t>
            </a:r>
            <a:r>
              <a:rPr lang="en-US" sz="4200" dirty="0" err="1">
                <a:solidFill>
                  <a:srgbClr val="000000"/>
                </a:solidFill>
                <a:latin typeface="Roboto Condensed Bold"/>
              </a:rPr>
              <a:t>phút</a:t>
            </a:r>
            <a:endParaRPr lang="en-US" sz="4200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30C31C62-DEEB-C00C-1679-0CDE6BA96D88}"/>
              </a:ext>
            </a:extLst>
          </p:cNvPr>
          <p:cNvSpPr txBox="1"/>
          <p:nvPr/>
        </p:nvSpPr>
        <p:spPr>
          <a:xfrm>
            <a:off x="10902033" y="4281148"/>
            <a:ext cx="4165256" cy="295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Roboto Condensed"/>
              </a:rPr>
              <a:t>HS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 Bold"/>
              </a:rPr>
              <a:t>cặp</a:t>
            </a:r>
            <a:r>
              <a:rPr lang="en-US" sz="42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trả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lời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hỏi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4200" dirty="0">
                <a:solidFill>
                  <a:srgbClr val="000000"/>
                </a:solidFill>
                <a:latin typeface="Roboto Condensed Bold"/>
              </a:rPr>
              <a:t>PHIẾU HỌC TẬP SỐ 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7626" y="-1267886"/>
            <a:ext cx="3352965" cy="28408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61278"/>
              </p:ext>
            </p:extLst>
          </p:nvPr>
        </p:nvGraphicFramePr>
        <p:xfrm>
          <a:off x="441218" y="2357231"/>
          <a:ext cx="17523647" cy="7817815"/>
        </p:xfrm>
        <a:graphic>
          <a:graphicData uri="http://schemas.openxmlformats.org/drawingml/2006/table">
            <a:tbl>
              <a:tblPr/>
              <a:tblGrid>
                <a:gridCol w="1418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332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vê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̀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quy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tắc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luật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lê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̣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của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hoạt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động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/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̀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chơi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nào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? 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32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mở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nêu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32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thân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32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Phần thân bài có tập trung thuyết minh làm rõ các quy tắc hay luật lệ của trò chơi theo yêu cầu của kiểu bài này không?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32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Các nội dung cụ thể của quy tắc/ luật lệ được sắp xếp như thế nào? 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32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Phần kết bài đã đáp ứng được yêu cầu của kiểu bài chưa? Nội dung chính gì?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46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Những điều rút ra được qua đọc bài viết tham khảo </a:t>
                      </a:r>
                      <a:r>
                        <a:rPr lang="vi-VN" sz="3199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Chơi chuyền </a:t>
                      </a:r>
                      <a:r>
                        <a:rPr lang="vi-VN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(SGK/tr.91)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chọn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trò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chơi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/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hoạt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;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;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diễn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đạt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văn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bản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thuyết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minh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3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890177" y="276342"/>
            <a:ext cx="15225177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2579" y="1310898"/>
            <a:ext cx="1700088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Đọc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văn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bản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tham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khảo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và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trả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lời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các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câu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hỏi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bên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#9Slide07 SVNUT Triumph Press"/>
              </a:rPr>
              <a:t>dưới</a:t>
            </a:r>
            <a:r>
              <a:rPr lang="en-US" sz="4999" dirty="0">
                <a:solidFill>
                  <a:srgbClr val="000000"/>
                </a:solidFill>
                <a:latin typeface="#9Slide07 SVNUT Triumph Pres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7626" y="-1267886"/>
            <a:ext cx="3352965" cy="28408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33989" y="9289394"/>
            <a:ext cx="1172978" cy="1172978"/>
            <a:chOff x="0" y="0"/>
            <a:chExt cx="1563971" cy="15639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598" y="4044302"/>
            <a:ext cx="6644446" cy="367936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566098" y="2042810"/>
            <a:ext cx="1353770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viết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viết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vê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̀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quy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tắc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luật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lê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̣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của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hoạt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động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/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tro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̀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chơi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 Bold"/>
              </a:rPr>
              <a:t>nào</a:t>
            </a:r>
            <a:r>
              <a:rPr lang="en-US" sz="4499" dirty="0">
                <a:solidFill>
                  <a:srgbClr val="000000"/>
                </a:solidFill>
                <a:latin typeface="Roboto Condensed Bold"/>
              </a:rPr>
              <a:t>?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46639" y="4991100"/>
            <a:ext cx="4794733" cy="1180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01"/>
              </a:lnSpc>
              <a:spcBef>
                <a:spcPct val="0"/>
              </a:spcBef>
            </a:pPr>
            <a:r>
              <a:rPr lang="en-US" sz="6786">
                <a:solidFill>
                  <a:srgbClr val="000000"/>
                </a:solidFill>
                <a:latin typeface="Roboto Condensed Bold"/>
              </a:rPr>
              <a:t>chơi chuyền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792405" y="3475409"/>
            <a:ext cx="8190466" cy="582498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415930" y="499745"/>
            <a:ext cx="14424270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7626" y="-1267886"/>
            <a:ext cx="3352965" cy="28408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33989" y="9289394"/>
            <a:ext cx="1172978" cy="1172978"/>
            <a:chOff x="0" y="0"/>
            <a:chExt cx="1563971" cy="15639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892" y="3770102"/>
            <a:ext cx="12085364" cy="66922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585048" y="2477989"/>
            <a:ext cx="13230969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Phần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mở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nêu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nội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dung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gì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84255" y="5377808"/>
            <a:ext cx="11882661" cy="26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0000"/>
                </a:solidFill>
                <a:latin typeface="Roboto Condensed"/>
              </a:rPr>
              <a:t>- Phần mở bài giới thiệu trò chơi: Chơi chuyền.</a:t>
            </a:r>
          </a:p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0000"/>
                </a:solidFill>
                <a:latin typeface="Roboto Condensed"/>
              </a:rPr>
              <a:t>- Nêu hoàn cảnh diễn ra trò chơi.</a:t>
            </a:r>
          </a:p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0000"/>
                </a:solidFill>
                <a:latin typeface="Roboto Condensed"/>
              </a:rPr>
              <a:t>- Nêu đối tượng tham gia trò chơi.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9800" y="526277"/>
            <a:ext cx="14844855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7626" y="-1267886"/>
            <a:ext cx="3352965" cy="28408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33989" y="9289394"/>
            <a:ext cx="1172978" cy="1172978"/>
            <a:chOff x="0" y="0"/>
            <a:chExt cx="1563971" cy="15639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4833" y="4248071"/>
            <a:ext cx="7880532" cy="4363845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466948" y="3494409"/>
            <a:ext cx="6248240" cy="6103620"/>
            <a:chOff x="0" y="0"/>
            <a:chExt cx="4828540" cy="4716780"/>
          </a:xfrm>
        </p:grpSpPr>
        <p:sp>
          <p:nvSpPr>
            <p:cNvPr id="14" name="Freeform 1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/>
              <a:stretch>
                <a:fillRect t="-1211" b="-121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2620863" y="2413544"/>
            <a:ext cx="1304627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Phần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thân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nội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 dung </a:t>
            </a:r>
            <a:r>
              <a:rPr lang="en-US" sz="4999" dirty="0" err="1">
                <a:solidFill>
                  <a:srgbClr val="000000"/>
                </a:solidFill>
                <a:latin typeface="Roboto Condensed Bold"/>
              </a:rPr>
              <a:t>gì</a:t>
            </a:r>
            <a:r>
              <a:rPr lang="en-US" sz="4999" dirty="0">
                <a:solidFill>
                  <a:srgbClr val="000000"/>
                </a:solidFill>
                <a:latin typeface="Roboto Condensed Bold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76917" y="4887732"/>
            <a:ext cx="7586603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vi-VN" sz="5000" dirty="0">
                <a:solidFill>
                  <a:srgbClr val="000000"/>
                </a:solidFill>
                <a:latin typeface="Roboto Condensed "/>
              </a:rPr>
              <a:t>- Miêu tả cách chơi (quy tắc).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vi-VN" sz="5000" dirty="0">
                <a:solidFill>
                  <a:srgbClr val="000000"/>
                </a:solidFill>
                <a:latin typeface="Roboto Condensed "/>
              </a:rPr>
              <a:t>- Miêu tả luật chơi.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vi-VN" sz="5000" dirty="0">
                <a:solidFill>
                  <a:srgbClr val="000000"/>
                </a:solidFill>
                <a:latin typeface="Roboto Condensed "/>
              </a:rPr>
              <a:t>- Nêu tác dụng của trò chơi.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76345" y="923925"/>
            <a:ext cx="14082855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7626" y="-1267886"/>
            <a:ext cx="3352965" cy="28408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33989" y="9289394"/>
            <a:ext cx="1172978" cy="1172978"/>
            <a:chOff x="0" y="0"/>
            <a:chExt cx="1563971" cy="15639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892" y="3770102"/>
            <a:ext cx="12085364" cy="66922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07857" y="1836492"/>
            <a:ext cx="1583545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vi-VN" sz="4999" dirty="0">
                <a:solidFill>
                  <a:srgbClr val="000000"/>
                </a:solidFill>
                <a:latin typeface="Roboto Condensed Bold"/>
              </a:rPr>
              <a:t>Phần thân bài có tập trung thuyết minh làm rõ các quy tắc hay luật lệ của trò chơi theo yêu cầu của kiểu bài này không?</a:t>
            </a:r>
            <a:endParaRPr lang="en-US" sz="4999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57600" y="5448300"/>
            <a:ext cx="10536856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0000"/>
                </a:solidFill>
                <a:latin typeface="Roboto Condensed"/>
              </a:rPr>
              <a:t>Tập trung thuyết minh làm rõ các quy tắc hay luật lệ của trò chơi theo yêu cầu của kiểu bài.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9800" y="526277"/>
            <a:ext cx="14844855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</p:spTree>
    <p:extLst>
      <p:ext uri="{BB962C8B-B14F-4D97-AF65-F5344CB8AC3E}">
        <p14:creationId xmlns:p14="http://schemas.microsoft.com/office/powerpoint/2010/main" val="322183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7626" y="-1267886"/>
            <a:ext cx="3352965" cy="28408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33989" y="9289394"/>
            <a:ext cx="1172978" cy="1172978"/>
            <a:chOff x="0" y="0"/>
            <a:chExt cx="1563971" cy="15639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78019" y="3495346"/>
            <a:ext cx="13207108" cy="731343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996498" y="1827965"/>
            <a:ext cx="1385905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vi-VN" sz="4999" dirty="0">
                <a:solidFill>
                  <a:srgbClr val="000000"/>
                </a:solidFill>
                <a:latin typeface="Roboto Condensed Bold"/>
              </a:rPr>
              <a:t>Các nội dung cụ thể của quy tắc/ luật lệ được sắp xếp như thế nào? </a:t>
            </a:r>
            <a:endParaRPr lang="en-US" sz="4999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75891" y="4076700"/>
            <a:ext cx="12434090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4200" dirty="0">
                <a:solidFill>
                  <a:srgbClr val="000000"/>
                </a:solidFill>
                <a:latin typeface="Roboto Condensed"/>
              </a:rPr>
              <a:t>- Các nội dung cụ thể của quy tắc/ luật lệ được sắp xếp hợp lí: Miêu tả cách chơi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,</a:t>
            </a:r>
            <a:r>
              <a:rPr lang="vi-VN" sz="4200" dirty="0">
                <a:solidFill>
                  <a:srgbClr val="000000"/>
                </a:solidFill>
                <a:latin typeface="Roboto Condensed"/>
              </a:rPr>
              <a:t> luật chơi.</a:t>
            </a:r>
          </a:p>
          <a:p>
            <a:pPr algn="just">
              <a:lnSpc>
                <a:spcPts val="7000"/>
              </a:lnSpc>
            </a:pPr>
            <a:r>
              <a:rPr lang="vi-VN" sz="4200" dirty="0">
                <a:solidFill>
                  <a:srgbClr val="000000"/>
                </a:solidFill>
                <a:latin typeface="Roboto Condensed"/>
              </a:rPr>
              <a:t>- Với cách chơi:</a:t>
            </a:r>
          </a:p>
          <a:p>
            <a:pPr algn="just">
              <a:lnSpc>
                <a:spcPts val="7000"/>
              </a:lnSpc>
            </a:pPr>
            <a:r>
              <a:rPr lang="vi-VN" sz="4200" dirty="0">
                <a:solidFill>
                  <a:srgbClr val="000000"/>
                </a:solidFill>
                <a:latin typeface="Roboto Condensed"/>
              </a:rPr>
              <a:t>+ Sắp xếp theo thứ tự từng bàn của trò chơi.</a:t>
            </a:r>
          </a:p>
          <a:p>
            <a:pPr algn="just">
              <a:lnSpc>
                <a:spcPts val="7000"/>
              </a:lnSpc>
            </a:pPr>
            <a:r>
              <a:rPr lang="vi-VN" sz="4200" dirty="0">
                <a:solidFill>
                  <a:srgbClr val="000000"/>
                </a:solidFill>
                <a:latin typeface="Roboto Condensed"/>
              </a:rPr>
              <a:t>+ Ghi rõ câu đồng dao ứng với từng bàn chơi.</a:t>
            </a:r>
          </a:p>
          <a:p>
            <a:pPr algn="just">
              <a:lnSpc>
                <a:spcPts val="7000"/>
              </a:lnSpc>
            </a:pPr>
            <a:r>
              <a:rPr lang="vi-VN" sz="4200" dirty="0">
                <a:solidFill>
                  <a:srgbClr val="000000"/>
                </a:solidFill>
                <a:latin typeface="Roboto Condensed"/>
              </a:rPr>
              <a:t>- Với luật chơi: Ghi rõ cách tính mất lượt và tính bàn thắng.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9800" y="526277"/>
            <a:ext cx="14844855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</p:spTree>
    <p:extLst>
      <p:ext uri="{BB962C8B-B14F-4D97-AF65-F5344CB8AC3E}">
        <p14:creationId xmlns:p14="http://schemas.microsoft.com/office/powerpoint/2010/main" val="11470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7626" y="-1267886"/>
            <a:ext cx="3352965" cy="28408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33989" y="9289394"/>
            <a:ext cx="1172978" cy="1172978"/>
            <a:chOff x="0" y="0"/>
            <a:chExt cx="1563971" cy="15639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892" y="3770102"/>
            <a:ext cx="12085364" cy="66922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07857" y="1836492"/>
            <a:ext cx="1583545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vi-VN" sz="4999" dirty="0">
                <a:solidFill>
                  <a:srgbClr val="000000"/>
                </a:solidFill>
                <a:latin typeface="Roboto Condensed Bold"/>
              </a:rPr>
              <a:t>Phần kết bài đã đáp ứng được yêu cầu của kiểu bài chưa? </a:t>
            </a:r>
            <a:endParaRPr lang="en-US" sz="4999" dirty="0">
              <a:solidFill>
                <a:srgbClr val="000000"/>
              </a:solidFill>
              <a:latin typeface="Roboto Condensed Bold"/>
            </a:endParaRPr>
          </a:p>
          <a:p>
            <a:pPr algn="ctr">
              <a:lnSpc>
                <a:spcPts val="6999"/>
              </a:lnSpc>
            </a:pPr>
            <a:r>
              <a:rPr lang="vi-VN" sz="4999" dirty="0">
                <a:solidFill>
                  <a:srgbClr val="000000"/>
                </a:solidFill>
                <a:latin typeface="Roboto Condensed Bold"/>
              </a:rPr>
              <a:t>Nội dung chính là gì?</a:t>
            </a:r>
            <a:endParaRPr lang="en-US" sz="4999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17874" y="5219700"/>
            <a:ext cx="11201400" cy="2981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000"/>
              </a:lnSpc>
            </a:pPr>
            <a:r>
              <a:rPr lang="vi-VN" sz="5000" dirty="0">
                <a:solidFill>
                  <a:srgbClr val="000000"/>
                </a:solidFill>
                <a:latin typeface="Roboto Condensed"/>
              </a:rPr>
              <a:t>- Kết bài đáp ứng yêu cầu của kiểu bài viết.</a:t>
            </a:r>
          </a:p>
          <a:p>
            <a:pPr algn="just">
              <a:lnSpc>
                <a:spcPts val="8000"/>
              </a:lnSpc>
            </a:pPr>
            <a:r>
              <a:rPr lang="vi-VN" sz="5000" dirty="0">
                <a:solidFill>
                  <a:srgbClr val="000000"/>
                </a:solidFill>
                <a:latin typeface="Roboto Condensed"/>
              </a:rPr>
              <a:t>- Nội dung: Nêu ý nghĩa của trò chơi đối với cuộc sống của con người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9800" y="526277"/>
            <a:ext cx="14844855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</p:spTree>
    <p:extLst>
      <p:ext uri="{BB962C8B-B14F-4D97-AF65-F5344CB8AC3E}">
        <p14:creationId xmlns:p14="http://schemas.microsoft.com/office/powerpoint/2010/main" val="261467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7626" y="-1267886"/>
            <a:ext cx="3352965" cy="28408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33989" y="3669016"/>
            <a:ext cx="6269562" cy="62068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33989" y="9289394"/>
            <a:ext cx="1172978" cy="1172978"/>
            <a:chOff x="0" y="0"/>
            <a:chExt cx="1563971" cy="15639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18438" y="3966974"/>
            <a:ext cx="6269562" cy="62068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79015" y="488656"/>
            <a:ext cx="14729969" cy="95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5B4636"/>
                </a:solidFill>
                <a:latin typeface="Fraunces Bold"/>
              </a:rPr>
              <a:t>II. PHÂN TÍCH BÀI VIẾT THAM KHẢO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9497" y="4721407"/>
            <a:ext cx="4913404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vi-VN" sz="3500" dirty="0">
                <a:solidFill>
                  <a:srgbClr val="000000"/>
                </a:solidFill>
                <a:latin typeface="Roboto Condensed "/>
              </a:rPr>
              <a:t>Về </a:t>
            </a:r>
            <a:r>
              <a:rPr lang="vi-VN" sz="3500" b="1" dirty="0">
                <a:solidFill>
                  <a:srgbClr val="000000"/>
                </a:solidFill>
                <a:latin typeface="Roboto Condensed "/>
              </a:rPr>
              <a:t>cách chọn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 trò chơi </a:t>
            </a:r>
            <a:r>
              <a:rPr lang="en-US" sz="3500" dirty="0">
                <a:solidFill>
                  <a:srgbClr val="000000"/>
                </a:solidFill>
                <a:latin typeface="Roboto Condensed "/>
              </a:rPr>
              <a:t>/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 hoạt động: Là những trò chơi/ </a:t>
            </a:r>
            <a:r>
              <a:rPr lang="en-US" sz="3500" dirty="0">
                <a:solidFill>
                  <a:srgbClr val="000000"/>
                </a:solidFill>
                <a:latin typeface="Roboto Condensed "/>
              </a:rPr>
              <a:t>HĐ 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dân gian, gần gũi và gắn bó với tuổi thơ; biết đến/ từng trải nghiệm.</a:t>
            </a:r>
            <a:endParaRPr lang="en-US" sz="3500" dirty="0">
              <a:solidFill>
                <a:srgbClr val="000000"/>
              </a:solidFill>
              <a:latin typeface="Roboto Condensed 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1835" y="2242268"/>
            <a:ext cx="6967613" cy="689793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112845" y="3233413"/>
            <a:ext cx="6062310" cy="505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vi-VN" sz="3500" dirty="0">
                <a:solidFill>
                  <a:srgbClr val="000000"/>
                </a:solidFill>
                <a:latin typeface="Roboto Condensed "/>
              </a:rPr>
              <a:t>Về </a:t>
            </a:r>
            <a:r>
              <a:rPr lang="vi-VN" sz="3500" b="1" dirty="0">
                <a:solidFill>
                  <a:srgbClr val="000000"/>
                </a:solidFill>
                <a:latin typeface="Roboto Condensed "/>
              </a:rPr>
              <a:t>cách viết 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các phần của bài thuyết minh: </a:t>
            </a:r>
            <a:r>
              <a:rPr lang="en-US" sz="3500" dirty="0">
                <a:solidFill>
                  <a:srgbClr val="000000"/>
                </a:solidFill>
                <a:latin typeface="Roboto Condensed "/>
              </a:rPr>
              <a:t>3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 phần </a:t>
            </a:r>
            <a:r>
              <a:rPr lang="en-US" sz="3500" dirty="0">
                <a:solidFill>
                  <a:srgbClr val="000000"/>
                </a:solidFill>
                <a:latin typeface="Roboto Condensed "/>
              </a:rPr>
              <a:t>MB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– </a:t>
            </a:r>
            <a:r>
              <a:rPr lang="en-US" sz="3500" dirty="0">
                <a:solidFill>
                  <a:srgbClr val="000000"/>
                </a:solidFill>
                <a:latin typeface="Roboto Condensed "/>
              </a:rPr>
              <a:t>TB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– </a:t>
            </a:r>
            <a:r>
              <a:rPr lang="en-US" sz="3500" dirty="0">
                <a:solidFill>
                  <a:srgbClr val="000000"/>
                </a:solidFill>
                <a:latin typeface="Roboto Condensed "/>
              </a:rPr>
              <a:t>KB 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rõ ràng. Trong đó, thân bài có các đoạn ứng với từng phần: Quy tắc/ luật chơi; trình tự các bước cần thực hiện; tác dụng của trò chơi.</a:t>
            </a:r>
            <a:endParaRPr lang="en-US" sz="3500" dirty="0">
              <a:solidFill>
                <a:srgbClr val="000000"/>
              </a:solidFill>
              <a:latin typeface="Roboto Condensed 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858382" y="5715628"/>
            <a:ext cx="5017068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vi-VN" sz="3500" dirty="0">
                <a:solidFill>
                  <a:srgbClr val="000000"/>
                </a:solidFill>
                <a:latin typeface="Roboto Condensed "/>
              </a:rPr>
              <a:t>Về cách </a:t>
            </a:r>
            <a:r>
              <a:rPr lang="vi-VN" sz="3500" b="1" dirty="0">
                <a:solidFill>
                  <a:srgbClr val="000000"/>
                </a:solidFill>
                <a:latin typeface="Roboto Condensed "/>
              </a:rPr>
              <a:t>diễn đạt </a:t>
            </a:r>
            <a:r>
              <a:rPr lang="vi-VN" sz="3500" dirty="0">
                <a:solidFill>
                  <a:srgbClr val="000000"/>
                </a:solidFill>
                <a:latin typeface="Roboto Condensed "/>
              </a:rPr>
              <a:t>trong bài thuyết minh: Ngôn ngữ tường minh, rõ ràng, khoa học, ngắn gọn, dễ hiểu.</a:t>
            </a:r>
            <a:endParaRPr lang="en-US" sz="3500" dirty="0">
              <a:solidFill>
                <a:srgbClr val="000000"/>
              </a:solidFill>
              <a:latin typeface="Roboto Condensed 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9B58B72-D55C-1DCB-2A56-7F02F4DC92BC}"/>
              </a:ext>
            </a:extLst>
          </p:cNvPr>
          <p:cNvSpPr txBox="1"/>
          <p:nvPr/>
        </p:nvSpPr>
        <p:spPr>
          <a:xfrm>
            <a:off x="1028699" y="1480206"/>
            <a:ext cx="16808650" cy="859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Những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điều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rút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ra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được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qua </a:t>
            </a: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đọc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bài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tham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Roboto Condensed "/>
                <a:ea typeface="Times New Roman" panose="02020603050405020304" pitchFamily="18" charset="0"/>
              </a:rPr>
              <a:t>khảo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i="1" dirty="0" err="1">
                <a:effectLst/>
                <a:latin typeface="Roboto Condensed "/>
                <a:ea typeface="Times New Roman" panose="02020603050405020304" pitchFamily="18" charset="0"/>
              </a:rPr>
              <a:t>Chơi</a:t>
            </a:r>
            <a:r>
              <a:rPr lang="en-US" sz="4500" i="1" dirty="0">
                <a:effectLst/>
                <a:latin typeface="Roboto Condensed "/>
                <a:ea typeface="Times New Roman" panose="02020603050405020304" pitchFamily="18" charset="0"/>
              </a:rPr>
              <a:t> </a:t>
            </a:r>
            <a:r>
              <a:rPr lang="en-US" sz="4500" i="1" dirty="0" err="1">
                <a:effectLst/>
                <a:latin typeface="Roboto Condensed "/>
                <a:ea typeface="Times New Roman" panose="02020603050405020304" pitchFamily="18" charset="0"/>
              </a:rPr>
              <a:t>chuyền</a:t>
            </a:r>
            <a:r>
              <a:rPr lang="en-US" sz="4500" dirty="0">
                <a:effectLst/>
                <a:latin typeface="Roboto Condensed "/>
                <a:ea typeface="Times New Roman" panose="02020603050405020304" pitchFamily="18" charset="0"/>
              </a:rPr>
              <a:t> (SGK/tr.91):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690</Words>
  <Application>Microsoft Macintosh PowerPoint</Application>
  <PresentationFormat>Custom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Fraunces Bold</vt:lpstr>
      <vt:lpstr>Roboto Condensed</vt:lpstr>
      <vt:lpstr>Calibri</vt:lpstr>
      <vt:lpstr>#9Slide07 SVNUT Triumph Press</vt:lpstr>
      <vt:lpstr>Roboto Condensed </vt:lpstr>
      <vt:lpstr>Roboto Condensed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7CD - B5 - Viet</dc:title>
  <cp:lastModifiedBy>Thuỳ Linh</cp:lastModifiedBy>
  <cp:revision>2</cp:revision>
  <dcterms:created xsi:type="dcterms:W3CDTF">2006-08-16T00:00:00Z</dcterms:created>
  <dcterms:modified xsi:type="dcterms:W3CDTF">2024-05-20T14:41:55Z</dcterms:modified>
  <dc:identifier>DAFT3BUONgw</dc:identifier>
</cp:coreProperties>
</file>