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9"/>
  </p:notesMasterIdLst>
  <p:sldIdLst>
    <p:sldId id="256" r:id="rId2"/>
    <p:sldId id="288" r:id="rId3"/>
    <p:sldId id="289" r:id="rId4"/>
    <p:sldId id="261" r:id="rId5"/>
    <p:sldId id="262" r:id="rId6"/>
    <p:sldId id="290" r:id="rId7"/>
    <p:sldId id="291" r:id="rId8"/>
    <p:sldId id="292" r:id="rId9"/>
    <p:sldId id="293" r:id="rId10"/>
    <p:sldId id="294" r:id="rId11"/>
    <p:sldId id="263" r:id="rId12"/>
    <p:sldId id="264" r:id="rId13"/>
    <p:sldId id="266" r:id="rId14"/>
    <p:sldId id="267" r:id="rId15"/>
    <p:sldId id="269" r:id="rId16"/>
    <p:sldId id="270" r:id="rId17"/>
    <p:sldId id="271" r:id="rId18"/>
  </p:sldIdLst>
  <p:sldSz cx="18288000" cy="10287000"/>
  <p:notesSz cx="6858000" cy="9144000"/>
  <p:embeddedFontLst>
    <p:embeddedFont>
      <p:font typeface="#9Slide05 Gullever Font" panose="02000507000000020004" pitchFamily="2" charset="77"/>
      <p:regular r:id="rId20"/>
    </p:embeddedFont>
    <p:embeddedFont>
      <p:font typeface="#9Slide07 Crocante" panose="02000000000000000000" pitchFamily="2" charset="77"/>
      <p:regular r:id="rId21"/>
    </p:embeddedFont>
    <p:embeddedFont>
      <p:font typeface="#9Slide07 SVNUT Triumph Press" pitchFamily="2" charset="77"/>
      <p:bold r:id="rId22"/>
      <p:italic r:id="rId23"/>
      <p:boldItalic r:id="rId24"/>
    </p:embeddedFont>
    <p:embeddedFont>
      <p:font typeface="Calibri" panose="020F0502020204030204" pitchFamily="34" charset="0"/>
      <p:regular r:id="rId25"/>
      <p:bold r:id="rId26"/>
      <p:italic r:id="rId27"/>
      <p:boldItalic r:id="rId28"/>
    </p:embeddedFont>
    <p:embeddedFont>
      <p:font typeface="Fraunces Bold" pitchFamily="2" charset="77"/>
      <p:regular r:id="rId29"/>
      <p:bold r:id="rId30"/>
    </p:embeddedFont>
    <p:embeddedFont>
      <p:font typeface="Roboto Condensed" panose="020F0502020204030204" pitchFamily="34" charset="0"/>
      <p:regular r:id="rId31"/>
      <p:bold r:id="rId32"/>
      <p:italic r:id="rId33"/>
      <p:boldItalic r:id="rId34"/>
    </p:embeddedFont>
    <p:embeddedFont>
      <p:font typeface="Roboto Condensed Bold" panose="02000000000000000000" pitchFamily="2" charset="0"/>
      <p:regular r:id="rId35"/>
      <p:bold r:id="rId3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1DBF919-B6EF-480E-9232-667CD4C2F6B4}" v="313" dt="2023-03-13T22:17:44.70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autoAdjust="0"/>
    <p:restoredTop sz="94572" autoAdjust="0"/>
  </p:normalViewPr>
  <p:slideViewPr>
    <p:cSldViewPr>
      <p:cViewPr varScale="1">
        <p:scale>
          <a:sx n="66" d="100"/>
          <a:sy n="66" d="100"/>
        </p:scale>
        <p:origin x="1080" y="1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9" Type="http://schemas.openxmlformats.org/officeDocument/2006/relationships/theme" Target="theme/theme1.xml"/><Relationship Id="rId21" Type="http://schemas.openxmlformats.org/officeDocument/2006/relationships/font" Target="fonts/font2.fntdata"/><Relationship Id="rId34" Type="http://schemas.openxmlformats.org/officeDocument/2006/relationships/font" Target="fonts/font15.fntdata"/><Relationship Id="rId42"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4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font" Target="fonts/font13.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font" Target="fonts/font17.fntdata"/><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font" Target="fonts/font16.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font" Target="fonts/font14.fntdata"/><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RAN TRI KHANG" userId="2b69f38f-e97b-4795-a559-774dc1ef1bed" providerId="ADAL" clId="{BEE97CC1-FABA-4F14-B8C5-CA392AF72CBC}"/>
    <pc:docChg chg="undo custSel modSld">
      <pc:chgData name="TRAN TRI KHANG" userId="2b69f38f-e97b-4795-a559-774dc1ef1bed" providerId="ADAL" clId="{BEE97CC1-FABA-4F14-B8C5-CA392AF72CBC}" dt="2022-12-05T08:47:26.458" v="165"/>
      <pc:docMkLst>
        <pc:docMk/>
      </pc:docMkLst>
      <pc:sldChg chg="modSp mod modTransition modAnim">
        <pc:chgData name="TRAN TRI KHANG" userId="2b69f38f-e97b-4795-a559-774dc1ef1bed" providerId="ADAL" clId="{BEE97CC1-FABA-4F14-B8C5-CA392AF72CBC}" dt="2022-12-05T08:46:15.284" v="156"/>
        <pc:sldMkLst>
          <pc:docMk/>
          <pc:sldMk cId="0" sldId="256"/>
        </pc:sldMkLst>
        <pc:spChg chg="mod">
          <ac:chgData name="TRAN TRI KHANG" userId="2b69f38f-e97b-4795-a559-774dc1ef1bed" providerId="ADAL" clId="{BEE97CC1-FABA-4F14-B8C5-CA392AF72CBC}" dt="2022-12-05T08:35:08.306" v="0" actId="14100"/>
          <ac:spMkLst>
            <pc:docMk/>
            <pc:sldMk cId="0" sldId="256"/>
            <ac:spMk id="25" creationId="{00000000-0000-0000-0000-000000000000}"/>
          </ac:spMkLst>
        </pc:spChg>
      </pc:sldChg>
      <pc:sldChg chg="modTransition modAnim">
        <pc:chgData name="TRAN TRI KHANG" userId="2b69f38f-e97b-4795-a559-774dc1ef1bed" providerId="ADAL" clId="{BEE97CC1-FABA-4F14-B8C5-CA392AF72CBC}" dt="2022-12-05T08:46:15.284" v="156"/>
        <pc:sldMkLst>
          <pc:docMk/>
          <pc:sldMk cId="0" sldId="257"/>
        </pc:sldMkLst>
      </pc:sldChg>
      <pc:sldChg chg="modTransition">
        <pc:chgData name="TRAN TRI KHANG" userId="2b69f38f-e97b-4795-a559-774dc1ef1bed" providerId="ADAL" clId="{BEE97CC1-FABA-4F14-B8C5-CA392AF72CBC}" dt="2022-12-05T08:46:15.284" v="156"/>
        <pc:sldMkLst>
          <pc:docMk/>
          <pc:sldMk cId="0" sldId="258"/>
        </pc:sldMkLst>
      </pc:sldChg>
      <pc:sldChg chg="modTransition">
        <pc:chgData name="TRAN TRI KHANG" userId="2b69f38f-e97b-4795-a559-774dc1ef1bed" providerId="ADAL" clId="{BEE97CC1-FABA-4F14-B8C5-CA392AF72CBC}" dt="2022-12-05T08:46:15.284" v="156"/>
        <pc:sldMkLst>
          <pc:docMk/>
          <pc:sldMk cId="0" sldId="259"/>
        </pc:sldMkLst>
      </pc:sldChg>
      <pc:sldChg chg="modTransition modAnim">
        <pc:chgData name="TRAN TRI KHANG" userId="2b69f38f-e97b-4795-a559-774dc1ef1bed" providerId="ADAL" clId="{BEE97CC1-FABA-4F14-B8C5-CA392AF72CBC}" dt="2022-12-05T08:46:15.284" v="156"/>
        <pc:sldMkLst>
          <pc:docMk/>
          <pc:sldMk cId="0" sldId="260"/>
        </pc:sldMkLst>
      </pc:sldChg>
      <pc:sldChg chg="addSp modSp mod modTransition modAnim">
        <pc:chgData name="TRAN TRI KHANG" userId="2b69f38f-e97b-4795-a559-774dc1ef1bed" providerId="ADAL" clId="{BEE97CC1-FABA-4F14-B8C5-CA392AF72CBC}" dt="2022-12-05T08:46:15.284" v="156"/>
        <pc:sldMkLst>
          <pc:docMk/>
          <pc:sldMk cId="0" sldId="261"/>
        </pc:sldMkLst>
        <pc:spChg chg="mod">
          <ac:chgData name="TRAN TRI KHANG" userId="2b69f38f-e97b-4795-a559-774dc1ef1bed" providerId="ADAL" clId="{BEE97CC1-FABA-4F14-B8C5-CA392AF72CBC}" dt="2022-12-05T08:36:17.284" v="6" actId="1076"/>
          <ac:spMkLst>
            <pc:docMk/>
            <pc:sldMk cId="0" sldId="261"/>
            <ac:spMk id="23" creationId="{00000000-0000-0000-0000-000000000000}"/>
          </ac:spMkLst>
        </pc:spChg>
        <pc:spChg chg="add mod">
          <ac:chgData name="TRAN TRI KHANG" userId="2b69f38f-e97b-4795-a559-774dc1ef1bed" providerId="ADAL" clId="{BEE97CC1-FABA-4F14-B8C5-CA392AF72CBC}" dt="2022-12-05T08:37:29.801" v="38" actId="1076"/>
          <ac:spMkLst>
            <pc:docMk/>
            <pc:sldMk cId="0" sldId="261"/>
            <ac:spMk id="24" creationId="{55A1B313-5D6F-5093-26E1-C8D4646224F8}"/>
          </ac:spMkLst>
        </pc:spChg>
      </pc:sldChg>
      <pc:sldChg chg="modTransition modAnim">
        <pc:chgData name="TRAN TRI KHANG" userId="2b69f38f-e97b-4795-a559-774dc1ef1bed" providerId="ADAL" clId="{BEE97CC1-FABA-4F14-B8C5-CA392AF72CBC}" dt="2022-12-05T08:46:15.284" v="156"/>
        <pc:sldMkLst>
          <pc:docMk/>
          <pc:sldMk cId="0" sldId="262"/>
        </pc:sldMkLst>
      </pc:sldChg>
      <pc:sldChg chg="modTransition modAnim">
        <pc:chgData name="TRAN TRI KHANG" userId="2b69f38f-e97b-4795-a559-774dc1ef1bed" providerId="ADAL" clId="{BEE97CC1-FABA-4F14-B8C5-CA392AF72CBC}" dt="2022-12-05T08:46:15.284" v="156"/>
        <pc:sldMkLst>
          <pc:docMk/>
          <pc:sldMk cId="0" sldId="263"/>
        </pc:sldMkLst>
      </pc:sldChg>
      <pc:sldChg chg="modTransition modAnim">
        <pc:chgData name="TRAN TRI KHANG" userId="2b69f38f-e97b-4795-a559-774dc1ef1bed" providerId="ADAL" clId="{BEE97CC1-FABA-4F14-B8C5-CA392AF72CBC}" dt="2022-12-05T08:46:15.284" v="156"/>
        <pc:sldMkLst>
          <pc:docMk/>
          <pc:sldMk cId="0" sldId="264"/>
        </pc:sldMkLst>
      </pc:sldChg>
      <pc:sldChg chg="modSp mod modTransition">
        <pc:chgData name="TRAN TRI KHANG" userId="2b69f38f-e97b-4795-a559-774dc1ef1bed" providerId="ADAL" clId="{BEE97CC1-FABA-4F14-B8C5-CA392AF72CBC}" dt="2022-12-05T08:46:15.284" v="156"/>
        <pc:sldMkLst>
          <pc:docMk/>
          <pc:sldMk cId="0" sldId="265"/>
        </pc:sldMkLst>
        <pc:spChg chg="mod">
          <ac:chgData name="TRAN TRI KHANG" userId="2b69f38f-e97b-4795-a559-774dc1ef1bed" providerId="ADAL" clId="{BEE97CC1-FABA-4F14-B8C5-CA392AF72CBC}" dt="2022-12-05T08:38:39.097" v="48" actId="14100"/>
          <ac:spMkLst>
            <pc:docMk/>
            <pc:sldMk cId="0" sldId="265"/>
            <ac:spMk id="22" creationId="{00000000-0000-0000-0000-000000000000}"/>
          </ac:spMkLst>
        </pc:spChg>
      </pc:sldChg>
      <pc:sldChg chg="modSp mod modTransition">
        <pc:chgData name="TRAN TRI KHANG" userId="2b69f38f-e97b-4795-a559-774dc1ef1bed" providerId="ADAL" clId="{BEE97CC1-FABA-4F14-B8C5-CA392AF72CBC}" dt="2022-12-05T08:46:15.284" v="156"/>
        <pc:sldMkLst>
          <pc:docMk/>
          <pc:sldMk cId="0" sldId="266"/>
        </pc:sldMkLst>
        <pc:spChg chg="mod">
          <ac:chgData name="TRAN TRI KHANG" userId="2b69f38f-e97b-4795-a559-774dc1ef1bed" providerId="ADAL" clId="{BEE97CC1-FABA-4F14-B8C5-CA392AF72CBC}" dt="2022-12-05T08:38:44.936" v="49" actId="14100"/>
          <ac:spMkLst>
            <pc:docMk/>
            <pc:sldMk cId="0" sldId="266"/>
            <ac:spMk id="21" creationId="{00000000-0000-0000-0000-000000000000}"/>
          </ac:spMkLst>
        </pc:spChg>
      </pc:sldChg>
      <pc:sldChg chg="modTransition">
        <pc:chgData name="TRAN TRI KHANG" userId="2b69f38f-e97b-4795-a559-774dc1ef1bed" providerId="ADAL" clId="{BEE97CC1-FABA-4F14-B8C5-CA392AF72CBC}" dt="2022-12-05T08:46:15.284" v="156"/>
        <pc:sldMkLst>
          <pc:docMk/>
          <pc:sldMk cId="0" sldId="267"/>
        </pc:sldMkLst>
      </pc:sldChg>
      <pc:sldChg chg="modSp mod modTransition modAnim">
        <pc:chgData name="TRAN TRI KHANG" userId="2b69f38f-e97b-4795-a559-774dc1ef1bed" providerId="ADAL" clId="{BEE97CC1-FABA-4F14-B8C5-CA392AF72CBC}" dt="2022-12-05T08:46:44.923" v="157" actId="14100"/>
        <pc:sldMkLst>
          <pc:docMk/>
          <pc:sldMk cId="0" sldId="268"/>
        </pc:sldMkLst>
        <pc:spChg chg="mod">
          <ac:chgData name="TRAN TRI KHANG" userId="2b69f38f-e97b-4795-a559-774dc1ef1bed" providerId="ADAL" clId="{BEE97CC1-FABA-4F14-B8C5-CA392AF72CBC}" dt="2022-12-05T08:46:44.923" v="157" actId="14100"/>
          <ac:spMkLst>
            <pc:docMk/>
            <pc:sldMk cId="0" sldId="268"/>
            <ac:spMk id="22" creationId="{00000000-0000-0000-0000-000000000000}"/>
          </ac:spMkLst>
        </pc:spChg>
      </pc:sldChg>
      <pc:sldChg chg="modTransition">
        <pc:chgData name="TRAN TRI KHANG" userId="2b69f38f-e97b-4795-a559-774dc1ef1bed" providerId="ADAL" clId="{BEE97CC1-FABA-4F14-B8C5-CA392AF72CBC}" dt="2022-12-05T08:46:15.284" v="156"/>
        <pc:sldMkLst>
          <pc:docMk/>
          <pc:sldMk cId="0" sldId="269"/>
        </pc:sldMkLst>
      </pc:sldChg>
      <pc:sldChg chg="modTransition">
        <pc:chgData name="TRAN TRI KHANG" userId="2b69f38f-e97b-4795-a559-774dc1ef1bed" providerId="ADAL" clId="{BEE97CC1-FABA-4F14-B8C5-CA392AF72CBC}" dt="2022-12-05T08:46:15.284" v="156"/>
        <pc:sldMkLst>
          <pc:docMk/>
          <pc:sldMk cId="0" sldId="270"/>
        </pc:sldMkLst>
      </pc:sldChg>
      <pc:sldChg chg="delSp modSp mod modTransition">
        <pc:chgData name="TRAN TRI KHANG" userId="2b69f38f-e97b-4795-a559-774dc1ef1bed" providerId="ADAL" clId="{BEE97CC1-FABA-4F14-B8C5-CA392AF72CBC}" dt="2022-12-05T08:46:15.284" v="156"/>
        <pc:sldMkLst>
          <pc:docMk/>
          <pc:sldMk cId="0" sldId="271"/>
        </pc:sldMkLst>
        <pc:spChg chg="del">
          <ac:chgData name="TRAN TRI KHANG" userId="2b69f38f-e97b-4795-a559-774dc1ef1bed" providerId="ADAL" clId="{BEE97CC1-FABA-4F14-B8C5-CA392AF72CBC}" dt="2022-12-05T08:39:14.017" v="52" actId="478"/>
          <ac:spMkLst>
            <pc:docMk/>
            <pc:sldMk cId="0" sldId="271"/>
            <ac:spMk id="13" creationId="{00000000-0000-0000-0000-000000000000}"/>
          </ac:spMkLst>
        </pc:spChg>
        <pc:spChg chg="mod">
          <ac:chgData name="TRAN TRI KHANG" userId="2b69f38f-e97b-4795-a559-774dc1ef1bed" providerId="ADAL" clId="{BEE97CC1-FABA-4F14-B8C5-CA392AF72CBC}" dt="2022-12-05T08:39:09.708" v="51" actId="14100"/>
          <ac:spMkLst>
            <pc:docMk/>
            <pc:sldMk cId="0" sldId="271"/>
            <ac:spMk id="14" creationId="{00000000-0000-0000-0000-000000000000}"/>
          </ac:spMkLst>
        </pc:spChg>
        <pc:graphicFrameChg chg="modGraphic">
          <ac:chgData name="TRAN TRI KHANG" userId="2b69f38f-e97b-4795-a559-774dc1ef1bed" providerId="ADAL" clId="{BEE97CC1-FABA-4F14-B8C5-CA392AF72CBC}" dt="2022-12-05T08:40:30.160" v="65" actId="122"/>
          <ac:graphicFrameMkLst>
            <pc:docMk/>
            <pc:sldMk cId="0" sldId="271"/>
            <ac:graphicFrameMk id="12" creationId="{00000000-0000-0000-0000-000000000000}"/>
          </ac:graphicFrameMkLst>
        </pc:graphicFrameChg>
      </pc:sldChg>
      <pc:sldChg chg="modSp mod modTransition modAnim">
        <pc:chgData name="TRAN TRI KHANG" userId="2b69f38f-e97b-4795-a559-774dc1ef1bed" providerId="ADAL" clId="{BEE97CC1-FABA-4F14-B8C5-CA392AF72CBC}" dt="2022-12-05T08:46:15.284" v="156"/>
        <pc:sldMkLst>
          <pc:docMk/>
          <pc:sldMk cId="0" sldId="272"/>
        </pc:sldMkLst>
        <pc:spChg chg="mod">
          <ac:chgData name="TRAN TRI KHANG" userId="2b69f38f-e97b-4795-a559-774dc1ef1bed" providerId="ADAL" clId="{BEE97CC1-FABA-4F14-B8C5-CA392AF72CBC}" dt="2022-12-05T08:40:49.286" v="66" actId="14100"/>
          <ac:spMkLst>
            <pc:docMk/>
            <pc:sldMk cId="0" sldId="272"/>
            <ac:spMk id="23" creationId="{00000000-0000-0000-0000-000000000000}"/>
          </ac:spMkLst>
        </pc:spChg>
      </pc:sldChg>
      <pc:sldChg chg="addSp delSp modSp mod modTransition">
        <pc:chgData name="TRAN TRI KHANG" userId="2b69f38f-e97b-4795-a559-774dc1ef1bed" providerId="ADAL" clId="{BEE97CC1-FABA-4F14-B8C5-CA392AF72CBC}" dt="2022-12-05T08:46:15.284" v="156"/>
        <pc:sldMkLst>
          <pc:docMk/>
          <pc:sldMk cId="0" sldId="273"/>
        </pc:sldMkLst>
        <pc:spChg chg="mod">
          <ac:chgData name="TRAN TRI KHANG" userId="2b69f38f-e97b-4795-a559-774dc1ef1bed" providerId="ADAL" clId="{BEE97CC1-FABA-4F14-B8C5-CA392AF72CBC}" dt="2022-12-05T08:41:11.059" v="69" actId="1076"/>
          <ac:spMkLst>
            <pc:docMk/>
            <pc:sldMk cId="0" sldId="273"/>
            <ac:spMk id="14" creationId="{00000000-0000-0000-0000-000000000000}"/>
          </ac:spMkLst>
        </pc:spChg>
        <pc:spChg chg="mod">
          <ac:chgData name="TRAN TRI KHANG" userId="2b69f38f-e97b-4795-a559-774dc1ef1bed" providerId="ADAL" clId="{BEE97CC1-FABA-4F14-B8C5-CA392AF72CBC}" dt="2022-12-05T08:41:13.860" v="70" actId="1076"/>
          <ac:spMkLst>
            <pc:docMk/>
            <pc:sldMk cId="0" sldId="273"/>
            <ac:spMk id="15" creationId="{00000000-0000-0000-0000-000000000000}"/>
          </ac:spMkLst>
        </pc:spChg>
        <pc:graphicFrameChg chg="mod modGraphic">
          <ac:chgData name="TRAN TRI KHANG" userId="2b69f38f-e97b-4795-a559-774dc1ef1bed" providerId="ADAL" clId="{BEE97CC1-FABA-4F14-B8C5-CA392AF72CBC}" dt="2022-12-05T08:42:38.313" v="83" actId="572"/>
          <ac:graphicFrameMkLst>
            <pc:docMk/>
            <pc:sldMk cId="0" sldId="273"/>
            <ac:graphicFrameMk id="13" creationId="{00000000-0000-0000-0000-000000000000}"/>
          </ac:graphicFrameMkLst>
        </pc:graphicFrameChg>
        <pc:graphicFrameChg chg="add del mod">
          <ac:chgData name="TRAN TRI KHANG" userId="2b69f38f-e97b-4795-a559-774dc1ef1bed" providerId="ADAL" clId="{BEE97CC1-FABA-4F14-B8C5-CA392AF72CBC}" dt="2022-12-05T08:41:53.315" v="74"/>
          <ac:graphicFrameMkLst>
            <pc:docMk/>
            <pc:sldMk cId="0" sldId="273"/>
            <ac:graphicFrameMk id="16" creationId="{AB1D3C8F-5C73-EE0A-E07C-7E9C9EF043DD}"/>
          </ac:graphicFrameMkLst>
        </pc:graphicFrameChg>
      </pc:sldChg>
      <pc:sldChg chg="modSp mod modTransition modAnim">
        <pc:chgData name="TRAN TRI KHANG" userId="2b69f38f-e97b-4795-a559-774dc1ef1bed" providerId="ADAL" clId="{BEE97CC1-FABA-4F14-B8C5-CA392AF72CBC}" dt="2022-12-05T08:46:15.284" v="156"/>
        <pc:sldMkLst>
          <pc:docMk/>
          <pc:sldMk cId="0" sldId="274"/>
        </pc:sldMkLst>
        <pc:spChg chg="mod">
          <ac:chgData name="TRAN TRI KHANG" userId="2b69f38f-e97b-4795-a559-774dc1ef1bed" providerId="ADAL" clId="{BEE97CC1-FABA-4F14-B8C5-CA392AF72CBC}" dt="2022-12-05T08:42:45.460" v="84" actId="14100"/>
          <ac:spMkLst>
            <pc:docMk/>
            <pc:sldMk cId="0" sldId="274"/>
            <ac:spMk id="16" creationId="{00000000-0000-0000-0000-000000000000}"/>
          </ac:spMkLst>
        </pc:spChg>
      </pc:sldChg>
      <pc:sldChg chg="modSp mod modTransition modAnim">
        <pc:chgData name="TRAN TRI KHANG" userId="2b69f38f-e97b-4795-a559-774dc1ef1bed" providerId="ADAL" clId="{BEE97CC1-FABA-4F14-B8C5-CA392AF72CBC}" dt="2022-12-05T08:46:15.284" v="156"/>
        <pc:sldMkLst>
          <pc:docMk/>
          <pc:sldMk cId="0" sldId="275"/>
        </pc:sldMkLst>
        <pc:spChg chg="mod">
          <ac:chgData name="TRAN TRI KHANG" userId="2b69f38f-e97b-4795-a559-774dc1ef1bed" providerId="ADAL" clId="{BEE97CC1-FABA-4F14-B8C5-CA392AF72CBC}" dt="2022-12-05T08:43:02.082" v="87" actId="1076"/>
          <ac:spMkLst>
            <pc:docMk/>
            <pc:sldMk cId="0" sldId="275"/>
            <ac:spMk id="15" creationId="{00000000-0000-0000-0000-000000000000}"/>
          </ac:spMkLst>
        </pc:spChg>
      </pc:sldChg>
      <pc:sldChg chg="modSp mod modTransition modAnim">
        <pc:chgData name="TRAN TRI KHANG" userId="2b69f38f-e97b-4795-a559-774dc1ef1bed" providerId="ADAL" clId="{BEE97CC1-FABA-4F14-B8C5-CA392AF72CBC}" dt="2022-12-05T08:46:15.284" v="156"/>
        <pc:sldMkLst>
          <pc:docMk/>
          <pc:sldMk cId="0" sldId="276"/>
        </pc:sldMkLst>
        <pc:spChg chg="mod">
          <ac:chgData name="TRAN TRI KHANG" userId="2b69f38f-e97b-4795-a559-774dc1ef1bed" providerId="ADAL" clId="{BEE97CC1-FABA-4F14-B8C5-CA392AF72CBC}" dt="2022-12-05T08:43:10.100" v="89" actId="14100"/>
          <ac:spMkLst>
            <pc:docMk/>
            <pc:sldMk cId="0" sldId="276"/>
            <ac:spMk id="17" creationId="{00000000-0000-0000-0000-000000000000}"/>
          </ac:spMkLst>
        </pc:spChg>
      </pc:sldChg>
      <pc:sldChg chg="modSp mod modTransition modNotesTx">
        <pc:chgData name="TRAN TRI KHANG" userId="2b69f38f-e97b-4795-a559-774dc1ef1bed" providerId="ADAL" clId="{BEE97CC1-FABA-4F14-B8C5-CA392AF72CBC}" dt="2022-12-05T08:46:15.284" v="156"/>
        <pc:sldMkLst>
          <pc:docMk/>
          <pc:sldMk cId="0" sldId="277"/>
        </pc:sldMkLst>
        <pc:spChg chg="mod">
          <ac:chgData name="TRAN TRI KHANG" userId="2b69f38f-e97b-4795-a559-774dc1ef1bed" providerId="ADAL" clId="{BEE97CC1-FABA-4F14-B8C5-CA392AF72CBC}" dt="2022-12-05T08:43:22.502" v="92" actId="14100"/>
          <ac:spMkLst>
            <pc:docMk/>
            <pc:sldMk cId="0" sldId="277"/>
            <ac:spMk id="13" creationId="{00000000-0000-0000-0000-000000000000}"/>
          </ac:spMkLst>
        </pc:spChg>
        <pc:picChg chg="mod">
          <ac:chgData name="TRAN TRI KHANG" userId="2b69f38f-e97b-4795-a559-774dc1ef1bed" providerId="ADAL" clId="{BEE97CC1-FABA-4F14-B8C5-CA392AF72CBC}" dt="2022-12-05T08:43:18.008" v="91" actId="1076"/>
          <ac:picMkLst>
            <pc:docMk/>
            <pc:sldMk cId="0" sldId="277"/>
            <ac:picMk id="2" creationId="{00000000-0000-0000-0000-000000000000}"/>
          </ac:picMkLst>
        </pc:picChg>
      </pc:sldChg>
      <pc:sldChg chg="modSp mod modTransition modAnim">
        <pc:chgData name="TRAN TRI KHANG" userId="2b69f38f-e97b-4795-a559-774dc1ef1bed" providerId="ADAL" clId="{BEE97CC1-FABA-4F14-B8C5-CA392AF72CBC}" dt="2022-12-05T08:46:15.284" v="156"/>
        <pc:sldMkLst>
          <pc:docMk/>
          <pc:sldMk cId="0" sldId="278"/>
        </pc:sldMkLst>
        <pc:spChg chg="mod">
          <ac:chgData name="TRAN TRI KHANG" userId="2b69f38f-e97b-4795-a559-774dc1ef1bed" providerId="ADAL" clId="{BEE97CC1-FABA-4F14-B8C5-CA392AF72CBC}" dt="2022-12-05T08:44:07.755" v="113" actId="1076"/>
          <ac:spMkLst>
            <pc:docMk/>
            <pc:sldMk cId="0" sldId="278"/>
            <ac:spMk id="14" creationId="{00000000-0000-0000-0000-000000000000}"/>
          </ac:spMkLst>
        </pc:spChg>
      </pc:sldChg>
      <pc:sldChg chg="modTransition modAnim">
        <pc:chgData name="TRAN TRI KHANG" userId="2b69f38f-e97b-4795-a559-774dc1ef1bed" providerId="ADAL" clId="{BEE97CC1-FABA-4F14-B8C5-CA392AF72CBC}" dt="2022-12-05T08:46:15.284" v="156"/>
        <pc:sldMkLst>
          <pc:docMk/>
          <pc:sldMk cId="0" sldId="279"/>
        </pc:sldMkLst>
      </pc:sldChg>
      <pc:sldChg chg="modTransition modAnim">
        <pc:chgData name="TRAN TRI KHANG" userId="2b69f38f-e97b-4795-a559-774dc1ef1bed" providerId="ADAL" clId="{BEE97CC1-FABA-4F14-B8C5-CA392AF72CBC}" dt="2022-12-05T08:46:15.284" v="156"/>
        <pc:sldMkLst>
          <pc:docMk/>
          <pc:sldMk cId="0" sldId="280"/>
        </pc:sldMkLst>
      </pc:sldChg>
      <pc:sldChg chg="modSp mod modTransition modAnim">
        <pc:chgData name="TRAN TRI KHANG" userId="2b69f38f-e97b-4795-a559-774dc1ef1bed" providerId="ADAL" clId="{BEE97CC1-FABA-4F14-B8C5-CA392AF72CBC}" dt="2022-12-05T08:47:26.458" v="165"/>
        <pc:sldMkLst>
          <pc:docMk/>
          <pc:sldMk cId="0" sldId="281"/>
        </pc:sldMkLst>
        <pc:spChg chg="mod">
          <ac:chgData name="TRAN TRI KHANG" userId="2b69f38f-e97b-4795-a559-774dc1ef1bed" providerId="ADAL" clId="{BEE97CC1-FABA-4F14-B8C5-CA392AF72CBC}" dt="2022-12-05T08:44:45.203" v="122" actId="14100"/>
          <ac:spMkLst>
            <pc:docMk/>
            <pc:sldMk cId="0" sldId="281"/>
            <ac:spMk id="24" creationId="{00000000-0000-0000-0000-000000000000}"/>
          </ac:spMkLst>
        </pc:spChg>
      </pc:sldChg>
      <pc:sldChg chg="modSp mod modTransition modAnim">
        <pc:chgData name="TRAN TRI KHANG" userId="2b69f38f-e97b-4795-a559-774dc1ef1bed" providerId="ADAL" clId="{BEE97CC1-FABA-4F14-B8C5-CA392AF72CBC}" dt="2022-12-05T08:46:15.284" v="156"/>
        <pc:sldMkLst>
          <pc:docMk/>
          <pc:sldMk cId="0" sldId="282"/>
        </pc:sldMkLst>
        <pc:spChg chg="mod">
          <ac:chgData name="TRAN TRI KHANG" userId="2b69f38f-e97b-4795-a559-774dc1ef1bed" providerId="ADAL" clId="{BEE97CC1-FABA-4F14-B8C5-CA392AF72CBC}" dt="2022-12-05T08:45:02.660" v="125" actId="14100"/>
          <ac:spMkLst>
            <pc:docMk/>
            <pc:sldMk cId="0" sldId="282"/>
            <ac:spMk id="23" creationId="{00000000-0000-0000-0000-000000000000}"/>
          </ac:spMkLst>
        </pc:spChg>
      </pc:sldChg>
      <pc:sldChg chg="modTransition modAnim">
        <pc:chgData name="TRAN TRI KHANG" userId="2b69f38f-e97b-4795-a559-774dc1ef1bed" providerId="ADAL" clId="{BEE97CC1-FABA-4F14-B8C5-CA392AF72CBC}" dt="2022-12-05T08:46:15.284" v="156"/>
        <pc:sldMkLst>
          <pc:docMk/>
          <pc:sldMk cId="0" sldId="283"/>
        </pc:sldMkLst>
      </pc:sldChg>
      <pc:sldChg chg="modSp mod modTransition">
        <pc:chgData name="TRAN TRI KHANG" userId="2b69f38f-e97b-4795-a559-774dc1ef1bed" providerId="ADAL" clId="{BEE97CC1-FABA-4F14-B8C5-CA392AF72CBC}" dt="2022-12-05T08:46:15.284" v="156"/>
        <pc:sldMkLst>
          <pc:docMk/>
          <pc:sldMk cId="0" sldId="284"/>
        </pc:sldMkLst>
        <pc:spChg chg="mod">
          <ac:chgData name="TRAN TRI KHANG" userId="2b69f38f-e97b-4795-a559-774dc1ef1bed" providerId="ADAL" clId="{BEE97CC1-FABA-4F14-B8C5-CA392AF72CBC}" dt="2022-12-05T08:45:31.899" v="149" actId="113"/>
          <ac:spMkLst>
            <pc:docMk/>
            <pc:sldMk cId="0" sldId="284"/>
            <ac:spMk id="27" creationId="{00000000-0000-0000-0000-000000000000}"/>
          </ac:spMkLst>
        </pc:spChg>
        <pc:spChg chg="mod">
          <ac:chgData name="TRAN TRI KHANG" userId="2b69f38f-e97b-4795-a559-774dc1ef1bed" providerId="ADAL" clId="{BEE97CC1-FABA-4F14-B8C5-CA392AF72CBC}" dt="2022-12-05T08:45:47.329" v="153" actId="113"/>
          <ac:spMkLst>
            <pc:docMk/>
            <pc:sldMk cId="0" sldId="284"/>
            <ac:spMk id="28" creationId="{00000000-0000-0000-0000-000000000000}"/>
          </ac:spMkLst>
        </pc:spChg>
      </pc:sldChg>
      <pc:sldChg chg="modTransition modAnim">
        <pc:chgData name="TRAN TRI KHANG" userId="2b69f38f-e97b-4795-a559-774dc1ef1bed" providerId="ADAL" clId="{BEE97CC1-FABA-4F14-B8C5-CA392AF72CBC}" dt="2022-12-05T08:46:15.284" v="156"/>
        <pc:sldMkLst>
          <pc:docMk/>
          <pc:sldMk cId="0" sldId="285"/>
        </pc:sldMkLst>
      </pc:sldChg>
      <pc:sldChg chg="modTransition">
        <pc:chgData name="TRAN TRI KHANG" userId="2b69f38f-e97b-4795-a559-774dc1ef1bed" providerId="ADAL" clId="{BEE97CC1-FABA-4F14-B8C5-CA392AF72CBC}" dt="2022-12-05T08:46:15.284" v="156"/>
        <pc:sldMkLst>
          <pc:docMk/>
          <pc:sldMk cId="0" sldId="286"/>
        </pc:sldMkLst>
      </pc:sldChg>
      <pc:sldChg chg="modTransition">
        <pc:chgData name="TRAN TRI KHANG" userId="2b69f38f-e97b-4795-a559-774dc1ef1bed" providerId="ADAL" clId="{BEE97CC1-FABA-4F14-B8C5-CA392AF72CBC}" dt="2022-12-05T08:46:15.284" v="156"/>
        <pc:sldMkLst>
          <pc:docMk/>
          <pc:sldMk cId="0" sldId="287"/>
        </pc:sldMkLst>
      </pc:sldChg>
    </pc:docChg>
  </pc:docChgLst>
  <pc:docChgLst>
    <pc:chgData name="TRAN TRI KHANG" userId="2b69f38f-e97b-4795-a559-774dc1ef1bed" providerId="ADAL" clId="{91DBF919-B6EF-480E-9232-667CD4C2F6B4}"/>
    <pc:docChg chg="undo redo custSel addSld delSld modSld sldOrd">
      <pc:chgData name="TRAN TRI KHANG" userId="2b69f38f-e97b-4795-a559-774dc1ef1bed" providerId="ADAL" clId="{91DBF919-B6EF-480E-9232-667CD4C2F6B4}" dt="2023-03-13T22:18:56.390" v="822" actId="14100"/>
      <pc:docMkLst>
        <pc:docMk/>
      </pc:docMkLst>
      <pc:sldChg chg="modSp modAnim modNotesTx">
        <pc:chgData name="TRAN TRI KHANG" userId="2b69f38f-e97b-4795-a559-774dc1ef1bed" providerId="ADAL" clId="{91DBF919-B6EF-480E-9232-667CD4C2F6B4}" dt="2023-03-13T21:44:30.768" v="40" actId="20577"/>
        <pc:sldMkLst>
          <pc:docMk/>
          <pc:sldMk cId="0" sldId="256"/>
        </pc:sldMkLst>
        <pc:spChg chg="mod">
          <ac:chgData name="TRAN TRI KHANG" userId="2b69f38f-e97b-4795-a559-774dc1ef1bed" providerId="ADAL" clId="{91DBF919-B6EF-480E-9232-667CD4C2F6B4}" dt="2023-03-13T21:44:30.768" v="40" actId="20577"/>
          <ac:spMkLst>
            <pc:docMk/>
            <pc:sldMk cId="0" sldId="256"/>
            <ac:spMk id="24" creationId="{00000000-0000-0000-0000-000000000000}"/>
          </ac:spMkLst>
        </pc:spChg>
      </pc:sldChg>
      <pc:sldChg chg="del">
        <pc:chgData name="TRAN TRI KHANG" userId="2b69f38f-e97b-4795-a559-774dc1ef1bed" providerId="ADAL" clId="{91DBF919-B6EF-480E-9232-667CD4C2F6B4}" dt="2023-03-13T21:45:59.362" v="50" actId="47"/>
        <pc:sldMkLst>
          <pc:docMk/>
          <pc:sldMk cId="0" sldId="257"/>
        </pc:sldMkLst>
      </pc:sldChg>
      <pc:sldChg chg="del">
        <pc:chgData name="TRAN TRI KHANG" userId="2b69f38f-e97b-4795-a559-774dc1ef1bed" providerId="ADAL" clId="{91DBF919-B6EF-480E-9232-667CD4C2F6B4}" dt="2023-03-13T21:46:00.362" v="51" actId="47"/>
        <pc:sldMkLst>
          <pc:docMk/>
          <pc:sldMk cId="0" sldId="258"/>
        </pc:sldMkLst>
      </pc:sldChg>
      <pc:sldChg chg="del">
        <pc:chgData name="TRAN TRI KHANG" userId="2b69f38f-e97b-4795-a559-774dc1ef1bed" providerId="ADAL" clId="{91DBF919-B6EF-480E-9232-667CD4C2F6B4}" dt="2023-03-13T21:46:01.315" v="52" actId="47"/>
        <pc:sldMkLst>
          <pc:docMk/>
          <pc:sldMk cId="0" sldId="259"/>
        </pc:sldMkLst>
      </pc:sldChg>
      <pc:sldChg chg="modSp del">
        <pc:chgData name="TRAN TRI KHANG" userId="2b69f38f-e97b-4795-a559-774dc1ef1bed" providerId="ADAL" clId="{91DBF919-B6EF-480E-9232-667CD4C2F6B4}" dt="2023-03-13T21:46:42.907" v="63" actId="47"/>
        <pc:sldMkLst>
          <pc:docMk/>
          <pc:sldMk cId="0" sldId="260"/>
        </pc:sldMkLst>
        <pc:spChg chg="mod">
          <ac:chgData name="TRAN TRI KHANG" userId="2b69f38f-e97b-4795-a559-774dc1ef1bed" providerId="ADAL" clId="{91DBF919-B6EF-480E-9232-667CD4C2F6B4}" dt="2023-03-13T21:46:11.067" v="58"/>
          <ac:spMkLst>
            <pc:docMk/>
            <pc:sldMk cId="0" sldId="260"/>
            <ac:spMk id="24" creationId="{00000000-0000-0000-0000-000000000000}"/>
          </ac:spMkLst>
        </pc:spChg>
      </pc:sldChg>
      <pc:sldChg chg="modSp mod modAnim">
        <pc:chgData name="TRAN TRI KHANG" userId="2b69f38f-e97b-4795-a559-774dc1ef1bed" providerId="ADAL" clId="{91DBF919-B6EF-480E-9232-667CD4C2F6B4}" dt="2023-03-13T21:47:41.971" v="124" actId="20577"/>
        <pc:sldMkLst>
          <pc:docMk/>
          <pc:sldMk cId="0" sldId="261"/>
        </pc:sldMkLst>
        <pc:spChg chg="mod">
          <ac:chgData name="TRAN TRI KHANG" userId="2b69f38f-e97b-4795-a559-774dc1ef1bed" providerId="ADAL" clId="{91DBF919-B6EF-480E-9232-667CD4C2F6B4}" dt="2023-03-13T21:47:18.854" v="120" actId="14100"/>
          <ac:spMkLst>
            <pc:docMk/>
            <pc:sldMk cId="0" sldId="261"/>
            <ac:spMk id="22" creationId="{00000000-0000-0000-0000-000000000000}"/>
          </ac:spMkLst>
        </pc:spChg>
        <pc:spChg chg="mod">
          <ac:chgData name="TRAN TRI KHANG" userId="2b69f38f-e97b-4795-a559-774dc1ef1bed" providerId="ADAL" clId="{91DBF919-B6EF-480E-9232-667CD4C2F6B4}" dt="2023-03-13T21:47:41.971" v="124" actId="20577"/>
          <ac:spMkLst>
            <pc:docMk/>
            <pc:sldMk cId="0" sldId="261"/>
            <ac:spMk id="23" creationId="{00000000-0000-0000-0000-000000000000}"/>
          </ac:spMkLst>
        </pc:spChg>
      </pc:sldChg>
      <pc:sldChg chg="modSp mod">
        <pc:chgData name="TRAN TRI KHANG" userId="2b69f38f-e97b-4795-a559-774dc1ef1bed" providerId="ADAL" clId="{91DBF919-B6EF-480E-9232-667CD4C2F6B4}" dt="2023-03-13T21:51:22.630" v="197" actId="20577"/>
        <pc:sldMkLst>
          <pc:docMk/>
          <pc:sldMk cId="0" sldId="262"/>
        </pc:sldMkLst>
        <pc:spChg chg="mod">
          <ac:chgData name="TRAN TRI KHANG" userId="2b69f38f-e97b-4795-a559-774dc1ef1bed" providerId="ADAL" clId="{91DBF919-B6EF-480E-9232-667CD4C2F6B4}" dt="2023-03-13T21:48:12.753" v="128" actId="1076"/>
          <ac:spMkLst>
            <pc:docMk/>
            <pc:sldMk cId="0" sldId="262"/>
            <ac:spMk id="22" creationId="{00000000-0000-0000-0000-000000000000}"/>
          </ac:spMkLst>
        </pc:spChg>
        <pc:spChg chg="mod">
          <ac:chgData name="TRAN TRI KHANG" userId="2b69f38f-e97b-4795-a559-774dc1ef1bed" providerId="ADAL" clId="{91DBF919-B6EF-480E-9232-667CD4C2F6B4}" dt="2023-03-13T21:51:22.630" v="197" actId="20577"/>
          <ac:spMkLst>
            <pc:docMk/>
            <pc:sldMk cId="0" sldId="262"/>
            <ac:spMk id="23" creationId="{00000000-0000-0000-0000-000000000000}"/>
          </ac:spMkLst>
        </pc:spChg>
      </pc:sldChg>
      <pc:sldChg chg="modSp mod">
        <pc:chgData name="TRAN TRI KHANG" userId="2b69f38f-e97b-4795-a559-774dc1ef1bed" providerId="ADAL" clId="{91DBF919-B6EF-480E-9232-667CD4C2F6B4}" dt="2023-03-13T21:52:03.988" v="283" actId="20577"/>
        <pc:sldMkLst>
          <pc:docMk/>
          <pc:sldMk cId="0" sldId="263"/>
        </pc:sldMkLst>
        <pc:spChg chg="mod">
          <ac:chgData name="TRAN TRI KHANG" userId="2b69f38f-e97b-4795-a559-774dc1ef1bed" providerId="ADAL" clId="{91DBF919-B6EF-480E-9232-667CD4C2F6B4}" dt="2023-03-13T21:51:14.735" v="183" actId="20577"/>
          <ac:spMkLst>
            <pc:docMk/>
            <pc:sldMk cId="0" sldId="263"/>
            <ac:spMk id="22" creationId="{00000000-0000-0000-0000-000000000000}"/>
          </ac:spMkLst>
        </pc:spChg>
        <pc:spChg chg="mod">
          <ac:chgData name="TRAN TRI KHANG" userId="2b69f38f-e97b-4795-a559-774dc1ef1bed" providerId="ADAL" clId="{91DBF919-B6EF-480E-9232-667CD4C2F6B4}" dt="2023-03-13T21:52:03.988" v="283" actId="20577"/>
          <ac:spMkLst>
            <pc:docMk/>
            <pc:sldMk cId="0" sldId="263"/>
            <ac:spMk id="23" creationId="{00000000-0000-0000-0000-000000000000}"/>
          </ac:spMkLst>
        </pc:spChg>
      </pc:sldChg>
      <pc:sldChg chg="addSp delSp modSp mod modAnim">
        <pc:chgData name="TRAN TRI KHANG" userId="2b69f38f-e97b-4795-a559-774dc1ef1bed" providerId="ADAL" clId="{91DBF919-B6EF-480E-9232-667CD4C2F6B4}" dt="2023-03-13T21:53:50.170" v="349"/>
        <pc:sldMkLst>
          <pc:docMk/>
          <pc:sldMk cId="0" sldId="264"/>
        </pc:sldMkLst>
        <pc:spChg chg="mod">
          <ac:chgData name="TRAN TRI KHANG" userId="2b69f38f-e97b-4795-a559-774dc1ef1bed" providerId="ADAL" clId="{91DBF919-B6EF-480E-9232-667CD4C2F6B4}" dt="2023-03-13T21:53:43.806" v="347" actId="1076"/>
          <ac:spMkLst>
            <pc:docMk/>
            <pc:sldMk cId="0" sldId="264"/>
            <ac:spMk id="23" creationId="{00000000-0000-0000-0000-000000000000}"/>
          </ac:spMkLst>
        </pc:spChg>
        <pc:spChg chg="add del">
          <ac:chgData name="TRAN TRI KHANG" userId="2b69f38f-e97b-4795-a559-774dc1ef1bed" providerId="ADAL" clId="{91DBF919-B6EF-480E-9232-667CD4C2F6B4}" dt="2023-03-13T21:53:01.688" v="328" actId="22"/>
          <ac:spMkLst>
            <pc:docMk/>
            <pc:sldMk cId="0" sldId="264"/>
            <ac:spMk id="25" creationId="{7390F521-CABF-18C7-7E4B-AB0F2488579F}"/>
          </ac:spMkLst>
        </pc:spChg>
        <pc:spChg chg="add mod">
          <ac:chgData name="TRAN TRI KHANG" userId="2b69f38f-e97b-4795-a559-774dc1ef1bed" providerId="ADAL" clId="{91DBF919-B6EF-480E-9232-667CD4C2F6B4}" dt="2023-03-13T21:53:46.926" v="348" actId="1076"/>
          <ac:spMkLst>
            <pc:docMk/>
            <pc:sldMk cId="0" sldId="264"/>
            <ac:spMk id="27" creationId="{B0332067-B7BA-95F4-EA73-F4F795C9C2B4}"/>
          </ac:spMkLst>
        </pc:spChg>
      </pc:sldChg>
      <pc:sldChg chg="del">
        <pc:chgData name="TRAN TRI KHANG" userId="2b69f38f-e97b-4795-a559-774dc1ef1bed" providerId="ADAL" clId="{91DBF919-B6EF-480E-9232-667CD4C2F6B4}" dt="2023-03-13T21:54:02.487" v="350" actId="47"/>
        <pc:sldMkLst>
          <pc:docMk/>
          <pc:sldMk cId="0" sldId="265"/>
        </pc:sldMkLst>
      </pc:sldChg>
      <pc:sldChg chg="modSp mod">
        <pc:chgData name="TRAN TRI KHANG" userId="2b69f38f-e97b-4795-a559-774dc1ef1bed" providerId="ADAL" clId="{91DBF919-B6EF-480E-9232-667CD4C2F6B4}" dt="2023-03-13T21:55:29.392" v="394" actId="20577"/>
        <pc:sldMkLst>
          <pc:docMk/>
          <pc:sldMk cId="0" sldId="266"/>
        </pc:sldMkLst>
        <pc:spChg chg="mod">
          <ac:chgData name="TRAN TRI KHANG" userId="2b69f38f-e97b-4795-a559-774dc1ef1bed" providerId="ADAL" clId="{91DBF919-B6EF-480E-9232-667CD4C2F6B4}" dt="2023-03-13T21:55:29.392" v="394" actId="20577"/>
          <ac:spMkLst>
            <pc:docMk/>
            <pc:sldMk cId="0" sldId="266"/>
            <ac:spMk id="22" creationId="{00000000-0000-0000-0000-000000000000}"/>
          </ac:spMkLst>
        </pc:spChg>
      </pc:sldChg>
      <pc:sldChg chg="del">
        <pc:chgData name="TRAN TRI KHANG" userId="2b69f38f-e97b-4795-a559-774dc1ef1bed" providerId="ADAL" clId="{91DBF919-B6EF-480E-9232-667CD4C2F6B4}" dt="2023-03-13T21:54:58.782" v="351" actId="47"/>
        <pc:sldMkLst>
          <pc:docMk/>
          <pc:sldMk cId="0" sldId="268"/>
        </pc:sldMkLst>
      </pc:sldChg>
      <pc:sldChg chg="modSp mod">
        <pc:chgData name="TRAN TRI KHANG" userId="2b69f38f-e97b-4795-a559-774dc1ef1bed" providerId="ADAL" clId="{91DBF919-B6EF-480E-9232-667CD4C2F6B4}" dt="2023-03-13T22:18:56.390" v="822" actId="14100"/>
        <pc:sldMkLst>
          <pc:docMk/>
          <pc:sldMk cId="0" sldId="269"/>
        </pc:sldMkLst>
        <pc:spChg chg="mod">
          <ac:chgData name="TRAN TRI KHANG" userId="2b69f38f-e97b-4795-a559-774dc1ef1bed" providerId="ADAL" clId="{91DBF919-B6EF-480E-9232-667CD4C2F6B4}" dt="2023-03-13T22:18:56.390" v="822" actId="14100"/>
          <ac:spMkLst>
            <pc:docMk/>
            <pc:sldMk cId="0" sldId="269"/>
            <ac:spMk id="22" creationId="{00000000-0000-0000-0000-000000000000}"/>
          </ac:spMkLst>
        </pc:spChg>
      </pc:sldChg>
      <pc:sldChg chg="addSp modSp mod modAnim">
        <pc:chgData name="TRAN TRI KHANG" userId="2b69f38f-e97b-4795-a559-774dc1ef1bed" providerId="ADAL" clId="{91DBF919-B6EF-480E-9232-667CD4C2F6B4}" dt="2023-03-13T21:58:13.802" v="417" actId="20577"/>
        <pc:sldMkLst>
          <pc:docMk/>
          <pc:sldMk cId="0" sldId="272"/>
        </pc:sldMkLst>
        <pc:spChg chg="mod">
          <ac:chgData name="TRAN TRI KHANG" userId="2b69f38f-e97b-4795-a559-774dc1ef1bed" providerId="ADAL" clId="{91DBF919-B6EF-480E-9232-667CD4C2F6B4}" dt="2023-03-13T21:57:43.854" v="409" actId="1076"/>
          <ac:spMkLst>
            <pc:docMk/>
            <pc:sldMk cId="0" sldId="272"/>
            <ac:spMk id="25" creationId="{00000000-0000-0000-0000-000000000000}"/>
          </ac:spMkLst>
        </pc:spChg>
        <pc:spChg chg="mod">
          <ac:chgData name="TRAN TRI KHANG" userId="2b69f38f-e97b-4795-a559-774dc1ef1bed" providerId="ADAL" clId="{91DBF919-B6EF-480E-9232-667CD4C2F6B4}" dt="2023-03-13T21:57:49.622" v="412" actId="1076"/>
          <ac:spMkLst>
            <pc:docMk/>
            <pc:sldMk cId="0" sldId="272"/>
            <ac:spMk id="26" creationId="{00000000-0000-0000-0000-000000000000}"/>
          </ac:spMkLst>
        </pc:spChg>
        <pc:spChg chg="add mod">
          <ac:chgData name="TRAN TRI KHANG" userId="2b69f38f-e97b-4795-a559-774dc1ef1bed" providerId="ADAL" clId="{91DBF919-B6EF-480E-9232-667CD4C2F6B4}" dt="2023-03-13T21:58:13.802" v="417" actId="20577"/>
          <ac:spMkLst>
            <pc:docMk/>
            <pc:sldMk cId="0" sldId="272"/>
            <ac:spMk id="27" creationId="{30C31C62-DEEB-C00C-1679-0CDE6BA96D88}"/>
          </ac:spMkLst>
        </pc:spChg>
        <pc:picChg chg="mod">
          <ac:chgData name="TRAN TRI KHANG" userId="2b69f38f-e97b-4795-a559-774dc1ef1bed" providerId="ADAL" clId="{91DBF919-B6EF-480E-9232-667CD4C2F6B4}" dt="2023-03-13T21:57:52.250" v="414" actId="1076"/>
          <ac:picMkLst>
            <pc:docMk/>
            <pc:sldMk cId="0" sldId="272"/>
            <ac:picMk id="24" creationId="{00000000-0000-0000-0000-000000000000}"/>
          </ac:picMkLst>
        </pc:picChg>
      </pc:sldChg>
      <pc:sldChg chg="modSp mod">
        <pc:chgData name="TRAN TRI KHANG" userId="2b69f38f-e97b-4795-a559-774dc1ef1bed" providerId="ADAL" clId="{91DBF919-B6EF-480E-9232-667CD4C2F6B4}" dt="2023-03-13T22:01:42.466" v="597" actId="20577"/>
        <pc:sldMkLst>
          <pc:docMk/>
          <pc:sldMk cId="0" sldId="273"/>
        </pc:sldMkLst>
        <pc:graphicFrameChg chg="mod modGraphic">
          <ac:chgData name="TRAN TRI KHANG" userId="2b69f38f-e97b-4795-a559-774dc1ef1bed" providerId="ADAL" clId="{91DBF919-B6EF-480E-9232-667CD4C2F6B4}" dt="2023-03-13T22:01:42.466" v="597" actId="20577"/>
          <ac:graphicFrameMkLst>
            <pc:docMk/>
            <pc:sldMk cId="0" sldId="273"/>
            <ac:graphicFrameMk id="13" creationId="{00000000-0000-0000-0000-000000000000}"/>
          </ac:graphicFrameMkLst>
        </pc:graphicFrameChg>
      </pc:sldChg>
      <pc:sldChg chg="modSp mod modAnim">
        <pc:chgData name="TRAN TRI KHANG" userId="2b69f38f-e97b-4795-a559-774dc1ef1bed" providerId="ADAL" clId="{91DBF919-B6EF-480E-9232-667CD4C2F6B4}" dt="2023-03-13T22:03:01.888" v="605" actId="1076"/>
        <pc:sldMkLst>
          <pc:docMk/>
          <pc:sldMk cId="0" sldId="275"/>
        </pc:sldMkLst>
        <pc:spChg chg="mod">
          <ac:chgData name="TRAN TRI KHANG" userId="2b69f38f-e97b-4795-a559-774dc1ef1bed" providerId="ADAL" clId="{91DBF919-B6EF-480E-9232-667CD4C2F6B4}" dt="2023-03-13T22:03:01.888" v="605" actId="1076"/>
          <ac:spMkLst>
            <pc:docMk/>
            <pc:sldMk cId="0" sldId="275"/>
            <ac:spMk id="13" creationId="{00000000-0000-0000-0000-000000000000}"/>
          </ac:spMkLst>
        </pc:spChg>
        <pc:spChg chg="mod">
          <ac:chgData name="TRAN TRI KHANG" userId="2b69f38f-e97b-4795-a559-774dc1ef1bed" providerId="ADAL" clId="{91DBF919-B6EF-480E-9232-667CD4C2F6B4}" dt="2023-03-13T22:02:48.544" v="601" actId="1076"/>
          <ac:spMkLst>
            <pc:docMk/>
            <pc:sldMk cId="0" sldId="275"/>
            <ac:spMk id="14" creationId="{00000000-0000-0000-0000-000000000000}"/>
          </ac:spMkLst>
        </pc:spChg>
      </pc:sldChg>
      <pc:sldChg chg="modSp mod modAnim">
        <pc:chgData name="TRAN TRI KHANG" userId="2b69f38f-e97b-4795-a559-774dc1ef1bed" providerId="ADAL" clId="{91DBF919-B6EF-480E-9232-667CD4C2F6B4}" dt="2023-03-13T22:03:56.138" v="623" actId="2711"/>
        <pc:sldMkLst>
          <pc:docMk/>
          <pc:sldMk cId="0" sldId="276"/>
        </pc:sldMkLst>
        <pc:spChg chg="mod">
          <ac:chgData name="TRAN TRI KHANG" userId="2b69f38f-e97b-4795-a559-774dc1ef1bed" providerId="ADAL" clId="{91DBF919-B6EF-480E-9232-667CD4C2F6B4}" dt="2023-03-13T22:03:16.044" v="610"/>
          <ac:spMkLst>
            <pc:docMk/>
            <pc:sldMk cId="0" sldId="276"/>
            <ac:spMk id="15" creationId="{00000000-0000-0000-0000-000000000000}"/>
          </ac:spMkLst>
        </pc:spChg>
        <pc:spChg chg="mod">
          <ac:chgData name="TRAN TRI KHANG" userId="2b69f38f-e97b-4795-a559-774dc1ef1bed" providerId="ADAL" clId="{91DBF919-B6EF-480E-9232-667CD4C2F6B4}" dt="2023-03-13T22:03:56.138" v="623" actId="2711"/>
          <ac:spMkLst>
            <pc:docMk/>
            <pc:sldMk cId="0" sldId="276"/>
            <ac:spMk id="16" creationId="{00000000-0000-0000-0000-000000000000}"/>
          </ac:spMkLst>
        </pc:spChg>
      </pc:sldChg>
      <pc:sldChg chg="del">
        <pc:chgData name="TRAN TRI KHANG" userId="2b69f38f-e97b-4795-a559-774dc1ef1bed" providerId="ADAL" clId="{91DBF919-B6EF-480E-9232-667CD4C2F6B4}" dt="2023-03-13T22:07:41.812" v="679" actId="47"/>
        <pc:sldMkLst>
          <pc:docMk/>
          <pc:sldMk cId="0" sldId="277"/>
        </pc:sldMkLst>
      </pc:sldChg>
      <pc:sldChg chg="addSp modSp mod modAnim">
        <pc:chgData name="TRAN TRI KHANG" userId="2b69f38f-e97b-4795-a559-774dc1ef1bed" providerId="ADAL" clId="{91DBF919-B6EF-480E-9232-667CD4C2F6B4}" dt="2023-03-13T22:11:03.853" v="737" actId="113"/>
        <pc:sldMkLst>
          <pc:docMk/>
          <pc:sldMk cId="0" sldId="278"/>
        </pc:sldMkLst>
        <pc:spChg chg="mod">
          <ac:chgData name="TRAN TRI KHANG" userId="2b69f38f-e97b-4795-a559-774dc1ef1bed" providerId="ADAL" clId="{91DBF919-B6EF-480E-9232-667CD4C2F6B4}" dt="2023-03-13T22:10:57.790" v="735" actId="113"/>
          <ac:spMkLst>
            <pc:docMk/>
            <pc:sldMk cId="0" sldId="278"/>
            <ac:spMk id="15" creationId="{00000000-0000-0000-0000-000000000000}"/>
          </ac:spMkLst>
        </pc:spChg>
        <pc:spChg chg="mod">
          <ac:chgData name="TRAN TRI KHANG" userId="2b69f38f-e97b-4795-a559-774dc1ef1bed" providerId="ADAL" clId="{91DBF919-B6EF-480E-9232-667CD4C2F6B4}" dt="2023-03-13T22:11:00.939" v="736" actId="113"/>
          <ac:spMkLst>
            <pc:docMk/>
            <pc:sldMk cId="0" sldId="278"/>
            <ac:spMk id="17" creationId="{00000000-0000-0000-0000-000000000000}"/>
          </ac:spMkLst>
        </pc:spChg>
        <pc:spChg chg="mod">
          <ac:chgData name="TRAN TRI KHANG" userId="2b69f38f-e97b-4795-a559-774dc1ef1bed" providerId="ADAL" clId="{91DBF919-B6EF-480E-9232-667CD4C2F6B4}" dt="2023-03-13T22:11:03.853" v="737" actId="113"/>
          <ac:spMkLst>
            <pc:docMk/>
            <pc:sldMk cId="0" sldId="278"/>
            <ac:spMk id="18" creationId="{00000000-0000-0000-0000-000000000000}"/>
          </ac:spMkLst>
        </pc:spChg>
        <pc:spChg chg="add mod">
          <ac:chgData name="TRAN TRI KHANG" userId="2b69f38f-e97b-4795-a559-774dc1ef1bed" providerId="ADAL" clId="{91DBF919-B6EF-480E-9232-667CD4C2F6B4}" dt="2023-03-13T22:08:13.358" v="688" actId="1076"/>
          <ac:spMkLst>
            <pc:docMk/>
            <pc:sldMk cId="0" sldId="278"/>
            <ac:spMk id="20" creationId="{29B58B72-D55C-1DCB-2A56-7F02F4DC92BC}"/>
          </ac:spMkLst>
        </pc:spChg>
        <pc:picChg chg="mod">
          <ac:chgData name="TRAN TRI KHANG" userId="2b69f38f-e97b-4795-a559-774dc1ef1bed" providerId="ADAL" clId="{91DBF919-B6EF-480E-9232-667CD4C2F6B4}" dt="2023-03-13T22:08:16.163" v="689" actId="1076"/>
          <ac:picMkLst>
            <pc:docMk/>
            <pc:sldMk cId="0" sldId="278"/>
            <ac:picMk id="16" creationId="{00000000-0000-0000-0000-000000000000}"/>
          </ac:picMkLst>
        </pc:picChg>
      </pc:sldChg>
      <pc:sldChg chg="modSp">
        <pc:chgData name="TRAN TRI KHANG" userId="2b69f38f-e97b-4795-a559-774dc1ef1bed" providerId="ADAL" clId="{91DBF919-B6EF-480E-9232-667CD4C2F6B4}" dt="2023-03-13T22:12:01.331" v="769" actId="20577"/>
        <pc:sldMkLst>
          <pc:docMk/>
          <pc:sldMk cId="0" sldId="280"/>
        </pc:sldMkLst>
        <pc:spChg chg="mod">
          <ac:chgData name="TRAN TRI KHANG" userId="2b69f38f-e97b-4795-a559-774dc1ef1bed" providerId="ADAL" clId="{91DBF919-B6EF-480E-9232-667CD4C2F6B4}" dt="2023-03-13T22:12:01.331" v="769" actId="20577"/>
          <ac:spMkLst>
            <pc:docMk/>
            <pc:sldMk cId="0" sldId="280"/>
            <ac:spMk id="23" creationId="{00000000-0000-0000-0000-000000000000}"/>
          </ac:spMkLst>
        </pc:spChg>
      </pc:sldChg>
      <pc:sldChg chg="modSp mod">
        <pc:chgData name="TRAN TRI KHANG" userId="2b69f38f-e97b-4795-a559-774dc1ef1bed" providerId="ADAL" clId="{91DBF919-B6EF-480E-9232-667CD4C2F6B4}" dt="2023-03-13T22:12:40.040" v="772" actId="20577"/>
        <pc:sldMkLst>
          <pc:docMk/>
          <pc:sldMk cId="0" sldId="281"/>
        </pc:sldMkLst>
        <pc:spChg chg="mod">
          <ac:chgData name="TRAN TRI KHANG" userId="2b69f38f-e97b-4795-a559-774dc1ef1bed" providerId="ADAL" clId="{91DBF919-B6EF-480E-9232-667CD4C2F6B4}" dt="2023-03-13T22:12:40.040" v="772" actId="20577"/>
          <ac:spMkLst>
            <pc:docMk/>
            <pc:sldMk cId="0" sldId="281"/>
            <ac:spMk id="24" creationId="{00000000-0000-0000-0000-000000000000}"/>
          </ac:spMkLst>
        </pc:spChg>
      </pc:sldChg>
      <pc:sldChg chg="modSp mod">
        <pc:chgData name="TRAN TRI KHANG" userId="2b69f38f-e97b-4795-a559-774dc1ef1bed" providerId="ADAL" clId="{91DBF919-B6EF-480E-9232-667CD4C2F6B4}" dt="2023-03-13T22:12:47.834" v="773" actId="20577"/>
        <pc:sldMkLst>
          <pc:docMk/>
          <pc:sldMk cId="0" sldId="282"/>
        </pc:sldMkLst>
        <pc:spChg chg="mod">
          <ac:chgData name="TRAN TRI KHANG" userId="2b69f38f-e97b-4795-a559-774dc1ef1bed" providerId="ADAL" clId="{91DBF919-B6EF-480E-9232-667CD4C2F6B4}" dt="2023-03-13T22:12:47.834" v="773" actId="20577"/>
          <ac:spMkLst>
            <pc:docMk/>
            <pc:sldMk cId="0" sldId="282"/>
            <ac:spMk id="23" creationId="{00000000-0000-0000-0000-000000000000}"/>
          </ac:spMkLst>
        </pc:spChg>
      </pc:sldChg>
      <pc:sldChg chg="modSp mod">
        <pc:chgData name="TRAN TRI KHANG" userId="2b69f38f-e97b-4795-a559-774dc1ef1bed" providerId="ADAL" clId="{91DBF919-B6EF-480E-9232-667CD4C2F6B4}" dt="2023-03-13T22:12:59.405" v="775" actId="20577"/>
        <pc:sldMkLst>
          <pc:docMk/>
          <pc:sldMk cId="0" sldId="283"/>
        </pc:sldMkLst>
        <pc:spChg chg="mod">
          <ac:chgData name="TRAN TRI KHANG" userId="2b69f38f-e97b-4795-a559-774dc1ef1bed" providerId="ADAL" clId="{91DBF919-B6EF-480E-9232-667CD4C2F6B4}" dt="2023-03-13T22:12:59.405" v="775" actId="20577"/>
          <ac:spMkLst>
            <pc:docMk/>
            <pc:sldMk cId="0" sldId="283"/>
            <ac:spMk id="24" creationId="{00000000-0000-0000-0000-000000000000}"/>
          </ac:spMkLst>
        </pc:spChg>
      </pc:sldChg>
      <pc:sldChg chg="delSp modSp mod delAnim modAnim">
        <pc:chgData name="TRAN TRI KHANG" userId="2b69f38f-e97b-4795-a559-774dc1ef1bed" providerId="ADAL" clId="{91DBF919-B6EF-480E-9232-667CD4C2F6B4}" dt="2023-03-13T22:17:51.248" v="821" actId="1076"/>
        <pc:sldMkLst>
          <pc:docMk/>
          <pc:sldMk cId="0" sldId="285"/>
        </pc:sldMkLst>
        <pc:spChg chg="mod">
          <ac:chgData name="TRAN TRI KHANG" userId="2b69f38f-e97b-4795-a559-774dc1ef1bed" providerId="ADAL" clId="{91DBF919-B6EF-480E-9232-667CD4C2F6B4}" dt="2023-03-13T22:17:51.248" v="821" actId="1076"/>
          <ac:spMkLst>
            <pc:docMk/>
            <pc:sldMk cId="0" sldId="285"/>
            <ac:spMk id="47" creationId="{00000000-0000-0000-0000-000000000000}"/>
          </ac:spMkLst>
        </pc:spChg>
        <pc:spChg chg="mod">
          <ac:chgData name="TRAN TRI KHANG" userId="2b69f38f-e97b-4795-a559-774dc1ef1bed" providerId="ADAL" clId="{91DBF919-B6EF-480E-9232-667CD4C2F6B4}" dt="2023-03-13T22:17:10.086" v="803" actId="1076"/>
          <ac:spMkLst>
            <pc:docMk/>
            <pc:sldMk cId="0" sldId="285"/>
            <ac:spMk id="48" creationId="{00000000-0000-0000-0000-000000000000}"/>
          </ac:spMkLst>
        </pc:spChg>
        <pc:grpChg chg="mod">
          <ac:chgData name="TRAN TRI KHANG" userId="2b69f38f-e97b-4795-a559-774dc1ef1bed" providerId="ADAL" clId="{91DBF919-B6EF-480E-9232-667CD4C2F6B4}" dt="2023-03-13T22:17:31.814" v="814" actId="1076"/>
          <ac:grpSpMkLst>
            <pc:docMk/>
            <pc:sldMk cId="0" sldId="285"/>
            <ac:grpSpMk id="13" creationId="{00000000-0000-0000-0000-000000000000}"/>
          </ac:grpSpMkLst>
        </pc:grpChg>
        <pc:grpChg chg="mod">
          <ac:chgData name="TRAN TRI KHANG" userId="2b69f38f-e97b-4795-a559-774dc1ef1bed" providerId="ADAL" clId="{91DBF919-B6EF-480E-9232-667CD4C2F6B4}" dt="2023-03-13T22:17:30.375" v="813" actId="1076"/>
          <ac:grpSpMkLst>
            <pc:docMk/>
            <pc:sldMk cId="0" sldId="285"/>
            <ac:grpSpMk id="15" creationId="{00000000-0000-0000-0000-000000000000}"/>
          </ac:grpSpMkLst>
        </pc:grpChg>
        <pc:grpChg chg="mod">
          <ac:chgData name="TRAN TRI KHANG" userId="2b69f38f-e97b-4795-a559-774dc1ef1bed" providerId="ADAL" clId="{91DBF919-B6EF-480E-9232-667CD4C2F6B4}" dt="2023-03-13T22:17:36.582" v="816" actId="1076"/>
          <ac:grpSpMkLst>
            <pc:docMk/>
            <pc:sldMk cId="0" sldId="285"/>
            <ac:grpSpMk id="17" creationId="{00000000-0000-0000-0000-000000000000}"/>
          </ac:grpSpMkLst>
        </pc:grpChg>
        <pc:grpChg chg="mod">
          <ac:chgData name="TRAN TRI KHANG" userId="2b69f38f-e97b-4795-a559-774dc1ef1bed" providerId="ADAL" clId="{91DBF919-B6EF-480E-9232-667CD4C2F6B4}" dt="2023-03-13T22:17:23.890" v="810" actId="1076"/>
          <ac:grpSpMkLst>
            <pc:docMk/>
            <pc:sldMk cId="0" sldId="285"/>
            <ac:grpSpMk id="26" creationId="{00000000-0000-0000-0000-000000000000}"/>
          </ac:grpSpMkLst>
        </pc:grpChg>
        <pc:grpChg chg="mod">
          <ac:chgData name="TRAN TRI KHANG" userId="2b69f38f-e97b-4795-a559-774dc1ef1bed" providerId="ADAL" clId="{91DBF919-B6EF-480E-9232-667CD4C2F6B4}" dt="2023-03-13T22:17:22.183" v="809" actId="1076"/>
          <ac:grpSpMkLst>
            <pc:docMk/>
            <pc:sldMk cId="0" sldId="285"/>
            <ac:grpSpMk id="40" creationId="{00000000-0000-0000-0000-000000000000}"/>
          </ac:grpSpMkLst>
        </pc:grpChg>
        <pc:picChg chg="mod">
          <ac:chgData name="TRAN TRI KHANG" userId="2b69f38f-e97b-4795-a559-774dc1ef1bed" providerId="ADAL" clId="{91DBF919-B6EF-480E-9232-667CD4C2F6B4}" dt="2023-03-13T22:17:25.303" v="811" actId="1076"/>
          <ac:picMkLst>
            <pc:docMk/>
            <pc:sldMk cId="0" sldId="285"/>
            <ac:picMk id="2" creationId="{00000000-0000-0000-0000-000000000000}"/>
          </ac:picMkLst>
        </pc:picChg>
        <pc:picChg chg="del">
          <ac:chgData name="TRAN TRI KHANG" userId="2b69f38f-e97b-4795-a559-774dc1ef1bed" providerId="ADAL" clId="{91DBF919-B6EF-480E-9232-667CD4C2F6B4}" dt="2023-03-13T22:17:04.277" v="801" actId="478"/>
          <ac:picMkLst>
            <pc:docMk/>
            <pc:sldMk cId="0" sldId="285"/>
            <ac:picMk id="3" creationId="{00000000-0000-0000-0000-000000000000}"/>
          </ac:picMkLst>
        </pc:picChg>
        <pc:picChg chg="mod">
          <ac:chgData name="TRAN TRI KHANG" userId="2b69f38f-e97b-4795-a559-774dc1ef1bed" providerId="ADAL" clId="{91DBF919-B6EF-480E-9232-667CD4C2F6B4}" dt="2023-03-13T22:17:17.079" v="807" actId="1076"/>
          <ac:picMkLst>
            <pc:docMk/>
            <pc:sldMk cId="0" sldId="285"/>
            <ac:picMk id="4" creationId="{00000000-0000-0000-0000-000000000000}"/>
          </ac:picMkLst>
        </pc:picChg>
        <pc:picChg chg="mod">
          <ac:chgData name="TRAN TRI KHANG" userId="2b69f38f-e97b-4795-a559-774dc1ef1bed" providerId="ADAL" clId="{91DBF919-B6EF-480E-9232-667CD4C2F6B4}" dt="2023-03-13T22:17:19.720" v="808" actId="1076"/>
          <ac:picMkLst>
            <pc:docMk/>
            <pc:sldMk cId="0" sldId="285"/>
            <ac:picMk id="8" creationId="{00000000-0000-0000-0000-000000000000}"/>
          </ac:picMkLst>
        </pc:picChg>
        <pc:picChg chg="mod">
          <ac:chgData name="TRAN TRI KHANG" userId="2b69f38f-e97b-4795-a559-774dc1ef1bed" providerId="ADAL" clId="{91DBF919-B6EF-480E-9232-667CD4C2F6B4}" dt="2023-03-13T22:17:14.593" v="805" actId="1076"/>
          <ac:picMkLst>
            <pc:docMk/>
            <pc:sldMk cId="0" sldId="285"/>
            <ac:picMk id="9" creationId="{00000000-0000-0000-0000-000000000000}"/>
          </ac:picMkLst>
        </pc:picChg>
        <pc:picChg chg="mod">
          <ac:chgData name="TRAN TRI KHANG" userId="2b69f38f-e97b-4795-a559-774dc1ef1bed" providerId="ADAL" clId="{91DBF919-B6EF-480E-9232-667CD4C2F6B4}" dt="2023-03-13T22:17:16.016" v="806" actId="1076"/>
          <ac:picMkLst>
            <pc:docMk/>
            <pc:sldMk cId="0" sldId="285"/>
            <ac:picMk id="10" creationId="{00000000-0000-0000-0000-000000000000}"/>
          </ac:picMkLst>
        </pc:picChg>
      </pc:sldChg>
      <pc:sldChg chg="addSp delSp modSp new mod modAnim">
        <pc:chgData name="TRAN TRI KHANG" userId="2b69f38f-e97b-4795-a559-774dc1ef1bed" providerId="ADAL" clId="{91DBF919-B6EF-480E-9232-667CD4C2F6B4}" dt="2023-03-13T21:45:32.351" v="49" actId="14100"/>
        <pc:sldMkLst>
          <pc:docMk/>
          <pc:sldMk cId="961496981" sldId="288"/>
        </pc:sldMkLst>
        <pc:spChg chg="add del">
          <ac:chgData name="TRAN TRI KHANG" userId="2b69f38f-e97b-4795-a559-774dc1ef1bed" providerId="ADAL" clId="{91DBF919-B6EF-480E-9232-667CD4C2F6B4}" dt="2023-03-13T21:44:44.742" v="43" actId="478"/>
          <ac:spMkLst>
            <pc:docMk/>
            <pc:sldMk cId="961496981" sldId="288"/>
            <ac:spMk id="3" creationId="{306C7A1C-E2BC-7C27-3CC7-ED6633454CFA}"/>
          </ac:spMkLst>
        </pc:spChg>
        <pc:spChg chg="add del">
          <ac:chgData name="TRAN TRI KHANG" userId="2b69f38f-e97b-4795-a559-774dc1ef1bed" providerId="ADAL" clId="{91DBF919-B6EF-480E-9232-667CD4C2F6B4}" dt="2023-03-13T21:44:56.341" v="45" actId="478"/>
          <ac:spMkLst>
            <pc:docMk/>
            <pc:sldMk cId="961496981" sldId="288"/>
            <ac:spMk id="5" creationId="{F2CA88DA-CE45-1397-1105-15FF2356C000}"/>
          </ac:spMkLst>
        </pc:spChg>
        <pc:picChg chg="add mod">
          <ac:chgData name="TRAN TRI KHANG" userId="2b69f38f-e97b-4795-a559-774dc1ef1bed" providerId="ADAL" clId="{91DBF919-B6EF-480E-9232-667CD4C2F6B4}" dt="2023-03-13T21:45:32.351" v="49" actId="14100"/>
          <ac:picMkLst>
            <pc:docMk/>
            <pc:sldMk cId="961496981" sldId="288"/>
            <ac:picMk id="6" creationId="{E6A5D013-0955-55F1-DE33-84BD722D0458}"/>
          </ac:picMkLst>
        </pc:picChg>
      </pc:sldChg>
      <pc:sldChg chg="modSp add mod modAnim">
        <pc:chgData name="TRAN TRI KHANG" userId="2b69f38f-e97b-4795-a559-774dc1ef1bed" providerId="ADAL" clId="{91DBF919-B6EF-480E-9232-667CD4C2F6B4}" dt="2023-03-13T21:47:02.561" v="70" actId="1076"/>
        <pc:sldMkLst>
          <pc:docMk/>
          <pc:sldMk cId="4001460637" sldId="289"/>
        </pc:sldMkLst>
        <pc:spChg chg="mod">
          <ac:chgData name="TRAN TRI KHANG" userId="2b69f38f-e97b-4795-a559-774dc1ef1bed" providerId="ADAL" clId="{91DBF919-B6EF-480E-9232-667CD4C2F6B4}" dt="2023-03-13T21:47:02.561" v="70" actId="1076"/>
          <ac:spMkLst>
            <pc:docMk/>
            <pc:sldMk cId="4001460637" sldId="289"/>
            <ac:spMk id="24" creationId="{00000000-0000-0000-0000-000000000000}"/>
          </ac:spMkLst>
        </pc:spChg>
        <pc:picChg chg="mod">
          <ac:chgData name="TRAN TRI KHANG" userId="2b69f38f-e97b-4795-a559-774dc1ef1bed" providerId="ADAL" clId="{91DBF919-B6EF-480E-9232-667CD4C2F6B4}" dt="2023-03-13T21:46:55.857" v="68" actId="14100"/>
          <ac:picMkLst>
            <pc:docMk/>
            <pc:sldMk cId="4001460637" sldId="289"/>
            <ac:picMk id="23" creationId="{00000000-0000-0000-0000-000000000000}"/>
          </ac:picMkLst>
        </pc:picChg>
      </pc:sldChg>
      <pc:sldChg chg="modSp add mod modAnim">
        <pc:chgData name="TRAN TRI KHANG" userId="2b69f38f-e97b-4795-a559-774dc1ef1bed" providerId="ADAL" clId="{91DBF919-B6EF-480E-9232-667CD4C2F6B4}" dt="2023-03-13T21:51:27.121" v="211" actId="20577"/>
        <pc:sldMkLst>
          <pc:docMk/>
          <pc:sldMk cId="300040794" sldId="290"/>
        </pc:sldMkLst>
        <pc:spChg chg="mod">
          <ac:chgData name="TRAN TRI KHANG" userId="2b69f38f-e97b-4795-a559-774dc1ef1bed" providerId="ADAL" clId="{91DBF919-B6EF-480E-9232-667CD4C2F6B4}" dt="2023-03-13T21:48:29.151" v="134"/>
          <ac:spMkLst>
            <pc:docMk/>
            <pc:sldMk cId="300040794" sldId="290"/>
            <ac:spMk id="22" creationId="{00000000-0000-0000-0000-000000000000}"/>
          </ac:spMkLst>
        </pc:spChg>
        <pc:spChg chg="mod">
          <ac:chgData name="TRAN TRI KHANG" userId="2b69f38f-e97b-4795-a559-774dc1ef1bed" providerId="ADAL" clId="{91DBF919-B6EF-480E-9232-667CD4C2F6B4}" dt="2023-03-13T21:51:27.121" v="211" actId="20577"/>
          <ac:spMkLst>
            <pc:docMk/>
            <pc:sldMk cId="300040794" sldId="290"/>
            <ac:spMk id="23" creationId="{00000000-0000-0000-0000-000000000000}"/>
          </ac:spMkLst>
        </pc:spChg>
      </pc:sldChg>
      <pc:sldChg chg="modSp add mod modAnim">
        <pc:chgData name="TRAN TRI KHANG" userId="2b69f38f-e97b-4795-a559-774dc1ef1bed" providerId="ADAL" clId="{91DBF919-B6EF-480E-9232-667CD4C2F6B4}" dt="2023-03-13T21:51:32.897" v="225" actId="20577"/>
        <pc:sldMkLst>
          <pc:docMk/>
          <pc:sldMk cId="1525751846" sldId="291"/>
        </pc:sldMkLst>
        <pc:spChg chg="mod">
          <ac:chgData name="TRAN TRI KHANG" userId="2b69f38f-e97b-4795-a559-774dc1ef1bed" providerId="ADAL" clId="{91DBF919-B6EF-480E-9232-667CD4C2F6B4}" dt="2023-03-13T21:49:00.680" v="138"/>
          <ac:spMkLst>
            <pc:docMk/>
            <pc:sldMk cId="1525751846" sldId="291"/>
            <ac:spMk id="22" creationId="{00000000-0000-0000-0000-000000000000}"/>
          </ac:spMkLst>
        </pc:spChg>
        <pc:spChg chg="mod">
          <ac:chgData name="TRAN TRI KHANG" userId="2b69f38f-e97b-4795-a559-774dc1ef1bed" providerId="ADAL" clId="{91DBF919-B6EF-480E-9232-667CD4C2F6B4}" dt="2023-03-13T21:51:32.897" v="225" actId="20577"/>
          <ac:spMkLst>
            <pc:docMk/>
            <pc:sldMk cId="1525751846" sldId="291"/>
            <ac:spMk id="23" creationId="{00000000-0000-0000-0000-000000000000}"/>
          </ac:spMkLst>
        </pc:spChg>
      </pc:sldChg>
      <pc:sldChg chg="modSp add mod">
        <pc:chgData name="TRAN TRI KHANG" userId="2b69f38f-e97b-4795-a559-774dc1ef1bed" providerId="ADAL" clId="{91DBF919-B6EF-480E-9232-667CD4C2F6B4}" dt="2023-03-13T21:51:41.540" v="239" actId="20577"/>
        <pc:sldMkLst>
          <pc:docMk/>
          <pc:sldMk cId="1696540604" sldId="292"/>
        </pc:sldMkLst>
        <pc:spChg chg="mod">
          <ac:chgData name="TRAN TRI KHANG" userId="2b69f38f-e97b-4795-a559-774dc1ef1bed" providerId="ADAL" clId="{91DBF919-B6EF-480E-9232-667CD4C2F6B4}" dt="2023-03-13T21:50:13.925" v="150" actId="1076"/>
          <ac:spMkLst>
            <pc:docMk/>
            <pc:sldMk cId="1696540604" sldId="292"/>
            <ac:spMk id="22" creationId="{00000000-0000-0000-0000-000000000000}"/>
          </ac:spMkLst>
        </pc:spChg>
        <pc:spChg chg="mod">
          <ac:chgData name="TRAN TRI KHANG" userId="2b69f38f-e97b-4795-a559-774dc1ef1bed" providerId="ADAL" clId="{91DBF919-B6EF-480E-9232-667CD4C2F6B4}" dt="2023-03-13T21:51:41.540" v="239" actId="20577"/>
          <ac:spMkLst>
            <pc:docMk/>
            <pc:sldMk cId="1696540604" sldId="292"/>
            <ac:spMk id="23" creationId="{00000000-0000-0000-0000-000000000000}"/>
          </ac:spMkLst>
        </pc:spChg>
      </pc:sldChg>
      <pc:sldChg chg="modSp add mod">
        <pc:chgData name="TRAN TRI KHANG" userId="2b69f38f-e97b-4795-a559-774dc1ef1bed" providerId="ADAL" clId="{91DBF919-B6EF-480E-9232-667CD4C2F6B4}" dt="2023-03-13T21:51:48.089" v="253" actId="20577"/>
        <pc:sldMkLst>
          <pc:docMk/>
          <pc:sldMk cId="1744863054" sldId="293"/>
        </pc:sldMkLst>
        <pc:spChg chg="mod">
          <ac:chgData name="TRAN TRI KHANG" userId="2b69f38f-e97b-4795-a559-774dc1ef1bed" providerId="ADAL" clId="{91DBF919-B6EF-480E-9232-667CD4C2F6B4}" dt="2023-03-13T21:50:37.250" v="157" actId="1076"/>
          <ac:spMkLst>
            <pc:docMk/>
            <pc:sldMk cId="1744863054" sldId="293"/>
            <ac:spMk id="22" creationId="{00000000-0000-0000-0000-000000000000}"/>
          </ac:spMkLst>
        </pc:spChg>
        <pc:spChg chg="mod">
          <ac:chgData name="TRAN TRI KHANG" userId="2b69f38f-e97b-4795-a559-774dc1ef1bed" providerId="ADAL" clId="{91DBF919-B6EF-480E-9232-667CD4C2F6B4}" dt="2023-03-13T21:51:48.089" v="253" actId="20577"/>
          <ac:spMkLst>
            <pc:docMk/>
            <pc:sldMk cId="1744863054" sldId="293"/>
            <ac:spMk id="23" creationId="{00000000-0000-0000-0000-000000000000}"/>
          </ac:spMkLst>
        </pc:spChg>
      </pc:sldChg>
      <pc:sldChg chg="modSp add mod">
        <pc:chgData name="TRAN TRI KHANG" userId="2b69f38f-e97b-4795-a559-774dc1ef1bed" providerId="ADAL" clId="{91DBF919-B6EF-480E-9232-667CD4C2F6B4}" dt="2023-03-13T21:51:54.118" v="267" actId="20577"/>
        <pc:sldMkLst>
          <pc:docMk/>
          <pc:sldMk cId="2616191034" sldId="294"/>
        </pc:sldMkLst>
        <pc:spChg chg="mod">
          <ac:chgData name="TRAN TRI KHANG" userId="2b69f38f-e97b-4795-a559-774dc1ef1bed" providerId="ADAL" clId="{91DBF919-B6EF-480E-9232-667CD4C2F6B4}" dt="2023-03-13T21:50:51.125" v="161"/>
          <ac:spMkLst>
            <pc:docMk/>
            <pc:sldMk cId="2616191034" sldId="294"/>
            <ac:spMk id="22" creationId="{00000000-0000-0000-0000-000000000000}"/>
          </ac:spMkLst>
        </pc:spChg>
        <pc:spChg chg="mod">
          <ac:chgData name="TRAN TRI KHANG" userId="2b69f38f-e97b-4795-a559-774dc1ef1bed" providerId="ADAL" clId="{91DBF919-B6EF-480E-9232-667CD4C2F6B4}" dt="2023-03-13T21:51:54.118" v="267" actId="20577"/>
          <ac:spMkLst>
            <pc:docMk/>
            <pc:sldMk cId="2616191034" sldId="294"/>
            <ac:spMk id="23" creationId="{00000000-0000-0000-0000-000000000000}"/>
          </ac:spMkLst>
        </pc:spChg>
      </pc:sldChg>
      <pc:sldChg chg="modSp add mod ord modAnim">
        <pc:chgData name="TRAN TRI KHANG" userId="2b69f38f-e97b-4795-a559-774dc1ef1bed" providerId="ADAL" clId="{91DBF919-B6EF-480E-9232-667CD4C2F6B4}" dt="2023-03-13T22:05:04.960" v="641" actId="1076"/>
        <pc:sldMkLst>
          <pc:docMk/>
          <pc:sldMk cId="3221833361" sldId="295"/>
        </pc:sldMkLst>
        <pc:spChg chg="mod">
          <ac:chgData name="TRAN TRI KHANG" userId="2b69f38f-e97b-4795-a559-774dc1ef1bed" providerId="ADAL" clId="{91DBF919-B6EF-480E-9232-667CD4C2F6B4}" dt="2023-03-13T22:04:41.974" v="634" actId="1076"/>
          <ac:spMkLst>
            <pc:docMk/>
            <pc:sldMk cId="3221833361" sldId="295"/>
            <ac:spMk id="13" creationId="{00000000-0000-0000-0000-000000000000}"/>
          </ac:spMkLst>
        </pc:spChg>
        <pc:spChg chg="mod">
          <ac:chgData name="TRAN TRI KHANG" userId="2b69f38f-e97b-4795-a559-774dc1ef1bed" providerId="ADAL" clId="{91DBF919-B6EF-480E-9232-667CD4C2F6B4}" dt="2023-03-13T22:05:04.960" v="641" actId="1076"/>
          <ac:spMkLst>
            <pc:docMk/>
            <pc:sldMk cId="3221833361" sldId="295"/>
            <ac:spMk id="14" creationId="{00000000-0000-0000-0000-000000000000}"/>
          </ac:spMkLst>
        </pc:spChg>
      </pc:sldChg>
      <pc:sldChg chg="modSp add mod modAnim">
        <pc:chgData name="TRAN TRI KHANG" userId="2b69f38f-e97b-4795-a559-774dc1ef1bed" providerId="ADAL" clId="{91DBF919-B6EF-480E-9232-667CD4C2F6B4}" dt="2023-03-13T22:06:37.879" v="666" actId="20577"/>
        <pc:sldMkLst>
          <pc:docMk/>
          <pc:sldMk cId="114707464" sldId="296"/>
        </pc:sldMkLst>
        <pc:spChg chg="mod">
          <ac:chgData name="TRAN TRI KHANG" userId="2b69f38f-e97b-4795-a559-774dc1ef1bed" providerId="ADAL" clId="{91DBF919-B6EF-480E-9232-667CD4C2F6B4}" dt="2023-03-13T22:05:27.078" v="647" actId="1076"/>
          <ac:spMkLst>
            <pc:docMk/>
            <pc:sldMk cId="114707464" sldId="296"/>
            <ac:spMk id="13" creationId="{00000000-0000-0000-0000-000000000000}"/>
          </ac:spMkLst>
        </pc:spChg>
        <pc:spChg chg="mod">
          <ac:chgData name="TRAN TRI KHANG" userId="2b69f38f-e97b-4795-a559-774dc1ef1bed" providerId="ADAL" clId="{91DBF919-B6EF-480E-9232-667CD4C2F6B4}" dt="2023-03-13T22:06:37.879" v="666" actId="20577"/>
          <ac:spMkLst>
            <pc:docMk/>
            <pc:sldMk cId="114707464" sldId="296"/>
            <ac:spMk id="14" creationId="{00000000-0000-0000-0000-000000000000}"/>
          </ac:spMkLst>
        </pc:spChg>
        <pc:picChg chg="mod">
          <ac:chgData name="TRAN TRI KHANG" userId="2b69f38f-e97b-4795-a559-774dc1ef1bed" providerId="ADAL" clId="{91DBF919-B6EF-480E-9232-667CD4C2F6B4}" dt="2023-03-13T22:05:50.471" v="654" actId="1076"/>
          <ac:picMkLst>
            <pc:docMk/>
            <pc:sldMk cId="114707464" sldId="296"/>
            <ac:picMk id="12" creationId="{00000000-0000-0000-0000-000000000000}"/>
          </ac:picMkLst>
        </pc:picChg>
      </pc:sldChg>
      <pc:sldChg chg="modSp add mod ord modAnim">
        <pc:chgData name="TRAN TRI KHANG" userId="2b69f38f-e97b-4795-a559-774dc1ef1bed" providerId="ADAL" clId="{91DBF919-B6EF-480E-9232-667CD4C2F6B4}" dt="2023-03-13T22:07:19.999" v="678" actId="1076"/>
        <pc:sldMkLst>
          <pc:docMk/>
          <pc:sldMk cId="2614674129" sldId="297"/>
        </pc:sldMkLst>
        <pc:spChg chg="mod">
          <ac:chgData name="TRAN TRI KHANG" userId="2b69f38f-e97b-4795-a559-774dc1ef1bed" providerId="ADAL" clId="{91DBF919-B6EF-480E-9232-667CD4C2F6B4}" dt="2023-03-13T22:07:03.088" v="673" actId="20577"/>
          <ac:spMkLst>
            <pc:docMk/>
            <pc:sldMk cId="2614674129" sldId="297"/>
            <ac:spMk id="13" creationId="{00000000-0000-0000-0000-000000000000}"/>
          </ac:spMkLst>
        </pc:spChg>
        <pc:spChg chg="mod">
          <ac:chgData name="TRAN TRI KHANG" userId="2b69f38f-e97b-4795-a559-774dc1ef1bed" providerId="ADAL" clId="{91DBF919-B6EF-480E-9232-667CD4C2F6B4}" dt="2023-03-13T22:07:19.999" v="678" actId="1076"/>
          <ac:spMkLst>
            <pc:docMk/>
            <pc:sldMk cId="2614674129" sldId="297"/>
            <ac:spMk id="14" creationId="{00000000-0000-0000-0000-000000000000}"/>
          </ac:spMkLst>
        </pc:spChg>
      </pc:sldChg>
      <pc:sldChg chg="delSp modSp add mod delAnim modAnim">
        <pc:chgData name="TRAN TRI KHANG" userId="2b69f38f-e97b-4795-a559-774dc1ef1bed" providerId="ADAL" clId="{91DBF919-B6EF-480E-9232-667CD4C2F6B4}" dt="2023-03-13T22:14:40.384" v="796"/>
        <pc:sldMkLst>
          <pc:docMk/>
          <pc:sldMk cId="2511741892" sldId="298"/>
        </pc:sldMkLst>
        <pc:spChg chg="mod">
          <ac:chgData name="TRAN TRI KHANG" userId="2b69f38f-e97b-4795-a559-774dc1ef1bed" providerId="ADAL" clId="{91DBF919-B6EF-480E-9232-667CD4C2F6B4}" dt="2023-03-13T22:14:31.896" v="795" actId="20577"/>
          <ac:spMkLst>
            <pc:docMk/>
            <pc:sldMk cId="2511741892" sldId="298"/>
            <ac:spMk id="22" creationId="{00000000-0000-0000-0000-000000000000}"/>
          </ac:spMkLst>
        </pc:spChg>
        <pc:picChg chg="del">
          <ac:chgData name="TRAN TRI KHANG" userId="2b69f38f-e97b-4795-a559-774dc1ef1bed" providerId="ADAL" clId="{91DBF919-B6EF-480E-9232-667CD4C2F6B4}" dt="2023-03-13T22:13:59.567" v="784" actId="478"/>
          <ac:picMkLst>
            <pc:docMk/>
            <pc:sldMk cId="2511741892" sldId="298"/>
            <ac:picMk id="2"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Đầu trang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Chỗ dành sẵn cho Ngày tháng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4C0B97-A9B5-431F-A9E7-96B7A12A5BE0}" type="datetimeFigureOut">
              <a:rPr lang="en-US" smtClean="0"/>
              <a:t>5/20/24</a:t>
            </a:fld>
            <a:endParaRPr lang="en-US"/>
          </a:p>
        </p:txBody>
      </p:sp>
      <p:sp>
        <p:nvSpPr>
          <p:cNvPr id="4" name="Chỗ dành sẵn cho Hình ảnh của Bản chiế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Chỗ dành sẵn cho Ghi ch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6" name="Chỗ dành sẵn cho Chân trang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Chỗ dành sẵn cho Số hiệu Bản chiế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A601C7-32BC-4CF5-BD99-5FB776DF4141}" type="slidenum">
              <a:rPr lang="en-US" smtClean="0"/>
              <a:t>‹#›</a:t>
            </a:fld>
            <a:endParaRPr lang="en-US"/>
          </a:p>
        </p:txBody>
      </p:sp>
    </p:spTree>
    <p:extLst>
      <p:ext uri="{BB962C8B-B14F-4D97-AF65-F5344CB8AC3E}">
        <p14:creationId xmlns:p14="http://schemas.microsoft.com/office/powerpoint/2010/main" val="2507697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youtube.com/watch?v=nGOGDL8cIso"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563C1"/>
                </a:solidFill>
                <a:effectLst/>
                <a:latin typeface="Times New Roman" panose="02020603050405020304" pitchFamily="18" charset="0"/>
                <a:ea typeface="Times New Roman" panose="02020603050405020304" pitchFamily="18" charset="0"/>
                <a:hlinkClick r:id="rId3"/>
              </a:rPr>
              <a:t>https://www.youtube.com/watch?v=nGOGDL8cIso</a:t>
            </a:r>
            <a:endParaRPr lang="en-US" sz="1800" dirty="0">
              <a:effectLst/>
              <a:latin typeface="Calibri" panose="020F0502020204030204" pitchFamily="34" charset="0"/>
              <a:ea typeface="Times New Roman" panose="02020603050405020304" pitchFamily="18" charset="0"/>
            </a:endParaRPr>
          </a:p>
          <a:p>
            <a:endParaRPr lang="en-US" dirty="0"/>
          </a:p>
        </p:txBody>
      </p:sp>
      <p:sp>
        <p:nvSpPr>
          <p:cNvPr id="4" name="Chỗ dành sẵn cho Số hiệu Bản chiếu 3"/>
          <p:cNvSpPr>
            <a:spLocks noGrp="1"/>
          </p:cNvSpPr>
          <p:nvPr>
            <p:ph type="sldNum" sz="quarter" idx="5"/>
          </p:nvPr>
        </p:nvSpPr>
        <p:spPr/>
        <p:txBody>
          <a:bodyPr/>
          <a:lstStyle/>
          <a:p>
            <a:fld id="{35A601C7-32BC-4CF5-BD99-5FB776DF4141}" type="slidenum">
              <a:rPr lang="en-US" smtClean="0"/>
              <a:t>1</a:t>
            </a:fld>
            <a:endParaRPr lang="en-US"/>
          </a:p>
        </p:txBody>
      </p:sp>
    </p:spTree>
    <p:extLst>
      <p:ext uri="{BB962C8B-B14F-4D97-AF65-F5344CB8AC3E}">
        <p14:creationId xmlns:p14="http://schemas.microsoft.com/office/powerpoint/2010/main" val="38932316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sv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sv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sv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svg"/><Relationship Id="rId4" Type="http://schemas.openxmlformats.org/officeDocument/2006/relationships/image" Target="../media/image2.svg"/><Relationship Id="rId9" Type="http://schemas.openxmlformats.org/officeDocument/2006/relationships/image" Target="../media/image7.png"/><Relationship Id="rId14" Type="http://schemas.openxmlformats.org/officeDocument/2006/relationships/image" Target="../media/image12.svg"/></Relationships>
</file>

<file path=ppt/slides/_rels/slide10.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2.svg"/><Relationship Id="rId7" Type="http://schemas.openxmlformats.org/officeDocument/2006/relationships/image" Target="../media/image8.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 Id="rId9" Type="http://schemas.openxmlformats.org/officeDocument/2006/relationships/image" Target="../media/image23.svg"/></Relationships>
</file>

<file path=ppt/slides/_rels/slide11.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8.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5.svg"/><Relationship Id="rId7" Type="http://schemas.openxmlformats.org/officeDocument/2006/relationships/image" Target="../media/image27.pn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1.sv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8.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svg"/><Relationship Id="rId7" Type="http://schemas.openxmlformats.org/officeDocument/2006/relationships/image" Target="../media/image8.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2.svg"/><Relationship Id="rId7" Type="http://schemas.openxmlformats.org/officeDocument/2006/relationships/image" Target="../media/image8.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 Id="rId9" Type="http://schemas.openxmlformats.org/officeDocument/2006/relationships/image" Target="../media/image23.svg"/></Relationships>
</file>

<file path=ppt/slides/_rels/slide1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2.svg"/><Relationship Id="rId7" Type="http://schemas.openxmlformats.org/officeDocument/2006/relationships/image" Target="../media/image8.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 Id="rId9" Type="http://schemas.openxmlformats.org/officeDocument/2006/relationships/image" Target="../media/image23.svg"/></Relationships>
</file>

<file path=ppt/slides/_rels/slide17.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31.svg"/><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7.xml"/><Relationship Id="rId1" Type="http://schemas.openxmlformats.org/officeDocument/2006/relationships/video" Target="https://www.youtube.com/embed/nGOGDL8cIso?feature=oembed"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svg"/><Relationship Id="rId7" Type="http://schemas.openxmlformats.org/officeDocument/2006/relationships/image" Target="../media/image19.sv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svg"/><Relationship Id="rId4" Type="http://schemas.openxmlformats.org/officeDocument/2006/relationships/image" Target="../media/image16.png"/><Relationship Id="rId9" Type="http://schemas.openxmlformats.org/officeDocument/2006/relationships/image" Target="../media/image21.svg"/></Relationships>
</file>

<file path=ppt/slides/_rels/slide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2.svg"/><Relationship Id="rId7" Type="http://schemas.openxmlformats.org/officeDocument/2006/relationships/image" Target="../media/image8.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 Id="rId9" Type="http://schemas.openxmlformats.org/officeDocument/2006/relationships/image" Target="../media/image23.svg"/></Relationships>
</file>

<file path=ppt/slides/_rels/slide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2.svg"/><Relationship Id="rId7" Type="http://schemas.openxmlformats.org/officeDocument/2006/relationships/image" Target="../media/image8.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 Id="rId9" Type="http://schemas.openxmlformats.org/officeDocument/2006/relationships/image" Target="../media/image23.svg"/></Relationships>
</file>

<file path=ppt/slides/_rels/slide7.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2.svg"/><Relationship Id="rId7" Type="http://schemas.openxmlformats.org/officeDocument/2006/relationships/image" Target="../media/image8.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 Id="rId9" Type="http://schemas.openxmlformats.org/officeDocument/2006/relationships/image" Target="../media/image23.svg"/></Relationships>
</file>

<file path=ppt/slides/_rels/slide8.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2.svg"/><Relationship Id="rId7" Type="http://schemas.openxmlformats.org/officeDocument/2006/relationships/image" Target="../media/image8.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 Id="rId9" Type="http://schemas.openxmlformats.org/officeDocument/2006/relationships/image" Target="../media/image23.svg"/></Relationships>
</file>

<file path=ppt/slides/_rels/slide9.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2.svg"/><Relationship Id="rId7" Type="http://schemas.openxmlformats.org/officeDocument/2006/relationships/image" Target="../media/image8.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 Id="rId9" Type="http://schemas.openxmlformats.org/officeDocument/2006/relationships/image" Target="../media/image2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0800000">
            <a:off x="14705440" y="-1389339"/>
            <a:ext cx="3352965" cy="2840876"/>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310496" y="8842342"/>
            <a:ext cx="3352965" cy="2840876"/>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001715">
            <a:off x="6290593" y="8534931"/>
            <a:ext cx="1450030" cy="1130633"/>
          </a:xfrm>
          <a:prstGeom prst="rect">
            <a:avLst/>
          </a:prstGeom>
        </p:spPr>
      </p:pic>
      <p:pic>
        <p:nvPicPr>
          <p:cNvPr id="5" name="Picture 5"/>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649553">
            <a:off x="16915649" y="4829477"/>
            <a:ext cx="1562518" cy="1289788"/>
          </a:xfrm>
          <a:prstGeom prst="rect">
            <a:avLst/>
          </a:prstGeom>
        </p:spPr>
      </p:pic>
      <p:grpSp>
        <p:nvGrpSpPr>
          <p:cNvPr id="6" name="Group 6"/>
          <p:cNvGrpSpPr/>
          <p:nvPr/>
        </p:nvGrpSpPr>
        <p:grpSpPr>
          <a:xfrm>
            <a:off x="10609179" y="9850018"/>
            <a:ext cx="1172978" cy="1172978"/>
            <a:chOff x="0" y="0"/>
            <a:chExt cx="1563971" cy="1563971"/>
          </a:xfrm>
        </p:grpSpPr>
        <p:grpSp>
          <p:nvGrpSpPr>
            <p:cNvPr id="7" name="Group 7"/>
            <p:cNvGrpSpPr/>
            <p:nvPr/>
          </p:nvGrpSpPr>
          <p:grpSpPr>
            <a:xfrm>
              <a:off x="0" y="0"/>
              <a:ext cx="1563971" cy="1563971"/>
              <a:chOff x="0" y="0"/>
              <a:chExt cx="812800" cy="812800"/>
            </a:xfrm>
          </p:grpSpPr>
          <p:sp>
            <p:nvSpPr>
              <p:cNvPr id="8" name="Freeform 8"/>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5B4636"/>
              </a:solidFill>
            </p:spPr>
          </p:sp>
          <p:sp>
            <p:nvSpPr>
              <p:cNvPr id="9" name="TextBox 9"/>
              <p:cNvSpPr txBox="1"/>
              <p:nvPr/>
            </p:nvSpPr>
            <p:spPr>
              <a:xfrm>
                <a:off x="76200" y="38100"/>
                <a:ext cx="660400" cy="698500"/>
              </a:xfrm>
              <a:prstGeom prst="rect">
                <a:avLst/>
              </a:prstGeom>
            </p:spPr>
            <p:txBody>
              <a:bodyPr lIns="50800" tIns="50800" rIns="50800" bIns="50800" rtlCol="0" anchor="ctr"/>
              <a:lstStyle/>
              <a:p>
                <a:pPr algn="ctr">
                  <a:lnSpc>
                    <a:spcPts val="3171"/>
                  </a:lnSpc>
                </a:pPr>
                <a:endParaRPr/>
              </a:p>
            </p:txBody>
          </p:sp>
        </p:grpSp>
        <p:grpSp>
          <p:nvGrpSpPr>
            <p:cNvPr id="10" name="Group 10"/>
            <p:cNvGrpSpPr/>
            <p:nvPr/>
          </p:nvGrpSpPr>
          <p:grpSpPr>
            <a:xfrm>
              <a:off x="167370" y="167370"/>
              <a:ext cx="1229231" cy="1229231"/>
              <a:chOff x="0" y="0"/>
              <a:chExt cx="812800" cy="812800"/>
            </a:xfrm>
          </p:grpSpPr>
          <p:sp>
            <p:nvSpPr>
              <p:cNvPr id="11" name="Freeform 11"/>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p:spPr>
          </p:sp>
          <p:sp>
            <p:nvSpPr>
              <p:cNvPr id="12" name="TextBox 12"/>
              <p:cNvSpPr txBox="1"/>
              <p:nvPr/>
            </p:nvSpPr>
            <p:spPr>
              <a:xfrm>
                <a:off x="76200" y="38100"/>
                <a:ext cx="660400" cy="698500"/>
              </a:xfrm>
              <a:prstGeom prst="rect">
                <a:avLst/>
              </a:prstGeom>
            </p:spPr>
            <p:txBody>
              <a:bodyPr lIns="50800" tIns="50800" rIns="50800" bIns="50800" rtlCol="0" anchor="ctr"/>
              <a:lstStyle/>
              <a:p>
                <a:pPr algn="ctr">
                  <a:lnSpc>
                    <a:spcPts val="3171"/>
                  </a:lnSpc>
                </a:pPr>
                <a:endParaRPr/>
              </a:p>
            </p:txBody>
          </p:sp>
        </p:grpSp>
      </p:grpSp>
      <p:grpSp>
        <p:nvGrpSpPr>
          <p:cNvPr id="13" name="Group 13"/>
          <p:cNvGrpSpPr/>
          <p:nvPr/>
        </p:nvGrpSpPr>
        <p:grpSpPr>
          <a:xfrm>
            <a:off x="6237930" y="-571110"/>
            <a:ext cx="1142219" cy="1142219"/>
            <a:chOff x="0" y="0"/>
            <a:chExt cx="1522959" cy="1522959"/>
          </a:xfrm>
        </p:grpSpPr>
        <p:grpSp>
          <p:nvGrpSpPr>
            <p:cNvPr id="14" name="Group 14"/>
            <p:cNvGrpSpPr/>
            <p:nvPr/>
          </p:nvGrpSpPr>
          <p:grpSpPr>
            <a:xfrm>
              <a:off x="0" y="0"/>
              <a:ext cx="1522959" cy="1522959"/>
              <a:chOff x="0" y="0"/>
              <a:chExt cx="812800" cy="812800"/>
            </a:xfrm>
          </p:grpSpPr>
          <p:sp>
            <p:nvSpPr>
              <p:cNvPr id="15" name="Freeform 15"/>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5B4636"/>
              </a:solidFill>
            </p:spPr>
          </p:sp>
          <p:sp>
            <p:nvSpPr>
              <p:cNvPr id="16" name="TextBox 16"/>
              <p:cNvSpPr txBox="1"/>
              <p:nvPr/>
            </p:nvSpPr>
            <p:spPr>
              <a:xfrm>
                <a:off x="76200" y="38100"/>
                <a:ext cx="660400" cy="698500"/>
              </a:xfrm>
              <a:prstGeom prst="rect">
                <a:avLst/>
              </a:prstGeom>
            </p:spPr>
            <p:txBody>
              <a:bodyPr lIns="50800" tIns="50800" rIns="50800" bIns="50800" rtlCol="0" anchor="ctr"/>
              <a:lstStyle/>
              <a:p>
                <a:pPr algn="ctr">
                  <a:lnSpc>
                    <a:spcPts val="3088"/>
                  </a:lnSpc>
                </a:pPr>
                <a:endParaRPr/>
              </a:p>
            </p:txBody>
          </p:sp>
        </p:grpSp>
        <p:grpSp>
          <p:nvGrpSpPr>
            <p:cNvPr id="17" name="Group 17"/>
            <p:cNvGrpSpPr/>
            <p:nvPr/>
          </p:nvGrpSpPr>
          <p:grpSpPr>
            <a:xfrm>
              <a:off x="162981" y="162981"/>
              <a:ext cx="1196997" cy="1196997"/>
              <a:chOff x="0" y="0"/>
              <a:chExt cx="812800" cy="812800"/>
            </a:xfrm>
          </p:grpSpPr>
          <p:sp>
            <p:nvSpPr>
              <p:cNvPr id="18" name="Freeform 18"/>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p:spPr>
          </p:sp>
          <p:sp>
            <p:nvSpPr>
              <p:cNvPr id="19" name="TextBox 19"/>
              <p:cNvSpPr txBox="1"/>
              <p:nvPr/>
            </p:nvSpPr>
            <p:spPr>
              <a:xfrm>
                <a:off x="76200" y="38100"/>
                <a:ext cx="660400" cy="698500"/>
              </a:xfrm>
              <a:prstGeom prst="rect">
                <a:avLst/>
              </a:prstGeom>
            </p:spPr>
            <p:txBody>
              <a:bodyPr lIns="50800" tIns="50800" rIns="50800" bIns="50800" rtlCol="0" anchor="ctr"/>
              <a:lstStyle/>
              <a:p>
                <a:pPr algn="ctr">
                  <a:lnSpc>
                    <a:spcPts val="3088"/>
                  </a:lnSpc>
                </a:pPr>
                <a:endParaRPr/>
              </a:p>
            </p:txBody>
          </p:sp>
        </p:grpSp>
      </p:grpSp>
      <p:pic>
        <p:nvPicPr>
          <p:cNvPr id="20" name="Picture 20"/>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118492" y="-999804"/>
            <a:ext cx="4294383" cy="4114800"/>
          </a:xfrm>
          <a:prstGeom prst="rect">
            <a:avLst/>
          </a:prstGeom>
        </p:spPr>
      </p:pic>
      <p:pic>
        <p:nvPicPr>
          <p:cNvPr id="21" name="Picture 21"/>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10800000">
            <a:off x="15366916" y="7231994"/>
            <a:ext cx="4294383" cy="4114800"/>
          </a:xfrm>
          <a:prstGeom prst="rect">
            <a:avLst/>
          </a:prstGeom>
        </p:spPr>
      </p:pic>
      <p:pic>
        <p:nvPicPr>
          <p:cNvPr id="22" name="Picture 22"/>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503975" y="1753280"/>
            <a:ext cx="6158750" cy="8509500"/>
          </a:xfrm>
          <a:prstGeom prst="rect">
            <a:avLst/>
          </a:prstGeom>
        </p:spPr>
      </p:pic>
      <p:pic>
        <p:nvPicPr>
          <p:cNvPr id="23" name="Picture 23"/>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6749040" y="3016123"/>
            <a:ext cx="8889620" cy="6833895"/>
          </a:xfrm>
          <a:prstGeom prst="rect">
            <a:avLst/>
          </a:prstGeom>
        </p:spPr>
      </p:pic>
      <p:sp>
        <p:nvSpPr>
          <p:cNvPr id="24" name="TextBox 24"/>
          <p:cNvSpPr txBox="1"/>
          <p:nvPr/>
        </p:nvSpPr>
        <p:spPr>
          <a:xfrm>
            <a:off x="7944224" y="4856392"/>
            <a:ext cx="6761216" cy="2516715"/>
          </a:xfrm>
          <a:prstGeom prst="rect">
            <a:avLst/>
          </a:prstGeom>
        </p:spPr>
        <p:txBody>
          <a:bodyPr lIns="0" tIns="0" rIns="0" bIns="0" rtlCol="0" anchor="t">
            <a:spAutoFit/>
          </a:bodyPr>
          <a:lstStyle/>
          <a:p>
            <a:pPr algn="just">
              <a:lnSpc>
                <a:spcPts val="6719"/>
              </a:lnSpc>
              <a:spcBef>
                <a:spcPct val="0"/>
              </a:spcBef>
            </a:pPr>
            <a:r>
              <a:rPr lang="en-US" sz="4799" dirty="0" err="1">
                <a:solidFill>
                  <a:srgbClr val="810605"/>
                </a:solidFill>
                <a:latin typeface="Roboto Condensed"/>
              </a:rPr>
              <a:t>Xem</a:t>
            </a:r>
            <a:r>
              <a:rPr lang="en-US" sz="4799" dirty="0">
                <a:solidFill>
                  <a:srgbClr val="810605"/>
                </a:solidFill>
                <a:latin typeface="Roboto Condensed"/>
              </a:rPr>
              <a:t> video </a:t>
            </a:r>
            <a:r>
              <a:rPr lang="en-US" sz="4799" dirty="0" err="1">
                <a:solidFill>
                  <a:srgbClr val="810605"/>
                </a:solidFill>
                <a:latin typeface="Roboto Condensed"/>
              </a:rPr>
              <a:t>và</a:t>
            </a:r>
            <a:r>
              <a:rPr lang="en-US" sz="4799" dirty="0">
                <a:solidFill>
                  <a:srgbClr val="810605"/>
                </a:solidFill>
                <a:latin typeface="Roboto Condensed"/>
              </a:rPr>
              <a:t> </a:t>
            </a:r>
            <a:r>
              <a:rPr lang="en-US" sz="4799" dirty="0" err="1">
                <a:solidFill>
                  <a:srgbClr val="810605"/>
                </a:solidFill>
                <a:latin typeface="Roboto Condensed"/>
              </a:rPr>
              <a:t>cho</a:t>
            </a:r>
            <a:r>
              <a:rPr lang="en-US" sz="4799" dirty="0">
                <a:solidFill>
                  <a:srgbClr val="810605"/>
                </a:solidFill>
                <a:latin typeface="Roboto Condensed"/>
              </a:rPr>
              <a:t> </a:t>
            </a:r>
            <a:r>
              <a:rPr lang="en-US" sz="4799" dirty="0" err="1">
                <a:solidFill>
                  <a:srgbClr val="810605"/>
                </a:solidFill>
                <a:latin typeface="Roboto Condensed"/>
              </a:rPr>
              <a:t>biết</a:t>
            </a:r>
            <a:r>
              <a:rPr lang="en-US" sz="4799" dirty="0">
                <a:solidFill>
                  <a:srgbClr val="810605"/>
                </a:solidFill>
                <a:latin typeface="Roboto Condensed"/>
              </a:rPr>
              <a:t> v</a:t>
            </a:r>
            <a:r>
              <a:rPr lang="vi-VN" sz="4799" dirty="0" err="1">
                <a:solidFill>
                  <a:srgbClr val="810605"/>
                </a:solidFill>
                <a:latin typeface="Roboto Condensed"/>
              </a:rPr>
              <a:t>ideo</a:t>
            </a:r>
            <a:r>
              <a:rPr lang="vi-VN" sz="4799" dirty="0">
                <a:solidFill>
                  <a:srgbClr val="810605"/>
                </a:solidFill>
                <a:latin typeface="Roboto Condensed"/>
              </a:rPr>
              <a:t> gợi em nhớ tới những trò chơi dân gian nào? </a:t>
            </a:r>
            <a:endParaRPr lang="en-US" sz="4799" dirty="0">
              <a:solidFill>
                <a:srgbClr val="810605"/>
              </a:solidFill>
              <a:latin typeface="Roboto Condensed"/>
            </a:endParaRPr>
          </a:p>
        </p:txBody>
      </p:sp>
      <p:sp>
        <p:nvSpPr>
          <p:cNvPr id="25" name="TextBox 25"/>
          <p:cNvSpPr txBox="1"/>
          <p:nvPr/>
        </p:nvSpPr>
        <p:spPr>
          <a:xfrm>
            <a:off x="6477298" y="866775"/>
            <a:ext cx="8889620" cy="1489442"/>
          </a:xfrm>
          <a:prstGeom prst="rect">
            <a:avLst/>
          </a:prstGeom>
        </p:spPr>
        <p:txBody>
          <a:bodyPr wrap="square" lIns="0" tIns="0" rIns="0" bIns="0" rtlCol="0" anchor="t">
            <a:spAutoFit/>
          </a:bodyPr>
          <a:lstStyle/>
          <a:p>
            <a:pPr algn="ctr">
              <a:lnSpc>
                <a:spcPts val="12237"/>
              </a:lnSpc>
            </a:pPr>
            <a:r>
              <a:rPr lang="en-US" sz="8741" dirty="0">
                <a:solidFill>
                  <a:srgbClr val="BD9479"/>
                </a:solidFill>
                <a:latin typeface="Fraunces Bold"/>
              </a:rPr>
              <a:t>1.KHỞI ĐỘNG</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barn(inVertical)">
                                      <p:cBhvr>
                                        <p:cTn id="10" dur="500"/>
                                        <p:tgtEl>
                                          <p:spTgt spid="24"/>
                                        </p:tgtEl>
                                      </p:cBhvr>
                                    </p:animEffect>
                                  </p:childTnLst>
                                </p:cTn>
                              </p:par>
                              <p:par>
                                <p:cTn id="11" presetID="16" presetClass="entr" presetSubtype="21"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barn(inVertical)">
                                      <p:cBhvr>
                                        <p:cTn id="1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15232425" y="-1560799"/>
            <a:ext cx="3352965" cy="2840876"/>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10496" y="8842342"/>
            <a:ext cx="3352965" cy="2840876"/>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649553">
            <a:off x="16915649" y="4829477"/>
            <a:ext cx="1562518" cy="1289788"/>
          </a:xfrm>
          <a:prstGeom prst="rect">
            <a:avLst/>
          </a:prstGeom>
        </p:spPr>
      </p:pic>
      <p:grpSp>
        <p:nvGrpSpPr>
          <p:cNvPr id="5" name="Group 5"/>
          <p:cNvGrpSpPr/>
          <p:nvPr/>
        </p:nvGrpSpPr>
        <p:grpSpPr>
          <a:xfrm>
            <a:off x="10609179" y="9850018"/>
            <a:ext cx="1172978" cy="1172978"/>
            <a:chOff x="0" y="0"/>
            <a:chExt cx="1563971" cy="1563971"/>
          </a:xfrm>
        </p:grpSpPr>
        <p:grpSp>
          <p:nvGrpSpPr>
            <p:cNvPr id="6" name="Group 6"/>
            <p:cNvGrpSpPr/>
            <p:nvPr/>
          </p:nvGrpSpPr>
          <p:grpSpPr>
            <a:xfrm>
              <a:off x="0" y="0"/>
              <a:ext cx="1563971" cy="1563971"/>
              <a:chOff x="0" y="0"/>
              <a:chExt cx="812800" cy="812800"/>
            </a:xfrm>
          </p:grpSpPr>
          <p:sp>
            <p:nvSpPr>
              <p:cNvPr id="7" name="Freeform 7"/>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5B4636"/>
              </a:solidFill>
            </p:spPr>
          </p:sp>
          <p:sp>
            <p:nvSpPr>
              <p:cNvPr id="8" name="TextBox 8"/>
              <p:cNvSpPr txBox="1"/>
              <p:nvPr/>
            </p:nvSpPr>
            <p:spPr>
              <a:xfrm>
                <a:off x="76200" y="38100"/>
                <a:ext cx="660400" cy="698500"/>
              </a:xfrm>
              <a:prstGeom prst="rect">
                <a:avLst/>
              </a:prstGeom>
            </p:spPr>
            <p:txBody>
              <a:bodyPr lIns="50800" tIns="50800" rIns="50800" bIns="50800" rtlCol="0" anchor="ctr"/>
              <a:lstStyle/>
              <a:p>
                <a:pPr algn="ctr">
                  <a:lnSpc>
                    <a:spcPts val="3171"/>
                  </a:lnSpc>
                </a:pPr>
                <a:endParaRPr/>
              </a:p>
            </p:txBody>
          </p:sp>
        </p:grpSp>
        <p:grpSp>
          <p:nvGrpSpPr>
            <p:cNvPr id="9" name="Group 9"/>
            <p:cNvGrpSpPr/>
            <p:nvPr/>
          </p:nvGrpSpPr>
          <p:grpSpPr>
            <a:xfrm>
              <a:off x="167370" y="167370"/>
              <a:ext cx="1229231" cy="1229231"/>
              <a:chOff x="0" y="0"/>
              <a:chExt cx="812800" cy="812800"/>
            </a:xfrm>
          </p:grpSpPr>
          <p:sp>
            <p:nvSpPr>
              <p:cNvPr id="10" name="Freeform 10"/>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p:spPr>
          </p:sp>
          <p:sp>
            <p:nvSpPr>
              <p:cNvPr id="11" name="TextBox 11"/>
              <p:cNvSpPr txBox="1"/>
              <p:nvPr/>
            </p:nvSpPr>
            <p:spPr>
              <a:xfrm>
                <a:off x="76200" y="38100"/>
                <a:ext cx="660400" cy="698500"/>
              </a:xfrm>
              <a:prstGeom prst="rect">
                <a:avLst/>
              </a:prstGeom>
            </p:spPr>
            <p:txBody>
              <a:bodyPr lIns="50800" tIns="50800" rIns="50800" bIns="50800" rtlCol="0" anchor="ctr"/>
              <a:lstStyle/>
              <a:p>
                <a:pPr algn="ctr">
                  <a:lnSpc>
                    <a:spcPts val="3171"/>
                  </a:lnSpc>
                </a:pPr>
                <a:endParaRPr/>
              </a:p>
            </p:txBody>
          </p:sp>
        </p:grpSp>
      </p:grpSp>
      <p:grpSp>
        <p:nvGrpSpPr>
          <p:cNvPr id="12" name="Group 12"/>
          <p:cNvGrpSpPr/>
          <p:nvPr/>
        </p:nvGrpSpPr>
        <p:grpSpPr>
          <a:xfrm>
            <a:off x="6237930" y="-571110"/>
            <a:ext cx="1142219" cy="1142219"/>
            <a:chOff x="0" y="0"/>
            <a:chExt cx="1522959" cy="1522959"/>
          </a:xfrm>
        </p:grpSpPr>
        <p:grpSp>
          <p:nvGrpSpPr>
            <p:cNvPr id="13" name="Group 13"/>
            <p:cNvGrpSpPr/>
            <p:nvPr/>
          </p:nvGrpSpPr>
          <p:grpSpPr>
            <a:xfrm>
              <a:off x="0" y="0"/>
              <a:ext cx="1522959" cy="1522959"/>
              <a:chOff x="0" y="0"/>
              <a:chExt cx="812800" cy="812800"/>
            </a:xfrm>
          </p:grpSpPr>
          <p:sp>
            <p:nvSpPr>
              <p:cNvPr id="14" name="Freeform 14"/>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5B4636"/>
              </a:solidFill>
            </p:spPr>
          </p:sp>
          <p:sp>
            <p:nvSpPr>
              <p:cNvPr id="15" name="TextBox 15"/>
              <p:cNvSpPr txBox="1"/>
              <p:nvPr/>
            </p:nvSpPr>
            <p:spPr>
              <a:xfrm>
                <a:off x="76200" y="38100"/>
                <a:ext cx="660400" cy="698500"/>
              </a:xfrm>
              <a:prstGeom prst="rect">
                <a:avLst/>
              </a:prstGeom>
            </p:spPr>
            <p:txBody>
              <a:bodyPr lIns="50800" tIns="50800" rIns="50800" bIns="50800" rtlCol="0" anchor="ctr"/>
              <a:lstStyle/>
              <a:p>
                <a:pPr algn="ctr">
                  <a:lnSpc>
                    <a:spcPts val="3088"/>
                  </a:lnSpc>
                </a:pPr>
                <a:endParaRPr/>
              </a:p>
            </p:txBody>
          </p:sp>
        </p:grpSp>
        <p:grpSp>
          <p:nvGrpSpPr>
            <p:cNvPr id="16" name="Group 16"/>
            <p:cNvGrpSpPr/>
            <p:nvPr/>
          </p:nvGrpSpPr>
          <p:grpSpPr>
            <a:xfrm>
              <a:off x="162981" y="162981"/>
              <a:ext cx="1196997" cy="1196997"/>
              <a:chOff x="0" y="0"/>
              <a:chExt cx="812800" cy="812800"/>
            </a:xfrm>
          </p:grpSpPr>
          <p:sp>
            <p:nvSpPr>
              <p:cNvPr id="17" name="Freeform 17"/>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p:spPr>
          </p:sp>
          <p:sp>
            <p:nvSpPr>
              <p:cNvPr id="18" name="TextBox 18"/>
              <p:cNvSpPr txBox="1"/>
              <p:nvPr/>
            </p:nvSpPr>
            <p:spPr>
              <a:xfrm>
                <a:off x="76200" y="38100"/>
                <a:ext cx="660400" cy="698500"/>
              </a:xfrm>
              <a:prstGeom prst="rect">
                <a:avLst/>
              </a:prstGeom>
            </p:spPr>
            <p:txBody>
              <a:bodyPr lIns="50800" tIns="50800" rIns="50800" bIns="50800" rtlCol="0" anchor="ctr"/>
              <a:lstStyle/>
              <a:p>
                <a:pPr algn="ctr">
                  <a:lnSpc>
                    <a:spcPts val="3088"/>
                  </a:lnSpc>
                </a:pPr>
                <a:endParaRPr/>
              </a:p>
            </p:txBody>
          </p:sp>
        </p:grpSp>
      </p:grpSp>
      <p:pic>
        <p:nvPicPr>
          <p:cNvPr id="19" name="Picture 1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276557" y="-1065449"/>
            <a:ext cx="4294383" cy="4114800"/>
          </a:xfrm>
          <a:prstGeom prst="rect">
            <a:avLst/>
          </a:prstGeom>
        </p:spPr>
      </p:pic>
      <p:pic>
        <p:nvPicPr>
          <p:cNvPr id="20" name="Picture 2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0800000">
            <a:off x="15366916" y="7231994"/>
            <a:ext cx="4294383" cy="4114800"/>
          </a:xfrm>
          <a:prstGeom prst="rect">
            <a:avLst/>
          </a:prstGeom>
        </p:spPr>
      </p:pic>
      <p:pic>
        <p:nvPicPr>
          <p:cNvPr id="21" name="Picture 21"/>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2504661" y="2261152"/>
            <a:ext cx="13004234" cy="6809490"/>
          </a:xfrm>
          <a:prstGeom prst="rect">
            <a:avLst/>
          </a:prstGeom>
        </p:spPr>
      </p:pic>
      <p:sp>
        <p:nvSpPr>
          <p:cNvPr id="22" name="TextBox 22"/>
          <p:cNvSpPr txBox="1"/>
          <p:nvPr/>
        </p:nvSpPr>
        <p:spPr>
          <a:xfrm>
            <a:off x="3673697" y="4277483"/>
            <a:ext cx="10972800" cy="1500411"/>
          </a:xfrm>
          <a:prstGeom prst="rect">
            <a:avLst/>
          </a:prstGeom>
        </p:spPr>
        <p:txBody>
          <a:bodyPr wrap="square" lIns="0" tIns="0" rIns="0" bIns="0" rtlCol="0" anchor="t">
            <a:spAutoFit/>
          </a:bodyPr>
          <a:lstStyle/>
          <a:p>
            <a:pPr algn="ctr">
              <a:lnSpc>
                <a:spcPts val="6057"/>
              </a:lnSpc>
              <a:spcBef>
                <a:spcPct val="0"/>
              </a:spcBef>
            </a:pPr>
            <a:r>
              <a:rPr lang="vi-VN" sz="4100" dirty="0">
                <a:solidFill>
                  <a:srgbClr val="000000"/>
                </a:solidFill>
                <a:latin typeface="Roboto Condensed Bold"/>
              </a:rPr>
              <a:t>Khi tham gia một trò chơi hay hoạt động, việc tìm hiểu ý nghĩa của nó có tác dụng gì?</a:t>
            </a:r>
            <a:endParaRPr lang="en-US" sz="4100" dirty="0">
              <a:solidFill>
                <a:srgbClr val="000000"/>
              </a:solidFill>
              <a:latin typeface="Roboto Condensed Bold"/>
            </a:endParaRPr>
          </a:p>
        </p:txBody>
      </p:sp>
      <p:sp>
        <p:nvSpPr>
          <p:cNvPr id="23" name="TextBox 23"/>
          <p:cNvSpPr txBox="1"/>
          <p:nvPr/>
        </p:nvSpPr>
        <p:spPr>
          <a:xfrm>
            <a:off x="870635" y="887176"/>
            <a:ext cx="17187770" cy="953135"/>
          </a:xfrm>
          <a:prstGeom prst="rect">
            <a:avLst/>
          </a:prstGeom>
        </p:spPr>
        <p:txBody>
          <a:bodyPr lIns="0" tIns="0" rIns="0" bIns="0" rtlCol="0" anchor="t">
            <a:spAutoFit/>
          </a:bodyPr>
          <a:lstStyle/>
          <a:p>
            <a:pPr algn="ctr">
              <a:lnSpc>
                <a:spcPts val="7840"/>
              </a:lnSpc>
              <a:spcBef>
                <a:spcPct val="0"/>
              </a:spcBef>
            </a:pPr>
            <a:r>
              <a:rPr lang="en-US" sz="5600" dirty="0">
                <a:solidFill>
                  <a:srgbClr val="5B4636"/>
                </a:solidFill>
                <a:latin typeface="Fraunces Bold"/>
              </a:rPr>
              <a:t> I. TÌM HIỂU YÊU CẦU CỦA KIỂU VĂN BẢN</a:t>
            </a:r>
          </a:p>
        </p:txBody>
      </p:sp>
    </p:spTree>
    <p:extLst>
      <p:ext uri="{BB962C8B-B14F-4D97-AF65-F5344CB8AC3E}">
        <p14:creationId xmlns:p14="http://schemas.microsoft.com/office/powerpoint/2010/main" val="26161910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barn(inVertical)">
                                      <p:cBhvr>
                                        <p:cTn id="1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15837626" y="-1211868"/>
            <a:ext cx="3352965" cy="2840876"/>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10496" y="8842342"/>
            <a:ext cx="3352965" cy="2840876"/>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649553">
            <a:off x="107223" y="8076260"/>
            <a:ext cx="1562518" cy="1289788"/>
          </a:xfrm>
          <a:prstGeom prst="rect">
            <a:avLst/>
          </a:prstGeom>
        </p:spPr>
      </p:pic>
      <p:grpSp>
        <p:nvGrpSpPr>
          <p:cNvPr id="5" name="Group 5"/>
          <p:cNvGrpSpPr/>
          <p:nvPr/>
        </p:nvGrpSpPr>
        <p:grpSpPr>
          <a:xfrm>
            <a:off x="10609179" y="9850018"/>
            <a:ext cx="1172978" cy="1172978"/>
            <a:chOff x="0" y="0"/>
            <a:chExt cx="1563971" cy="1563971"/>
          </a:xfrm>
        </p:grpSpPr>
        <p:grpSp>
          <p:nvGrpSpPr>
            <p:cNvPr id="6" name="Group 6"/>
            <p:cNvGrpSpPr/>
            <p:nvPr/>
          </p:nvGrpSpPr>
          <p:grpSpPr>
            <a:xfrm>
              <a:off x="0" y="0"/>
              <a:ext cx="1563971" cy="1563971"/>
              <a:chOff x="0" y="0"/>
              <a:chExt cx="812800" cy="812800"/>
            </a:xfrm>
          </p:grpSpPr>
          <p:sp>
            <p:nvSpPr>
              <p:cNvPr id="7" name="Freeform 7"/>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5B4636"/>
              </a:solidFill>
            </p:spPr>
          </p:sp>
          <p:sp>
            <p:nvSpPr>
              <p:cNvPr id="8" name="TextBox 8"/>
              <p:cNvSpPr txBox="1"/>
              <p:nvPr/>
            </p:nvSpPr>
            <p:spPr>
              <a:xfrm>
                <a:off x="76200" y="38100"/>
                <a:ext cx="660400" cy="698500"/>
              </a:xfrm>
              <a:prstGeom prst="rect">
                <a:avLst/>
              </a:prstGeom>
            </p:spPr>
            <p:txBody>
              <a:bodyPr lIns="50800" tIns="50800" rIns="50800" bIns="50800" rtlCol="0" anchor="ctr"/>
              <a:lstStyle/>
              <a:p>
                <a:pPr algn="ctr">
                  <a:lnSpc>
                    <a:spcPts val="3171"/>
                  </a:lnSpc>
                </a:pPr>
                <a:endParaRPr/>
              </a:p>
            </p:txBody>
          </p:sp>
        </p:grpSp>
        <p:grpSp>
          <p:nvGrpSpPr>
            <p:cNvPr id="9" name="Group 9"/>
            <p:cNvGrpSpPr/>
            <p:nvPr/>
          </p:nvGrpSpPr>
          <p:grpSpPr>
            <a:xfrm>
              <a:off x="167370" y="167370"/>
              <a:ext cx="1229231" cy="1229231"/>
              <a:chOff x="0" y="0"/>
              <a:chExt cx="812800" cy="812800"/>
            </a:xfrm>
          </p:grpSpPr>
          <p:sp>
            <p:nvSpPr>
              <p:cNvPr id="10" name="Freeform 10"/>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p:spPr>
          </p:sp>
          <p:sp>
            <p:nvSpPr>
              <p:cNvPr id="11" name="TextBox 11"/>
              <p:cNvSpPr txBox="1"/>
              <p:nvPr/>
            </p:nvSpPr>
            <p:spPr>
              <a:xfrm>
                <a:off x="76200" y="38100"/>
                <a:ext cx="660400" cy="698500"/>
              </a:xfrm>
              <a:prstGeom prst="rect">
                <a:avLst/>
              </a:prstGeom>
            </p:spPr>
            <p:txBody>
              <a:bodyPr lIns="50800" tIns="50800" rIns="50800" bIns="50800" rtlCol="0" anchor="ctr"/>
              <a:lstStyle/>
              <a:p>
                <a:pPr algn="ctr">
                  <a:lnSpc>
                    <a:spcPts val="3171"/>
                  </a:lnSpc>
                </a:pPr>
                <a:endParaRPr/>
              </a:p>
            </p:txBody>
          </p:sp>
        </p:grpSp>
      </p:grpSp>
      <p:grpSp>
        <p:nvGrpSpPr>
          <p:cNvPr id="12" name="Group 12"/>
          <p:cNvGrpSpPr/>
          <p:nvPr/>
        </p:nvGrpSpPr>
        <p:grpSpPr>
          <a:xfrm>
            <a:off x="6237930" y="-571110"/>
            <a:ext cx="1142219" cy="1142219"/>
            <a:chOff x="0" y="0"/>
            <a:chExt cx="1522959" cy="1522959"/>
          </a:xfrm>
        </p:grpSpPr>
        <p:grpSp>
          <p:nvGrpSpPr>
            <p:cNvPr id="13" name="Group 13"/>
            <p:cNvGrpSpPr/>
            <p:nvPr/>
          </p:nvGrpSpPr>
          <p:grpSpPr>
            <a:xfrm>
              <a:off x="0" y="0"/>
              <a:ext cx="1522959" cy="1522959"/>
              <a:chOff x="0" y="0"/>
              <a:chExt cx="812800" cy="812800"/>
            </a:xfrm>
          </p:grpSpPr>
          <p:sp>
            <p:nvSpPr>
              <p:cNvPr id="14" name="Freeform 14"/>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5B4636"/>
              </a:solidFill>
            </p:spPr>
          </p:sp>
          <p:sp>
            <p:nvSpPr>
              <p:cNvPr id="15" name="TextBox 15"/>
              <p:cNvSpPr txBox="1"/>
              <p:nvPr/>
            </p:nvSpPr>
            <p:spPr>
              <a:xfrm>
                <a:off x="76200" y="38100"/>
                <a:ext cx="660400" cy="698500"/>
              </a:xfrm>
              <a:prstGeom prst="rect">
                <a:avLst/>
              </a:prstGeom>
            </p:spPr>
            <p:txBody>
              <a:bodyPr lIns="50800" tIns="50800" rIns="50800" bIns="50800" rtlCol="0" anchor="ctr"/>
              <a:lstStyle/>
              <a:p>
                <a:pPr algn="ctr">
                  <a:lnSpc>
                    <a:spcPts val="3088"/>
                  </a:lnSpc>
                </a:pPr>
                <a:endParaRPr/>
              </a:p>
            </p:txBody>
          </p:sp>
        </p:grpSp>
        <p:grpSp>
          <p:nvGrpSpPr>
            <p:cNvPr id="16" name="Group 16"/>
            <p:cNvGrpSpPr/>
            <p:nvPr/>
          </p:nvGrpSpPr>
          <p:grpSpPr>
            <a:xfrm>
              <a:off x="162981" y="162981"/>
              <a:ext cx="1196997" cy="1196997"/>
              <a:chOff x="0" y="0"/>
              <a:chExt cx="812800" cy="812800"/>
            </a:xfrm>
          </p:grpSpPr>
          <p:sp>
            <p:nvSpPr>
              <p:cNvPr id="17" name="Freeform 17"/>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p:spPr>
          </p:sp>
          <p:sp>
            <p:nvSpPr>
              <p:cNvPr id="18" name="TextBox 18"/>
              <p:cNvSpPr txBox="1"/>
              <p:nvPr/>
            </p:nvSpPr>
            <p:spPr>
              <a:xfrm>
                <a:off x="76200" y="38100"/>
                <a:ext cx="660400" cy="698500"/>
              </a:xfrm>
              <a:prstGeom prst="rect">
                <a:avLst/>
              </a:prstGeom>
            </p:spPr>
            <p:txBody>
              <a:bodyPr lIns="50800" tIns="50800" rIns="50800" bIns="50800" rtlCol="0" anchor="ctr"/>
              <a:lstStyle/>
              <a:p>
                <a:pPr algn="ctr">
                  <a:lnSpc>
                    <a:spcPts val="3088"/>
                  </a:lnSpc>
                </a:pPr>
                <a:endParaRPr/>
              </a:p>
            </p:txBody>
          </p:sp>
        </p:grpSp>
      </p:grpSp>
      <p:pic>
        <p:nvPicPr>
          <p:cNvPr id="19" name="Picture 1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258710" y="-1211868"/>
            <a:ext cx="4294383" cy="4114800"/>
          </a:xfrm>
          <a:prstGeom prst="rect">
            <a:avLst/>
          </a:prstGeom>
        </p:spPr>
      </p:pic>
      <p:pic>
        <p:nvPicPr>
          <p:cNvPr id="20" name="Picture 2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0800000">
            <a:off x="15366916" y="7231994"/>
            <a:ext cx="4294383" cy="4114800"/>
          </a:xfrm>
          <a:prstGeom prst="rect">
            <a:avLst/>
          </a:prstGeom>
        </p:spPr>
      </p:pic>
      <p:sp>
        <p:nvSpPr>
          <p:cNvPr id="21" name="TextBox 21"/>
          <p:cNvSpPr txBox="1"/>
          <p:nvPr/>
        </p:nvSpPr>
        <p:spPr>
          <a:xfrm>
            <a:off x="1028700" y="3829213"/>
            <a:ext cx="15819783" cy="2381250"/>
          </a:xfrm>
          <a:prstGeom prst="rect">
            <a:avLst/>
          </a:prstGeom>
        </p:spPr>
        <p:txBody>
          <a:bodyPr lIns="0" tIns="0" rIns="0" bIns="0" rtlCol="0" anchor="t">
            <a:spAutoFit/>
          </a:bodyPr>
          <a:lstStyle/>
          <a:p>
            <a:pPr marL="971550" lvl="1" indent="-485775" algn="just">
              <a:lnSpc>
                <a:spcPts val="6299"/>
              </a:lnSpc>
              <a:buFont typeface="Arial"/>
              <a:buChar char="•"/>
            </a:pPr>
            <a:r>
              <a:rPr lang="en-US" sz="4500" dirty="0" err="1">
                <a:solidFill>
                  <a:srgbClr val="000000"/>
                </a:solidFill>
                <a:latin typeface="Roboto Condensed Bold"/>
              </a:rPr>
              <a:t>Khái</a:t>
            </a:r>
            <a:r>
              <a:rPr lang="en-US" sz="4500" dirty="0">
                <a:solidFill>
                  <a:srgbClr val="000000"/>
                </a:solidFill>
                <a:latin typeface="Roboto Condensed Bold"/>
              </a:rPr>
              <a:t> </a:t>
            </a:r>
            <a:r>
              <a:rPr lang="en-US" sz="4500" dirty="0" err="1">
                <a:solidFill>
                  <a:srgbClr val="000000"/>
                </a:solidFill>
                <a:latin typeface="Roboto Condensed Bold"/>
              </a:rPr>
              <a:t>niệm</a:t>
            </a:r>
            <a:r>
              <a:rPr lang="en-US" sz="4500" dirty="0">
                <a:solidFill>
                  <a:srgbClr val="000000"/>
                </a:solidFill>
                <a:latin typeface="Roboto Condensed Bold"/>
              </a:rPr>
              <a:t>:</a:t>
            </a:r>
            <a:r>
              <a:rPr lang="en-US" sz="4500" dirty="0">
                <a:solidFill>
                  <a:srgbClr val="000000"/>
                </a:solidFill>
                <a:latin typeface="Roboto Condensed"/>
              </a:rPr>
              <a:t> </a:t>
            </a:r>
            <a:r>
              <a:rPr lang="en-US" sz="4500" dirty="0" err="1">
                <a:solidFill>
                  <a:srgbClr val="000000"/>
                </a:solidFill>
                <a:latin typeface="Roboto Condensed"/>
              </a:rPr>
              <a:t>Kiểu</a:t>
            </a:r>
            <a:r>
              <a:rPr lang="en-US" sz="4500" dirty="0">
                <a:solidFill>
                  <a:srgbClr val="000000"/>
                </a:solidFill>
                <a:latin typeface="Roboto Condensed"/>
              </a:rPr>
              <a:t> </a:t>
            </a:r>
            <a:r>
              <a:rPr lang="en-US" sz="4500" dirty="0" err="1">
                <a:solidFill>
                  <a:srgbClr val="000000"/>
                </a:solidFill>
                <a:latin typeface="Roboto Condensed"/>
              </a:rPr>
              <a:t>bài</a:t>
            </a:r>
            <a:r>
              <a:rPr lang="en-US" sz="4500" dirty="0">
                <a:solidFill>
                  <a:srgbClr val="000000"/>
                </a:solidFill>
                <a:latin typeface="Roboto Condensed"/>
              </a:rPr>
              <a:t> </a:t>
            </a:r>
            <a:r>
              <a:rPr lang="en-US" sz="4500" dirty="0" err="1">
                <a:solidFill>
                  <a:srgbClr val="000000"/>
                </a:solidFill>
                <a:latin typeface="Roboto Condensed"/>
              </a:rPr>
              <a:t>thuyết</a:t>
            </a:r>
            <a:r>
              <a:rPr lang="en-US" sz="4500" dirty="0">
                <a:solidFill>
                  <a:srgbClr val="000000"/>
                </a:solidFill>
                <a:latin typeface="Roboto Condensed"/>
              </a:rPr>
              <a:t> </a:t>
            </a:r>
            <a:r>
              <a:rPr lang="en-US" sz="4500" dirty="0" err="1">
                <a:solidFill>
                  <a:srgbClr val="000000"/>
                </a:solidFill>
                <a:latin typeface="Roboto Condensed"/>
              </a:rPr>
              <a:t>minh</a:t>
            </a:r>
            <a:r>
              <a:rPr lang="en-US" sz="4500" dirty="0">
                <a:solidFill>
                  <a:srgbClr val="000000"/>
                </a:solidFill>
                <a:latin typeface="Roboto Condensed"/>
              </a:rPr>
              <a:t> </a:t>
            </a:r>
            <a:r>
              <a:rPr lang="en-US" sz="4500" dirty="0" err="1">
                <a:solidFill>
                  <a:srgbClr val="000000"/>
                </a:solidFill>
                <a:latin typeface="Roboto Condensed"/>
              </a:rPr>
              <a:t>về</a:t>
            </a:r>
            <a:r>
              <a:rPr lang="en-US" sz="4500" dirty="0">
                <a:solidFill>
                  <a:srgbClr val="000000"/>
                </a:solidFill>
                <a:latin typeface="Roboto Condensed"/>
              </a:rPr>
              <a:t> </a:t>
            </a:r>
            <a:r>
              <a:rPr lang="en-US" sz="4500" dirty="0" err="1">
                <a:solidFill>
                  <a:srgbClr val="000000"/>
                </a:solidFill>
                <a:latin typeface="Roboto Condensed"/>
              </a:rPr>
              <a:t>quy</a:t>
            </a:r>
            <a:r>
              <a:rPr lang="en-US" sz="4500" dirty="0">
                <a:solidFill>
                  <a:srgbClr val="000000"/>
                </a:solidFill>
                <a:latin typeface="Roboto Condensed"/>
              </a:rPr>
              <a:t> </a:t>
            </a:r>
            <a:r>
              <a:rPr lang="en-US" sz="4500" dirty="0" err="1">
                <a:solidFill>
                  <a:srgbClr val="000000"/>
                </a:solidFill>
                <a:latin typeface="Roboto Condensed"/>
              </a:rPr>
              <a:t>tắc</a:t>
            </a:r>
            <a:r>
              <a:rPr lang="en-US" sz="4500" dirty="0">
                <a:solidFill>
                  <a:srgbClr val="000000"/>
                </a:solidFill>
                <a:latin typeface="Roboto Condensed"/>
              </a:rPr>
              <a:t> </a:t>
            </a:r>
            <a:r>
              <a:rPr lang="en-US" sz="4500" dirty="0" err="1">
                <a:solidFill>
                  <a:srgbClr val="000000"/>
                </a:solidFill>
                <a:latin typeface="Roboto Condensed"/>
              </a:rPr>
              <a:t>hoặc</a:t>
            </a:r>
            <a:r>
              <a:rPr lang="en-US" sz="4500" dirty="0">
                <a:solidFill>
                  <a:srgbClr val="000000"/>
                </a:solidFill>
                <a:latin typeface="Roboto Condensed"/>
              </a:rPr>
              <a:t> </a:t>
            </a:r>
            <a:r>
              <a:rPr lang="en-US" sz="4500" dirty="0" err="1">
                <a:solidFill>
                  <a:srgbClr val="000000"/>
                </a:solidFill>
                <a:latin typeface="Roboto Condensed"/>
              </a:rPr>
              <a:t>luật</a:t>
            </a:r>
            <a:r>
              <a:rPr lang="en-US" sz="4500" dirty="0">
                <a:solidFill>
                  <a:srgbClr val="000000"/>
                </a:solidFill>
                <a:latin typeface="Roboto Condensed"/>
              </a:rPr>
              <a:t> </a:t>
            </a:r>
            <a:r>
              <a:rPr lang="en-US" sz="4500" dirty="0" err="1">
                <a:solidFill>
                  <a:srgbClr val="000000"/>
                </a:solidFill>
                <a:latin typeface="Roboto Condensed"/>
              </a:rPr>
              <a:t>lệ</a:t>
            </a:r>
            <a:r>
              <a:rPr lang="en-US" sz="4500" dirty="0">
                <a:solidFill>
                  <a:srgbClr val="000000"/>
                </a:solidFill>
                <a:latin typeface="Roboto Condensed"/>
              </a:rPr>
              <a:t> </a:t>
            </a:r>
            <a:r>
              <a:rPr lang="en-US" sz="4500" dirty="0" err="1">
                <a:solidFill>
                  <a:srgbClr val="000000"/>
                </a:solidFill>
                <a:latin typeface="Roboto Condensed"/>
              </a:rPr>
              <a:t>trong</a:t>
            </a:r>
            <a:r>
              <a:rPr lang="en-US" sz="4500" dirty="0">
                <a:solidFill>
                  <a:srgbClr val="000000"/>
                </a:solidFill>
                <a:latin typeface="Roboto Condensed"/>
              </a:rPr>
              <a:t> </a:t>
            </a:r>
            <a:r>
              <a:rPr lang="en-US" sz="4500" dirty="0" err="1">
                <a:solidFill>
                  <a:srgbClr val="000000"/>
                </a:solidFill>
                <a:latin typeface="Roboto Condensed"/>
              </a:rPr>
              <a:t>trò</a:t>
            </a:r>
            <a:r>
              <a:rPr lang="en-US" sz="4500" dirty="0">
                <a:solidFill>
                  <a:srgbClr val="000000"/>
                </a:solidFill>
                <a:latin typeface="Roboto Condensed"/>
              </a:rPr>
              <a:t> </a:t>
            </a:r>
            <a:r>
              <a:rPr lang="en-US" sz="4500" dirty="0" err="1">
                <a:solidFill>
                  <a:srgbClr val="000000"/>
                </a:solidFill>
                <a:latin typeface="Roboto Condensed"/>
              </a:rPr>
              <a:t>chơi</a:t>
            </a:r>
            <a:r>
              <a:rPr lang="en-US" sz="4500" dirty="0">
                <a:solidFill>
                  <a:srgbClr val="000000"/>
                </a:solidFill>
                <a:latin typeface="Roboto Condensed"/>
              </a:rPr>
              <a:t> hay </a:t>
            </a:r>
            <a:r>
              <a:rPr lang="en-US" sz="4500" dirty="0" err="1">
                <a:solidFill>
                  <a:srgbClr val="000000"/>
                </a:solidFill>
                <a:latin typeface="Roboto Condensed"/>
              </a:rPr>
              <a:t>hoạt</a:t>
            </a:r>
            <a:r>
              <a:rPr lang="en-US" sz="4500" dirty="0">
                <a:solidFill>
                  <a:srgbClr val="000000"/>
                </a:solidFill>
                <a:latin typeface="Roboto Condensed"/>
              </a:rPr>
              <a:t> </a:t>
            </a:r>
            <a:r>
              <a:rPr lang="en-US" sz="4500" dirty="0" err="1">
                <a:solidFill>
                  <a:srgbClr val="000000"/>
                </a:solidFill>
                <a:latin typeface="Roboto Condensed"/>
              </a:rPr>
              <a:t>động</a:t>
            </a:r>
            <a:r>
              <a:rPr lang="en-US" sz="4500" dirty="0">
                <a:solidFill>
                  <a:srgbClr val="000000"/>
                </a:solidFill>
                <a:latin typeface="Roboto Condensed"/>
              </a:rPr>
              <a:t> </a:t>
            </a:r>
            <a:r>
              <a:rPr lang="en-US" sz="4500" dirty="0" err="1">
                <a:solidFill>
                  <a:srgbClr val="000000"/>
                </a:solidFill>
                <a:latin typeface="Roboto Condensed"/>
              </a:rPr>
              <a:t>là</a:t>
            </a:r>
            <a:r>
              <a:rPr lang="en-US" sz="4500" dirty="0">
                <a:solidFill>
                  <a:srgbClr val="000000"/>
                </a:solidFill>
                <a:latin typeface="Roboto Condensed"/>
              </a:rPr>
              <a:t> </a:t>
            </a:r>
            <a:r>
              <a:rPr lang="en-US" sz="4500" dirty="0" err="1">
                <a:solidFill>
                  <a:srgbClr val="000000"/>
                </a:solidFill>
                <a:latin typeface="Roboto Condensed"/>
              </a:rPr>
              <a:t>giới</a:t>
            </a:r>
            <a:r>
              <a:rPr lang="en-US" sz="4500" dirty="0">
                <a:solidFill>
                  <a:srgbClr val="000000"/>
                </a:solidFill>
                <a:latin typeface="Roboto Condensed"/>
              </a:rPr>
              <a:t> </a:t>
            </a:r>
            <a:r>
              <a:rPr lang="en-US" sz="4500" dirty="0" err="1">
                <a:solidFill>
                  <a:srgbClr val="000000"/>
                </a:solidFill>
                <a:latin typeface="Roboto Condensed"/>
              </a:rPr>
              <a:t>thiệu</a:t>
            </a:r>
            <a:r>
              <a:rPr lang="en-US" sz="4500" dirty="0">
                <a:solidFill>
                  <a:srgbClr val="000000"/>
                </a:solidFill>
                <a:latin typeface="Roboto Condensed"/>
              </a:rPr>
              <a:t> </a:t>
            </a:r>
            <a:r>
              <a:rPr lang="en-US" sz="4500" dirty="0" err="1">
                <a:solidFill>
                  <a:srgbClr val="000000"/>
                </a:solidFill>
                <a:latin typeface="Roboto Condensed"/>
              </a:rPr>
              <a:t>những</a:t>
            </a:r>
            <a:r>
              <a:rPr lang="en-US" sz="4500" dirty="0">
                <a:solidFill>
                  <a:srgbClr val="000000"/>
                </a:solidFill>
                <a:latin typeface="Roboto Condensed"/>
              </a:rPr>
              <a:t> </a:t>
            </a:r>
            <a:r>
              <a:rPr lang="en-US" sz="4500" dirty="0" err="1">
                <a:solidFill>
                  <a:srgbClr val="000000"/>
                </a:solidFill>
                <a:latin typeface="Roboto Condensed"/>
              </a:rPr>
              <a:t>quy</a:t>
            </a:r>
            <a:r>
              <a:rPr lang="en-US" sz="4500" dirty="0">
                <a:solidFill>
                  <a:srgbClr val="000000"/>
                </a:solidFill>
                <a:latin typeface="Roboto Condensed"/>
              </a:rPr>
              <a:t> </a:t>
            </a:r>
            <a:r>
              <a:rPr lang="en-US" sz="4500" dirty="0" err="1">
                <a:solidFill>
                  <a:srgbClr val="000000"/>
                </a:solidFill>
                <a:latin typeface="Roboto Condensed"/>
              </a:rPr>
              <a:t>định</a:t>
            </a:r>
            <a:r>
              <a:rPr lang="en-US" sz="4500" dirty="0">
                <a:solidFill>
                  <a:srgbClr val="000000"/>
                </a:solidFill>
                <a:latin typeface="Roboto Condensed"/>
              </a:rPr>
              <a:t> </a:t>
            </a:r>
            <a:r>
              <a:rPr lang="en-US" sz="4500" dirty="0" err="1">
                <a:solidFill>
                  <a:srgbClr val="000000"/>
                </a:solidFill>
                <a:latin typeface="Roboto Condensed"/>
              </a:rPr>
              <a:t>mà</a:t>
            </a:r>
            <a:r>
              <a:rPr lang="en-US" sz="4500" dirty="0">
                <a:solidFill>
                  <a:srgbClr val="000000"/>
                </a:solidFill>
                <a:latin typeface="Roboto Condensed"/>
              </a:rPr>
              <a:t> </a:t>
            </a:r>
            <a:r>
              <a:rPr lang="en-US" sz="4500" dirty="0" err="1">
                <a:solidFill>
                  <a:srgbClr val="000000"/>
                </a:solidFill>
                <a:latin typeface="Roboto Condensed"/>
              </a:rPr>
              <a:t>các</a:t>
            </a:r>
            <a:r>
              <a:rPr lang="en-US" sz="4500" dirty="0">
                <a:solidFill>
                  <a:srgbClr val="000000"/>
                </a:solidFill>
                <a:latin typeface="Roboto Condensed"/>
              </a:rPr>
              <a:t> </a:t>
            </a:r>
            <a:r>
              <a:rPr lang="en-US" sz="4500" dirty="0" err="1">
                <a:solidFill>
                  <a:srgbClr val="000000"/>
                </a:solidFill>
                <a:latin typeface="Roboto Condensed"/>
              </a:rPr>
              <a:t>thành</a:t>
            </a:r>
            <a:r>
              <a:rPr lang="en-US" sz="4500" dirty="0">
                <a:solidFill>
                  <a:srgbClr val="000000"/>
                </a:solidFill>
                <a:latin typeface="Roboto Condensed"/>
              </a:rPr>
              <a:t> </a:t>
            </a:r>
            <a:r>
              <a:rPr lang="en-US" sz="4500" dirty="0" err="1">
                <a:solidFill>
                  <a:srgbClr val="000000"/>
                </a:solidFill>
                <a:latin typeface="Roboto Condensed"/>
              </a:rPr>
              <a:t>viên</a:t>
            </a:r>
            <a:r>
              <a:rPr lang="en-US" sz="4500" dirty="0">
                <a:solidFill>
                  <a:srgbClr val="000000"/>
                </a:solidFill>
                <a:latin typeface="Roboto Condensed"/>
              </a:rPr>
              <a:t> </a:t>
            </a:r>
            <a:r>
              <a:rPr lang="en-US" sz="4500" dirty="0" err="1">
                <a:solidFill>
                  <a:srgbClr val="000000"/>
                </a:solidFill>
                <a:latin typeface="Roboto Condensed"/>
              </a:rPr>
              <a:t>tham</a:t>
            </a:r>
            <a:r>
              <a:rPr lang="en-US" sz="4500" dirty="0">
                <a:solidFill>
                  <a:srgbClr val="000000"/>
                </a:solidFill>
                <a:latin typeface="Roboto Condensed"/>
              </a:rPr>
              <a:t> </a:t>
            </a:r>
            <a:r>
              <a:rPr lang="en-US" sz="4500" dirty="0" err="1">
                <a:solidFill>
                  <a:srgbClr val="000000"/>
                </a:solidFill>
                <a:latin typeface="Roboto Condensed"/>
              </a:rPr>
              <a:t>gia</a:t>
            </a:r>
            <a:r>
              <a:rPr lang="en-US" sz="4500" dirty="0">
                <a:solidFill>
                  <a:srgbClr val="000000"/>
                </a:solidFill>
                <a:latin typeface="Roboto Condensed"/>
              </a:rPr>
              <a:t> </a:t>
            </a:r>
            <a:r>
              <a:rPr lang="en-US" sz="4500" dirty="0" err="1">
                <a:solidFill>
                  <a:srgbClr val="000000"/>
                </a:solidFill>
                <a:latin typeface="Roboto Condensed"/>
              </a:rPr>
              <a:t>trò</a:t>
            </a:r>
            <a:r>
              <a:rPr lang="en-US" sz="4500" dirty="0">
                <a:solidFill>
                  <a:srgbClr val="000000"/>
                </a:solidFill>
                <a:latin typeface="Roboto Condensed"/>
              </a:rPr>
              <a:t> </a:t>
            </a:r>
            <a:r>
              <a:rPr lang="en-US" sz="4500" dirty="0" err="1">
                <a:solidFill>
                  <a:srgbClr val="000000"/>
                </a:solidFill>
                <a:latin typeface="Roboto Condensed"/>
              </a:rPr>
              <a:t>chơi</a:t>
            </a:r>
            <a:r>
              <a:rPr lang="en-US" sz="4500" dirty="0">
                <a:solidFill>
                  <a:srgbClr val="000000"/>
                </a:solidFill>
                <a:latin typeface="Roboto Condensed"/>
              </a:rPr>
              <a:t> hay </a:t>
            </a:r>
            <a:r>
              <a:rPr lang="en-US" sz="4500" dirty="0" err="1">
                <a:solidFill>
                  <a:srgbClr val="000000"/>
                </a:solidFill>
                <a:latin typeface="Roboto Condensed"/>
              </a:rPr>
              <a:t>hoạt</a:t>
            </a:r>
            <a:r>
              <a:rPr lang="en-US" sz="4500" dirty="0">
                <a:solidFill>
                  <a:srgbClr val="000000"/>
                </a:solidFill>
                <a:latin typeface="Roboto Condensed"/>
              </a:rPr>
              <a:t> </a:t>
            </a:r>
            <a:r>
              <a:rPr lang="en-US" sz="4500" dirty="0" err="1">
                <a:solidFill>
                  <a:srgbClr val="000000"/>
                </a:solidFill>
                <a:latin typeface="Roboto Condensed"/>
              </a:rPr>
              <a:t>động</a:t>
            </a:r>
            <a:r>
              <a:rPr lang="en-US" sz="4500" dirty="0">
                <a:solidFill>
                  <a:srgbClr val="000000"/>
                </a:solidFill>
                <a:latin typeface="Roboto Condensed"/>
              </a:rPr>
              <a:t> </a:t>
            </a:r>
            <a:r>
              <a:rPr lang="en-US" sz="4500" dirty="0" err="1">
                <a:solidFill>
                  <a:srgbClr val="000000"/>
                </a:solidFill>
                <a:latin typeface="Roboto Condensed"/>
              </a:rPr>
              <a:t>ấy</a:t>
            </a:r>
            <a:r>
              <a:rPr lang="en-US" sz="4500" dirty="0">
                <a:solidFill>
                  <a:srgbClr val="000000"/>
                </a:solidFill>
                <a:latin typeface="Roboto Condensed"/>
              </a:rPr>
              <a:t> </a:t>
            </a:r>
            <a:r>
              <a:rPr lang="en-US" sz="4500" dirty="0" err="1">
                <a:solidFill>
                  <a:srgbClr val="000000"/>
                </a:solidFill>
                <a:latin typeface="Roboto Condensed"/>
              </a:rPr>
              <a:t>cần</a:t>
            </a:r>
            <a:r>
              <a:rPr lang="en-US" sz="4500" dirty="0">
                <a:solidFill>
                  <a:srgbClr val="000000"/>
                </a:solidFill>
                <a:latin typeface="Roboto Condensed"/>
              </a:rPr>
              <a:t> </a:t>
            </a:r>
            <a:r>
              <a:rPr lang="en-US" sz="4500" dirty="0" err="1">
                <a:solidFill>
                  <a:srgbClr val="000000"/>
                </a:solidFill>
                <a:latin typeface="Roboto Condensed"/>
              </a:rPr>
              <a:t>tôn</a:t>
            </a:r>
            <a:r>
              <a:rPr lang="en-US" sz="4500" dirty="0">
                <a:solidFill>
                  <a:srgbClr val="000000"/>
                </a:solidFill>
                <a:latin typeface="Roboto Condensed"/>
              </a:rPr>
              <a:t> </a:t>
            </a:r>
            <a:r>
              <a:rPr lang="en-US" sz="4500" dirty="0" err="1">
                <a:solidFill>
                  <a:srgbClr val="000000"/>
                </a:solidFill>
                <a:latin typeface="Roboto Condensed"/>
              </a:rPr>
              <a:t>trọng</a:t>
            </a:r>
            <a:r>
              <a:rPr lang="en-US" sz="4500" dirty="0">
                <a:solidFill>
                  <a:srgbClr val="000000"/>
                </a:solidFill>
                <a:latin typeface="Roboto Condensed"/>
              </a:rPr>
              <a:t> </a:t>
            </a:r>
            <a:r>
              <a:rPr lang="en-US" sz="4500" dirty="0" err="1">
                <a:solidFill>
                  <a:srgbClr val="000000"/>
                </a:solidFill>
                <a:latin typeface="Roboto Condensed"/>
              </a:rPr>
              <a:t>và</a:t>
            </a:r>
            <a:r>
              <a:rPr lang="en-US" sz="4500" dirty="0">
                <a:solidFill>
                  <a:srgbClr val="000000"/>
                </a:solidFill>
                <a:latin typeface="Roboto Condensed"/>
              </a:rPr>
              <a:t> </a:t>
            </a:r>
            <a:r>
              <a:rPr lang="en-US" sz="4500" dirty="0" err="1">
                <a:solidFill>
                  <a:srgbClr val="000000"/>
                </a:solidFill>
                <a:latin typeface="Roboto Condensed"/>
              </a:rPr>
              <a:t>tuân</a:t>
            </a:r>
            <a:r>
              <a:rPr lang="en-US" sz="4500" dirty="0">
                <a:solidFill>
                  <a:srgbClr val="000000"/>
                </a:solidFill>
                <a:latin typeface="Roboto Condensed"/>
              </a:rPr>
              <a:t> </a:t>
            </a:r>
            <a:r>
              <a:rPr lang="en-US" sz="4500" dirty="0" err="1">
                <a:solidFill>
                  <a:srgbClr val="000000"/>
                </a:solidFill>
                <a:latin typeface="Roboto Condensed"/>
              </a:rPr>
              <a:t>thủ</a:t>
            </a:r>
            <a:endParaRPr lang="en-US" sz="4500" dirty="0">
              <a:solidFill>
                <a:srgbClr val="000000"/>
              </a:solidFill>
              <a:latin typeface="Roboto Condensed"/>
            </a:endParaRPr>
          </a:p>
        </p:txBody>
      </p:sp>
      <p:sp>
        <p:nvSpPr>
          <p:cNvPr id="22" name="TextBox 22"/>
          <p:cNvSpPr txBox="1"/>
          <p:nvPr/>
        </p:nvSpPr>
        <p:spPr>
          <a:xfrm>
            <a:off x="888482" y="952821"/>
            <a:ext cx="17187770" cy="953135"/>
          </a:xfrm>
          <a:prstGeom prst="rect">
            <a:avLst/>
          </a:prstGeom>
        </p:spPr>
        <p:txBody>
          <a:bodyPr lIns="0" tIns="0" rIns="0" bIns="0" rtlCol="0" anchor="t">
            <a:spAutoFit/>
          </a:bodyPr>
          <a:lstStyle/>
          <a:p>
            <a:pPr algn="ctr">
              <a:lnSpc>
                <a:spcPts val="7840"/>
              </a:lnSpc>
              <a:spcBef>
                <a:spcPct val="0"/>
              </a:spcBef>
            </a:pPr>
            <a:r>
              <a:rPr lang="en-US" sz="5600" dirty="0">
                <a:solidFill>
                  <a:srgbClr val="5B4636"/>
                </a:solidFill>
                <a:latin typeface="Fraunces Bold"/>
              </a:rPr>
              <a:t> I. TÌM HIỂU YÊU CẦU CỦA KIỂU VĂN BẢN</a:t>
            </a:r>
          </a:p>
        </p:txBody>
      </p:sp>
      <p:sp>
        <p:nvSpPr>
          <p:cNvPr id="23" name="TextBox 23"/>
          <p:cNvSpPr txBox="1"/>
          <p:nvPr/>
        </p:nvSpPr>
        <p:spPr>
          <a:xfrm>
            <a:off x="1456001" y="2194890"/>
            <a:ext cx="11838384" cy="1170309"/>
          </a:xfrm>
          <a:prstGeom prst="rect">
            <a:avLst/>
          </a:prstGeom>
        </p:spPr>
        <p:txBody>
          <a:bodyPr lIns="0" tIns="0" rIns="0" bIns="0" rtlCol="0" anchor="t">
            <a:spAutoFit/>
          </a:bodyPr>
          <a:lstStyle/>
          <a:p>
            <a:pPr algn="ctr">
              <a:lnSpc>
                <a:spcPts val="9519"/>
              </a:lnSpc>
              <a:spcBef>
                <a:spcPct val="0"/>
              </a:spcBef>
            </a:pPr>
            <a:r>
              <a:rPr lang="en-US" sz="6799" dirty="0">
                <a:solidFill>
                  <a:srgbClr val="5B4636"/>
                </a:solidFill>
                <a:latin typeface="#9Slide07 SVNUT Triumph Press"/>
              </a:rPr>
              <a:t> 1. </a:t>
            </a:r>
            <a:r>
              <a:rPr lang="en-US" sz="6799" dirty="0" err="1">
                <a:solidFill>
                  <a:srgbClr val="5B4636"/>
                </a:solidFill>
                <a:latin typeface="#9Slide07 SVNUT Triumph Press"/>
              </a:rPr>
              <a:t>Yêu</a:t>
            </a:r>
            <a:r>
              <a:rPr lang="en-US" sz="6799" dirty="0">
                <a:solidFill>
                  <a:srgbClr val="5B4636"/>
                </a:solidFill>
                <a:latin typeface="#9Slide07 SVNUT Triumph Press"/>
              </a:rPr>
              <a:t> </a:t>
            </a:r>
            <a:r>
              <a:rPr lang="en-US" sz="6799" dirty="0" err="1">
                <a:solidFill>
                  <a:srgbClr val="5B4636"/>
                </a:solidFill>
                <a:latin typeface="#9Slide07 SVNUT Triumph Press"/>
              </a:rPr>
              <a:t>cầu</a:t>
            </a:r>
            <a:r>
              <a:rPr lang="en-US" sz="6799" dirty="0">
                <a:solidFill>
                  <a:srgbClr val="5B4636"/>
                </a:solidFill>
                <a:latin typeface="#9Slide07 SVNUT Triumph Press"/>
              </a:rPr>
              <a:t> </a:t>
            </a:r>
            <a:r>
              <a:rPr lang="en-US" sz="6799" dirty="0" err="1">
                <a:solidFill>
                  <a:srgbClr val="5B4636"/>
                </a:solidFill>
                <a:latin typeface="#9Slide07 SVNUT Triumph Press"/>
              </a:rPr>
              <a:t>của</a:t>
            </a:r>
            <a:r>
              <a:rPr lang="en-US" sz="6799" dirty="0">
                <a:solidFill>
                  <a:srgbClr val="5B4636"/>
                </a:solidFill>
                <a:latin typeface="#9Slide07 SVNUT Triumph Press"/>
              </a:rPr>
              <a:t> </a:t>
            </a:r>
            <a:r>
              <a:rPr lang="en-US" sz="6799" dirty="0" err="1">
                <a:solidFill>
                  <a:srgbClr val="5B4636"/>
                </a:solidFill>
                <a:latin typeface="#9Slide07 SVNUT Triumph Press"/>
              </a:rPr>
              <a:t>kiểu</a:t>
            </a:r>
            <a:r>
              <a:rPr lang="en-US" sz="6799" dirty="0">
                <a:solidFill>
                  <a:srgbClr val="5B4636"/>
                </a:solidFill>
                <a:latin typeface="#9Slide07 SVNUT Triumph Press"/>
              </a:rPr>
              <a:t> </a:t>
            </a:r>
            <a:r>
              <a:rPr lang="en-US" sz="6799" dirty="0" err="1">
                <a:solidFill>
                  <a:srgbClr val="5B4636"/>
                </a:solidFill>
                <a:latin typeface="#9Slide07 SVNUT Triumph Press"/>
              </a:rPr>
              <a:t>văn</a:t>
            </a:r>
            <a:r>
              <a:rPr lang="en-US" sz="6799" dirty="0">
                <a:solidFill>
                  <a:srgbClr val="5B4636"/>
                </a:solidFill>
                <a:latin typeface="#9Slide07 SVNUT Triumph Press"/>
              </a:rPr>
              <a:t> </a:t>
            </a:r>
            <a:r>
              <a:rPr lang="en-US" sz="6799" dirty="0" err="1">
                <a:solidFill>
                  <a:srgbClr val="5B4636"/>
                </a:solidFill>
                <a:latin typeface="#9Slide07 SVNUT Triumph Press"/>
              </a:rPr>
              <a:t>bản</a:t>
            </a:r>
            <a:endParaRPr lang="en-US" sz="6799" dirty="0">
              <a:solidFill>
                <a:srgbClr val="5B4636"/>
              </a:solidFill>
              <a:latin typeface="#9Slide07 SVNUT Triumph Press"/>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1000"/>
                                        <p:tgtEl>
                                          <p:spTgt spid="21"/>
                                        </p:tgtEl>
                                      </p:cBhvr>
                                    </p:animEffect>
                                    <p:anim calcmode="lin" valueType="num">
                                      <p:cBhvr>
                                        <p:cTn id="13" dur="1000" fill="hold"/>
                                        <p:tgtEl>
                                          <p:spTgt spid="21"/>
                                        </p:tgtEl>
                                        <p:attrNameLst>
                                          <p:attrName>ppt_x</p:attrName>
                                        </p:attrNameLst>
                                      </p:cBhvr>
                                      <p:tavLst>
                                        <p:tav tm="0">
                                          <p:val>
                                            <p:strVal val="#ppt_x"/>
                                          </p:val>
                                        </p:tav>
                                        <p:tav tm="100000">
                                          <p:val>
                                            <p:strVal val="#ppt_x"/>
                                          </p:val>
                                        </p:tav>
                                      </p:tavLst>
                                    </p:anim>
                                    <p:anim calcmode="lin" valueType="num">
                                      <p:cBhvr>
                                        <p:cTn id="14"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8F7F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441218" y="8965596"/>
            <a:ext cx="3352965" cy="2840876"/>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14161143" y="-1503017"/>
            <a:ext cx="3352965" cy="2840876"/>
          </a:xfrm>
          <a:prstGeom prst="rect">
            <a:avLst/>
          </a:prstGeom>
        </p:spPr>
      </p:pic>
      <p:grpSp>
        <p:nvGrpSpPr>
          <p:cNvPr id="4" name="Group 4"/>
          <p:cNvGrpSpPr/>
          <p:nvPr/>
        </p:nvGrpSpPr>
        <p:grpSpPr>
          <a:xfrm>
            <a:off x="10609179" y="9850018"/>
            <a:ext cx="1172978" cy="1172978"/>
            <a:chOff x="0" y="0"/>
            <a:chExt cx="1563971" cy="1563971"/>
          </a:xfrm>
        </p:grpSpPr>
        <p:grpSp>
          <p:nvGrpSpPr>
            <p:cNvPr id="5" name="Group 5"/>
            <p:cNvGrpSpPr/>
            <p:nvPr/>
          </p:nvGrpSpPr>
          <p:grpSpPr>
            <a:xfrm>
              <a:off x="0" y="0"/>
              <a:ext cx="1563971" cy="1563971"/>
              <a:chOff x="0" y="0"/>
              <a:chExt cx="812800" cy="812800"/>
            </a:xfrm>
          </p:grpSpPr>
          <p:sp>
            <p:nvSpPr>
              <p:cNvPr id="6" name="Freeform 6"/>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p:spPr>
          </p:sp>
          <p:sp>
            <p:nvSpPr>
              <p:cNvPr id="7" name="TextBox 7"/>
              <p:cNvSpPr txBox="1"/>
              <p:nvPr/>
            </p:nvSpPr>
            <p:spPr>
              <a:xfrm>
                <a:off x="76200" y="38100"/>
                <a:ext cx="660400" cy="698500"/>
              </a:xfrm>
              <a:prstGeom prst="rect">
                <a:avLst/>
              </a:prstGeom>
            </p:spPr>
            <p:txBody>
              <a:bodyPr lIns="50800" tIns="50800" rIns="50800" bIns="50800" rtlCol="0" anchor="ctr"/>
              <a:lstStyle/>
              <a:p>
                <a:pPr algn="ctr">
                  <a:lnSpc>
                    <a:spcPts val="3171"/>
                  </a:lnSpc>
                </a:pPr>
                <a:endParaRPr/>
              </a:p>
            </p:txBody>
          </p:sp>
        </p:grpSp>
        <p:grpSp>
          <p:nvGrpSpPr>
            <p:cNvPr id="8" name="Group 8"/>
            <p:cNvGrpSpPr/>
            <p:nvPr/>
          </p:nvGrpSpPr>
          <p:grpSpPr>
            <a:xfrm>
              <a:off x="167370" y="167370"/>
              <a:ext cx="1229231" cy="1229231"/>
              <a:chOff x="0" y="0"/>
              <a:chExt cx="812800" cy="812800"/>
            </a:xfrm>
          </p:grpSpPr>
          <p:sp>
            <p:nvSpPr>
              <p:cNvPr id="9" name="Freeform 9"/>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8F7F4"/>
              </a:solidFill>
            </p:spPr>
          </p:sp>
          <p:sp>
            <p:nvSpPr>
              <p:cNvPr id="10" name="TextBox 10"/>
              <p:cNvSpPr txBox="1"/>
              <p:nvPr/>
            </p:nvSpPr>
            <p:spPr>
              <a:xfrm>
                <a:off x="76200" y="38100"/>
                <a:ext cx="660400" cy="698500"/>
              </a:xfrm>
              <a:prstGeom prst="rect">
                <a:avLst/>
              </a:prstGeom>
            </p:spPr>
            <p:txBody>
              <a:bodyPr lIns="50800" tIns="50800" rIns="50800" bIns="50800" rtlCol="0" anchor="ctr"/>
              <a:lstStyle/>
              <a:p>
                <a:pPr algn="ctr">
                  <a:lnSpc>
                    <a:spcPts val="3171"/>
                  </a:lnSpc>
                </a:pPr>
                <a:endParaRPr/>
              </a:p>
            </p:txBody>
          </p:sp>
        </p:grpSp>
      </p:grpSp>
      <p:grpSp>
        <p:nvGrpSpPr>
          <p:cNvPr id="11" name="Group 11"/>
          <p:cNvGrpSpPr/>
          <p:nvPr/>
        </p:nvGrpSpPr>
        <p:grpSpPr>
          <a:xfrm>
            <a:off x="6237930" y="-571110"/>
            <a:ext cx="1142219" cy="1142219"/>
            <a:chOff x="0" y="0"/>
            <a:chExt cx="1522959" cy="1522959"/>
          </a:xfrm>
        </p:grpSpPr>
        <p:grpSp>
          <p:nvGrpSpPr>
            <p:cNvPr id="12" name="Group 12"/>
            <p:cNvGrpSpPr/>
            <p:nvPr/>
          </p:nvGrpSpPr>
          <p:grpSpPr>
            <a:xfrm>
              <a:off x="0" y="0"/>
              <a:ext cx="1522959" cy="1522959"/>
              <a:chOff x="0" y="0"/>
              <a:chExt cx="812800" cy="812800"/>
            </a:xfrm>
          </p:grpSpPr>
          <p:sp>
            <p:nvSpPr>
              <p:cNvPr id="13" name="Freeform 13"/>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p:spPr>
          </p:sp>
          <p:sp>
            <p:nvSpPr>
              <p:cNvPr id="14" name="TextBox 14"/>
              <p:cNvSpPr txBox="1"/>
              <p:nvPr/>
            </p:nvSpPr>
            <p:spPr>
              <a:xfrm>
                <a:off x="76200" y="38100"/>
                <a:ext cx="660400" cy="698500"/>
              </a:xfrm>
              <a:prstGeom prst="rect">
                <a:avLst/>
              </a:prstGeom>
            </p:spPr>
            <p:txBody>
              <a:bodyPr lIns="50800" tIns="50800" rIns="50800" bIns="50800" rtlCol="0" anchor="ctr"/>
              <a:lstStyle/>
              <a:p>
                <a:pPr algn="ctr">
                  <a:lnSpc>
                    <a:spcPts val="3088"/>
                  </a:lnSpc>
                </a:pPr>
                <a:endParaRPr/>
              </a:p>
            </p:txBody>
          </p:sp>
        </p:grpSp>
        <p:grpSp>
          <p:nvGrpSpPr>
            <p:cNvPr id="15" name="Group 15"/>
            <p:cNvGrpSpPr/>
            <p:nvPr/>
          </p:nvGrpSpPr>
          <p:grpSpPr>
            <a:xfrm>
              <a:off x="162981" y="162981"/>
              <a:ext cx="1196997" cy="1196997"/>
              <a:chOff x="0" y="0"/>
              <a:chExt cx="812800" cy="812800"/>
            </a:xfrm>
          </p:grpSpPr>
          <p:sp>
            <p:nvSpPr>
              <p:cNvPr id="16" name="Freeform 16"/>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8F7F4"/>
              </a:solidFill>
            </p:spPr>
          </p:sp>
          <p:sp>
            <p:nvSpPr>
              <p:cNvPr id="17" name="TextBox 17"/>
              <p:cNvSpPr txBox="1"/>
              <p:nvPr/>
            </p:nvSpPr>
            <p:spPr>
              <a:xfrm>
                <a:off x="76200" y="38100"/>
                <a:ext cx="660400" cy="698500"/>
              </a:xfrm>
              <a:prstGeom prst="rect">
                <a:avLst/>
              </a:prstGeom>
            </p:spPr>
            <p:txBody>
              <a:bodyPr lIns="50800" tIns="50800" rIns="50800" bIns="50800" rtlCol="0" anchor="ctr"/>
              <a:lstStyle/>
              <a:p>
                <a:pPr algn="ctr">
                  <a:lnSpc>
                    <a:spcPts val="3088"/>
                  </a:lnSpc>
                </a:pPr>
                <a:endParaRPr/>
              </a:p>
            </p:txBody>
          </p:sp>
        </p:grpSp>
      </p:grpSp>
      <p:pic>
        <p:nvPicPr>
          <p:cNvPr id="18" name="Picture 1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118492" y="-999804"/>
            <a:ext cx="4294383" cy="4114800"/>
          </a:xfrm>
          <a:prstGeom prst="rect">
            <a:avLst/>
          </a:prstGeom>
        </p:spPr>
      </p:pic>
      <p:pic>
        <p:nvPicPr>
          <p:cNvPr id="19" name="Picture 1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0800000">
            <a:off x="15366916" y="7231994"/>
            <a:ext cx="4294383" cy="4114800"/>
          </a:xfrm>
          <a:prstGeom prst="rect">
            <a:avLst/>
          </a:prstGeom>
        </p:spPr>
      </p:pic>
      <p:pic>
        <p:nvPicPr>
          <p:cNvPr id="20" name="Picture 20"/>
          <p:cNvPicPr>
            <a:picLocks noChangeAspect="1"/>
          </p:cNvPicPr>
          <p:nvPr/>
        </p:nvPicPr>
        <p:blipFill>
          <a:blip r:embed="rId6"/>
          <a:srcRect/>
          <a:stretch>
            <a:fillRect/>
          </a:stretch>
        </p:blipFill>
        <p:spPr>
          <a:xfrm>
            <a:off x="2765455" y="2300181"/>
            <a:ext cx="13714261" cy="7302844"/>
          </a:xfrm>
          <a:prstGeom prst="rect">
            <a:avLst/>
          </a:prstGeom>
        </p:spPr>
      </p:pic>
      <p:pic>
        <p:nvPicPr>
          <p:cNvPr id="21" name="Picture 21"/>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flipH="1">
            <a:off x="-68516" y="7826701"/>
            <a:ext cx="2645305" cy="2559333"/>
          </a:xfrm>
          <a:prstGeom prst="rect">
            <a:avLst/>
          </a:prstGeom>
        </p:spPr>
      </p:pic>
      <p:sp>
        <p:nvSpPr>
          <p:cNvPr id="22" name="TextBox 22"/>
          <p:cNvSpPr txBox="1"/>
          <p:nvPr/>
        </p:nvSpPr>
        <p:spPr>
          <a:xfrm>
            <a:off x="1028700" y="1100053"/>
            <a:ext cx="17187770" cy="953135"/>
          </a:xfrm>
          <a:prstGeom prst="rect">
            <a:avLst/>
          </a:prstGeom>
        </p:spPr>
        <p:txBody>
          <a:bodyPr lIns="0" tIns="0" rIns="0" bIns="0" rtlCol="0" anchor="t">
            <a:spAutoFit/>
          </a:bodyPr>
          <a:lstStyle/>
          <a:p>
            <a:pPr algn="ctr">
              <a:lnSpc>
                <a:spcPts val="7840"/>
              </a:lnSpc>
              <a:spcBef>
                <a:spcPct val="0"/>
              </a:spcBef>
            </a:pPr>
            <a:r>
              <a:rPr lang="en-US" sz="5600">
                <a:solidFill>
                  <a:srgbClr val="5B4636"/>
                </a:solidFill>
                <a:latin typeface="Fraunces Bold"/>
              </a:rPr>
              <a:t> I. TÌM HIỂU ĐẶC ĐIỂM CỦA KIỂU VĂN BẢN</a:t>
            </a:r>
          </a:p>
        </p:txBody>
      </p:sp>
      <p:sp>
        <p:nvSpPr>
          <p:cNvPr id="23" name="TextBox 23"/>
          <p:cNvSpPr txBox="1"/>
          <p:nvPr/>
        </p:nvSpPr>
        <p:spPr>
          <a:xfrm>
            <a:off x="4303453" y="2708230"/>
            <a:ext cx="11525073" cy="746615"/>
          </a:xfrm>
          <a:prstGeom prst="rect">
            <a:avLst/>
          </a:prstGeom>
        </p:spPr>
        <p:txBody>
          <a:bodyPr lIns="0" tIns="0" rIns="0" bIns="0" rtlCol="0" anchor="t">
            <a:spAutoFit/>
          </a:bodyPr>
          <a:lstStyle/>
          <a:p>
            <a:pPr algn="just">
              <a:lnSpc>
                <a:spcPct val="130000"/>
              </a:lnSpc>
              <a:spcBef>
                <a:spcPct val="0"/>
              </a:spcBef>
            </a:pPr>
            <a:r>
              <a:rPr lang="en-US" sz="4100" b="1" dirty="0" err="1">
                <a:solidFill>
                  <a:srgbClr val="000000"/>
                </a:solidFill>
                <a:latin typeface="Roboto Condensed"/>
              </a:rPr>
              <a:t>Yêu</a:t>
            </a:r>
            <a:r>
              <a:rPr lang="en-US" sz="4100" b="1" dirty="0">
                <a:solidFill>
                  <a:srgbClr val="000000"/>
                </a:solidFill>
                <a:latin typeface="Roboto Condensed"/>
              </a:rPr>
              <a:t> </a:t>
            </a:r>
            <a:r>
              <a:rPr lang="en-US" sz="4100" b="1" dirty="0" err="1">
                <a:solidFill>
                  <a:srgbClr val="000000"/>
                </a:solidFill>
                <a:latin typeface="Roboto Condensed"/>
              </a:rPr>
              <a:t>cầu</a:t>
            </a:r>
            <a:r>
              <a:rPr lang="en-US" sz="4100" b="1" dirty="0">
                <a:solidFill>
                  <a:srgbClr val="000000"/>
                </a:solidFill>
                <a:latin typeface="Roboto Condensed"/>
              </a:rPr>
              <a:t> </a:t>
            </a:r>
            <a:r>
              <a:rPr lang="en-US" sz="4100" b="1" dirty="0" err="1">
                <a:solidFill>
                  <a:srgbClr val="000000"/>
                </a:solidFill>
                <a:latin typeface="Roboto Condensed"/>
              </a:rPr>
              <a:t>của</a:t>
            </a:r>
            <a:r>
              <a:rPr lang="en-US" sz="4100" b="1" dirty="0">
                <a:solidFill>
                  <a:srgbClr val="000000"/>
                </a:solidFill>
                <a:latin typeface="Roboto Condensed"/>
              </a:rPr>
              <a:t> </a:t>
            </a:r>
            <a:r>
              <a:rPr lang="en-US" sz="4100" b="1" dirty="0" err="1">
                <a:solidFill>
                  <a:srgbClr val="000000"/>
                </a:solidFill>
                <a:latin typeface="Roboto Condensed"/>
              </a:rPr>
              <a:t>kiểu</a:t>
            </a:r>
            <a:r>
              <a:rPr lang="en-US" sz="4100" b="1" dirty="0">
                <a:solidFill>
                  <a:srgbClr val="000000"/>
                </a:solidFill>
                <a:latin typeface="Roboto Condensed"/>
              </a:rPr>
              <a:t> </a:t>
            </a:r>
            <a:r>
              <a:rPr lang="en-US" sz="4100" b="1" dirty="0" err="1">
                <a:solidFill>
                  <a:srgbClr val="000000"/>
                </a:solidFill>
                <a:latin typeface="Roboto Condensed"/>
              </a:rPr>
              <a:t>văn</a:t>
            </a:r>
            <a:r>
              <a:rPr lang="en-US" sz="4100" b="1" dirty="0">
                <a:solidFill>
                  <a:srgbClr val="000000"/>
                </a:solidFill>
                <a:latin typeface="Roboto Condensed"/>
              </a:rPr>
              <a:t> </a:t>
            </a:r>
            <a:r>
              <a:rPr lang="en-US" sz="4100" b="1" dirty="0" err="1">
                <a:solidFill>
                  <a:srgbClr val="000000"/>
                </a:solidFill>
                <a:latin typeface="Roboto Condensed"/>
              </a:rPr>
              <a:t>bản</a:t>
            </a:r>
            <a:r>
              <a:rPr lang="en-US" sz="4100" b="1" dirty="0">
                <a:solidFill>
                  <a:srgbClr val="000000"/>
                </a:solidFill>
                <a:latin typeface="Roboto Condensed"/>
              </a:rPr>
              <a:t>:</a:t>
            </a:r>
          </a:p>
        </p:txBody>
      </p:sp>
      <p:sp>
        <p:nvSpPr>
          <p:cNvPr id="27" name="Hộp Văn bản 26">
            <a:extLst>
              <a:ext uri="{FF2B5EF4-FFF2-40B4-BE49-F238E27FC236}">
                <a16:creationId xmlns:a16="http://schemas.microsoft.com/office/drawing/2014/main" id="{B0332067-B7BA-95F4-EA73-F4F795C9C2B4}"/>
              </a:ext>
            </a:extLst>
          </p:cNvPr>
          <p:cNvSpPr txBox="1"/>
          <p:nvPr/>
        </p:nvSpPr>
        <p:spPr>
          <a:xfrm>
            <a:off x="3787359" y="3602467"/>
            <a:ext cx="11848531" cy="5334409"/>
          </a:xfrm>
          <a:prstGeom prst="rect">
            <a:avLst/>
          </a:prstGeom>
          <a:noFill/>
        </p:spPr>
        <p:txBody>
          <a:bodyPr wrap="square">
            <a:spAutoFit/>
          </a:bodyPr>
          <a:lstStyle/>
          <a:p>
            <a:pPr marL="571500" indent="-571500" algn="just">
              <a:lnSpc>
                <a:spcPct val="120000"/>
              </a:lnSpc>
              <a:buFont typeface="Wingdings" panose="05000000000000000000" pitchFamily="2" charset="2"/>
              <a:buChar char="§"/>
            </a:pPr>
            <a:r>
              <a:rPr lang="vi-VN" sz="4100" dirty="0">
                <a:latin typeface="Roboto Condensed" panose="02000000000000000000" pitchFamily="2" charset="0"/>
                <a:ea typeface="Roboto Condensed" panose="02000000000000000000" pitchFamily="2" charset="0"/>
                <a:cs typeface="Roboto Condensed" panose="02000000000000000000" pitchFamily="2" charset="0"/>
              </a:rPr>
              <a:t>Giới thiệu những thông tin cần thiết về trò chơi hay hoạt động (hoàn cảnh diễn ra, đối tượng tham gia).</a:t>
            </a:r>
          </a:p>
          <a:p>
            <a:pPr marL="571500" indent="-571500" algn="just">
              <a:lnSpc>
                <a:spcPct val="120000"/>
              </a:lnSpc>
              <a:buFont typeface="Wingdings" panose="05000000000000000000" pitchFamily="2" charset="2"/>
              <a:buChar char="§"/>
            </a:pPr>
            <a:r>
              <a:rPr lang="vi-VN" sz="4100" dirty="0">
                <a:latin typeface="Roboto Condensed" panose="02000000000000000000" pitchFamily="2" charset="0"/>
                <a:ea typeface="Roboto Condensed" panose="02000000000000000000" pitchFamily="2" charset="0"/>
                <a:cs typeface="Roboto Condensed" panose="02000000000000000000" pitchFamily="2" charset="0"/>
              </a:rPr>
              <a:t>Miêu tả được quy tắc hoặc luật lệ của trò chơi hay hoạt động.</a:t>
            </a:r>
          </a:p>
          <a:p>
            <a:pPr marL="571500" indent="-571500" algn="just">
              <a:lnSpc>
                <a:spcPct val="120000"/>
              </a:lnSpc>
              <a:buFont typeface="Wingdings" panose="05000000000000000000" pitchFamily="2" charset="2"/>
              <a:buChar char="§"/>
            </a:pPr>
            <a:r>
              <a:rPr lang="vi-VN" sz="4100" dirty="0">
                <a:latin typeface="Roboto Condensed" panose="02000000000000000000" pitchFamily="2" charset="0"/>
                <a:ea typeface="Roboto Condensed" panose="02000000000000000000" pitchFamily="2" charset="0"/>
                <a:cs typeface="Roboto Condensed" panose="02000000000000000000" pitchFamily="2" charset="0"/>
              </a:rPr>
              <a:t>Nêu được vai trò, tác dụng của trò chơi hay hoạt động đối với con người.</a:t>
            </a:r>
          </a:p>
          <a:p>
            <a:pPr marL="571500" indent="-571500" algn="just">
              <a:lnSpc>
                <a:spcPct val="120000"/>
              </a:lnSpc>
              <a:buFont typeface="Wingdings" panose="05000000000000000000" pitchFamily="2" charset="2"/>
              <a:buChar char="§"/>
            </a:pPr>
            <a:r>
              <a:rPr lang="vi-VN" sz="4100" dirty="0">
                <a:latin typeface="Roboto Condensed" panose="02000000000000000000" pitchFamily="2" charset="0"/>
                <a:ea typeface="Roboto Condensed" panose="02000000000000000000" pitchFamily="2" charset="0"/>
                <a:cs typeface="Roboto Condensed" panose="02000000000000000000" pitchFamily="2" charset="0"/>
              </a:rPr>
              <a:t>Nêu được ý nghĩa của trò chơi hay hoạt động</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barn(inVertical)">
                                      <p:cBhvr>
                                        <p:cTn id="10" dur="50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barn(inVertical)">
                                      <p:cBhvr>
                                        <p:cTn id="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14705440" y="-1389339"/>
            <a:ext cx="3352965" cy="2840876"/>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10496" y="8842342"/>
            <a:ext cx="3352965" cy="2840876"/>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649553">
            <a:off x="107223" y="8076260"/>
            <a:ext cx="1562518" cy="1289788"/>
          </a:xfrm>
          <a:prstGeom prst="rect">
            <a:avLst/>
          </a:prstGeom>
        </p:spPr>
      </p:pic>
      <p:grpSp>
        <p:nvGrpSpPr>
          <p:cNvPr id="5" name="Group 5"/>
          <p:cNvGrpSpPr/>
          <p:nvPr/>
        </p:nvGrpSpPr>
        <p:grpSpPr>
          <a:xfrm>
            <a:off x="10609179" y="9850018"/>
            <a:ext cx="1172978" cy="1172978"/>
            <a:chOff x="0" y="0"/>
            <a:chExt cx="1563971" cy="1563971"/>
          </a:xfrm>
        </p:grpSpPr>
        <p:grpSp>
          <p:nvGrpSpPr>
            <p:cNvPr id="6" name="Group 6"/>
            <p:cNvGrpSpPr/>
            <p:nvPr/>
          </p:nvGrpSpPr>
          <p:grpSpPr>
            <a:xfrm>
              <a:off x="0" y="0"/>
              <a:ext cx="1563971" cy="1563971"/>
              <a:chOff x="0" y="0"/>
              <a:chExt cx="812800" cy="812800"/>
            </a:xfrm>
          </p:grpSpPr>
          <p:sp>
            <p:nvSpPr>
              <p:cNvPr id="7" name="Freeform 7"/>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5B4636"/>
              </a:solidFill>
            </p:spPr>
          </p:sp>
          <p:sp>
            <p:nvSpPr>
              <p:cNvPr id="8" name="TextBox 8"/>
              <p:cNvSpPr txBox="1"/>
              <p:nvPr/>
            </p:nvSpPr>
            <p:spPr>
              <a:xfrm>
                <a:off x="76200" y="38100"/>
                <a:ext cx="660400" cy="698500"/>
              </a:xfrm>
              <a:prstGeom prst="rect">
                <a:avLst/>
              </a:prstGeom>
            </p:spPr>
            <p:txBody>
              <a:bodyPr lIns="50800" tIns="50800" rIns="50800" bIns="50800" rtlCol="0" anchor="ctr"/>
              <a:lstStyle/>
              <a:p>
                <a:pPr algn="ctr">
                  <a:lnSpc>
                    <a:spcPts val="3171"/>
                  </a:lnSpc>
                </a:pPr>
                <a:endParaRPr/>
              </a:p>
            </p:txBody>
          </p:sp>
        </p:grpSp>
        <p:grpSp>
          <p:nvGrpSpPr>
            <p:cNvPr id="9" name="Group 9"/>
            <p:cNvGrpSpPr/>
            <p:nvPr/>
          </p:nvGrpSpPr>
          <p:grpSpPr>
            <a:xfrm>
              <a:off x="167370" y="167370"/>
              <a:ext cx="1229231" cy="1229231"/>
              <a:chOff x="0" y="0"/>
              <a:chExt cx="812800" cy="812800"/>
            </a:xfrm>
          </p:grpSpPr>
          <p:sp>
            <p:nvSpPr>
              <p:cNvPr id="10" name="Freeform 10"/>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p:spPr>
          </p:sp>
          <p:sp>
            <p:nvSpPr>
              <p:cNvPr id="11" name="TextBox 11"/>
              <p:cNvSpPr txBox="1"/>
              <p:nvPr/>
            </p:nvSpPr>
            <p:spPr>
              <a:xfrm>
                <a:off x="76200" y="38100"/>
                <a:ext cx="660400" cy="698500"/>
              </a:xfrm>
              <a:prstGeom prst="rect">
                <a:avLst/>
              </a:prstGeom>
            </p:spPr>
            <p:txBody>
              <a:bodyPr lIns="50800" tIns="50800" rIns="50800" bIns="50800" rtlCol="0" anchor="ctr"/>
              <a:lstStyle/>
              <a:p>
                <a:pPr algn="ctr">
                  <a:lnSpc>
                    <a:spcPts val="3171"/>
                  </a:lnSpc>
                </a:pPr>
                <a:endParaRPr/>
              </a:p>
            </p:txBody>
          </p:sp>
        </p:grpSp>
      </p:grpSp>
      <p:grpSp>
        <p:nvGrpSpPr>
          <p:cNvPr id="12" name="Group 12"/>
          <p:cNvGrpSpPr/>
          <p:nvPr/>
        </p:nvGrpSpPr>
        <p:grpSpPr>
          <a:xfrm>
            <a:off x="6237930" y="-571110"/>
            <a:ext cx="1142219" cy="1142219"/>
            <a:chOff x="0" y="0"/>
            <a:chExt cx="1522959" cy="1522959"/>
          </a:xfrm>
        </p:grpSpPr>
        <p:grpSp>
          <p:nvGrpSpPr>
            <p:cNvPr id="13" name="Group 13"/>
            <p:cNvGrpSpPr/>
            <p:nvPr/>
          </p:nvGrpSpPr>
          <p:grpSpPr>
            <a:xfrm>
              <a:off x="0" y="0"/>
              <a:ext cx="1522959" cy="1522959"/>
              <a:chOff x="0" y="0"/>
              <a:chExt cx="812800" cy="812800"/>
            </a:xfrm>
          </p:grpSpPr>
          <p:sp>
            <p:nvSpPr>
              <p:cNvPr id="14" name="Freeform 14"/>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5B4636"/>
              </a:solidFill>
            </p:spPr>
          </p:sp>
          <p:sp>
            <p:nvSpPr>
              <p:cNvPr id="15" name="TextBox 15"/>
              <p:cNvSpPr txBox="1"/>
              <p:nvPr/>
            </p:nvSpPr>
            <p:spPr>
              <a:xfrm>
                <a:off x="76200" y="38100"/>
                <a:ext cx="660400" cy="698500"/>
              </a:xfrm>
              <a:prstGeom prst="rect">
                <a:avLst/>
              </a:prstGeom>
            </p:spPr>
            <p:txBody>
              <a:bodyPr lIns="50800" tIns="50800" rIns="50800" bIns="50800" rtlCol="0" anchor="ctr"/>
              <a:lstStyle/>
              <a:p>
                <a:pPr algn="ctr">
                  <a:lnSpc>
                    <a:spcPts val="3088"/>
                  </a:lnSpc>
                </a:pPr>
                <a:endParaRPr/>
              </a:p>
            </p:txBody>
          </p:sp>
        </p:grpSp>
        <p:grpSp>
          <p:nvGrpSpPr>
            <p:cNvPr id="16" name="Group 16"/>
            <p:cNvGrpSpPr/>
            <p:nvPr/>
          </p:nvGrpSpPr>
          <p:grpSpPr>
            <a:xfrm>
              <a:off x="162981" y="162981"/>
              <a:ext cx="1196997" cy="1196997"/>
              <a:chOff x="0" y="0"/>
              <a:chExt cx="812800" cy="812800"/>
            </a:xfrm>
          </p:grpSpPr>
          <p:sp>
            <p:nvSpPr>
              <p:cNvPr id="17" name="Freeform 17"/>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p:spPr>
          </p:sp>
          <p:sp>
            <p:nvSpPr>
              <p:cNvPr id="18" name="TextBox 18"/>
              <p:cNvSpPr txBox="1"/>
              <p:nvPr/>
            </p:nvSpPr>
            <p:spPr>
              <a:xfrm>
                <a:off x="76200" y="38100"/>
                <a:ext cx="660400" cy="698500"/>
              </a:xfrm>
              <a:prstGeom prst="rect">
                <a:avLst/>
              </a:prstGeom>
            </p:spPr>
            <p:txBody>
              <a:bodyPr lIns="50800" tIns="50800" rIns="50800" bIns="50800" rtlCol="0" anchor="ctr"/>
              <a:lstStyle/>
              <a:p>
                <a:pPr algn="ctr">
                  <a:lnSpc>
                    <a:spcPts val="3088"/>
                  </a:lnSpc>
                </a:pPr>
                <a:endParaRPr/>
              </a:p>
            </p:txBody>
          </p:sp>
        </p:grpSp>
      </p:grpSp>
      <p:pic>
        <p:nvPicPr>
          <p:cNvPr id="19" name="Picture 1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118492" y="-999804"/>
            <a:ext cx="4294383" cy="4114800"/>
          </a:xfrm>
          <a:prstGeom prst="rect">
            <a:avLst/>
          </a:prstGeom>
        </p:spPr>
      </p:pic>
      <p:pic>
        <p:nvPicPr>
          <p:cNvPr id="20" name="Picture 2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0800000">
            <a:off x="15366916" y="7231994"/>
            <a:ext cx="4294383" cy="4114800"/>
          </a:xfrm>
          <a:prstGeom prst="rect">
            <a:avLst/>
          </a:prstGeom>
        </p:spPr>
      </p:pic>
      <p:sp>
        <p:nvSpPr>
          <p:cNvPr id="21" name="TextBox 21"/>
          <p:cNvSpPr txBox="1"/>
          <p:nvPr/>
        </p:nvSpPr>
        <p:spPr>
          <a:xfrm>
            <a:off x="2161519" y="996738"/>
            <a:ext cx="14686964" cy="1286858"/>
          </a:xfrm>
          <a:prstGeom prst="rect">
            <a:avLst/>
          </a:prstGeom>
        </p:spPr>
        <p:txBody>
          <a:bodyPr wrap="square" lIns="0" tIns="0" rIns="0" bIns="0" rtlCol="0" anchor="t">
            <a:spAutoFit/>
          </a:bodyPr>
          <a:lstStyle/>
          <a:p>
            <a:pPr algn="ctr">
              <a:lnSpc>
                <a:spcPts val="10445"/>
              </a:lnSpc>
              <a:spcBef>
                <a:spcPct val="0"/>
              </a:spcBef>
            </a:pPr>
            <a:r>
              <a:rPr lang="en-US" sz="7461" dirty="0">
                <a:solidFill>
                  <a:srgbClr val="5B4636"/>
                </a:solidFill>
                <a:latin typeface="#9Slide07 SVNUT Triumph Press"/>
              </a:rPr>
              <a:t> 1. </a:t>
            </a:r>
            <a:r>
              <a:rPr lang="en-US" sz="7461" dirty="0" err="1">
                <a:solidFill>
                  <a:srgbClr val="5B4636"/>
                </a:solidFill>
                <a:latin typeface="#9Slide07 SVNUT Triumph Press"/>
              </a:rPr>
              <a:t>Đặc</a:t>
            </a:r>
            <a:r>
              <a:rPr lang="en-US" sz="7461" dirty="0">
                <a:solidFill>
                  <a:srgbClr val="5B4636"/>
                </a:solidFill>
                <a:latin typeface="#9Slide07 SVNUT Triumph Press"/>
              </a:rPr>
              <a:t> </a:t>
            </a:r>
            <a:r>
              <a:rPr lang="en-US" sz="7461" dirty="0" err="1">
                <a:solidFill>
                  <a:srgbClr val="5B4636"/>
                </a:solidFill>
                <a:latin typeface="#9Slide07 SVNUT Triumph Press"/>
              </a:rPr>
              <a:t>điểm</a:t>
            </a:r>
            <a:r>
              <a:rPr lang="en-US" sz="7461" dirty="0">
                <a:solidFill>
                  <a:srgbClr val="5B4636"/>
                </a:solidFill>
                <a:latin typeface="#9Slide07 SVNUT Triumph Press"/>
              </a:rPr>
              <a:t> </a:t>
            </a:r>
            <a:r>
              <a:rPr lang="en-US" sz="7461" dirty="0" err="1">
                <a:solidFill>
                  <a:srgbClr val="5B4636"/>
                </a:solidFill>
                <a:latin typeface="#9Slide07 SVNUT Triumph Press"/>
              </a:rPr>
              <a:t>của</a:t>
            </a:r>
            <a:r>
              <a:rPr lang="en-US" sz="7461" dirty="0">
                <a:solidFill>
                  <a:srgbClr val="5B4636"/>
                </a:solidFill>
                <a:latin typeface="#9Slide07 SVNUT Triumph Press"/>
              </a:rPr>
              <a:t> </a:t>
            </a:r>
            <a:r>
              <a:rPr lang="en-US" sz="7461" dirty="0" err="1">
                <a:solidFill>
                  <a:srgbClr val="5B4636"/>
                </a:solidFill>
                <a:latin typeface="#9Slide07 SVNUT Triumph Press"/>
              </a:rPr>
              <a:t>kiểu</a:t>
            </a:r>
            <a:r>
              <a:rPr lang="en-US" sz="7461" dirty="0">
                <a:solidFill>
                  <a:srgbClr val="5B4636"/>
                </a:solidFill>
                <a:latin typeface="#9Slide07 SVNUT Triumph Press"/>
              </a:rPr>
              <a:t> </a:t>
            </a:r>
            <a:r>
              <a:rPr lang="en-US" sz="7461" dirty="0" err="1">
                <a:solidFill>
                  <a:srgbClr val="5B4636"/>
                </a:solidFill>
                <a:latin typeface="#9Slide07 SVNUT Triumph Press"/>
              </a:rPr>
              <a:t>văn</a:t>
            </a:r>
            <a:r>
              <a:rPr lang="en-US" sz="7461" dirty="0">
                <a:solidFill>
                  <a:srgbClr val="5B4636"/>
                </a:solidFill>
                <a:latin typeface="#9Slide07 SVNUT Triumph Press"/>
              </a:rPr>
              <a:t> </a:t>
            </a:r>
            <a:r>
              <a:rPr lang="en-US" sz="7461" dirty="0" err="1">
                <a:solidFill>
                  <a:srgbClr val="5B4636"/>
                </a:solidFill>
                <a:latin typeface="#9Slide07 SVNUT Triumph Press"/>
              </a:rPr>
              <a:t>bản</a:t>
            </a:r>
            <a:endParaRPr lang="en-US" sz="7461" dirty="0">
              <a:solidFill>
                <a:srgbClr val="5B4636"/>
              </a:solidFill>
              <a:latin typeface="#9Slide07 SVNUT Triumph Press"/>
            </a:endParaRPr>
          </a:p>
        </p:txBody>
      </p:sp>
      <p:sp>
        <p:nvSpPr>
          <p:cNvPr id="22" name="TextBox 22"/>
          <p:cNvSpPr txBox="1"/>
          <p:nvPr/>
        </p:nvSpPr>
        <p:spPr>
          <a:xfrm>
            <a:off x="1028700" y="2762250"/>
            <a:ext cx="15819783" cy="3981859"/>
          </a:xfrm>
          <a:prstGeom prst="rect">
            <a:avLst/>
          </a:prstGeom>
        </p:spPr>
        <p:txBody>
          <a:bodyPr lIns="0" tIns="0" rIns="0" bIns="0" rtlCol="0" anchor="t">
            <a:spAutoFit/>
          </a:bodyPr>
          <a:lstStyle/>
          <a:p>
            <a:pPr marL="971550" lvl="1" indent="-485775" algn="just">
              <a:lnSpc>
                <a:spcPts val="6299"/>
              </a:lnSpc>
              <a:buFont typeface="Arial"/>
              <a:buChar char="•"/>
            </a:pPr>
            <a:r>
              <a:rPr lang="en-US" sz="4500" dirty="0" err="1">
                <a:solidFill>
                  <a:srgbClr val="000000"/>
                </a:solidFill>
                <a:latin typeface="Roboto Condensed Bold"/>
              </a:rPr>
              <a:t>Khái</a:t>
            </a:r>
            <a:r>
              <a:rPr lang="en-US" sz="4500" dirty="0">
                <a:solidFill>
                  <a:srgbClr val="000000"/>
                </a:solidFill>
                <a:latin typeface="Roboto Condensed Bold"/>
              </a:rPr>
              <a:t> </a:t>
            </a:r>
            <a:r>
              <a:rPr lang="en-US" sz="4500" dirty="0" err="1">
                <a:solidFill>
                  <a:srgbClr val="000000"/>
                </a:solidFill>
                <a:latin typeface="Roboto Condensed Bold"/>
              </a:rPr>
              <a:t>niệm</a:t>
            </a:r>
            <a:r>
              <a:rPr lang="en-US" sz="4500" dirty="0">
                <a:solidFill>
                  <a:srgbClr val="000000"/>
                </a:solidFill>
                <a:latin typeface="Roboto Condensed Bold"/>
              </a:rPr>
              <a:t>:</a:t>
            </a:r>
            <a:r>
              <a:rPr lang="en-US" sz="4500" dirty="0">
                <a:solidFill>
                  <a:srgbClr val="000000"/>
                </a:solidFill>
                <a:latin typeface="Roboto Condensed"/>
              </a:rPr>
              <a:t> </a:t>
            </a:r>
            <a:r>
              <a:rPr lang="en-US" sz="4500" dirty="0" err="1">
                <a:solidFill>
                  <a:srgbClr val="000000"/>
                </a:solidFill>
                <a:latin typeface="Roboto Condensed"/>
              </a:rPr>
              <a:t>Kiểu</a:t>
            </a:r>
            <a:r>
              <a:rPr lang="en-US" sz="4500" dirty="0">
                <a:solidFill>
                  <a:srgbClr val="000000"/>
                </a:solidFill>
                <a:latin typeface="Roboto Condensed"/>
              </a:rPr>
              <a:t> </a:t>
            </a:r>
            <a:r>
              <a:rPr lang="en-US" sz="4500" dirty="0" err="1">
                <a:solidFill>
                  <a:srgbClr val="000000"/>
                </a:solidFill>
                <a:latin typeface="Roboto Condensed"/>
              </a:rPr>
              <a:t>bài</a:t>
            </a:r>
            <a:r>
              <a:rPr lang="en-US" sz="4500" dirty="0">
                <a:solidFill>
                  <a:srgbClr val="000000"/>
                </a:solidFill>
                <a:latin typeface="Roboto Condensed"/>
              </a:rPr>
              <a:t> </a:t>
            </a:r>
            <a:r>
              <a:rPr lang="en-US" sz="4500" dirty="0" err="1">
                <a:solidFill>
                  <a:srgbClr val="000000"/>
                </a:solidFill>
                <a:latin typeface="Roboto Condensed"/>
              </a:rPr>
              <a:t>thuyết</a:t>
            </a:r>
            <a:r>
              <a:rPr lang="en-US" sz="4500" dirty="0">
                <a:solidFill>
                  <a:srgbClr val="000000"/>
                </a:solidFill>
                <a:latin typeface="Roboto Condensed"/>
              </a:rPr>
              <a:t> </a:t>
            </a:r>
            <a:r>
              <a:rPr lang="en-US" sz="4500" dirty="0" err="1">
                <a:solidFill>
                  <a:srgbClr val="000000"/>
                </a:solidFill>
                <a:latin typeface="Roboto Condensed"/>
              </a:rPr>
              <a:t>minh</a:t>
            </a:r>
            <a:r>
              <a:rPr lang="en-US" sz="4500" dirty="0">
                <a:solidFill>
                  <a:srgbClr val="000000"/>
                </a:solidFill>
                <a:latin typeface="Roboto Condensed"/>
              </a:rPr>
              <a:t> </a:t>
            </a:r>
            <a:r>
              <a:rPr lang="en-US" sz="4500" dirty="0" err="1">
                <a:solidFill>
                  <a:srgbClr val="000000"/>
                </a:solidFill>
                <a:latin typeface="Roboto Condensed"/>
              </a:rPr>
              <a:t>về</a:t>
            </a:r>
            <a:r>
              <a:rPr lang="en-US" sz="4500" dirty="0">
                <a:solidFill>
                  <a:srgbClr val="000000"/>
                </a:solidFill>
                <a:latin typeface="Roboto Condensed"/>
              </a:rPr>
              <a:t> </a:t>
            </a:r>
            <a:r>
              <a:rPr lang="en-US" sz="4500" dirty="0" err="1">
                <a:solidFill>
                  <a:srgbClr val="000000"/>
                </a:solidFill>
                <a:latin typeface="Roboto Condensed"/>
              </a:rPr>
              <a:t>quy</a:t>
            </a:r>
            <a:r>
              <a:rPr lang="en-US" sz="4500" dirty="0">
                <a:solidFill>
                  <a:srgbClr val="000000"/>
                </a:solidFill>
                <a:latin typeface="Roboto Condensed"/>
              </a:rPr>
              <a:t> </a:t>
            </a:r>
            <a:r>
              <a:rPr lang="en-US" sz="4500" dirty="0" err="1">
                <a:solidFill>
                  <a:srgbClr val="000000"/>
                </a:solidFill>
                <a:latin typeface="Roboto Condensed"/>
              </a:rPr>
              <a:t>tắc</a:t>
            </a:r>
            <a:r>
              <a:rPr lang="en-US" sz="4500" dirty="0">
                <a:solidFill>
                  <a:srgbClr val="000000"/>
                </a:solidFill>
                <a:latin typeface="Roboto Condensed"/>
              </a:rPr>
              <a:t> </a:t>
            </a:r>
            <a:r>
              <a:rPr lang="en-US" sz="4500" dirty="0" err="1">
                <a:solidFill>
                  <a:srgbClr val="000000"/>
                </a:solidFill>
                <a:latin typeface="Roboto Condensed"/>
              </a:rPr>
              <a:t>hoặc</a:t>
            </a:r>
            <a:r>
              <a:rPr lang="en-US" sz="4500" dirty="0">
                <a:solidFill>
                  <a:srgbClr val="000000"/>
                </a:solidFill>
                <a:latin typeface="Roboto Condensed"/>
              </a:rPr>
              <a:t> </a:t>
            </a:r>
            <a:r>
              <a:rPr lang="en-US" sz="4500" dirty="0" err="1">
                <a:solidFill>
                  <a:srgbClr val="000000"/>
                </a:solidFill>
                <a:latin typeface="Roboto Condensed"/>
              </a:rPr>
              <a:t>luật</a:t>
            </a:r>
            <a:r>
              <a:rPr lang="en-US" sz="4500" dirty="0">
                <a:solidFill>
                  <a:srgbClr val="000000"/>
                </a:solidFill>
                <a:latin typeface="Roboto Condensed"/>
              </a:rPr>
              <a:t> </a:t>
            </a:r>
            <a:r>
              <a:rPr lang="en-US" sz="4500" dirty="0" err="1">
                <a:solidFill>
                  <a:srgbClr val="000000"/>
                </a:solidFill>
                <a:latin typeface="Roboto Condensed"/>
              </a:rPr>
              <a:t>lệ</a:t>
            </a:r>
            <a:r>
              <a:rPr lang="en-US" sz="4500" dirty="0">
                <a:solidFill>
                  <a:srgbClr val="000000"/>
                </a:solidFill>
                <a:latin typeface="Roboto Condensed"/>
              </a:rPr>
              <a:t> </a:t>
            </a:r>
            <a:r>
              <a:rPr lang="en-US" sz="4500" dirty="0" err="1">
                <a:solidFill>
                  <a:srgbClr val="000000"/>
                </a:solidFill>
                <a:latin typeface="Roboto Condensed"/>
              </a:rPr>
              <a:t>trong</a:t>
            </a:r>
            <a:r>
              <a:rPr lang="en-US" sz="4500" dirty="0">
                <a:solidFill>
                  <a:srgbClr val="000000"/>
                </a:solidFill>
                <a:latin typeface="Roboto Condensed"/>
              </a:rPr>
              <a:t> </a:t>
            </a:r>
            <a:r>
              <a:rPr lang="en-US" sz="4500" dirty="0" err="1">
                <a:solidFill>
                  <a:srgbClr val="000000"/>
                </a:solidFill>
                <a:latin typeface="Roboto Condensed"/>
              </a:rPr>
              <a:t>trò</a:t>
            </a:r>
            <a:r>
              <a:rPr lang="en-US" sz="4500" dirty="0">
                <a:solidFill>
                  <a:srgbClr val="000000"/>
                </a:solidFill>
                <a:latin typeface="Roboto Condensed"/>
              </a:rPr>
              <a:t> </a:t>
            </a:r>
            <a:r>
              <a:rPr lang="en-US" sz="4500" dirty="0" err="1">
                <a:solidFill>
                  <a:srgbClr val="000000"/>
                </a:solidFill>
                <a:latin typeface="Roboto Condensed"/>
              </a:rPr>
              <a:t>chơi</a:t>
            </a:r>
            <a:r>
              <a:rPr lang="en-US" sz="4500" dirty="0">
                <a:solidFill>
                  <a:srgbClr val="000000"/>
                </a:solidFill>
                <a:latin typeface="Roboto Condensed"/>
              </a:rPr>
              <a:t> hay </a:t>
            </a:r>
            <a:r>
              <a:rPr lang="en-US" sz="4500" dirty="0" err="1">
                <a:solidFill>
                  <a:srgbClr val="000000"/>
                </a:solidFill>
                <a:latin typeface="Roboto Condensed"/>
              </a:rPr>
              <a:t>hoạt</a:t>
            </a:r>
            <a:r>
              <a:rPr lang="en-US" sz="4500" dirty="0">
                <a:solidFill>
                  <a:srgbClr val="000000"/>
                </a:solidFill>
                <a:latin typeface="Roboto Condensed"/>
              </a:rPr>
              <a:t> </a:t>
            </a:r>
            <a:r>
              <a:rPr lang="en-US" sz="4500" dirty="0" err="1">
                <a:solidFill>
                  <a:srgbClr val="000000"/>
                </a:solidFill>
                <a:latin typeface="Roboto Condensed"/>
              </a:rPr>
              <a:t>động</a:t>
            </a:r>
            <a:r>
              <a:rPr lang="en-US" sz="4500" dirty="0">
                <a:solidFill>
                  <a:srgbClr val="000000"/>
                </a:solidFill>
                <a:latin typeface="Roboto Condensed"/>
              </a:rPr>
              <a:t> </a:t>
            </a:r>
            <a:r>
              <a:rPr lang="en-US" sz="4500" dirty="0" err="1">
                <a:solidFill>
                  <a:srgbClr val="000000"/>
                </a:solidFill>
                <a:latin typeface="Roboto Condensed"/>
              </a:rPr>
              <a:t>là</a:t>
            </a:r>
            <a:r>
              <a:rPr lang="en-US" sz="4500" dirty="0">
                <a:solidFill>
                  <a:srgbClr val="000000"/>
                </a:solidFill>
                <a:latin typeface="Roboto Condensed"/>
              </a:rPr>
              <a:t> </a:t>
            </a:r>
            <a:r>
              <a:rPr lang="en-US" sz="4500" dirty="0" err="1">
                <a:solidFill>
                  <a:srgbClr val="000000"/>
                </a:solidFill>
                <a:latin typeface="Roboto Condensed"/>
              </a:rPr>
              <a:t>giới</a:t>
            </a:r>
            <a:r>
              <a:rPr lang="en-US" sz="4500" dirty="0">
                <a:solidFill>
                  <a:srgbClr val="000000"/>
                </a:solidFill>
                <a:latin typeface="Roboto Condensed"/>
              </a:rPr>
              <a:t> </a:t>
            </a:r>
            <a:r>
              <a:rPr lang="en-US" sz="4500" dirty="0" err="1">
                <a:solidFill>
                  <a:srgbClr val="000000"/>
                </a:solidFill>
                <a:latin typeface="Roboto Condensed"/>
              </a:rPr>
              <a:t>thiệu</a:t>
            </a:r>
            <a:r>
              <a:rPr lang="en-US" sz="4500" dirty="0">
                <a:solidFill>
                  <a:srgbClr val="000000"/>
                </a:solidFill>
                <a:latin typeface="Roboto Condensed"/>
              </a:rPr>
              <a:t> </a:t>
            </a:r>
            <a:r>
              <a:rPr lang="en-US" sz="4500" dirty="0" err="1">
                <a:solidFill>
                  <a:srgbClr val="000000"/>
                </a:solidFill>
                <a:latin typeface="Roboto Condensed"/>
              </a:rPr>
              <a:t>những</a:t>
            </a:r>
            <a:r>
              <a:rPr lang="en-US" sz="4500" dirty="0">
                <a:solidFill>
                  <a:srgbClr val="000000"/>
                </a:solidFill>
                <a:latin typeface="Roboto Condensed"/>
              </a:rPr>
              <a:t> </a:t>
            </a:r>
            <a:r>
              <a:rPr lang="en-US" sz="4500" dirty="0" err="1">
                <a:solidFill>
                  <a:srgbClr val="000000"/>
                </a:solidFill>
                <a:latin typeface="Roboto Condensed"/>
              </a:rPr>
              <a:t>quy</a:t>
            </a:r>
            <a:r>
              <a:rPr lang="en-US" sz="4500" dirty="0">
                <a:solidFill>
                  <a:srgbClr val="000000"/>
                </a:solidFill>
                <a:latin typeface="Roboto Condensed"/>
              </a:rPr>
              <a:t> </a:t>
            </a:r>
            <a:r>
              <a:rPr lang="en-US" sz="4500" dirty="0" err="1">
                <a:solidFill>
                  <a:srgbClr val="000000"/>
                </a:solidFill>
                <a:latin typeface="Roboto Condensed"/>
              </a:rPr>
              <a:t>định</a:t>
            </a:r>
            <a:r>
              <a:rPr lang="en-US" sz="4500" dirty="0">
                <a:solidFill>
                  <a:srgbClr val="000000"/>
                </a:solidFill>
                <a:latin typeface="Roboto Condensed"/>
              </a:rPr>
              <a:t> </a:t>
            </a:r>
            <a:r>
              <a:rPr lang="en-US" sz="4500" dirty="0" err="1">
                <a:solidFill>
                  <a:srgbClr val="000000"/>
                </a:solidFill>
                <a:latin typeface="Roboto Condensed"/>
              </a:rPr>
              <a:t>mà</a:t>
            </a:r>
            <a:r>
              <a:rPr lang="en-US" sz="4500" dirty="0">
                <a:solidFill>
                  <a:srgbClr val="000000"/>
                </a:solidFill>
                <a:latin typeface="Roboto Condensed"/>
              </a:rPr>
              <a:t> </a:t>
            </a:r>
            <a:r>
              <a:rPr lang="en-US" sz="4500" dirty="0" err="1">
                <a:solidFill>
                  <a:srgbClr val="000000"/>
                </a:solidFill>
                <a:latin typeface="Roboto Condensed"/>
              </a:rPr>
              <a:t>các</a:t>
            </a:r>
            <a:r>
              <a:rPr lang="en-US" sz="4500" dirty="0">
                <a:solidFill>
                  <a:srgbClr val="000000"/>
                </a:solidFill>
                <a:latin typeface="Roboto Condensed"/>
              </a:rPr>
              <a:t> </a:t>
            </a:r>
            <a:r>
              <a:rPr lang="en-US" sz="4500" dirty="0" err="1">
                <a:solidFill>
                  <a:srgbClr val="000000"/>
                </a:solidFill>
                <a:latin typeface="Roboto Condensed"/>
              </a:rPr>
              <a:t>thành</a:t>
            </a:r>
            <a:r>
              <a:rPr lang="en-US" sz="4500" dirty="0">
                <a:solidFill>
                  <a:srgbClr val="000000"/>
                </a:solidFill>
                <a:latin typeface="Roboto Condensed"/>
              </a:rPr>
              <a:t> </a:t>
            </a:r>
            <a:r>
              <a:rPr lang="en-US" sz="4500" dirty="0" err="1">
                <a:solidFill>
                  <a:srgbClr val="000000"/>
                </a:solidFill>
                <a:latin typeface="Roboto Condensed"/>
              </a:rPr>
              <a:t>viên</a:t>
            </a:r>
            <a:r>
              <a:rPr lang="en-US" sz="4500" dirty="0">
                <a:solidFill>
                  <a:srgbClr val="000000"/>
                </a:solidFill>
                <a:latin typeface="Roboto Condensed"/>
              </a:rPr>
              <a:t> </a:t>
            </a:r>
            <a:r>
              <a:rPr lang="en-US" sz="4500" dirty="0" err="1">
                <a:solidFill>
                  <a:srgbClr val="000000"/>
                </a:solidFill>
                <a:latin typeface="Roboto Condensed"/>
              </a:rPr>
              <a:t>tham</a:t>
            </a:r>
            <a:r>
              <a:rPr lang="en-US" sz="4500" dirty="0">
                <a:solidFill>
                  <a:srgbClr val="000000"/>
                </a:solidFill>
                <a:latin typeface="Roboto Condensed"/>
              </a:rPr>
              <a:t> </a:t>
            </a:r>
            <a:r>
              <a:rPr lang="en-US" sz="4500" dirty="0" err="1">
                <a:solidFill>
                  <a:srgbClr val="000000"/>
                </a:solidFill>
                <a:latin typeface="Roboto Condensed"/>
              </a:rPr>
              <a:t>gia</a:t>
            </a:r>
            <a:r>
              <a:rPr lang="en-US" sz="4500" dirty="0">
                <a:solidFill>
                  <a:srgbClr val="000000"/>
                </a:solidFill>
                <a:latin typeface="Roboto Condensed"/>
              </a:rPr>
              <a:t> </a:t>
            </a:r>
            <a:r>
              <a:rPr lang="en-US" sz="4500" dirty="0" err="1">
                <a:solidFill>
                  <a:srgbClr val="000000"/>
                </a:solidFill>
                <a:latin typeface="Roboto Condensed"/>
              </a:rPr>
              <a:t>trò</a:t>
            </a:r>
            <a:r>
              <a:rPr lang="en-US" sz="4500" dirty="0">
                <a:solidFill>
                  <a:srgbClr val="000000"/>
                </a:solidFill>
                <a:latin typeface="Roboto Condensed"/>
              </a:rPr>
              <a:t> </a:t>
            </a:r>
            <a:r>
              <a:rPr lang="en-US" sz="4500" dirty="0" err="1">
                <a:solidFill>
                  <a:srgbClr val="000000"/>
                </a:solidFill>
                <a:latin typeface="Roboto Condensed"/>
              </a:rPr>
              <a:t>chơi</a:t>
            </a:r>
            <a:r>
              <a:rPr lang="en-US" sz="4500" dirty="0">
                <a:solidFill>
                  <a:srgbClr val="000000"/>
                </a:solidFill>
                <a:latin typeface="Roboto Condensed"/>
              </a:rPr>
              <a:t> hay </a:t>
            </a:r>
            <a:r>
              <a:rPr lang="en-US" sz="4500" dirty="0" err="1">
                <a:solidFill>
                  <a:srgbClr val="000000"/>
                </a:solidFill>
                <a:latin typeface="Roboto Condensed"/>
              </a:rPr>
              <a:t>hoạt</a:t>
            </a:r>
            <a:r>
              <a:rPr lang="en-US" sz="4500" dirty="0">
                <a:solidFill>
                  <a:srgbClr val="000000"/>
                </a:solidFill>
                <a:latin typeface="Roboto Condensed"/>
              </a:rPr>
              <a:t> </a:t>
            </a:r>
            <a:r>
              <a:rPr lang="en-US" sz="4500" dirty="0" err="1">
                <a:solidFill>
                  <a:srgbClr val="000000"/>
                </a:solidFill>
                <a:latin typeface="Roboto Condensed"/>
              </a:rPr>
              <a:t>động</a:t>
            </a:r>
            <a:r>
              <a:rPr lang="en-US" sz="4500" dirty="0">
                <a:solidFill>
                  <a:srgbClr val="000000"/>
                </a:solidFill>
                <a:latin typeface="Roboto Condensed"/>
              </a:rPr>
              <a:t> </a:t>
            </a:r>
            <a:r>
              <a:rPr lang="en-US" sz="4500" dirty="0" err="1">
                <a:solidFill>
                  <a:srgbClr val="000000"/>
                </a:solidFill>
                <a:latin typeface="Roboto Condensed"/>
              </a:rPr>
              <a:t>ấy</a:t>
            </a:r>
            <a:r>
              <a:rPr lang="en-US" sz="4500" dirty="0">
                <a:solidFill>
                  <a:srgbClr val="000000"/>
                </a:solidFill>
                <a:latin typeface="Roboto Condensed"/>
              </a:rPr>
              <a:t> </a:t>
            </a:r>
            <a:r>
              <a:rPr lang="en-US" sz="4500" dirty="0" err="1">
                <a:solidFill>
                  <a:srgbClr val="000000"/>
                </a:solidFill>
                <a:latin typeface="Roboto Condensed"/>
              </a:rPr>
              <a:t>cần</a:t>
            </a:r>
            <a:r>
              <a:rPr lang="en-US" sz="4500" dirty="0">
                <a:solidFill>
                  <a:srgbClr val="000000"/>
                </a:solidFill>
                <a:latin typeface="Roboto Condensed"/>
              </a:rPr>
              <a:t> </a:t>
            </a:r>
            <a:r>
              <a:rPr lang="en-US" sz="4500" dirty="0" err="1">
                <a:solidFill>
                  <a:srgbClr val="000000"/>
                </a:solidFill>
                <a:latin typeface="Roboto Condensed"/>
              </a:rPr>
              <a:t>tôn</a:t>
            </a:r>
            <a:r>
              <a:rPr lang="en-US" sz="4500" dirty="0">
                <a:solidFill>
                  <a:srgbClr val="000000"/>
                </a:solidFill>
                <a:latin typeface="Roboto Condensed"/>
              </a:rPr>
              <a:t> </a:t>
            </a:r>
            <a:r>
              <a:rPr lang="en-US" sz="4500" dirty="0" err="1">
                <a:solidFill>
                  <a:srgbClr val="000000"/>
                </a:solidFill>
                <a:latin typeface="Roboto Condensed"/>
              </a:rPr>
              <a:t>trọng</a:t>
            </a:r>
            <a:r>
              <a:rPr lang="en-US" sz="4500" dirty="0">
                <a:solidFill>
                  <a:srgbClr val="000000"/>
                </a:solidFill>
                <a:latin typeface="Roboto Condensed"/>
              </a:rPr>
              <a:t> </a:t>
            </a:r>
            <a:r>
              <a:rPr lang="en-US" sz="4500" dirty="0" err="1">
                <a:solidFill>
                  <a:srgbClr val="000000"/>
                </a:solidFill>
                <a:latin typeface="Roboto Condensed"/>
              </a:rPr>
              <a:t>và</a:t>
            </a:r>
            <a:r>
              <a:rPr lang="en-US" sz="4500" dirty="0">
                <a:solidFill>
                  <a:srgbClr val="000000"/>
                </a:solidFill>
                <a:latin typeface="Roboto Condensed"/>
              </a:rPr>
              <a:t> </a:t>
            </a:r>
            <a:r>
              <a:rPr lang="en-US" sz="4500" dirty="0" err="1">
                <a:solidFill>
                  <a:srgbClr val="000000"/>
                </a:solidFill>
                <a:latin typeface="Roboto Condensed"/>
              </a:rPr>
              <a:t>tuân</a:t>
            </a:r>
            <a:r>
              <a:rPr lang="en-US" sz="4500" dirty="0">
                <a:solidFill>
                  <a:srgbClr val="000000"/>
                </a:solidFill>
                <a:latin typeface="Roboto Condensed"/>
              </a:rPr>
              <a:t> </a:t>
            </a:r>
            <a:r>
              <a:rPr lang="en-US" sz="4500" dirty="0" err="1">
                <a:solidFill>
                  <a:srgbClr val="000000"/>
                </a:solidFill>
                <a:latin typeface="Roboto Condensed"/>
              </a:rPr>
              <a:t>thủ</a:t>
            </a:r>
            <a:endParaRPr lang="en-US" sz="4500" dirty="0">
              <a:solidFill>
                <a:srgbClr val="000000"/>
              </a:solidFill>
              <a:latin typeface="Roboto Condensed"/>
            </a:endParaRPr>
          </a:p>
          <a:p>
            <a:pPr marL="971550" lvl="1" indent="-485775" algn="just">
              <a:lnSpc>
                <a:spcPts val="6299"/>
              </a:lnSpc>
              <a:buFont typeface="Arial"/>
              <a:buChar char="•"/>
            </a:pPr>
            <a:r>
              <a:rPr lang="en-US" sz="4500" dirty="0" err="1">
                <a:solidFill>
                  <a:srgbClr val="000000"/>
                </a:solidFill>
                <a:latin typeface="Roboto Condensed Bold"/>
              </a:rPr>
              <a:t>Yêu</a:t>
            </a:r>
            <a:r>
              <a:rPr lang="en-US" sz="4500" dirty="0">
                <a:solidFill>
                  <a:srgbClr val="000000"/>
                </a:solidFill>
                <a:latin typeface="Roboto Condensed Bold"/>
              </a:rPr>
              <a:t> </a:t>
            </a:r>
            <a:r>
              <a:rPr lang="en-US" sz="4500" dirty="0" err="1">
                <a:solidFill>
                  <a:srgbClr val="000000"/>
                </a:solidFill>
                <a:latin typeface="Roboto Condensed Bold"/>
              </a:rPr>
              <a:t>cầu</a:t>
            </a:r>
            <a:r>
              <a:rPr lang="en-US" sz="4500" dirty="0">
                <a:solidFill>
                  <a:srgbClr val="000000"/>
                </a:solidFill>
                <a:latin typeface="Roboto Condensed Bold"/>
              </a:rPr>
              <a:t> </a:t>
            </a:r>
            <a:r>
              <a:rPr lang="en-US" sz="4500" dirty="0" err="1">
                <a:solidFill>
                  <a:srgbClr val="000000"/>
                </a:solidFill>
                <a:latin typeface="Roboto Condensed Bold"/>
              </a:rPr>
              <a:t>của</a:t>
            </a:r>
            <a:r>
              <a:rPr lang="en-US" sz="4500" dirty="0">
                <a:solidFill>
                  <a:srgbClr val="000000"/>
                </a:solidFill>
                <a:latin typeface="Roboto Condensed Bold"/>
              </a:rPr>
              <a:t> </a:t>
            </a:r>
            <a:r>
              <a:rPr lang="en-US" sz="4500" dirty="0" err="1">
                <a:solidFill>
                  <a:srgbClr val="000000"/>
                </a:solidFill>
                <a:latin typeface="Roboto Condensed Bold"/>
              </a:rPr>
              <a:t>kiểu</a:t>
            </a:r>
            <a:r>
              <a:rPr lang="en-US" sz="4500" dirty="0">
                <a:solidFill>
                  <a:srgbClr val="000000"/>
                </a:solidFill>
                <a:latin typeface="Roboto Condensed Bold"/>
              </a:rPr>
              <a:t> </a:t>
            </a:r>
            <a:r>
              <a:rPr lang="en-US" sz="4500" dirty="0" err="1">
                <a:solidFill>
                  <a:srgbClr val="000000"/>
                </a:solidFill>
                <a:latin typeface="Roboto Condensed Bold"/>
              </a:rPr>
              <a:t>văn</a:t>
            </a:r>
            <a:r>
              <a:rPr lang="en-US" sz="4500" dirty="0">
                <a:solidFill>
                  <a:srgbClr val="000000"/>
                </a:solidFill>
                <a:latin typeface="Roboto Condensed Bold"/>
              </a:rPr>
              <a:t> </a:t>
            </a:r>
            <a:r>
              <a:rPr lang="en-US" sz="4500" dirty="0" err="1">
                <a:solidFill>
                  <a:srgbClr val="000000"/>
                </a:solidFill>
                <a:latin typeface="Roboto Condensed Bold"/>
              </a:rPr>
              <a:t>bản</a:t>
            </a:r>
            <a:endParaRPr lang="en-US" sz="4500" dirty="0">
              <a:solidFill>
                <a:srgbClr val="000000"/>
              </a:solidFill>
              <a:latin typeface="Roboto Condensed Bold"/>
            </a:endParaRPr>
          </a:p>
          <a:p>
            <a:pPr marL="971550" lvl="1" indent="-485775" algn="just">
              <a:lnSpc>
                <a:spcPts val="6299"/>
              </a:lnSpc>
              <a:buFont typeface="Arial"/>
              <a:buChar char="•"/>
            </a:pPr>
            <a:r>
              <a:rPr lang="en-US" sz="4500" dirty="0" err="1">
                <a:solidFill>
                  <a:srgbClr val="000000"/>
                </a:solidFill>
                <a:latin typeface="Roboto Condensed Bold"/>
              </a:rPr>
              <a:t>Các</a:t>
            </a:r>
            <a:r>
              <a:rPr lang="en-US" sz="4500" dirty="0">
                <a:solidFill>
                  <a:srgbClr val="000000"/>
                </a:solidFill>
                <a:latin typeface="Roboto Condensed Bold"/>
              </a:rPr>
              <a:t> </a:t>
            </a:r>
            <a:r>
              <a:rPr lang="en-US" sz="4500" dirty="0" err="1">
                <a:solidFill>
                  <a:srgbClr val="000000"/>
                </a:solidFill>
                <a:latin typeface="Roboto Condensed Bold"/>
              </a:rPr>
              <a:t>bước</a:t>
            </a:r>
            <a:r>
              <a:rPr lang="en-US" sz="4500" dirty="0">
                <a:solidFill>
                  <a:srgbClr val="000000"/>
                </a:solidFill>
                <a:latin typeface="Roboto Condensed Bold"/>
              </a:rPr>
              <a:t> </a:t>
            </a:r>
            <a:r>
              <a:rPr lang="en-US" sz="4500" dirty="0" err="1">
                <a:solidFill>
                  <a:srgbClr val="000000"/>
                </a:solidFill>
                <a:latin typeface="Roboto Condensed Bold"/>
              </a:rPr>
              <a:t>cần</a:t>
            </a:r>
            <a:r>
              <a:rPr lang="en-US" sz="4500" dirty="0">
                <a:solidFill>
                  <a:srgbClr val="000000"/>
                </a:solidFill>
                <a:latin typeface="Roboto Condensed Bold"/>
              </a:rPr>
              <a:t> </a:t>
            </a:r>
            <a:r>
              <a:rPr lang="en-US" sz="4500" dirty="0" err="1">
                <a:solidFill>
                  <a:srgbClr val="000000"/>
                </a:solidFill>
                <a:latin typeface="Roboto Condensed Bold"/>
              </a:rPr>
              <a:t>lưu</a:t>
            </a:r>
            <a:r>
              <a:rPr lang="en-US" sz="4500" dirty="0">
                <a:solidFill>
                  <a:srgbClr val="000000"/>
                </a:solidFill>
                <a:latin typeface="Roboto Condensed Bold"/>
              </a:rPr>
              <a:t> ý </a:t>
            </a:r>
            <a:r>
              <a:rPr lang="en-US" sz="4500" dirty="0" err="1">
                <a:solidFill>
                  <a:srgbClr val="000000"/>
                </a:solidFill>
                <a:latin typeface="Roboto Condensed Bold"/>
              </a:rPr>
              <a:t>khi</a:t>
            </a:r>
            <a:r>
              <a:rPr lang="en-US" sz="4500" dirty="0">
                <a:solidFill>
                  <a:srgbClr val="000000"/>
                </a:solidFill>
                <a:latin typeface="Roboto Condensed Bold"/>
              </a:rPr>
              <a:t> </a:t>
            </a:r>
            <a:r>
              <a:rPr lang="en-US" sz="4500" dirty="0" err="1">
                <a:solidFill>
                  <a:srgbClr val="000000"/>
                </a:solidFill>
                <a:latin typeface="Roboto Condensed Bold"/>
              </a:rPr>
              <a:t>thực</a:t>
            </a:r>
            <a:r>
              <a:rPr lang="en-US" sz="4500" dirty="0">
                <a:solidFill>
                  <a:srgbClr val="000000"/>
                </a:solidFill>
                <a:latin typeface="Roboto Condensed Bold"/>
              </a:rPr>
              <a:t> </a:t>
            </a:r>
            <a:r>
              <a:rPr lang="en-US" sz="4500" dirty="0" err="1">
                <a:solidFill>
                  <a:srgbClr val="000000"/>
                </a:solidFill>
                <a:latin typeface="Roboto Condensed Bold"/>
              </a:rPr>
              <a:t>hiện</a:t>
            </a:r>
            <a:r>
              <a:rPr lang="en-US" sz="4500" dirty="0">
                <a:solidFill>
                  <a:srgbClr val="000000"/>
                </a:solidFill>
                <a:latin typeface="Roboto Condensed Bold"/>
              </a:rPr>
              <a:t> </a:t>
            </a:r>
            <a:r>
              <a:rPr lang="en-US" sz="4500" dirty="0" err="1">
                <a:solidFill>
                  <a:srgbClr val="000000"/>
                </a:solidFill>
                <a:latin typeface="Roboto Condensed Bold"/>
              </a:rPr>
              <a:t>kiểu</a:t>
            </a:r>
            <a:r>
              <a:rPr lang="en-US" sz="4500" dirty="0">
                <a:solidFill>
                  <a:srgbClr val="000000"/>
                </a:solidFill>
                <a:latin typeface="Roboto Condensed Bold"/>
              </a:rPr>
              <a:t> </a:t>
            </a:r>
            <a:r>
              <a:rPr lang="en-US" sz="4500" dirty="0" err="1">
                <a:solidFill>
                  <a:srgbClr val="000000"/>
                </a:solidFill>
                <a:latin typeface="Roboto Condensed Bold"/>
              </a:rPr>
              <a:t>bài</a:t>
            </a:r>
            <a:r>
              <a:rPr lang="en-US" sz="4500" dirty="0">
                <a:solidFill>
                  <a:srgbClr val="000000"/>
                </a:solidFill>
                <a:latin typeface="Roboto Condensed Bold"/>
              </a:rPr>
              <a:t>:</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14705440" y="-1389339"/>
            <a:ext cx="3352965" cy="2840876"/>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10496" y="8842342"/>
            <a:ext cx="3352965" cy="2840876"/>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649553">
            <a:off x="16915649" y="4829477"/>
            <a:ext cx="1562518" cy="1289788"/>
          </a:xfrm>
          <a:prstGeom prst="rect">
            <a:avLst/>
          </a:prstGeom>
        </p:spPr>
      </p:pic>
      <p:grpSp>
        <p:nvGrpSpPr>
          <p:cNvPr id="5" name="Group 5"/>
          <p:cNvGrpSpPr/>
          <p:nvPr/>
        </p:nvGrpSpPr>
        <p:grpSpPr>
          <a:xfrm>
            <a:off x="10609179" y="9850018"/>
            <a:ext cx="1172978" cy="1172978"/>
            <a:chOff x="0" y="0"/>
            <a:chExt cx="1563971" cy="1563971"/>
          </a:xfrm>
        </p:grpSpPr>
        <p:grpSp>
          <p:nvGrpSpPr>
            <p:cNvPr id="6" name="Group 6"/>
            <p:cNvGrpSpPr/>
            <p:nvPr/>
          </p:nvGrpSpPr>
          <p:grpSpPr>
            <a:xfrm>
              <a:off x="0" y="0"/>
              <a:ext cx="1563971" cy="1563971"/>
              <a:chOff x="0" y="0"/>
              <a:chExt cx="812800" cy="812800"/>
            </a:xfrm>
          </p:grpSpPr>
          <p:sp>
            <p:nvSpPr>
              <p:cNvPr id="7" name="Freeform 7"/>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5B4636"/>
              </a:solidFill>
            </p:spPr>
          </p:sp>
          <p:sp>
            <p:nvSpPr>
              <p:cNvPr id="8" name="TextBox 8"/>
              <p:cNvSpPr txBox="1"/>
              <p:nvPr/>
            </p:nvSpPr>
            <p:spPr>
              <a:xfrm>
                <a:off x="76200" y="38100"/>
                <a:ext cx="660400" cy="698500"/>
              </a:xfrm>
              <a:prstGeom prst="rect">
                <a:avLst/>
              </a:prstGeom>
            </p:spPr>
            <p:txBody>
              <a:bodyPr lIns="50800" tIns="50800" rIns="50800" bIns="50800" rtlCol="0" anchor="ctr"/>
              <a:lstStyle/>
              <a:p>
                <a:pPr algn="ctr">
                  <a:lnSpc>
                    <a:spcPts val="3171"/>
                  </a:lnSpc>
                </a:pPr>
                <a:endParaRPr/>
              </a:p>
            </p:txBody>
          </p:sp>
        </p:grpSp>
        <p:grpSp>
          <p:nvGrpSpPr>
            <p:cNvPr id="9" name="Group 9"/>
            <p:cNvGrpSpPr/>
            <p:nvPr/>
          </p:nvGrpSpPr>
          <p:grpSpPr>
            <a:xfrm>
              <a:off x="167370" y="167370"/>
              <a:ext cx="1229231" cy="1229231"/>
              <a:chOff x="0" y="0"/>
              <a:chExt cx="812800" cy="812800"/>
            </a:xfrm>
          </p:grpSpPr>
          <p:sp>
            <p:nvSpPr>
              <p:cNvPr id="10" name="Freeform 10"/>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p:spPr>
          </p:sp>
          <p:sp>
            <p:nvSpPr>
              <p:cNvPr id="11" name="TextBox 11"/>
              <p:cNvSpPr txBox="1"/>
              <p:nvPr/>
            </p:nvSpPr>
            <p:spPr>
              <a:xfrm>
                <a:off x="76200" y="38100"/>
                <a:ext cx="660400" cy="698500"/>
              </a:xfrm>
              <a:prstGeom prst="rect">
                <a:avLst/>
              </a:prstGeom>
            </p:spPr>
            <p:txBody>
              <a:bodyPr lIns="50800" tIns="50800" rIns="50800" bIns="50800" rtlCol="0" anchor="ctr"/>
              <a:lstStyle/>
              <a:p>
                <a:pPr algn="ctr">
                  <a:lnSpc>
                    <a:spcPts val="3171"/>
                  </a:lnSpc>
                </a:pPr>
                <a:endParaRPr/>
              </a:p>
            </p:txBody>
          </p:sp>
        </p:grpSp>
      </p:grpSp>
      <p:grpSp>
        <p:nvGrpSpPr>
          <p:cNvPr id="12" name="Group 12"/>
          <p:cNvGrpSpPr/>
          <p:nvPr/>
        </p:nvGrpSpPr>
        <p:grpSpPr>
          <a:xfrm>
            <a:off x="6237930" y="-571110"/>
            <a:ext cx="1142219" cy="1142219"/>
            <a:chOff x="0" y="0"/>
            <a:chExt cx="1522959" cy="1522959"/>
          </a:xfrm>
        </p:grpSpPr>
        <p:grpSp>
          <p:nvGrpSpPr>
            <p:cNvPr id="13" name="Group 13"/>
            <p:cNvGrpSpPr/>
            <p:nvPr/>
          </p:nvGrpSpPr>
          <p:grpSpPr>
            <a:xfrm>
              <a:off x="0" y="0"/>
              <a:ext cx="1522959" cy="1522959"/>
              <a:chOff x="0" y="0"/>
              <a:chExt cx="812800" cy="812800"/>
            </a:xfrm>
          </p:grpSpPr>
          <p:sp>
            <p:nvSpPr>
              <p:cNvPr id="14" name="Freeform 14"/>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5B4636"/>
              </a:solidFill>
            </p:spPr>
          </p:sp>
          <p:sp>
            <p:nvSpPr>
              <p:cNvPr id="15" name="TextBox 15"/>
              <p:cNvSpPr txBox="1"/>
              <p:nvPr/>
            </p:nvSpPr>
            <p:spPr>
              <a:xfrm>
                <a:off x="76200" y="38100"/>
                <a:ext cx="660400" cy="698500"/>
              </a:xfrm>
              <a:prstGeom prst="rect">
                <a:avLst/>
              </a:prstGeom>
            </p:spPr>
            <p:txBody>
              <a:bodyPr lIns="50800" tIns="50800" rIns="50800" bIns="50800" rtlCol="0" anchor="ctr"/>
              <a:lstStyle/>
              <a:p>
                <a:pPr algn="ctr">
                  <a:lnSpc>
                    <a:spcPts val="3088"/>
                  </a:lnSpc>
                </a:pPr>
                <a:endParaRPr/>
              </a:p>
            </p:txBody>
          </p:sp>
        </p:grpSp>
        <p:grpSp>
          <p:nvGrpSpPr>
            <p:cNvPr id="16" name="Group 16"/>
            <p:cNvGrpSpPr/>
            <p:nvPr/>
          </p:nvGrpSpPr>
          <p:grpSpPr>
            <a:xfrm>
              <a:off x="162981" y="162981"/>
              <a:ext cx="1196997" cy="1196997"/>
              <a:chOff x="0" y="0"/>
              <a:chExt cx="812800" cy="812800"/>
            </a:xfrm>
          </p:grpSpPr>
          <p:sp>
            <p:nvSpPr>
              <p:cNvPr id="17" name="Freeform 17"/>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p:spPr>
          </p:sp>
          <p:sp>
            <p:nvSpPr>
              <p:cNvPr id="18" name="TextBox 18"/>
              <p:cNvSpPr txBox="1"/>
              <p:nvPr/>
            </p:nvSpPr>
            <p:spPr>
              <a:xfrm>
                <a:off x="76200" y="38100"/>
                <a:ext cx="660400" cy="698500"/>
              </a:xfrm>
              <a:prstGeom prst="rect">
                <a:avLst/>
              </a:prstGeom>
            </p:spPr>
            <p:txBody>
              <a:bodyPr lIns="50800" tIns="50800" rIns="50800" bIns="50800" rtlCol="0" anchor="ctr"/>
              <a:lstStyle/>
              <a:p>
                <a:pPr algn="ctr">
                  <a:lnSpc>
                    <a:spcPts val="3088"/>
                  </a:lnSpc>
                </a:pPr>
                <a:endParaRPr/>
              </a:p>
            </p:txBody>
          </p:sp>
        </p:grpSp>
      </p:grpSp>
      <p:pic>
        <p:nvPicPr>
          <p:cNvPr id="19" name="Picture 1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118492" y="-999804"/>
            <a:ext cx="4294383" cy="4114800"/>
          </a:xfrm>
          <a:prstGeom prst="rect">
            <a:avLst/>
          </a:prstGeom>
        </p:spPr>
      </p:pic>
      <p:pic>
        <p:nvPicPr>
          <p:cNvPr id="20" name="Picture 2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0800000">
            <a:off x="15366916" y="7231994"/>
            <a:ext cx="4294383" cy="4114800"/>
          </a:xfrm>
          <a:prstGeom prst="rect">
            <a:avLst/>
          </a:prstGeom>
        </p:spPr>
      </p:pic>
      <p:pic>
        <p:nvPicPr>
          <p:cNvPr id="21" name="Picture 21"/>
          <p:cNvPicPr>
            <a:picLocks noChangeAspect="1"/>
          </p:cNvPicPr>
          <p:nvPr/>
        </p:nvPicPr>
        <p:blipFill>
          <a:blip r:embed="rId8"/>
          <a:srcRect/>
          <a:stretch>
            <a:fillRect/>
          </a:stretch>
        </p:blipFill>
        <p:spPr>
          <a:xfrm>
            <a:off x="1836896" y="1548451"/>
            <a:ext cx="14971531" cy="8542178"/>
          </a:xfrm>
          <a:prstGeom prst="rect">
            <a:avLst/>
          </a:prstGeom>
        </p:spPr>
      </p:pic>
      <p:sp>
        <p:nvSpPr>
          <p:cNvPr id="22" name="TextBox 22"/>
          <p:cNvSpPr txBox="1"/>
          <p:nvPr/>
        </p:nvSpPr>
        <p:spPr>
          <a:xfrm>
            <a:off x="2144838" y="416276"/>
            <a:ext cx="10712797" cy="1062911"/>
          </a:xfrm>
          <a:prstGeom prst="rect">
            <a:avLst/>
          </a:prstGeom>
        </p:spPr>
        <p:txBody>
          <a:bodyPr lIns="0" tIns="0" rIns="0" bIns="0" rtlCol="0" anchor="t">
            <a:spAutoFit/>
          </a:bodyPr>
          <a:lstStyle/>
          <a:p>
            <a:pPr algn="ctr">
              <a:lnSpc>
                <a:spcPts val="8614"/>
              </a:lnSpc>
              <a:spcBef>
                <a:spcPct val="0"/>
              </a:spcBef>
            </a:pPr>
            <a:r>
              <a:rPr lang="en-US" sz="6153">
                <a:solidFill>
                  <a:srgbClr val="5B4636"/>
                </a:solidFill>
                <a:latin typeface="#9Slide07 SVNUT Triumph Press"/>
              </a:rPr>
              <a:t> 1. Đặc điểm của kiểu văn bản</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14705440" y="-1389339"/>
            <a:ext cx="3352965" cy="2840876"/>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10496" y="8842342"/>
            <a:ext cx="3352965" cy="2840876"/>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649553">
            <a:off x="16915649" y="4829477"/>
            <a:ext cx="1562518" cy="1289788"/>
          </a:xfrm>
          <a:prstGeom prst="rect">
            <a:avLst/>
          </a:prstGeom>
        </p:spPr>
      </p:pic>
      <p:grpSp>
        <p:nvGrpSpPr>
          <p:cNvPr id="5" name="Group 5"/>
          <p:cNvGrpSpPr/>
          <p:nvPr/>
        </p:nvGrpSpPr>
        <p:grpSpPr>
          <a:xfrm>
            <a:off x="10609179" y="9850018"/>
            <a:ext cx="1172978" cy="1172978"/>
            <a:chOff x="0" y="0"/>
            <a:chExt cx="1563971" cy="1563971"/>
          </a:xfrm>
        </p:grpSpPr>
        <p:grpSp>
          <p:nvGrpSpPr>
            <p:cNvPr id="6" name="Group 6"/>
            <p:cNvGrpSpPr/>
            <p:nvPr/>
          </p:nvGrpSpPr>
          <p:grpSpPr>
            <a:xfrm>
              <a:off x="0" y="0"/>
              <a:ext cx="1563971" cy="1563971"/>
              <a:chOff x="0" y="0"/>
              <a:chExt cx="812800" cy="812800"/>
            </a:xfrm>
          </p:grpSpPr>
          <p:sp>
            <p:nvSpPr>
              <p:cNvPr id="7" name="Freeform 7"/>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5B4636"/>
              </a:solidFill>
            </p:spPr>
          </p:sp>
          <p:sp>
            <p:nvSpPr>
              <p:cNvPr id="8" name="TextBox 8"/>
              <p:cNvSpPr txBox="1"/>
              <p:nvPr/>
            </p:nvSpPr>
            <p:spPr>
              <a:xfrm>
                <a:off x="76200" y="38100"/>
                <a:ext cx="660400" cy="698500"/>
              </a:xfrm>
              <a:prstGeom prst="rect">
                <a:avLst/>
              </a:prstGeom>
            </p:spPr>
            <p:txBody>
              <a:bodyPr lIns="50800" tIns="50800" rIns="50800" bIns="50800" rtlCol="0" anchor="ctr"/>
              <a:lstStyle/>
              <a:p>
                <a:pPr algn="ctr">
                  <a:lnSpc>
                    <a:spcPts val="3171"/>
                  </a:lnSpc>
                </a:pPr>
                <a:endParaRPr/>
              </a:p>
            </p:txBody>
          </p:sp>
        </p:grpSp>
        <p:grpSp>
          <p:nvGrpSpPr>
            <p:cNvPr id="9" name="Group 9"/>
            <p:cNvGrpSpPr/>
            <p:nvPr/>
          </p:nvGrpSpPr>
          <p:grpSpPr>
            <a:xfrm>
              <a:off x="167370" y="167370"/>
              <a:ext cx="1229231" cy="1229231"/>
              <a:chOff x="0" y="0"/>
              <a:chExt cx="812800" cy="812800"/>
            </a:xfrm>
          </p:grpSpPr>
          <p:sp>
            <p:nvSpPr>
              <p:cNvPr id="10" name="Freeform 10"/>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p:spPr>
          </p:sp>
          <p:sp>
            <p:nvSpPr>
              <p:cNvPr id="11" name="TextBox 11"/>
              <p:cNvSpPr txBox="1"/>
              <p:nvPr/>
            </p:nvSpPr>
            <p:spPr>
              <a:xfrm>
                <a:off x="76200" y="38100"/>
                <a:ext cx="660400" cy="698500"/>
              </a:xfrm>
              <a:prstGeom prst="rect">
                <a:avLst/>
              </a:prstGeom>
            </p:spPr>
            <p:txBody>
              <a:bodyPr lIns="50800" tIns="50800" rIns="50800" bIns="50800" rtlCol="0" anchor="ctr"/>
              <a:lstStyle/>
              <a:p>
                <a:pPr algn="ctr">
                  <a:lnSpc>
                    <a:spcPts val="3171"/>
                  </a:lnSpc>
                </a:pPr>
                <a:endParaRPr/>
              </a:p>
            </p:txBody>
          </p:sp>
        </p:grpSp>
      </p:grpSp>
      <p:grpSp>
        <p:nvGrpSpPr>
          <p:cNvPr id="12" name="Group 12"/>
          <p:cNvGrpSpPr/>
          <p:nvPr/>
        </p:nvGrpSpPr>
        <p:grpSpPr>
          <a:xfrm>
            <a:off x="6237930" y="-571110"/>
            <a:ext cx="1142219" cy="1142219"/>
            <a:chOff x="0" y="0"/>
            <a:chExt cx="1522959" cy="1522959"/>
          </a:xfrm>
        </p:grpSpPr>
        <p:grpSp>
          <p:nvGrpSpPr>
            <p:cNvPr id="13" name="Group 13"/>
            <p:cNvGrpSpPr/>
            <p:nvPr/>
          </p:nvGrpSpPr>
          <p:grpSpPr>
            <a:xfrm>
              <a:off x="0" y="0"/>
              <a:ext cx="1522959" cy="1522959"/>
              <a:chOff x="0" y="0"/>
              <a:chExt cx="812800" cy="812800"/>
            </a:xfrm>
          </p:grpSpPr>
          <p:sp>
            <p:nvSpPr>
              <p:cNvPr id="14" name="Freeform 14"/>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5B4636"/>
              </a:solidFill>
            </p:spPr>
          </p:sp>
          <p:sp>
            <p:nvSpPr>
              <p:cNvPr id="15" name="TextBox 15"/>
              <p:cNvSpPr txBox="1"/>
              <p:nvPr/>
            </p:nvSpPr>
            <p:spPr>
              <a:xfrm>
                <a:off x="76200" y="38100"/>
                <a:ext cx="660400" cy="698500"/>
              </a:xfrm>
              <a:prstGeom prst="rect">
                <a:avLst/>
              </a:prstGeom>
            </p:spPr>
            <p:txBody>
              <a:bodyPr lIns="50800" tIns="50800" rIns="50800" bIns="50800" rtlCol="0" anchor="ctr"/>
              <a:lstStyle/>
              <a:p>
                <a:pPr algn="ctr">
                  <a:lnSpc>
                    <a:spcPts val="3088"/>
                  </a:lnSpc>
                </a:pPr>
                <a:endParaRPr/>
              </a:p>
            </p:txBody>
          </p:sp>
        </p:grpSp>
        <p:grpSp>
          <p:nvGrpSpPr>
            <p:cNvPr id="16" name="Group 16"/>
            <p:cNvGrpSpPr/>
            <p:nvPr/>
          </p:nvGrpSpPr>
          <p:grpSpPr>
            <a:xfrm>
              <a:off x="162981" y="162981"/>
              <a:ext cx="1196997" cy="1196997"/>
              <a:chOff x="0" y="0"/>
              <a:chExt cx="812800" cy="812800"/>
            </a:xfrm>
          </p:grpSpPr>
          <p:sp>
            <p:nvSpPr>
              <p:cNvPr id="17" name="Freeform 17"/>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p:spPr>
          </p:sp>
          <p:sp>
            <p:nvSpPr>
              <p:cNvPr id="18" name="TextBox 18"/>
              <p:cNvSpPr txBox="1"/>
              <p:nvPr/>
            </p:nvSpPr>
            <p:spPr>
              <a:xfrm>
                <a:off x="76200" y="38100"/>
                <a:ext cx="660400" cy="698500"/>
              </a:xfrm>
              <a:prstGeom prst="rect">
                <a:avLst/>
              </a:prstGeom>
            </p:spPr>
            <p:txBody>
              <a:bodyPr lIns="50800" tIns="50800" rIns="50800" bIns="50800" rtlCol="0" anchor="ctr"/>
              <a:lstStyle/>
              <a:p>
                <a:pPr algn="ctr">
                  <a:lnSpc>
                    <a:spcPts val="3088"/>
                  </a:lnSpc>
                </a:pPr>
                <a:endParaRPr/>
              </a:p>
            </p:txBody>
          </p:sp>
        </p:grpSp>
      </p:grpSp>
      <p:pic>
        <p:nvPicPr>
          <p:cNvPr id="19" name="Picture 1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118492" y="-999804"/>
            <a:ext cx="4294383" cy="4114800"/>
          </a:xfrm>
          <a:prstGeom prst="rect">
            <a:avLst/>
          </a:prstGeom>
        </p:spPr>
      </p:pic>
      <p:pic>
        <p:nvPicPr>
          <p:cNvPr id="20" name="Picture 2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0800000">
            <a:off x="15366916" y="7231994"/>
            <a:ext cx="4294383" cy="4114800"/>
          </a:xfrm>
          <a:prstGeom prst="rect">
            <a:avLst/>
          </a:prstGeom>
        </p:spPr>
      </p:pic>
      <p:pic>
        <p:nvPicPr>
          <p:cNvPr id="21" name="Picture 21"/>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2504661" y="2261152"/>
            <a:ext cx="13004234" cy="6809490"/>
          </a:xfrm>
          <a:prstGeom prst="rect">
            <a:avLst/>
          </a:prstGeom>
        </p:spPr>
      </p:pic>
      <p:sp>
        <p:nvSpPr>
          <p:cNvPr id="22" name="TextBox 22"/>
          <p:cNvSpPr txBox="1"/>
          <p:nvPr/>
        </p:nvSpPr>
        <p:spPr>
          <a:xfrm>
            <a:off x="2144954" y="481016"/>
            <a:ext cx="13221962" cy="1286858"/>
          </a:xfrm>
          <a:prstGeom prst="rect">
            <a:avLst/>
          </a:prstGeom>
        </p:spPr>
        <p:txBody>
          <a:bodyPr wrap="square" lIns="0" tIns="0" rIns="0" bIns="0" rtlCol="0" anchor="t">
            <a:spAutoFit/>
          </a:bodyPr>
          <a:lstStyle/>
          <a:p>
            <a:pPr algn="ctr">
              <a:lnSpc>
                <a:spcPts val="10445"/>
              </a:lnSpc>
              <a:spcBef>
                <a:spcPct val="0"/>
              </a:spcBef>
            </a:pPr>
            <a:r>
              <a:rPr lang="en-US" sz="7461" dirty="0">
                <a:solidFill>
                  <a:srgbClr val="5B4636"/>
                </a:solidFill>
                <a:latin typeface="#9Slide07 SVNUT Triumph Press"/>
              </a:rPr>
              <a:t> 1. </a:t>
            </a:r>
            <a:r>
              <a:rPr lang="en-US" sz="7461" dirty="0" err="1">
                <a:solidFill>
                  <a:srgbClr val="5B4636"/>
                </a:solidFill>
                <a:latin typeface="#9Slide07 SVNUT Triumph Press"/>
              </a:rPr>
              <a:t>Đặc</a:t>
            </a:r>
            <a:r>
              <a:rPr lang="en-US" sz="7461" dirty="0">
                <a:solidFill>
                  <a:srgbClr val="5B4636"/>
                </a:solidFill>
                <a:latin typeface="#9Slide07 SVNUT Triumph Press"/>
              </a:rPr>
              <a:t> </a:t>
            </a:r>
            <a:r>
              <a:rPr lang="en-US" sz="7461" dirty="0" err="1">
                <a:solidFill>
                  <a:srgbClr val="5B4636"/>
                </a:solidFill>
                <a:latin typeface="#9Slide07 SVNUT Triumph Press"/>
              </a:rPr>
              <a:t>điểm</a:t>
            </a:r>
            <a:r>
              <a:rPr lang="en-US" sz="7461" dirty="0">
                <a:solidFill>
                  <a:srgbClr val="5B4636"/>
                </a:solidFill>
                <a:latin typeface="#9Slide07 SVNUT Triumph Press"/>
              </a:rPr>
              <a:t> </a:t>
            </a:r>
            <a:r>
              <a:rPr lang="en-US" sz="7461" dirty="0" err="1">
                <a:solidFill>
                  <a:srgbClr val="5B4636"/>
                </a:solidFill>
                <a:latin typeface="#9Slide07 SVNUT Triumph Press"/>
              </a:rPr>
              <a:t>của</a:t>
            </a:r>
            <a:r>
              <a:rPr lang="en-US" sz="7461" dirty="0">
                <a:solidFill>
                  <a:srgbClr val="5B4636"/>
                </a:solidFill>
                <a:latin typeface="#9Slide07 SVNUT Triumph Press"/>
              </a:rPr>
              <a:t> </a:t>
            </a:r>
            <a:r>
              <a:rPr lang="en-US" sz="7461" dirty="0" err="1">
                <a:solidFill>
                  <a:srgbClr val="5B4636"/>
                </a:solidFill>
                <a:latin typeface="#9Slide07 SVNUT Triumph Press"/>
              </a:rPr>
              <a:t>kiểu</a:t>
            </a:r>
            <a:r>
              <a:rPr lang="en-US" sz="7461" dirty="0">
                <a:solidFill>
                  <a:srgbClr val="5B4636"/>
                </a:solidFill>
                <a:latin typeface="#9Slide07 SVNUT Triumph Press"/>
              </a:rPr>
              <a:t> </a:t>
            </a:r>
            <a:r>
              <a:rPr lang="en-US" sz="7461" dirty="0" err="1">
                <a:solidFill>
                  <a:srgbClr val="5B4636"/>
                </a:solidFill>
                <a:latin typeface="#9Slide07 SVNUT Triumph Press"/>
              </a:rPr>
              <a:t>văn</a:t>
            </a:r>
            <a:r>
              <a:rPr lang="en-US" sz="7461" dirty="0">
                <a:solidFill>
                  <a:srgbClr val="5B4636"/>
                </a:solidFill>
                <a:latin typeface="#9Slide07 SVNUT Triumph Press"/>
              </a:rPr>
              <a:t> </a:t>
            </a:r>
            <a:r>
              <a:rPr lang="en-US" sz="7461" dirty="0" err="1">
                <a:solidFill>
                  <a:srgbClr val="5B4636"/>
                </a:solidFill>
                <a:latin typeface="#9Slide07 SVNUT Triumph Press"/>
              </a:rPr>
              <a:t>bản</a:t>
            </a:r>
            <a:endParaRPr lang="en-US" sz="7461" dirty="0">
              <a:solidFill>
                <a:srgbClr val="5B4636"/>
              </a:solidFill>
              <a:latin typeface="#9Slide07 SVNUT Triumph Press"/>
            </a:endParaRPr>
          </a:p>
        </p:txBody>
      </p:sp>
      <p:sp>
        <p:nvSpPr>
          <p:cNvPr id="23" name="TextBox 23"/>
          <p:cNvSpPr txBox="1"/>
          <p:nvPr/>
        </p:nvSpPr>
        <p:spPr>
          <a:xfrm>
            <a:off x="3451808" y="3994429"/>
            <a:ext cx="11053079" cy="1863668"/>
          </a:xfrm>
          <a:prstGeom prst="rect">
            <a:avLst/>
          </a:prstGeom>
        </p:spPr>
        <p:txBody>
          <a:bodyPr lIns="0" tIns="0" rIns="0" bIns="0" rtlCol="0" anchor="t">
            <a:spAutoFit/>
          </a:bodyPr>
          <a:lstStyle/>
          <a:p>
            <a:pPr algn="ctr">
              <a:lnSpc>
                <a:spcPts val="7457"/>
              </a:lnSpc>
              <a:spcBef>
                <a:spcPct val="0"/>
              </a:spcBef>
            </a:pPr>
            <a:r>
              <a:rPr lang="en-US" sz="5326">
                <a:solidFill>
                  <a:srgbClr val="000000"/>
                </a:solidFill>
                <a:latin typeface="Roboto Condensed Bold"/>
              </a:rPr>
              <a:t> Vì sao cần phải tìm thông tin về hoạt động/trò chơi ở nhiều nguồn khác nhau?</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14705440" y="-1389339"/>
            <a:ext cx="3352965" cy="2840876"/>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10496" y="8842342"/>
            <a:ext cx="3352965" cy="2840876"/>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649553">
            <a:off x="16915649" y="4829477"/>
            <a:ext cx="1562518" cy="1289788"/>
          </a:xfrm>
          <a:prstGeom prst="rect">
            <a:avLst/>
          </a:prstGeom>
        </p:spPr>
      </p:pic>
      <p:grpSp>
        <p:nvGrpSpPr>
          <p:cNvPr id="5" name="Group 5"/>
          <p:cNvGrpSpPr/>
          <p:nvPr/>
        </p:nvGrpSpPr>
        <p:grpSpPr>
          <a:xfrm>
            <a:off x="10609179" y="9850018"/>
            <a:ext cx="1172978" cy="1172978"/>
            <a:chOff x="0" y="0"/>
            <a:chExt cx="1563971" cy="1563971"/>
          </a:xfrm>
        </p:grpSpPr>
        <p:grpSp>
          <p:nvGrpSpPr>
            <p:cNvPr id="6" name="Group 6"/>
            <p:cNvGrpSpPr/>
            <p:nvPr/>
          </p:nvGrpSpPr>
          <p:grpSpPr>
            <a:xfrm>
              <a:off x="0" y="0"/>
              <a:ext cx="1563971" cy="1563971"/>
              <a:chOff x="0" y="0"/>
              <a:chExt cx="812800" cy="812800"/>
            </a:xfrm>
          </p:grpSpPr>
          <p:sp>
            <p:nvSpPr>
              <p:cNvPr id="7" name="Freeform 7"/>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5B4636"/>
              </a:solidFill>
            </p:spPr>
          </p:sp>
          <p:sp>
            <p:nvSpPr>
              <p:cNvPr id="8" name="TextBox 8"/>
              <p:cNvSpPr txBox="1"/>
              <p:nvPr/>
            </p:nvSpPr>
            <p:spPr>
              <a:xfrm>
                <a:off x="76200" y="38100"/>
                <a:ext cx="660400" cy="698500"/>
              </a:xfrm>
              <a:prstGeom prst="rect">
                <a:avLst/>
              </a:prstGeom>
            </p:spPr>
            <p:txBody>
              <a:bodyPr lIns="50800" tIns="50800" rIns="50800" bIns="50800" rtlCol="0" anchor="ctr"/>
              <a:lstStyle/>
              <a:p>
                <a:pPr algn="ctr">
                  <a:lnSpc>
                    <a:spcPts val="3171"/>
                  </a:lnSpc>
                </a:pPr>
                <a:endParaRPr/>
              </a:p>
            </p:txBody>
          </p:sp>
        </p:grpSp>
        <p:grpSp>
          <p:nvGrpSpPr>
            <p:cNvPr id="9" name="Group 9"/>
            <p:cNvGrpSpPr/>
            <p:nvPr/>
          </p:nvGrpSpPr>
          <p:grpSpPr>
            <a:xfrm>
              <a:off x="167370" y="167370"/>
              <a:ext cx="1229231" cy="1229231"/>
              <a:chOff x="0" y="0"/>
              <a:chExt cx="812800" cy="812800"/>
            </a:xfrm>
          </p:grpSpPr>
          <p:sp>
            <p:nvSpPr>
              <p:cNvPr id="10" name="Freeform 10"/>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p:spPr>
          </p:sp>
          <p:sp>
            <p:nvSpPr>
              <p:cNvPr id="11" name="TextBox 11"/>
              <p:cNvSpPr txBox="1"/>
              <p:nvPr/>
            </p:nvSpPr>
            <p:spPr>
              <a:xfrm>
                <a:off x="76200" y="38100"/>
                <a:ext cx="660400" cy="698500"/>
              </a:xfrm>
              <a:prstGeom prst="rect">
                <a:avLst/>
              </a:prstGeom>
            </p:spPr>
            <p:txBody>
              <a:bodyPr lIns="50800" tIns="50800" rIns="50800" bIns="50800" rtlCol="0" anchor="ctr"/>
              <a:lstStyle/>
              <a:p>
                <a:pPr algn="ctr">
                  <a:lnSpc>
                    <a:spcPts val="3171"/>
                  </a:lnSpc>
                </a:pPr>
                <a:endParaRPr/>
              </a:p>
            </p:txBody>
          </p:sp>
        </p:grpSp>
      </p:grpSp>
      <p:grpSp>
        <p:nvGrpSpPr>
          <p:cNvPr id="12" name="Group 12"/>
          <p:cNvGrpSpPr/>
          <p:nvPr/>
        </p:nvGrpSpPr>
        <p:grpSpPr>
          <a:xfrm>
            <a:off x="6237930" y="-571110"/>
            <a:ext cx="1142219" cy="1142219"/>
            <a:chOff x="0" y="0"/>
            <a:chExt cx="1522959" cy="1522959"/>
          </a:xfrm>
        </p:grpSpPr>
        <p:grpSp>
          <p:nvGrpSpPr>
            <p:cNvPr id="13" name="Group 13"/>
            <p:cNvGrpSpPr/>
            <p:nvPr/>
          </p:nvGrpSpPr>
          <p:grpSpPr>
            <a:xfrm>
              <a:off x="0" y="0"/>
              <a:ext cx="1522959" cy="1522959"/>
              <a:chOff x="0" y="0"/>
              <a:chExt cx="812800" cy="812800"/>
            </a:xfrm>
          </p:grpSpPr>
          <p:sp>
            <p:nvSpPr>
              <p:cNvPr id="14" name="Freeform 14"/>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5B4636"/>
              </a:solidFill>
            </p:spPr>
          </p:sp>
          <p:sp>
            <p:nvSpPr>
              <p:cNvPr id="15" name="TextBox 15"/>
              <p:cNvSpPr txBox="1"/>
              <p:nvPr/>
            </p:nvSpPr>
            <p:spPr>
              <a:xfrm>
                <a:off x="76200" y="38100"/>
                <a:ext cx="660400" cy="698500"/>
              </a:xfrm>
              <a:prstGeom prst="rect">
                <a:avLst/>
              </a:prstGeom>
            </p:spPr>
            <p:txBody>
              <a:bodyPr lIns="50800" tIns="50800" rIns="50800" bIns="50800" rtlCol="0" anchor="ctr"/>
              <a:lstStyle/>
              <a:p>
                <a:pPr algn="ctr">
                  <a:lnSpc>
                    <a:spcPts val="3088"/>
                  </a:lnSpc>
                </a:pPr>
                <a:endParaRPr/>
              </a:p>
            </p:txBody>
          </p:sp>
        </p:grpSp>
        <p:grpSp>
          <p:nvGrpSpPr>
            <p:cNvPr id="16" name="Group 16"/>
            <p:cNvGrpSpPr/>
            <p:nvPr/>
          </p:nvGrpSpPr>
          <p:grpSpPr>
            <a:xfrm>
              <a:off x="162981" y="162981"/>
              <a:ext cx="1196997" cy="1196997"/>
              <a:chOff x="0" y="0"/>
              <a:chExt cx="812800" cy="812800"/>
            </a:xfrm>
          </p:grpSpPr>
          <p:sp>
            <p:nvSpPr>
              <p:cNvPr id="17" name="Freeform 17"/>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p:spPr>
          </p:sp>
          <p:sp>
            <p:nvSpPr>
              <p:cNvPr id="18" name="TextBox 18"/>
              <p:cNvSpPr txBox="1"/>
              <p:nvPr/>
            </p:nvSpPr>
            <p:spPr>
              <a:xfrm>
                <a:off x="76200" y="38100"/>
                <a:ext cx="660400" cy="698500"/>
              </a:xfrm>
              <a:prstGeom prst="rect">
                <a:avLst/>
              </a:prstGeom>
            </p:spPr>
            <p:txBody>
              <a:bodyPr lIns="50800" tIns="50800" rIns="50800" bIns="50800" rtlCol="0" anchor="ctr"/>
              <a:lstStyle/>
              <a:p>
                <a:pPr algn="ctr">
                  <a:lnSpc>
                    <a:spcPts val="3088"/>
                  </a:lnSpc>
                </a:pPr>
                <a:endParaRPr/>
              </a:p>
            </p:txBody>
          </p:sp>
        </p:grpSp>
      </p:grpSp>
      <p:pic>
        <p:nvPicPr>
          <p:cNvPr id="19" name="Picture 1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118492" y="-999804"/>
            <a:ext cx="4294383" cy="4114800"/>
          </a:xfrm>
          <a:prstGeom prst="rect">
            <a:avLst/>
          </a:prstGeom>
        </p:spPr>
      </p:pic>
      <p:pic>
        <p:nvPicPr>
          <p:cNvPr id="20" name="Picture 2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0800000">
            <a:off x="15366916" y="7231994"/>
            <a:ext cx="4294383" cy="4114800"/>
          </a:xfrm>
          <a:prstGeom prst="rect">
            <a:avLst/>
          </a:prstGeom>
        </p:spPr>
      </p:pic>
      <p:pic>
        <p:nvPicPr>
          <p:cNvPr id="21" name="Picture 21"/>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2504661" y="2261152"/>
            <a:ext cx="13004234" cy="6809490"/>
          </a:xfrm>
          <a:prstGeom prst="rect">
            <a:avLst/>
          </a:prstGeom>
        </p:spPr>
      </p:pic>
      <p:sp>
        <p:nvSpPr>
          <p:cNvPr id="22" name="TextBox 22"/>
          <p:cNvSpPr txBox="1"/>
          <p:nvPr/>
        </p:nvSpPr>
        <p:spPr>
          <a:xfrm>
            <a:off x="2144954" y="481016"/>
            <a:ext cx="12990016" cy="1286858"/>
          </a:xfrm>
          <a:prstGeom prst="rect">
            <a:avLst/>
          </a:prstGeom>
        </p:spPr>
        <p:txBody>
          <a:bodyPr lIns="0" tIns="0" rIns="0" bIns="0" rtlCol="0" anchor="t">
            <a:spAutoFit/>
          </a:bodyPr>
          <a:lstStyle/>
          <a:p>
            <a:pPr algn="ctr">
              <a:lnSpc>
                <a:spcPts val="10445"/>
              </a:lnSpc>
              <a:spcBef>
                <a:spcPct val="0"/>
              </a:spcBef>
            </a:pPr>
            <a:r>
              <a:rPr lang="en-US" sz="7461">
                <a:solidFill>
                  <a:srgbClr val="5B4636"/>
                </a:solidFill>
                <a:latin typeface="#9Slide07 SVNUT Triumph Press"/>
              </a:rPr>
              <a:t> 1. Đặc điểm của kiểu văn bản</a:t>
            </a:r>
          </a:p>
        </p:txBody>
      </p:sp>
      <p:sp>
        <p:nvSpPr>
          <p:cNvPr id="23" name="TextBox 23"/>
          <p:cNvSpPr txBox="1"/>
          <p:nvPr/>
        </p:nvSpPr>
        <p:spPr>
          <a:xfrm>
            <a:off x="3663461" y="3719459"/>
            <a:ext cx="11450644" cy="3757861"/>
          </a:xfrm>
          <a:prstGeom prst="rect">
            <a:avLst/>
          </a:prstGeom>
        </p:spPr>
        <p:txBody>
          <a:bodyPr lIns="0" tIns="0" rIns="0" bIns="0" rtlCol="0" anchor="t">
            <a:spAutoFit/>
          </a:bodyPr>
          <a:lstStyle/>
          <a:p>
            <a:pPr algn="ctr">
              <a:lnSpc>
                <a:spcPts val="7457"/>
              </a:lnSpc>
            </a:pPr>
            <a:r>
              <a:rPr lang="en-US" sz="5326">
                <a:solidFill>
                  <a:srgbClr val="000000"/>
                </a:solidFill>
                <a:latin typeface="Roboto Condensed Bold"/>
              </a:rPr>
              <a:t>Vì sao bài văn thuyết minh về quy tắc, luật lệ của một hoạt động/trò chơi nên kèm theo hình vẽ hoặc tranh ảnh minh họa?</a:t>
            </a:r>
          </a:p>
          <a:p>
            <a:pPr algn="ctr">
              <a:lnSpc>
                <a:spcPts val="7457"/>
              </a:lnSpc>
              <a:spcBef>
                <a:spcPct val="0"/>
              </a:spcBef>
            </a:pPr>
            <a:endParaRPr lang="en-US" sz="5326">
              <a:solidFill>
                <a:srgbClr val="000000"/>
              </a:solidFill>
              <a:latin typeface="Roboto Condensed Bold"/>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8F7F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14705440" y="-1389339"/>
            <a:ext cx="3352965" cy="2840876"/>
          </a:xfrm>
          <a:prstGeom prst="rect">
            <a:avLst/>
          </a:prstGeom>
        </p:spPr>
      </p:pic>
      <p:grpSp>
        <p:nvGrpSpPr>
          <p:cNvPr id="3" name="Group 3"/>
          <p:cNvGrpSpPr/>
          <p:nvPr/>
        </p:nvGrpSpPr>
        <p:grpSpPr>
          <a:xfrm>
            <a:off x="10609179" y="9850018"/>
            <a:ext cx="1172978" cy="1172978"/>
            <a:chOff x="0" y="0"/>
            <a:chExt cx="1563971" cy="1563971"/>
          </a:xfrm>
        </p:grpSpPr>
        <p:grpSp>
          <p:nvGrpSpPr>
            <p:cNvPr id="4" name="Group 4"/>
            <p:cNvGrpSpPr/>
            <p:nvPr/>
          </p:nvGrpSpPr>
          <p:grpSpPr>
            <a:xfrm>
              <a:off x="0" y="0"/>
              <a:ext cx="1563971" cy="1563971"/>
              <a:chOff x="0" y="0"/>
              <a:chExt cx="812800" cy="812800"/>
            </a:xfrm>
          </p:grpSpPr>
          <p:sp>
            <p:nvSpPr>
              <p:cNvPr id="5" name="Freeform 5"/>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BD9479"/>
              </a:solidFill>
            </p:spPr>
          </p:sp>
          <p:sp>
            <p:nvSpPr>
              <p:cNvPr id="6" name="TextBox 6"/>
              <p:cNvSpPr txBox="1"/>
              <p:nvPr/>
            </p:nvSpPr>
            <p:spPr>
              <a:xfrm>
                <a:off x="76200" y="38100"/>
                <a:ext cx="660400" cy="698500"/>
              </a:xfrm>
              <a:prstGeom prst="rect">
                <a:avLst/>
              </a:prstGeom>
            </p:spPr>
            <p:txBody>
              <a:bodyPr lIns="50800" tIns="50800" rIns="50800" bIns="50800" rtlCol="0" anchor="ctr"/>
              <a:lstStyle/>
              <a:p>
                <a:pPr algn="ctr">
                  <a:lnSpc>
                    <a:spcPts val="3171"/>
                  </a:lnSpc>
                </a:pPr>
                <a:endParaRPr/>
              </a:p>
            </p:txBody>
          </p:sp>
        </p:grpSp>
        <p:grpSp>
          <p:nvGrpSpPr>
            <p:cNvPr id="7" name="Group 7"/>
            <p:cNvGrpSpPr/>
            <p:nvPr/>
          </p:nvGrpSpPr>
          <p:grpSpPr>
            <a:xfrm>
              <a:off x="167370" y="167370"/>
              <a:ext cx="1229231" cy="1229231"/>
              <a:chOff x="0" y="0"/>
              <a:chExt cx="812800" cy="812800"/>
            </a:xfrm>
          </p:grpSpPr>
          <p:sp>
            <p:nvSpPr>
              <p:cNvPr id="8" name="Freeform 8"/>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8F7F4"/>
              </a:solidFill>
            </p:spPr>
          </p:sp>
          <p:sp>
            <p:nvSpPr>
              <p:cNvPr id="9" name="TextBox 9"/>
              <p:cNvSpPr txBox="1"/>
              <p:nvPr/>
            </p:nvSpPr>
            <p:spPr>
              <a:xfrm>
                <a:off x="76200" y="38100"/>
                <a:ext cx="660400" cy="698500"/>
              </a:xfrm>
              <a:prstGeom prst="rect">
                <a:avLst/>
              </a:prstGeom>
            </p:spPr>
            <p:txBody>
              <a:bodyPr lIns="50800" tIns="50800" rIns="50800" bIns="50800" rtlCol="0" anchor="ctr"/>
              <a:lstStyle/>
              <a:p>
                <a:pPr algn="ctr">
                  <a:lnSpc>
                    <a:spcPts val="3171"/>
                  </a:lnSpc>
                </a:pPr>
                <a:endParaRPr/>
              </a:p>
            </p:txBody>
          </p:sp>
        </p:grpSp>
      </p:grpSp>
      <p:pic>
        <p:nvPicPr>
          <p:cNvPr id="10" name="Picture 10"/>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118492" y="-999804"/>
            <a:ext cx="4294383" cy="4114800"/>
          </a:xfrm>
          <a:prstGeom prst="rect">
            <a:avLst/>
          </a:prstGeom>
        </p:spPr>
      </p:pic>
      <p:pic>
        <p:nvPicPr>
          <p:cNvPr id="11"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0800000">
            <a:off x="15366916" y="7231994"/>
            <a:ext cx="4294383" cy="4114800"/>
          </a:xfrm>
          <a:prstGeom prst="rect">
            <a:avLst/>
          </a:prstGeom>
        </p:spPr>
      </p:pic>
      <p:graphicFrame>
        <p:nvGraphicFramePr>
          <p:cNvPr id="12" name="Table 12"/>
          <p:cNvGraphicFramePr>
            <a:graphicFrameLocks noGrp="1"/>
          </p:cNvGraphicFramePr>
          <p:nvPr>
            <p:extLst>
              <p:ext uri="{D42A27DB-BD31-4B8C-83A1-F6EECF244321}">
                <p14:modId xmlns:p14="http://schemas.microsoft.com/office/powerpoint/2010/main" val="2294605719"/>
              </p:ext>
            </p:extLst>
          </p:nvPr>
        </p:nvGraphicFramePr>
        <p:xfrm>
          <a:off x="238567" y="1451537"/>
          <a:ext cx="17810866" cy="8687198"/>
        </p:xfrm>
        <a:graphic>
          <a:graphicData uri="http://schemas.openxmlformats.org/drawingml/2006/table">
            <a:tbl>
              <a:tblPr/>
              <a:tblGrid>
                <a:gridCol w="1914126">
                  <a:extLst>
                    <a:ext uri="{9D8B030D-6E8A-4147-A177-3AD203B41FA5}">
                      <a16:colId xmlns:a16="http://schemas.microsoft.com/office/drawing/2014/main" val="20000"/>
                    </a:ext>
                  </a:extLst>
                </a:gridCol>
                <a:gridCol w="13241947">
                  <a:extLst>
                    <a:ext uri="{9D8B030D-6E8A-4147-A177-3AD203B41FA5}">
                      <a16:colId xmlns:a16="http://schemas.microsoft.com/office/drawing/2014/main" val="20001"/>
                    </a:ext>
                  </a:extLst>
                </a:gridCol>
                <a:gridCol w="1180789">
                  <a:extLst>
                    <a:ext uri="{9D8B030D-6E8A-4147-A177-3AD203B41FA5}">
                      <a16:colId xmlns:a16="http://schemas.microsoft.com/office/drawing/2014/main" val="20002"/>
                    </a:ext>
                  </a:extLst>
                </a:gridCol>
                <a:gridCol w="1474004">
                  <a:extLst>
                    <a:ext uri="{9D8B030D-6E8A-4147-A177-3AD203B41FA5}">
                      <a16:colId xmlns:a16="http://schemas.microsoft.com/office/drawing/2014/main" val="20003"/>
                    </a:ext>
                  </a:extLst>
                </a:gridCol>
              </a:tblGrid>
              <a:tr h="906864">
                <a:tc>
                  <a:txBody>
                    <a:bodyPr/>
                    <a:lstStyle/>
                    <a:p>
                      <a:endParaRPr lang="en-US"/>
                    </a:p>
                  </a:txBody>
                  <a:tcPr anchor="ctr">
                    <a:lnL w="19050" cap="flat" cmpd="sng" algn="ctr">
                      <a:solidFill>
                        <a:srgbClr val="A17A60"/>
                      </a:solidFill>
                      <a:prstDash val="solid"/>
                      <a:round/>
                      <a:headEnd type="none" w="med" len="med"/>
                      <a:tailEnd type="none" w="med" len="med"/>
                    </a:lnL>
                    <a:lnR w="19050" cap="flat" cmpd="sng" algn="ctr">
                      <a:solidFill>
                        <a:srgbClr val="A17A60"/>
                      </a:solidFill>
                      <a:prstDash val="solid"/>
                      <a:round/>
                      <a:headEnd type="none" w="med" len="med"/>
                      <a:tailEnd type="none" w="med" len="med"/>
                    </a:lnR>
                    <a:lnT w="19050" cap="flat" cmpd="sng" algn="ctr">
                      <a:solidFill>
                        <a:srgbClr val="A17A60"/>
                      </a:solidFill>
                      <a:prstDash val="solid"/>
                      <a:round/>
                      <a:headEnd type="none" w="med" len="med"/>
                      <a:tailEnd type="none" w="med" len="med"/>
                    </a:lnT>
                    <a:lnB w="19050" cap="flat" cmpd="sng" algn="ctr">
                      <a:solidFill>
                        <a:srgbClr val="A17A60"/>
                      </a:solidFill>
                      <a:prstDash val="solid"/>
                      <a:round/>
                      <a:headEnd type="none" w="med" len="med"/>
                      <a:tailEnd type="none" w="med" len="med"/>
                    </a:lnB>
                    <a:solidFill>
                      <a:srgbClr val="D4B79C"/>
                    </a:solidFill>
                  </a:tcPr>
                </a:tc>
                <a:tc>
                  <a:txBody>
                    <a:bodyPr/>
                    <a:lstStyle/>
                    <a:p>
                      <a:pPr algn="ctr">
                        <a:defRPr/>
                      </a:pPr>
                      <a:r>
                        <a:rPr lang="en-US" sz="3499" dirty="0">
                          <a:solidFill>
                            <a:srgbClr val="5B4636"/>
                          </a:solidFill>
                          <a:latin typeface="Roboto Condensed Bold"/>
                        </a:rPr>
                        <a:t>NỘI DUNG KIỂM TRA</a:t>
                      </a:r>
                      <a:endParaRPr lang="en-US" sz="1100" dirty="0"/>
                    </a:p>
                  </a:txBody>
                  <a:tcPr anchor="ctr">
                    <a:lnL w="19050" cap="flat" cmpd="sng" algn="ctr">
                      <a:solidFill>
                        <a:srgbClr val="A17A60"/>
                      </a:solidFill>
                      <a:prstDash val="solid"/>
                      <a:round/>
                      <a:headEnd type="none" w="med" len="med"/>
                      <a:tailEnd type="none" w="med" len="med"/>
                    </a:lnL>
                    <a:lnR w="19050" cap="flat" cmpd="sng" algn="ctr">
                      <a:solidFill>
                        <a:srgbClr val="A17A60"/>
                      </a:solidFill>
                      <a:prstDash val="solid"/>
                      <a:round/>
                      <a:headEnd type="none" w="med" len="med"/>
                      <a:tailEnd type="none" w="med" len="med"/>
                    </a:lnR>
                    <a:lnT w="19050" cap="flat" cmpd="sng" algn="ctr">
                      <a:solidFill>
                        <a:srgbClr val="A17A60"/>
                      </a:solidFill>
                      <a:prstDash val="solid"/>
                      <a:round/>
                      <a:headEnd type="none" w="med" len="med"/>
                      <a:tailEnd type="none" w="med" len="med"/>
                    </a:lnT>
                    <a:lnB w="19050" cap="flat" cmpd="sng" algn="ctr">
                      <a:solidFill>
                        <a:srgbClr val="A17A60"/>
                      </a:solidFill>
                      <a:prstDash val="solid"/>
                      <a:round/>
                      <a:headEnd type="none" w="med" len="med"/>
                      <a:tailEnd type="none" w="med" len="med"/>
                    </a:lnB>
                    <a:solidFill>
                      <a:srgbClr val="D4B79C"/>
                    </a:solidFill>
                  </a:tcPr>
                </a:tc>
                <a:tc>
                  <a:txBody>
                    <a:bodyPr/>
                    <a:lstStyle/>
                    <a:p>
                      <a:pPr algn="ctr">
                        <a:defRPr/>
                      </a:pPr>
                      <a:r>
                        <a:rPr lang="en-US" sz="3499">
                          <a:solidFill>
                            <a:srgbClr val="5B4636"/>
                          </a:solidFill>
                          <a:latin typeface="Roboto Condensed Bold"/>
                        </a:rPr>
                        <a:t>ĐẠT  </a:t>
                      </a:r>
                      <a:endParaRPr lang="en-US" sz="1100"/>
                    </a:p>
                  </a:txBody>
                  <a:tcPr anchor="ctr">
                    <a:lnL w="19050" cap="flat" cmpd="sng" algn="ctr">
                      <a:solidFill>
                        <a:srgbClr val="A17A60"/>
                      </a:solidFill>
                      <a:prstDash val="solid"/>
                      <a:round/>
                      <a:headEnd type="none" w="med" len="med"/>
                      <a:tailEnd type="none" w="med" len="med"/>
                    </a:lnL>
                    <a:lnR w="19050" cap="flat" cmpd="sng" algn="ctr">
                      <a:solidFill>
                        <a:srgbClr val="A17A60"/>
                      </a:solidFill>
                      <a:prstDash val="solid"/>
                      <a:round/>
                      <a:headEnd type="none" w="med" len="med"/>
                      <a:tailEnd type="none" w="med" len="med"/>
                    </a:lnR>
                    <a:lnT w="19050" cap="flat" cmpd="sng" algn="ctr">
                      <a:solidFill>
                        <a:srgbClr val="A17A60"/>
                      </a:solidFill>
                      <a:prstDash val="solid"/>
                      <a:round/>
                      <a:headEnd type="none" w="med" len="med"/>
                      <a:tailEnd type="none" w="med" len="med"/>
                    </a:lnT>
                    <a:lnB w="19050" cap="flat" cmpd="sng" algn="ctr">
                      <a:solidFill>
                        <a:srgbClr val="A17A60"/>
                      </a:solidFill>
                      <a:prstDash val="solid"/>
                      <a:round/>
                      <a:headEnd type="none" w="med" len="med"/>
                      <a:tailEnd type="none" w="med" len="med"/>
                    </a:lnB>
                    <a:solidFill>
                      <a:srgbClr val="D4B79C"/>
                    </a:solidFill>
                  </a:tcPr>
                </a:tc>
                <a:tc>
                  <a:txBody>
                    <a:bodyPr/>
                    <a:lstStyle/>
                    <a:p>
                      <a:pPr algn="ctr">
                        <a:defRPr/>
                      </a:pPr>
                      <a:r>
                        <a:rPr lang="en-US" sz="3499" dirty="0">
                          <a:solidFill>
                            <a:srgbClr val="5B4636"/>
                          </a:solidFill>
                          <a:latin typeface="Roboto Condensed Bold"/>
                        </a:rPr>
                        <a:t>CĐ</a:t>
                      </a:r>
                      <a:endParaRPr lang="en-US" sz="1100" dirty="0"/>
                    </a:p>
                  </a:txBody>
                  <a:tcPr anchor="ctr">
                    <a:lnL w="19050" cap="flat" cmpd="sng" algn="ctr">
                      <a:solidFill>
                        <a:srgbClr val="A17A60"/>
                      </a:solidFill>
                      <a:prstDash val="solid"/>
                      <a:round/>
                      <a:headEnd type="none" w="med" len="med"/>
                      <a:tailEnd type="none" w="med" len="med"/>
                    </a:lnL>
                    <a:lnR w="19050" cap="flat" cmpd="sng" algn="ctr">
                      <a:solidFill>
                        <a:srgbClr val="A17A60"/>
                      </a:solidFill>
                      <a:prstDash val="solid"/>
                      <a:round/>
                      <a:headEnd type="none" w="med" len="med"/>
                      <a:tailEnd type="none" w="med" len="med"/>
                    </a:lnR>
                    <a:lnT w="19050" cap="flat" cmpd="sng" algn="ctr">
                      <a:solidFill>
                        <a:srgbClr val="A17A60"/>
                      </a:solidFill>
                      <a:prstDash val="solid"/>
                      <a:round/>
                      <a:headEnd type="none" w="med" len="med"/>
                      <a:tailEnd type="none" w="med" len="med"/>
                    </a:lnT>
                    <a:lnB w="19050" cap="flat" cmpd="sng" algn="ctr">
                      <a:solidFill>
                        <a:srgbClr val="A17A60"/>
                      </a:solidFill>
                      <a:prstDash val="solid"/>
                      <a:round/>
                      <a:headEnd type="none" w="med" len="med"/>
                      <a:tailEnd type="none" w="med" len="med"/>
                    </a:lnB>
                    <a:solidFill>
                      <a:srgbClr val="D4B79C"/>
                    </a:solidFill>
                  </a:tcPr>
                </a:tc>
                <a:extLst>
                  <a:ext uri="{0D108BD9-81ED-4DB2-BD59-A6C34878D82A}">
                    <a16:rowId xmlns:a16="http://schemas.microsoft.com/office/drawing/2014/main" val="10000"/>
                  </a:ext>
                </a:extLst>
              </a:tr>
              <a:tr h="973685">
                <a:tc rowSpan="2">
                  <a:txBody>
                    <a:bodyPr/>
                    <a:lstStyle/>
                    <a:p>
                      <a:pPr algn="ctr">
                        <a:defRPr/>
                      </a:pPr>
                      <a:r>
                        <a:rPr lang="en-US" sz="3200" dirty="0" err="1">
                          <a:latin typeface="Roboto Condensed" panose="02000000000000000000" pitchFamily="2" charset="0"/>
                          <a:ea typeface="Roboto Condensed" panose="02000000000000000000" pitchFamily="2" charset="0"/>
                        </a:rPr>
                        <a:t>Nhan</a:t>
                      </a:r>
                      <a:r>
                        <a:rPr lang="en-US" sz="3200" dirty="0">
                          <a:latin typeface="Roboto Condensed" panose="02000000000000000000" pitchFamily="2" charset="0"/>
                          <a:ea typeface="Roboto Condensed" panose="02000000000000000000" pitchFamily="2" charset="0"/>
                        </a:rPr>
                        <a:t> </a:t>
                      </a:r>
                      <a:r>
                        <a:rPr lang="en-US" sz="3200" dirty="0" err="1">
                          <a:latin typeface="Roboto Condensed" panose="02000000000000000000" pitchFamily="2" charset="0"/>
                          <a:ea typeface="Roboto Condensed" panose="02000000000000000000" pitchFamily="2" charset="0"/>
                        </a:rPr>
                        <a:t>đề</a:t>
                      </a:r>
                      <a:r>
                        <a:rPr lang="en-US" sz="3200" dirty="0">
                          <a:latin typeface="Roboto Condensed" panose="02000000000000000000" pitchFamily="2" charset="0"/>
                          <a:ea typeface="Roboto Condensed" panose="02000000000000000000" pitchFamily="2" charset="0"/>
                        </a:rPr>
                        <a:t>̀, </a:t>
                      </a:r>
                    </a:p>
                    <a:p>
                      <a:pPr algn="ctr"/>
                      <a:r>
                        <a:rPr lang="en-US" sz="3200" dirty="0">
                          <a:solidFill>
                            <a:srgbClr val="000000"/>
                          </a:solidFill>
                          <a:latin typeface="Roboto Condensed" panose="02000000000000000000" pitchFamily="2" charset="0"/>
                          <a:ea typeface="Roboto Condensed" panose="02000000000000000000" pitchFamily="2" charset="0"/>
                        </a:rPr>
                        <a:t> </a:t>
                      </a:r>
                      <a:r>
                        <a:rPr lang="en-US" sz="3200" dirty="0" err="1">
                          <a:solidFill>
                            <a:srgbClr val="000000"/>
                          </a:solidFill>
                          <a:latin typeface="Roboto Condensed" panose="02000000000000000000" pitchFamily="2" charset="0"/>
                          <a:ea typeface="Roboto Condensed" panose="02000000000000000000" pitchFamily="2" charset="0"/>
                        </a:rPr>
                        <a:t>Mơ</a:t>
                      </a:r>
                      <a:r>
                        <a:rPr lang="en-US" sz="3200" dirty="0">
                          <a:solidFill>
                            <a:srgbClr val="000000"/>
                          </a:solidFill>
                          <a:latin typeface="Roboto Condensed" panose="02000000000000000000" pitchFamily="2" charset="0"/>
                          <a:ea typeface="Roboto Condensed" panose="02000000000000000000" pitchFamily="2" charset="0"/>
                        </a:rPr>
                        <a:t>̉ </a:t>
                      </a:r>
                      <a:r>
                        <a:rPr lang="en-US" sz="3200" dirty="0" err="1">
                          <a:solidFill>
                            <a:srgbClr val="000000"/>
                          </a:solidFill>
                          <a:latin typeface="Roboto Condensed" panose="02000000000000000000" pitchFamily="2" charset="0"/>
                          <a:ea typeface="Roboto Condensed" panose="02000000000000000000" pitchFamily="2" charset="0"/>
                        </a:rPr>
                        <a:t>đầu</a:t>
                      </a:r>
                      <a:endParaRPr lang="en-US" sz="3200" dirty="0">
                        <a:solidFill>
                          <a:srgbClr val="000000"/>
                        </a:solidFill>
                        <a:latin typeface="Roboto Condensed" panose="02000000000000000000" pitchFamily="2" charset="0"/>
                        <a:ea typeface="Roboto Condensed" panose="02000000000000000000" pitchFamily="2" charset="0"/>
                      </a:endParaRPr>
                    </a:p>
                  </a:txBody>
                  <a:tcPr anchor="ctr">
                    <a:lnL w="19050" cap="flat" cmpd="sng" algn="ctr">
                      <a:solidFill>
                        <a:srgbClr val="A17A60"/>
                      </a:solidFill>
                      <a:prstDash val="solid"/>
                      <a:round/>
                      <a:headEnd type="none" w="med" len="med"/>
                      <a:tailEnd type="none" w="med" len="med"/>
                    </a:lnL>
                    <a:lnR w="19050" cap="flat" cmpd="sng" algn="ctr">
                      <a:solidFill>
                        <a:srgbClr val="A17A60"/>
                      </a:solidFill>
                      <a:prstDash val="solid"/>
                      <a:round/>
                      <a:headEnd type="none" w="med" len="med"/>
                      <a:tailEnd type="none" w="med" len="med"/>
                    </a:lnR>
                    <a:lnT w="19050" cap="flat" cmpd="sng" algn="ctr">
                      <a:solidFill>
                        <a:srgbClr val="A17A60"/>
                      </a:solidFill>
                      <a:prstDash val="solid"/>
                      <a:round/>
                      <a:headEnd type="none" w="med" len="med"/>
                      <a:tailEnd type="none" w="med" len="med"/>
                    </a:lnT>
                    <a:lnB w="19050" cap="flat" cmpd="sng" algn="ctr">
                      <a:solidFill>
                        <a:srgbClr val="A17A60"/>
                      </a:solidFill>
                      <a:prstDash val="solid"/>
                      <a:round/>
                      <a:headEnd type="none" w="med" len="med"/>
                      <a:tailEnd type="none" w="med" len="med"/>
                    </a:lnB>
                    <a:solidFill>
                      <a:srgbClr val="FFF6ED"/>
                    </a:solidFill>
                  </a:tcPr>
                </a:tc>
                <a:tc>
                  <a:txBody>
                    <a:bodyPr/>
                    <a:lstStyle/>
                    <a:p>
                      <a:pPr algn="l">
                        <a:defRPr/>
                      </a:pPr>
                      <a:r>
                        <a:rPr lang="en-US" sz="3200" dirty="0" err="1">
                          <a:solidFill>
                            <a:srgbClr val="000000"/>
                          </a:solidFill>
                          <a:latin typeface="Roboto Condensed"/>
                        </a:rPr>
                        <a:t>Nhan</a:t>
                      </a:r>
                      <a:r>
                        <a:rPr lang="en-US" sz="3200" dirty="0">
                          <a:solidFill>
                            <a:srgbClr val="000000"/>
                          </a:solidFill>
                          <a:latin typeface="Roboto Condensed"/>
                        </a:rPr>
                        <a:t> </a:t>
                      </a:r>
                      <a:r>
                        <a:rPr lang="en-US" sz="3200" dirty="0" err="1">
                          <a:solidFill>
                            <a:srgbClr val="000000"/>
                          </a:solidFill>
                          <a:latin typeface="Roboto Condensed"/>
                        </a:rPr>
                        <a:t>đê</a:t>
                      </a:r>
                      <a:r>
                        <a:rPr lang="en-US" sz="3200" dirty="0">
                          <a:solidFill>
                            <a:srgbClr val="000000"/>
                          </a:solidFill>
                          <a:latin typeface="Roboto Condensed"/>
                        </a:rPr>
                        <a:t>̀ </a:t>
                      </a:r>
                      <a:r>
                        <a:rPr lang="en-US" sz="3200" dirty="0" err="1">
                          <a:solidFill>
                            <a:srgbClr val="000000"/>
                          </a:solidFill>
                          <a:latin typeface="Roboto Condensed"/>
                        </a:rPr>
                        <a:t>nêu</a:t>
                      </a:r>
                      <a:r>
                        <a:rPr lang="en-US" sz="3200" dirty="0">
                          <a:solidFill>
                            <a:srgbClr val="000000"/>
                          </a:solidFill>
                          <a:latin typeface="Roboto Condensed"/>
                        </a:rPr>
                        <a:t> </a:t>
                      </a:r>
                      <a:r>
                        <a:rPr lang="en-US" sz="3200" dirty="0" err="1">
                          <a:solidFill>
                            <a:srgbClr val="000000"/>
                          </a:solidFill>
                          <a:latin typeface="Roboto Condensed"/>
                        </a:rPr>
                        <a:t>được</a:t>
                      </a:r>
                      <a:r>
                        <a:rPr lang="en-US" sz="3200" dirty="0">
                          <a:solidFill>
                            <a:srgbClr val="000000"/>
                          </a:solidFill>
                          <a:latin typeface="Roboto Condensed"/>
                        </a:rPr>
                        <a:t> </a:t>
                      </a:r>
                      <a:r>
                        <a:rPr lang="en-US" sz="3200" dirty="0" err="1">
                          <a:solidFill>
                            <a:srgbClr val="000000"/>
                          </a:solidFill>
                          <a:latin typeface="Roboto Condensed"/>
                        </a:rPr>
                        <a:t>quy</a:t>
                      </a:r>
                      <a:r>
                        <a:rPr lang="en-US" sz="3200" dirty="0">
                          <a:solidFill>
                            <a:srgbClr val="000000"/>
                          </a:solidFill>
                          <a:latin typeface="Roboto Condensed"/>
                        </a:rPr>
                        <a:t> </a:t>
                      </a:r>
                      <a:r>
                        <a:rPr lang="en-US" sz="3200" dirty="0" err="1">
                          <a:solidFill>
                            <a:srgbClr val="000000"/>
                          </a:solidFill>
                          <a:latin typeface="Roboto Condensed"/>
                        </a:rPr>
                        <a:t>tắc</a:t>
                      </a:r>
                      <a:r>
                        <a:rPr lang="en-US" sz="3200" dirty="0">
                          <a:solidFill>
                            <a:srgbClr val="000000"/>
                          </a:solidFill>
                          <a:latin typeface="Roboto Condensed"/>
                        </a:rPr>
                        <a:t>, </a:t>
                      </a:r>
                      <a:r>
                        <a:rPr lang="en-US" sz="3200" dirty="0" err="1">
                          <a:solidFill>
                            <a:srgbClr val="000000"/>
                          </a:solidFill>
                          <a:latin typeface="Roboto Condensed"/>
                        </a:rPr>
                        <a:t>luật</a:t>
                      </a:r>
                      <a:r>
                        <a:rPr lang="en-US" sz="3200" dirty="0">
                          <a:solidFill>
                            <a:srgbClr val="000000"/>
                          </a:solidFill>
                          <a:latin typeface="Roboto Condensed"/>
                        </a:rPr>
                        <a:t> </a:t>
                      </a:r>
                      <a:r>
                        <a:rPr lang="en-US" sz="3200" dirty="0" err="1">
                          <a:solidFill>
                            <a:srgbClr val="000000"/>
                          </a:solidFill>
                          <a:latin typeface="Roboto Condensed"/>
                        </a:rPr>
                        <a:t>lê</a:t>
                      </a:r>
                      <a:r>
                        <a:rPr lang="en-US" sz="3200" dirty="0">
                          <a:solidFill>
                            <a:srgbClr val="000000"/>
                          </a:solidFill>
                          <a:latin typeface="Roboto Condensed"/>
                        </a:rPr>
                        <a:t>̣ </a:t>
                      </a:r>
                      <a:r>
                        <a:rPr lang="en-US" sz="3200" dirty="0" err="1">
                          <a:solidFill>
                            <a:srgbClr val="000000"/>
                          </a:solidFill>
                          <a:latin typeface="Roboto Condensed"/>
                        </a:rPr>
                        <a:t>của</a:t>
                      </a:r>
                      <a:r>
                        <a:rPr lang="en-US" sz="3200" dirty="0">
                          <a:solidFill>
                            <a:srgbClr val="000000"/>
                          </a:solidFill>
                          <a:latin typeface="Roboto Condensed"/>
                        </a:rPr>
                        <a:t> </a:t>
                      </a:r>
                      <a:r>
                        <a:rPr lang="en-US" sz="3200" dirty="0" err="1">
                          <a:solidFill>
                            <a:srgbClr val="000000"/>
                          </a:solidFill>
                          <a:latin typeface="Roboto Condensed"/>
                        </a:rPr>
                        <a:t>hoạt</a:t>
                      </a:r>
                      <a:r>
                        <a:rPr lang="en-US" sz="3200" dirty="0">
                          <a:solidFill>
                            <a:srgbClr val="000000"/>
                          </a:solidFill>
                          <a:latin typeface="Roboto Condensed"/>
                        </a:rPr>
                        <a:t> </a:t>
                      </a:r>
                      <a:r>
                        <a:rPr lang="en-US" sz="3200" dirty="0" err="1">
                          <a:solidFill>
                            <a:srgbClr val="000000"/>
                          </a:solidFill>
                          <a:latin typeface="Roboto Condensed"/>
                        </a:rPr>
                        <a:t>động</a:t>
                      </a:r>
                      <a:r>
                        <a:rPr lang="en-US" sz="3200" dirty="0">
                          <a:solidFill>
                            <a:srgbClr val="000000"/>
                          </a:solidFill>
                          <a:latin typeface="Roboto Condensed"/>
                        </a:rPr>
                        <a:t>/</a:t>
                      </a:r>
                      <a:r>
                        <a:rPr lang="en-US" sz="3200" dirty="0" err="1">
                          <a:solidFill>
                            <a:srgbClr val="000000"/>
                          </a:solidFill>
                          <a:latin typeface="Roboto Condensed"/>
                        </a:rPr>
                        <a:t>tro</a:t>
                      </a:r>
                      <a:r>
                        <a:rPr lang="en-US" sz="3200" dirty="0">
                          <a:solidFill>
                            <a:srgbClr val="000000"/>
                          </a:solidFill>
                          <a:latin typeface="Roboto Condensed"/>
                        </a:rPr>
                        <a:t>̀ </a:t>
                      </a:r>
                      <a:r>
                        <a:rPr lang="en-US" sz="3200" dirty="0" err="1">
                          <a:solidFill>
                            <a:srgbClr val="000000"/>
                          </a:solidFill>
                          <a:latin typeface="Roboto Condensed"/>
                        </a:rPr>
                        <a:t>chơi</a:t>
                      </a:r>
                      <a:r>
                        <a:rPr lang="en-US" sz="3200" dirty="0">
                          <a:solidFill>
                            <a:srgbClr val="000000"/>
                          </a:solidFill>
                          <a:latin typeface="Roboto Condensed"/>
                        </a:rPr>
                        <a:t> </a:t>
                      </a:r>
                      <a:r>
                        <a:rPr lang="en-US" sz="3200" dirty="0" err="1">
                          <a:solidFill>
                            <a:srgbClr val="000000"/>
                          </a:solidFill>
                          <a:latin typeface="Roboto Condensed"/>
                        </a:rPr>
                        <a:t>cần</a:t>
                      </a:r>
                      <a:r>
                        <a:rPr lang="en-US" sz="3200" dirty="0">
                          <a:solidFill>
                            <a:srgbClr val="000000"/>
                          </a:solidFill>
                          <a:latin typeface="Roboto Condensed"/>
                        </a:rPr>
                        <a:t> </a:t>
                      </a:r>
                      <a:r>
                        <a:rPr lang="en-US" sz="3200" dirty="0" err="1">
                          <a:solidFill>
                            <a:srgbClr val="000000"/>
                          </a:solidFill>
                          <a:latin typeface="Roboto Condensed"/>
                        </a:rPr>
                        <a:t>thuyết</a:t>
                      </a:r>
                      <a:r>
                        <a:rPr lang="en-US" sz="3200" dirty="0">
                          <a:solidFill>
                            <a:srgbClr val="000000"/>
                          </a:solidFill>
                          <a:latin typeface="Roboto Condensed"/>
                        </a:rPr>
                        <a:t> </a:t>
                      </a:r>
                      <a:r>
                        <a:rPr lang="en-US" sz="3200" dirty="0" err="1">
                          <a:solidFill>
                            <a:srgbClr val="000000"/>
                          </a:solidFill>
                          <a:latin typeface="Roboto Condensed"/>
                        </a:rPr>
                        <a:t>minh</a:t>
                      </a:r>
                      <a:r>
                        <a:rPr lang="en-US" sz="3200" dirty="0">
                          <a:solidFill>
                            <a:srgbClr val="000000"/>
                          </a:solidFill>
                          <a:latin typeface="Roboto Condensed"/>
                        </a:rPr>
                        <a:t>.</a:t>
                      </a:r>
                      <a:endParaRPr lang="en-US" sz="1100" dirty="0"/>
                    </a:p>
                  </a:txBody>
                  <a:tcPr anchor="ctr">
                    <a:lnL w="19050" cap="flat" cmpd="sng" algn="ctr">
                      <a:solidFill>
                        <a:srgbClr val="A17A60"/>
                      </a:solidFill>
                      <a:prstDash val="solid"/>
                      <a:round/>
                      <a:headEnd type="none" w="med" len="med"/>
                      <a:tailEnd type="none" w="med" len="med"/>
                    </a:lnL>
                    <a:lnR w="19050" cap="flat" cmpd="sng" algn="ctr">
                      <a:solidFill>
                        <a:srgbClr val="A17A60"/>
                      </a:solidFill>
                      <a:prstDash val="solid"/>
                      <a:round/>
                      <a:headEnd type="none" w="med" len="med"/>
                      <a:tailEnd type="none" w="med" len="med"/>
                    </a:lnR>
                    <a:lnT w="19050" cap="flat" cmpd="sng" algn="ctr">
                      <a:solidFill>
                        <a:srgbClr val="A17A60"/>
                      </a:solidFill>
                      <a:prstDash val="solid"/>
                      <a:round/>
                      <a:headEnd type="none" w="med" len="med"/>
                      <a:tailEnd type="none" w="med" len="med"/>
                    </a:lnT>
                    <a:lnB w="19050" cap="flat" cmpd="sng" algn="ctr">
                      <a:solidFill>
                        <a:srgbClr val="A17A60"/>
                      </a:solidFill>
                      <a:prstDash val="solid"/>
                      <a:round/>
                      <a:headEnd type="none" w="med" len="med"/>
                      <a:tailEnd type="none" w="med" len="med"/>
                    </a:lnB>
                    <a:solidFill>
                      <a:srgbClr val="FFF6ED"/>
                    </a:solidFill>
                  </a:tcPr>
                </a:tc>
                <a:tc>
                  <a:txBody>
                    <a:bodyPr/>
                    <a:lstStyle/>
                    <a:p>
                      <a:endParaRPr lang="en-US" dirty="0"/>
                    </a:p>
                  </a:txBody>
                  <a:tcPr anchor="ctr">
                    <a:lnL w="19050" cap="flat" cmpd="sng" algn="ctr">
                      <a:solidFill>
                        <a:srgbClr val="A17A60"/>
                      </a:solidFill>
                      <a:prstDash val="solid"/>
                      <a:round/>
                      <a:headEnd type="none" w="med" len="med"/>
                      <a:tailEnd type="none" w="med" len="med"/>
                    </a:lnL>
                    <a:lnR w="19050" cap="flat" cmpd="sng" algn="ctr">
                      <a:solidFill>
                        <a:srgbClr val="A17A60"/>
                      </a:solidFill>
                      <a:prstDash val="solid"/>
                      <a:round/>
                      <a:headEnd type="none" w="med" len="med"/>
                      <a:tailEnd type="none" w="med" len="med"/>
                    </a:lnR>
                    <a:lnT w="19050" cap="flat" cmpd="sng" algn="ctr">
                      <a:solidFill>
                        <a:srgbClr val="A17A60"/>
                      </a:solidFill>
                      <a:prstDash val="solid"/>
                      <a:round/>
                      <a:headEnd type="none" w="med" len="med"/>
                      <a:tailEnd type="none" w="med" len="med"/>
                    </a:lnT>
                    <a:lnB w="19050" cap="flat" cmpd="sng" algn="ctr">
                      <a:solidFill>
                        <a:srgbClr val="A17A60"/>
                      </a:solidFill>
                      <a:prstDash val="solid"/>
                      <a:round/>
                      <a:headEnd type="none" w="med" len="med"/>
                      <a:tailEnd type="none" w="med" len="med"/>
                    </a:lnB>
                    <a:solidFill>
                      <a:srgbClr val="FFF6ED"/>
                    </a:solidFill>
                  </a:tcPr>
                </a:tc>
                <a:tc>
                  <a:txBody>
                    <a:bodyPr/>
                    <a:lstStyle/>
                    <a:p>
                      <a:endParaRPr lang="en-US"/>
                    </a:p>
                  </a:txBody>
                  <a:tcPr anchor="ctr">
                    <a:lnL w="19050" cap="flat" cmpd="sng" algn="ctr">
                      <a:solidFill>
                        <a:srgbClr val="A17A60"/>
                      </a:solidFill>
                      <a:prstDash val="solid"/>
                      <a:round/>
                      <a:headEnd type="none" w="med" len="med"/>
                      <a:tailEnd type="none" w="med" len="med"/>
                    </a:lnL>
                    <a:lnR w="19050" cap="flat" cmpd="sng" algn="ctr">
                      <a:solidFill>
                        <a:srgbClr val="A17A60"/>
                      </a:solidFill>
                      <a:prstDash val="solid"/>
                      <a:round/>
                      <a:headEnd type="none" w="med" len="med"/>
                      <a:tailEnd type="none" w="med" len="med"/>
                    </a:lnR>
                    <a:lnT w="19050" cap="flat" cmpd="sng" algn="ctr">
                      <a:solidFill>
                        <a:srgbClr val="A17A60"/>
                      </a:solidFill>
                      <a:prstDash val="solid"/>
                      <a:round/>
                      <a:headEnd type="none" w="med" len="med"/>
                      <a:tailEnd type="none" w="med" len="med"/>
                    </a:lnT>
                    <a:lnB w="19050" cap="flat" cmpd="sng" algn="ctr">
                      <a:solidFill>
                        <a:srgbClr val="A17A60"/>
                      </a:solidFill>
                      <a:prstDash val="solid"/>
                      <a:round/>
                      <a:headEnd type="none" w="med" len="med"/>
                      <a:tailEnd type="none" w="med" len="med"/>
                    </a:lnB>
                    <a:solidFill>
                      <a:srgbClr val="FFF6ED"/>
                    </a:solidFill>
                  </a:tcPr>
                </a:tc>
                <a:extLst>
                  <a:ext uri="{0D108BD9-81ED-4DB2-BD59-A6C34878D82A}">
                    <a16:rowId xmlns:a16="http://schemas.microsoft.com/office/drawing/2014/main" val="10001"/>
                  </a:ext>
                </a:extLst>
              </a:tr>
              <a:tr h="849588">
                <a:tc vMerge="1">
                  <a:txBody>
                    <a:bodyPr/>
                    <a:lstStyle/>
                    <a:p>
                      <a:pPr algn="l">
                        <a:defRPr/>
                      </a:pPr>
                      <a:r>
                        <a:rPr lang="en-US"/>
                        <a:t>Nhan đề, </a:t>
                      </a:r>
                    </a:p>
                    <a:p>
                      <a:r>
                        <a:rPr lang="en-US" sz="3200">
                          <a:solidFill>
                            <a:srgbClr val="000000"/>
                          </a:solidFill>
                          <a:latin typeface="Roboto Condensed"/>
                        </a:rPr>
                        <a:t> Mở đầu</a:t>
                      </a:r>
                    </a:p>
                  </a:txBody>
                  <a:tcPr>
                    <a:lnL w="19050" cap="flat" cmpd="sng" algn="ctr">
                      <a:solidFill>
                        <a:srgbClr val="A17A60"/>
                      </a:solidFill>
                      <a:prstDash val="solid"/>
                      <a:round/>
                      <a:headEnd type="none" w="med" len="med"/>
                      <a:tailEnd type="none" w="med" len="med"/>
                    </a:lnL>
                    <a:lnR w="19050" cap="flat" cmpd="sng" algn="ctr">
                      <a:solidFill>
                        <a:srgbClr val="A17A60"/>
                      </a:solidFill>
                      <a:prstDash val="solid"/>
                      <a:round/>
                      <a:headEnd type="none" w="med" len="med"/>
                      <a:tailEnd type="none" w="med" len="med"/>
                    </a:lnR>
                    <a:lnT w="19050" cap="flat" cmpd="sng" algn="ctr">
                      <a:solidFill>
                        <a:srgbClr val="A17A60"/>
                      </a:solidFill>
                      <a:prstDash val="solid"/>
                      <a:round/>
                      <a:headEnd type="none" w="med" len="med"/>
                      <a:tailEnd type="none" w="med" len="med"/>
                    </a:lnT>
                    <a:lnB w="19050" cap="flat" cmpd="sng" algn="ctr">
                      <a:solidFill>
                        <a:srgbClr val="A17A60"/>
                      </a:solidFill>
                      <a:prstDash val="solid"/>
                      <a:round/>
                      <a:headEnd type="none" w="med" len="med"/>
                      <a:tailEnd type="none" w="med" len="med"/>
                    </a:lnB>
                    <a:solidFill>
                      <a:srgbClr val="FFF6ED"/>
                    </a:solidFill>
                  </a:tcPr>
                </a:tc>
                <a:tc>
                  <a:txBody>
                    <a:bodyPr/>
                    <a:lstStyle/>
                    <a:p>
                      <a:pPr algn="l">
                        <a:defRPr/>
                      </a:pPr>
                      <a:r>
                        <a:rPr lang="en-US" sz="3200" dirty="0">
                          <a:solidFill>
                            <a:srgbClr val="000000"/>
                          </a:solidFill>
                          <a:latin typeface="Roboto Condensed"/>
                        </a:rPr>
                        <a:t>Lí do </a:t>
                      </a:r>
                      <a:r>
                        <a:rPr lang="en-US" sz="3200" dirty="0" err="1">
                          <a:solidFill>
                            <a:srgbClr val="000000"/>
                          </a:solidFill>
                          <a:latin typeface="Roboto Condensed"/>
                        </a:rPr>
                        <a:t>thuyết</a:t>
                      </a:r>
                      <a:r>
                        <a:rPr lang="en-US" sz="3200" dirty="0">
                          <a:solidFill>
                            <a:srgbClr val="000000"/>
                          </a:solidFill>
                          <a:latin typeface="Roboto Condensed"/>
                        </a:rPr>
                        <a:t> </a:t>
                      </a:r>
                      <a:r>
                        <a:rPr lang="en-US" sz="3200" dirty="0" err="1">
                          <a:solidFill>
                            <a:srgbClr val="000000"/>
                          </a:solidFill>
                          <a:latin typeface="Roboto Condensed"/>
                        </a:rPr>
                        <a:t>minh</a:t>
                      </a:r>
                      <a:r>
                        <a:rPr lang="en-US" sz="3200" dirty="0">
                          <a:solidFill>
                            <a:srgbClr val="000000"/>
                          </a:solidFill>
                          <a:latin typeface="Roboto Condensed"/>
                        </a:rPr>
                        <a:t> </a:t>
                      </a:r>
                      <a:r>
                        <a:rPr lang="en-US" sz="3200" dirty="0" err="1">
                          <a:solidFill>
                            <a:srgbClr val="000000"/>
                          </a:solidFill>
                          <a:latin typeface="Roboto Condensed"/>
                        </a:rPr>
                        <a:t>quy</a:t>
                      </a:r>
                      <a:r>
                        <a:rPr lang="en-US" sz="3200" dirty="0">
                          <a:solidFill>
                            <a:srgbClr val="000000"/>
                          </a:solidFill>
                          <a:latin typeface="Roboto Condensed"/>
                        </a:rPr>
                        <a:t> </a:t>
                      </a:r>
                      <a:r>
                        <a:rPr lang="en-US" sz="3200" dirty="0" err="1">
                          <a:solidFill>
                            <a:srgbClr val="000000"/>
                          </a:solidFill>
                          <a:latin typeface="Roboto Condensed"/>
                        </a:rPr>
                        <a:t>tắc</a:t>
                      </a:r>
                      <a:r>
                        <a:rPr lang="en-US" sz="3200" dirty="0">
                          <a:solidFill>
                            <a:srgbClr val="000000"/>
                          </a:solidFill>
                          <a:latin typeface="Roboto Condensed"/>
                        </a:rPr>
                        <a:t>, </a:t>
                      </a:r>
                      <a:r>
                        <a:rPr lang="en-US" sz="3200" dirty="0" err="1">
                          <a:solidFill>
                            <a:srgbClr val="000000"/>
                          </a:solidFill>
                          <a:latin typeface="Roboto Condensed"/>
                        </a:rPr>
                        <a:t>luật</a:t>
                      </a:r>
                      <a:r>
                        <a:rPr lang="en-US" sz="3200" dirty="0">
                          <a:solidFill>
                            <a:srgbClr val="000000"/>
                          </a:solidFill>
                          <a:latin typeface="Roboto Condensed"/>
                        </a:rPr>
                        <a:t> </a:t>
                      </a:r>
                      <a:r>
                        <a:rPr lang="en-US" sz="3200" dirty="0" err="1">
                          <a:solidFill>
                            <a:srgbClr val="000000"/>
                          </a:solidFill>
                          <a:latin typeface="Roboto Condensed"/>
                        </a:rPr>
                        <a:t>lê</a:t>
                      </a:r>
                      <a:r>
                        <a:rPr lang="en-US" sz="3200" dirty="0">
                          <a:solidFill>
                            <a:srgbClr val="000000"/>
                          </a:solidFill>
                          <a:latin typeface="Roboto Condensed"/>
                        </a:rPr>
                        <a:t>̣ </a:t>
                      </a:r>
                      <a:r>
                        <a:rPr lang="en-US" sz="3200" dirty="0" err="1">
                          <a:solidFill>
                            <a:srgbClr val="000000"/>
                          </a:solidFill>
                          <a:latin typeface="Roboto Condensed"/>
                        </a:rPr>
                        <a:t>của</a:t>
                      </a:r>
                      <a:r>
                        <a:rPr lang="en-US" sz="3200" dirty="0">
                          <a:solidFill>
                            <a:srgbClr val="000000"/>
                          </a:solidFill>
                          <a:latin typeface="Roboto Condensed"/>
                        </a:rPr>
                        <a:t> </a:t>
                      </a:r>
                      <a:r>
                        <a:rPr lang="en-US" sz="3200" dirty="0" err="1">
                          <a:solidFill>
                            <a:srgbClr val="000000"/>
                          </a:solidFill>
                          <a:latin typeface="Roboto Condensed"/>
                        </a:rPr>
                        <a:t>hoạt</a:t>
                      </a:r>
                      <a:r>
                        <a:rPr lang="en-US" sz="3200" dirty="0">
                          <a:solidFill>
                            <a:srgbClr val="000000"/>
                          </a:solidFill>
                          <a:latin typeface="Roboto Condensed"/>
                        </a:rPr>
                        <a:t> </a:t>
                      </a:r>
                      <a:r>
                        <a:rPr lang="en-US" sz="3200" dirty="0" err="1">
                          <a:solidFill>
                            <a:srgbClr val="000000"/>
                          </a:solidFill>
                          <a:latin typeface="Roboto Condensed"/>
                        </a:rPr>
                        <a:t>động</a:t>
                      </a:r>
                      <a:r>
                        <a:rPr lang="en-US" sz="3200" dirty="0">
                          <a:solidFill>
                            <a:srgbClr val="000000"/>
                          </a:solidFill>
                          <a:latin typeface="Roboto Condensed"/>
                        </a:rPr>
                        <a:t>/</a:t>
                      </a:r>
                      <a:r>
                        <a:rPr lang="en-US" sz="3200" dirty="0" err="1">
                          <a:solidFill>
                            <a:srgbClr val="000000"/>
                          </a:solidFill>
                          <a:latin typeface="Roboto Condensed"/>
                        </a:rPr>
                        <a:t>tro</a:t>
                      </a:r>
                      <a:r>
                        <a:rPr lang="en-US" sz="3200" dirty="0">
                          <a:solidFill>
                            <a:srgbClr val="000000"/>
                          </a:solidFill>
                          <a:latin typeface="Roboto Condensed"/>
                        </a:rPr>
                        <a:t>̀ </a:t>
                      </a:r>
                      <a:r>
                        <a:rPr lang="en-US" sz="3200" dirty="0" err="1">
                          <a:solidFill>
                            <a:srgbClr val="000000"/>
                          </a:solidFill>
                          <a:latin typeface="Roboto Condensed"/>
                        </a:rPr>
                        <a:t>chơi</a:t>
                      </a:r>
                      <a:r>
                        <a:rPr lang="en-US" sz="3200" dirty="0">
                          <a:solidFill>
                            <a:srgbClr val="000000"/>
                          </a:solidFill>
                          <a:latin typeface="Roboto Condensed"/>
                        </a:rPr>
                        <a:t>.  </a:t>
                      </a:r>
                      <a:endParaRPr lang="en-US" sz="1100" dirty="0"/>
                    </a:p>
                  </a:txBody>
                  <a:tcPr anchor="ctr">
                    <a:lnL w="19050" cap="flat" cmpd="sng" algn="ctr">
                      <a:solidFill>
                        <a:srgbClr val="A17A60"/>
                      </a:solidFill>
                      <a:prstDash val="solid"/>
                      <a:round/>
                      <a:headEnd type="none" w="med" len="med"/>
                      <a:tailEnd type="none" w="med" len="med"/>
                    </a:lnL>
                    <a:lnR w="19050" cap="flat" cmpd="sng" algn="ctr">
                      <a:solidFill>
                        <a:srgbClr val="A17A60"/>
                      </a:solidFill>
                      <a:prstDash val="solid"/>
                      <a:round/>
                      <a:headEnd type="none" w="med" len="med"/>
                      <a:tailEnd type="none" w="med" len="med"/>
                    </a:lnR>
                    <a:lnT w="19050" cap="flat" cmpd="sng" algn="ctr">
                      <a:solidFill>
                        <a:srgbClr val="A17A60"/>
                      </a:solidFill>
                      <a:prstDash val="solid"/>
                      <a:round/>
                      <a:headEnd type="none" w="med" len="med"/>
                      <a:tailEnd type="none" w="med" len="med"/>
                    </a:lnT>
                    <a:lnB w="19050" cap="flat" cmpd="sng" algn="ctr">
                      <a:solidFill>
                        <a:srgbClr val="A17A60"/>
                      </a:solidFill>
                      <a:prstDash val="solid"/>
                      <a:round/>
                      <a:headEnd type="none" w="med" len="med"/>
                      <a:tailEnd type="none" w="med" len="med"/>
                    </a:lnB>
                    <a:solidFill>
                      <a:srgbClr val="FFF6ED"/>
                    </a:solidFill>
                  </a:tcPr>
                </a:tc>
                <a:tc>
                  <a:txBody>
                    <a:bodyPr/>
                    <a:lstStyle/>
                    <a:p>
                      <a:endParaRPr lang="en-US"/>
                    </a:p>
                  </a:txBody>
                  <a:tcPr anchor="ctr">
                    <a:lnL w="19050" cap="flat" cmpd="sng" algn="ctr">
                      <a:solidFill>
                        <a:srgbClr val="A17A60"/>
                      </a:solidFill>
                      <a:prstDash val="solid"/>
                      <a:round/>
                      <a:headEnd type="none" w="med" len="med"/>
                      <a:tailEnd type="none" w="med" len="med"/>
                    </a:lnL>
                    <a:lnR w="19050" cap="flat" cmpd="sng" algn="ctr">
                      <a:solidFill>
                        <a:srgbClr val="A17A60"/>
                      </a:solidFill>
                      <a:prstDash val="solid"/>
                      <a:round/>
                      <a:headEnd type="none" w="med" len="med"/>
                      <a:tailEnd type="none" w="med" len="med"/>
                    </a:lnR>
                    <a:lnT w="19050" cap="flat" cmpd="sng" algn="ctr">
                      <a:solidFill>
                        <a:srgbClr val="A17A60"/>
                      </a:solidFill>
                      <a:prstDash val="solid"/>
                      <a:round/>
                      <a:headEnd type="none" w="med" len="med"/>
                      <a:tailEnd type="none" w="med" len="med"/>
                    </a:lnT>
                    <a:lnB w="19050" cap="flat" cmpd="sng" algn="ctr">
                      <a:solidFill>
                        <a:srgbClr val="A17A60"/>
                      </a:solidFill>
                      <a:prstDash val="solid"/>
                      <a:round/>
                      <a:headEnd type="none" w="med" len="med"/>
                      <a:tailEnd type="none" w="med" len="med"/>
                    </a:lnB>
                    <a:solidFill>
                      <a:srgbClr val="FFF6ED"/>
                    </a:solidFill>
                  </a:tcPr>
                </a:tc>
                <a:tc>
                  <a:txBody>
                    <a:bodyPr/>
                    <a:lstStyle/>
                    <a:p>
                      <a:endParaRPr lang="en-US"/>
                    </a:p>
                  </a:txBody>
                  <a:tcPr anchor="ctr">
                    <a:lnL w="19050" cap="flat" cmpd="sng" algn="ctr">
                      <a:solidFill>
                        <a:srgbClr val="A17A60"/>
                      </a:solidFill>
                      <a:prstDash val="solid"/>
                      <a:round/>
                      <a:headEnd type="none" w="med" len="med"/>
                      <a:tailEnd type="none" w="med" len="med"/>
                    </a:lnL>
                    <a:lnR w="19050" cap="flat" cmpd="sng" algn="ctr">
                      <a:solidFill>
                        <a:srgbClr val="A17A60"/>
                      </a:solidFill>
                      <a:prstDash val="solid"/>
                      <a:round/>
                      <a:headEnd type="none" w="med" len="med"/>
                      <a:tailEnd type="none" w="med" len="med"/>
                    </a:lnR>
                    <a:lnT w="19050" cap="flat" cmpd="sng" algn="ctr">
                      <a:solidFill>
                        <a:srgbClr val="A17A60"/>
                      </a:solidFill>
                      <a:prstDash val="solid"/>
                      <a:round/>
                      <a:headEnd type="none" w="med" len="med"/>
                      <a:tailEnd type="none" w="med" len="med"/>
                    </a:lnT>
                    <a:lnB w="19050" cap="flat" cmpd="sng" algn="ctr">
                      <a:solidFill>
                        <a:srgbClr val="A17A60"/>
                      </a:solidFill>
                      <a:prstDash val="solid"/>
                      <a:round/>
                      <a:headEnd type="none" w="med" len="med"/>
                      <a:tailEnd type="none" w="med" len="med"/>
                    </a:lnB>
                    <a:solidFill>
                      <a:srgbClr val="FFF6ED"/>
                    </a:solidFill>
                  </a:tcPr>
                </a:tc>
                <a:extLst>
                  <a:ext uri="{0D108BD9-81ED-4DB2-BD59-A6C34878D82A}">
                    <a16:rowId xmlns:a16="http://schemas.microsoft.com/office/drawing/2014/main" val="10002"/>
                  </a:ext>
                </a:extLst>
              </a:tr>
              <a:tr h="1336431">
                <a:tc rowSpan="4">
                  <a:txBody>
                    <a:bodyPr/>
                    <a:lstStyle/>
                    <a:p>
                      <a:pPr algn="ctr">
                        <a:defRPr/>
                      </a:pPr>
                      <a:r>
                        <a:rPr lang="en-US" sz="3200" dirty="0" err="1">
                          <a:latin typeface="Roboto Condensed" panose="02000000000000000000" pitchFamily="2" charset="0"/>
                          <a:ea typeface="Roboto Condensed" panose="02000000000000000000" pitchFamily="2" charset="0"/>
                        </a:rPr>
                        <a:t>Phần</a:t>
                      </a:r>
                      <a:r>
                        <a:rPr lang="en-US" sz="3200" dirty="0">
                          <a:latin typeface="Roboto Condensed" panose="02000000000000000000" pitchFamily="2" charset="0"/>
                          <a:ea typeface="Roboto Condensed" panose="02000000000000000000" pitchFamily="2" charset="0"/>
                        </a:rPr>
                        <a:t> </a:t>
                      </a:r>
                      <a:r>
                        <a:rPr lang="en-US" sz="3200" dirty="0" err="1">
                          <a:latin typeface="Roboto Condensed" panose="02000000000000000000" pitchFamily="2" charset="0"/>
                          <a:ea typeface="Roboto Condensed" panose="02000000000000000000" pitchFamily="2" charset="0"/>
                        </a:rPr>
                        <a:t>chính</a:t>
                      </a:r>
                      <a:endParaRPr lang="en-US" sz="3200" dirty="0">
                        <a:latin typeface="Roboto Condensed" panose="02000000000000000000" pitchFamily="2" charset="0"/>
                        <a:ea typeface="Roboto Condensed" panose="02000000000000000000" pitchFamily="2" charset="0"/>
                      </a:endParaRPr>
                    </a:p>
                    <a:p>
                      <a:pPr algn="ctr"/>
                      <a:r>
                        <a:rPr lang="en-US" sz="3200" dirty="0">
                          <a:solidFill>
                            <a:srgbClr val="000000"/>
                          </a:solidFill>
                          <a:latin typeface="Roboto Condensed" panose="02000000000000000000" pitchFamily="2" charset="0"/>
                          <a:ea typeface="Roboto Condensed" panose="02000000000000000000" pitchFamily="2" charset="0"/>
                        </a:rPr>
                        <a:t>  </a:t>
                      </a:r>
                    </a:p>
                  </a:txBody>
                  <a:tcPr anchor="ctr">
                    <a:lnL w="19050" cap="flat" cmpd="sng" algn="ctr">
                      <a:solidFill>
                        <a:srgbClr val="A17A60"/>
                      </a:solidFill>
                      <a:prstDash val="solid"/>
                      <a:round/>
                      <a:headEnd type="none" w="med" len="med"/>
                      <a:tailEnd type="none" w="med" len="med"/>
                    </a:lnL>
                    <a:lnR w="19050" cap="flat" cmpd="sng" algn="ctr">
                      <a:solidFill>
                        <a:srgbClr val="A17A60"/>
                      </a:solidFill>
                      <a:prstDash val="solid"/>
                      <a:round/>
                      <a:headEnd type="none" w="med" len="med"/>
                      <a:tailEnd type="none" w="med" len="med"/>
                    </a:lnR>
                    <a:lnT w="19050" cap="flat" cmpd="sng" algn="ctr">
                      <a:solidFill>
                        <a:srgbClr val="A17A60"/>
                      </a:solidFill>
                      <a:prstDash val="solid"/>
                      <a:round/>
                      <a:headEnd type="none" w="med" len="med"/>
                      <a:tailEnd type="none" w="med" len="med"/>
                    </a:lnT>
                    <a:lnB w="19050" cap="flat" cmpd="sng" algn="ctr">
                      <a:solidFill>
                        <a:srgbClr val="A17A60"/>
                      </a:solidFill>
                      <a:prstDash val="solid"/>
                      <a:round/>
                      <a:headEnd type="none" w="med" len="med"/>
                      <a:tailEnd type="none" w="med" len="med"/>
                    </a:lnB>
                    <a:solidFill>
                      <a:srgbClr val="FFF6ED"/>
                    </a:solidFill>
                  </a:tcPr>
                </a:tc>
                <a:tc>
                  <a:txBody>
                    <a:bodyPr/>
                    <a:lstStyle/>
                    <a:p>
                      <a:pPr algn="l">
                        <a:defRPr/>
                      </a:pPr>
                      <a:r>
                        <a:rPr lang="en-US" sz="3200" dirty="0" err="1">
                          <a:solidFill>
                            <a:srgbClr val="000000"/>
                          </a:solidFill>
                          <a:latin typeface="Roboto Condensed"/>
                        </a:rPr>
                        <a:t>Giới</a:t>
                      </a:r>
                      <a:r>
                        <a:rPr lang="en-US" sz="3200" dirty="0">
                          <a:solidFill>
                            <a:srgbClr val="000000"/>
                          </a:solidFill>
                          <a:latin typeface="Roboto Condensed"/>
                        </a:rPr>
                        <a:t> </a:t>
                      </a:r>
                      <a:r>
                        <a:rPr lang="en-US" sz="3200" dirty="0" err="1">
                          <a:solidFill>
                            <a:srgbClr val="000000"/>
                          </a:solidFill>
                          <a:latin typeface="Roboto Condensed"/>
                        </a:rPr>
                        <a:t>thiệu</a:t>
                      </a:r>
                      <a:r>
                        <a:rPr lang="en-US" sz="3200" dirty="0">
                          <a:solidFill>
                            <a:srgbClr val="000000"/>
                          </a:solidFill>
                          <a:latin typeface="Roboto Condensed"/>
                        </a:rPr>
                        <a:t> </a:t>
                      </a:r>
                      <a:r>
                        <a:rPr lang="en-US" sz="3200" dirty="0" err="1">
                          <a:solidFill>
                            <a:srgbClr val="000000"/>
                          </a:solidFill>
                          <a:latin typeface="Roboto Condensed"/>
                        </a:rPr>
                        <a:t>mục</a:t>
                      </a:r>
                      <a:r>
                        <a:rPr lang="en-US" sz="3200" dirty="0">
                          <a:solidFill>
                            <a:srgbClr val="000000"/>
                          </a:solidFill>
                          <a:latin typeface="Roboto Condensed"/>
                        </a:rPr>
                        <a:t> </a:t>
                      </a:r>
                      <a:r>
                        <a:rPr lang="en-US" sz="3200" dirty="0" err="1">
                          <a:solidFill>
                            <a:srgbClr val="000000"/>
                          </a:solidFill>
                          <a:latin typeface="Roboto Condensed"/>
                        </a:rPr>
                        <a:t>đích</a:t>
                      </a:r>
                      <a:r>
                        <a:rPr lang="en-US" sz="3200" dirty="0">
                          <a:solidFill>
                            <a:srgbClr val="000000"/>
                          </a:solidFill>
                          <a:latin typeface="Roboto Condensed"/>
                        </a:rPr>
                        <a:t> </a:t>
                      </a:r>
                      <a:r>
                        <a:rPr lang="en-US" sz="3200" dirty="0" err="1">
                          <a:solidFill>
                            <a:srgbClr val="000000"/>
                          </a:solidFill>
                          <a:latin typeface="Roboto Condensed"/>
                        </a:rPr>
                        <a:t>bối</a:t>
                      </a:r>
                      <a:r>
                        <a:rPr lang="en-US" sz="3200" dirty="0">
                          <a:solidFill>
                            <a:srgbClr val="000000"/>
                          </a:solidFill>
                          <a:latin typeface="Roboto Condensed"/>
                        </a:rPr>
                        <a:t> </a:t>
                      </a:r>
                      <a:r>
                        <a:rPr lang="en-US" sz="3200" dirty="0" err="1">
                          <a:solidFill>
                            <a:srgbClr val="000000"/>
                          </a:solidFill>
                          <a:latin typeface="Roboto Condensed"/>
                        </a:rPr>
                        <a:t>cảnh</a:t>
                      </a:r>
                      <a:r>
                        <a:rPr lang="en-US" sz="3200" dirty="0">
                          <a:solidFill>
                            <a:srgbClr val="000000"/>
                          </a:solidFill>
                          <a:latin typeface="Roboto Condensed"/>
                        </a:rPr>
                        <a:t>, </a:t>
                      </a:r>
                      <a:r>
                        <a:rPr lang="en-US" sz="3200" dirty="0" err="1">
                          <a:solidFill>
                            <a:srgbClr val="000000"/>
                          </a:solidFill>
                          <a:latin typeface="Roboto Condensed"/>
                        </a:rPr>
                        <a:t>thời</a:t>
                      </a:r>
                      <a:r>
                        <a:rPr lang="en-US" sz="3200" dirty="0">
                          <a:solidFill>
                            <a:srgbClr val="000000"/>
                          </a:solidFill>
                          <a:latin typeface="Roboto Condensed"/>
                        </a:rPr>
                        <a:t> </a:t>
                      </a:r>
                      <a:r>
                        <a:rPr lang="en-US" sz="3200" dirty="0" err="1">
                          <a:solidFill>
                            <a:srgbClr val="000000"/>
                          </a:solidFill>
                          <a:latin typeface="Roboto Condensed"/>
                        </a:rPr>
                        <a:t>gian</a:t>
                      </a:r>
                      <a:r>
                        <a:rPr lang="en-US" sz="3200" dirty="0">
                          <a:solidFill>
                            <a:srgbClr val="000000"/>
                          </a:solidFill>
                          <a:latin typeface="Roboto Condensed"/>
                        </a:rPr>
                        <a:t>, </a:t>
                      </a:r>
                      <a:r>
                        <a:rPr lang="en-US" sz="3200" dirty="0" err="1">
                          <a:solidFill>
                            <a:srgbClr val="000000"/>
                          </a:solidFill>
                          <a:latin typeface="Roboto Condensed"/>
                        </a:rPr>
                        <a:t>không</a:t>
                      </a:r>
                      <a:r>
                        <a:rPr lang="en-US" sz="3200" dirty="0">
                          <a:solidFill>
                            <a:srgbClr val="000000"/>
                          </a:solidFill>
                          <a:latin typeface="Roboto Condensed"/>
                        </a:rPr>
                        <a:t> </a:t>
                      </a:r>
                      <a:r>
                        <a:rPr lang="en-US" sz="3200" dirty="0" err="1">
                          <a:solidFill>
                            <a:srgbClr val="000000"/>
                          </a:solidFill>
                          <a:latin typeface="Roboto Condensed"/>
                        </a:rPr>
                        <a:t>gian</a:t>
                      </a:r>
                      <a:r>
                        <a:rPr lang="en-US" sz="3200" dirty="0">
                          <a:solidFill>
                            <a:srgbClr val="000000"/>
                          </a:solidFill>
                          <a:latin typeface="Roboto Condensed"/>
                        </a:rPr>
                        <a:t> </a:t>
                      </a:r>
                      <a:r>
                        <a:rPr lang="en-US" sz="3200" dirty="0" err="1">
                          <a:solidFill>
                            <a:srgbClr val="000000"/>
                          </a:solidFill>
                          <a:latin typeface="Roboto Condensed"/>
                        </a:rPr>
                        <a:t>diễn</a:t>
                      </a:r>
                      <a:r>
                        <a:rPr lang="en-US" sz="3200" dirty="0">
                          <a:solidFill>
                            <a:srgbClr val="000000"/>
                          </a:solidFill>
                          <a:latin typeface="Roboto Condensed"/>
                        </a:rPr>
                        <a:t> </a:t>
                      </a:r>
                      <a:r>
                        <a:rPr lang="en-US" sz="3200" dirty="0" err="1">
                          <a:solidFill>
                            <a:srgbClr val="000000"/>
                          </a:solidFill>
                          <a:latin typeface="Roboto Condensed"/>
                        </a:rPr>
                        <a:t>ra</a:t>
                      </a:r>
                      <a:r>
                        <a:rPr lang="en-US" sz="3200" dirty="0">
                          <a:solidFill>
                            <a:srgbClr val="000000"/>
                          </a:solidFill>
                          <a:latin typeface="Roboto Condensed"/>
                        </a:rPr>
                        <a:t> </a:t>
                      </a:r>
                      <a:r>
                        <a:rPr lang="en-US" sz="3200" dirty="0" err="1">
                          <a:solidFill>
                            <a:srgbClr val="000000"/>
                          </a:solidFill>
                          <a:latin typeface="Roboto Condensed"/>
                        </a:rPr>
                        <a:t>hoạt</a:t>
                      </a:r>
                      <a:r>
                        <a:rPr lang="en-US" sz="3200" dirty="0">
                          <a:solidFill>
                            <a:srgbClr val="000000"/>
                          </a:solidFill>
                          <a:latin typeface="Roboto Condensed"/>
                        </a:rPr>
                        <a:t> </a:t>
                      </a:r>
                      <a:r>
                        <a:rPr lang="en-US" sz="3200" dirty="0" err="1">
                          <a:solidFill>
                            <a:srgbClr val="000000"/>
                          </a:solidFill>
                          <a:latin typeface="Roboto Condensed"/>
                        </a:rPr>
                        <a:t>động</a:t>
                      </a:r>
                      <a:r>
                        <a:rPr lang="en-US" sz="3200" dirty="0">
                          <a:solidFill>
                            <a:srgbClr val="000000"/>
                          </a:solidFill>
                          <a:latin typeface="Roboto Condensed"/>
                        </a:rPr>
                        <a:t> </a:t>
                      </a:r>
                      <a:r>
                        <a:rPr lang="en-US" sz="3200" dirty="0" err="1">
                          <a:solidFill>
                            <a:srgbClr val="000000"/>
                          </a:solidFill>
                          <a:latin typeface="Roboto Condensed"/>
                        </a:rPr>
                        <a:t>va</a:t>
                      </a:r>
                      <a:r>
                        <a:rPr lang="en-US" sz="3200" dirty="0">
                          <a:solidFill>
                            <a:srgbClr val="000000"/>
                          </a:solidFill>
                          <a:latin typeface="Roboto Condensed"/>
                        </a:rPr>
                        <a:t>̀ </a:t>
                      </a:r>
                      <a:r>
                        <a:rPr lang="en-US" sz="3200" dirty="0" err="1">
                          <a:solidFill>
                            <a:srgbClr val="000000"/>
                          </a:solidFill>
                          <a:latin typeface="Roboto Condensed"/>
                        </a:rPr>
                        <a:t>sư</a:t>
                      </a:r>
                      <a:r>
                        <a:rPr lang="en-US" sz="3200" dirty="0">
                          <a:solidFill>
                            <a:srgbClr val="000000"/>
                          </a:solidFill>
                          <a:latin typeface="Roboto Condensed"/>
                        </a:rPr>
                        <a:t>̣ </a:t>
                      </a:r>
                      <a:r>
                        <a:rPr lang="en-US" sz="3200" dirty="0" err="1">
                          <a:solidFill>
                            <a:srgbClr val="000000"/>
                          </a:solidFill>
                          <a:latin typeface="Roboto Condensed"/>
                        </a:rPr>
                        <a:t>cần</a:t>
                      </a:r>
                      <a:r>
                        <a:rPr lang="en-US" sz="3200" dirty="0">
                          <a:solidFill>
                            <a:srgbClr val="000000"/>
                          </a:solidFill>
                          <a:latin typeface="Roboto Condensed"/>
                        </a:rPr>
                        <a:t> </a:t>
                      </a:r>
                      <a:r>
                        <a:rPr lang="en-US" sz="3200" dirty="0" err="1">
                          <a:solidFill>
                            <a:srgbClr val="000000"/>
                          </a:solidFill>
                          <a:latin typeface="Roboto Condensed"/>
                        </a:rPr>
                        <a:t>thiết</a:t>
                      </a:r>
                      <a:r>
                        <a:rPr lang="en-US" sz="3200" dirty="0">
                          <a:solidFill>
                            <a:srgbClr val="000000"/>
                          </a:solidFill>
                          <a:latin typeface="Roboto Condensed"/>
                        </a:rPr>
                        <a:t> </a:t>
                      </a:r>
                      <a:r>
                        <a:rPr lang="en-US" sz="3200" dirty="0" err="1">
                          <a:solidFill>
                            <a:srgbClr val="000000"/>
                          </a:solidFill>
                          <a:latin typeface="Roboto Condensed"/>
                        </a:rPr>
                        <a:t>thực</a:t>
                      </a:r>
                      <a:r>
                        <a:rPr lang="en-US" sz="3200" dirty="0">
                          <a:solidFill>
                            <a:srgbClr val="000000"/>
                          </a:solidFill>
                          <a:latin typeface="Roboto Condensed"/>
                        </a:rPr>
                        <a:t> </a:t>
                      </a:r>
                      <a:r>
                        <a:rPr lang="en-US" sz="3200" dirty="0" err="1">
                          <a:solidFill>
                            <a:srgbClr val="000000"/>
                          </a:solidFill>
                          <a:latin typeface="Roboto Condensed"/>
                        </a:rPr>
                        <a:t>hiện</a:t>
                      </a:r>
                      <a:r>
                        <a:rPr lang="en-US" sz="3200" dirty="0">
                          <a:solidFill>
                            <a:srgbClr val="000000"/>
                          </a:solidFill>
                          <a:latin typeface="Roboto Condensed"/>
                        </a:rPr>
                        <a:t> </a:t>
                      </a:r>
                      <a:r>
                        <a:rPr lang="en-US" sz="3200" dirty="0" err="1">
                          <a:solidFill>
                            <a:srgbClr val="000000"/>
                          </a:solidFill>
                          <a:latin typeface="Roboto Condensed"/>
                        </a:rPr>
                        <a:t>hoạt</a:t>
                      </a:r>
                      <a:r>
                        <a:rPr lang="en-US" sz="3200" dirty="0">
                          <a:solidFill>
                            <a:srgbClr val="000000"/>
                          </a:solidFill>
                          <a:latin typeface="Roboto Condensed"/>
                        </a:rPr>
                        <a:t> </a:t>
                      </a:r>
                      <a:r>
                        <a:rPr lang="en-US" sz="3200" dirty="0" err="1">
                          <a:solidFill>
                            <a:srgbClr val="000000"/>
                          </a:solidFill>
                          <a:latin typeface="Roboto Condensed"/>
                        </a:rPr>
                        <a:t>động</a:t>
                      </a:r>
                      <a:r>
                        <a:rPr lang="en-US" sz="3200" dirty="0">
                          <a:solidFill>
                            <a:srgbClr val="000000"/>
                          </a:solidFill>
                          <a:latin typeface="Roboto Condensed"/>
                        </a:rPr>
                        <a:t> </a:t>
                      </a:r>
                      <a:r>
                        <a:rPr lang="en-US" sz="3200" dirty="0" err="1">
                          <a:solidFill>
                            <a:srgbClr val="000000"/>
                          </a:solidFill>
                          <a:latin typeface="Roboto Condensed"/>
                        </a:rPr>
                        <a:t>theo</a:t>
                      </a:r>
                      <a:r>
                        <a:rPr lang="en-US" sz="3200" dirty="0">
                          <a:solidFill>
                            <a:srgbClr val="000000"/>
                          </a:solidFill>
                          <a:latin typeface="Roboto Condensed"/>
                        </a:rPr>
                        <a:t> </a:t>
                      </a:r>
                      <a:r>
                        <a:rPr lang="en-US" sz="3200" dirty="0" err="1">
                          <a:solidFill>
                            <a:srgbClr val="000000"/>
                          </a:solidFill>
                          <a:latin typeface="Roboto Condensed"/>
                        </a:rPr>
                        <a:t>quy</a:t>
                      </a:r>
                      <a:r>
                        <a:rPr lang="en-US" sz="3200" dirty="0">
                          <a:solidFill>
                            <a:srgbClr val="000000"/>
                          </a:solidFill>
                          <a:latin typeface="Roboto Condensed"/>
                        </a:rPr>
                        <a:t> </a:t>
                      </a:r>
                      <a:r>
                        <a:rPr lang="en-US" sz="3200" dirty="0" err="1">
                          <a:solidFill>
                            <a:srgbClr val="000000"/>
                          </a:solidFill>
                          <a:latin typeface="Roboto Condensed"/>
                        </a:rPr>
                        <a:t>tắc</a:t>
                      </a:r>
                      <a:r>
                        <a:rPr lang="en-US" sz="3200" dirty="0">
                          <a:solidFill>
                            <a:srgbClr val="000000"/>
                          </a:solidFill>
                          <a:latin typeface="Roboto Condensed"/>
                        </a:rPr>
                        <a:t>.  </a:t>
                      </a:r>
                      <a:endParaRPr lang="en-US" sz="1100" dirty="0"/>
                    </a:p>
                  </a:txBody>
                  <a:tcPr anchor="ctr">
                    <a:lnL w="19050" cap="flat" cmpd="sng" algn="ctr">
                      <a:solidFill>
                        <a:srgbClr val="A17A60"/>
                      </a:solidFill>
                      <a:prstDash val="solid"/>
                      <a:round/>
                      <a:headEnd type="none" w="med" len="med"/>
                      <a:tailEnd type="none" w="med" len="med"/>
                    </a:lnL>
                    <a:lnR w="19050" cap="flat" cmpd="sng" algn="ctr">
                      <a:solidFill>
                        <a:srgbClr val="A17A60"/>
                      </a:solidFill>
                      <a:prstDash val="solid"/>
                      <a:round/>
                      <a:headEnd type="none" w="med" len="med"/>
                      <a:tailEnd type="none" w="med" len="med"/>
                    </a:lnR>
                    <a:lnT w="19050" cap="flat" cmpd="sng" algn="ctr">
                      <a:solidFill>
                        <a:srgbClr val="A17A60"/>
                      </a:solidFill>
                      <a:prstDash val="solid"/>
                      <a:round/>
                      <a:headEnd type="none" w="med" len="med"/>
                      <a:tailEnd type="none" w="med" len="med"/>
                    </a:lnT>
                    <a:lnB w="19050" cap="flat" cmpd="sng" algn="ctr">
                      <a:solidFill>
                        <a:srgbClr val="A17A60"/>
                      </a:solidFill>
                      <a:prstDash val="solid"/>
                      <a:round/>
                      <a:headEnd type="none" w="med" len="med"/>
                      <a:tailEnd type="none" w="med" len="med"/>
                    </a:lnB>
                    <a:solidFill>
                      <a:srgbClr val="FFF6ED"/>
                    </a:solidFill>
                  </a:tcPr>
                </a:tc>
                <a:tc>
                  <a:txBody>
                    <a:bodyPr/>
                    <a:lstStyle/>
                    <a:p>
                      <a:endParaRPr lang="en-US"/>
                    </a:p>
                  </a:txBody>
                  <a:tcPr anchor="ctr">
                    <a:lnL w="19050" cap="flat" cmpd="sng" algn="ctr">
                      <a:solidFill>
                        <a:srgbClr val="A17A60"/>
                      </a:solidFill>
                      <a:prstDash val="solid"/>
                      <a:round/>
                      <a:headEnd type="none" w="med" len="med"/>
                      <a:tailEnd type="none" w="med" len="med"/>
                    </a:lnL>
                    <a:lnR w="19050" cap="flat" cmpd="sng" algn="ctr">
                      <a:solidFill>
                        <a:srgbClr val="A17A60"/>
                      </a:solidFill>
                      <a:prstDash val="solid"/>
                      <a:round/>
                      <a:headEnd type="none" w="med" len="med"/>
                      <a:tailEnd type="none" w="med" len="med"/>
                    </a:lnR>
                    <a:lnT w="19050" cap="flat" cmpd="sng" algn="ctr">
                      <a:solidFill>
                        <a:srgbClr val="A17A60"/>
                      </a:solidFill>
                      <a:prstDash val="solid"/>
                      <a:round/>
                      <a:headEnd type="none" w="med" len="med"/>
                      <a:tailEnd type="none" w="med" len="med"/>
                    </a:lnT>
                    <a:lnB w="19050" cap="flat" cmpd="sng" algn="ctr">
                      <a:solidFill>
                        <a:srgbClr val="A17A60"/>
                      </a:solidFill>
                      <a:prstDash val="solid"/>
                      <a:round/>
                      <a:headEnd type="none" w="med" len="med"/>
                      <a:tailEnd type="none" w="med" len="med"/>
                    </a:lnB>
                    <a:solidFill>
                      <a:srgbClr val="FFF6ED"/>
                    </a:solidFill>
                  </a:tcPr>
                </a:tc>
                <a:tc>
                  <a:txBody>
                    <a:bodyPr/>
                    <a:lstStyle/>
                    <a:p>
                      <a:endParaRPr lang="en-US"/>
                    </a:p>
                  </a:txBody>
                  <a:tcPr anchor="ctr">
                    <a:lnL w="19050" cap="flat" cmpd="sng" algn="ctr">
                      <a:solidFill>
                        <a:srgbClr val="A17A60"/>
                      </a:solidFill>
                      <a:prstDash val="solid"/>
                      <a:round/>
                      <a:headEnd type="none" w="med" len="med"/>
                      <a:tailEnd type="none" w="med" len="med"/>
                    </a:lnL>
                    <a:lnR w="19050" cap="flat" cmpd="sng" algn="ctr">
                      <a:solidFill>
                        <a:srgbClr val="A17A60"/>
                      </a:solidFill>
                      <a:prstDash val="solid"/>
                      <a:round/>
                      <a:headEnd type="none" w="med" len="med"/>
                      <a:tailEnd type="none" w="med" len="med"/>
                    </a:lnR>
                    <a:lnT w="19050" cap="flat" cmpd="sng" algn="ctr">
                      <a:solidFill>
                        <a:srgbClr val="A17A60"/>
                      </a:solidFill>
                      <a:prstDash val="solid"/>
                      <a:round/>
                      <a:headEnd type="none" w="med" len="med"/>
                      <a:tailEnd type="none" w="med" len="med"/>
                    </a:lnT>
                    <a:lnB w="19050" cap="flat" cmpd="sng" algn="ctr">
                      <a:solidFill>
                        <a:srgbClr val="A17A60"/>
                      </a:solidFill>
                      <a:prstDash val="solid"/>
                      <a:round/>
                      <a:headEnd type="none" w="med" len="med"/>
                      <a:tailEnd type="none" w="med" len="med"/>
                    </a:lnB>
                    <a:solidFill>
                      <a:srgbClr val="FFF6ED"/>
                    </a:solidFill>
                  </a:tcPr>
                </a:tc>
                <a:extLst>
                  <a:ext uri="{0D108BD9-81ED-4DB2-BD59-A6C34878D82A}">
                    <a16:rowId xmlns:a16="http://schemas.microsoft.com/office/drawing/2014/main" val="10003"/>
                  </a:ext>
                </a:extLst>
              </a:tr>
              <a:tr h="849588">
                <a:tc vMerge="1">
                  <a:txBody>
                    <a:bodyPr/>
                    <a:lstStyle/>
                    <a:p>
                      <a:pPr algn="l">
                        <a:defRPr/>
                      </a:pPr>
                      <a:r>
                        <a:rPr lang="en-US"/>
                        <a:t>Phần chính</a:t>
                      </a:r>
                    </a:p>
                    <a:p>
                      <a:r>
                        <a:rPr lang="en-US" sz="3200">
                          <a:solidFill>
                            <a:srgbClr val="000000"/>
                          </a:solidFill>
                          <a:latin typeface="Roboto Condensed"/>
                        </a:rPr>
                        <a:t>  </a:t>
                      </a:r>
                    </a:p>
                  </a:txBody>
                  <a:tcPr>
                    <a:lnL w="19050" cap="flat" cmpd="sng" algn="ctr">
                      <a:solidFill>
                        <a:srgbClr val="A17A60"/>
                      </a:solidFill>
                      <a:prstDash val="solid"/>
                      <a:round/>
                      <a:headEnd type="none" w="med" len="med"/>
                      <a:tailEnd type="none" w="med" len="med"/>
                    </a:lnL>
                    <a:lnR w="19050" cap="flat" cmpd="sng" algn="ctr">
                      <a:solidFill>
                        <a:srgbClr val="A17A60"/>
                      </a:solidFill>
                      <a:prstDash val="solid"/>
                      <a:round/>
                      <a:headEnd type="none" w="med" len="med"/>
                      <a:tailEnd type="none" w="med" len="med"/>
                    </a:lnR>
                    <a:lnT w="19050" cap="flat" cmpd="sng" algn="ctr">
                      <a:solidFill>
                        <a:srgbClr val="A17A60"/>
                      </a:solidFill>
                      <a:prstDash val="solid"/>
                      <a:round/>
                      <a:headEnd type="none" w="med" len="med"/>
                      <a:tailEnd type="none" w="med" len="med"/>
                    </a:lnT>
                    <a:lnB w="19050" cap="flat" cmpd="sng" algn="ctr">
                      <a:solidFill>
                        <a:srgbClr val="A17A60"/>
                      </a:solidFill>
                      <a:prstDash val="solid"/>
                      <a:round/>
                      <a:headEnd type="none" w="med" len="med"/>
                      <a:tailEnd type="none" w="med" len="med"/>
                    </a:lnB>
                    <a:solidFill>
                      <a:srgbClr val="FFF6ED"/>
                    </a:solidFill>
                  </a:tcPr>
                </a:tc>
                <a:tc>
                  <a:txBody>
                    <a:bodyPr/>
                    <a:lstStyle/>
                    <a:p>
                      <a:pPr algn="l">
                        <a:defRPr/>
                      </a:pPr>
                      <a:r>
                        <a:rPr lang="en-US" sz="3200">
                          <a:solidFill>
                            <a:srgbClr val="000000"/>
                          </a:solidFill>
                          <a:latin typeface="Roboto Condensed"/>
                        </a:rPr>
                        <a:t>Trình bày các điều khoản/nội dung của quy tắc, luật lệ.  </a:t>
                      </a:r>
                      <a:endParaRPr lang="en-US" sz="1100"/>
                    </a:p>
                  </a:txBody>
                  <a:tcPr anchor="ctr">
                    <a:lnL w="19050" cap="flat" cmpd="sng" algn="ctr">
                      <a:solidFill>
                        <a:srgbClr val="A17A60"/>
                      </a:solidFill>
                      <a:prstDash val="solid"/>
                      <a:round/>
                      <a:headEnd type="none" w="med" len="med"/>
                      <a:tailEnd type="none" w="med" len="med"/>
                    </a:lnL>
                    <a:lnR w="19050" cap="flat" cmpd="sng" algn="ctr">
                      <a:solidFill>
                        <a:srgbClr val="A17A60"/>
                      </a:solidFill>
                      <a:prstDash val="solid"/>
                      <a:round/>
                      <a:headEnd type="none" w="med" len="med"/>
                      <a:tailEnd type="none" w="med" len="med"/>
                    </a:lnR>
                    <a:lnT w="19050" cap="flat" cmpd="sng" algn="ctr">
                      <a:solidFill>
                        <a:srgbClr val="A17A60"/>
                      </a:solidFill>
                      <a:prstDash val="solid"/>
                      <a:round/>
                      <a:headEnd type="none" w="med" len="med"/>
                      <a:tailEnd type="none" w="med" len="med"/>
                    </a:lnT>
                    <a:lnB w="19050" cap="flat" cmpd="sng" algn="ctr">
                      <a:solidFill>
                        <a:srgbClr val="A17A60"/>
                      </a:solidFill>
                      <a:prstDash val="solid"/>
                      <a:round/>
                      <a:headEnd type="none" w="med" len="med"/>
                      <a:tailEnd type="none" w="med" len="med"/>
                    </a:lnB>
                    <a:solidFill>
                      <a:srgbClr val="FFF6ED"/>
                    </a:solidFill>
                  </a:tcPr>
                </a:tc>
                <a:tc>
                  <a:txBody>
                    <a:bodyPr/>
                    <a:lstStyle/>
                    <a:p>
                      <a:endParaRPr lang="en-US"/>
                    </a:p>
                  </a:txBody>
                  <a:tcPr anchor="ctr">
                    <a:lnL w="19050" cap="flat" cmpd="sng" algn="ctr">
                      <a:solidFill>
                        <a:srgbClr val="A17A60"/>
                      </a:solidFill>
                      <a:prstDash val="solid"/>
                      <a:round/>
                      <a:headEnd type="none" w="med" len="med"/>
                      <a:tailEnd type="none" w="med" len="med"/>
                    </a:lnL>
                    <a:lnR w="19050" cap="flat" cmpd="sng" algn="ctr">
                      <a:solidFill>
                        <a:srgbClr val="A17A60"/>
                      </a:solidFill>
                      <a:prstDash val="solid"/>
                      <a:round/>
                      <a:headEnd type="none" w="med" len="med"/>
                      <a:tailEnd type="none" w="med" len="med"/>
                    </a:lnR>
                    <a:lnT w="19050" cap="flat" cmpd="sng" algn="ctr">
                      <a:solidFill>
                        <a:srgbClr val="A17A60"/>
                      </a:solidFill>
                      <a:prstDash val="solid"/>
                      <a:round/>
                      <a:headEnd type="none" w="med" len="med"/>
                      <a:tailEnd type="none" w="med" len="med"/>
                    </a:lnT>
                    <a:lnB w="19050" cap="flat" cmpd="sng" algn="ctr">
                      <a:solidFill>
                        <a:srgbClr val="A17A60"/>
                      </a:solidFill>
                      <a:prstDash val="solid"/>
                      <a:round/>
                      <a:headEnd type="none" w="med" len="med"/>
                      <a:tailEnd type="none" w="med" len="med"/>
                    </a:lnB>
                    <a:solidFill>
                      <a:srgbClr val="FFF6ED"/>
                    </a:solidFill>
                  </a:tcPr>
                </a:tc>
                <a:tc>
                  <a:txBody>
                    <a:bodyPr/>
                    <a:lstStyle/>
                    <a:p>
                      <a:endParaRPr lang="en-US"/>
                    </a:p>
                  </a:txBody>
                  <a:tcPr anchor="ctr">
                    <a:lnL w="19050" cap="flat" cmpd="sng" algn="ctr">
                      <a:solidFill>
                        <a:srgbClr val="A17A60"/>
                      </a:solidFill>
                      <a:prstDash val="solid"/>
                      <a:round/>
                      <a:headEnd type="none" w="med" len="med"/>
                      <a:tailEnd type="none" w="med" len="med"/>
                    </a:lnL>
                    <a:lnR w="19050" cap="flat" cmpd="sng" algn="ctr">
                      <a:solidFill>
                        <a:srgbClr val="A17A60"/>
                      </a:solidFill>
                      <a:prstDash val="solid"/>
                      <a:round/>
                      <a:headEnd type="none" w="med" len="med"/>
                      <a:tailEnd type="none" w="med" len="med"/>
                    </a:lnR>
                    <a:lnT w="19050" cap="flat" cmpd="sng" algn="ctr">
                      <a:solidFill>
                        <a:srgbClr val="A17A60"/>
                      </a:solidFill>
                      <a:prstDash val="solid"/>
                      <a:round/>
                      <a:headEnd type="none" w="med" len="med"/>
                      <a:tailEnd type="none" w="med" len="med"/>
                    </a:lnT>
                    <a:lnB w="19050" cap="flat" cmpd="sng" algn="ctr">
                      <a:solidFill>
                        <a:srgbClr val="A17A60"/>
                      </a:solidFill>
                      <a:prstDash val="solid"/>
                      <a:round/>
                      <a:headEnd type="none" w="med" len="med"/>
                      <a:tailEnd type="none" w="med" len="med"/>
                    </a:lnB>
                    <a:solidFill>
                      <a:srgbClr val="FFF6ED"/>
                    </a:solidFill>
                  </a:tcPr>
                </a:tc>
                <a:extLst>
                  <a:ext uri="{0D108BD9-81ED-4DB2-BD59-A6C34878D82A}">
                    <a16:rowId xmlns:a16="http://schemas.microsoft.com/office/drawing/2014/main" val="10004"/>
                  </a:ext>
                </a:extLst>
              </a:tr>
              <a:tr h="1035933">
                <a:tc vMerge="1">
                  <a:txBody>
                    <a:bodyPr/>
                    <a:lstStyle/>
                    <a:p>
                      <a:pPr algn="l">
                        <a:defRPr/>
                      </a:pPr>
                      <a:r>
                        <a:rPr lang="en-US"/>
                        <a:t>Phần chính</a:t>
                      </a:r>
                    </a:p>
                    <a:p>
                      <a:r>
                        <a:rPr lang="en-US" sz="3200">
                          <a:solidFill>
                            <a:srgbClr val="000000"/>
                          </a:solidFill>
                          <a:latin typeface="Roboto Condensed"/>
                        </a:rPr>
                        <a:t>  </a:t>
                      </a:r>
                    </a:p>
                  </a:txBody>
                  <a:tcPr>
                    <a:lnL w="19050" cap="flat" cmpd="sng" algn="ctr">
                      <a:solidFill>
                        <a:srgbClr val="A17A60"/>
                      </a:solidFill>
                      <a:prstDash val="solid"/>
                      <a:round/>
                      <a:headEnd type="none" w="med" len="med"/>
                      <a:tailEnd type="none" w="med" len="med"/>
                    </a:lnL>
                    <a:lnR w="19050" cap="flat" cmpd="sng" algn="ctr">
                      <a:solidFill>
                        <a:srgbClr val="A17A60"/>
                      </a:solidFill>
                      <a:prstDash val="solid"/>
                      <a:round/>
                      <a:headEnd type="none" w="med" len="med"/>
                      <a:tailEnd type="none" w="med" len="med"/>
                    </a:lnR>
                    <a:lnT w="19050" cap="flat" cmpd="sng" algn="ctr">
                      <a:solidFill>
                        <a:srgbClr val="A17A60"/>
                      </a:solidFill>
                      <a:prstDash val="solid"/>
                      <a:round/>
                      <a:headEnd type="none" w="med" len="med"/>
                      <a:tailEnd type="none" w="med" len="med"/>
                    </a:lnT>
                    <a:lnB w="19050" cap="flat" cmpd="sng" algn="ctr">
                      <a:solidFill>
                        <a:srgbClr val="A17A60"/>
                      </a:solidFill>
                      <a:prstDash val="solid"/>
                      <a:round/>
                      <a:headEnd type="none" w="med" len="med"/>
                      <a:tailEnd type="none" w="med" len="med"/>
                    </a:lnB>
                    <a:solidFill>
                      <a:srgbClr val="FFF6ED"/>
                    </a:solidFill>
                  </a:tcPr>
                </a:tc>
                <a:tc>
                  <a:txBody>
                    <a:bodyPr/>
                    <a:lstStyle/>
                    <a:p>
                      <a:pPr algn="l">
                        <a:defRPr/>
                      </a:pPr>
                      <a:r>
                        <a:rPr lang="en-US" sz="3200" dirty="0" err="1">
                          <a:solidFill>
                            <a:srgbClr val="000000"/>
                          </a:solidFill>
                          <a:latin typeface="Roboto Condensed"/>
                        </a:rPr>
                        <a:t>Sư</a:t>
                      </a:r>
                      <a:r>
                        <a:rPr lang="en-US" sz="3200" dirty="0">
                          <a:solidFill>
                            <a:srgbClr val="000000"/>
                          </a:solidFill>
                          <a:latin typeface="Roboto Condensed"/>
                        </a:rPr>
                        <a:t>̉ </a:t>
                      </a:r>
                      <a:r>
                        <a:rPr lang="en-US" sz="3200" dirty="0" err="1">
                          <a:solidFill>
                            <a:srgbClr val="000000"/>
                          </a:solidFill>
                          <a:latin typeface="Roboto Condensed"/>
                        </a:rPr>
                        <a:t>dụng</a:t>
                      </a:r>
                      <a:r>
                        <a:rPr lang="en-US" sz="3200" dirty="0">
                          <a:solidFill>
                            <a:srgbClr val="000000"/>
                          </a:solidFill>
                          <a:latin typeface="Roboto Condensed"/>
                        </a:rPr>
                        <a:t> </a:t>
                      </a:r>
                      <a:r>
                        <a:rPr lang="en-US" sz="3200" dirty="0" err="1">
                          <a:solidFill>
                            <a:srgbClr val="000000"/>
                          </a:solidFill>
                          <a:latin typeface="Roboto Condensed"/>
                        </a:rPr>
                        <a:t>tư</a:t>
                      </a:r>
                      <a:r>
                        <a:rPr lang="en-US" sz="3200" dirty="0">
                          <a:solidFill>
                            <a:srgbClr val="000000"/>
                          </a:solidFill>
                          <a:latin typeface="Roboto Condensed"/>
                        </a:rPr>
                        <a:t>̀ </a:t>
                      </a:r>
                      <a:r>
                        <a:rPr lang="en-US" sz="3200" dirty="0" err="1">
                          <a:solidFill>
                            <a:srgbClr val="000000"/>
                          </a:solidFill>
                          <a:latin typeface="Roboto Condensed"/>
                        </a:rPr>
                        <a:t>ngư</a:t>
                      </a:r>
                      <a:r>
                        <a:rPr lang="en-US" sz="3200" dirty="0">
                          <a:solidFill>
                            <a:srgbClr val="000000"/>
                          </a:solidFill>
                          <a:latin typeface="Roboto Condensed"/>
                        </a:rPr>
                        <a:t>̃ </a:t>
                      </a:r>
                      <a:r>
                        <a:rPr lang="en-US" sz="3200" dirty="0" err="1">
                          <a:solidFill>
                            <a:srgbClr val="000000"/>
                          </a:solidFill>
                          <a:latin typeface="Roboto Condensed"/>
                        </a:rPr>
                        <a:t>thê</a:t>
                      </a:r>
                      <a:r>
                        <a:rPr lang="en-US" sz="3200" dirty="0">
                          <a:solidFill>
                            <a:srgbClr val="000000"/>
                          </a:solidFill>
                          <a:latin typeface="Roboto Condensed"/>
                        </a:rPr>
                        <a:t>̉ </a:t>
                      </a:r>
                      <a:r>
                        <a:rPr lang="en-US" sz="3200" dirty="0" err="1">
                          <a:solidFill>
                            <a:srgbClr val="000000"/>
                          </a:solidFill>
                          <a:latin typeface="Roboto Condensed"/>
                        </a:rPr>
                        <a:t>hiện</a:t>
                      </a:r>
                      <a:r>
                        <a:rPr lang="en-US" sz="3200" dirty="0">
                          <a:solidFill>
                            <a:srgbClr val="000000"/>
                          </a:solidFill>
                          <a:latin typeface="Roboto Condensed"/>
                        </a:rPr>
                        <a:t> </a:t>
                      </a:r>
                      <a:r>
                        <a:rPr lang="en-US" sz="3200" dirty="0" err="1">
                          <a:solidFill>
                            <a:srgbClr val="000000"/>
                          </a:solidFill>
                          <a:latin typeface="Roboto Condensed"/>
                        </a:rPr>
                        <a:t>được</a:t>
                      </a:r>
                      <a:r>
                        <a:rPr lang="en-US" sz="3200" dirty="0">
                          <a:solidFill>
                            <a:srgbClr val="000000"/>
                          </a:solidFill>
                          <a:latin typeface="Roboto Condensed"/>
                        </a:rPr>
                        <a:t> </a:t>
                      </a:r>
                      <a:r>
                        <a:rPr lang="en-US" sz="3200" dirty="0" err="1">
                          <a:solidFill>
                            <a:srgbClr val="000000"/>
                          </a:solidFill>
                          <a:latin typeface="Roboto Condensed"/>
                        </a:rPr>
                        <a:t>trình</a:t>
                      </a:r>
                      <a:r>
                        <a:rPr lang="en-US" sz="3200" dirty="0">
                          <a:solidFill>
                            <a:srgbClr val="000000"/>
                          </a:solidFill>
                          <a:latin typeface="Roboto Condensed"/>
                        </a:rPr>
                        <a:t> </a:t>
                      </a:r>
                      <a:r>
                        <a:rPr lang="en-US" sz="3200" dirty="0" err="1">
                          <a:solidFill>
                            <a:srgbClr val="000000"/>
                          </a:solidFill>
                          <a:latin typeface="Roboto Condensed"/>
                        </a:rPr>
                        <a:t>tư</a:t>
                      </a:r>
                      <a:r>
                        <a:rPr lang="en-US" sz="3200" dirty="0">
                          <a:solidFill>
                            <a:srgbClr val="000000"/>
                          </a:solidFill>
                          <a:latin typeface="Roboto Condensed"/>
                        </a:rPr>
                        <a:t>̣ </a:t>
                      </a:r>
                      <a:r>
                        <a:rPr lang="en-US" sz="3200" dirty="0" err="1">
                          <a:solidFill>
                            <a:srgbClr val="000000"/>
                          </a:solidFill>
                          <a:latin typeface="Roboto Condensed"/>
                        </a:rPr>
                        <a:t>các</a:t>
                      </a:r>
                      <a:r>
                        <a:rPr lang="en-US" sz="3200" dirty="0">
                          <a:solidFill>
                            <a:srgbClr val="000000"/>
                          </a:solidFill>
                          <a:latin typeface="Roboto Condensed"/>
                        </a:rPr>
                        <a:t> </a:t>
                      </a:r>
                      <a:r>
                        <a:rPr lang="en-US" sz="3200" dirty="0" err="1">
                          <a:solidFill>
                            <a:srgbClr val="000000"/>
                          </a:solidFill>
                          <a:latin typeface="Roboto Condensed"/>
                        </a:rPr>
                        <a:t>điều</a:t>
                      </a:r>
                      <a:r>
                        <a:rPr lang="en-US" sz="3200" dirty="0">
                          <a:solidFill>
                            <a:srgbClr val="000000"/>
                          </a:solidFill>
                          <a:latin typeface="Roboto Condensed"/>
                        </a:rPr>
                        <a:t> </a:t>
                      </a:r>
                      <a:r>
                        <a:rPr lang="en-US" sz="3200" dirty="0" err="1">
                          <a:solidFill>
                            <a:srgbClr val="000000"/>
                          </a:solidFill>
                          <a:latin typeface="Roboto Condensed"/>
                        </a:rPr>
                        <a:t>khoản</a:t>
                      </a:r>
                      <a:r>
                        <a:rPr lang="en-US" sz="3200" dirty="0">
                          <a:solidFill>
                            <a:srgbClr val="000000"/>
                          </a:solidFill>
                          <a:latin typeface="Roboto Condensed"/>
                        </a:rPr>
                        <a:t> </a:t>
                      </a:r>
                      <a:r>
                        <a:rPr lang="en-US" sz="3200" dirty="0" err="1">
                          <a:solidFill>
                            <a:srgbClr val="000000"/>
                          </a:solidFill>
                          <a:latin typeface="Roboto Condensed"/>
                        </a:rPr>
                        <a:t>nội</a:t>
                      </a:r>
                      <a:r>
                        <a:rPr lang="en-US" sz="3200" dirty="0">
                          <a:solidFill>
                            <a:srgbClr val="000000"/>
                          </a:solidFill>
                          <a:latin typeface="Roboto Condensed"/>
                        </a:rPr>
                        <a:t> dung </a:t>
                      </a:r>
                      <a:r>
                        <a:rPr lang="en-US" sz="3200" dirty="0" err="1">
                          <a:solidFill>
                            <a:srgbClr val="000000"/>
                          </a:solidFill>
                          <a:latin typeface="Roboto Condensed"/>
                        </a:rPr>
                        <a:t>thuyết</a:t>
                      </a:r>
                      <a:r>
                        <a:rPr lang="en-US" sz="3200" dirty="0">
                          <a:solidFill>
                            <a:srgbClr val="000000"/>
                          </a:solidFill>
                          <a:latin typeface="Roboto Condensed"/>
                        </a:rPr>
                        <a:t> </a:t>
                      </a:r>
                      <a:r>
                        <a:rPr lang="en-US" sz="3200" dirty="0" err="1">
                          <a:solidFill>
                            <a:srgbClr val="000000"/>
                          </a:solidFill>
                          <a:latin typeface="Roboto Condensed"/>
                        </a:rPr>
                        <a:t>minh</a:t>
                      </a:r>
                      <a:r>
                        <a:rPr lang="en-US" sz="3200" dirty="0">
                          <a:solidFill>
                            <a:srgbClr val="000000"/>
                          </a:solidFill>
                          <a:latin typeface="Roboto Condensed"/>
                        </a:rPr>
                        <a:t>.  </a:t>
                      </a:r>
                      <a:endParaRPr lang="en-US" sz="1100" dirty="0"/>
                    </a:p>
                  </a:txBody>
                  <a:tcPr anchor="ctr">
                    <a:lnL w="19050" cap="flat" cmpd="sng" algn="ctr">
                      <a:solidFill>
                        <a:srgbClr val="A17A60"/>
                      </a:solidFill>
                      <a:prstDash val="solid"/>
                      <a:round/>
                      <a:headEnd type="none" w="med" len="med"/>
                      <a:tailEnd type="none" w="med" len="med"/>
                    </a:lnL>
                    <a:lnR w="19050" cap="flat" cmpd="sng" algn="ctr">
                      <a:solidFill>
                        <a:srgbClr val="A17A60"/>
                      </a:solidFill>
                      <a:prstDash val="solid"/>
                      <a:round/>
                      <a:headEnd type="none" w="med" len="med"/>
                      <a:tailEnd type="none" w="med" len="med"/>
                    </a:lnR>
                    <a:lnT w="19050" cap="flat" cmpd="sng" algn="ctr">
                      <a:solidFill>
                        <a:srgbClr val="A17A60"/>
                      </a:solidFill>
                      <a:prstDash val="solid"/>
                      <a:round/>
                      <a:headEnd type="none" w="med" len="med"/>
                      <a:tailEnd type="none" w="med" len="med"/>
                    </a:lnT>
                    <a:lnB w="19050" cap="flat" cmpd="sng" algn="ctr">
                      <a:solidFill>
                        <a:srgbClr val="A17A60"/>
                      </a:solidFill>
                      <a:prstDash val="solid"/>
                      <a:round/>
                      <a:headEnd type="none" w="med" len="med"/>
                      <a:tailEnd type="none" w="med" len="med"/>
                    </a:lnB>
                    <a:solidFill>
                      <a:srgbClr val="FFF6ED"/>
                    </a:solidFill>
                  </a:tcPr>
                </a:tc>
                <a:tc>
                  <a:txBody>
                    <a:bodyPr/>
                    <a:lstStyle/>
                    <a:p>
                      <a:endParaRPr lang="en-US"/>
                    </a:p>
                  </a:txBody>
                  <a:tcPr anchor="ctr">
                    <a:lnL w="19050" cap="flat" cmpd="sng" algn="ctr">
                      <a:solidFill>
                        <a:srgbClr val="A17A60"/>
                      </a:solidFill>
                      <a:prstDash val="solid"/>
                      <a:round/>
                      <a:headEnd type="none" w="med" len="med"/>
                      <a:tailEnd type="none" w="med" len="med"/>
                    </a:lnL>
                    <a:lnR w="19050" cap="flat" cmpd="sng" algn="ctr">
                      <a:solidFill>
                        <a:srgbClr val="A17A60"/>
                      </a:solidFill>
                      <a:prstDash val="solid"/>
                      <a:round/>
                      <a:headEnd type="none" w="med" len="med"/>
                      <a:tailEnd type="none" w="med" len="med"/>
                    </a:lnR>
                    <a:lnT w="19050" cap="flat" cmpd="sng" algn="ctr">
                      <a:solidFill>
                        <a:srgbClr val="A17A60"/>
                      </a:solidFill>
                      <a:prstDash val="solid"/>
                      <a:round/>
                      <a:headEnd type="none" w="med" len="med"/>
                      <a:tailEnd type="none" w="med" len="med"/>
                    </a:lnT>
                    <a:lnB w="19050" cap="flat" cmpd="sng" algn="ctr">
                      <a:solidFill>
                        <a:srgbClr val="A17A60"/>
                      </a:solidFill>
                      <a:prstDash val="solid"/>
                      <a:round/>
                      <a:headEnd type="none" w="med" len="med"/>
                      <a:tailEnd type="none" w="med" len="med"/>
                    </a:lnB>
                    <a:solidFill>
                      <a:srgbClr val="FFF6ED"/>
                    </a:solidFill>
                  </a:tcPr>
                </a:tc>
                <a:tc>
                  <a:txBody>
                    <a:bodyPr/>
                    <a:lstStyle/>
                    <a:p>
                      <a:endParaRPr lang="en-US"/>
                    </a:p>
                  </a:txBody>
                  <a:tcPr anchor="ctr">
                    <a:lnL w="19050" cap="flat" cmpd="sng" algn="ctr">
                      <a:solidFill>
                        <a:srgbClr val="A17A60"/>
                      </a:solidFill>
                      <a:prstDash val="solid"/>
                      <a:round/>
                      <a:headEnd type="none" w="med" len="med"/>
                      <a:tailEnd type="none" w="med" len="med"/>
                    </a:lnL>
                    <a:lnR w="19050" cap="flat" cmpd="sng" algn="ctr">
                      <a:solidFill>
                        <a:srgbClr val="A17A60"/>
                      </a:solidFill>
                      <a:prstDash val="solid"/>
                      <a:round/>
                      <a:headEnd type="none" w="med" len="med"/>
                      <a:tailEnd type="none" w="med" len="med"/>
                    </a:lnR>
                    <a:lnT w="19050" cap="flat" cmpd="sng" algn="ctr">
                      <a:solidFill>
                        <a:srgbClr val="A17A60"/>
                      </a:solidFill>
                      <a:prstDash val="solid"/>
                      <a:round/>
                      <a:headEnd type="none" w="med" len="med"/>
                      <a:tailEnd type="none" w="med" len="med"/>
                    </a:lnT>
                    <a:lnB w="19050" cap="flat" cmpd="sng" algn="ctr">
                      <a:solidFill>
                        <a:srgbClr val="A17A60"/>
                      </a:solidFill>
                      <a:prstDash val="solid"/>
                      <a:round/>
                      <a:headEnd type="none" w="med" len="med"/>
                      <a:tailEnd type="none" w="med" len="med"/>
                    </a:lnB>
                    <a:solidFill>
                      <a:srgbClr val="FFF6ED"/>
                    </a:solidFill>
                  </a:tcPr>
                </a:tc>
                <a:extLst>
                  <a:ext uri="{0D108BD9-81ED-4DB2-BD59-A6C34878D82A}">
                    <a16:rowId xmlns:a16="http://schemas.microsoft.com/office/drawing/2014/main" val="10005"/>
                  </a:ext>
                </a:extLst>
              </a:tr>
              <a:tr h="1035933">
                <a:tc vMerge="1">
                  <a:txBody>
                    <a:bodyPr/>
                    <a:lstStyle/>
                    <a:p>
                      <a:pPr algn="l">
                        <a:defRPr/>
                      </a:pPr>
                      <a:r>
                        <a:rPr lang="en-US"/>
                        <a:t>Phần chính</a:t>
                      </a:r>
                    </a:p>
                    <a:p>
                      <a:r>
                        <a:rPr lang="en-US" sz="3200">
                          <a:solidFill>
                            <a:srgbClr val="000000"/>
                          </a:solidFill>
                          <a:latin typeface="Roboto Condensed"/>
                        </a:rPr>
                        <a:t>  </a:t>
                      </a:r>
                    </a:p>
                  </a:txBody>
                  <a:tcPr>
                    <a:lnL w="19050" cap="flat" cmpd="sng" algn="ctr">
                      <a:solidFill>
                        <a:srgbClr val="A17A60"/>
                      </a:solidFill>
                      <a:prstDash val="solid"/>
                      <a:round/>
                      <a:headEnd type="none" w="med" len="med"/>
                      <a:tailEnd type="none" w="med" len="med"/>
                    </a:lnL>
                    <a:lnR w="19050" cap="flat" cmpd="sng" algn="ctr">
                      <a:solidFill>
                        <a:srgbClr val="A17A60"/>
                      </a:solidFill>
                      <a:prstDash val="solid"/>
                      <a:round/>
                      <a:headEnd type="none" w="med" len="med"/>
                      <a:tailEnd type="none" w="med" len="med"/>
                    </a:lnR>
                    <a:lnT w="19050" cap="flat" cmpd="sng" algn="ctr">
                      <a:solidFill>
                        <a:srgbClr val="A17A60"/>
                      </a:solidFill>
                      <a:prstDash val="solid"/>
                      <a:round/>
                      <a:headEnd type="none" w="med" len="med"/>
                      <a:tailEnd type="none" w="med" len="med"/>
                    </a:lnT>
                    <a:lnB w="19050" cap="flat" cmpd="sng" algn="ctr">
                      <a:solidFill>
                        <a:srgbClr val="A17A60"/>
                      </a:solidFill>
                      <a:prstDash val="solid"/>
                      <a:round/>
                      <a:headEnd type="none" w="med" len="med"/>
                      <a:tailEnd type="none" w="med" len="med"/>
                    </a:lnB>
                    <a:solidFill>
                      <a:srgbClr val="FFF6ED"/>
                    </a:solidFill>
                  </a:tcPr>
                </a:tc>
                <a:tc>
                  <a:txBody>
                    <a:bodyPr/>
                    <a:lstStyle/>
                    <a:p>
                      <a:pPr algn="l">
                        <a:defRPr/>
                      </a:pPr>
                      <a:r>
                        <a:rPr lang="en-US" sz="3200">
                          <a:solidFill>
                            <a:srgbClr val="000000"/>
                          </a:solidFill>
                          <a:latin typeface="Roboto Condensed"/>
                        </a:rPr>
                        <a:t>Hướng đến việc tác động hay thuyết phục người đọc tuân thủ quy tắc hay luật lệ.  </a:t>
                      </a:r>
                      <a:endParaRPr lang="en-US" sz="1100"/>
                    </a:p>
                  </a:txBody>
                  <a:tcPr anchor="ctr">
                    <a:lnL w="19050" cap="flat" cmpd="sng" algn="ctr">
                      <a:solidFill>
                        <a:srgbClr val="A17A60"/>
                      </a:solidFill>
                      <a:prstDash val="solid"/>
                      <a:round/>
                      <a:headEnd type="none" w="med" len="med"/>
                      <a:tailEnd type="none" w="med" len="med"/>
                    </a:lnL>
                    <a:lnR w="19050" cap="flat" cmpd="sng" algn="ctr">
                      <a:solidFill>
                        <a:srgbClr val="A17A60"/>
                      </a:solidFill>
                      <a:prstDash val="solid"/>
                      <a:round/>
                      <a:headEnd type="none" w="med" len="med"/>
                      <a:tailEnd type="none" w="med" len="med"/>
                    </a:lnR>
                    <a:lnT w="19050" cap="flat" cmpd="sng" algn="ctr">
                      <a:solidFill>
                        <a:srgbClr val="A17A60"/>
                      </a:solidFill>
                      <a:prstDash val="solid"/>
                      <a:round/>
                      <a:headEnd type="none" w="med" len="med"/>
                      <a:tailEnd type="none" w="med" len="med"/>
                    </a:lnT>
                    <a:lnB w="19050" cap="flat" cmpd="sng" algn="ctr">
                      <a:solidFill>
                        <a:srgbClr val="A17A60"/>
                      </a:solidFill>
                      <a:prstDash val="solid"/>
                      <a:round/>
                      <a:headEnd type="none" w="med" len="med"/>
                      <a:tailEnd type="none" w="med" len="med"/>
                    </a:lnB>
                    <a:solidFill>
                      <a:srgbClr val="FFF6ED"/>
                    </a:solidFill>
                  </a:tcPr>
                </a:tc>
                <a:tc>
                  <a:txBody>
                    <a:bodyPr/>
                    <a:lstStyle/>
                    <a:p>
                      <a:endParaRPr lang="en-US"/>
                    </a:p>
                  </a:txBody>
                  <a:tcPr anchor="ctr">
                    <a:lnL w="19050" cap="flat" cmpd="sng" algn="ctr">
                      <a:solidFill>
                        <a:srgbClr val="A17A60"/>
                      </a:solidFill>
                      <a:prstDash val="solid"/>
                      <a:round/>
                      <a:headEnd type="none" w="med" len="med"/>
                      <a:tailEnd type="none" w="med" len="med"/>
                    </a:lnL>
                    <a:lnR w="19050" cap="flat" cmpd="sng" algn="ctr">
                      <a:solidFill>
                        <a:srgbClr val="A17A60"/>
                      </a:solidFill>
                      <a:prstDash val="solid"/>
                      <a:round/>
                      <a:headEnd type="none" w="med" len="med"/>
                      <a:tailEnd type="none" w="med" len="med"/>
                    </a:lnR>
                    <a:lnT w="19050" cap="flat" cmpd="sng" algn="ctr">
                      <a:solidFill>
                        <a:srgbClr val="A17A60"/>
                      </a:solidFill>
                      <a:prstDash val="solid"/>
                      <a:round/>
                      <a:headEnd type="none" w="med" len="med"/>
                      <a:tailEnd type="none" w="med" len="med"/>
                    </a:lnT>
                    <a:lnB w="19050" cap="flat" cmpd="sng" algn="ctr">
                      <a:solidFill>
                        <a:srgbClr val="A17A60"/>
                      </a:solidFill>
                      <a:prstDash val="solid"/>
                      <a:round/>
                      <a:headEnd type="none" w="med" len="med"/>
                      <a:tailEnd type="none" w="med" len="med"/>
                    </a:lnB>
                    <a:solidFill>
                      <a:srgbClr val="FFF6ED"/>
                    </a:solidFill>
                  </a:tcPr>
                </a:tc>
                <a:tc>
                  <a:txBody>
                    <a:bodyPr/>
                    <a:lstStyle/>
                    <a:p>
                      <a:endParaRPr lang="en-US"/>
                    </a:p>
                  </a:txBody>
                  <a:tcPr anchor="ctr">
                    <a:lnL w="19050" cap="flat" cmpd="sng" algn="ctr">
                      <a:solidFill>
                        <a:srgbClr val="A17A60"/>
                      </a:solidFill>
                      <a:prstDash val="solid"/>
                      <a:round/>
                      <a:headEnd type="none" w="med" len="med"/>
                      <a:tailEnd type="none" w="med" len="med"/>
                    </a:lnL>
                    <a:lnR w="19050" cap="flat" cmpd="sng" algn="ctr">
                      <a:solidFill>
                        <a:srgbClr val="A17A60"/>
                      </a:solidFill>
                      <a:prstDash val="solid"/>
                      <a:round/>
                      <a:headEnd type="none" w="med" len="med"/>
                      <a:tailEnd type="none" w="med" len="med"/>
                    </a:lnR>
                    <a:lnT w="19050" cap="flat" cmpd="sng" algn="ctr">
                      <a:solidFill>
                        <a:srgbClr val="A17A60"/>
                      </a:solidFill>
                      <a:prstDash val="solid"/>
                      <a:round/>
                      <a:headEnd type="none" w="med" len="med"/>
                      <a:tailEnd type="none" w="med" len="med"/>
                    </a:lnT>
                    <a:lnB w="19050" cap="flat" cmpd="sng" algn="ctr">
                      <a:solidFill>
                        <a:srgbClr val="A17A60"/>
                      </a:solidFill>
                      <a:prstDash val="solid"/>
                      <a:round/>
                      <a:headEnd type="none" w="med" len="med"/>
                      <a:tailEnd type="none" w="med" len="med"/>
                    </a:lnB>
                    <a:solidFill>
                      <a:srgbClr val="FFF6ED"/>
                    </a:solidFill>
                  </a:tcPr>
                </a:tc>
                <a:extLst>
                  <a:ext uri="{0D108BD9-81ED-4DB2-BD59-A6C34878D82A}">
                    <a16:rowId xmlns:a16="http://schemas.microsoft.com/office/drawing/2014/main" val="10006"/>
                  </a:ext>
                </a:extLst>
              </a:tr>
              <a:tr h="849588">
                <a:tc rowSpan="2">
                  <a:txBody>
                    <a:bodyPr/>
                    <a:lstStyle/>
                    <a:p>
                      <a:pPr algn="l">
                        <a:defRPr/>
                      </a:pPr>
                      <a:r>
                        <a:rPr lang="en-US" sz="3200">
                          <a:solidFill>
                            <a:srgbClr val="000000"/>
                          </a:solidFill>
                          <a:latin typeface="Roboto Condensed"/>
                        </a:rPr>
                        <a:t>Kết thúc</a:t>
                      </a:r>
                      <a:endParaRPr lang="en-US" sz="1100"/>
                    </a:p>
                  </a:txBody>
                  <a:tcPr anchor="ctr">
                    <a:lnL w="19050" cap="flat" cmpd="sng" algn="ctr">
                      <a:solidFill>
                        <a:srgbClr val="A17A60"/>
                      </a:solidFill>
                      <a:prstDash val="solid"/>
                      <a:round/>
                      <a:headEnd type="none" w="med" len="med"/>
                      <a:tailEnd type="none" w="med" len="med"/>
                    </a:lnL>
                    <a:lnR w="19050" cap="flat" cmpd="sng" algn="ctr">
                      <a:solidFill>
                        <a:srgbClr val="A17A60"/>
                      </a:solidFill>
                      <a:prstDash val="solid"/>
                      <a:round/>
                      <a:headEnd type="none" w="med" len="med"/>
                      <a:tailEnd type="none" w="med" len="med"/>
                    </a:lnR>
                    <a:lnT w="19050" cap="flat" cmpd="sng" algn="ctr">
                      <a:solidFill>
                        <a:srgbClr val="A17A60"/>
                      </a:solidFill>
                      <a:prstDash val="solid"/>
                      <a:round/>
                      <a:headEnd type="none" w="med" len="med"/>
                      <a:tailEnd type="none" w="med" len="med"/>
                    </a:lnT>
                    <a:lnB w="19050" cap="flat" cmpd="sng" algn="ctr">
                      <a:solidFill>
                        <a:srgbClr val="A17A60"/>
                      </a:solidFill>
                      <a:prstDash val="solid"/>
                      <a:round/>
                      <a:headEnd type="none" w="med" len="med"/>
                      <a:tailEnd type="none" w="med" len="med"/>
                    </a:lnB>
                    <a:solidFill>
                      <a:srgbClr val="FFF6ED"/>
                    </a:solidFill>
                  </a:tcPr>
                </a:tc>
                <a:tc>
                  <a:txBody>
                    <a:bodyPr/>
                    <a:lstStyle/>
                    <a:p>
                      <a:pPr algn="l">
                        <a:defRPr/>
                      </a:pPr>
                      <a:r>
                        <a:rPr lang="en-US" sz="3200">
                          <a:solidFill>
                            <a:srgbClr val="000000"/>
                          </a:solidFill>
                          <a:latin typeface="Roboto Condensed"/>
                        </a:rPr>
                        <a:t> Khẳng định ý nghĩa của việc tuân thủ quy tắc hay luật lệ.  </a:t>
                      </a:r>
                      <a:endParaRPr lang="en-US" sz="1100"/>
                    </a:p>
                  </a:txBody>
                  <a:tcPr anchor="ctr">
                    <a:lnL w="19050" cap="flat" cmpd="sng" algn="ctr">
                      <a:solidFill>
                        <a:srgbClr val="A17A60"/>
                      </a:solidFill>
                      <a:prstDash val="solid"/>
                      <a:round/>
                      <a:headEnd type="none" w="med" len="med"/>
                      <a:tailEnd type="none" w="med" len="med"/>
                    </a:lnL>
                    <a:lnR w="19050" cap="flat" cmpd="sng" algn="ctr">
                      <a:solidFill>
                        <a:srgbClr val="A17A60"/>
                      </a:solidFill>
                      <a:prstDash val="solid"/>
                      <a:round/>
                      <a:headEnd type="none" w="med" len="med"/>
                      <a:tailEnd type="none" w="med" len="med"/>
                    </a:lnR>
                    <a:lnT w="19050" cap="flat" cmpd="sng" algn="ctr">
                      <a:solidFill>
                        <a:srgbClr val="A17A60"/>
                      </a:solidFill>
                      <a:prstDash val="solid"/>
                      <a:round/>
                      <a:headEnd type="none" w="med" len="med"/>
                      <a:tailEnd type="none" w="med" len="med"/>
                    </a:lnT>
                    <a:lnB w="19050" cap="flat" cmpd="sng" algn="ctr">
                      <a:solidFill>
                        <a:srgbClr val="A17A60"/>
                      </a:solidFill>
                      <a:prstDash val="solid"/>
                      <a:round/>
                      <a:headEnd type="none" w="med" len="med"/>
                      <a:tailEnd type="none" w="med" len="med"/>
                    </a:lnB>
                    <a:solidFill>
                      <a:srgbClr val="FFF6ED"/>
                    </a:solidFill>
                  </a:tcPr>
                </a:tc>
                <a:tc>
                  <a:txBody>
                    <a:bodyPr/>
                    <a:lstStyle/>
                    <a:p>
                      <a:endParaRPr lang="en-US"/>
                    </a:p>
                  </a:txBody>
                  <a:tcPr anchor="ctr">
                    <a:lnL w="19050" cap="flat" cmpd="sng" algn="ctr">
                      <a:solidFill>
                        <a:srgbClr val="A17A60"/>
                      </a:solidFill>
                      <a:prstDash val="solid"/>
                      <a:round/>
                      <a:headEnd type="none" w="med" len="med"/>
                      <a:tailEnd type="none" w="med" len="med"/>
                    </a:lnL>
                    <a:lnR w="19050" cap="flat" cmpd="sng" algn="ctr">
                      <a:solidFill>
                        <a:srgbClr val="A17A60"/>
                      </a:solidFill>
                      <a:prstDash val="solid"/>
                      <a:round/>
                      <a:headEnd type="none" w="med" len="med"/>
                      <a:tailEnd type="none" w="med" len="med"/>
                    </a:lnR>
                    <a:lnT w="19050" cap="flat" cmpd="sng" algn="ctr">
                      <a:solidFill>
                        <a:srgbClr val="A17A60"/>
                      </a:solidFill>
                      <a:prstDash val="solid"/>
                      <a:round/>
                      <a:headEnd type="none" w="med" len="med"/>
                      <a:tailEnd type="none" w="med" len="med"/>
                    </a:lnT>
                    <a:lnB w="19050" cap="flat" cmpd="sng" algn="ctr">
                      <a:solidFill>
                        <a:srgbClr val="A17A60"/>
                      </a:solidFill>
                      <a:prstDash val="solid"/>
                      <a:round/>
                      <a:headEnd type="none" w="med" len="med"/>
                      <a:tailEnd type="none" w="med" len="med"/>
                    </a:lnB>
                    <a:solidFill>
                      <a:srgbClr val="FFF6ED"/>
                    </a:solidFill>
                  </a:tcPr>
                </a:tc>
                <a:tc>
                  <a:txBody>
                    <a:bodyPr/>
                    <a:lstStyle/>
                    <a:p>
                      <a:endParaRPr lang="en-US"/>
                    </a:p>
                  </a:txBody>
                  <a:tcPr anchor="ctr">
                    <a:lnL w="19050" cap="flat" cmpd="sng" algn="ctr">
                      <a:solidFill>
                        <a:srgbClr val="A17A60"/>
                      </a:solidFill>
                      <a:prstDash val="solid"/>
                      <a:round/>
                      <a:headEnd type="none" w="med" len="med"/>
                      <a:tailEnd type="none" w="med" len="med"/>
                    </a:lnL>
                    <a:lnR w="19050" cap="flat" cmpd="sng" algn="ctr">
                      <a:solidFill>
                        <a:srgbClr val="A17A60"/>
                      </a:solidFill>
                      <a:prstDash val="solid"/>
                      <a:round/>
                      <a:headEnd type="none" w="med" len="med"/>
                      <a:tailEnd type="none" w="med" len="med"/>
                    </a:lnR>
                    <a:lnT w="19050" cap="flat" cmpd="sng" algn="ctr">
                      <a:solidFill>
                        <a:srgbClr val="A17A60"/>
                      </a:solidFill>
                      <a:prstDash val="solid"/>
                      <a:round/>
                      <a:headEnd type="none" w="med" len="med"/>
                      <a:tailEnd type="none" w="med" len="med"/>
                    </a:lnT>
                    <a:lnB w="19050" cap="flat" cmpd="sng" algn="ctr">
                      <a:solidFill>
                        <a:srgbClr val="A17A60"/>
                      </a:solidFill>
                      <a:prstDash val="solid"/>
                      <a:round/>
                      <a:headEnd type="none" w="med" len="med"/>
                      <a:tailEnd type="none" w="med" len="med"/>
                    </a:lnB>
                    <a:solidFill>
                      <a:srgbClr val="FFF6ED"/>
                    </a:solidFill>
                  </a:tcPr>
                </a:tc>
                <a:extLst>
                  <a:ext uri="{0D108BD9-81ED-4DB2-BD59-A6C34878D82A}">
                    <a16:rowId xmlns:a16="http://schemas.microsoft.com/office/drawing/2014/main" val="10007"/>
                  </a:ext>
                </a:extLst>
              </a:tr>
              <a:tr h="849588">
                <a:tc vMerge="1">
                  <a:txBody>
                    <a:bodyPr/>
                    <a:lstStyle/>
                    <a:p>
                      <a:pPr algn="l">
                        <a:defRPr/>
                      </a:pPr>
                      <a:r>
                        <a:rPr lang="en-US" sz="3200">
                          <a:solidFill>
                            <a:srgbClr val="000000"/>
                          </a:solidFill>
                          <a:latin typeface="Roboto Condensed"/>
                        </a:rPr>
                        <a:t>Kết thúc</a:t>
                      </a:r>
                      <a:endParaRPr lang="en-US" sz="1100"/>
                    </a:p>
                  </a:txBody>
                  <a:tcPr>
                    <a:lnL w="19050" cap="flat" cmpd="sng" algn="ctr">
                      <a:solidFill>
                        <a:srgbClr val="A17A60"/>
                      </a:solidFill>
                      <a:prstDash val="solid"/>
                      <a:round/>
                      <a:headEnd type="none" w="med" len="med"/>
                      <a:tailEnd type="none" w="med" len="med"/>
                    </a:lnL>
                    <a:lnR w="19050" cap="flat" cmpd="sng" algn="ctr">
                      <a:solidFill>
                        <a:srgbClr val="A17A60"/>
                      </a:solidFill>
                      <a:prstDash val="solid"/>
                      <a:round/>
                      <a:headEnd type="none" w="med" len="med"/>
                      <a:tailEnd type="none" w="med" len="med"/>
                    </a:lnR>
                    <a:lnT w="19050" cap="flat" cmpd="sng" algn="ctr">
                      <a:solidFill>
                        <a:srgbClr val="A17A60"/>
                      </a:solidFill>
                      <a:prstDash val="solid"/>
                      <a:round/>
                      <a:headEnd type="none" w="med" len="med"/>
                      <a:tailEnd type="none" w="med" len="med"/>
                    </a:lnT>
                    <a:lnB w="19050" cap="flat" cmpd="sng" algn="ctr">
                      <a:solidFill>
                        <a:srgbClr val="A17A60"/>
                      </a:solidFill>
                      <a:prstDash val="solid"/>
                      <a:round/>
                      <a:headEnd type="none" w="med" len="med"/>
                      <a:tailEnd type="none" w="med" len="med"/>
                    </a:lnB>
                    <a:solidFill>
                      <a:srgbClr val="FFF6ED"/>
                    </a:solidFill>
                  </a:tcPr>
                </a:tc>
                <a:tc>
                  <a:txBody>
                    <a:bodyPr/>
                    <a:lstStyle/>
                    <a:p>
                      <a:pPr algn="l">
                        <a:defRPr/>
                      </a:pPr>
                      <a:r>
                        <a:rPr lang="en-US" sz="3200">
                          <a:solidFill>
                            <a:srgbClr val="000000"/>
                          </a:solidFill>
                          <a:latin typeface="Roboto Condensed"/>
                        </a:rPr>
                        <a:t>Đưa ra khuyến nghị, động viênđối với người đọc/người nghe (nếu có).  </a:t>
                      </a:r>
                      <a:endParaRPr lang="en-US" sz="1100"/>
                    </a:p>
                  </a:txBody>
                  <a:tcPr anchor="ctr">
                    <a:lnL w="19050" cap="flat" cmpd="sng" algn="ctr">
                      <a:solidFill>
                        <a:srgbClr val="A17A60"/>
                      </a:solidFill>
                      <a:prstDash val="solid"/>
                      <a:round/>
                      <a:headEnd type="none" w="med" len="med"/>
                      <a:tailEnd type="none" w="med" len="med"/>
                    </a:lnL>
                    <a:lnR w="19050" cap="flat" cmpd="sng" algn="ctr">
                      <a:solidFill>
                        <a:srgbClr val="A17A60"/>
                      </a:solidFill>
                      <a:prstDash val="solid"/>
                      <a:round/>
                      <a:headEnd type="none" w="med" len="med"/>
                      <a:tailEnd type="none" w="med" len="med"/>
                    </a:lnR>
                    <a:lnT w="19050" cap="flat" cmpd="sng" algn="ctr">
                      <a:solidFill>
                        <a:srgbClr val="A17A60"/>
                      </a:solidFill>
                      <a:prstDash val="solid"/>
                      <a:round/>
                      <a:headEnd type="none" w="med" len="med"/>
                      <a:tailEnd type="none" w="med" len="med"/>
                    </a:lnT>
                    <a:lnB w="19050" cap="flat" cmpd="sng" algn="ctr">
                      <a:solidFill>
                        <a:srgbClr val="A17A60"/>
                      </a:solidFill>
                      <a:prstDash val="solid"/>
                      <a:round/>
                      <a:headEnd type="none" w="med" len="med"/>
                      <a:tailEnd type="none" w="med" len="med"/>
                    </a:lnB>
                    <a:solidFill>
                      <a:srgbClr val="FFF6ED"/>
                    </a:solidFill>
                  </a:tcPr>
                </a:tc>
                <a:tc>
                  <a:txBody>
                    <a:bodyPr/>
                    <a:lstStyle/>
                    <a:p>
                      <a:endParaRPr lang="en-US"/>
                    </a:p>
                  </a:txBody>
                  <a:tcPr anchor="ctr">
                    <a:lnL w="19050" cap="flat" cmpd="sng" algn="ctr">
                      <a:solidFill>
                        <a:srgbClr val="A17A60"/>
                      </a:solidFill>
                      <a:prstDash val="solid"/>
                      <a:round/>
                      <a:headEnd type="none" w="med" len="med"/>
                      <a:tailEnd type="none" w="med" len="med"/>
                    </a:lnL>
                    <a:lnR w="19050" cap="flat" cmpd="sng" algn="ctr">
                      <a:solidFill>
                        <a:srgbClr val="A17A60"/>
                      </a:solidFill>
                      <a:prstDash val="solid"/>
                      <a:round/>
                      <a:headEnd type="none" w="med" len="med"/>
                      <a:tailEnd type="none" w="med" len="med"/>
                    </a:lnR>
                    <a:lnT w="19050" cap="flat" cmpd="sng" algn="ctr">
                      <a:solidFill>
                        <a:srgbClr val="A17A60"/>
                      </a:solidFill>
                      <a:prstDash val="solid"/>
                      <a:round/>
                      <a:headEnd type="none" w="med" len="med"/>
                      <a:tailEnd type="none" w="med" len="med"/>
                    </a:lnT>
                    <a:lnB w="19050" cap="flat" cmpd="sng" algn="ctr">
                      <a:solidFill>
                        <a:srgbClr val="A17A60"/>
                      </a:solidFill>
                      <a:prstDash val="solid"/>
                      <a:round/>
                      <a:headEnd type="none" w="med" len="med"/>
                      <a:tailEnd type="none" w="med" len="med"/>
                    </a:lnB>
                    <a:solidFill>
                      <a:srgbClr val="FFF6ED"/>
                    </a:solidFill>
                  </a:tcPr>
                </a:tc>
                <a:tc>
                  <a:txBody>
                    <a:bodyPr/>
                    <a:lstStyle/>
                    <a:p>
                      <a:endParaRPr lang="en-US" dirty="0"/>
                    </a:p>
                  </a:txBody>
                  <a:tcPr anchor="ctr">
                    <a:lnL w="19050" cap="flat" cmpd="sng" algn="ctr">
                      <a:solidFill>
                        <a:srgbClr val="A17A60"/>
                      </a:solidFill>
                      <a:prstDash val="solid"/>
                      <a:round/>
                      <a:headEnd type="none" w="med" len="med"/>
                      <a:tailEnd type="none" w="med" len="med"/>
                    </a:lnL>
                    <a:lnR w="19050" cap="flat" cmpd="sng" algn="ctr">
                      <a:solidFill>
                        <a:srgbClr val="A17A60"/>
                      </a:solidFill>
                      <a:prstDash val="solid"/>
                      <a:round/>
                      <a:headEnd type="none" w="med" len="med"/>
                      <a:tailEnd type="none" w="med" len="med"/>
                    </a:lnR>
                    <a:lnT w="19050" cap="flat" cmpd="sng" algn="ctr">
                      <a:solidFill>
                        <a:srgbClr val="A17A60"/>
                      </a:solidFill>
                      <a:prstDash val="solid"/>
                      <a:round/>
                      <a:headEnd type="none" w="med" len="med"/>
                      <a:tailEnd type="none" w="med" len="med"/>
                    </a:lnT>
                    <a:lnB w="19050" cap="flat" cmpd="sng" algn="ctr">
                      <a:solidFill>
                        <a:srgbClr val="A17A60"/>
                      </a:solidFill>
                      <a:prstDash val="solid"/>
                      <a:round/>
                      <a:headEnd type="none" w="med" len="med"/>
                      <a:tailEnd type="none" w="med" len="med"/>
                    </a:lnB>
                    <a:solidFill>
                      <a:srgbClr val="FFF6ED"/>
                    </a:solidFill>
                  </a:tcPr>
                </a:tc>
                <a:extLst>
                  <a:ext uri="{0D108BD9-81ED-4DB2-BD59-A6C34878D82A}">
                    <a16:rowId xmlns:a16="http://schemas.microsoft.com/office/drawing/2014/main" val="10008"/>
                  </a:ext>
                </a:extLst>
              </a:tr>
            </a:tbl>
          </a:graphicData>
        </a:graphic>
      </p:graphicFrame>
      <p:sp>
        <p:nvSpPr>
          <p:cNvPr id="14" name="TextBox 14"/>
          <p:cNvSpPr txBox="1"/>
          <p:nvPr/>
        </p:nvSpPr>
        <p:spPr>
          <a:xfrm>
            <a:off x="2479996" y="55933"/>
            <a:ext cx="12607603" cy="1204838"/>
          </a:xfrm>
          <a:prstGeom prst="rect">
            <a:avLst/>
          </a:prstGeom>
        </p:spPr>
        <p:txBody>
          <a:bodyPr wrap="square" lIns="0" tIns="0" rIns="0" bIns="0" rtlCol="0" anchor="t">
            <a:spAutoFit/>
          </a:bodyPr>
          <a:lstStyle/>
          <a:p>
            <a:pPr algn="ctr">
              <a:lnSpc>
                <a:spcPts val="9716"/>
              </a:lnSpc>
              <a:spcBef>
                <a:spcPct val="0"/>
              </a:spcBef>
            </a:pPr>
            <a:r>
              <a:rPr lang="en-US" sz="6940" dirty="0">
                <a:solidFill>
                  <a:srgbClr val="5B4636"/>
                </a:solidFill>
                <a:latin typeface="#9Slide07 SVNUT Triumph Press"/>
              </a:rPr>
              <a:t>2. </a:t>
            </a:r>
            <a:r>
              <a:rPr lang="en-US" sz="6940" dirty="0" err="1">
                <a:solidFill>
                  <a:srgbClr val="5B4636"/>
                </a:solidFill>
                <a:latin typeface="#9Slide07 SVNUT Triumph Press"/>
              </a:rPr>
              <a:t>Bảng</a:t>
            </a:r>
            <a:r>
              <a:rPr lang="en-US" sz="6940" dirty="0">
                <a:solidFill>
                  <a:srgbClr val="5B4636"/>
                </a:solidFill>
                <a:latin typeface="#9Slide07 SVNUT Triumph Press"/>
              </a:rPr>
              <a:t> </a:t>
            </a:r>
            <a:r>
              <a:rPr lang="en-US" sz="6940" dirty="0" err="1">
                <a:solidFill>
                  <a:srgbClr val="5B4636"/>
                </a:solidFill>
                <a:latin typeface="#9Slide07 SVNUT Triumph Press"/>
              </a:rPr>
              <a:t>kiểm</a:t>
            </a:r>
            <a:r>
              <a:rPr lang="en-US" sz="6940" dirty="0">
                <a:solidFill>
                  <a:srgbClr val="5B4636"/>
                </a:solidFill>
                <a:latin typeface="#9Slide07 SVNUT Triumph Press"/>
              </a:rPr>
              <a:t> </a:t>
            </a:r>
            <a:r>
              <a:rPr lang="en-US" sz="6940" dirty="0" err="1">
                <a:solidFill>
                  <a:srgbClr val="5B4636"/>
                </a:solidFill>
                <a:latin typeface="#9Slide07 SVNUT Triumph Press"/>
              </a:rPr>
              <a:t>tham</a:t>
            </a:r>
            <a:r>
              <a:rPr lang="en-US" sz="6940" dirty="0">
                <a:solidFill>
                  <a:srgbClr val="5B4636"/>
                </a:solidFill>
                <a:latin typeface="#9Slide07 SVNUT Triumph Press"/>
              </a:rPr>
              <a:t> </a:t>
            </a:r>
            <a:r>
              <a:rPr lang="en-US" sz="6940" dirty="0" err="1">
                <a:solidFill>
                  <a:srgbClr val="5B4636"/>
                </a:solidFill>
                <a:latin typeface="#9Slide07 SVNUT Triumph Press"/>
              </a:rPr>
              <a:t>khảo</a:t>
            </a:r>
            <a:endParaRPr lang="en-US" sz="6940" dirty="0">
              <a:solidFill>
                <a:srgbClr val="5B4636"/>
              </a:solidFill>
              <a:latin typeface="#9Slide07 SVNUT Triumph Press"/>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hương tiện Trực tuyến 5" title="Tuổi thơ dữ dội với các trò chơi dân gian | VTV24">
            <a:hlinkClick r:id="" action="ppaction://media"/>
            <a:extLst>
              <a:ext uri="{FF2B5EF4-FFF2-40B4-BE49-F238E27FC236}">
                <a16:creationId xmlns:a16="http://schemas.microsoft.com/office/drawing/2014/main" id="{E6A5D013-0955-55F1-DE33-84BD722D0458}"/>
              </a:ext>
            </a:extLst>
          </p:cNvPr>
          <p:cNvPicPr>
            <a:picLocks noRot="1" noChangeAspect="1"/>
          </p:cNvPicPr>
          <p:nvPr>
            <a:videoFile r:link="rId1"/>
          </p:nvPr>
        </p:nvPicPr>
        <p:blipFill>
          <a:blip r:embed="rId3"/>
          <a:stretch>
            <a:fillRect/>
          </a:stretch>
        </p:blipFill>
        <p:spPr>
          <a:xfrm>
            <a:off x="457200" y="335915"/>
            <a:ext cx="17221200" cy="9729978"/>
          </a:xfrm>
          <a:prstGeom prst="rect">
            <a:avLst/>
          </a:prstGeom>
        </p:spPr>
      </p:pic>
    </p:spTree>
    <p:extLst>
      <p:ext uri="{BB962C8B-B14F-4D97-AF65-F5344CB8AC3E}">
        <p14:creationId xmlns:p14="http://schemas.microsoft.com/office/powerpoint/2010/main" val="961496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14705440" y="-1389339"/>
            <a:ext cx="3352965" cy="2840876"/>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10496" y="8842342"/>
            <a:ext cx="3352965" cy="2840876"/>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001715">
            <a:off x="6290593" y="8534931"/>
            <a:ext cx="1450030" cy="1130633"/>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649553">
            <a:off x="16915649" y="4829477"/>
            <a:ext cx="1562518" cy="1289788"/>
          </a:xfrm>
          <a:prstGeom prst="rect">
            <a:avLst/>
          </a:prstGeom>
        </p:spPr>
      </p:pic>
      <p:grpSp>
        <p:nvGrpSpPr>
          <p:cNvPr id="6" name="Group 6"/>
          <p:cNvGrpSpPr/>
          <p:nvPr/>
        </p:nvGrpSpPr>
        <p:grpSpPr>
          <a:xfrm>
            <a:off x="10609179" y="9850018"/>
            <a:ext cx="1172978" cy="1172978"/>
            <a:chOff x="0" y="0"/>
            <a:chExt cx="1563971" cy="1563971"/>
          </a:xfrm>
        </p:grpSpPr>
        <p:grpSp>
          <p:nvGrpSpPr>
            <p:cNvPr id="7" name="Group 7"/>
            <p:cNvGrpSpPr/>
            <p:nvPr/>
          </p:nvGrpSpPr>
          <p:grpSpPr>
            <a:xfrm>
              <a:off x="0" y="0"/>
              <a:ext cx="1563971" cy="1563971"/>
              <a:chOff x="0" y="0"/>
              <a:chExt cx="812800" cy="812800"/>
            </a:xfrm>
          </p:grpSpPr>
          <p:sp>
            <p:nvSpPr>
              <p:cNvPr id="8" name="Freeform 8"/>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5B4636"/>
              </a:solidFill>
            </p:spPr>
          </p:sp>
          <p:sp>
            <p:nvSpPr>
              <p:cNvPr id="9" name="TextBox 9"/>
              <p:cNvSpPr txBox="1"/>
              <p:nvPr/>
            </p:nvSpPr>
            <p:spPr>
              <a:xfrm>
                <a:off x="76200" y="38100"/>
                <a:ext cx="660400" cy="698500"/>
              </a:xfrm>
              <a:prstGeom prst="rect">
                <a:avLst/>
              </a:prstGeom>
            </p:spPr>
            <p:txBody>
              <a:bodyPr lIns="50800" tIns="50800" rIns="50800" bIns="50800" rtlCol="0" anchor="ctr"/>
              <a:lstStyle/>
              <a:p>
                <a:pPr algn="ctr">
                  <a:lnSpc>
                    <a:spcPts val="3171"/>
                  </a:lnSpc>
                </a:pPr>
                <a:endParaRPr/>
              </a:p>
            </p:txBody>
          </p:sp>
        </p:grpSp>
        <p:grpSp>
          <p:nvGrpSpPr>
            <p:cNvPr id="10" name="Group 10"/>
            <p:cNvGrpSpPr/>
            <p:nvPr/>
          </p:nvGrpSpPr>
          <p:grpSpPr>
            <a:xfrm>
              <a:off x="167370" y="167370"/>
              <a:ext cx="1229231" cy="1229231"/>
              <a:chOff x="0" y="0"/>
              <a:chExt cx="812800" cy="812800"/>
            </a:xfrm>
          </p:grpSpPr>
          <p:sp>
            <p:nvSpPr>
              <p:cNvPr id="11" name="Freeform 11"/>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p:spPr>
          </p:sp>
          <p:sp>
            <p:nvSpPr>
              <p:cNvPr id="12" name="TextBox 12"/>
              <p:cNvSpPr txBox="1"/>
              <p:nvPr/>
            </p:nvSpPr>
            <p:spPr>
              <a:xfrm>
                <a:off x="76200" y="38100"/>
                <a:ext cx="660400" cy="698500"/>
              </a:xfrm>
              <a:prstGeom prst="rect">
                <a:avLst/>
              </a:prstGeom>
            </p:spPr>
            <p:txBody>
              <a:bodyPr lIns="50800" tIns="50800" rIns="50800" bIns="50800" rtlCol="0" anchor="ctr"/>
              <a:lstStyle/>
              <a:p>
                <a:pPr algn="ctr">
                  <a:lnSpc>
                    <a:spcPts val="3171"/>
                  </a:lnSpc>
                </a:pPr>
                <a:endParaRPr/>
              </a:p>
            </p:txBody>
          </p:sp>
        </p:grpSp>
      </p:grpSp>
      <p:grpSp>
        <p:nvGrpSpPr>
          <p:cNvPr id="13" name="Group 13"/>
          <p:cNvGrpSpPr/>
          <p:nvPr/>
        </p:nvGrpSpPr>
        <p:grpSpPr>
          <a:xfrm>
            <a:off x="6237930" y="-571110"/>
            <a:ext cx="1142219" cy="1142219"/>
            <a:chOff x="0" y="0"/>
            <a:chExt cx="1522959" cy="1522959"/>
          </a:xfrm>
        </p:grpSpPr>
        <p:grpSp>
          <p:nvGrpSpPr>
            <p:cNvPr id="14" name="Group 14"/>
            <p:cNvGrpSpPr/>
            <p:nvPr/>
          </p:nvGrpSpPr>
          <p:grpSpPr>
            <a:xfrm>
              <a:off x="0" y="0"/>
              <a:ext cx="1522959" cy="1522959"/>
              <a:chOff x="0" y="0"/>
              <a:chExt cx="812800" cy="812800"/>
            </a:xfrm>
          </p:grpSpPr>
          <p:sp>
            <p:nvSpPr>
              <p:cNvPr id="15" name="Freeform 15"/>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5B4636"/>
              </a:solidFill>
            </p:spPr>
          </p:sp>
          <p:sp>
            <p:nvSpPr>
              <p:cNvPr id="16" name="TextBox 16"/>
              <p:cNvSpPr txBox="1"/>
              <p:nvPr/>
            </p:nvSpPr>
            <p:spPr>
              <a:xfrm>
                <a:off x="76200" y="38100"/>
                <a:ext cx="660400" cy="698500"/>
              </a:xfrm>
              <a:prstGeom prst="rect">
                <a:avLst/>
              </a:prstGeom>
            </p:spPr>
            <p:txBody>
              <a:bodyPr lIns="50800" tIns="50800" rIns="50800" bIns="50800" rtlCol="0" anchor="ctr"/>
              <a:lstStyle/>
              <a:p>
                <a:pPr algn="ctr">
                  <a:lnSpc>
                    <a:spcPts val="3088"/>
                  </a:lnSpc>
                </a:pPr>
                <a:endParaRPr/>
              </a:p>
            </p:txBody>
          </p:sp>
        </p:grpSp>
        <p:grpSp>
          <p:nvGrpSpPr>
            <p:cNvPr id="17" name="Group 17"/>
            <p:cNvGrpSpPr/>
            <p:nvPr/>
          </p:nvGrpSpPr>
          <p:grpSpPr>
            <a:xfrm>
              <a:off x="162981" y="162981"/>
              <a:ext cx="1196997" cy="1196997"/>
              <a:chOff x="0" y="0"/>
              <a:chExt cx="812800" cy="812800"/>
            </a:xfrm>
          </p:grpSpPr>
          <p:sp>
            <p:nvSpPr>
              <p:cNvPr id="18" name="Freeform 18"/>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p:spPr>
          </p:sp>
          <p:sp>
            <p:nvSpPr>
              <p:cNvPr id="19" name="TextBox 19"/>
              <p:cNvSpPr txBox="1"/>
              <p:nvPr/>
            </p:nvSpPr>
            <p:spPr>
              <a:xfrm>
                <a:off x="76200" y="38100"/>
                <a:ext cx="660400" cy="698500"/>
              </a:xfrm>
              <a:prstGeom prst="rect">
                <a:avLst/>
              </a:prstGeom>
            </p:spPr>
            <p:txBody>
              <a:bodyPr lIns="50800" tIns="50800" rIns="50800" bIns="50800" rtlCol="0" anchor="ctr"/>
              <a:lstStyle/>
              <a:p>
                <a:pPr algn="ctr">
                  <a:lnSpc>
                    <a:spcPts val="3088"/>
                  </a:lnSpc>
                </a:pPr>
                <a:endParaRPr/>
              </a:p>
            </p:txBody>
          </p:sp>
        </p:grpSp>
      </p:grpSp>
      <p:pic>
        <p:nvPicPr>
          <p:cNvPr id="20" name="Picture 20"/>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118492" y="-999804"/>
            <a:ext cx="4294383" cy="4114800"/>
          </a:xfrm>
          <a:prstGeom prst="rect">
            <a:avLst/>
          </a:prstGeom>
        </p:spPr>
      </p:pic>
      <p:pic>
        <p:nvPicPr>
          <p:cNvPr id="21" name="Picture 21"/>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0800000">
            <a:off x="15366916" y="7231994"/>
            <a:ext cx="4294383" cy="4114800"/>
          </a:xfrm>
          <a:prstGeom prst="rect">
            <a:avLst/>
          </a:prstGeom>
        </p:spPr>
      </p:pic>
      <p:pic>
        <p:nvPicPr>
          <p:cNvPr id="22" name="Picture 22"/>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0" y="1898379"/>
            <a:ext cx="6158750" cy="8509500"/>
          </a:xfrm>
          <a:prstGeom prst="rect">
            <a:avLst/>
          </a:prstGeom>
        </p:spPr>
      </p:pic>
      <p:pic>
        <p:nvPicPr>
          <p:cNvPr id="23" name="Picture 23"/>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6240478" y="2561069"/>
            <a:ext cx="9990122" cy="7288949"/>
          </a:xfrm>
          <a:prstGeom prst="rect">
            <a:avLst/>
          </a:prstGeom>
        </p:spPr>
      </p:pic>
      <p:sp>
        <p:nvSpPr>
          <p:cNvPr id="24" name="TextBox 24"/>
          <p:cNvSpPr txBox="1"/>
          <p:nvPr/>
        </p:nvSpPr>
        <p:spPr>
          <a:xfrm>
            <a:off x="6983599" y="3979574"/>
            <a:ext cx="8424134" cy="3375924"/>
          </a:xfrm>
          <a:prstGeom prst="rect">
            <a:avLst/>
          </a:prstGeom>
        </p:spPr>
        <p:txBody>
          <a:bodyPr wrap="square" lIns="0" tIns="0" rIns="0" bIns="0" rtlCol="0" anchor="t">
            <a:spAutoFit/>
          </a:bodyPr>
          <a:lstStyle/>
          <a:p>
            <a:pPr algn="just">
              <a:lnSpc>
                <a:spcPts val="6719"/>
              </a:lnSpc>
              <a:spcBef>
                <a:spcPct val="0"/>
              </a:spcBef>
            </a:pPr>
            <a:r>
              <a:rPr lang="vi-VN" sz="4799" dirty="0">
                <a:solidFill>
                  <a:srgbClr val="810605"/>
                </a:solidFill>
                <a:latin typeface="Roboto Condensed"/>
              </a:rPr>
              <a:t>Em đã từng chơi/ có biết về những trò chơi dân gian đó không?</a:t>
            </a:r>
            <a:r>
              <a:rPr lang="en-US" sz="4799" dirty="0">
                <a:solidFill>
                  <a:srgbClr val="810605"/>
                </a:solidFill>
                <a:latin typeface="Roboto Condensed"/>
              </a:rPr>
              <a:t> </a:t>
            </a:r>
            <a:r>
              <a:rPr lang="en-US" sz="4799" dirty="0" err="1">
                <a:solidFill>
                  <a:srgbClr val="810605"/>
                </a:solidFill>
                <a:latin typeface="Roboto Condensed"/>
              </a:rPr>
              <a:t>Để</a:t>
            </a:r>
            <a:r>
              <a:rPr lang="en-US" sz="4799" dirty="0">
                <a:solidFill>
                  <a:srgbClr val="810605"/>
                </a:solidFill>
                <a:latin typeface="Roboto Condensed"/>
              </a:rPr>
              <a:t> </a:t>
            </a:r>
            <a:r>
              <a:rPr lang="en-US" sz="4799" dirty="0" err="1">
                <a:solidFill>
                  <a:srgbClr val="810605"/>
                </a:solidFill>
                <a:latin typeface="Roboto Condensed"/>
              </a:rPr>
              <a:t>có</a:t>
            </a:r>
            <a:r>
              <a:rPr lang="en-US" sz="4799" dirty="0">
                <a:solidFill>
                  <a:srgbClr val="810605"/>
                </a:solidFill>
                <a:latin typeface="Roboto Condensed"/>
              </a:rPr>
              <a:t> </a:t>
            </a:r>
            <a:r>
              <a:rPr lang="en-US" sz="4799" dirty="0" err="1">
                <a:solidFill>
                  <a:srgbClr val="810605"/>
                </a:solidFill>
                <a:latin typeface="Roboto Condensed"/>
              </a:rPr>
              <a:t>thể</a:t>
            </a:r>
            <a:r>
              <a:rPr lang="en-US" sz="4799" dirty="0">
                <a:solidFill>
                  <a:srgbClr val="810605"/>
                </a:solidFill>
                <a:latin typeface="Roboto Condensed"/>
              </a:rPr>
              <a:t> </a:t>
            </a:r>
            <a:r>
              <a:rPr lang="en-US" sz="4799" dirty="0" err="1">
                <a:solidFill>
                  <a:srgbClr val="810605"/>
                </a:solidFill>
                <a:latin typeface="Roboto Condensed"/>
              </a:rPr>
              <a:t>chơi</a:t>
            </a:r>
            <a:r>
              <a:rPr lang="en-US" sz="4799" dirty="0">
                <a:solidFill>
                  <a:srgbClr val="810605"/>
                </a:solidFill>
                <a:latin typeface="Roboto Condensed"/>
              </a:rPr>
              <a:t> </a:t>
            </a:r>
            <a:r>
              <a:rPr lang="en-US" sz="4799" dirty="0" err="1">
                <a:solidFill>
                  <a:srgbClr val="810605"/>
                </a:solidFill>
                <a:latin typeface="Roboto Condensed"/>
              </a:rPr>
              <a:t>được</a:t>
            </a:r>
            <a:r>
              <a:rPr lang="en-US" sz="4799" dirty="0">
                <a:solidFill>
                  <a:srgbClr val="810605"/>
                </a:solidFill>
                <a:latin typeface="Roboto Condensed"/>
              </a:rPr>
              <a:t> </a:t>
            </a:r>
            <a:r>
              <a:rPr lang="en-US" sz="4799" dirty="0" err="1">
                <a:solidFill>
                  <a:srgbClr val="810605"/>
                </a:solidFill>
                <a:latin typeface="Roboto Condensed"/>
              </a:rPr>
              <a:t>các</a:t>
            </a:r>
            <a:r>
              <a:rPr lang="en-US" sz="4799" dirty="0">
                <a:solidFill>
                  <a:srgbClr val="810605"/>
                </a:solidFill>
                <a:latin typeface="Roboto Condensed"/>
              </a:rPr>
              <a:t> </a:t>
            </a:r>
            <a:r>
              <a:rPr lang="en-US" sz="4799" dirty="0" err="1">
                <a:solidFill>
                  <a:srgbClr val="810605"/>
                </a:solidFill>
                <a:latin typeface="Roboto Condensed"/>
              </a:rPr>
              <a:t>trò</a:t>
            </a:r>
            <a:r>
              <a:rPr lang="en-US" sz="4799" dirty="0">
                <a:solidFill>
                  <a:srgbClr val="810605"/>
                </a:solidFill>
                <a:latin typeface="Roboto Condensed"/>
              </a:rPr>
              <a:t> </a:t>
            </a:r>
            <a:r>
              <a:rPr lang="en-US" sz="4799" dirty="0" err="1">
                <a:solidFill>
                  <a:srgbClr val="810605"/>
                </a:solidFill>
                <a:latin typeface="Roboto Condensed"/>
              </a:rPr>
              <a:t>đó</a:t>
            </a:r>
            <a:r>
              <a:rPr lang="en-US" sz="4799" dirty="0">
                <a:solidFill>
                  <a:srgbClr val="810605"/>
                </a:solidFill>
                <a:latin typeface="Roboto Condensed"/>
              </a:rPr>
              <a:t>, </a:t>
            </a:r>
            <a:r>
              <a:rPr lang="en-US" sz="4799" dirty="0" err="1">
                <a:solidFill>
                  <a:srgbClr val="810605"/>
                </a:solidFill>
                <a:latin typeface="Roboto Condensed"/>
              </a:rPr>
              <a:t>chúng</a:t>
            </a:r>
            <a:r>
              <a:rPr lang="en-US" sz="4799" dirty="0">
                <a:solidFill>
                  <a:srgbClr val="810605"/>
                </a:solidFill>
                <a:latin typeface="Roboto Condensed"/>
              </a:rPr>
              <a:t> ta </a:t>
            </a:r>
            <a:r>
              <a:rPr lang="en-US" sz="4799" dirty="0" err="1">
                <a:solidFill>
                  <a:srgbClr val="810605"/>
                </a:solidFill>
                <a:latin typeface="Roboto Condensed"/>
              </a:rPr>
              <a:t>cần</a:t>
            </a:r>
            <a:r>
              <a:rPr lang="en-US" sz="4799" dirty="0">
                <a:solidFill>
                  <a:srgbClr val="810605"/>
                </a:solidFill>
                <a:latin typeface="Roboto Condensed"/>
              </a:rPr>
              <a:t> </a:t>
            </a:r>
            <a:r>
              <a:rPr lang="en-US" sz="4799" dirty="0" err="1">
                <a:solidFill>
                  <a:srgbClr val="810605"/>
                </a:solidFill>
                <a:latin typeface="Roboto Condensed"/>
              </a:rPr>
              <a:t>phải</a:t>
            </a:r>
            <a:r>
              <a:rPr lang="en-US" sz="4799" dirty="0">
                <a:solidFill>
                  <a:srgbClr val="810605"/>
                </a:solidFill>
                <a:latin typeface="Roboto Condensed"/>
              </a:rPr>
              <a:t> </a:t>
            </a:r>
            <a:r>
              <a:rPr lang="en-US" sz="4799" dirty="0" err="1">
                <a:solidFill>
                  <a:srgbClr val="810605"/>
                </a:solidFill>
                <a:latin typeface="Roboto Condensed"/>
              </a:rPr>
              <a:t>biết</a:t>
            </a:r>
            <a:r>
              <a:rPr lang="en-US" sz="4799" dirty="0">
                <a:solidFill>
                  <a:srgbClr val="810605"/>
                </a:solidFill>
                <a:latin typeface="Roboto Condensed"/>
              </a:rPr>
              <a:t> </a:t>
            </a:r>
            <a:r>
              <a:rPr lang="en-US" sz="4799" dirty="0" err="1">
                <a:solidFill>
                  <a:srgbClr val="810605"/>
                </a:solidFill>
                <a:latin typeface="Roboto Condensed"/>
              </a:rPr>
              <a:t>điều</a:t>
            </a:r>
            <a:r>
              <a:rPr lang="en-US" sz="4799" dirty="0">
                <a:solidFill>
                  <a:srgbClr val="810605"/>
                </a:solidFill>
                <a:latin typeface="Roboto Condensed"/>
              </a:rPr>
              <a:t> </a:t>
            </a:r>
            <a:r>
              <a:rPr lang="en-US" sz="4799" dirty="0" err="1">
                <a:solidFill>
                  <a:srgbClr val="810605"/>
                </a:solidFill>
                <a:latin typeface="Roboto Condensed"/>
              </a:rPr>
              <a:t>gì</a:t>
            </a:r>
            <a:r>
              <a:rPr lang="en-US" sz="4799" dirty="0">
                <a:solidFill>
                  <a:srgbClr val="810605"/>
                </a:solidFill>
                <a:latin typeface="Roboto Condensed"/>
              </a:rPr>
              <a:t>?</a:t>
            </a:r>
          </a:p>
        </p:txBody>
      </p:sp>
      <p:sp>
        <p:nvSpPr>
          <p:cNvPr id="25" name="TextBox 25"/>
          <p:cNvSpPr txBox="1"/>
          <p:nvPr/>
        </p:nvSpPr>
        <p:spPr>
          <a:xfrm>
            <a:off x="7334056" y="1158292"/>
            <a:ext cx="6698903" cy="1226820"/>
          </a:xfrm>
          <a:prstGeom prst="rect">
            <a:avLst/>
          </a:prstGeom>
        </p:spPr>
        <p:txBody>
          <a:bodyPr lIns="0" tIns="0" rIns="0" bIns="0" rtlCol="0" anchor="t">
            <a:spAutoFit/>
          </a:bodyPr>
          <a:lstStyle/>
          <a:p>
            <a:pPr algn="ctr">
              <a:lnSpc>
                <a:spcPts val="10080"/>
              </a:lnSpc>
            </a:pPr>
            <a:r>
              <a:rPr lang="en-US" sz="7200">
                <a:solidFill>
                  <a:srgbClr val="BD9479"/>
                </a:solidFill>
                <a:latin typeface="Fraunces Bold"/>
              </a:rPr>
              <a:t>1. KHỞI ĐỘNG</a:t>
            </a:r>
          </a:p>
        </p:txBody>
      </p:sp>
    </p:spTree>
    <p:extLst>
      <p:ext uri="{BB962C8B-B14F-4D97-AF65-F5344CB8AC3E}">
        <p14:creationId xmlns:p14="http://schemas.microsoft.com/office/powerpoint/2010/main" val="40014606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barn(inVertical)">
                                      <p:cBhvr>
                                        <p:cTn id="1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8F7F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14705440" y="-1389339"/>
            <a:ext cx="3352965" cy="2840876"/>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10496" y="8842342"/>
            <a:ext cx="3352965" cy="2840876"/>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001715">
            <a:off x="7275695" y="9295950"/>
            <a:ext cx="1450030" cy="1130633"/>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649553">
            <a:off x="16915649" y="2458102"/>
            <a:ext cx="1562518" cy="1289788"/>
          </a:xfrm>
          <a:prstGeom prst="rect">
            <a:avLst/>
          </a:prstGeom>
        </p:spPr>
      </p:pic>
      <p:grpSp>
        <p:nvGrpSpPr>
          <p:cNvPr id="6" name="Group 6"/>
          <p:cNvGrpSpPr/>
          <p:nvPr/>
        </p:nvGrpSpPr>
        <p:grpSpPr>
          <a:xfrm>
            <a:off x="10609179" y="9850018"/>
            <a:ext cx="1172978" cy="1172978"/>
            <a:chOff x="0" y="0"/>
            <a:chExt cx="1563971" cy="1563971"/>
          </a:xfrm>
        </p:grpSpPr>
        <p:grpSp>
          <p:nvGrpSpPr>
            <p:cNvPr id="7" name="Group 7"/>
            <p:cNvGrpSpPr/>
            <p:nvPr/>
          </p:nvGrpSpPr>
          <p:grpSpPr>
            <a:xfrm>
              <a:off x="0" y="0"/>
              <a:ext cx="1563971" cy="1563971"/>
              <a:chOff x="0" y="0"/>
              <a:chExt cx="812800" cy="812800"/>
            </a:xfrm>
          </p:grpSpPr>
          <p:sp>
            <p:nvSpPr>
              <p:cNvPr id="8" name="Freeform 8"/>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A17A60"/>
              </a:solidFill>
            </p:spPr>
          </p:sp>
          <p:sp>
            <p:nvSpPr>
              <p:cNvPr id="9" name="TextBox 9"/>
              <p:cNvSpPr txBox="1"/>
              <p:nvPr/>
            </p:nvSpPr>
            <p:spPr>
              <a:xfrm>
                <a:off x="76200" y="38100"/>
                <a:ext cx="660400" cy="698500"/>
              </a:xfrm>
              <a:prstGeom prst="rect">
                <a:avLst/>
              </a:prstGeom>
            </p:spPr>
            <p:txBody>
              <a:bodyPr lIns="50800" tIns="50800" rIns="50800" bIns="50800" rtlCol="0" anchor="ctr"/>
              <a:lstStyle/>
              <a:p>
                <a:pPr algn="ctr">
                  <a:lnSpc>
                    <a:spcPts val="3171"/>
                  </a:lnSpc>
                </a:pPr>
                <a:endParaRPr/>
              </a:p>
            </p:txBody>
          </p:sp>
        </p:grpSp>
        <p:grpSp>
          <p:nvGrpSpPr>
            <p:cNvPr id="10" name="Group 10"/>
            <p:cNvGrpSpPr/>
            <p:nvPr/>
          </p:nvGrpSpPr>
          <p:grpSpPr>
            <a:xfrm>
              <a:off x="167370" y="167370"/>
              <a:ext cx="1229231" cy="1229231"/>
              <a:chOff x="0" y="0"/>
              <a:chExt cx="812800" cy="812800"/>
            </a:xfrm>
          </p:grpSpPr>
          <p:sp>
            <p:nvSpPr>
              <p:cNvPr id="11" name="Freeform 11"/>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8F7F4"/>
              </a:solidFill>
            </p:spPr>
          </p:sp>
          <p:sp>
            <p:nvSpPr>
              <p:cNvPr id="12" name="TextBox 12"/>
              <p:cNvSpPr txBox="1"/>
              <p:nvPr/>
            </p:nvSpPr>
            <p:spPr>
              <a:xfrm>
                <a:off x="76200" y="38100"/>
                <a:ext cx="660400" cy="698500"/>
              </a:xfrm>
              <a:prstGeom prst="rect">
                <a:avLst/>
              </a:prstGeom>
            </p:spPr>
            <p:txBody>
              <a:bodyPr lIns="50800" tIns="50800" rIns="50800" bIns="50800" rtlCol="0" anchor="ctr"/>
              <a:lstStyle/>
              <a:p>
                <a:pPr algn="ctr">
                  <a:lnSpc>
                    <a:spcPts val="3171"/>
                  </a:lnSpc>
                </a:pPr>
                <a:endParaRPr/>
              </a:p>
            </p:txBody>
          </p:sp>
        </p:grpSp>
      </p:grpSp>
      <p:grpSp>
        <p:nvGrpSpPr>
          <p:cNvPr id="13" name="Group 13"/>
          <p:cNvGrpSpPr/>
          <p:nvPr/>
        </p:nvGrpSpPr>
        <p:grpSpPr>
          <a:xfrm>
            <a:off x="6237930" y="-571110"/>
            <a:ext cx="1142219" cy="1142219"/>
            <a:chOff x="0" y="0"/>
            <a:chExt cx="1522959" cy="1522959"/>
          </a:xfrm>
        </p:grpSpPr>
        <p:grpSp>
          <p:nvGrpSpPr>
            <p:cNvPr id="14" name="Group 14"/>
            <p:cNvGrpSpPr/>
            <p:nvPr/>
          </p:nvGrpSpPr>
          <p:grpSpPr>
            <a:xfrm>
              <a:off x="0" y="0"/>
              <a:ext cx="1522959" cy="1522959"/>
              <a:chOff x="0" y="0"/>
              <a:chExt cx="812800" cy="812800"/>
            </a:xfrm>
          </p:grpSpPr>
          <p:sp>
            <p:nvSpPr>
              <p:cNvPr id="15" name="Freeform 15"/>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A17A60"/>
              </a:solidFill>
            </p:spPr>
          </p:sp>
          <p:sp>
            <p:nvSpPr>
              <p:cNvPr id="16" name="TextBox 16"/>
              <p:cNvSpPr txBox="1"/>
              <p:nvPr/>
            </p:nvSpPr>
            <p:spPr>
              <a:xfrm>
                <a:off x="76200" y="38100"/>
                <a:ext cx="660400" cy="698500"/>
              </a:xfrm>
              <a:prstGeom prst="rect">
                <a:avLst/>
              </a:prstGeom>
            </p:spPr>
            <p:txBody>
              <a:bodyPr lIns="50800" tIns="50800" rIns="50800" bIns="50800" rtlCol="0" anchor="ctr"/>
              <a:lstStyle/>
              <a:p>
                <a:pPr algn="ctr">
                  <a:lnSpc>
                    <a:spcPts val="3088"/>
                  </a:lnSpc>
                </a:pPr>
                <a:endParaRPr/>
              </a:p>
            </p:txBody>
          </p:sp>
        </p:grpSp>
        <p:grpSp>
          <p:nvGrpSpPr>
            <p:cNvPr id="17" name="Group 17"/>
            <p:cNvGrpSpPr/>
            <p:nvPr/>
          </p:nvGrpSpPr>
          <p:grpSpPr>
            <a:xfrm>
              <a:off x="162981" y="162981"/>
              <a:ext cx="1196997" cy="1196997"/>
              <a:chOff x="0" y="0"/>
              <a:chExt cx="812800" cy="812800"/>
            </a:xfrm>
          </p:grpSpPr>
          <p:sp>
            <p:nvSpPr>
              <p:cNvPr id="18" name="Freeform 18"/>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8F7F4"/>
              </a:solidFill>
            </p:spPr>
          </p:sp>
          <p:sp>
            <p:nvSpPr>
              <p:cNvPr id="19" name="TextBox 19"/>
              <p:cNvSpPr txBox="1"/>
              <p:nvPr/>
            </p:nvSpPr>
            <p:spPr>
              <a:xfrm>
                <a:off x="76200" y="38100"/>
                <a:ext cx="660400" cy="698500"/>
              </a:xfrm>
              <a:prstGeom prst="rect">
                <a:avLst/>
              </a:prstGeom>
            </p:spPr>
            <p:txBody>
              <a:bodyPr lIns="50800" tIns="50800" rIns="50800" bIns="50800" rtlCol="0" anchor="ctr"/>
              <a:lstStyle/>
              <a:p>
                <a:pPr algn="ctr">
                  <a:lnSpc>
                    <a:spcPts val="3088"/>
                  </a:lnSpc>
                </a:pPr>
                <a:endParaRPr/>
              </a:p>
            </p:txBody>
          </p:sp>
        </p:grpSp>
      </p:grpSp>
      <p:pic>
        <p:nvPicPr>
          <p:cNvPr id="20" name="Picture 20"/>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118492" y="-999804"/>
            <a:ext cx="4294383" cy="4114800"/>
          </a:xfrm>
          <a:prstGeom prst="rect">
            <a:avLst/>
          </a:prstGeom>
        </p:spPr>
      </p:pic>
      <p:pic>
        <p:nvPicPr>
          <p:cNvPr id="21" name="Picture 21"/>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0800000">
            <a:off x="15366916" y="7231994"/>
            <a:ext cx="4294383" cy="4114800"/>
          </a:xfrm>
          <a:prstGeom prst="rect">
            <a:avLst/>
          </a:prstGeom>
        </p:spPr>
      </p:pic>
      <p:sp>
        <p:nvSpPr>
          <p:cNvPr id="22" name="TextBox 22"/>
          <p:cNvSpPr txBox="1"/>
          <p:nvPr/>
        </p:nvSpPr>
        <p:spPr>
          <a:xfrm>
            <a:off x="2362200" y="1733947"/>
            <a:ext cx="14446226" cy="1130053"/>
          </a:xfrm>
          <a:prstGeom prst="rect">
            <a:avLst/>
          </a:prstGeom>
        </p:spPr>
        <p:txBody>
          <a:bodyPr wrap="square" lIns="0" tIns="0" rIns="0" bIns="0" rtlCol="0" anchor="t">
            <a:spAutoFit/>
          </a:bodyPr>
          <a:lstStyle/>
          <a:p>
            <a:pPr algn="ctr">
              <a:lnSpc>
                <a:spcPts val="9529"/>
              </a:lnSpc>
            </a:pPr>
            <a:r>
              <a:rPr lang="en-US" sz="6807" dirty="0">
                <a:solidFill>
                  <a:srgbClr val="BD9479"/>
                </a:solidFill>
                <a:latin typeface="Fraunces Bold"/>
              </a:rPr>
              <a:t>BÀI 9: HÒA ĐIỆU VỚI TỰ NHIÊN</a:t>
            </a:r>
          </a:p>
        </p:txBody>
      </p:sp>
      <p:sp>
        <p:nvSpPr>
          <p:cNvPr id="23" name="TextBox 23"/>
          <p:cNvSpPr txBox="1"/>
          <p:nvPr/>
        </p:nvSpPr>
        <p:spPr>
          <a:xfrm>
            <a:off x="1362597" y="4150693"/>
            <a:ext cx="15445829" cy="3603935"/>
          </a:xfrm>
          <a:prstGeom prst="rect">
            <a:avLst/>
          </a:prstGeom>
        </p:spPr>
        <p:txBody>
          <a:bodyPr lIns="0" tIns="0" rIns="0" bIns="0" rtlCol="0" anchor="t">
            <a:spAutoFit/>
          </a:bodyPr>
          <a:lstStyle/>
          <a:p>
            <a:pPr algn="ctr">
              <a:lnSpc>
                <a:spcPts val="9681"/>
              </a:lnSpc>
            </a:pPr>
            <a:r>
              <a:rPr lang="vi-VN" sz="6915" dirty="0">
                <a:solidFill>
                  <a:srgbClr val="5B4636"/>
                </a:solidFill>
                <a:latin typeface="#9Slide07 Crocante"/>
              </a:rPr>
              <a:t>VIẾT BÀI VĂN THUYẾT MINH VỀ </a:t>
            </a:r>
            <a:endParaRPr lang="en-US" sz="6915" dirty="0">
              <a:solidFill>
                <a:srgbClr val="5B4636"/>
              </a:solidFill>
              <a:latin typeface="#9Slide07 Crocante"/>
            </a:endParaRPr>
          </a:p>
          <a:p>
            <a:pPr algn="ctr">
              <a:lnSpc>
                <a:spcPts val="9681"/>
              </a:lnSpc>
            </a:pPr>
            <a:r>
              <a:rPr lang="vi-VN" sz="6915" dirty="0">
                <a:solidFill>
                  <a:srgbClr val="5B4636"/>
                </a:solidFill>
                <a:latin typeface="#9Slide07 Crocante"/>
              </a:rPr>
              <a:t>QUY TẮC HOẶC LUẬT LỆ TRÒ CHƠI HAY HOẠT ĐỘNG</a:t>
            </a:r>
            <a:endParaRPr lang="en-US" sz="6915" dirty="0">
              <a:solidFill>
                <a:srgbClr val="5B4636"/>
              </a:solidFill>
              <a:latin typeface="#9Slide07 Crocante"/>
            </a:endParaRPr>
          </a:p>
        </p:txBody>
      </p:sp>
      <p:sp>
        <p:nvSpPr>
          <p:cNvPr id="24" name="Hộp Văn bản 23">
            <a:extLst>
              <a:ext uri="{FF2B5EF4-FFF2-40B4-BE49-F238E27FC236}">
                <a16:creationId xmlns:a16="http://schemas.microsoft.com/office/drawing/2014/main" id="{55A1B313-5D6F-5093-26E1-C8D4646224F8}"/>
              </a:ext>
            </a:extLst>
          </p:cNvPr>
          <p:cNvSpPr txBox="1"/>
          <p:nvPr/>
        </p:nvSpPr>
        <p:spPr>
          <a:xfrm>
            <a:off x="6533076" y="3047134"/>
            <a:ext cx="5037122" cy="1015663"/>
          </a:xfrm>
          <a:prstGeom prst="rect">
            <a:avLst/>
          </a:prstGeom>
          <a:noFill/>
        </p:spPr>
        <p:txBody>
          <a:bodyPr wrap="square" rtlCol="0">
            <a:spAutoFit/>
          </a:bodyPr>
          <a:lstStyle/>
          <a:p>
            <a:pPr algn="ctr"/>
            <a:r>
              <a:rPr lang="en-US" sz="6000" dirty="0" err="1">
                <a:latin typeface="#9Slide05 Gullever Font" panose="02000507000000020004" pitchFamily="2" charset="0"/>
              </a:rPr>
              <a:t>Kĩ</a:t>
            </a:r>
            <a:r>
              <a:rPr lang="en-US" sz="6000" dirty="0">
                <a:latin typeface="#9Slide05 Gullever Font" panose="02000507000000020004" pitchFamily="2" charset="0"/>
              </a:rPr>
              <a:t> </a:t>
            </a:r>
            <a:r>
              <a:rPr lang="en-US" sz="6000" dirty="0" err="1">
                <a:latin typeface="#9Slide05 Gullever Font" panose="02000507000000020004" pitchFamily="2" charset="0"/>
              </a:rPr>
              <a:t>năng</a:t>
            </a:r>
            <a:r>
              <a:rPr lang="en-US" sz="6000" dirty="0">
                <a:latin typeface="#9Slide05 Gullever Font" panose="02000507000000020004" pitchFamily="2" charset="0"/>
              </a:rPr>
              <a:t> </a:t>
            </a:r>
            <a:r>
              <a:rPr lang="en-US" sz="6000" dirty="0" err="1">
                <a:latin typeface="#9Slide05 Gullever Font" panose="02000507000000020004" pitchFamily="2" charset="0"/>
              </a:rPr>
              <a:t>viết</a:t>
            </a:r>
            <a:r>
              <a:rPr lang="en-US" sz="6000" dirty="0">
                <a:latin typeface="#9Slide05 Gullever Font" panose="02000507000000020004" pitchFamily="2" charset="0"/>
              </a:rPr>
              <a:t>:</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barn(inVertical)">
                                      <p:cBhvr>
                                        <p:cTn id="1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15232425" y="-1560799"/>
            <a:ext cx="3352965" cy="2840876"/>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10496" y="8842342"/>
            <a:ext cx="3352965" cy="2840876"/>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649553">
            <a:off x="16915649" y="4829477"/>
            <a:ext cx="1562518" cy="1289788"/>
          </a:xfrm>
          <a:prstGeom prst="rect">
            <a:avLst/>
          </a:prstGeom>
        </p:spPr>
      </p:pic>
      <p:grpSp>
        <p:nvGrpSpPr>
          <p:cNvPr id="5" name="Group 5"/>
          <p:cNvGrpSpPr/>
          <p:nvPr/>
        </p:nvGrpSpPr>
        <p:grpSpPr>
          <a:xfrm>
            <a:off x="10609179" y="9850018"/>
            <a:ext cx="1172978" cy="1172978"/>
            <a:chOff x="0" y="0"/>
            <a:chExt cx="1563971" cy="1563971"/>
          </a:xfrm>
        </p:grpSpPr>
        <p:grpSp>
          <p:nvGrpSpPr>
            <p:cNvPr id="6" name="Group 6"/>
            <p:cNvGrpSpPr/>
            <p:nvPr/>
          </p:nvGrpSpPr>
          <p:grpSpPr>
            <a:xfrm>
              <a:off x="0" y="0"/>
              <a:ext cx="1563971" cy="1563971"/>
              <a:chOff x="0" y="0"/>
              <a:chExt cx="812800" cy="812800"/>
            </a:xfrm>
          </p:grpSpPr>
          <p:sp>
            <p:nvSpPr>
              <p:cNvPr id="7" name="Freeform 7"/>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5B4636"/>
              </a:solidFill>
            </p:spPr>
          </p:sp>
          <p:sp>
            <p:nvSpPr>
              <p:cNvPr id="8" name="TextBox 8"/>
              <p:cNvSpPr txBox="1"/>
              <p:nvPr/>
            </p:nvSpPr>
            <p:spPr>
              <a:xfrm>
                <a:off x="76200" y="38100"/>
                <a:ext cx="660400" cy="698500"/>
              </a:xfrm>
              <a:prstGeom prst="rect">
                <a:avLst/>
              </a:prstGeom>
            </p:spPr>
            <p:txBody>
              <a:bodyPr lIns="50800" tIns="50800" rIns="50800" bIns="50800" rtlCol="0" anchor="ctr"/>
              <a:lstStyle/>
              <a:p>
                <a:pPr algn="ctr">
                  <a:lnSpc>
                    <a:spcPts val="3171"/>
                  </a:lnSpc>
                </a:pPr>
                <a:endParaRPr/>
              </a:p>
            </p:txBody>
          </p:sp>
        </p:grpSp>
        <p:grpSp>
          <p:nvGrpSpPr>
            <p:cNvPr id="9" name="Group 9"/>
            <p:cNvGrpSpPr/>
            <p:nvPr/>
          </p:nvGrpSpPr>
          <p:grpSpPr>
            <a:xfrm>
              <a:off x="167370" y="167370"/>
              <a:ext cx="1229231" cy="1229231"/>
              <a:chOff x="0" y="0"/>
              <a:chExt cx="812800" cy="812800"/>
            </a:xfrm>
          </p:grpSpPr>
          <p:sp>
            <p:nvSpPr>
              <p:cNvPr id="10" name="Freeform 10"/>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p:spPr>
          </p:sp>
          <p:sp>
            <p:nvSpPr>
              <p:cNvPr id="11" name="TextBox 11"/>
              <p:cNvSpPr txBox="1"/>
              <p:nvPr/>
            </p:nvSpPr>
            <p:spPr>
              <a:xfrm>
                <a:off x="76200" y="38100"/>
                <a:ext cx="660400" cy="698500"/>
              </a:xfrm>
              <a:prstGeom prst="rect">
                <a:avLst/>
              </a:prstGeom>
            </p:spPr>
            <p:txBody>
              <a:bodyPr lIns="50800" tIns="50800" rIns="50800" bIns="50800" rtlCol="0" anchor="ctr"/>
              <a:lstStyle/>
              <a:p>
                <a:pPr algn="ctr">
                  <a:lnSpc>
                    <a:spcPts val="3171"/>
                  </a:lnSpc>
                </a:pPr>
                <a:endParaRPr/>
              </a:p>
            </p:txBody>
          </p:sp>
        </p:grpSp>
      </p:grpSp>
      <p:grpSp>
        <p:nvGrpSpPr>
          <p:cNvPr id="12" name="Group 12"/>
          <p:cNvGrpSpPr/>
          <p:nvPr/>
        </p:nvGrpSpPr>
        <p:grpSpPr>
          <a:xfrm>
            <a:off x="6237930" y="-571110"/>
            <a:ext cx="1142219" cy="1142219"/>
            <a:chOff x="0" y="0"/>
            <a:chExt cx="1522959" cy="1522959"/>
          </a:xfrm>
        </p:grpSpPr>
        <p:grpSp>
          <p:nvGrpSpPr>
            <p:cNvPr id="13" name="Group 13"/>
            <p:cNvGrpSpPr/>
            <p:nvPr/>
          </p:nvGrpSpPr>
          <p:grpSpPr>
            <a:xfrm>
              <a:off x="0" y="0"/>
              <a:ext cx="1522959" cy="1522959"/>
              <a:chOff x="0" y="0"/>
              <a:chExt cx="812800" cy="812800"/>
            </a:xfrm>
          </p:grpSpPr>
          <p:sp>
            <p:nvSpPr>
              <p:cNvPr id="14" name="Freeform 14"/>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5B4636"/>
              </a:solidFill>
            </p:spPr>
          </p:sp>
          <p:sp>
            <p:nvSpPr>
              <p:cNvPr id="15" name="TextBox 15"/>
              <p:cNvSpPr txBox="1"/>
              <p:nvPr/>
            </p:nvSpPr>
            <p:spPr>
              <a:xfrm>
                <a:off x="76200" y="38100"/>
                <a:ext cx="660400" cy="698500"/>
              </a:xfrm>
              <a:prstGeom prst="rect">
                <a:avLst/>
              </a:prstGeom>
            </p:spPr>
            <p:txBody>
              <a:bodyPr lIns="50800" tIns="50800" rIns="50800" bIns="50800" rtlCol="0" anchor="ctr"/>
              <a:lstStyle/>
              <a:p>
                <a:pPr algn="ctr">
                  <a:lnSpc>
                    <a:spcPts val="3088"/>
                  </a:lnSpc>
                </a:pPr>
                <a:endParaRPr/>
              </a:p>
            </p:txBody>
          </p:sp>
        </p:grpSp>
        <p:grpSp>
          <p:nvGrpSpPr>
            <p:cNvPr id="16" name="Group 16"/>
            <p:cNvGrpSpPr/>
            <p:nvPr/>
          </p:nvGrpSpPr>
          <p:grpSpPr>
            <a:xfrm>
              <a:off x="162981" y="162981"/>
              <a:ext cx="1196997" cy="1196997"/>
              <a:chOff x="0" y="0"/>
              <a:chExt cx="812800" cy="812800"/>
            </a:xfrm>
          </p:grpSpPr>
          <p:sp>
            <p:nvSpPr>
              <p:cNvPr id="17" name="Freeform 17"/>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p:spPr>
          </p:sp>
          <p:sp>
            <p:nvSpPr>
              <p:cNvPr id="18" name="TextBox 18"/>
              <p:cNvSpPr txBox="1"/>
              <p:nvPr/>
            </p:nvSpPr>
            <p:spPr>
              <a:xfrm>
                <a:off x="76200" y="38100"/>
                <a:ext cx="660400" cy="698500"/>
              </a:xfrm>
              <a:prstGeom prst="rect">
                <a:avLst/>
              </a:prstGeom>
            </p:spPr>
            <p:txBody>
              <a:bodyPr lIns="50800" tIns="50800" rIns="50800" bIns="50800" rtlCol="0" anchor="ctr"/>
              <a:lstStyle/>
              <a:p>
                <a:pPr algn="ctr">
                  <a:lnSpc>
                    <a:spcPts val="3088"/>
                  </a:lnSpc>
                </a:pPr>
                <a:endParaRPr/>
              </a:p>
            </p:txBody>
          </p:sp>
        </p:grpSp>
      </p:grpSp>
      <p:pic>
        <p:nvPicPr>
          <p:cNvPr id="19" name="Picture 1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276557" y="-1065449"/>
            <a:ext cx="4294383" cy="4114800"/>
          </a:xfrm>
          <a:prstGeom prst="rect">
            <a:avLst/>
          </a:prstGeom>
        </p:spPr>
      </p:pic>
      <p:pic>
        <p:nvPicPr>
          <p:cNvPr id="20" name="Picture 2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0800000">
            <a:off x="15366916" y="7231994"/>
            <a:ext cx="4294383" cy="4114800"/>
          </a:xfrm>
          <a:prstGeom prst="rect">
            <a:avLst/>
          </a:prstGeom>
        </p:spPr>
      </p:pic>
      <p:pic>
        <p:nvPicPr>
          <p:cNvPr id="21" name="Picture 21"/>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2504661" y="2261152"/>
            <a:ext cx="13004234" cy="6809490"/>
          </a:xfrm>
          <a:prstGeom prst="rect">
            <a:avLst/>
          </a:prstGeom>
        </p:spPr>
      </p:pic>
      <p:sp>
        <p:nvSpPr>
          <p:cNvPr id="22" name="TextBox 22"/>
          <p:cNvSpPr txBox="1"/>
          <p:nvPr/>
        </p:nvSpPr>
        <p:spPr>
          <a:xfrm>
            <a:off x="4329765" y="3395668"/>
            <a:ext cx="9628470" cy="3777509"/>
          </a:xfrm>
          <a:prstGeom prst="rect">
            <a:avLst/>
          </a:prstGeom>
        </p:spPr>
        <p:txBody>
          <a:bodyPr lIns="0" tIns="0" rIns="0" bIns="0" rtlCol="0" anchor="t">
            <a:spAutoFit/>
          </a:bodyPr>
          <a:lstStyle/>
          <a:p>
            <a:pPr algn="ctr">
              <a:lnSpc>
                <a:spcPts val="7457"/>
              </a:lnSpc>
              <a:spcBef>
                <a:spcPct val="0"/>
              </a:spcBef>
            </a:pPr>
            <a:r>
              <a:rPr lang="vi-VN" sz="5326" dirty="0">
                <a:solidFill>
                  <a:srgbClr val="000000"/>
                </a:solidFill>
                <a:latin typeface="Roboto Condensed Bold"/>
              </a:rPr>
              <a:t>Quan sát ô chỉ dẫn “Yêu cầu đối với bài văn thuyết minh về quy tắc hoặc luật lệ trong trò chơi hay hoạt động” (SGK/tr.91).</a:t>
            </a:r>
            <a:endParaRPr lang="en-US" sz="5326" dirty="0">
              <a:solidFill>
                <a:srgbClr val="000000"/>
              </a:solidFill>
              <a:latin typeface="Roboto Condensed Bold"/>
            </a:endParaRPr>
          </a:p>
        </p:txBody>
      </p:sp>
      <p:sp>
        <p:nvSpPr>
          <p:cNvPr id="23" name="TextBox 23"/>
          <p:cNvSpPr txBox="1"/>
          <p:nvPr/>
        </p:nvSpPr>
        <p:spPr>
          <a:xfrm>
            <a:off x="870635" y="887176"/>
            <a:ext cx="17187770" cy="953135"/>
          </a:xfrm>
          <a:prstGeom prst="rect">
            <a:avLst/>
          </a:prstGeom>
        </p:spPr>
        <p:txBody>
          <a:bodyPr lIns="0" tIns="0" rIns="0" bIns="0" rtlCol="0" anchor="t">
            <a:spAutoFit/>
          </a:bodyPr>
          <a:lstStyle/>
          <a:p>
            <a:pPr algn="ctr">
              <a:lnSpc>
                <a:spcPts val="7840"/>
              </a:lnSpc>
              <a:spcBef>
                <a:spcPct val="0"/>
              </a:spcBef>
            </a:pPr>
            <a:r>
              <a:rPr lang="en-US" sz="5600" dirty="0">
                <a:solidFill>
                  <a:srgbClr val="5B4636"/>
                </a:solidFill>
                <a:latin typeface="Fraunces Bold"/>
              </a:rPr>
              <a:t> I. TÌM HIỂU YÊU CẦU CỦA KIỂU VĂN BẢN</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barn(inVertical)">
                                      <p:cBhvr>
                                        <p:cTn id="1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15232425" y="-1560799"/>
            <a:ext cx="3352965" cy="2840876"/>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10496" y="8842342"/>
            <a:ext cx="3352965" cy="2840876"/>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649553">
            <a:off x="16915649" y="4829477"/>
            <a:ext cx="1562518" cy="1289788"/>
          </a:xfrm>
          <a:prstGeom prst="rect">
            <a:avLst/>
          </a:prstGeom>
        </p:spPr>
      </p:pic>
      <p:grpSp>
        <p:nvGrpSpPr>
          <p:cNvPr id="5" name="Group 5"/>
          <p:cNvGrpSpPr/>
          <p:nvPr/>
        </p:nvGrpSpPr>
        <p:grpSpPr>
          <a:xfrm>
            <a:off x="10609179" y="9850018"/>
            <a:ext cx="1172978" cy="1172978"/>
            <a:chOff x="0" y="0"/>
            <a:chExt cx="1563971" cy="1563971"/>
          </a:xfrm>
        </p:grpSpPr>
        <p:grpSp>
          <p:nvGrpSpPr>
            <p:cNvPr id="6" name="Group 6"/>
            <p:cNvGrpSpPr/>
            <p:nvPr/>
          </p:nvGrpSpPr>
          <p:grpSpPr>
            <a:xfrm>
              <a:off x="0" y="0"/>
              <a:ext cx="1563971" cy="1563971"/>
              <a:chOff x="0" y="0"/>
              <a:chExt cx="812800" cy="812800"/>
            </a:xfrm>
          </p:grpSpPr>
          <p:sp>
            <p:nvSpPr>
              <p:cNvPr id="7" name="Freeform 7"/>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5B4636"/>
              </a:solidFill>
            </p:spPr>
          </p:sp>
          <p:sp>
            <p:nvSpPr>
              <p:cNvPr id="8" name="TextBox 8"/>
              <p:cNvSpPr txBox="1"/>
              <p:nvPr/>
            </p:nvSpPr>
            <p:spPr>
              <a:xfrm>
                <a:off x="76200" y="38100"/>
                <a:ext cx="660400" cy="698500"/>
              </a:xfrm>
              <a:prstGeom prst="rect">
                <a:avLst/>
              </a:prstGeom>
            </p:spPr>
            <p:txBody>
              <a:bodyPr lIns="50800" tIns="50800" rIns="50800" bIns="50800" rtlCol="0" anchor="ctr"/>
              <a:lstStyle/>
              <a:p>
                <a:pPr algn="ctr">
                  <a:lnSpc>
                    <a:spcPts val="3171"/>
                  </a:lnSpc>
                </a:pPr>
                <a:endParaRPr/>
              </a:p>
            </p:txBody>
          </p:sp>
        </p:grpSp>
        <p:grpSp>
          <p:nvGrpSpPr>
            <p:cNvPr id="9" name="Group 9"/>
            <p:cNvGrpSpPr/>
            <p:nvPr/>
          </p:nvGrpSpPr>
          <p:grpSpPr>
            <a:xfrm>
              <a:off x="167370" y="167370"/>
              <a:ext cx="1229231" cy="1229231"/>
              <a:chOff x="0" y="0"/>
              <a:chExt cx="812800" cy="812800"/>
            </a:xfrm>
          </p:grpSpPr>
          <p:sp>
            <p:nvSpPr>
              <p:cNvPr id="10" name="Freeform 10"/>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p:spPr>
          </p:sp>
          <p:sp>
            <p:nvSpPr>
              <p:cNvPr id="11" name="TextBox 11"/>
              <p:cNvSpPr txBox="1"/>
              <p:nvPr/>
            </p:nvSpPr>
            <p:spPr>
              <a:xfrm>
                <a:off x="76200" y="38100"/>
                <a:ext cx="660400" cy="698500"/>
              </a:xfrm>
              <a:prstGeom prst="rect">
                <a:avLst/>
              </a:prstGeom>
            </p:spPr>
            <p:txBody>
              <a:bodyPr lIns="50800" tIns="50800" rIns="50800" bIns="50800" rtlCol="0" anchor="ctr"/>
              <a:lstStyle/>
              <a:p>
                <a:pPr algn="ctr">
                  <a:lnSpc>
                    <a:spcPts val="3171"/>
                  </a:lnSpc>
                </a:pPr>
                <a:endParaRPr/>
              </a:p>
            </p:txBody>
          </p:sp>
        </p:grpSp>
      </p:grpSp>
      <p:grpSp>
        <p:nvGrpSpPr>
          <p:cNvPr id="12" name="Group 12"/>
          <p:cNvGrpSpPr/>
          <p:nvPr/>
        </p:nvGrpSpPr>
        <p:grpSpPr>
          <a:xfrm>
            <a:off x="6237930" y="-571110"/>
            <a:ext cx="1142219" cy="1142219"/>
            <a:chOff x="0" y="0"/>
            <a:chExt cx="1522959" cy="1522959"/>
          </a:xfrm>
        </p:grpSpPr>
        <p:grpSp>
          <p:nvGrpSpPr>
            <p:cNvPr id="13" name="Group 13"/>
            <p:cNvGrpSpPr/>
            <p:nvPr/>
          </p:nvGrpSpPr>
          <p:grpSpPr>
            <a:xfrm>
              <a:off x="0" y="0"/>
              <a:ext cx="1522959" cy="1522959"/>
              <a:chOff x="0" y="0"/>
              <a:chExt cx="812800" cy="812800"/>
            </a:xfrm>
          </p:grpSpPr>
          <p:sp>
            <p:nvSpPr>
              <p:cNvPr id="14" name="Freeform 14"/>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5B4636"/>
              </a:solidFill>
            </p:spPr>
          </p:sp>
          <p:sp>
            <p:nvSpPr>
              <p:cNvPr id="15" name="TextBox 15"/>
              <p:cNvSpPr txBox="1"/>
              <p:nvPr/>
            </p:nvSpPr>
            <p:spPr>
              <a:xfrm>
                <a:off x="76200" y="38100"/>
                <a:ext cx="660400" cy="698500"/>
              </a:xfrm>
              <a:prstGeom prst="rect">
                <a:avLst/>
              </a:prstGeom>
            </p:spPr>
            <p:txBody>
              <a:bodyPr lIns="50800" tIns="50800" rIns="50800" bIns="50800" rtlCol="0" anchor="ctr"/>
              <a:lstStyle/>
              <a:p>
                <a:pPr algn="ctr">
                  <a:lnSpc>
                    <a:spcPts val="3088"/>
                  </a:lnSpc>
                </a:pPr>
                <a:endParaRPr/>
              </a:p>
            </p:txBody>
          </p:sp>
        </p:grpSp>
        <p:grpSp>
          <p:nvGrpSpPr>
            <p:cNvPr id="16" name="Group 16"/>
            <p:cNvGrpSpPr/>
            <p:nvPr/>
          </p:nvGrpSpPr>
          <p:grpSpPr>
            <a:xfrm>
              <a:off x="162981" y="162981"/>
              <a:ext cx="1196997" cy="1196997"/>
              <a:chOff x="0" y="0"/>
              <a:chExt cx="812800" cy="812800"/>
            </a:xfrm>
          </p:grpSpPr>
          <p:sp>
            <p:nvSpPr>
              <p:cNvPr id="17" name="Freeform 17"/>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p:spPr>
          </p:sp>
          <p:sp>
            <p:nvSpPr>
              <p:cNvPr id="18" name="TextBox 18"/>
              <p:cNvSpPr txBox="1"/>
              <p:nvPr/>
            </p:nvSpPr>
            <p:spPr>
              <a:xfrm>
                <a:off x="76200" y="38100"/>
                <a:ext cx="660400" cy="698500"/>
              </a:xfrm>
              <a:prstGeom prst="rect">
                <a:avLst/>
              </a:prstGeom>
            </p:spPr>
            <p:txBody>
              <a:bodyPr lIns="50800" tIns="50800" rIns="50800" bIns="50800" rtlCol="0" anchor="ctr"/>
              <a:lstStyle/>
              <a:p>
                <a:pPr algn="ctr">
                  <a:lnSpc>
                    <a:spcPts val="3088"/>
                  </a:lnSpc>
                </a:pPr>
                <a:endParaRPr/>
              </a:p>
            </p:txBody>
          </p:sp>
        </p:grpSp>
      </p:grpSp>
      <p:pic>
        <p:nvPicPr>
          <p:cNvPr id="19" name="Picture 1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276557" y="-1065449"/>
            <a:ext cx="4294383" cy="4114800"/>
          </a:xfrm>
          <a:prstGeom prst="rect">
            <a:avLst/>
          </a:prstGeom>
        </p:spPr>
      </p:pic>
      <p:pic>
        <p:nvPicPr>
          <p:cNvPr id="20" name="Picture 2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0800000">
            <a:off x="15366916" y="7231994"/>
            <a:ext cx="4294383" cy="4114800"/>
          </a:xfrm>
          <a:prstGeom prst="rect">
            <a:avLst/>
          </a:prstGeom>
        </p:spPr>
      </p:pic>
      <p:pic>
        <p:nvPicPr>
          <p:cNvPr id="21" name="Picture 21"/>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2504661" y="2261152"/>
            <a:ext cx="13004234" cy="6809490"/>
          </a:xfrm>
          <a:prstGeom prst="rect">
            <a:avLst/>
          </a:prstGeom>
        </p:spPr>
      </p:pic>
      <p:sp>
        <p:nvSpPr>
          <p:cNvPr id="22" name="TextBox 22"/>
          <p:cNvSpPr txBox="1"/>
          <p:nvPr/>
        </p:nvSpPr>
        <p:spPr>
          <a:xfrm>
            <a:off x="4329765" y="3395668"/>
            <a:ext cx="9628470" cy="3777509"/>
          </a:xfrm>
          <a:prstGeom prst="rect">
            <a:avLst/>
          </a:prstGeom>
        </p:spPr>
        <p:txBody>
          <a:bodyPr lIns="0" tIns="0" rIns="0" bIns="0" rtlCol="0" anchor="t">
            <a:spAutoFit/>
          </a:bodyPr>
          <a:lstStyle/>
          <a:p>
            <a:pPr algn="ctr">
              <a:lnSpc>
                <a:spcPts val="7457"/>
              </a:lnSpc>
              <a:spcBef>
                <a:spcPct val="0"/>
              </a:spcBef>
            </a:pPr>
            <a:r>
              <a:rPr lang="vi-VN" sz="5326" dirty="0">
                <a:solidFill>
                  <a:srgbClr val="000000"/>
                </a:solidFill>
                <a:latin typeface="Roboto Condensed Bold"/>
              </a:rPr>
              <a:t>(?) Kiểu bài thuyết minh về quy tắc hoặc luật lệ trong trò chơi hay hoạt động cần đáp ứng những yêu cầu nào về nội dung?</a:t>
            </a:r>
            <a:endParaRPr lang="en-US" sz="5326" dirty="0">
              <a:solidFill>
                <a:srgbClr val="000000"/>
              </a:solidFill>
              <a:latin typeface="Roboto Condensed Bold"/>
            </a:endParaRPr>
          </a:p>
        </p:txBody>
      </p:sp>
      <p:sp>
        <p:nvSpPr>
          <p:cNvPr id="23" name="TextBox 23"/>
          <p:cNvSpPr txBox="1"/>
          <p:nvPr/>
        </p:nvSpPr>
        <p:spPr>
          <a:xfrm>
            <a:off x="870635" y="887176"/>
            <a:ext cx="17187770" cy="953135"/>
          </a:xfrm>
          <a:prstGeom prst="rect">
            <a:avLst/>
          </a:prstGeom>
        </p:spPr>
        <p:txBody>
          <a:bodyPr lIns="0" tIns="0" rIns="0" bIns="0" rtlCol="0" anchor="t">
            <a:spAutoFit/>
          </a:bodyPr>
          <a:lstStyle/>
          <a:p>
            <a:pPr algn="ctr">
              <a:lnSpc>
                <a:spcPts val="7840"/>
              </a:lnSpc>
              <a:spcBef>
                <a:spcPct val="0"/>
              </a:spcBef>
            </a:pPr>
            <a:r>
              <a:rPr lang="en-US" sz="5600" dirty="0">
                <a:solidFill>
                  <a:srgbClr val="5B4636"/>
                </a:solidFill>
                <a:latin typeface="Fraunces Bold"/>
              </a:rPr>
              <a:t> I. TÌM HIỂU YÊU CẦU CỦA KIỂU VĂN BẢN</a:t>
            </a:r>
          </a:p>
        </p:txBody>
      </p:sp>
    </p:spTree>
    <p:extLst>
      <p:ext uri="{BB962C8B-B14F-4D97-AF65-F5344CB8AC3E}">
        <p14:creationId xmlns:p14="http://schemas.microsoft.com/office/powerpoint/2010/main" val="3000407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barn(inVertical)">
                                      <p:cBhvr>
                                        <p:cTn id="1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15232425" y="-1560799"/>
            <a:ext cx="3352965" cy="2840876"/>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10496" y="8842342"/>
            <a:ext cx="3352965" cy="2840876"/>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649553">
            <a:off x="16915649" y="4829477"/>
            <a:ext cx="1562518" cy="1289788"/>
          </a:xfrm>
          <a:prstGeom prst="rect">
            <a:avLst/>
          </a:prstGeom>
        </p:spPr>
      </p:pic>
      <p:grpSp>
        <p:nvGrpSpPr>
          <p:cNvPr id="5" name="Group 5"/>
          <p:cNvGrpSpPr/>
          <p:nvPr/>
        </p:nvGrpSpPr>
        <p:grpSpPr>
          <a:xfrm>
            <a:off x="10609179" y="9850018"/>
            <a:ext cx="1172978" cy="1172978"/>
            <a:chOff x="0" y="0"/>
            <a:chExt cx="1563971" cy="1563971"/>
          </a:xfrm>
        </p:grpSpPr>
        <p:grpSp>
          <p:nvGrpSpPr>
            <p:cNvPr id="6" name="Group 6"/>
            <p:cNvGrpSpPr/>
            <p:nvPr/>
          </p:nvGrpSpPr>
          <p:grpSpPr>
            <a:xfrm>
              <a:off x="0" y="0"/>
              <a:ext cx="1563971" cy="1563971"/>
              <a:chOff x="0" y="0"/>
              <a:chExt cx="812800" cy="812800"/>
            </a:xfrm>
          </p:grpSpPr>
          <p:sp>
            <p:nvSpPr>
              <p:cNvPr id="7" name="Freeform 7"/>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5B4636"/>
              </a:solidFill>
            </p:spPr>
          </p:sp>
          <p:sp>
            <p:nvSpPr>
              <p:cNvPr id="8" name="TextBox 8"/>
              <p:cNvSpPr txBox="1"/>
              <p:nvPr/>
            </p:nvSpPr>
            <p:spPr>
              <a:xfrm>
                <a:off x="76200" y="38100"/>
                <a:ext cx="660400" cy="698500"/>
              </a:xfrm>
              <a:prstGeom prst="rect">
                <a:avLst/>
              </a:prstGeom>
            </p:spPr>
            <p:txBody>
              <a:bodyPr lIns="50800" tIns="50800" rIns="50800" bIns="50800" rtlCol="0" anchor="ctr"/>
              <a:lstStyle/>
              <a:p>
                <a:pPr algn="ctr">
                  <a:lnSpc>
                    <a:spcPts val="3171"/>
                  </a:lnSpc>
                </a:pPr>
                <a:endParaRPr/>
              </a:p>
            </p:txBody>
          </p:sp>
        </p:grpSp>
        <p:grpSp>
          <p:nvGrpSpPr>
            <p:cNvPr id="9" name="Group 9"/>
            <p:cNvGrpSpPr/>
            <p:nvPr/>
          </p:nvGrpSpPr>
          <p:grpSpPr>
            <a:xfrm>
              <a:off x="167370" y="167370"/>
              <a:ext cx="1229231" cy="1229231"/>
              <a:chOff x="0" y="0"/>
              <a:chExt cx="812800" cy="812800"/>
            </a:xfrm>
          </p:grpSpPr>
          <p:sp>
            <p:nvSpPr>
              <p:cNvPr id="10" name="Freeform 10"/>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p:spPr>
          </p:sp>
          <p:sp>
            <p:nvSpPr>
              <p:cNvPr id="11" name="TextBox 11"/>
              <p:cNvSpPr txBox="1"/>
              <p:nvPr/>
            </p:nvSpPr>
            <p:spPr>
              <a:xfrm>
                <a:off x="76200" y="38100"/>
                <a:ext cx="660400" cy="698500"/>
              </a:xfrm>
              <a:prstGeom prst="rect">
                <a:avLst/>
              </a:prstGeom>
            </p:spPr>
            <p:txBody>
              <a:bodyPr lIns="50800" tIns="50800" rIns="50800" bIns="50800" rtlCol="0" anchor="ctr"/>
              <a:lstStyle/>
              <a:p>
                <a:pPr algn="ctr">
                  <a:lnSpc>
                    <a:spcPts val="3171"/>
                  </a:lnSpc>
                </a:pPr>
                <a:endParaRPr/>
              </a:p>
            </p:txBody>
          </p:sp>
        </p:grpSp>
      </p:grpSp>
      <p:grpSp>
        <p:nvGrpSpPr>
          <p:cNvPr id="12" name="Group 12"/>
          <p:cNvGrpSpPr/>
          <p:nvPr/>
        </p:nvGrpSpPr>
        <p:grpSpPr>
          <a:xfrm>
            <a:off x="6237930" y="-571110"/>
            <a:ext cx="1142219" cy="1142219"/>
            <a:chOff x="0" y="0"/>
            <a:chExt cx="1522959" cy="1522959"/>
          </a:xfrm>
        </p:grpSpPr>
        <p:grpSp>
          <p:nvGrpSpPr>
            <p:cNvPr id="13" name="Group 13"/>
            <p:cNvGrpSpPr/>
            <p:nvPr/>
          </p:nvGrpSpPr>
          <p:grpSpPr>
            <a:xfrm>
              <a:off x="0" y="0"/>
              <a:ext cx="1522959" cy="1522959"/>
              <a:chOff x="0" y="0"/>
              <a:chExt cx="812800" cy="812800"/>
            </a:xfrm>
          </p:grpSpPr>
          <p:sp>
            <p:nvSpPr>
              <p:cNvPr id="14" name="Freeform 14"/>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5B4636"/>
              </a:solidFill>
            </p:spPr>
          </p:sp>
          <p:sp>
            <p:nvSpPr>
              <p:cNvPr id="15" name="TextBox 15"/>
              <p:cNvSpPr txBox="1"/>
              <p:nvPr/>
            </p:nvSpPr>
            <p:spPr>
              <a:xfrm>
                <a:off x="76200" y="38100"/>
                <a:ext cx="660400" cy="698500"/>
              </a:xfrm>
              <a:prstGeom prst="rect">
                <a:avLst/>
              </a:prstGeom>
            </p:spPr>
            <p:txBody>
              <a:bodyPr lIns="50800" tIns="50800" rIns="50800" bIns="50800" rtlCol="0" anchor="ctr"/>
              <a:lstStyle/>
              <a:p>
                <a:pPr algn="ctr">
                  <a:lnSpc>
                    <a:spcPts val="3088"/>
                  </a:lnSpc>
                </a:pPr>
                <a:endParaRPr/>
              </a:p>
            </p:txBody>
          </p:sp>
        </p:grpSp>
        <p:grpSp>
          <p:nvGrpSpPr>
            <p:cNvPr id="16" name="Group 16"/>
            <p:cNvGrpSpPr/>
            <p:nvPr/>
          </p:nvGrpSpPr>
          <p:grpSpPr>
            <a:xfrm>
              <a:off x="162981" y="162981"/>
              <a:ext cx="1196997" cy="1196997"/>
              <a:chOff x="0" y="0"/>
              <a:chExt cx="812800" cy="812800"/>
            </a:xfrm>
          </p:grpSpPr>
          <p:sp>
            <p:nvSpPr>
              <p:cNvPr id="17" name="Freeform 17"/>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p:spPr>
          </p:sp>
          <p:sp>
            <p:nvSpPr>
              <p:cNvPr id="18" name="TextBox 18"/>
              <p:cNvSpPr txBox="1"/>
              <p:nvPr/>
            </p:nvSpPr>
            <p:spPr>
              <a:xfrm>
                <a:off x="76200" y="38100"/>
                <a:ext cx="660400" cy="698500"/>
              </a:xfrm>
              <a:prstGeom prst="rect">
                <a:avLst/>
              </a:prstGeom>
            </p:spPr>
            <p:txBody>
              <a:bodyPr lIns="50800" tIns="50800" rIns="50800" bIns="50800" rtlCol="0" anchor="ctr"/>
              <a:lstStyle/>
              <a:p>
                <a:pPr algn="ctr">
                  <a:lnSpc>
                    <a:spcPts val="3088"/>
                  </a:lnSpc>
                </a:pPr>
                <a:endParaRPr/>
              </a:p>
            </p:txBody>
          </p:sp>
        </p:grpSp>
      </p:grpSp>
      <p:pic>
        <p:nvPicPr>
          <p:cNvPr id="19" name="Picture 1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276557" y="-1065449"/>
            <a:ext cx="4294383" cy="4114800"/>
          </a:xfrm>
          <a:prstGeom prst="rect">
            <a:avLst/>
          </a:prstGeom>
        </p:spPr>
      </p:pic>
      <p:pic>
        <p:nvPicPr>
          <p:cNvPr id="20" name="Picture 2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0800000">
            <a:off x="15366916" y="7231994"/>
            <a:ext cx="4294383" cy="4114800"/>
          </a:xfrm>
          <a:prstGeom prst="rect">
            <a:avLst/>
          </a:prstGeom>
        </p:spPr>
      </p:pic>
      <p:pic>
        <p:nvPicPr>
          <p:cNvPr id="21" name="Picture 21"/>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2504661" y="2261152"/>
            <a:ext cx="13004234" cy="6809490"/>
          </a:xfrm>
          <a:prstGeom prst="rect">
            <a:avLst/>
          </a:prstGeom>
        </p:spPr>
      </p:pic>
      <p:sp>
        <p:nvSpPr>
          <p:cNvPr id="22" name="TextBox 22"/>
          <p:cNvSpPr txBox="1"/>
          <p:nvPr/>
        </p:nvSpPr>
        <p:spPr>
          <a:xfrm>
            <a:off x="4329765" y="3395668"/>
            <a:ext cx="9628470" cy="2815707"/>
          </a:xfrm>
          <a:prstGeom prst="rect">
            <a:avLst/>
          </a:prstGeom>
        </p:spPr>
        <p:txBody>
          <a:bodyPr lIns="0" tIns="0" rIns="0" bIns="0" rtlCol="0" anchor="t">
            <a:spAutoFit/>
          </a:bodyPr>
          <a:lstStyle/>
          <a:p>
            <a:pPr algn="ctr">
              <a:lnSpc>
                <a:spcPts val="7457"/>
              </a:lnSpc>
              <a:spcBef>
                <a:spcPct val="0"/>
              </a:spcBef>
            </a:pPr>
            <a:r>
              <a:rPr lang="vi-VN" sz="5326" dirty="0">
                <a:solidFill>
                  <a:srgbClr val="000000"/>
                </a:solidFill>
                <a:latin typeface="Roboto Condensed Bold"/>
              </a:rPr>
              <a:t>(?) Tại sao phải giới thiệu hoàn cảnh diễn ra và đối tượng tham gia trò chơi hay hoạt động?</a:t>
            </a:r>
            <a:endParaRPr lang="en-US" sz="5326" dirty="0">
              <a:solidFill>
                <a:srgbClr val="000000"/>
              </a:solidFill>
              <a:latin typeface="Roboto Condensed Bold"/>
            </a:endParaRPr>
          </a:p>
        </p:txBody>
      </p:sp>
      <p:sp>
        <p:nvSpPr>
          <p:cNvPr id="23" name="TextBox 23"/>
          <p:cNvSpPr txBox="1"/>
          <p:nvPr/>
        </p:nvSpPr>
        <p:spPr>
          <a:xfrm>
            <a:off x="870635" y="887176"/>
            <a:ext cx="17187770" cy="953135"/>
          </a:xfrm>
          <a:prstGeom prst="rect">
            <a:avLst/>
          </a:prstGeom>
        </p:spPr>
        <p:txBody>
          <a:bodyPr lIns="0" tIns="0" rIns="0" bIns="0" rtlCol="0" anchor="t">
            <a:spAutoFit/>
          </a:bodyPr>
          <a:lstStyle/>
          <a:p>
            <a:pPr algn="ctr">
              <a:lnSpc>
                <a:spcPts val="7840"/>
              </a:lnSpc>
              <a:spcBef>
                <a:spcPct val="0"/>
              </a:spcBef>
            </a:pPr>
            <a:r>
              <a:rPr lang="en-US" sz="5600" dirty="0">
                <a:solidFill>
                  <a:srgbClr val="5B4636"/>
                </a:solidFill>
                <a:latin typeface="Fraunces Bold"/>
              </a:rPr>
              <a:t> I. TÌM HIỂU YÊU CẦU CỦA KIỂU VĂN BẢN</a:t>
            </a:r>
          </a:p>
        </p:txBody>
      </p:sp>
    </p:spTree>
    <p:extLst>
      <p:ext uri="{BB962C8B-B14F-4D97-AF65-F5344CB8AC3E}">
        <p14:creationId xmlns:p14="http://schemas.microsoft.com/office/powerpoint/2010/main" val="15257518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barn(inVertical)">
                                      <p:cBhvr>
                                        <p:cTn id="1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15232425" y="-1560799"/>
            <a:ext cx="3352965" cy="2840876"/>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10496" y="8842342"/>
            <a:ext cx="3352965" cy="2840876"/>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649553">
            <a:off x="16915649" y="4829477"/>
            <a:ext cx="1562518" cy="1289788"/>
          </a:xfrm>
          <a:prstGeom prst="rect">
            <a:avLst/>
          </a:prstGeom>
        </p:spPr>
      </p:pic>
      <p:grpSp>
        <p:nvGrpSpPr>
          <p:cNvPr id="5" name="Group 5"/>
          <p:cNvGrpSpPr/>
          <p:nvPr/>
        </p:nvGrpSpPr>
        <p:grpSpPr>
          <a:xfrm>
            <a:off x="10609179" y="9850018"/>
            <a:ext cx="1172978" cy="1172978"/>
            <a:chOff x="0" y="0"/>
            <a:chExt cx="1563971" cy="1563971"/>
          </a:xfrm>
        </p:grpSpPr>
        <p:grpSp>
          <p:nvGrpSpPr>
            <p:cNvPr id="6" name="Group 6"/>
            <p:cNvGrpSpPr/>
            <p:nvPr/>
          </p:nvGrpSpPr>
          <p:grpSpPr>
            <a:xfrm>
              <a:off x="0" y="0"/>
              <a:ext cx="1563971" cy="1563971"/>
              <a:chOff x="0" y="0"/>
              <a:chExt cx="812800" cy="812800"/>
            </a:xfrm>
          </p:grpSpPr>
          <p:sp>
            <p:nvSpPr>
              <p:cNvPr id="7" name="Freeform 7"/>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5B4636"/>
              </a:solidFill>
            </p:spPr>
          </p:sp>
          <p:sp>
            <p:nvSpPr>
              <p:cNvPr id="8" name="TextBox 8"/>
              <p:cNvSpPr txBox="1"/>
              <p:nvPr/>
            </p:nvSpPr>
            <p:spPr>
              <a:xfrm>
                <a:off x="76200" y="38100"/>
                <a:ext cx="660400" cy="698500"/>
              </a:xfrm>
              <a:prstGeom prst="rect">
                <a:avLst/>
              </a:prstGeom>
            </p:spPr>
            <p:txBody>
              <a:bodyPr lIns="50800" tIns="50800" rIns="50800" bIns="50800" rtlCol="0" anchor="ctr"/>
              <a:lstStyle/>
              <a:p>
                <a:pPr algn="ctr">
                  <a:lnSpc>
                    <a:spcPts val="3171"/>
                  </a:lnSpc>
                </a:pPr>
                <a:endParaRPr/>
              </a:p>
            </p:txBody>
          </p:sp>
        </p:grpSp>
        <p:grpSp>
          <p:nvGrpSpPr>
            <p:cNvPr id="9" name="Group 9"/>
            <p:cNvGrpSpPr/>
            <p:nvPr/>
          </p:nvGrpSpPr>
          <p:grpSpPr>
            <a:xfrm>
              <a:off x="167370" y="167370"/>
              <a:ext cx="1229231" cy="1229231"/>
              <a:chOff x="0" y="0"/>
              <a:chExt cx="812800" cy="812800"/>
            </a:xfrm>
          </p:grpSpPr>
          <p:sp>
            <p:nvSpPr>
              <p:cNvPr id="10" name="Freeform 10"/>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p:spPr>
          </p:sp>
          <p:sp>
            <p:nvSpPr>
              <p:cNvPr id="11" name="TextBox 11"/>
              <p:cNvSpPr txBox="1"/>
              <p:nvPr/>
            </p:nvSpPr>
            <p:spPr>
              <a:xfrm>
                <a:off x="76200" y="38100"/>
                <a:ext cx="660400" cy="698500"/>
              </a:xfrm>
              <a:prstGeom prst="rect">
                <a:avLst/>
              </a:prstGeom>
            </p:spPr>
            <p:txBody>
              <a:bodyPr lIns="50800" tIns="50800" rIns="50800" bIns="50800" rtlCol="0" anchor="ctr"/>
              <a:lstStyle/>
              <a:p>
                <a:pPr algn="ctr">
                  <a:lnSpc>
                    <a:spcPts val="3171"/>
                  </a:lnSpc>
                </a:pPr>
                <a:endParaRPr/>
              </a:p>
            </p:txBody>
          </p:sp>
        </p:grpSp>
      </p:grpSp>
      <p:grpSp>
        <p:nvGrpSpPr>
          <p:cNvPr id="12" name="Group 12"/>
          <p:cNvGrpSpPr/>
          <p:nvPr/>
        </p:nvGrpSpPr>
        <p:grpSpPr>
          <a:xfrm>
            <a:off x="6237930" y="-571110"/>
            <a:ext cx="1142219" cy="1142219"/>
            <a:chOff x="0" y="0"/>
            <a:chExt cx="1522959" cy="1522959"/>
          </a:xfrm>
        </p:grpSpPr>
        <p:grpSp>
          <p:nvGrpSpPr>
            <p:cNvPr id="13" name="Group 13"/>
            <p:cNvGrpSpPr/>
            <p:nvPr/>
          </p:nvGrpSpPr>
          <p:grpSpPr>
            <a:xfrm>
              <a:off x="0" y="0"/>
              <a:ext cx="1522959" cy="1522959"/>
              <a:chOff x="0" y="0"/>
              <a:chExt cx="812800" cy="812800"/>
            </a:xfrm>
          </p:grpSpPr>
          <p:sp>
            <p:nvSpPr>
              <p:cNvPr id="14" name="Freeform 14"/>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5B4636"/>
              </a:solidFill>
            </p:spPr>
          </p:sp>
          <p:sp>
            <p:nvSpPr>
              <p:cNvPr id="15" name="TextBox 15"/>
              <p:cNvSpPr txBox="1"/>
              <p:nvPr/>
            </p:nvSpPr>
            <p:spPr>
              <a:xfrm>
                <a:off x="76200" y="38100"/>
                <a:ext cx="660400" cy="698500"/>
              </a:xfrm>
              <a:prstGeom prst="rect">
                <a:avLst/>
              </a:prstGeom>
            </p:spPr>
            <p:txBody>
              <a:bodyPr lIns="50800" tIns="50800" rIns="50800" bIns="50800" rtlCol="0" anchor="ctr"/>
              <a:lstStyle/>
              <a:p>
                <a:pPr algn="ctr">
                  <a:lnSpc>
                    <a:spcPts val="3088"/>
                  </a:lnSpc>
                </a:pPr>
                <a:endParaRPr/>
              </a:p>
            </p:txBody>
          </p:sp>
        </p:grpSp>
        <p:grpSp>
          <p:nvGrpSpPr>
            <p:cNvPr id="16" name="Group 16"/>
            <p:cNvGrpSpPr/>
            <p:nvPr/>
          </p:nvGrpSpPr>
          <p:grpSpPr>
            <a:xfrm>
              <a:off x="162981" y="162981"/>
              <a:ext cx="1196997" cy="1196997"/>
              <a:chOff x="0" y="0"/>
              <a:chExt cx="812800" cy="812800"/>
            </a:xfrm>
          </p:grpSpPr>
          <p:sp>
            <p:nvSpPr>
              <p:cNvPr id="17" name="Freeform 17"/>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p:spPr>
          </p:sp>
          <p:sp>
            <p:nvSpPr>
              <p:cNvPr id="18" name="TextBox 18"/>
              <p:cNvSpPr txBox="1"/>
              <p:nvPr/>
            </p:nvSpPr>
            <p:spPr>
              <a:xfrm>
                <a:off x="76200" y="38100"/>
                <a:ext cx="660400" cy="698500"/>
              </a:xfrm>
              <a:prstGeom prst="rect">
                <a:avLst/>
              </a:prstGeom>
            </p:spPr>
            <p:txBody>
              <a:bodyPr lIns="50800" tIns="50800" rIns="50800" bIns="50800" rtlCol="0" anchor="ctr"/>
              <a:lstStyle/>
              <a:p>
                <a:pPr algn="ctr">
                  <a:lnSpc>
                    <a:spcPts val="3088"/>
                  </a:lnSpc>
                </a:pPr>
                <a:endParaRPr/>
              </a:p>
            </p:txBody>
          </p:sp>
        </p:grpSp>
      </p:grpSp>
      <p:pic>
        <p:nvPicPr>
          <p:cNvPr id="19" name="Picture 1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276557" y="-1065449"/>
            <a:ext cx="4294383" cy="4114800"/>
          </a:xfrm>
          <a:prstGeom prst="rect">
            <a:avLst/>
          </a:prstGeom>
        </p:spPr>
      </p:pic>
      <p:pic>
        <p:nvPicPr>
          <p:cNvPr id="20" name="Picture 2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0800000">
            <a:off x="15366916" y="7231994"/>
            <a:ext cx="4294383" cy="4114800"/>
          </a:xfrm>
          <a:prstGeom prst="rect">
            <a:avLst/>
          </a:prstGeom>
        </p:spPr>
      </p:pic>
      <p:pic>
        <p:nvPicPr>
          <p:cNvPr id="21" name="Picture 21"/>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2504661" y="2261152"/>
            <a:ext cx="13004234" cy="6809490"/>
          </a:xfrm>
          <a:prstGeom prst="rect">
            <a:avLst/>
          </a:prstGeom>
        </p:spPr>
      </p:pic>
      <p:sp>
        <p:nvSpPr>
          <p:cNvPr id="22" name="TextBox 22"/>
          <p:cNvSpPr txBox="1"/>
          <p:nvPr/>
        </p:nvSpPr>
        <p:spPr>
          <a:xfrm>
            <a:off x="3657600" y="3611029"/>
            <a:ext cx="10972800" cy="3064942"/>
          </a:xfrm>
          <a:prstGeom prst="rect">
            <a:avLst/>
          </a:prstGeom>
        </p:spPr>
        <p:txBody>
          <a:bodyPr wrap="square" lIns="0" tIns="0" rIns="0" bIns="0" rtlCol="0" anchor="t">
            <a:spAutoFit/>
          </a:bodyPr>
          <a:lstStyle/>
          <a:p>
            <a:pPr algn="ctr">
              <a:lnSpc>
                <a:spcPts val="6057"/>
              </a:lnSpc>
              <a:spcBef>
                <a:spcPct val="0"/>
              </a:spcBef>
            </a:pPr>
            <a:r>
              <a:rPr lang="vi-VN" sz="4100" dirty="0">
                <a:solidFill>
                  <a:srgbClr val="000000"/>
                </a:solidFill>
                <a:latin typeface="Roboto Condensed Bold"/>
              </a:rPr>
              <a:t>Nếu không trình bày tường minh về các quy tắc hoặc luật lệ cũng như bỏ qua việc nêu trình tự các bước cần thực hiện thì sự hình dung của người đọc về trò chơi hay hoạt động sẽ gặp những khó khăn gì?</a:t>
            </a:r>
            <a:endParaRPr lang="en-US" sz="4100" dirty="0">
              <a:solidFill>
                <a:srgbClr val="000000"/>
              </a:solidFill>
              <a:latin typeface="Roboto Condensed Bold"/>
            </a:endParaRPr>
          </a:p>
        </p:txBody>
      </p:sp>
      <p:sp>
        <p:nvSpPr>
          <p:cNvPr id="23" name="TextBox 23"/>
          <p:cNvSpPr txBox="1"/>
          <p:nvPr/>
        </p:nvSpPr>
        <p:spPr>
          <a:xfrm>
            <a:off x="870635" y="887176"/>
            <a:ext cx="17187770" cy="953135"/>
          </a:xfrm>
          <a:prstGeom prst="rect">
            <a:avLst/>
          </a:prstGeom>
        </p:spPr>
        <p:txBody>
          <a:bodyPr lIns="0" tIns="0" rIns="0" bIns="0" rtlCol="0" anchor="t">
            <a:spAutoFit/>
          </a:bodyPr>
          <a:lstStyle/>
          <a:p>
            <a:pPr algn="ctr">
              <a:lnSpc>
                <a:spcPts val="7840"/>
              </a:lnSpc>
              <a:spcBef>
                <a:spcPct val="0"/>
              </a:spcBef>
            </a:pPr>
            <a:r>
              <a:rPr lang="en-US" sz="5600" dirty="0">
                <a:solidFill>
                  <a:srgbClr val="5B4636"/>
                </a:solidFill>
                <a:latin typeface="Fraunces Bold"/>
              </a:rPr>
              <a:t> I. TÌM HIỂU YÊU CẦU CỦA KIỂU VĂN BẢN</a:t>
            </a:r>
          </a:p>
        </p:txBody>
      </p:sp>
    </p:spTree>
    <p:extLst>
      <p:ext uri="{BB962C8B-B14F-4D97-AF65-F5344CB8AC3E}">
        <p14:creationId xmlns:p14="http://schemas.microsoft.com/office/powerpoint/2010/main" val="16965406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barn(inVertical)">
                                      <p:cBhvr>
                                        <p:cTn id="1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15232425" y="-1560799"/>
            <a:ext cx="3352965" cy="2840876"/>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10496" y="8842342"/>
            <a:ext cx="3352965" cy="2840876"/>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649553">
            <a:off x="16915649" y="4829477"/>
            <a:ext cx="1562518" cy="1289788"/>
          </a:xfrm>
          <a:prstGeom prst="rect">
            <a:avLst/>
          </a:prstGeom>
        </p:spPr>
      </p:pic>
      <p:grpSp>
        <p:nvGrpSpPr>
          <p:cNvPr id="5" name="Group 5"/>
          <p:cNvGrpSpPr/>
          <p:nvPr/>
        </p:nvGrpSpPr>
        <p:grpSpPr>
          <a:xfrm>
            <a:off x="10609179" y="9850018"/>
            <a:ext cx="1172978" cy="1172978"/>
            <a:chOff x="0" y="0"/>
            <a:chExt cx="1563971" cy="1563971"/>
          </a:xfrm>
        </p:grpSpPr>
        <p:grpSp>
          <p:nvGrpSpPr>
            <p:cNvPr id="6" name="Group 6"/>
            <p:cNvGrpSpPr/>
            <p:nvPr/>
          </p:nvGrpSpPr>
          <p:grpSpPr>
            <a:xfrm>
              <a:off x="0" y="0"/>
              <a:ext cx="1563971" cy="1563971"/>
              <a:chOff x="0" y="0"/>
              <a:chExt cx="812800" cy="812800"/>
            </a:xfrm>
          </p:grpSpPr>
          <p:sp>
            <p:nvSpPr>
              <p:cNvPr id="7" name="Freeform 7"/>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5B4636"/>
              </a:solidFill>
            </p:spPr>
          </p:sp>
          <p:sp>
            <p:nvSpPr>
              <p:cNvPr id="8" name="TextBox 8"/>
              <p:cNvSpPr txBox="1"/>
              <p:nvPr/>
            </p:nvSpPr>
            <p:spPr>
              <a:xfrm>
                <a:off x="76200" y="38100"/>
                <a:ext cx="660400" cy="698500"/>
              </a:xfrm>
              <a:prstGeom prst="rect">
                <a:avLst/>
              </a:prstGeom>
            </p:spPr>
            <p:txBody>
              <a:bodyPr lIns="50800" tIns="50800" rIns="50800" bIns="50800" rtlCol="0" anchor="ctr"/>
              <a:lstStyle/>
              <a:p>
                <a:pPr algn="ctr">
                  <a:lnSpc>
                    <a:spcPts val="3171"/>
                  </a:lnSpc>
                </a:pPr>
                <a:endParaRPr/>
              </a:p>
            </p:txBody>
          </p:sp>
        </p:grpSp>
        <p:grpSp>
          <p:nvGrpSpPr>
            <p:cNvPr id="9" name="Group 9"/>
            <p:cNvGrpSpPr/>
            <p:nvPr/>
          </p:nvGrpSpPr>
          <p:grpSpPr>
            <a:xfrm>
              <a:off x="167370" y="167370"/>
              <a:ext cx="1229231" cy="1229231"/>
              <a:chOff x="0" y="0"/>
              <a:chExt cx="812800" cy="812800"/>
            </a:xfrm>
          </p:grpSpPr>
          <p:sp>
            <p:nvSpPr>
              <p:cNvPr id="10" name="Freeform 10"/>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p:spPr>
          </p:sp>
          <p:sp>
            <p:nvSpPr>
              <p:cNvPr id="11" name="TextBox 11"/>
              <p:cNvSpPr txBox="1"/>
              <p:nvPr/>
            </p:nvSpPr>
            <p:spPr>
              <a:xfrm>
                <a:off x="76200" y="38100"/>
                <a:ext cx="660400" cy="698500"/>
              </a:xfrm>
              <a:prstGeom prst="rect">
                <a:avLst/>
              </a:prstGeom>
            </p:spPr>
            <p:txBody>
              <a:bodyPr lIns="50800" tIns="50800" rIns="50800" bIns="50800" rtlCol="0" anchor="ctr"/>
              <a:lstStyle/>
              <a:p>
                <a:pPr algn="ctr">
                  <a:lnSpc>
                    <a:spcPts val="3171"/>
                  </a:lnSpc>
                </a:pPr>
                <a:endParaRPr/>
              </a:p>
            </p:txBody>
          </p:sp>
        </p:grpSp>
      </p:grpSp>
      <p:grpSp>
        <p:nvGrpSpPr>
          <p:cNvPr id="12" name="Group 12"/>
          <p:cNvGrpSpPr/>
          <p:nvPr/>
        </p:nvGrpSpPr>
        <p:grpSpPr>
          <a:xfrm>
            <a:off x="6237930" y="-571110"/>
            <a:ext cx="1142219" cy="1142219"/>
            <a:chOff x="0" y="0"/>
            <a:chExt cx="1522959" cy="1522959"/>
          </a:xfrm>
        </p:grpSpPr>
        <p:grpSp>
          <p:nvGrpSpPr>
            <p:cNvPr id="13" name="Group 13"/>
            <p:cNvGrpSpPr/>
            <p:nvPr/>
          </p:nvGrpSpPr>
          <p:grpSpPr>
            <a:xfrm>
              <a:off x="0" y="0"/>
              <a:ext cx="1522959" cy="1522959"/>
              <a:chOff x="0" y="0"/>
              <a:chExt cx="812800" cy="812800"/>
            </a:xfrm>
          </p:grpSpPr>
          <p:sp>
            <p:nvSpPr>
              <p:cNvPr id="14" name="Freeform 14"/>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5B4636"/>
              </a:solidFill>
            </p:spPr>
          </p:sp>
          <p:sp>
            <p:nvSpPr>
              <p:cNvPr id="15" name="TextBox 15"/>
              <p:cNvSpPr txBox="1"/>
              <p:nvPr/>
            </p:nvSpPr>
            <p:spPr>
              <a:xfrm>
                <a:off x="76200" y="38100"/>
                <a:ext cx="660400" cy="698500"/>
              </a:xfrm>
              <a:prstGeom prst="rect">
                <a:avLst/>
              </a:prstGeom>
            </p:spPr>
            <p:txBody>
              <a:bodyPr lIns="50800" tIns="50800" rIns="50800" bIns="50800" rtlCol="0" anchor="ctr"/>
              <a:lstStyle/>
              <a:p>
                <a:pPr algn="ctr">
                  <a:lnSpc>
                    <a:spcPts val="3088"/>
                  </a:lnSpc>
                </a:pPr>
                <a:endParaRPr/>
              </a:p>
            </p:txBody>
          </p:sp>
        </p:grpSp>
        <p:grpSp>
          <p:nvGrpSpPr>
            <p:cNvPr id="16" name="Group 16"/>
            <p:cNvGrpSpPr/>
            <p:nvPr/>
          </p:nvGrpSpPr>
          <p:grpSpPr>
            <a:xfrm>
              <a:off x="162981" y="162981"/>
              <a:ext cx="1196997" cy="1196997"/>
              <a:chOff x="0" y="0"/>
              <a:chExt cx="812800" cy="812800"/>
            </a:xfrm>
          </p:grpSpPr>
          <p:sp>
            <p:nvSpPr>
              <p:cNvPr id="17" name="Freeform 17"/>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p:spPr>
          </p:sp>
          <p:sp>
            <p:nvSpPr>
              <p:cNvPr id="18" name="TextBox 18"/>
              <p:cNvSpPr txBox="1"/>
              <p:nvPr/>
            </p:nvSpPr>
            <p:spPr>
              <a:xfrm>
                <a:off x="76200" y="38100"/>
                <a:ext cx="660400" cy="698500"/>
              </a:xfrm>
              <a:prstGeom prst="rect">
                <a:avLst/>
              </a:prstGeom>
            </p:spPr>
            <p:txBody>
              <a:bodyPr lIns="50800" tIns="50800" rIns="50800" bIns="50800" rtlCol="0" anchor="ctr"/>
              <a:lstStyle/>
              <a:p>
                <a:pPr algn="ctr">
                  <a:lnSpc>
                    <a:spcPts val="3088"/>
                  </a:lnSpc>
                </a:pPr>
                <a:endParaRPr/>
              </a:p>
            </p:txBody>
          </p:sp>
        </p:grpSp>
      </p:grpSp>
      <p:pic>
        <p:nvPicPr>
          <p:cNvPr id="19" name="Picture 1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276557" y="-1065449"/>
            <a:ext cx="4294383" cy="4114800"/>
          </a:xfrm>
          <a:prstGeom prst="rect">
            <a:avLst/>
          </a:prstGeom>
        </p:spPr>
      </p:pic>
      <p:pic>
        <p:nvPicPr>
          <p:cNvPr id="20" name="Picture 2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0800000">
            <a:off x="15366916" y="7231994"/>
            <a:ext cx="4294383" cy="4114800"/>
          </a:xfrm>
          <a:prstGeom prst="rect">
            <a:avLst/>
          </a:prstGeom>
        </p:spPr>
      </p:pic>
      <p:pic>
        <p:nvPicPr>
          <p:cNvPr id="21" name="Picture 21"/>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2504661" y="2261152"/>
            <a:ext cx="13004234" cy="6809490"/>
          </a:xfrm>
          <a:prstGeom prst="rect">
            <a:avLst/>
          </a:prstGeom>
        </p:spPr>
      </p:pic>
      <p:sp>
        <p:nvSpPr>
          <p:cNvPr id="22" name="TextBox 22"/>
          <p:cNvSpPr txBox="1"/>
          <p:nvPr/>
        </p:nvSpPr>
        <p:spPr>
          <a:xfrm>
            <a:off x="3673697" y="4277483"/>
            <a:ext cx="10972800" cy="1500411"/>
          </a:xfrm>
          <a:prstGeom prst="rect">
            <a:avLst/>
          </a:prstGeom>
        </p:spPr>
        <p:txBody>
          <a:bodyPr wrap="square" lIns="0" tIns="0" rIns="0" bIns="0" rtlCol="0" anchor="t">
            <a:spAutoFit/>
          </a:bodyPr>
          <a:lstStyle/>
          <a:p>
            <a:pPr algn="ctr">
              <a:lnSpc>
                <a:spcPts val="6057"/>
              </a:lnSpc>
              <a:spcBef>
                <a:spcPct val="0"/>
              </a:spcBef>
            </a:pPr>
            <a:r>
              <a:rPr lang="vi-VN" sz="4100" dirty="0">
                <a:solidFill>
                  <a:srgbClr val="000000"/>
                </a:solidFill>
                <a:latin typeface="Roboto Condensed Bold"/>
              </a:rPr>
              <a:t>Tại sao phải nêu vai trò, tác dụng của trò chơi hay hoạt động đối với con người?</a:t>
            </a:r>
            <a:endParaRPr lang="en-US" sz="4100" dirty="0">
              <a:solidFill>
                <a:srgbClr val="000000"/>
              </a:solidFill>
              <a:latin typeface="Roboto Condensed Bold"/>
            </a:endParaRPr>
          </a:p>
        </p:txBody>
      </p:sp>
      <p:sp>
        <p:nvSpPr>
          <p:cNvPr id="23" name="TextBox 23"/>
          <p:cNvSpPr txBox="1"/>
          <p:nvPr/>
        </p:nvSpPr>
        <p:spPr>
          <a:xfrm>
            <a:off x="870635" y="887176"/>
            <a:ext cx="17187770" cy="953135"/>
          </a:xfrm>
          <a:prstGeom prst="rect">
            <a:avLst/>
          </a:prstGeom>
        </p:spPr>
        <p:txBody>
          <a:bodyPr lIns="0" tIns="0" rIns="0" bIns="0" rtlCol="0" anchor="t">
            <a:spAutoFit/>
          </a:bodyPr>
          <a:lstStyle/>
          <a:p>
            <a:pPr algn="ctr">
              <a:lnSpc>
                <a:spcPts val="7840"/>
              </a:lnSpc>
              <a:spcBef>
                <a:spcPct val="0"/>
              </a:spcBef>
            </a:pPr>
            <a:r>
              <a:rPr lang="en-US" sz="5600" dirty="0">
                <a:solidFill>
                  <a:srgbClr val="5B4636"/>
                </a:solidFill>
                <a:latin typeface="Fraunces Bold"/>
              </a:rPr>
              <a:t> I. TÌM HIỂU YÊU CẦU CỦA KIỂU VĂN BẢN</a:t>
            </a:r>
          </a:p>
        </p:txBody>
      </p:sp>
    </p:spTree>
    <p:extLst>
      <p:ext uri="{BB962C8B-B14F-4D97-AF65-F5344CB8AC3E}">
        <p14:creationId xmlns:p14="http://schemas.microsoft.com/office/powerpoint/2010/main" val="17448630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barn(inVertical)">
                                      <p:cBhvr>
                                        <p:cTn id="1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TotalTime>
  <Words>800</Words>
  <Application>Microsoft Macintosh PowerPoint</Application>
  <PresentationFormat>Custom</PresentationFormat>
  <Paragraphs>57</Paragraphs>
  <Slides>17</Slides>
  <Notes>1</Notes>
  <HiddenSlides>0</HiddenSlides>
  <MMClips>1</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17</vt:i4>
      </vt:variant>
    </vt:vector>
  </HeadingPairs>
  <TitlesOfParts>
    <vt:vector size="28" baseType="lpstr">
      <vt:lpstr>Roboto Condensed</vt:lpstr>
      <vt:lpstr>Times New Roman</vt:lpstr>
      <vt:lpstr>#9Slide07 Crocante</vt:lpstr>
      <vt:lpstr>Fraunces Bold</vt:lpstr>
      <vt:lpstr>Calibri</vt:lpstr>
      <vt:lpstr>#9Slide07 SVNUT Triumph Press</vt:lpstr>
      <vt:lpstr>Wingdings</vt:lpstr>
      <vt:lpstr>#9Slide05 Gullever Font</vt:lpstr>
      <vt:lpstr>Roboto Condensed Bold</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7CD - B5 - Viet</dc:title>
  <cp:lastModifiedBy>Thuỳ Linh</cp:lastModifiedBy>
  <cp:revision>2</cp:revision>
  <dcterms:created xsi:type="dcterms:W3CDTF">2006-08-16T00:00:00Z</dcterms:created>
  <dcterms:modified xsi:type="dcterms:W3CDTF">2024-05-20T14:41:12Z</dcterms:modified>
  <dc:identifier>DAFT3BUONgw</dc:identifier>
</cp:coreProperties>
</file>