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70" r:id="rId3"/>
    <p:sldId id="269" r:id="rId4"/>
    <p:sldId id="256" r:id="rId5"/>
    <p:sldId id="258" r:id="rId6"/>
    <p:sldId id="271" r:id="rId7"/>
    <p:sldId id="272" r:id="rId8"/>
    <p:sldId id="260" r:id="rId9"/>
    <p:sldId id="273" r:id="rId10"/>
    <p:sldId id="262" r:id="rId11"/>
    <p:sldId id="274" r:id="rId12"/>
    <p:sldId id="275" r:id="rId13"/>
    <p:sldId id="276" r:id="rId14"/>
    <p:sldId id="257" r:id="rId15"/>
    <p:sldId id="278" r:id="rId16"/>
    <p:sldId id="279" r:id="rId17"/>
    <p:sldId id="280" r:id="rId18"/>
    <p:sldId id="281" r:id="rId19"/>
    <p:sldId id="282" r:id="rId20"/>
    <p:sldId id="283" r:id="rId21"/>
    <p:sldId id="284" r:id="rId22"/>
    <p:sldId id="285" r:id="rId23"/>
    <p:sldId id="286" r:id="rId24"/>
    <p:sldId id="290" r:id="rId25"/>
    <p:sldId id="288" r:id="rId26"/>
    <p:sldId id="287" r:id="rId27"/>
    <p:sldId id="289" r:id="rId28"/>
    <p:sldId id="291" r:id="rId29"/>
    <p:sldId id="292" r:id="rId30"/>
    <p:sldId id="293" r:id="rId31"/>
    <p:sldId id="294"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Roboto Mono Regular" panose="020B0604020202020204" charset="0"/>
      <p:regular r:id="rId40"/>
    </p:embeddedFont>
    <p:embeddedFont>
      <p:font typeface="Roboto Mono Regular Bold" panose="020B0604020202020204" charset="0"/>
      <p:regular r:id="rId41"/>
    </p:embeddedFont>
    <p:embeddedFont>
      <p:font typeface="Roboto Mono Regular Italics"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817" autoAdjust="0"/>
  </p:normalViewPr>
  <p:slideViewPr>
    <p:cSldViewPr>
      <p:cViewPr varScale="1">
        <p:scale>
          <a:sx n="38" d="100"/>
          <a:sy n="38" d="100"/>
        </p:scale>
        <p:origin x="102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9980B6-01F1-4502-8193-BE4721720808}"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BFFF0-CC22-4B95-B963-8C6DA329ACB4}" type="slidenum">
              <a:rPr lang="en-US" smtClean="0"/>
              <a:t>‹#›</a:t>
            </a:fld>
            <a:endParaRPr lang="en-US"/>
          </a:p>
        </p:txBody>
      </p:sp>
    </p:spTree>
    <p:extLst>
      <p:ext uri="{BB962C8B-B14F-4D97-AF65-F5344CB8AC3E}">
        <p14:creationId xmlns:p14="http://schemas.microsoft.com/office/powerpoint/2010/main" val="3250513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BFFF0-CC22-4B95-B963-8C6DA329ACB4}" type="slidenum">
              <a:rPr lang="en-US" smtClean="0"/>
              <a:t>4</a:t>
            </a:fld>
            <a:endParaRPr lang="en-US"/>
          </a:p>
        </p:txBody>
      </p:sp>
    </p:spTree>
    <p:extLst>
      <p:ext uri="{BB962C8B-B14F-4D97-AF65-F5344CB8AC3E}">
        <p14:creationId xmlns:p14="http://schemas.microsoft.com/office/powerpoint/2010/main" val="410040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Chọn</a:t>
            </a:r>
            <a:r>
              <a:rPr lang="en-US" b="1" baseline="0" dirty="0"/>
              <a:t> </a:t>
            </a:r>
            <a:r>
              <a:rPr lang="en-US" b="1" baseline="0" dirty="0" err="1"/>
              <a:t>quả</a:t>
            </a:r>
            <a:r>
              <a:rPr lang="en-US" b="1" baseline="0" dirty="0"/>
              <a:t> cam </a:t>
            </a:r>
            <a:r>
              <a:rPr lang="en-US" b="1" baseline="0" dirty="0" err="1"/>
              <a:t>để</a:t>
            </a:r>
            <a:r>
              <a:rPr lang="en-US" b="1" baseline="0" dirty="0"/>
              <a:t> </a:t>
            </a:r>
            <a:r>
              <a:rPr lang="en-US" b="1" baseline="0" dirty="0" err="1"/>
              <a:t>mở</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Nếu</a:t>
            </a:r>
            <a:r>
              <a:rPr lang="en-US" b="1" baseline="0" dirty="0"/>
              <a:t> HS </a:t>
            </a:r>
            <a:r>
              <a:rPr lang="en-US" b="1" baseline="0" dirty="0" err="1"/>
              <a:t>trả</a:t>
            </a:r>
            <a:r>
              <a:rPr lang="en-US" b="1" baseline="0" dirty="0"/>
              <a:t> </a:t>
            </a:r>
            <a:r>
              <a:rPr lang="en-US" b="1" baseline="0" dirty="0" err="1"/>
              <a:t>lời</a:t>
            </a:r>
            <a:r>
              <a:rPr lang="en-US" b="1" baseline="0" dirty="0"/>
              <a:t> </a:t>
            </a:r>
            <a:r>
              <a:rPr lang="en-US" b="1" baseline="0" dirty="0" err="1"/>
              <a:t>đúng</a:t>
            </a:r>
            <a:r>
              <a:rPr lang="en-US" b="1" baseline="0" dirty="0"/>
              <a:t> </a:t>
            </a:r>
            <a:r>
              <a:rPr lang="en-US" b="1" baseline="0" dirty="0" err="1"/>
              <a:t>thì</a:t>
            </a:r>
            <a:r>
              <a:rPr lang="en-US" b="1" baseline="0" dirty="0"/>
              <a:t> </a:t>
            </a:r>
            <a:r>
              <a:rPr lang="en-US" b="1" baseline="0" dirty="0" err="1"/>
              <a:t>bấm</a:t>
            </a:r>
            <a:r>
              <a:rPr lang="en-US" b="1" baseline="0" dirty="0"/>
              <a:t> </a:t>
            </a:r>
            <a:r>
              <a:rPr lang="en-US" b="1" baseline="0" dirty="0" err="1"/>
              <a:t>quả</a:t>
            </a:r>
            <a:r>
              <a:rPr lang="en-US" b="1" baseline="0" dirty="0"/>
              <a:t> cam </a:t>
            </a:r>
            <a:r>
              <a:rPr lang="en-US" b="1" baseline="0" dirty="0" err="1"/>
              <a:t>đó</a:t>
            </a:r>
            <a:r>
              <a:rPr lang="en-US" b="1" baseline="0" dirty="0"/>
              <a:t> </a:t>
            </a:r>
            <a:r>
              <a:rPr lang="en-US" b="1" baseline="0" dirty="0" err="1"/>
              <a:t>lần</a:t>
            </a:r>
            <a:r>
              <a:rPr lang="en-US" b="1" baseline="0" dirty="0"/>
              <a:t> 2 </a:t>
            </a:r>
            <a:r>
              <a:rPr lang="en-US" b="1" baseline="0" dirty="0" err="1"/>
              <a:t>để</a:t>
            </a:r>
            <a:r>
              <a:rPr lang="en-US" b="1" baseline="0" dirty="0"/>
              <a:t> </a:t>
            </a:r>
            <a:r>
              <a:rPr lang="en-US" b="1" baseline="0" dirty="0" err="1"/>
              <a:t>hái</a:t>
            </a:r>
            <a:r>
              <a:rPr lang="en-US" b="1" baseline="0" dirty="0"/>
              <a:t> cam. </a:t>
            </a:r>
            <a:r>
              <a:rPr lang="en-US" b="1" baseline="0" dirty="0" err="1"/>
              <a:t>Sau</a:t>
            </a:r>
            <a:r>
              <a:rPr lang="en-US" b="1" baseline="0" dirty="0"/>
              <a:t> </a:t>
            </a:r>
            <a:r>
              <a:rPr lang="en-US" b="1" baseline="0" dirty="0" err="1"/>
              <a:t>khi</a:t>
            </a:r>
            <a:r>
              <a:rPr lang="en-US" b="1" baseline="0" dirty="0"/>
              <a:t> </a:t>
            </a:r>
            <a:r>
              <a:rPr lang="en-US" b="1" baseline="0" dirty="0" err="1"/>
              <a:t>trả</a:t>
            </a:r>
            <a:r>
              <a:rPr lang="en-US" b="1" baseline="0" dirty="0"/>
              <a:t> </a:t>
            </a:r>
            <a:r>
              <a:rPr lang="en-US" b="1" baseline="0" dirty="0" err="1"/>
              <a:t>lời</a:t>
            </a:r>
            <a:r>
              <a:rPr lang="en-US" b="1" baseline="0" dirty="0"/>
              <a:t> </a:t>
            </a:r>
            <a:r>
              <a:rPr lang="en-US" b="1" baseline="0" dirty="0" err="1"/>
              <a:t>hết</a:t>
            </a:r>
            <a:r>
              <a:rPr lang="en-US" b="1" baseline="0" dirty="0"/>
              <a:t>, </a:t>
            </a:r>
            <a:r>
              <a:rPr lang="en-US" b="1" baseline="0" dirty="0" err="1"/>
              <a:t>bấm</a:t>
            </a:r>
            <a:r>
              <a:rPr lang="en-US" b="1" baseline="0" dirty="0"/>
              <a:t> “</a:t>
            </a:r>
            <a:r>
              <a:rPr lang="en-US" b="1" baseline="0" dirty="0" err="1"/>
              <a:t>Tiếp</a:t>
            </a:r>
            <a:r>
              <a:rPr lang="en-US" b="1" baseline="0" dirty="0"/>
              <a:t> </a:t>
            </a:r>
            <a:r>
              <a:rPr lang="en-US" b="1" baseline="0" dirty="0" err="1"/>
              <a:t>theo</a:t>
            </a:r>
            <a:r>
              <a:rPr lang="en-US" b="1" baseline="0" dirty="0"/>
              <a:t>” </a:t>
            </a:r>
            <a:r>
              <a:rPr lang="en-US" b="1" baseline="0" dirty="0" err="1"/>
              <a:t>để</a:t>
            </a:r>
            <a:r>
              <a:rPr lang="en-US" b="1" baseline="0" dirty="0"/>
              <a:t> </a:t>
            </a:r>
            <a:r>
              <a:rPr lang="en-US" b="1" baseline="0" dirty="0" err="1"/>
              <a:t>đến</a:t>
            </a:r>
            <a:r>
              <a:rPr lang="en-US" b="1" baseline="0" dirty="0"/>
              <a:t> slide </a:t>
            </a:r>
            <a:r>
              <a:rPr lang="en-US" b="1" baseline="0" dirty="0" err="1"/>
              <a:t>vận</a:t>
            </a:r>
            <a:r>
              <a:rPr lang="en-US" b="1" baseline="0" dirty="0"/>
              <a:t> </a:t>
            </a:r>
            <a:r>
              <a:rPr lang="en-US" b="1" baseline="0" dirty="0" err="1"/>
              <a:t>dụng</a:t>
            </a:r>
            <a:r>
              <a:rPr lang="en-US" b="1" baseline="0" dirty="0"/>
              <a:t>.</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22</a:t>
            </a:fld>
            <a:endParaRPr lang="en-US"/>
          </a:p>
        </p:txBody>
      </p:sp>
    </p:spTree>
    <p:extLst>
      <p:ext uri="{BB962C8B-B14F-4D97-AF65-F5344CB8AC3E}">
        <p14:creationId xmlns:p14="http://schemas.microsoft.com/office/powerpoint/2010/main" val="323618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HS</a:t>
            </a:r>
            <a:r>
              <a:rPr lang="en-US" b="1" baseline="0" dirty="0"/>
              <a:t> </a:t>
            </a:r>
            <a:r>
              <a:rPr lang="en-US" b="1" baseline="0" dirty="0" err="1"/>
              <a:t>trra</a:t>
            </a:r>
            <a:r>
              <a:rPr lang="en-US" b="1" baseline="0" dirty="0"/>
              <a:t> </a:t>
            </a:r>
            <a:r>
              <a:rPr lang="en-US" b="1" baseline="0" dirty="0" err="1"/>
              <a:t>lời</a:t>
            </a:r>
            <a:r>
              <a:rPr lang="en-US" b="1" baseline="0" dirty="0"/>
              <a:t> </a:t>
            </a:r>
            <a:r>
              <a:rPr lang="en-US" b="1" baseline="0" dirty="0" err="1"/>
              <a:t>xong</a:t>
            </a:r>
            <a:r>
              <a:rPr lang="en-US" b="1" baseline="0" dirty="0"/>
              <a:t> </a:t>
            </a:r>
            <a:r>
              <a:rPr lang="en-US" b="1" baseline="0" dirty="0" err="1"/>
              <a:t>bấm</a:t>
            </a:r>
            <a:r>
              <a:rPr lang="en-US" b="1" baseline="0" dirty="0"/>
              <a:t> “Quay </a:t>
            </a:r>
            <a:r>
              <a:rPr lang="en-US" b="1" baseline="0" dirty="0" err="1"/>
              <a:t>về</a:t>
            </a:r>
            <a:r>
              <a:rPr lang="en-US" b="1" baseline="0" dirty="0"/>
              <a:t>” </a:t>
            </a:r>
            <a:r>
              <a:rPr lang="en-US" b="1" baseline="0" dirty="0" err="1"/>
              <a:t>để</a:t>
            </a:r>
            <a:r>
              <a:rPr lang="en-US" b="1" baseline="0" dirty="0"/>
              <a:t> </a:t>
            </a:r>
            <a:r>
              <a:rPr lang="en-US" b="1" baseline="0" dirty="0" err="1"/>
              <a:t>mở</a:t>
            </a:r>
            <a:r>
              <a:rPr lang="en-US" b="1" baseline="0" dirty="0"/>
              <a:t> </a:t>
            </a:r>
            <a:r>
              <a:rPr lang="en-US" b="1" baseline="0" dirty="0" err="1"/>
              <a:t>các</a:t>
            </a:r>
            <a:r>
              <a:rPr lang="en-US" b="1" baseline="0" dirty="0"/>
              <a:t> </a:t>
            </a:r>
            <a:r>
              <a:rPr lang="en-US" b="1" baseline="0" dirty="0" err="1"/>
              <a:t>câu</a:t>
            </a:r>
            <a:r>
              <a:rPr lang="en-US" b="1" baseline="0" dirty="0"/>
              <a:t> </a:t>
            </a:r>
            <a:r>
              <a:rPr lang="en-US" b="1" baseline="0" dirty="0" err="1"/>
              <a:t>hỏi</a:t>
            </a:r>
            <a:r>
              <a:rPr lang="en-US" b="1" baseline="0" dirty="0"/>
              <a:t> </a:t>
            </a:r>
            <a:r>
              <a:rPr lang="en-US" b="1" baseline="0" dirty="0" err="1"/>
              <a:t>tiếp</a:t>
            </a:r>
            <a:r>
              <a:rPr lang="en-US" b="1" baseline="0" dirty="0"/>
              <a:t> </a:t>
            </a:r>
            <a:r>
              <a:rPr lang="en-US" b="1" baseline="0" dirty="0" err="1"/>
              <a:t>theo.</a:t>
            </a:r>
            <a:endParaRPr lang="en-US" b="1" dirty="0"/>
          </a:p>
        </p:txBody>
      </p:sp>
      <p:sp>
        <p:nvSpPr>
          <p:cNvPr id="4" name="Slide Number Placeholder 3"/>
          <p:cNvSpPr>
            <a:spLocks noGrp="1"/>
          </p:cNvSpPr>
          <p:nvPr>
            <p:ph type="sldNum" sz="quarter" idx="10"/>
          </p:nvPr>
        </p:nvSpPr>
        <p:spPr/>
        <p:txBody>
          <a:bodyPr/>
          <a:lstStyle/>
          <a:p>
            <a:fld id="{821BFFF0-CC22-4B95-B963-8C6DA329ACB4}" type="slidenum">
              <a:rPr lang="en-US" smtClean="0"/>
              <a:t>23</a:t>
            </a:fld>
            <a:endParaRPr lang="en-US"/>
          </a:p>
        </p:txBody>
      </p:sp>
    </p:spTree>
    <p:extLst>
      <p:ext uri="{BB962C8B-B14F-4D97-AF65-F5344CB8AC3E}">
        <p14:creationId xmlns:p14="http://schemas.microsoft.com/office/powerpoint/2010/main" val="310749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326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967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984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992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183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65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534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59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124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175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26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solidFill>
                  <a:prstClr val="black">
                    <a:tint val="75000"/>
                  </a:prstClr>
                </a:solidFill>
              </a:rPr>
              <a:pPr/>
              <a:t>11/24/2023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22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3.sv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27.svg"/><Relationship Id="rId2" Type="http://schemas.openxmlformats.org/officeDocument/2006/relationships/image" Target="../media/image32.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26.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3.svg"/><Relationship Id="rId21" Type="http://schemas.openxmlformats.org/officeDocument/2006/relationships/image" Target="../media/image57.sv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27.svg"/><Relationship Id="rId2" Type="http://schemas.openxmlformats.org/officeDocument/2006/relationships/image" Target="../media/image32.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26.png"/><Relationship Id="rId5" Type="http://schemas.openxmlformats.org/officeDocument/2006/relationships/image" Target="../media/image41.svg"/><Relationship Id="rId15" Type="http://schemas.openxmlformats.org/officeDocument/2006/relationships/image" Target="../media/image51.svg"/><Relationship Id="rId23" Type="http://schemas.openxmlformats.org/officeDocument/2006/relationships/image" Target="../media/image59.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8.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9.sv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78.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7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3.sv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svg"/><Relationship Id="rId4" Type="http://schemas.openxmlformats.org/officeDocument/2006/relationships/image" Target="../media/image5.svg"/><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3.svg"/><Relationship Id="rId2" Type="http://schemas.openxmlformats.org/officeDocument/2006/relationships/image" Target="../media/image7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2.png"/><Relationship Id="rId5" Type="http://schemas.openxmlformats.org/officeDocument/2006/relationships/image" Target="../media/image4.png"/><Relationship Id="rId15" Type="http://schemas.openxmlformats.org/officeDocument/2006/relationships/image" Target="../media/image2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81.sv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4.png"/><Relationship Id="rId18" Type="http://schemas.openxmlformats.org/officeDocument/2006/relationships/image" Target="../media/image65.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3.svg"/><Relationship Id="rId17" Type="http://schemas.openxmlformats.org/officeDocument/2006/relationships/image" Target="../media/image64.png"/><Relationship Id="rId2" Type="http://schemas.openxmlformats.org/officeDocument/2006/relationships/image" Target="../media/image36.png"/><Relationship Id="rId16" Type="http://schemas.openxmlformats.org/officeDocument/2006/relationships/image" Target="../media/image87.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82.png"/><Relationship Id="rId5" Type="http://schemas.openxmlformats.org/officeDocument/2006/relationships/image" Target="../media/image4.png"/><Relationship Id="rId15" Type="http://schemas.openxmlformats.org/officeDocument/2006/relationships/image" Target="../media/image86.png"/><Relationship Id="rId10" Type="http://schemas.openxmlformats.org/officeDocument/2006/relationships/image" Target="../media/image9.svg"/><Relationship Id="rId19" Type="http://schemas.openxmlformats.org/officeDocument/2006/relationships/image" Target="../media/image26.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85.sv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svg"/><Relationship Id="rId7"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18.svg"/><Relationship Id="rId7" Type="http://schemas.openxmlformats.org/officeDocument/2006/relationships/image" Target="../media/image94.png"/><Relationship Id="rId12"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95.png"/><Relationship Id="rId4" Type="http://schemas.openxmlformats.org/officeDocument/2006/relationships/image" Target="../media/image91.png"/><Relationship Id="rId9" Type="http://schemas.openxmlformats.org/officeDocument/2006/relationships/image" Target="../media/image41.svg"/><Relationship Id="rId14" Type="http://schemas.openxmlformats.org/officeDocument/2006/relationships/image" Target="../media/image97.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98.png"/><Relationship Id="rId18" Type="http://schemas.openxmlformats.org/officeDocument/2006/relationships/image" Target="../media/image101.png"/><Relationship Id="rId26" Type="http://schemas.openxmlformats.org/officeDocument/2006/relationships/slide" Target="slide27.xml"/><Relationship Id="rId3" Type="http://schemas.openxmlformats.org/officeDocument/2006/relationships/audio" Target="../media/audio1.wav"/><Relationship Id="rId21" Type="http://schemas.openxmlformats.org/officeDocument/2006/relationships/image" Target="../media/image104.png"/><Relationship Id="rId7" Type="http://schemas.openxmlformats.org/officeDocument/2006/relationships/image" Target="../media/image94.png"/><Relationship Id="rId12" Type="http://schemas.openxmlformats.org/officeDocument/2006/relationships/slide" Target="slide28.xml"/><Relationship Id="rId17" Type="http://schemas.openxmlformats.org/officeDocument/2006/relationships/image" Target="../media/image100.png"/><Relationship Id="rId25" Type="http://schemas.openxmlformats.org/officeDocument/2006/relationships/slide" Target="slide26.xml"/><Relationship Id="rId2" Type="http://schemas.openxmlformats.org/officeDocument/2006/relationships/notesSlide" Target="../notesSlides/notesSlide2.xml"/><Relationship Id="rId16" Type="http://schemas.openxmlformats.org/officeDocument/2006/relationships/image" Target="../media/image18.svg"/><Relationship Id="rId20"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6.png"/><Relationship Id="rId24" Type="http://schemas.openxmlformats.org/officeDocument/2006/relationships/slide" Target="slide25.xml"/><Relationship Id="rId5" Type="http://schemas.openxmlformats.org/officeDocument/2006/relationships/image" Target="../media/image92.png"/><Relationship Id="rId15" Type="http://schemas.openxmlformats.org/officeDocument/2006/relationships/image" Target="../media/image17.png"/><Relationship Id="rId23" Type="http://schemas.openxmlformats.org/officeDocument/2006/relationships/slide" Target="slide24.xml"/><Relationship Id="rId10" Type="http://schemas.openxmlformats.org/officeDocument/2006/relationships/image" Target="../media/image95.png"/><Relationship Id="rId19" Type="http://schemas.openxmlformats.org/officeDocument/2006/relationships/image" Target="../media/image102.png"/><Relationship Id="rId4" Type="http://schemas.openxmlformats.org/officeDocument/2006/relationships/image" Target="../media/image91.png"/><Relationship Id="rId9" Type="http://schemas.openxmlformats.org/officeDocument/2006/relationships/image" Target="../media/image41.svg"/><Relationship Id="rId14" Type="http://schemas.openxmlformats.org/officeDocument/2006/relationships/image" Target="../media/image99.png"/><Relationship Id="rId22"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svg"/><Relationship Id="rId3" Type="http://schemas.microsoft.com/office/2007/relationships/media" Target="../media/media2.mp3"/><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109.png"/><Relationship Id="rId5" Type="http://schemas.openxmlformats.org/officeDocument/2006/relationships/slideLayout" Target="../slideLayouts/slideLayout12.xml"/><Relationship Id="rId15" Type="http://schemas.openxmlformats.org/officeDocument/2006/relationships/image" Target="../media/image112.png"/><Relationship Id="rId10" Type="http://schemas.openxmlformats.org/officeDocument/2006/relationships/image" Target="../media/image108.svg"/><Relationship Id="rId4" Type="http://schemas.openxmlformats.org/officeDocument/2006/relationships/audio" Target="../media/media2.mp3"/><Relationship Id="rId9" Type="http://schemas.openxmlformats.org/officeDocument/2006/relationships/image" Target="../media/image107.png"/><Relationship Id="rId14" Type="http://schemas.openxmlformats.org/officeDocument/2006/relationships/slide" Target="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106.svg"/><Relationship Id="rId12" Type="http://schemas.openxmlformats.org/officeDocument/2006/relationships/image" Target="../media/image1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slideLayout" Target="../slideLayouts/slideLayout12.xml"/><Relationship Id="rId10" Type="http://schemas.openxmlformats.org/officeDocument/2006/relationships/image" Target="../media/image109.png"/><Relationship Id="rId4" Type="http://schemas.openxmlformats.org/officeDocument/2006/relationships/audio" Target="../media/media2.mp3"/><Relationship Id="rId9" Type="http://schemas.openxmlformats.org/officeDocument/2006/relationships/image" Target="../media/image108.svg"/><Relationship Id="rId14" Type="http://schemas.openxmlformats.org/officeDocument/2006/relationships/image" Target="../media/image112.png"/></Relationships>
</file>

<file path=ppt/slides/_rels/slide25.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105.png"/><Relationship Id="rId12" Type="http://schemas.openxmlformats.org/officeDocument/2006/relationships/image" Target="../media/image1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9.png"/><Relationship Id="rId11" Type="http://schemas.openxmlformats.org/officeDocument/2006/relationships/image" Target="../media/image110.png"/><Relationship Id="rId5" Type="http://schemas.openxmlformats.org/officeDocument/2006/relationships/slideLayout" Target="../slideLayouts/slideLayout12.xml"/><Relationship Id="rId10" Type="http://schemas.openxmlformats.org/officeDocument/2006/relationships/image" Target="../media/image108.svg"/><Relationship Id="rId4" Type="http://schemas.openxmlformats.org/officeDocument/2006/relationships/audio" Target="../media/media2.mp3"/><Relationship Id="rId9" Type="http://schemas.openxmlformats.org/officeDocument/2006/relationships/image" Target="../media/image107.png"/><Relationship Id="rId14"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106.svg"/><Relationship Id="rId12" Type="http://schemas.openxmlformats.org/officeDocument/2006/relationships/image" Target="../media/image1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slideLayout" Target="../slideLayouts/slideLayout12.xml"/><Relationship Id="rId10" Type="http://schemas.openxmlformats.org/officeDocument/2006/relationships/image" Target="../media/image109.png"/><Relationship Id="rId4" Type="http://schemas.openxmlformats.org/officeDocument/2006/relationships/audio" Target="../media/media2.mp3"/><Relationship Id="rId9" Type="http://schemas.openxmlformats.org/officeDocument/2006/relationships/image" Target="../media/image108.svg"/><Relationship Id="rId14" Type="http://schemas.openxmlformats.org/officeDocument/2006/relationships/image" Target="../media/image112.png"/></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slide" Target="slide22.xml"/><Relationship Id="rId3" Type="http://schemas.microsoft.com/office/2007/relationships/media" Target="../media/media2.mp3"/><Relationship Id="rId7" Type="http://schemas.openxmlformats.org/officeDocument/2006/relationships/image" Target="../media/image105.png"/><Relationship Id="rId12" Type="http://schemas.openxmlformats.org/officeDocument/2006/relationships/image" Target="../media/image111.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9.png"/><Relationship Id="rId11" Type="http://schemas.openxmlformats.org/officeDocument/2006/relationships/image" Target="../media/image110.png"/><Relationship Id="rId5" Type="http://schemas.openxmlformats.org/officeDocument/2006/relationships/slideLayout" Target="../slideLayouts/slideLayout12.xml"/><Relationship Id="rId10" Type="http://schemas.openxmlformats.org/officeDocument/2006/relationships/image" Target="../media/image108.svg"/><Relationship Id="rId4" Type="http://schemas.openxmlformats.org/officeDocument/2006/relationships/audio" Target="../media/media2.mp3"/><Relationship Id="rId9" Type="http://schemas.openxmlformats.org/officeDocument/2006/relationships/image" Target="../media/image107.png"/><Relationship Id="rId14" Type="http://schemas.openxmlformats.org/officeDocument/2006/relationships/image" Target="../media/image112.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13.png"/><Relationship Id="rId7"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116.svg"/><Relationship Id="rId4" Type="http://schemas.openxmlformats.org/officeDocument/2006/relationships/image" Target="../media/image114.svg"/><Relationship Id="rId9" Type="http://schemas.openxmlformats.org/officeDocument/2006/relationships/image" Target="../media/image115.png"/></Relationships>
</file>

<file path=ppt/slides/_rels/slide29.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9.png"/><Relationship Id="rId7" Type="http://schemas.openxmlformats.org/officeDocument/2006/relationships/image" Target="../media/image11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1255752"/>
            <a:ext cx="15039396" cy="8377215"/>
            <a:chOff x="0" y="0"/>
            <a:chExt cx="46776466" cy="26055335"/>
          </a:xfrm>
        </p:grpSpPr>
        <p:sp>
          <p:nvSpPr>
            <p:cNvPr id="4" name="Freeform 4"/>
            <p:cNvSpPr/>
            <p:nvPr/>
          </p:nvSpPr>
          <p:spPr>
            <a:xfrm>
              <a:off x="72390" y="72390"/>
              <a:ext cx="46631686" cy="25910554"/>
            </a:xfrm>
            <a:custGeom>
              <a:avLst/>
              <a:gdLst/>
              <a:ahLst/>
              <a:cxnLst/>
              <a:rect l="l" t="t" r="r" b="b"/>
              <a:pathLst>
                <a:path w="46631686" h="25910554">
                  <a:moveTo>
                    <a:pt x="0" y="0"/>
                  </a:moveTo>
                  <a:lnTo>
                    <a:pt x="46631686" y="0"/>
                  </a:lnTo>
                  <a:lnTo>
                    <a:pt x="46631686" y="25910554"/>
                  </a:lnTo>
                  <a:lnTo>
                    <a:pt x="0" y="25910554"/>
                  </a:lnTo>
                  <a:lnTo>
                    <a:pt x="0" y="0"/>
                  </a:lnTo>
                  <a:close/>
                </a:path>
              </a:pathLst>
            </a:custGeom>
            <a:solidFill>
              <a:srgbClr val="E2B9C8"/>
            </a:solidFill>
          </p:spPr>
        </p:sp>
        <p:sp>
          <p:nvSpPr>
            <p:cNvPr id="5" name="Freeform 5"/>
            <p:cNvSpPr/>
            <p:nvPr/>
          </p:nvSpPr>
          <p:spPr>
            <a:xfrm>
              <a:off x="0" y="0"/>
              <a:ext cx="46776466" cy="26055334"/>
            </a:xfrm>
            <a:custGeom>
              <a:avLst/>
              <a:gdLst/>
              <a:ahLst/>
              <a:cxnLst/>
              <a:rect l="l" t="t" r="r" b="b"/>
              <a:pathLst>
                <a:path w="46776466" h="26055334">
                  <a:moveTo>
                    <a:pt x="46631687" y="25910555"/>
                  </a:moveTo>
                  <a:lnTo>
                    <a:pt x="46776466" y="25910555"/>
                  </a:lnTo>
                  <a:lnTo>
                    <a:pt x="46776466" y="26055334"/>
                  </a:lnTo>
                  <a:lnTo>
                    <a:pt x="46631687" y="26055334"/>
                  </a:lnTo>
                  <a:lnTo>
                    <a:pt x="46631687" y="25910555"/>
                  </a:lnTo>
                  <a:close/>
                  <a:moveTo>
                    <a:pt x="0" y="144780"/>
                  </a:moveTo>
                  <a:lnTo>
                    <a:pt x="144780" y="144780"/>
                  </a:lnTo>
                  <a:lnTo>
                    <a:pt x="144780" y="25910555"/>
                  </a:lnTo>
                  <a:lnTo>
                    <a:pt x="0" y="25910555"/>
                  </a:lnTo>
                  <a:lnTo>
                    <a:pt x="0" y="144780"/>
                  </a:lnTo>
                  <a:close/>
                  <a:moveTo>
                    <a:pt x="0" y="25910555"/>
                  </a:moveTo>
                  <a:lnTo>
                    <a:pt x="144780" y="25910555"/>
                  </a:lnTo>
                  <a:lnTo>
                    <a:pt x="144780" y="26055334"/>
                  </a:lnTo>
                  <a:lnTo>
                    <a:pt x="0" y="26055334"/>
                  </a:lnTo>
                  <a:lnTo>
                    <a:pt x="0" y="25910555"/>
                  </a:lnTo>
                  <a:close/>
                  <a:moveTo>
                    <a:pt x="46631687" y="144780"/>
                  </a:moveTo>
                  <a:lnTo>
                    <a:pt x="46776466" y="144780"/>
                  </a:lnTo>
                  <a:lnTo>
                    <a:pt x="46776466" y="25910555"/>
                  </a:lnTo>
                  <a:lnTo>
                    <a:pt x="46631687" y="25910555"/>
                  </a:lnTo>
                  <a:lnTo>
                    <a:pt x="46631687" y="144780"/>
                  </a:lnTo>
                  <a:close/>
                  <a:moveTo>
                    <a:pt x="144780" y="25910555"/>
                  </a:moveTo>
                  <a:lnTo>
                    <a:pt x="46631687" y="25910555"/>
                  </a:lnTo>
                  <a:lnTo>
                    <a:pt x="46631687" y="26055334"/>
                  </a:lnTo>
                  <a:lnTo>
                    <a:pt x="144780" y="26055334"/>
                  </a:lnTo>
                  <a:lnTo>
                    <a:pt x="144780" y="25910555"/>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1915759" y="2719433"/>
            <a:ext cx="14456482" cy="6560350"/>
            <a:chOff x="0" y="0"/>
            <a:chExt cx="44963451" cy="20404410"/>
          </a:xfrm>
        </p:grpSpPr>
        <p:sp>
          <p:nvSpPr>
            <p:cNvPr id="7" name="Freeform 7"/>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FFFFF"/>
            </a:solidFill>
          </p:spPr>
        </p:sp>
        <p:sp>
          <p:nvSpPr>
            <p:cNvPr id="8" name="Freeform 8"/>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0" name="Group 10"/>
          <p:cNvGrpSpPr/>
          <p:nvPr/>
        </p:nvGrpSpPr>
        <p:grpSpPr>
          <a:xfrm>
            <a:off x="4488708" y="1749497"/>
            <a:ext cx="8431321" cy="743652"/>
            <a:chOff x="0" y="0"/>
            <a:chExt cx="21699163" cy="1913890"/>
          </a:xfrm>
        </p:grpSpPr>
        <p:sp>
          <p:nvSpPr>
            <p:cNvPr id="11" name="Freeform 11"/>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grpSp>
        <p:nvGrpSpPr>
          <p:cNvPr id="12" name="Group 12"/>
          <p:cNvGrpSpPr/>
          <p:nvPr/>
        </p:nvGrpSpPr>
        <p:grpSpPr>
          <a:xfrm>
            <a:off x="1624302" y="654033"/>
            <a:ext cx="15039396" cy="856228"/>
            <a:chOff x="0" y="0"/>
            <a:chExt cx="46776466" cy="2663093"/>
          </a:xfrm>
        </p:grpSpPr>
        <p:sp>
          <p:nvSpPr>
            <p:cNvPr id="13" name="Freeform 13"/>
            <p:cNvSpPr/>
            <p:nvPr/>
          </p:nvSpPr>
          <p:spPr>
            <a:xfrm>
              <a:off x="72390" y="72390"/>
              <a:ext cx="46631686" cy="2518313"/>
            </a:xfrm>
            <a:custGeom>
              <a:avLst/>
              <a:gdLst/>
              <a:ahLst/>
              <a:cxnLst/>
              <a:rect l="l" t="t" r="r" b="b"/>
              <a:pathLst>
                <a:path w="46631686" h="2518313">
                  <a:moveTo>
                    <a:pt x="0" y="0"/>
                  </a:moveTo>
                  <a:lnTo>
                    <a:pt x="46631686" y="0"/>
                  </a:lnTo>
                  <a:lnTo>
                    <a:pt x="46631686" y="2518313"/>
                  </a:lnTo>
                  <a:lnTo>
                    <a:pt x="0" y="2518313"/>
                  </a:lnTo>
                  <a:lnTo>
                    <a:pt x="0" y="0"/>
                  </a:lnTo>
                  <a:close/>
                </a:path>
              </a:pathLst>
            </a:custGeom>
            <a:solidFill>
              <a:srgbClr val="FFFFFF"/>
            </a:solidFill>
          </p:spPr>
        </p:sp>
        <p:sp>
          <p:nvSpPr>
            <p:cNvPr id="14" name="Freeform 14"/>
            <p:cNvSpPr/>
            <p:nvPr/>
          </p:nvSpPr>
          <p:spPr>
            <a:xfrm>
              <a:off x="0" y="0"/>
              <a:ext cx="46776466" cy="2663093"/>
            </a:xfrm>
            <a:custGeom>
              <a:avLst/>
              <a:gdLst/>
              <a:ahLst/>
              <a:cxnLst/>
              <a:rect l="l" t="t" r="r" b="b"/>
              <a:pathLst>
                <a:path w="46776466" h="2663093">
                  <a:moveTo>
                    <a:pt x="46631687" y="2518313"/>
                  </a:moveTo>
                  <a:lnTo>
                    <a:pt x="46776466" y="2518313"/>
                  </a:lnTo>
                  <a:lnTo>
                    <a:pt x="46776466" y="2663093"/>
                  </a:lnTo>
                  <a:lnTo>
                    <a:pt x="46631687" y="2663093"/>
                  </a:lnTo>
                  <a:lnTo>
                    <a:pt x="46631687" y="2518313"/>
                  </a:lnTo>
                  <a:close/>
                  <a:moveTo>
                    <a:pt x="0" y="144780"/>
                  </a:moveTo>
                  <a:lnTo>
                    <a:pt x="144780" y="144780"/>
                  </a:lnTo>
                  <a:lnTo>
                    <a:pt x="144780" y="2518314"/>
                  </a:lnTo>
                  <a:lnTo>
                    <a:pt x="0" y="2518314"/>
                  </a:lnTo>
                  <a:lnTo>
                    <a:pt x="0" y="144780"/>
                  </a:lnTo>
                  <a:close/>
                  <a:moveTo>
                    <a:pt x="0" y="2518314"/>
                  </a:moveTo>
                  <a:lnTo>
                    <a:pt x="144780" y="2518314"/>
                  </a:lnTo>
                  <a:lnTo>
                    <a:pt x="144780" y="2663093"/>
                  </a:lnTo>
                  <a:lnTo>
                    <a:pt x="0" y="2663093"/>
                  </a:lnTo>
                  <a:lnTo>
                    <a:pt x="0" y="2518313"/>
                  </a:lnTo>
                  <a:close/>
                  <a:moveTo>
                    <a:pt x="46631687" y="144780"/>
                  </a:moveTo>
                  <a:lnTo>
                    <a:pt x="46776466" y="144780"/>
                  </a:lnTo>
                  <a:lnTo>
                    <a:pt x="46776466" y="2518314"/>
                  </a:lnTo>
                  <a:lnTo>
                    <a:pt x="46631687" y="2518314"/>
                  </a:lnTo>
                  <a:lnTo>
                    <a:pt x="46631687" y="144780"/>
                  </a:lnTo>
                  <a:close/>
                  <a:moveTo>
                    <a:pt x="144780" y="2518313"/>
                  </a:moveTo>
                  <a:lnTo>
                    <a:pt x="46631687" y="2518313"/>
                  </a:lnTo>
                  <a:lnTo>
                    <a:pt x="46631687" y="2663093"/>
                  </a:lnTo>
                  <a:lnTo>
                    <a:pt x="144780" y="2663093"/>
                  </a:lnTo>
                  <a:lnTo>
                    <a:pt x="144780" y="2518313"/>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sp>
        <p:nvSpPr>
          <p:cNvPr id="15" name="AutoShape 15"/>
          <p:cNvSpPr/>
          <p:nvPr/>
        </p:nvSpPr>
        <p:spPr>
          <a:xfrm rot="2700000">
            <a:off x="15872632" y="1071611"/>
            <a:ext cx="496171" cy="0"/>
          </a:xfrm>
          <a:prstGeom prst="line">
            <a:avLst/>
          </a:prstGeom>
          <a:ln w="38100" cap="rnd">
            <a:solidFill>
              <a:srgbClr val="3D3D3B"/>
            </a:solidFill>
            <a:prstDash val="solid"/>
            <a:headEnd type="none" w="sm" len="sm"/>
            <a:tailEnd type="none" w="sm" len="sm"/>
          </a:ln>
        </p:spPr>
      </p:sp>
      <p:sp>
        <p:nvSpPr>
          <p:cNvPr id="16" name="AutoShape 16"/>
          <p:cNvSpPr/>
          <p:nvPr/>
        </p:nvSpPr>
        <p:spPr>
          <a:xfrm rot="8100000">
            <a:off x="15872632" y="1071611"/>
            <a:ext cx="496171" cy="0"/>
          </a:xfrm>
          <a:prstGeom prst="line">
            <a:avLst/>
          </a:prstGeom>
          <a:ln w="38100" cap="rnd">
            <a:solidFill>
              <a:srgbClr val="3D3D3B"/>
            </a:solidFill>
            <a:prstDash val="solid"/>
            <a:headEnd type="none" w="sm" len="sm"/>
            <a:tailEnd type="none" w="sm" len="sm"/>
          </a:ln>
        </p:spPr>
      </p:sp>
      <p:sp>
        <p:nvSpPr>
          <p:cNvPr id="17" name="AutoShape 17"/>
          <p:cNvSpPr/>
          <p:nvPr/>
        </p:nvSpPr>
        <p:spPr>
          <a:xfrm>
            <a:off x="13656411" y="1260873"/>
            <a:ext cx="318890" cy="0"/>
          </a:xfrm>
          <a:prstGeom prst="line">
            <a:avLst/>
          </a:prstGeom>
          <a:ln w="38100" cap="rnd">
            <a:solidFill>
              <a:srgbClr val="3D3D3B"/>
            </a:solidFill>
            <a:prstDash val="solid"/>
            <a:headEnd type="none" w="sm" len="sm"/>
            <a:tailEnd type="none" w="sm" len="sm"/>
          </a:ln>
        </p:spPr>
      </p:sp>
      <p:sp>
        <p:nvSpPr>
          <p:cNvPr id="18" name="AutoShape 18"/>
          <p:cNvSpPr/>
          <p:nvPr/>
        </p:nvSpPr>
        <p:spPr>
          <a:xfrm>
            <a:off x="14747260" y="1918415"/>
            <a:ext cx="482993" cy="0"/>
          </a:xfrm>
          <a:prstGeom prst="line">
            <a:avLst/>
          </a:prstGeom>
          <a:ln w="47625" cap="rnd">
            <a:solidFill>
              <a:srgbClr val="3D3D3B"/>
            </a:solidFill>
            <a:prstDash val="solid"/>
            <a:headEnd type="none" w="sm" len="sm"/>
            <a:tailEnd type="none" w="sm" len="sm"/>
          </a:ln>
        </p:spPr>
      </p:sp>
      <p:sp>
        <p:nvSpPr>
          <p:cNvPr id="19" name="AutoShape 19"/>
          <p:cNvSpPr/>
          <p:nvPr/>
        </p:nvSpPr>
        <p:spPr>
          <a:xfrm>
            <a:off x="14747260" y="2095722"/>
            <a:ext cx="482993" cy="0"/>
          </a:xfrm>
          <a:prstGeom prst="line">
            <a:avLst/>
          </a:prstGeom>
          <a:ln w="47625" cap="rnd">
            <a:solidFill>
              <a:srgbClr val="3D3D3B"/>
            </a:solidFill>
            <a:prstDash val="solid"/>
            <a:headEnd type="none" w="sm" len="sm"/>
            <a:tailEnd type="none" w="sm" len="sm"/>
          </a:ln>
        </p:spPr>
      </p:sp>
      <p:sp>
        <p:nvSpPr>
          <p:cNvPr id="20" name="AutoShape 20"/>
          <p:cNvSpPr/>
          <p:nvPr/>
        </p:nvSpPr>
        <p:spPr>
          <a:xfrm>
            <a:off x="14747260" y="2273029"/>
            <a:ext cx="482993" cy="0"/>
          </a:xfrm>
          <a:prstGeom prst="line">
            <a:avLst/>
          </a:prstGeom>
          <a:ln w="47625" cap="rnd">
            <a:solidFill>
              <a:srgbClr val="3D3D3B"/>
            </a:solidFill>
            <a:prstDash val="solid"/>
            <a:headEnd type="none" w="sm" len="sm"/>
            <a:tailEnd type="none" w="sm" len="sm"/>
          </a:ln>
        </p:spPr>
      </p:sp>
      <p:grpSp>
        <p:nvGrpSpPr>
          <p:cNvPr id="21" name="Group 21"/>
          <p:cNvGrpSpPr/>
          <p:nvPr/>
        </p:nvGrpSpPr>
        <p:grpSpPr>
          <a:xfrm>
            <a:off x="14796389" y="899845"/>
            <a:ext cx="384735" cy="397371"/>
            <a:chOff x="0" y="0"/>
            <a:chExt cx="485244" cy="501180"/>
          </a:xfrm>
        </p:grpSpPr>
        <p:sp>
          <p:nvSpPr>
            <p:cNvPr id="22" name="Freeform 22"/>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3" name="Group 23"/>
          <p:cNvGrpSpPr/>
          <p:nvPr/>
        </p:nvGrpSpPr>
        <p:grpSpPr>
          <a:xfrm>
            <a:off x="14796389" y="912480"/>
            <a:ext cx="384735" cy="150960"/>
            <a:chOff x="0" y="0"/>
            <a:chExt cx="388406" cy="152400"/>
          </a:xfrm>
        </p:grpSpPr>
        <p:sp>
          <p:nvSpPr>
            <p:cNvPr id="24" name="Freeform 24"/>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69194" y="1879860"/>
            <a:ext cx="503047" cy="482926"/>
          </a:xfrm>
          <a:prstGeom prst="rect">
            <a:avLst/>
          </a:prstGeom>
        </p:spPr>
      </p:pic>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5326" y="1983606"/>
            <a:ext cx="611966" cy="326637"/>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64853" y="1983606"/>
            <a:ext cx="611966" cy="326637"/>
          </a:xfrm>
          <a:prstGeom prst="rect">
            <a:avLst/>
          </a:prstGeom>
        </p:spPr>
      </p:pic>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546521" y="1826811"/>
            <a:ext cx="428780" cy="535975"/>
          </a:xfrm>
          <a:prstGeom prst="rect">
            <a:avLst/>
          </a:prstGeom>
        </p:spPr>
      </p:pic>
      <p:pic>
        <p:nvPicPr>
          <p:cNvPr id="29" name="Picture 2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48601" y="1879860"/>
            <a:ext cx="418770" cy="418770"/>
          </a:xfrm>
          <a:prstGeom prst="rect">
            <a:avLst/>
          </a:prstGeom>
        </p:spPr>
      </p:pic>
      <p:pic>
        <p:nvPicPr>
          <p:cNvPr id="30" name="Picture 3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7487685">
            <a:off x="373367" y="7623393"/>
            <a:ext cx="2309471" cy="1864373"/>
          </a:xfrm>
          <a:prstGeom prst="rect">
            <a:avLst/>
          </a:prstGeom>
        </p:spPr>
      </p:pic>
      <p:pic>
        <p:nvPicPr>
          <p:cNvPr id="34" name="Picture 3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45305" y="718414"/>
            <a:ext cx="1393520" cy="1147754"/>
          </a:xfrm>
          <a:prstGeom prst="rect">
            <a:avLst/>
          </a:prstGeom>
        </p:spPr>
      </p:pic>
      <p:pic>
        <p:nvPicPr>
          <p:cNvPr id="35" name="Picture 2"/>
          <p:cNvPicPr>
            <a:picLocks noChangeAspect="1"/>
          </p:cNvPicPr>
          <p:nvPr/>
        </p:nvPicPr>
        <p:blipFill>
          <a:blip r:embed="rId15"/>
          <a:srcRect/>
          <a:stretch>
            <a:fillRect/>
          </a:stretch>
        </p:blipFill>
        <p:spPr>
          <a:xfrm>
            <a:off x="11095913" y="5584356"/>
            <a:ext cx="4427795" cy="3459215"/>
          </a:xfrm>
          <a:prstGeom prst="rect">
            <a:avLst/>
          </a:prstGeom>
        </p:spPr>
      </p:pic>
      <p:sp>
        <p:nvSpPr>
          <p:cNvPr id="36" name="TextBox 35"/>
          <p:cNvSpPr txBox="1"/>
          <p:nvPr/>
        </p:nvSpPr>
        <p:spPr>
          <a:xfrm>
            <a:off x="2764291" y="3884789"/>
            <a:ext cx="12759417" cy="1200329"/>
          </a:xfrm>
          <a:prstGeom prst="rect">
            <a:avLst/>
          </a:prstGeom>
          <a:noFill/>
        </p:spPr>
        <p:txBody>
          <a:bodyPr wrap="square" rtlCol="0">
            <a:spAutoFit/>
          </a:bodyPr>
          <a:lstStyle/>
          <a:p>
            <a:r>
              <a:rPr lang="en-US" sz="7200" b="1" dirty="0">
                <a:solidFill>
                  <a:srgbClr val="C00000"/>
                </a:solidFill>
                <a:latin typeface="Arial" panose="020B0604020202020204" pitchFamily="34" charset="0"/>
                <a:cs typeface="Arial" panose="020B0604020202020204" pitchFamily="34" charset="0"/>
              </a:rPr>
              <a:t>BÀI 2: PHẦN MỀM MÁY TÍNH</a:t>
            </a:r>
          </a:p>
        </p:txBody>
      </p:sp>
    </p:spTree>
    <p:extLst>
      <p:ext uri="{BB962C8B-B14F-4D97-AF65-F5344CB8AC3E}">
        <p14:creationId xmlns:p14="http://schemas.microsoft.com/office/powerpoint/2010/main" val="698332642"/>
      </p:ext>
    </p:extLst>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đôi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và</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trả</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lời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câu</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hỏi</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sp>
        <p:nvSpPr>
          <p:cNvPr id="79" name="Rectangle 78"/>
          <p:cNvSpPr/>
          <p:nvPr/>
        </p:nvSpPr>
        <p:spPr>
          <a:xfrm>
            <a:off x="4308038" y="2312041"/>
            <a:ext cx="11569270" cy="6186309"/>
          </a:xfrm>
          <a:prstGeom prst="rect">
            <a:avLst/>
          </a:prstGeom>
        </p:spPr>
        <p:txBody>
          <a:bodyPr wrap="square">
            <a:spAutoFit/>
          </a:bodyPr>
          <a:lstStyle/>
          <a:p>
            <a:pPr algn="just">
              <a:lnSpc>
                <a:spcPct val="150000"/>
              </a:lnSpc>
            </a:pPr>
            <a:r>
              <a:rPr lang="en-US" sz="4400" b="1" dirty="0" err="1">
                <a:solidFill>
                  <a:srgbClr val="C00000"/>
                </a:solidFill>
                <a:latin typeface="Arial" panose="020B0604020202020204" pitchFamily="34" charset="0"/>
                <a:cs typeface="Arial" panose="020B0604020202020204" pitchFamily="34" charset="0"/>
              </a:rPr>
              <a:t>Câu</a:t>
            </a:r>
            <a:r>
              <a:rPr lang="en-US" sz="4400" b="1" dirty="0">
                <a:solidFill>
                  <a:srgbClr val="C00000"/>
                </a:solidFill>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mềm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đây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hệ</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điều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hành</a:t>
            </a:r>
            <a:r>
              <a:rPr lang="en-US" sz="4400" dirty="0">
                <a:latin typeface="Arial" panose="020B0604020202020204" pitchFamily="34" charset="0"/>
                <a:cs typeface="Arial" panose="020B0604020202020204" pitchFamily="34" charset="0"/>
              </a:rPr>
              <a:t>?</a:t>
            </a:r>
          </a:p>
          <a:p>
            <a:pPr algn="just">
              <a:lnSpc>
                <a:spcPct val="150000"/>
              </a:lnSpc>
            </a:pPr>
            <a:r>
              <a:rPr lang="en-US" sz="4400" dirty="0">
                <a:latin typeface="Arial" panose="020B0604020202020204" pitchFamily="34" charset="0"/>
                <a:cs typeface="Arial" panose="020B0604020202020204" pitchFamily="34" charset="0"/>
              </a:rPr>
              <a:t>A. Windows 7                    </a:t>
            </a:r>
          </a:p>
          <a:p>
            <a:pPr algn="just">
              <a:lnSpc>
                <a:spcPct val="150000"/>
              </a:lnSpc>
            </a:pPr>
            <a:r>
              <a:rPr lang="en-US" sz="4400" dirty="0">
                <a:latin typeface="Arial" panose="020B0604020202020204" pitchFamily="34" charset="0"/>
                <a:cs typeface="Arial" panose="020B0604020202020204" pitchFamily="34" charset="0"/>
              </a:rPr>
              <a:t>B. Windows 10.</a:t>
            </a:r>
          </a:p>
          <a:p>
            <a:pPr algn="just">
              <a:lnSpc>
                <a:spcPct val="150000"/>
              </a:lnSpc>
            </a:pPr>
            <a:r>
              <a:rPr lang="en-US" sz="4400" dirty="0">
                <a:latin typeface="Arial" panose="020B0604020202020204" pitchFamily="34" charset="0"/>
                <a:cs typeface="Arial" panose="020B0604020202020204" pitchFamily="34" charset="0"/>
              </a:rPr>
              <a:t>C. Windows Explorer.        </a:t>
            </a:r>
          </a:p>
          <a:p>
            <a:pPr algn="just">
              <a:lnSpc>
                <a:spcPct val="150000"/>
              </a:lnSpc>
            </a:pPr>
            <a:r>
              <a:rPr lang="en-US" sz="4400" dirty="0">
                <a:latin typeface="Arial" panose="020B0604020202020204" pitchFamily="34" charset="0"/>
                <a:cs typeface="Arial" panose="020B0604020202020204" pitchFamily="34" charset="0"/>
              </a:rPr>
              <a:t>D. Windows Phone.</a:t>
            </a:r>
          </a:p>
        </p:txBody>
      </p:sp>
      <p:pic>
        <p:nvPicPr>
          <p:cNvPr id="80"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5400000" flipH="1" flipV="1">
            <a:off x="10196625" y="6465315"/>
            <a:ext cx="705962" cy="913866"/>
          </a:xfrm>
          <a:prstGeom prst="rect">
            <a:avLst/>
          </a:prstGeom>
        </p:spPr>
      </p:pic>
    </p:spTree>
    <p:extLst>
      <p:ext uri="{BB962C8B-B14F-4D97-AF65-F5344CB8AC3E}">
        <p14:creationId xmlns:p14="http://schemas.microsoft.com/office/powerpoint/2010/main" val="394257442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p:tgtEl>
                                          <p:spTgt spid="80"/>
                                        </p:tgtEl>
                                        <p:attrNameLst>
                                          <p:attrName>ppt_x</p:attrName>
                                        </p:attrNameLst>
                                      </p:cBhvr>
                                      <p:tavLst>
                                        <p:tav tm="0">
                                          <p:val>
                                            <p:strVal val="#ppt_x+#ppt_w*1.125000"/>
                                          </p:val>
                                        </p:tav>
                                        <p:tav tm="100000">
                                          <p:val>
                                            <p:strVal val="#ppt_x"/>
                                          </p:val>
                                        </p:tav>
                                      </p:tavLst>
                                    </p:anim>
                                    <p:animEffect transition="in" filter="wipe(left)">
                                      <p:cBhvr>
                                        <p:cTn id="8" dur="500"/>
                                        <p:tgtEl>
                                          <p:spTgt spid="80"/>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79">
                                            <p:txEl>
                                              <p:pRg st="3" end="3"/>
                                            </p:txEl>
                                          </p:spTgt>
                                        </p:tgtEl>
                                        <p:attrNameLst>
                                          <p:attrName>style.color</p:attrName>
                                        </p:attrNameLst>
                                      </p:cBhvr>
                                      <p:to>
                                        <p:clrVal>
                                          <a:srgbClr val="0070C0"/>
                                        </p:clrVal>
                                      </p:to>
                                    </p:set>
                                    <p:set>
                                      <p:cBhvr>
                                        <p:cTn id="11" dur="500" fill="hold"/>
                                        <p:tgtEl>
                                          <p:spTgt spid="79">
                                            <p:txEl>
                                              <p:pRg st="3" end="3"/>
                                            </p:txEl>
                                          </p:spTgt>
                                        </p:tgtEl>
                                        <p:attrNameLst>
                                          <p:attrName>fillcolor</p:attrName>
                                        </p:attrNameLst>
                                      </p:cBhvr>
                                      <p:to>
                                        <p:clrVal>
                                          <a:srgbClr val="0070C0"/>
                                        </p:clrVal>
                                      </p:to>
                                    </p:set>
                                    <p:set>
                                      <p:cBhvr>
                                        <p:cTn id="12" dur="500" fill="hold"/>
                                        <p:tgtEl>
                                          <p:spTgt spid="7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810290" y="2467868"/>
            <a:ext cx="781789" cy="14323809"/>
            <a:chOff x="0" y="0"/>
            <a:chExt cx="2359009" cy="43221369"/>
          </a:xfrm>
        </p:grpSpPr>
        <p:sp>
          <p:nvSpPr>
            <p:cNvPr id="3" name="Freeform 3"/>
            <p:cNvSpPr/>
            <p:nvPr/>
          </p:nvSpPr>
          <p:spPr>
            <a:xfrm>
              <a:off x="72390" y="72390"/>
              <a:ext cx="2214229" cy="43076589"/>
            </a:xfrm>
            <a:custGeom>
              <a:avLst/>
              <a:gdLst/>
              <a:ahLst/>
              <a:cxnLst/>
              <a:rect l="l" t="t" r="r" b="b"/>
              <a:pathLst>
                <a:path w="2214229" h="43076589">
                  <a:moveTo>
                    <a:pt x="0" y="0"/>
                  </a:moveTo>
                  <a:lnTo>
                    <a:pt x="2214229" y="0"/>
                  </a:lnTo>
                  <a:lnTo>
                    <a:pt x="2214229" y="43076589"/>
                  </a:lnTo>
                  <a:lnTo>
                    <a:pt x="0" y="43076589"/>
                  </a:lnTo>
                  <a:lnTo>
                    <a:pt x="0" y="0"/>
                  </a:lnTo>
                  <a:close/>
                </a:path>
              </a:pathLst>
            </a:custGeom>
            <a:solidFill>
              <a:srgbClr val="FFEEEA"/>
            </a:solidFill>
          </p:spPr>
        </p:sp>
        <p:sp>
          <p:nvSpPr>
            <p:cNvPr id="4" name="Freeform 4"/>
            <p:cNvSpPr/>
            <p:nvPr/>
          </p:nvSpPr>
          <p:spPr>
            <a:xfrm>
              <a:off x="0" y="0"/>
              <a:ext cx="2359009" cy="43221368"/>
            </a:xfrm>
            <a:custGeom>
              <a:avLst/>
              <a:gdLst/>
              <a:ahLst/>
              <a:cxnLst/>
              <a:rect l="l" t="t" r="r" b="b"/>
              <a:pathLst>
                <a:path w="2359009" h="43221368">
                  <a:moveTo>
                    <a:pt x="2214229" y="43076589"/>
                  </a:moveTo>
                  <a:lnTo>
                    <a:pt x="2359009" y="43076589"/>
                  </a:lnTo>
                  <a:lnTo>
                    <a:pt x="2359009" y="43221368"/>
                  </a:lnTo>
                  <a:lnTo>
                    <a:pt x="2214229" y="43221368"/>
                  </a:lnTo>
                  <a:lnTo>
                    <a:pt x="2214229" y="43076589"/>
                  </a:lnTo>
                  <a:close/>
                  <a:moveTo>
                    <a:pt x="0" y="144780"/>
                  </a:moveTo>
                  <a:lnTo>
                    <a:pt x="144780" y="144780"/>
                  </a:lnTo>
                  <a:lnTo>
                    <a:pt x="144780" y="43076589"/>
                  </a:lnTo>
                  <a:lnTo>
                    <a:pt x="0" y="43076589"/>
                  </a:lnTo>
                  <a:lnTo>
                    <a:pt x="0" y="144780"/>
                  </a:lnTo>
                  <a:close/>
                  <a:moveTo>
                    <a:pt x="0" y="43076589"/>
                  </a:moveTo>
                  <a:lnTo>
                    <a:pt x="144780" y="43076589"/>
                  </a:lnTo>
                  <a:lnTo>
                    <a:pt x="144780" y="43221368"/>
                  </a:lnTo>
                  <a:lnTo>
                    <a:pt x="0" y="43221368"/>
                  </a:lnTo>
                  <a:lnTo>
                    <a:pt x="0" y="43076589"/>
                  </a:lnTo>
                  <a:close/>
                  <a:moveTo>
                    <a:pt x="2214229" y="144780"/>
                  </a:moveTo>
                  <a:lnTo>
                    <a:pt x="2359009" y="144780"/>
                  </a:lnTo>
                  <a:lnTo>
                    <a:pt x="2359009" y="43076589"/>
                  </a:lnTo>
                  <a:lnTo>
                    <a:pt x="2214229" y="43076589"/>
                  </a:lnTo>
                  <a:lnTo>
                    <a:pt x="2214229" y="144780"/>
                  </a:lnTo>
                  <a:close/>
                  <a:moveTo>
                    <a:pt x="144780" y="43076589"/>
                  </a:moveTo>
                  <a:lnTo>
                    <a:pt x="2214229" y="43076589"/>
                  </a:lnTo>
                  <a:lnTo>
                    <a:pt x="2214229" y="43221368"/>
                  </a:lnTo>
                  <a:lnTo>
                    <a:pt x="144780" y="43221368"/>
                  </a:lnTo>
                  <a:lnTo>
                    <a:pt x="144780" y="4307658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6" name="Group 6"/>
          <p:cNvGrpSpPr/>
          <p:nvPr/>
        </p:nvGrpSpPr>
        <p:grpSpPr>
          <a:xfrm rot="-5400000">
            <a:off x="4664160" y="8411693"/>
            <a:ext cx="781789" cy="2436158"/>
            <a:chOff x="0" y="0"/>
            <a:chExt cx="2359009" cy="7350984"/>
          </a:xfrm>
        </p:grpSpPr>
        <p:sp>
          <p:nvSpPr>
            <p:cNvPr id="7" name="Freeform 7"/>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8" name="Freeform 8"/>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9" name="Group 9"/>
          <p:cNvGrpSpPr/>
          <p:nvPr/>
        </p:nvGrpSpPr>
        <p:grpSpPr>
          <a:xfrm>
            <a:off x="17230376" y="1258957"/>
            <a:ext cx="781789" cy="8156503"/>
            <a:chOff x="0" y="0"/>
            <a:chExt cx="2359009" cy="24611835"/>
          </a:xfrm>
        </p:grpSpPr>
        <p:sp>
          <p:nvSpPr>
            <p:cNvPr id="10" name="Freeform 10"/>
            <p:cNvSpPr/>
            <p:nvPr/>
          </p:nvSpPr>
          <p:spPr>
            <a:xfrm>
              <a:off x="72390" y="72390"/>
              <a:ext cx="2214229" cy="24467055"/>
            </a:xfrm>
            <a:custGeom>
              <a:avLst/>
              <a:gdLst/>
              <a:ahLst/>
              <a:cxnLst/>
              <a:rect l="l" t="t" r="r" b="b"/>
              <a:pathLst>
                <a:path w="2214229" h="24467055">
                  <a:moveTo>
                    <a:pt x="0" y="0"/>
                  </a:moveTo>
                  <a:lnTo>
                    <a:pt x="2214229" y="0"/>
                  </a:lnTo>
                  <a:lnTo>
                    <a:pt x="2214229" y="24467055"/>
                  </a:lnTo>
                  <a:lnTo>
                    <a:pt x="0" y="24467055"/>
                  </a:lnTo>
                  <a:lnTo>
                    <a:pt x="0" y="0"/>
                  </a:lnTo>
                  <a:close/>
                </a:path>
              </a:pathLst>
            </a:custGeom>
            <a:solidFill>
              <a:srgbClr val="FFEEEA"/>
            </a:solidFill>
          </p:spPr>
        </p:sp>
        <p:sp>
          <p:nvSpPr>
            <p:cNvPr id="11" name="Freeform 11"/>
            <p:cNvSpPr/>
            <p:nvPr/>
          </p:nvSpPr>
          <p:spPr>
            <a:xfrm>
              <a:off x="0" y="0"/>
              <a:ext cx="2359009" cy="24611836"/>
            </a:xfrm>
            <a:custGeom>
              <a:avLst/>
              <a:gdLst/>
              <a:ahLst/>
              <a:cxnLst/>
              <a:rect l="l" t="t" r="r" b="b"/>
              <a:pathLst>
                <a:path w="2359009" h="24611836">
                  <a:moveTo>
                    <a:pt x="2214229" y="24467055"/>
                  </a:moveTo>
                  <a:lnTo>
                    <a:pt x="2359009" y="24467055"/>
                  </a:lnTo>
                  <a:lnTo>
                    <a:pt x="2359009" y="24611836"/>
                  </a:lnTo>
                  <a:lnTo>
                    <a:pt x="2214229" y="24611836"/>
                  </a:lnTo>
                  <a:lnTo>
                    <a:pt x="2214229" y="24467055"/>
                  </a:lnTo>
                  <a:close/>
                  <a:moveTo>
                    <a:pt x="0" y="144780"/>
                  </a:moveTo>
                  <a:lnTo>
                    <a:pt x="144780" y="144780"/>
                  </a:lnTo>
                  <a:lnTo>
                    <a:pt x="144780" y="24467055"/>
                  </a:lnTo>
                  <a:lnTo>
                    <a:pt x="0" y="24467055"/>
                  </a:lnTo>
                  <a:lnTo>
                    <a:pt x="0" y="144780"/>
                  </a:lnTo>
                  <a:close/>
                  <a:moveTo>
                    <a:pt x="0" y="24467055"/>
                  </a:moveTo>
                  <a:lnTo>
                    <a:pt x="144780" y="24467055"/>
                  </a:lnTo>
                  <a:lnTo>
                    <a:pt x="144780" y="24611836"/>
                  </a:lnTo>
                  <a:lnTo>
                    <a:pt x="0" y="24611836"/>
                  </a:lnTo>
                  <a:lnTo>
                    <a:pt x="0" y="24467055"/>
                  </a:lnTo>
                  <a:close/>
                  <a:moveTo>
                    <a:pt x="2214229" y="144780"/>
                  </a:moveTo>
                  <a:lnTo>
                    <a:pt x="2359009" y="144780"/>
                  </a:lnTo>
                  <a:lnTo>
                    <a:pt x="2359009" y="24467055"/>
                  </a:lnTo>
                  <a:lnTo>
                    <a:pt x="2214229" y="24467055"/>
                  </a:lnTo>
                  <a:lnTo>
                    <a:pt x="2214229" y="144780"/>
                  </a:lnTo>
                  <a:close/>
                  <a:moveTo>
                    <a:pt x="144780" y="24467055"/>
                  </a:moveTo>
                  <a:lnTo>
                    <a:pt x="2214229" y="24467055"/>
                  </a:lnTo>
                  <a:lnTo>
                    <a:pt x="2214229" y="24611836"/>
                  </a:lnTo>
                  <a:lnTo>
                    <a:pt x="144780" y="24611836"/>
                  </a:lnTo>
                  <a:lnTo>
                    <a:pt x="144780" y="24467055"/>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13" name="AutoShape 13"/>
          <p:cNvSpPr/>
          <p:nvPr/>
        </p:nvSpPr>
        <p:spPr>
          <a:xfrm rot="5400000">
            <a:off x="-878216" y="5406471"/>
            <a:ext cx="7882616" cy="0"/>
          </a:xfrm>
          <a:prstGeom prst="line">
            <a:avLst/>
          </a:prstGeom>
          <a:ln w="47625" cap="rnd">
            <a:solidFill>
              <a:srgbClr val="CD8451"/>
            </a:solidFill>
            <a:prstDash val="solid"/>
            <a:headEnd type="none" w="sm" len="sm"/>
            <a:tailEnd type="none" w="sm" len="sm"/>
          </a:ln>
        </p:spPr>
      </p:sp>
      <p:grpSp>
        <p:nvGrpSpPr>
          <p:cNvPr id="14" name="Group 14"/>
          <p:cNvGrpSpPr/>
          <p:nvPr/>
        </p:nvGrpSpPr>
        <p:grpSpPr>
          <a:xfrm>
            <a:off x="256785" y="1857742"/>
            <a:ext cx="2346665" cy="5813618"/>
            <a:chOff x="0" y="0"/>
            <a:chExt cx="2784331" cy="6897890"/>
          </a:xfrm>
        </p:grpSpPr>
        <p:sp>
          <p:nvSpPr>
            <p:cNvPr id="15" name="Freeform 15"/>
            <p:cNvSpPr/>
            <p:nvPr/>
          </p:nvSpPr>
          <p:spPr>
            <a:xfrm>
              <a:off x="31750" y="31750"/>
              <a:ext cx="2720831" cy="6834391"/>
            </a:xfrm>
            <a:custGeom>
              <a:avLst/>
              <a:gdLst/>
              <a:ahLst/>
              <a:cxnLst/>
              <a:rect l="l" t="t" r="r" b="b"/>
              <a:pathLst>
                <a:path w="2720831" h="6834391">
                  <a:moveTo>
                    <a:pt x="2628121" y="6834391"/>
                  </a:moveTo>
                  <a:lnTo>
                    <a:pt x="92710" y="6834391"/>
                  </a:lnTo>
                  <a:cubicBezTo>
                    <a:pt x="41910" y="6834391"/>
                    <a:pt x="0" y="6792480"/>
                    <a:pt x="0" y="6741680"/>
                  </a:cubicBezTo>
                  <a:lnTo>
                    <a:pt x="0" y="92710"/>
                  </a:lnTo>
                  <a:cubicBezTo>
                    <a:pt x="0" y="41910"/>
                    <a:pt x="41910" y="0"/>
                    <a:pt x="92710" y="0"/>
                  </a:cubicBezTo>
                  <a:lnTo>
                    <a:pt x="2626851" y="0"/>
                  </a:lnTo>
                  <a:cubicBezTo>
                    <a:pt x="2677651" y="0"/>
                    <a:pt x="2719561" y="41910"/>
                    <a:pt x="2719561" y="92710"/>
                  </a:cubicBezTo>
                  <a:lnTo>
                    <a:pt x="2719561" y="6740410"/>
                  </a:lnTo>
                  <a:cubicBezTo>
                    <a:pt x="2720831" y="6792480"/>
                    <a:pt x="2678921" y="6834391"/>
                    <a:pt x="2628121" y="6834391"/>
                  </a:cubicBezTo>
                  <a:close/>
                </a:path>
              </a:pathLst>
            </a:custGeom>
            <a:solidFill>
              <a:srgbClr val="FFF7F5"/>
            </a:solidFill>
          </p:spPr>
        </p:sp>
        <p:sp>
          <p:nvSpPr>
            <p:cNvPr id="16" name="Freeform 16"/>
            <p:cNvSpPr/>
            <p:nvPr/>
          </p:nvSpPr>
          <p:spPr>
            <a:xfrm>
              <a:off x="0" y="0"/>
              <a:ext cx="2784331" cy="6897891"/>
            </a:xfrm>
            <a:custGeom>
              <a:avLst/>
              <a:gdLst/>
              <a:ahLst/>
              <a:cxnLst/>
              <a:rect l="l" t="t" r="r" b="b"/>
              <a:pathLst>
                <a:path w="2784331" h="6897891">
                  <a:moveTo>
                    <a:pt x="2659871" y="59690"/>
                  </a:moveTo>
                  <a:cubicBezTo>
                    <a:pt x="2695431" y="59690"/>
                    <a:pt x="2724641" y="88900"/>
                    <a:pt x="2724641" y="124460"/>
                  </a:cubicBezTo>
                  <a:lnTo>
                    <a:pt x="2724641" y="6773431"/>
                  </a:lnTo>
                  <a:cubicBezTo>
                    <a:pt x="2724641" y="6808991"/>
                    <a:pt x="2695431" y="6838200"/>
                    <a:pt x="2659871" y="6838200"/>
                  </a:cubicBezTo>
                  <a:lnTo>
                    <a:pt x="124460" y="6838200"/>
                  </a:lnTo>
                  <a:cubicBezTo>
                    <a:pt x="88900" y="6838200"/>
                    <a:pt x="59690" y="6808991"/>
                    <a:pt x="59690" y="6773431"/>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6773431"/>
                  </a:lnTo>
                  <a:cubicBezTo>
                    <a:pt x="0" y="6842010"/>
                    <a:pt x="55880" y="6897891"/>
                    <a:pt x="124460" y="6897891"/>
                  </a:cubicBezTo>
                  <a:lnTo>
                    <a:pt x="2659871" y="6897891"/>
                  </a:lnTo>
                  <a:cubicBezTo>
                    <a:pt x="2728451" y="6897891"/>
                    <a:pt x="2784331" y="6842010"/>
                    <a:pt x="2784331" y="6773431"/>
                  </a:cubicBezTo>
                  <a:lnTo>
                    <a:pt x="2784331" y="124460"/>
                  </a:lnTo>
                  <a:cubicBezTo>
                    <a:pt x="2784331" y="55880"/>
                    <a:pt x="2728451" y="0"/>
                    <a:pt x="2659871" y="0"/>
                  </a:cubicBezTo>
                  <a:close/>
                </a:path>
              </a:pathLst>
            </a:custGeom>
            <a:solidFill>
              <a:srgbClr val="CD8451"/>
            </a:solidFill>
          </p:spPr>
        </p:sp>
      </p:grpSp>
      <p:sp>
        <p:nvSpPr>
          <p:cNvPr id="17" name="AutoShape 17"/>
          <p:cNvSpPr/>
          <p:nvPr/>
        </p:nvSpPr>
        <p:spPr>
          <a:xfrm rot="5385919">
            <a:off x="-1464810" y="4740739"/>
            <a:ext cx="5813667" cy="0"/>
          </a:xfrm>
          <a:prstGeom prst="line">
            <a:avLst/>
          </a:prstGeom>
          <a:ln w="47625" cap="rnd">
            <a:solidFill>
              <a:srgbClr val="CD8451"/>
            </a:solidFill>
            <a:prstDash val="solid"/>
            <a:headEnd type="none" w="sm" len="sm"/>
            <a:tailEnd type="none" w="sm" len="sm"/>
          </a:ln>
        </p:spPr>
      </p:sp>
      <p:sp>
        <p:nvSpPr>
          <p:cNvPr id="18" name="AutoShape 18"/>
          <p:cNvSpPr/>
          <p:nvPr/>
        </p:nvSpPr>
        <p:spPr>
          <a:xfrm>
            <a:off x="256785" y="2979088"/>
            <a:ext cx="2346665" cy="0"/>
          </a:xfrm>
          <a:prstGeom prst="line">
            <a:avLst/>
          </a:prstGeom>
          <a:ln w="47625" cap="rnd">
            <a:solidFill>
              <a:srgbClr val="CD8451"/>
            </a:solidFill>
            <a:prstDash val="solid"/>
            <a:headEnd type="none" w="sm" len="sm"/>
            <a:tailEnd type="none" w="sm" len="sm"/>
          </a:ln>
        </p:spPr>
      </p:sp>
      <p:sp>
        <p:nvSpPr>
          <p:cNvPr id="19" name="AutoShape 19"/>
          <p:cNvSpPr/>
          <p:nvPr/>
        </p:nvSpPr>
        <p:spPr>
          <a:xfrm>
            <a:off x="256785" y="4148489"/>
            <a:ext cx="2346665" cy="0"/>
          </a:xfrm>
          <a:prstGeom prst="line">
            <a:avLst/>
          </a:prstGeom>
          <a:ln w="47625" cap="rnd">
            <a:solidFill>
              <a:srgbClr val="CD8451"/>
            </a:solidFill>
            <a:prstDash val="solid"/>
            <a:headEnd type="none" w="sm" len="sm"/>
            <a:tailEnd type="none" w="sm" len="sm"/>
          </a:ln>
        </p:spPr>
      </p:sp>
      <p:sp>
        <p:nvSpPr>
          <p:cNvPr id="20" name="AutoShape 20"/>
          <p:cNvSpPr/>
          <p:nvPr/>
        </p:nvSpPr>
        <p:spPr>
          <a:xfrm>
            <a:off x="256785" y="5317890"/>
            <a:ext cx="2346665" cy="0"/>
          </a:xfrm>
          <a:prstGeom prst="line">
            <a:avLst/>
          </a:prstGeom>
          <a:ln w="47625" cap="rnd">
            <a:solidFill>
              <a:srgbClr val="CD8451"/>
            </a:solidFill>
            <a:prstDash val="solid"/>
            <a:headEnd type="none" w="sm" len="sm"/>
            <a:tailEnd type="none" w="sm" len="sm"/>
          </a:ln>
        </p:spPr>
      </p:sp>
      <p:sp>
        <p:nvSpPr>
          <p:cNvPr id="21" name="AutoShape 21"/>
          <p:cNvSpPr/>
          <p:nvPr/>
        </p:nvSpPr>
        <p:spPr>
          <a:xfrm>
            <a:off x="256785" y="6487291"/>
            <a:ext cx="2346665" cy="0"/>
          </a:xfrm>
          <a:prstGeom prst="line">
            <a:avLst/>
          </a:prstGeom>
          <a:ln w="47625" cap="rnd">
            <a:solidFill>
              <a:srgbClr val="CD8451"/>
            </a:solidFill>
            <a:prstDash val="solid"/>
            <a:headEnd type="none" w="sm" len="sm"/>
            <a:tailEnd type="none" w="sm" len="sm"/>
          </a:ln>
        </p:spPr>
      </p:sp>
      <p:grpSp>
        <p:nvGrpSpPr>
          <p:cNvPr id="22" name="Group 22"/>
          <p:cNvGrpSpPr/>
          <p:nvPr/>
        </p:nvGrpSpPr>
        <p:grpSpPr>
          <a:xfrm>
            <a:off x="17230376" y="9238878"/>
            <a:ext cx="781789" cy="781789"/>
            <a:chOff x="0" y="0"/>
            <a:chExt cx="2359009" cy="2359009"/>
          </a:xfrm>
        </p:grpSpPr>
        <p:sp>
          <p:nvSpPr>
            <p:cNvPr id="23" name="Freeform 23"/>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EEEA"/>
            </a:solidFill>
          </p:spPr>
        </p:sp>
        <p:sp>
          <p:nvSpPr>
            <p:cNvPr id="24" name="Freeform 24"/>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5" name="Group 25"/>
          <p:cNvGrpSpPr/>
          <p:nvPr/>
        </p:nvGrpSpPr>
        <p:grpSpPr>
          <a:xfrm>
            <a:off x="256785" y="247283"/>
            <a:ext cx="17755380" cy="1328283"/>
            <a:chOff x="0" y="0"/>
            <a:chExt cx="21066856" cy="1576015"/>
          </a:xfrm>
        </p:grpSpPr>
        <p:sp>
          <p:nvSpPr>
            <p:cNvPr id="26" name="Freeform 26"/>
            <p:cNvSpPr/>
            <p:nvPr/>
          </p:nvSpPr>
          <p:spPr>
            <a:xfrm>
              <a:off x="31750" y="31750"/>
              <a:ext cx="21003355" cy="1512515"/>
            </a:xfrm>
            <a:custGeom>
              <a:avLst/>
              <a:gdLst/>
              <a:ahLst/>
              <a:cxnLst/>
              <a:rect l="l" t="t" r="r" b="b"/>
              <a:pathLst>
                <a:path w="21003355" h="1512515">
                  <a:moveTo>
                    <a:pt x="20910646" y="1512515"/>
                  </a:moveTo>
                  <a:lnTo>
                    <a:pt x="92710" y="1512515"/>
                  </a:lnTo>
                  <a:cubicBezTo>
                    <a:pt x="41910" y="1512515"/>
                    <a:pt x="0" y="1470605"/>
                    <a:pt x="0" y="1419805"/>
                  </a:cubicBezTo>
                  <a:lnTo>
                    <a:pt x="0" y="92710"/>
                  </a:lnTo>
                  <a:cubicBezTo>
                    <a:pt x="0" y="41910"/>
                    <a:pt x="41910" y="0"/>
                    <a:pt x="92710" y="0"/>
                  </a:cubicBezTo>
                  <a:lnTo>
                    <a:pt x="20909376" y="0"/>
                  </a:lnTo>
                  <a:cubicBezTo>
                    <a:pt x="20960176" y="0"/>
                    <a:pt x="21002085" y="41910"/>
                    <a:pt x="21002085" y="92710"/>
                  </a:cubicBezTo>
                  <a:lnTo>
                    <a:pt x="21002085" y="1418535"/>
                  </a:lnTo>
                  <a:cubicBezTo>
                    <a:pt x="21003355" y="1470605"/>
                    <a:pt x="20961446" y="1512515"/>
                    <a:pt x="20910646" y="1512515"/>
                  </a:cubicBezTo>
                  <a:close/>
                </a:path>
              </a:pathLst>
            </a:custGeom>
            <a:solidFill>
              <a:srgbClr val="F6D1C8"/>
            </a:solidFill>
          </p:spPr>
        </p:sp>
        <p:sp>
          <p:nvSpPr>
            <p:cNvPr id="27" name="Freeform 27"/>
            <p:cNvSpPr/>
            <p:nvPr/>
          </p:nvSpPr>
          <p:spPr>
            <a:xfrm>
              <a:off x="0" y="0"/>
              <a:ext cx="21066855" cy="1576016"/>
            </a:xfrm>
            <a:custGeom>
              <a:avLst/>
              <a:gdLst/>
              <a:ahLst/>
              <a:cxnLst/>
              <a:rect l="l" t="t" r="r" b="b"/>
              <a:pathLst>
                <a:path w="21066855" h="1576016">
                  <a:moveTo>
                    <a:pt x="20942396" y="59690"/>
                  </a:moveTo>
                  <a:cubicBezTo>
                    <a:pt x="20977955" y="59690"/>
                    <a:pt x="21007166" y="88900"/>
                    <a:pt x="21007166" y="124460"/>
                  </a:cubicBezTo>
                  <a:lnTo>
                    <a:pt x="21007166" y="1451555"/>
                  </a:lnTo>
                  <a:cubicBezTo>
                    <a:pt x="21007166" y="1487116"/>
                    <a:pt x="20977955" y="1516326"/>
                    <a:pt x="20942396" y="1516326"/>
                  </a:cubicBezTo>
                  <a:lnTo>
                    <a:pt x="124460" y="1516326"/>
                  </a:lnTo>
                  <a:cubicBezTo>
                    <a:pt x="88900" y="1516326"/>
                    <a:pt x="59690" y="1487116"/>
                    <a:pt x="59690" y="1451555"/>
                  </a:cubicBezTo>
                  <a:lnTo>
                    <a:pt x="59690" y="124460"/>
                  </a:lnTo>
                  <a:cubicBezTo>
                    <a:pt x="59690" y="88900"/>
                    <a:pt x="88900" y="59690"/>
                    <a:pt x="124460" y="59690"/>
                  </a:cubicBezTo>
                  <a:lnTo>
                    <a:pt x="20942396" y="59690"/>
                  </a:lnTo>
                  <a:moveTo>
                    <a:pt x="20942396" y="0"/>
                  </a:moveTo>
                  <a:lnTo>
                    <a:pt x="124460" y="0"/>
                  </a:lnTo>
                  <a:cubicBezTo>
                    <a:pt x="55880" y="0"/>
                    <a:pt x="0" y="55880"/>
                    <a:pt x="0" y="124460"/>
                  </a:cubicBezTo>
                  <a:lnTo>
                    <a:pt x="0" y="1451555"/>
                  </a:lnTo>
                  <a:cubicBezTo>
                    <a:pt x="0" y="1520136"/>
                    <a:pt x="55880" y="1576016"/>
                    <a:pt x="124460" y="1576016"/>
                  </a:cubicBezTo>
                  <a:lnTo>
                    <a:pt x="20942396" y="1576016"/>
                  </a:lnTo>
                  <a:cubicBezTo>
                    <a:pt x="21010976" y="1576016"/>
                    <a:pt x="21066855" y="1520136"/>
                    <a:pt x="21066855" y="1451555"/>
                  </a:cubicBezTo>
                  <a:lnTo>
                    <a:pt x="21066855" y="124460"/>
                  </a:lnTo>
                  <a:cubicBezTo>
                    <a:pt x="21066855" y="55880"/>
                    <a:pt x="21010976" y="0"/>
                    <a:pt x="20942396" y="0"/>
                  </a:cubicBezTo>
                  <a:close/>
                </a:path>
              </a:pathLst>
            </a:custGeom>
            <a:solidFill>
              <a:srgbClr val="CD8451"/>
            </a:solidFill>
          </p:spPr>
        </p:sp>
      </p:grpSp>
      <p:grpSp>
        <p:nvGrpSpPr>
          <p:cNvPr id="28" name="Group 28"/>
          <p:cNvGrpSpPr/>
          <p:nvPr/>
        </p:nvGrpSpPr>
        <p:grpSpPr>
          <a:xfrm>
            <a:off x="256785" y="8016068"/>
            <a:ext cx="2346665" cy="2004599"/>
            <a:chOff x="0" y="0"/>
            <a:chExt cx="2784331" cy="2378468"/>
          </a:xfrm>
        </p:grpSpPr>
        <p:sp>
          <p:nvSpPr>
            <p:cNvPr id="29" name="Freeform 29"/>
            <p:cNvSpPr/>
            <p:nvPr/>
          </p:nvSpPr>
          <p:spPr>
            <a:xfrm>
              <a:off x="31750" y="31750"/>
              <a:ext cx="2720831" cy="2314968"/>
            </a:xfrm>
            <a:custGeom>
              <a:avLst/>
              <a:gdLst/>
              <a:ahLst/>
              <a:cxnLst/>
              <a:rect l="l" t="t" r="r" b="b"/>
              <a:pathLst>
                <a:path w="2720831" h="2314968">
                  <a:moveTo>
                    <a:pt x="2628121" y="2314967"/>
                  </a:moveTo>
                  <a:lnTo>
                    <a:pt x="92710" y="2314967"/>
                  </a:lnTo>
                  <a:cubicBezTo>
                    <a:pt x="41910" y="2314967"/>
                    <a:pt x="0" y="2273058"/>
                    <a:pt x="0" y="2222258"/>
                  </a:cubicBezTo>
                  <a:lnTo>
                    <a:pt x="0" y="92710"/>
                  </a:lnTo>
                  <a:cubicBezTo>
                    <a:pt x="0" y="41910"/>
                    <a:pt x="41910" y="0"/>
                    <a:pt x="92710" y="0"/>
                  </a:cubicBezTo>
                  <a:lnTo>
                    <a:pt x="2626851" y="0"/>
                  </a:lnTo>
                  <a:cubicBezTo>
                    <a:pt x="2677651" y="0"/>
                    <a:pt x="2719561" y="41910"/>
                    <a:pt x="2719561" y="92710"/>
                  </a:cubicBezTo>
                  <a:lnTo>
                    <a:pt x="2719561" y="2220987"/>
                  </a:lnTo>
                  <a:cubicBezTo>
                    <a:pt x="2720831" y="2273058"/>
                    <a:pt x="2678921" y="2314968"/>
                    <a:pt x="2628121" y="2314968"/>
                  </a:cubicBezTo>
                  <a:close/>
                </a:path>
              </a:pathLst>
            </a:custGeom>
            <a:solidFill>
              <a:srgbClr val="F6D1C8"/>
            </a:solidFill>
          </p:spPr>
        </p:sp>
        <p:sp>
          <p:nvSpPr>
            <p:cNvPr id="30" name="Freeform 30"/>
            <p:cNvSpPr/>
            <p:nvPr/>
          </p:nvSpPr>
          <p:spPr>
            <a:xfrm>
              <a:off x="0" y="0"/>
              <a:ext cx="2784331" cy="2378468"/>
            </a:xfrm>
            <a:custGeom>
              <a:avLst/>
              <a:gdLst/>
              <a:ahLst/>
              <a:cxnLst/>
              <a:rect l="l" t="t" r="r" b="b"/>
              <a:pathLst>
                <a:path w="2784331" h="2378468">
                  <a:moveTo>
                    <a:pt x="2659871" y="59690"/>
                  </a:moveTo>
                  <a:cubicBezTo>
                    <a:pt x="2695431" y="59690"/>
                    <a:pt x="2724641" y="88900"/>
                    <a:pt x="2724641" y="124460"/>
                  </a:cubicBezTo>
                  <a:lnTo>
                    <a:pt x="2724641" y="2254008"/>
                  </a:lnTo>
                  <a:cubicBezTo>
                    <a:pt x="2724641" y="2289568"/>
                    <a:pt x="2695431" y="2318778"/>
                    <a:pt x="2659871" y="2318778"/>
                  </a:cubicBezTo>
                  <a:lnTo>
                    <a:pt x="124460" y="2318778"/>
                  </a:lnTo>
                  <a:cubicBezTo>
                    <a:pt x="88900" y="2318778"/>
                    <a:pt x="59690" y="2289568"/>
                    <a:pt x="59690" y="2254008"/>
                  </a:cubicBezTo>
                  <a:lnTo>
                    <a:pt x="59690" y="124460"/>
                  </a:lnTo>
                  <a:cubicBezTo>
                    <a:pt x="59690" y="88900"/>
                    <a:pt x="88900" y="59690"/>
                    <a:pt x="124460" y="59690"/>
                  </a:cubicBezTo>
                  <a:lnTo>
                    <a:pt x="2659871" y="59690"/>
                  </a:lnTo>
                  <a:moveTo>
                    <a:pt x="2659871" y="0"/>
                  </a:moveTo>
                  <a:lnTo>
                    <a:pt x="124460" y="0"/>
                  </a:lnTo>
                  <a:cubicBezTo>
                    <a:pt x="55880" y="0"/>
                    <a:pt x="0" y="55880"/>
                    <a:pt x="0" y="124460"/>
                  </a:cubicBezTo>
                  <a:lnTo>
                    <a:pt x="0" y="2254008"/>
                  </a:lnTo>
                  <a:cubicBezTo>
                    <a:pt x="0" y="2322588"/>
                    <a:pt x="55880" y="2378468"/>
                    <a:pt x="124460" y="2378468"/>
                  </a:cubicBezTo>
                  <a:lnTo>
                    <a:pt x="2659871" y="2378468"/>
                  </a:lnTo>
                  <a:cubicBezTo>
                    <a:pt x="2728451" y="2378468"/>
                    <a:pt x="2784331" y="2322588"/>
                    <a:pt x="2784331" y="2254008"/>
                  </a:cubicBezTo>
                  <a:lnTo>
                    <a:pt x="2784331" y="124460"/>
                  </a:lnTo>
                  <a:cubicBezTo>
                    <a:pt x="2784331" y="55880"/>
                    <a:pt x="2728451" y="0"/>
                    <a:pt x="2659871" y="0"/>
                  </a:cubicBezTo>
                  <a:close/>
                </a:path>
              </a:pathLst>
            </a:custGeom>
            <a:solidFill>
              <a:srgbClr val="CD8451"/>
            </a:solidFill>
          </p:spPr>
        </p:sp>
      </p:grpSp>
      <p:grpSp>
        <p:nvGrpSpPr>
          <p:cNvPr id="31" name="Group 31"/>
          <p:cNvGrpSpPr/>
          <p:nvPr/>
        </p:nvGrpSpPr>
        <p:grpSpPr>
          <a:xfrm>
            <a:off x="809613" y="8469341"/>
            <a:ext cx="747887" cy="756547"/>
            <a:chOff x="0" y="0"/>
            <a:chExt cx="818544" cy="828022"/>
          </a:xfrm>
        </p:grpSpPr>
        <p:sp>
          <p:nvSpPr>
            <p:cNvPr id="32" name="Freeform 32"/>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CD8451"/>
            </a:solidFill>
          </p:spPr>
        </p:sp>
        <p:sp>
          <p:nvSpPr>
            <p:cNvPr id="33" name="Freeform 33"/>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4" name="Group 34"/>
          <p:cNvGrpSpPr/>
          <p:nvPr/>
        </p:nvGrpSpPr>
        <p:grpSpPr>
          <a:xfrm>
            <a:off x="1255110" y="8815997"/>
            <a:ext cx="747887" cy="756547"/>
            <a:chOff x="0" y="0"/>
            <a:chExt cx="818544" cy="828022"/>
          </a:xfrm>
        </p:grpSpPr>
        <p:sp>
          <p:nvSpPr>
            <p:cNvPr id="35" name="Freeform 35"/>
            <p:cNvSpPr/>
            <p:nvPr/>
          </p:nvSpPr>
          <p:spPr>
            <a:xfrm>
              <a:off x="31750" y="31750"/>
              <a:ext cx="755044" cy="764522"/>
            </a:xfrm>
            <a:custGeom>
              <a:avLst/>
              <a:gdLst/>
              <a:ahLst/>
              <a:cxnLst/>
              <a:rect l="l" t="t" r="r" b="b"/>
              <a:pathLst>
                <a:path w="755044" h="764522">
                  <a:moveTo>
                    <a:pt x="662334" y="764522"/>
                  </a:moveTo>
                  <a:lnTo>
                    <a:pt x="92710" y="764522"/>
                  </a:lnTo>
                  <a:cubicBezTo>
                    <a:pt x="41910" y="764522"/>
                    <a:pt x="0" y="722612"/>
                    <a:pt x="0" y="671812"/>
                  </a:cubicBezTo>
                  <a:lnTo>
                    <a:pt x="0" y="92710"/>
                  </a:lnTo>
                  <a:cubicBezTo>
                    <a:pt x="0" y="41910"/>
                    <a:pt x="41910" y="0"/>
                    <a:pt x="92710" y="0"/>
                  </a:cubicBezTo>
                  <a:lnTo>
                    <a:pt x="661064" y="0"/>
                  </a:lnTo>
                  <a:cubicBezTo>
                    <a:pt x="711864" y="0"/>
                    <a:pt x="753774" y="41910"/>
                    <a:pt x="753774" y="92710"/>
                  </a:cubicBezTo>
                  <a:lnTo>
                    <a:pt x="753774" y="670542"/>
                  </a:lnTo>
                  <a:cubicBezTo>
                    <a:pt x="755044" y="722612"/>
                    <a:pt x="713134" y="764522"/>
                    <a:pt x="662334" y="764522"/>
                  </a:cubicBezTo>
                  <a:close/>
                </a:path>
              </a:pathLst>
            </a:custGeom>
            <a:solidFill>
              <a:srgbClr val="94562B"/>
            </a:solidFill>
          </p:spPr>
        </p:sp>
        <p:sp>
          <p:nvSpPr>
            <p:cNvPr id="36" name="Freeform 36"/>
            <p:cNvSpPr/>
            <p:nvPr/>
          </p:nvSpPr>
          <p:spPr>
            <a:xfrm>
              <a:off x="0" y="0"/>
              <a:ext cx="818544" cy="828022"/>
            </a:xfrm>
            <a:custGeom>
              <a:avLst/>
              <a:gdLst/>
              <a:ahLst/>
              <a:cxnLst/>
              <a:rect l="l" t="t" r="r" b="b"/>
              <a:pathLst>
                <a:path w="818544" h="828022">
                  <a:moveTo>
                    <a:pt x="694084" y="59690"/>
                  </a:moveTo>
                  <a:cubicBezTo>
                    <a:pt x="729644" y="59690"/>
                    <a:pt x="758854" y="88900"/>
                    <a:pt x="758854" y="124460"/>
                  </a:cubicBezTo>
                  <a:lnTo>
                    <a:pt x="758854" y="703562"/>
                  </a:lnTo>
                  <a:cubicBezTo>
                    <a:pt x="758854" y="739122"/>
                    <a:pt x="729644" y="768332"/>
                    <a:pt x="694084" y="768332"/>
                  </a:cubicBezTo>
                  <a:lnTo>
                    <a:pt x="124460" y="768332"/>
                  </a:lnTo>
                  <a:cubicBezTo>
                    <a:pt x="88900" y="768332"/>
                    <a:pt x="59690" y="739122"/>
                    <a:pt x="59690" y="703562"/>
                  </a:cubicBezTo>
                  <a:lnTo>
                    <a:pt x="59690" y="124460"/>
                  </a:lnTo>
                  <a:cubicBezTo>
                    <a:pt x="59690" y="88900"/>
                    <a:pt x="88900" y="59690"/>
                    <a:pt x="124460" y="59690"/>
                  </a:cubicBezTo>
                  <a:lnTo>
                    <a:pt x="694084" y="59690"/>
                  </a:lnTo>
                  <a:moveTo>
                    <a:pt x="694084" y="0"/>
                  </a:moveTo>
                  <a:lnTo>
                    <a:pt x="124460" y="0"/>
                  </a:lnTo>
                  <a:cubicBezTo>
                    <a:pt x="55880" y="0"/>
                    <a:pt x="0" y="55880"/>
                    <a:pt x="0" y="124460"/>
                  </a:cubicBezTo>
                  <a:lnTo>
                    <a:pt x="0" y="703562"/>
                  </a:lnTo>
                  <a:cubicBezTo>
                    <a:pt x="0" y="772142"/>
                    <a:pt x="55880" y="828022"/>
                    <a:pt x="124460" y="828022"/>
                  </a:cubicBezTo>
                  <a:lnTo>
                    <a:pt x="694084" y="828022"/>
                  </a:lnTo>
                  <a:cubicBezTo>
                    <a:pt x="762664" y="828022"/>
                    <a:pt x="818544" y="772142"/>
                    <a:pt x="818544" y="703562"/>
                  </a:cubicBezTo>
                  <a:lnTo>
                    <a:pt x="818544" y="124460"/>
                  </a:lnTo>
                  <a:cubicBezTo>
                    <a:pt x="818544" y="55880"/>
                    <a:pt x="762664" y="0"/>
                    <a:pt x="694084" y="0"/>
                  </a:cubicBezTo>
                  <a:close/>
                </a:path>
              </a:pathLst>
            </a:custGeom>
            <a:solidFill>
              <a:srgbClr val="FFF7F5"/>
            </a:solidFill>
          </p:spPr>
        </p:sp>
      </p:grpSp>
      <p:grpSp>
        <p:nvGrpSpPr>
          <p:cNvPr id="38" name="Group 38"/>
          <p:cNvGrpSpPr/>
          <p:nvPr/>
        </p:nvGrpSpPr>
        <p:grpSpPr>
          <a:xfrm>
            <a:off x="17230376" y="2402144"/>
            <a:ext cx="781789" cy="2436158"/>
            <a:chOff x="0" y="0"/>
            <a:chExt cx="2359009" cy="7350984"/>
          </a:xfrm>
        </p:grpSpPr>
        <p:sp>
          <p:nvSpPr>
            <p:cNvPr id="39" name="Freeform 3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40" name="Freeform 4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41" name="AutoShape 41"/>
          <p:cNvSpPr/>
          <p:nvPr/>
        </p:nvSpPr>
        <p:spPr>
          <a:xfrm>
            <a:off x="17449174" y="3430382"/>
            <a:ext cx="344192" cy="0"/>
          </a:xfrm>
          <a:prstGeom prst="line">
            <a:avLst/>
          </a:prstGeom>
          <a:ln w="47625" cap="rnd">
            <a:solidFill>
              <a:srgbClr val="CD8451"/>
            </a:solidFill>
            <a:prstDash val="solid"/>
            <a:headEnd type="none" w="sm" len="sm"/>
            <a:tailEnd type="none" w="sm" len="sm"/>
          </a:ln>
        </p:spPr>
      </p:sp>
      <p:sp>
        <p:nvSpPr>
          <p:cNvPr id="42" name="AutoShape 42"/>
          <p:cNvSpPr/>
          <p:nvPr/>
        </p:nvSpPr>
        <p:spPr>
          <a:xfrm rot="-5400000">
            <a:off x="4716929" y="9605960"/>
            <a:ext cx="344192" cy="0"/>
          </a:xfrm>
          <a:prstGeom prst="line">
            <a:avLst/>
          </a:prstGeom>
          <a:ln w="47625" cap="rnd">
            <a:solidFill>
              <a:srgbClr val="CD8451"/>
            </a:solidFill>
            <a:prstDash val="solid"/>
            <a:headEnd type="none" w="sm" len="sm"/>
            <a:tailEnd type="none" w="sm" len="sm"/>
          </a:ln>
        </p:spPr>
      </p:sp>
      <p:sp>
        <p:nvSpPr>
          <p:cNvPr id="43" name="AutoShape 43"/>
          <p:cNvSpPr/>
          <p:nvPr/>
        </p:nvSpPr>
        <p:spPr>
          <a:xfrm>
            <a:off x="17449174" y="3596411"/>
            <a:ext cx="344192" cy="0"/>
          </a:xfrm>
          <a:prstGeom prst="line">
            <a:avLst/>
          </a:prstGeom>
          <a:ln w="47625" cap="rnd">
            <a:solidFill>
              <a:srgbClr val="CD8451"/>
            </a:solidFill>
            <a:prstDash val="solid"/>
            <a:headEnd type="none" w="sm" len="sm"/>
            <a:tailEnd type="none" w="sm" len="sm"/>
          </a:ln>
        </p:spPr>
      </p:sp>
      <p:sp>
        <p:nvSpPr>
          <p:cNvPr id="44" name="AutoShape 44"/>
          <p:cNvSpPr/>
          <p:nvPr/>
        </p:nvSpPr>
        <p:spPr>
          <a:xfrm rot="-5400000">
            <a:off x="4882958" y="9605960"/>
            <a:ext cx="344192" cy="0"/>
          </a:xfrm>
          <a:prstGeom prst="line">
            <a:avLst/>
          </a:prstGeom>
          <a:ln w="47625" cap="rnd">
            <a:solidFill>
              <a:srgbClr val="CD8451"/>
            </a:solidFill>
            <a:prstDash val="solid"/>
            <a:headEnd type="none" w="sm" len="sm"/>
            <a:tailEnd type="none" w="sm" len="sm"/>
          </a:ln>
        </p:spPr>
      </p:sp>
      <p:sp>
        <p:nvSpPr>
          <p:cNvPr id="45" name="AutoShape 45"/>
          <p:cNvSpPr/>
          <p:nvPr/>
        </p:nvSpPr>
        <p:spPr>
          <a:xfrm>
            <a:off x="17449174" y="3762440"/>
            <a:ext cx="344192" cy="0"/>
          </a:xfrm>
          <a:prstGeom prst="line">
            <a:avLst/>
          </a:prstGeom>
          <a:ln w="47625" cap="rnd">
            <a:solidFill>
              <a:srgbClr val="CD8451"/>
            </a:solidFill>
            <a:prstDash val="solid"/>
            <a:headEnd type="none" w="sm" len="sm"/>
            <a:tailEnd type="none" w="sm" len="sm"/>
          </a:ln>
        </p:spPr>
      </p:sp>
      <p:sp>
        <p:nvSpPr>
          <p:cNvPr id="46" name="AutoShape 46"/>
          <p:cNvSpPr/>
          <p:nvPr/>
        </p:nvSpPr>
        <p:spPr>
          <a:xfrm rot="-5400000">
            <a:off x="5048987" y="9605960"/>
            <a:ext cx="344192" cy="0"/>
          </a:xfrm>
          <a:prstGeom prst="line">
            <a:avLst/>
          </a:prstGeom>
          <a:ln w="47625" cap="rnd">
            <a:solidFill>
              <a:srgbClr val="CD8451"/>
            </a:solidFill>
            <a:prstDash val="solid"/>
            <a:headEnd type="none" w="sm" len="sm"/>
            <a:tailEnd type="none" w="sm" len="sm"/>
          </a:ln>
        </p:spPr>
      </p:sp>
      <p:grpSp>
        <p:nvGrpSpPr>
          <p:cNvPr id="47" name="Group 47"/>
          <p:cNvGrpSpPr/>
          <p:nvPr/>
        </p:nvGrpSpPr>
        <p:grpSpPr>
          <a:xfrm rot="-5400000">
            <a:off x="14476271" y="483333"/>
            <a:ext cx="850758" cy="837134"/>
            <a:chOff x="0" y="0"/>
            <a:chExt cx="2359009" cy="2321231"/>
          </a:xfrm>
        </p:grpSpPr>
        <p:sp>
          <p:nvSpPr>
            <p:cNvPr id="48" name="Freeform 48"/>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49" name="Freeform 49"/>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0" name="Group 50"/>
          <p:cNvGrpSpPr/>
          <p:nvPr/>
        </p:nvGrpSpPr>
        <p:grpSpPr>
          <a:xfrm rot="-5400000">
            <a:off x="15583302" y="483333"/>
            <a:ext cx="850758" cy="837134"/>
            <a:chOff x="0" y="0"/>
            <a:chExt cx="2359009" cy="2321231"/>
          </a:xfrm>
        </p:grpSpPr>
        <p:sp>
          <p:nvSpPr>
            <p:cNvPr id="51" name="Freeform 51"/>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2" name="Freeform 52"/>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53" name="Group 53"/>
          <p:cNvGrpSpPr/>
          <p:nvPr/>
        </p:nvGrpSpPr>
        <p:grpSpPr>
          <a:xfrm rot="-5400000">
            <a:off x="15792523" y="685742"/>
            <a:ext cx="432315" cy="432315"/>
            <a:chOff x="0" y="0"/>
            <a:chExt cx="1198737" cy="1198737"/>
          </a:xfrm>
        </p:grpSpPr>
        <p:sp>
          <p:nvSpPr>
            <p:cNvPr id="54" name="Freeform 54"/>
            <p:cNvSpPr/>
            <p:nvPr/>
          </p:nvSpPr>
          <p:spPr>
            <a:xfrm>
              <a:off x="72390" y="72390"/>
              <a:ext cx="1053958" cy="1053958"/>
            </a:xfrm>
            <a:custGeom>
              <a:avLst/>
              <a:gdLst/>
              <a:ahLst/>
              <a:cxnLst/>
              <a:rect l="l" t="t" r="r" b="b"/>
              <a:pathLst>
                <a:path w="1053958" h="1053958">
                  <a:moveTo>
                    <a:pt x="0" y="0"/>
                  </a:moveTo>
                  <a:lnTo>
                    <a:pt x="1053958" y="0"/>
                  </a:lnTo>
                  <a:lnTo>
                    <a:pt x="1053958" y="1053958"/>
                  </a:lnTo>
                  <a:lnTo>
                    <a:pt x="0" y="1053958"/>
                  </a:lnTo>
                  <a:lnTo>
                    <a:pt x="0" y="0"/>
                  </a:lnTo>
                  <a:close/>
                </a:path>
              </a:pathLst>
            </a:custGeom>
            <a:solidFill>
              <a:srgbClr val="FFF7F5"/>
            </a:solidFill>
          </p:spPr>
        </p:sp>
        <p:sp>
          <p:nvSpPr>
            <p:cNvPr id="55" name="Freeform 55"/>
            <p:cNvSpPr/>
            <p:nvPr/>
          </p:nvSpPr>
          <p:spPr>
            <a:xfrm>
              <a:off x="0" y="0"/>
              <a:ext cx="1198737" cy="1198737"/>
            </a:xfrm>
            <a:custGeom>
              <a:avLst/>
              <a:gdLst/>
              <a:ahLst/>
              <a:cxnLst/>
              <a:rect l="l" t="t" r="r" b="b"/>
              <a:pathLst>
                <a:path w="1198737" h="1198737">
                  <a:moveTo>
                    <a:pt x="1053958" y="1053958"/>
                  </a:moveTo>
                  <a:lnTo>
                    <a:pt x="1198737" y="1053958"/>
                  </a:lnTo>
                  <a:lnTo>
                    <a:pt x="1198737" y="1198737"/>
                  </a:lnTo>
                  <a:lnTo>
                    <a:pt x="1053957" y="1198737"/>
                  </a:lnTo>
                  <a:lnTo>
                    <a:pt x="1053957" y="1053957"/>
                  </a:lnTo>
                  <a:close/>
                  <a:moveTo>
                    <a:pt x="0" y="144780"/>
                  </a:moveTo>
                  <a:lnTo>
                    <a:pt x="144780" y="144780"/>
                  </a:lnTo>
                  <a:lnTo>
                    <a:pt x="144780" y="1053958"/>
                  </a:lnTo>
                  <a:lnTo>
                    <a:pt x="0" y="1053958"/>
                  </a:lnTo>
                  <a:lnTo>
                    <a:pt x="0" y="144780"/>
                  </a:lnTo>
                  <a:close/>
                  <a:moveTo>
                    <a:pt x="0" y="1053958"/>
                  </a:moveTo>
                  <a:lnTo>
                    <a:pt x="144780" y="1053958"/>
                  </a:lnTo>
                  <a:lnTo>
                    <a:pt x="144780" y="1198737"/>
                  </a:lnTo>
                  <a:lnTo>
                    <a:pt x="0" y="1198737"/>
                  </a:lnTo>
                  <a:lnTo>
                    <a:pt x="0" y="1053957"/>
                  </a:lnTo>
                  <a:close/>
                  <a:moveTo>
                    <a:pt x="1053958" y="144780"/>
                  </a:moveTo>
                  <a:lnTo>
                    <a:pt x="1198737" y="144780"/>
                  </a:lnTo>
                  <a:lnTo>
                    <a:pt x="1198737" y="1053958"/>
                  </a:lnTo>
                  <a:lnTo>
                    <a:pt x="1053957" y="1053958"/>
                  </a:lnTo>
                  <a:lnTo>
                    <a:pt x="1053957" y="144780"/>
                  </a:lnTo>
                  <a:close/>
                  <a:moveTo>
                    <a:pt x="144780" y="1053958"/>
                  </a:moveTo>
                  <a:lnTo>
                    <a:pt x="1053958" y="1053958"/>
                  </a:lnTo>
                  <a:lnTo>
                    <a:pt x="1053958" y="1198737"/>
                  </a:lnTo>
                  <a:lnTo>
                    <a:pt x="144780" y="1198737"/>
                  </a:lnTo>
                  <a:lnTo>
                    <a:pt x="144780" y="1053957"/>
                  </a:lnTo>
                  <a:close/>
                  <a:moveTo>
                    <a:pt x="1053958" y="0"/>
                  </a:moveTo>
                  <a:lnTo>
                    <a:pt x="1198737" y="0"/>
                  </a:lnTo>
                  <a:lnTo>
                    <a:pt x="1198737" y="144780"/>
                  </a:lnTo>
                  <a:lnTo>
                    <a:pt x="1053957" y="144780"/>
                  </a:lnTo>
                  <a:lnTo>
                    <a:pt x="1053957" y="0"/>
                  </a:lnTo>
                  <a:close/>
                  <a:moveTo>
                    <a:pt x="0" y="0"/>
                  </a:moveTo>
                  <a:lnTo>
                    <a:pt x="144780" y="0"/>
                  </a:lnTo>
                  <a:lnTo>
                    <a:pt x="144780" y="144780"/>
                  </a:lnTo>
                  <a:lnTo>
                    <a:pt x="0" y="144780"/>
                  </a:lnTo>
                  <a:lnTo>
                    <a:pt x="0" y="0"/>
                  </a:lnTo>
                  <a:close/>
                  <a:moveTo>
                    <a:pt x="144780" y="0"/>
                  </a:moveTo>
                  <a:lnTo>
                    <a:pt x="1053958" y="0"/>
                  </a:lnTo>
                  <a:lnTo>
                    <a:pt x="1053958" y="144780"/>
                  </a:lnTo>
                  <a:lnTo>
                    <a:pt x="144780" y="144780"/>
                  </a:lnTo>
                  <a:lnTo>
                    <a:pt x="144780" y="0"/>
                  </a:lnTo>
                  <a:close/>
                </a:path>
              </a:pathLst>
            </a:custGeom>
            <a:solidFill>
              <a:srgbClr val="CD8451"/>
            </a:solidFill>
          </p:spPr>
        </p:sp>
      </p:grpSp>
      <p:grpSp>
        <p:nvGrpSpPr>
          <p:cNvPr id="56" name="Group 56"/>
          <p:cNvGrpSpPr/>
          <p:nvPr/>
        </p:nvGrpSpPr>
        <p:grpSpPr>
          <a:xfrm rot="-5400000">
            <a:off x="16690333" y="483333"/>
            <a:ext cx="850758" cy="837134"/>
            <a:chOff x="0" y="0"/>
            <a:chExt cx="2359009" cy="2321231"/>
          </a:xfrm>
        </p:grpSpPr>
        <p:sp>
          <p:nvSpPr>
            <p:cNvPr id="57" name="Freeform 57"/>
            <p:cNvSpPr/>
            <p:nvPr/>
          </p:nvSpPr>
          <p:spPr>
            <a:xfrm>
              <a:off x="72390" y="72390"/>
              <a:ext cx="2214229" cy="2176451"/>
            </a:xfrm>
            <a:custGeom>
              <a:avLst/>
              <a:gdLst/>
              <a:ahLst/>
              <a:cxnLst/>
              <a:rect l="l" t="t" r="r" b="b"/>
              <a:pathLst>
                <a:path w="2214229" h="2176451">
                  <a:moveTo>
                    <a:pt x="0" y="0"/>
                  </a:moveTo>
                  <a:lnTo>
                    <a:pt x="2214229" y="0"/>
                  </a:lnTo>
                  <a:lnTo>
                    <a:pt x="2214229" y="2176451"/>
                  </a:lnTo>
                  <a:lnTo>
                    <a:pt x="0" y="2176451"/>
                  </a:lnTo>
                  <a:lnTo>
                    <a:pt x="0" y="0"/>
                  </a:lnTo>
                  <a:close/>
                </a:path>
              </a:pathLst>
            </a:custGeom>
            <a:solidFill>
              <a:srgbClr val="FFF7F5"/>
            </a:solidFill>
          </p:spPr>
        </p:sp>
        <p:sp>
          <p:nvSpPr>
            <p:cNvPr id="58" name="Freeform 58"/>
            <p:cNvSpPr/>
            <p:nvPr/>
          </p:nvSpPr>
          <p:spPr>
            <a:xfrm>
              <a:off x="0" y="0"/>
              <a:ext cx="2359009" cy="2321231"/>
            </a:xfrm>
            <a:custGeom>
              <a:avLst/>
              <a:gdLst/>
              <a:ahLst/>
              <a:cxnLst/>
              <a:rect l="l" t="t" r="r" b="b"/>
              <a:pathLst>
                <a:path w="2359009" h="2321231">
                  <a:moveTo>
                    <a:pt x="2214229" y="2176451"/>
                  </a:moveTo>
                  <a:lnTo>
                    <a:pt x="2359009" y="2176451"/>
                  </a:lnTo>
                  <a:lnTo>
                    <a:pt x="2359009" y="2321231"/>
                  </a:lnTo>
                  <a:lnTo>
                    <a:pt x="2214229" y="2321231"/>
                  </a:lnTo>
                  <a:lnTo>
                    <a:pt x="2214229" y="2176451"/>
                  </a:lnTo>
                  <a:close/>
                  <a:moveTo>
                    <a:pt x="0" y="144780"/>
                  </a:moveTo>
                  <a:lnTo>
                    <a:pt x="144780" y="144780"/>
                  </a:lnTo>
                  <a:lnTo>
                    <a:pt x="144780" y="2176452"/>
                  </a:lnTo>
                  <a:lnTo>
                    <a:pt x="0" y="2176452"/>
                  </a:lnTo>
                  <a:lnTo>
                    <a:pt x="0" y="144780"/>
                  </a:lnTo>
                  <a:close/>
                  <a:moveTo>
                    <a:pt x="0" y="2176452"/>
                  </a:moveTo>
                  <a:lnTo>
                    <a:pt x="144780" y="2176452"/>
                  </a:lnTo>
                  <a:lnTo>
                    <a:pt x="144780" y="2321231"/>
                  </a:lnTo>
                  <a:lnTo>
                    <a:pt x="0" y="2321231"/>
                  </a:lnTo>
                  <a:lnTo>
                    <a:pt x="0" y="2176451"/>
                  </a:lnTo>
                  <a:close/>
                  <a:moveTo>
                    <a:pt x="2214229" y="144780"/>
                  </a:moveTo>
                  <a:lnTo>
                    <a:pt x="2359009" y="144780"/>
                  </a:lnTo>
                  <a:lnTo>
                    <a:pt x="2359009" y="2176452"/>
                  </a:lnTo>
                  <a:lnTo>
                    <a:pt x="2214229" y="2176452"/>
                  </a:lnTo>
                  <a:lnTo>
                    <a:pt x="2214229" y="144780"/>
                  </a:lnTo>
                  <a:close/>
                  <a:moveTo>
                    <a:pt x="144780" y="2176451"/>
                  </a:moveTo>
                  <a:lnTo>
                    <a:pt x="2214229" y="2176451"/>
                  </a:lnTo>
                  <a:lnTo>
                    <a:pt x="2214229" y="2321231"/>
                  </a:lnTo>
                  <a:lnTo>
                    <a:pt x="144780" y="2321231"/>
                  </a:lnTo>
                  <a:lnTo>
                    <a:pt x="144780" y="2176451"/>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59" name="AutoShape 59"/>
          <p:cNvSpPr/>
          <p:nvPr/>
        </p:nvSpPr>
        <p:spPr>
          <a:xfrm rot="8100000">
            <a:off x="16833831" y="878087"/>
            <a:ext cx="563761" cy="0"/>
          </a:xfrm>
          <a:prstGeom prst="line">
            <a:avLst/>
          </a:prstGeom>
          <a:ln w="47625" cap="rnd">
            <a:solidFill>
              <a:srgbClr val="CD8451"/>
            </a:solidFill>
            <a:prstDash val="solid"/>
            <a:headEnd type="none" w="sm" len="sm"/>
            <a:tailEnd type="none" w="sm" len="sm"/>
          </a:ln>
        </p:spPr>
      </p:sp>
      <p:sp>
        <p:nvSpPr>
          <p:cNvPr id="60" name="AutoShape 60"/>
          <p:cNvSpPr/>
          <p:nvPr/>
        </p:nvSpPr>
        <p:spPr>
          <a:xfrm rot="2700000">
            <a:off x="16833831" y="878087"/>
            <a:ext cx="563761" cy="0"/>
          </a:xfrm>
          <a:prstGeom prst="line">
            <a:avLst/>
          </a:prstGeom>
          <a:ln w="47625" cap="rnd">
            <a:solidFill>
              <a:srgbClr val="CD8451"/>
            </a:solidFill>
            <a:prstDash val="solid"/>
            <a:headEnd type="none" w="sm" len="sm"/>
            <a:tailEnd type="none" w="sm" len="sm"/>
          </a:ln>
        </p:spPr>
      </p:sp>
      <p:sp>
        <p:nvSpPr>
          <p:cNvPr id="61" name="AutoShape 61"/>
          <p:cNvSpPr/>
          <p:nvPr/>
        </p:nvSpPr>
        <p:spPr>
          <a:xfrm>
            <a:off x="15819755" y="809464"/>
            <a:ext cx="377851" cy="0"/>
          </a:xfrm>
          <a:prstGeom prst="line">
            <a:avLst/>
          </a:prstGeom>
          <a:ln w="47625" cap="rnd">
            <a:solidFill>
              <a:srgbClr val="CD8451"/>
            </a:solidFill>
            <a:prstDash val="solid"/>
            <a:headEnd type="none" w="sm" len="sm"/>
            <a:tailEnd type="none" w="sm" len="sm"/>
          </a:ln>
        </p:spPr>
      </p:sp>
      <p:sp>
        <p:nvSpPr>
          <p:cNvPr id="62" name="AutoShape 62"/>
          <p:cNvSpPr/>
          <p:nvPr/>
        </p:nvSpPr>
        <p:spPr>
          <a:xfrm>
            <a:off x="14685493" y="1070432"/>
            <a:ext cx="432315" cy="0"/>
          </a:xfrm>
          <a:prstGeom prst="line">
            <a:avLst/>
          </a:prstGeom>
          <a:ln w="47625" cap="rnd">
            <a:solidFill>
              <a:srgbClr val="CD8451"/>
            </a:solidFill>
            <a:prstDash val="solid"/>
            <a:headEnd type="none" w="sm" len="sm"/>
            <a:tailEnd type="none" w="sm" len="sm"/>
          </a:ln>
        </p:spPr>
      </p:sp>
      <p:pic>
        <p:nvPicPr>
          <p:cNvPr id="63" name="Picture 6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85199" y="1745562"/>
            <a:ext cx="272143" cy="428625"/>
          </a:xfrm>
          <a:prstGeom prst="rect">
            <a:avLst/>
          </a:prstGeom>
        </p:spPr>
      </p:pic>
      <p:pic>
        <p:nvPicPr>
          <p:cNvPr id="64" name="Picture 6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485199" y="8670559"/>
            <a:ext cx="272143" cy="428625"/>
          </a:xfrm>
          <a:prstGeom prst="rect">
            <a:avLst/>
          </a:prstGeom>
        </p:spPr>
      </p:pic>
      <p:pic>
        <p:nvPicPr>
          <p:cNvPr id="65" name="Picture 6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43238" y="9415460"/>
            <a:ext cx="272143" cy="428625"/>
          </a:xfrm>
          <a:prstGeom prst="rect">
            <a:avLst/>
          </a:prstGeom>
        </p:spPr>
      </p:pic>
      <p:pic>
        <p:nvPicPr>
          <p:cNvPr id="66" name="Picture 6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3308796" y="9415460"/>
            <a:ext cx="272143" cy="428625"/>
          </a:xfrm>
          <a:prstGeom prst="rect">
            <a:avLst/>
          </a:prstGeom>
        </p:spPr>
      </p:pic>
      <p:pic>
        <p:nvPicPr>
          <p:cNvPr id="67" name="Picture 6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5734" y="3314325"/>
            <a:ext cx="523857" cy="516654"/>
          </a:xfrm>
          <a:prstGeom prst="rect">
            <a:avLst/>
          </a:prstGeom>
        </p:spPr>
      </p:pic>
      <p:pic>
        <p:nvPicPr>
          <p:cNvPr id="68" name="Picture 6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2499" y="4488044"/>
            <a:ext cx="530730" cy="530730"/>
          </a:xfrm>
          <a:prstGeom prst="rect">
            <a:avLst/>
          </a:prstGeom>
        </p:spPr>
      </p:pic>
      <p:pic>
        <p:nvPicPr>
          <p:cNvPr id="69" name="Picture 6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7595" y="5752232"/>
            <a:ext cx="614069" cy="357695"/>
          </a:xfrm>
          <a:prstGeom prst="rect">
            <a:avLst/>
          </a:prstGeom>
        </p:spPr>
      </p:pic>
      <p:pic>
        <p:nvPicPr>
          <p:cNvPr id="70" name="Picture 7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723" y="2132855"/>
            <a:ext cx="556437" cy="556437"/>
          </a:xfrm>
          <a:prstGeom prst="rect">
            <a:avLst/>
          </a:prstGeom>
        </p:spPr>
      </p:pic>
      <p:pic>
        <p:nvPicPr>
          <p:cNvPr id="71" name="Picture 7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92525" y="2114996"/>
            <a:ext cx="404879" cy="574296"/>
          </a:xfrm>
          <a:prstGeom prst="rect">
            <a:avLst/>
          </a:prstGeom>
        </p:spPr>
      </p:pic>
      <p:pic>
        <p:nvPicPr>
          <p:cNvPr id="72" name="Picture 7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59065" y="6840246"/>
            <a:ext cx="504260" cy="504260"/>
          </a:xfrm>
          <a:prstGeom prst="rect">
            <a:avLst/>
          </a:prstGeom>
        </p:spPr>
      </p:pic>
      <p:pic>
        <p:nvPicPr>
          <p:cNvPr id="73" name="Picture 7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754881" y="4510329"/>
            <a:ext cx="508445" cy="508445"/>
          </a:xfrm>
          <a:prstGeom prst="rect">
            <a:avLst/>
          </a:prstGeom>
        </p:spPr>
      </p:pic>
      <p:pic>
        <p:nvPicPr>
          <p:cNvPr id="74" name="Picture 7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05734" y="6840246"/>
            <a:ext cx="504260" cy="504260"/>
          </a:xfrm>
          <a:prstGeom prst="rect">
            <a:avLst/>
          </a:prstGeom>
        </p:spPr>
      </p:pic>
      <p:pic>
        <p:nvPicPr>
          <p:cNvPr id="75" name="Picture 7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737723" y="3314325"/>
            <a:ext cx="542760" cy="542760"/>
          </a:xfrm>
          <a:prstGeom prst="rect">
            <a:avLst/>
          </a:prstGeom>
        </p:spPr>
      </p:pic>
      <p:pic>
        <p:nvPicPr>
          <p:cNvPr id="76" name="Picture 7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727862" y="5649838"/>
            <a:ext cx="562482" cy="562482"/>
          </a:xfrm>
          <a:prstGeom prst="rect">
            <a:avLst/>
          </a:prstGeom>
        </p:spPr>
      </p:pic>
      <p:sp>
        <p:nvSpPr>
          <p:cNvPr id="77" name="TextBox 77"/>
          <p:cNvSpPr txBox="1"/>
          <p:nvPr/>
        </p:nvSpPr>
        <p:spPr>
          <a:xfrm>
            <a:off x="923685" y="678739"/>
            <a:ext cx="10576784" cy="589905"/>
          </a:xfrm>
          <a:prstGeom prst="rect">
            <a:avLst/>
          </a:prstGeom>
        </p:spPr>
        <p:txBody>
          <a:bodyPr wrap="square" lIns="0" tIns="0" rIns="0" bIns="0" rtlCol="0" anchor="t">
            <a:spAutoFit/>
          </a:bodyPr>
          <a:lstStyle/>
          <a:p>
            <a:pPr>
              <a:lnSpc>
                <a:spcPts val="4600"/>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đôi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và</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trả</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lời</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câu</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hỏi</a:t>
            </a:r>
            <a:r>
              <a:rPr lang="en-US" sz="4400" b="1" dirty="0">
                <a:solidFill>
                  <a:schemeClr val="accent1">
                    <a:lumMod val="50000"/>
                  </a:schemeClr>
                </a:solidFill>
                <a:latin typeface="Arial" panose="020B0604020202020204" pitchFamily="34" charset="0"/>
                <a:cs typeface="Arial" panose="020B0604020202020204" pitchFamily="34" charset="0"/>
              </a:rPr>
              <a:t>:</a:t>
            </a:r>
          </a:p>
        </p:txBody>
      </p:sp>
      <p:sp>
        <p:nvSpPr>
          <p:cNvPr id="5" name="Rectangle 4"/>
          <p:cNvSpPr/>
          <p:nvPr/>
        </p:nvSpPr>
        <p:spPr>
          <a:xfrm>
            <a:off x="4302698" y="2114996"/>
            <a:ext cx="10936589" cy="6555641"/>
          </a:xfrm>
          <a:prstGeom prst="rect">
            <a:avLst/>
          </a:prstGeom>
        </p:spPr>
        <p:txBody>
          <a:bodyPr wrap="square">
            <a:spAutoFit/>
          </a:bodyPr>
          <a:lstStyle/>
          <a:p>
            <a:pPr algn="just">
              <a:lnSpc>
                <a:spcPct val="150000"/>
              </a:lnSpc>
            </a:pPr>
            <a:r>
              <a:rPr lang="vi-VN" sz="4000" b="1" dirty="0">
                <a:solidFill>
                  <a:srgbClr val="C00000"/>
                </a:solidFill>
              </a:rPr>
              <a:t>Câu 2. </a:t>
            </a:r>
            <a:r>
              <a:rPr lang="vi-VN" sz="4000" dirty="0"/>
              <a:t>Chức năng nào sau đây </a:t>
            </a:r>
            <a:r>
              <a:rPr lang="vi-VN" sz="4000" b="1" dirty="0"/>
              <a:t>không</a:t>
            </a:r>
            <a:r>
              <a:rPr lang="vi-VN" sz="4000" dirty="0"/>
              <a:t> phải của hệ điều hành?</a:t>
            </a:r>
          </a:p>
          <a:p>
            <a:pPr algn="just">
              <a:lnSpc>
                <a:spcPct val="150000"/>
              </a:lnSpc>
            </a:pPr>
            <a:r>
              <a:rPr lang="vi-VN" sz="4000" dirty="0"/>
              <a:t>A. Quản lí các tệp dữ liệu trên đĩa.</a:t>
            </a:r>
          </a:p>
          <a:p>
            <a:pPr algn="just">
              <a:lnSpc>
                <a:spcPct val="150000"/>
              </a:lnSpc>
            </a:pPr>
            <a:r>
              <a:rPr lang="vi-VN" sz="4000" dirty="0"/>
              <a:t>B. Tạo và chỉnh sửa nội dung một tệp hình ảnh.</a:t>
            </a:r>
          </a:p>
          <a:p>
            <a:pPr algn="just">
              <a:lnSpc>
                <a:spcPct val="150000"/>
              </a:lnSpc>
            </a:pPr>
            <a:r>
              <a:rPr lang="vi-VN" sz="4000" dirty="0"/>
              <a:t>C. Điều khiển các thiết bị vào - ra.</a:t>
            </a:r>
          </a:p>
          <a:p>
            <a:pPr algn="just">
              <a:lnSpc>
                <a:spcPct val="150000"/>
              </a:lnSpc>
            </a:pPr>
            <a:r>
              <a:rPr lang="vi-VN" sz="4000" dirty="0"/>
              <a:t>D. Quản lí giao diện giữa người sử dụng và máy tính.</a:t>
            </a:r>
          </a:p>
        </p:txBody>
      </p:sp>
      <p:pic>
        <p:nvPicPr>
          <p:cNvPr id="78" name="Picture 16"/>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5400000" flipH="1" flipV="1">
            <a:off x="15534434" y="4935883"/>
            <a:ext cx="705962" cy="913866"/>
          </a:xfrm>
          <a:prstGeom prst="rect">
            <a:avLst/>
          </a:prstGeom>
        </p:spPr>
      </p:pic>
    </p:spTree>
    <p:extLst>
      <p:ext uri="{BB962C8B-B14F-4D97-AF65-F5344CB8AC3E}">
        <p14:creationId xmlns:p14="http://schemas.microsoft.com/office/powerpoint/2010/main" val="2447723647"/>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p:tgtEl>
                                          <p:spTgt spid="78"/>
                                        </p:tgtEl>
                                        <p:attrNameLst>
                                          <p:attrName>ppt_x</p:attrName>
                                        </p:attrNameLst>
                                      </p:cBhvr>
                                      <p:tavLst>
                                        <p:tav tm="0">
                                          <p:val>
                                            <p:strVal val="#ppt_x+#ppt_w*1.125000"/>
                                          </p:val>
                                        </p:tav>
                                        <p:tav tm="100000">
                                          <p:val>
                                            <p:strVal val="#ppt_x"/>
                                          </p:val>
                                        </p:tav>
                                      </p:tavLst>
                                    </p:anim>
                                    <p:animEffect transition="in" filter="wipe(left)">
                                      <p:cBhvr>
                                        <p:cTn id="8" dur="500"/>
                                        <p:tgtEl>
                                          <p:spTgt spid="78"/>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5">
                                            <p:txEl>
                                              <p:pRg st="2" end="2"/>
                                            </p:txEl>
                                          </p:spTgt>
                                        </p:tgtEl>
                                        <p:attrNameLst>
                                          <p:attrName>style.color</p:attrName>
                                        </p:attrNameLst>
                                      </p:cBhvr>
                                      <p:to>
                                        <p:clrVal>
                                          <a:srgbClr val="0070C0"/>
                                        </p:clrVal>
                                      </p:to>
                                    </p:set>
                                    <p:set>
                                      <p:cBhvr>
                                        <p:cTn id="11" dur="500" fill="hold"/>
                                        <p:tgtEl>
                                          <p:spTgt spid="5">
                                            <p:txEl>
                                              <p:pRg st="2" end="2"/>
                                            </p:txEl>
                                          </p:spTgt>
                                        </p:tgtEl>
                                        <p:attrNameLst>
                                          <p:attrName>fillcolor</p:attrName>
                                        </p:attrNameLst>
                                      </p:cBhvr>
                                      <p:to>
                                        <p:clrVal>
                                          <a:srgbClr val="0070C0"/>
                                        </p:clrVal>
                                      </p:to>
                                    </p:set>
                                    <p:set>
                                      <p:cBhvr>
                                        <p:cTn id="12" dur="500" fill="hold"/>
                                        <p:tgtEl>
                                          <p:spTgt spid="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sp>
        <p:nvSpPr>
          <p:cNvPr id="3" name="TextBox 3"/>
          <p:cNvSpPr txBox="1"/>
          <p:nvPr/>
        </p:nvSpPr>
        <p:spPr>
          <a:xfrm>
            <a:off x="1997892" y="991055"/>
            <a:ext cx="14292216" cy="1101905"/>
          </a:xfrm>
          <a:prstGeom prst="rect">
            <a:avLst/>
          </a:prstGeom>
        </p:spPr>
        <p:txBody>
          <a:bodyPr lIns="0" tIns="0" rIns="0" bIns="0" rtlCol="0" anchor="ctr">
            <a:spAutoFit/>
          </a:bodyPr>
          <a:lstStyle/>
          <a:p>
            <a:pPr algn="ctr">
              <a:lnSpc>
                <a:spcPts val="10017"/>
              </a:lnSpc>
            </a:pPr>
            <a:r>
              <a:rPr lang="en-US" sz="4800" b="1" dirty="0">
                <a:solidFill>
                  <a:srgbClr val="C00000"/>
                </a:solidFill>
                <a:latin typeface="Arial" panose="020B0604020202020204" pitchFamily="34" charset="0"/>
                <a:cs typeface="Arial" panose="020B0604020202020204" pitchFamily="34" charset="0"/>
              </a:rPr>
              <a:t>KẾT LUẬN</a:t>
            </a:r>
          </a:p>
        </p:txBody>
      </p:sp>
      <p:pic>
        <p:nvPicPr>
          <p:cNvPr id="5" name="Picture 5"/>
          <p:cNvPicPr>
            <a:picLocks noChangeAspect="1"/>
          </p:cNvPicPr>
          <p:nvPr/>
        </p:nvPicPr>
        <p:blipFill>
          <a:blip r:embed="rId3"/>
          <a:srcRect/>
          <a:stretch>
            <a:fillRect/>
          </a:stretch>
        </p:blipFill>
        <p:spPr>
          <a:xfrm>
            <a:off x="14859000" y="6134100"/>
            <a:ext cx="4980277" cy="11752867"/>
          </a:xfrm>
          <a:prstGeom prst="rect">
            <a:avLst/>
          </a:prstGeom>
        </p:spPr>
      </p:pic>
      <p:sp>
        <p:nvSpPr>
          <p:cNvPr id="7" name="Rectangle 6"/>
          <p:cNvSpPr/>
          <p:nvPr/>
        </p:nvSpPr>
        <p:spPr>
          <a:xfrm>
            <a:off x="1997892" y="2095500"/>
            <a:ext cx="13927908" cy="6555641"/>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Hệ điều hành là phần mềm hệ thống quản lí và điều khiển hoạt động chung của máy tính, quản lí dữ liệu, cung cấp cho con người môi trường tương tác với máy tính và chạy các phần mềm ứng dụng.</a:t>
            </a:r>
          </a:p>
          <a:p>
            <a:pPr marL="571500" indent="-571500" algn="just">
              <a:lnSpc>
                <a:spcPct val="150000"/>
              </a:lnSpc>
              <a:buFont typeface="Wingdings" panose="05000000000000000000" pitchFamily="2" charset="2"/>
              <a:buChar char="v"/>
            </a:pPr>
            <a:r>
              <a:rPr lang="vi-VN" sz="4000" dirty="0"/>
              <a:t>Có những hệ điều hành dành cho máy tính như Windows, Mac OS, Linux,… và những hệ điều hành dành cho điện thoại thông minh và máy tính bảng như iOS, Android,…</a:t>
            </a:r>
          </a:p>
        </p:txBody>
      </p:sp>
    </p:spTree>
    <p:extLst>
      <p:ext uri="{BB962C8B-B14F-4D97-AF65-F5344CB8AC3E}">
        <p14:creationId xmlns:p14="http://schemas.microsoft.com/office/powerpoint/2010/main" val="16079476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1"/>
            <a:ext cx="18288000" cy="10272713"/>
            <a:chOff x="0" y="0"/>
            <a:chExt cx="91142613" cy="48560555"/>
          </a:xfrm>
        </p:grpSpPr>
        <p:sp>
          <p:nvSpPr>
            <p:cNvPr id="3" name="Freeform 3"/>
            <p:cNvSpPr/>
            <p:nvPr/>
          </p:nvSpPr>
          <p:spPr>
            <a:xfrm>
              <a:off x="72390" y="72390"/>
              <a:ext cx="90997834" cy="48415776"/>
            </a:xfrm>
            <a:custGeom>
              <a:avLst/>
              <a:gdLst/>
              <a:ahLst/>
              <a:cxnLst/>
              <a:rect l="l" t="t" r="r" b="b"/>
              <a:pathLst>
                <a:path w="90997834" h="48415776">
                  <a:moveTo>
                    <a:pt x="0" y="0"/>
                  </a:moveTo>
                  <a:lnTo>
                    <a:pt x="90997834" y="0"/>
                  </a:lnTo>
                  <a:lnTo>
                    <a:pt x="90997834" y="48415776"/>
                  </a:lnTo>
                  <a:lnTo>
                    <a:pt x="0" y="48415776"/>
                  </a:lnTo>
                  <a:lnTo>
                    <a:pt x="0" y="0"/>
                  </a:lnTo>
                  <a:close/>
                </a:path>
              </a:pathLst>
            </a:custGeom>
            <a:solidFill>
              <a:srgbClr val="FFF5F2"/>
            </a:solidFill>
          </p:spPr>
        </p:sp>
        <p:sp>
          <p:nvSpPr>
            <p:cNvPr id="4" name="Freeform 4"/>
            <p:cNvSpPr/>
            <p:nvPr/>
          </p:nvSpPr>
          <p:spPr>
            <a:xfrm>
              <a:off x="0" y="0"/>
              <a:ext cx="91142610" cy="48560555"/>
            </a:xfrm>
            <a:custGeom>
              <a:avLst/>
              <a:gdLst/>
              <a:ahLst/>
              <a:cxnLst/>
              <a:rect l="l" t="t" r="r" b="b"/>
              <a:pathLst>
                <a:path w="91142610" h="48560555">
                  <a:moveTo>
                    <a:pt x="90997832" y="48415777"/>
                  </a:moveTo>
                  <a:lnTo>
                    <a:pt x="91142610" y="48415777"/>
                  </a:lnTo>
                  <a:lnTo>
                    <a:pt x="91142610" y="48560555"/>
                  </a:lnTo>
                  <a:lnTo>
                    <a:pt x="90997832" y="48560555"/>
                  </a:lnTo>
                  <a:lnTo>
                    <a:pt x="90997832" y="48415777"/>
                  </a:lnTo>
                  <a:close/>
                  <a:moveTo>
                    <a:pt x="0" y="144780"/>
                  </a:moveTo>
                  <a:lnTo>
                    <a:pt x="144780" y="144780"/>
                  </a:lnTo>
                  <a:lnTo>
                    <a:pt x="144780" y="48415777"/>
                  </a:lnTo>
                  <a:lnTo>
                    <a:pt x="0" y="48415777"/>
                  </a:lnTo>
                  <a:lnTo>
                    <a:pt x="0" y="144780"/>
                  </a:lnTo>
                  <a:close/>
                  <a:moveTo>
                    <a:pt x="0" y="48415777"/>
                  </a:moveTo>
                  <a:lnTo>
                    <a:pt x="144780" y="48415777"/>
                  </a:lnTo>
                  <a:lnTo>
                    <a:pt x="144780" y="48560555"/>
                  </a:lnTo>
                  <a:lnTo>
                    <a:pt x="0" y="48560555"/>
                  </a:lnTo>
                  <a:lnTo>
                    <a:pt x="0" y="48415777"/>
                  </a:lnTo>
                  <a:close/>
                  <a:moveTo>
                    <a:pt x="90997832" y="144780"/>
                  </a:moveTo>
                  <a:lnTo>
                    <a:pt x="91142610" y="144780"/>
                  </a:lnTo>
                  <a:lnTo>
                    <a:pt x="91142610" y="48415777"/>
                  </a:lnTo>
                  <a:lnTo>
                    <a:pt x="90997832" y="48415777"/>
                  </a:lnTo>
                  <a:lnTo>
                    <a:pt x="90997832" y="144780"/>
                  </a:lnTo>
                  <a:close/>
                  <a:moveTo>
                    <a:pt x="144780" y="48415777"/>
                  </a:moveTo>
                  <a:lnTo>
                    <a:pt x="90997832" y="48415777"/>
                  </a:lnTo>
                  <a:lnTo>
                    <a:pt x="90997832" y="48560555"/>
                  </a:lnTo>
                  <a:lnTo>
                    <a:pt x="144780" y="48560555"/>
                  </a:lnTo>
                  <a:lnTo>
                    <a:pt x="144780" y="48415777"/>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grpSp>
        <p:nvGrpSpPr>
          <p:cNvPr id="5" name="Group 5"/>
          <p:cNvGrpSpPr/>
          <p:nvPr/>
        </p:nvGrpSpPr>
        <p:grpSpPr>
          <a:xfrm>
            <a:off x="11727" y="9486988"/>
            <a:ext cx="18261747" cy="800012"/>
            <a:chOff x="0" y="0"/>
            <a:chExt cx="91142613" cy="4938343"/>
          </a:xfrm>
        </p:grpSpPr>
        <p:sp>
          <p:nvSpPr>
            <p:cNvPr id="6" name="Freeform 6"/>
            <p:cNvSpPr/>
            <p:nvPr/>
          </p:nvSpPr>
          <p:spPr>
            <a:xfrm>
              <a:off x="72390" y="72390"/>
              <a:ext cx="90997834" cy="4793563"/>
            </a:xfrm>
            <a:custGeom>
              <a:avLst/>
              <a:gdLst/>
              <a:ahLst/>
              <a:cxnLst/>
              <a:rect l="l" t="t" r="r" b="b"/>
              <a:pathLst>
                <a:path w="90997834" h="4793563">
                  <a:moveTo>
                    <a:pt x="0" y="0"/>
                  </a:moveTo>
                  <a:lnTo>
                    <a:pt x="90997834" y="0"/>
                  </a:lnTo>
                  <a:lnTo>
                    <a:pt x="90997834" y="4793563"/>
                  </a:lnTo>
                  <a:lnTo>
                    <a:pt x="0" y="4793563"/>
                  </a:lnTo>
                  <a:lnTo>
                    <a:pt x="0" y="0"/>
                  </a:lnTo>
                  <a:close/>
                </a:path>
              </a:pathLst>
            </a:custGeom>
            <a:solidFill>
              <a:srgbClr val="FFEBE3"/>
            </a:solidFill>
          </p:spPr>
        </p:sp>
        <p:sp>
          <p:nvSpPr>
            <p:cNvPr id="7" name="Freeform 7"/>
            <p:cNvSpPr/>
            <p:nvPr/>
          </p:nvSpPr>
          <p:spPr>
            <a:xfrm>
              <a:off x="0" y="0"/>
              <a:ext cx="91142610" cy="4938343"/>
            </a:xfrm>
            <a:custGeom>
              <a:avLst/>
              <a:gdLst/>
              <a:ahLst/>
              <a:cxnLst/>
              <a:rect l="l" t="t" r="r" b="b"/>
              <a:pathLst>
                <a:path w="91142610" h="4938343">
                  <a:moveTo>
                    <a:pt x="90997832" y="4793563"/>
                  </a:moveTo>
                  <a:lnTo>
                    <a:pt x="91142610" y="4793563"/>
                  </a:lnTo>
                  <a:lnTo>
                    <a:pt x="91142610" y="4938343"/>
                  </a:lnTo>
                  <a:lnTo>
                    <a:pt x="90997832" y="4938343"/>
                  </a:lnTo>
                  <a:lnTo>
                    <a:pt x="90997832"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90997832" y="144780"/>
                  </a:moveTo>
                  <a:lnTo>
                    <a:pt x="91142610" y="144780"/>
                  </a:lnTo>
                  <a:lnTo>
                    <a:pt x="91142610" y="4793563"/>
                  </a:lnTo>
                  <a:lnTo>
                    <a:pt x="90997832" y="4793563"/>
                  </a:lnTo>
                  <a:lnTo>
                    <a:pt x="90997832" y="144780"/>
                  </a:lnTo>
                  <a:close/>
                  <a:moveTo>
                    <a:pt x="144780" y="4793563"/>
                  </a:moveTo>
                  <a:lnTo>
                    <a:pt x="90997832" y="4793563"/>
                  </a:lnTo>
                  <a:lnTo>
                    <a:pt x="90997832" y="4938343"/>
                  </a:lnTo>
                  <a:lnTo>
                    <a:pt x="144780" y="4938343"/>
                  </a:lnTo>
                  <a:lnTo>
                    <a:pt x="144780" y="4793563"/>
                  </a:lnTo>
                  <a:close/>
                  <a:moveTo>
                    <a:pt x="90997832" y="0"/>
                  </a:moveTo>
                  <a:lnTo>
                    <a:pt x="91142610" y="0"/>
                  </a:lnTo>
                  <a:lnTo>
                    <a:pt x="91142610" y="144780"/>
                  </a:lnTo>
                  <a:lnTo>
                    <a:pt x="90997832" y="144780"/>
                  </a:lnTo>
                  <a:lnTo>
                    <a:pt x="90997832" y="0"/>
                  </a:lnTo>
                  <a:close/>
                  <a:moveTo>
                    <a:pt x="0" y="0"/>
                  </a:moveTo>
                  <a:lnTo>
                    <a:pt x="144780" y="0"/>
                  </a:lnTo>
                  <a:lnTo>
                    <a:pt x="144780" y="144780"/>
                  </a:lnTo>
                  <a:lnTo>
                    <a:pt x="0" y="144780"/>
                  </a:lnTo>
                  <a:lnTo>
                    <a:pt x="0" y="0"/>
                  </a:lnTo>
                  <a:close/>
                  <a:moveTo>
                    <a:pt x="144780" y="0"/>
                  </a:moveTo>
                  <a:lnTo>
                    <a:pt x="90997832" y="0"/>
                  </a:lnTo>
                  <a:lnTo>
                    <a:pt x="90997832" y="144780"/>
                  </a:lnTo>
                  <a:lnTo>
                    <a:pt x="144780" y="144780"/>
                  </a:lnTo>
                  <a:lnTo>
                    <a:pt x="144780" y="0"/>
                  </a:lnTo>
                  <a:close/>
                </a:path>
              </a:pathLst>
            </a:custGeom>
            <a:solidFill>
              <a:srgbClr val="000000"/>
            </a:solidFill>
          </p:spPr>
        </p:sp>
      </p:grpSp>
      <p:sp>
        <p:nvSpPr>
          <p:cNvPr id="8" name="AutoShape 8"/>
          <p:cNvSpPr/>
          <p:nvPr/>
        </p:nvSpPr>
        <p:spPr>
          <a:xfrm rot="5400000">
            <a:off x="12345368" y="5122949"/>
            <a:ext cx="10299527" cy="0"/>
          </a:xfrm>
          <a:prstGeom prst="line">
            <a:avLst/>
          </a:prstGeom>
          <a:ln w="28575" cap="rnd">
            <a:solidFill>
              <a:schemeClr val="tx1"/>
            </a:solidFill>
            <a:prstDash val="solid"/>
            <a:headEnd type="none" w="sm" len="sm"/>
            <a:tailEnd type="none" w="sm" len="sm"/>
          </a:ln>
        </p:spPr>
      </p:sp>
      <p:grpSp>
        <p:nvGrpSpPr>
          <p:cNvPr id="9" name="Group 9"/>
          <p:cNvGrpSpPr/>
          <p:nvPr/>
        </p:nvGrpSpPr>
        <p:grpSpPr>
          <a:xfrm>
            <a:off x="17487988" y="2172806"/>
            <a:ext cx="800012" cy="2964431"/>
            <a:chOff x="0" y="0"/>
            <a:chExt cx="4938343" cy="18298954"/>
          </a:xfrm>
        </p:grpSpPr>
        <p:sp>
          <p:nvSpPr>
            <p:cNvPr id="10" name="Freeform 10"/>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1" name="Freeform 11"/>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grpSp>
        <p:nvGrpSpPr>
          <p:cNvPr id="12" name="Group 12"/>
          <p:cNvGrpSpPr/>
          <p:nvPr/>
        </p:nvGrpSpPr>
        <p:grpSpPr>
          <a:xfrm rot="5400000">
            <a:off x="4366081" y="8404778"/>
            <a:ext cx="800012" cy="2964431"/>
            <a:chOff x="0" y="0"/>
            <a:chExt cx="4938343" cy="18298954"/>
          </a:xfrm>
        </p:grpSpPr>
        <p:sp>
          <p:nvSpPr>
            <p:cNvPr id="13" name="Freeform 13"/>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4" name="Freeform 14"/>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5" name="AutoShape 15"/>
          <p:cNvSpPr/>
          <p:nvPr/>
        </p:nvSpPr>
        <p:spPr>
          <a:xfrm>
            <a:off x="17696885" y="3640734"/>
            <a:ext cx="360786" cy="0"/>
          </a:xfrm>
          <a:prstGeom prst="line">
            <a:avLst/>
          </a:prstGeom>
          <a:ln w="28575" cap="rnd">
            <a:solidFill>
              <a:srgbClr val="000000"/>
            </a:solidFill>
            <a:prstDash val="solid"/>
            <a:headEnd type="none" w="sm" len="sm"/>
            <a:tailEnd type="none" w="sm" len="sm"/>
          </a:ln>
        </p:spPr>
      </p:sp>
      <p:sp>
        <p:nvSpPr>
          <p:cNvPr id="16" name="AutoShape 16"/>
          <p:cNvSpPr/>
          <p:nvPr/>
        </p:nvSpPr>
        <p:spPr>
          <a:xfrm rot="5400000">
            <a:off x="4772607" y="9885759"/>
            <a:ext cx="360786" cy="0"/>
          </a:xfrm>
          <a:prstGeom prst="line">
            <a:avLst/>
          </a:prstGeom>
          <a:ln w="28575" cap="rnd">
            <a:solidFill>
              <a:srgbClr val="000000"/>
            </a:solidFill>
            <a:prstDash val="solid"/>
            <a:headEnd type="none" w="sm" len="sm"/>
            <a:tailEnd type="none" w="sm" len="sm"/>
          </a:ln>
        </p:spPr>
      </p:sp>
      <p:sp>
        <p:nvSpPr>
          <p:cNvPr id="17" name="AutoShape 17"/>
          <p:cNvSpPr/>
          <p:nvPr/>
        </p:nvSpPr>
        <p:spPr>
          <a:xfrm>
            <a:off x="17696885" y="3515168"/>
            <a:ext cx="360786" cy="0"/>
          </a:xfrm>
          <a:prstGeom prst="line">
            <a:avLst/>
          </a:prstGeom>
          <a:ln w="28575" cap="rnd">
            <a:solidFill>
              <a:srgbClr val="000000"/>
            </a:solidFill>
            <a:prstDash val="solid"/>
            <a:headEnd type="none" w="sm" len="sm"/>
            <a:tailEnd type="none" w="sm" len="sm"/>
          </a:ln>
        </p:spPr>
      </p:sp>
      <p:sp>
        <p:nvSpPr>
          <p:cNvPr id="18" name="AutoShape 18"/>
          <p:cNvSpPr/>
          <p:nvPr/>
        </p:nvSpPr>
        <p:spPr>
          <a:xfrm rot="5400000">
            <a:off x="4600546" y="9885759"/>
            <a:ext cx="360786" cy="0"/>
          </a:xfrm>
          <a:prstGeom prst="line">
            <a:avLst/>
          </a:prstGeom>
          <a:ln w="28575" cap="rnd">
            <a:solidFill>
              <a:srgbClr val="000000"/>
            </a:solidFill>
            <a:prstDash val="solid"/>
            <a:headEnd type="none" w="sm" len="sm"/>
            <a:tailEnd type="none" w="sm" len="sm"/>
          </a:ln>
        </p:spPr>
      </p:sp>
      <p:sp>
        <p:nvSpPr>
          <p:cNvPr id="19" name="AutoShape 19"/>
          <p:cNvSpPr/>
          <p:nvPr/>
        </p:nvSpPr>
        <p:spPr>
          <a:xfrm>
            <a:off x="17696885" y="3766299"/>
            <a:ext cx="360786" cy="0"/>
          </a:xfrm>
          <a:prstGeom prst="line">
            <a:avLst/>
          </a:prstGeom>
          <a:ln w="28575" cap="rnd">
            <a:solidFill>
              <a:srgbClr val="000000"/>
            </a:solidFill>
            <a:prstDash val="solid"/>
            <a:headEnd type="none" w="sm" len="sm"/>
            <a:tailEnd type="none" w="sm" len="sm"/>
          </a:ln>
        </p:spPr>
      </p:sp>
      <p:sp>
        <p:nvSpPr>
          <p:cNvPr id="20" name="AutoShape 20"/>
          <p:cNvSpPr/>
          <p:nvPr/>
        </p:nvSpPr>
        <p:spPr>
          <a:xfrm rot="5400000">
            <a:off x="4471335" y="9885759"/>
            <a:ext cx="360786" cy="0"/>
          </a:xfrm>
          <a:prstGeom prst="line">
            <a:avLst/>
          </a:prstGeom>
          <a:ln w="28575" cap="rnd">
            <a:solidFill>
              <a:srgbClr val="000000"/>
            </a:solidFill>
            <a:prstDash val="solid"/>
            <a:headEnd type="none" w="sm" len="sm"/>
            <a:tailEnd type="none" w="sm" len="sm"/>
          </a:ln>
        </p:spPr>
      </p:sp>
      <p:grpSp>
        <p:nvGrpSpPr>
          <p:cNvPr id="21" name="Group 21"/>
          <p:cNvGrpSpPr/>
          <p:nvPr/>
        </p:nvGrpSpPr>
        <p:grpSpPr>
          <a:xfrm rot="-10800000">
            <a:off x="17694487" y="348553"/>
            <a:ext cx="365583" cy="245806"/>
            <a:chOff x="0" y="0"/>
            <a:chExt cx="1930400" cy="1297940"/>
          </a:xfrm>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FF5F2"/>
            </a:solidFill>
          </p:spPr>
        </p:sp>
      </p:grpSp>
      <p:grpSp>
        <p:nvGrpSpPr>
          <p:cNvPr id="23" name="Group 23"/>
          <p:cNvGrpSpPr/>
          <p:nvPr/>
        </p:nvGrpSpPr>
        <p:grpSpPr>
          <a:xfrm rot="5400000">
            <a:off x="1715060" y="9765255"/>
            <a:ext cx="365583" cy="245806"/>
            <a:chOff x="0" y="0"/>
            <a:chExt cx="1930400" cy="1297940"/>
          </a:xfrm>
        </p:grpSpPr>
        <p:sp>
          <p:nvSpPr>
            <p:cNvPr id="24" name="Freeform 24"/>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5" name="Group 25"/>
          <p:cNvGrpSpPr/>
          <p:nvPr/>
        </p:nvGrpSpPr>
        <p:grpSpPr>
          <a:xfrm rot="-5400000">
            <a:off x="15656293" y="9765255"/>
            <a:ext cx="365583" cy="245806"/>
            <a:chOff x="0" y="0"/>
            <a:chExt cx="1930400" cy="1297940"/>
          </a:xfrm>
        </p:grpSpPr>
        <p:sp>
          <p:nvSpPr>
            <p:cNvPr id="26" name="Freeform 26"/>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27" name="Group 27"/>
          <p:cNvGrpSpPr/>
          <p:nvPr/>
        </p:nvGrpSpPr>
        <p:grpSpPr>
          <a:xfrm>
            <a:off x="17694487" y="9657141"/>
            <a:ext cx="365583" cy="245806"/>
            <a:chOff x="0" y="0"/>
            <a:chExt cx="1930400" cy="1297940"/>
          </a:xfrm>
          <a:solidFill>
            <a:schemeClr val="tx1"/>
          </a:solidFill>
        </p:grpSpPr>
        <p:sp>
          <p:nvSpPr>
            <p:cNvPr id="28" name="Freeform 2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grpFill/>
            <a:ln>
              <a:solidFill>
                <a:schemeClr val="tx1"/>
              </a:solidFill>
            </a:ln>
          </p:spPr>
        </p:sp>
      </p:gr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24" y="356173"/>
            <a:ext cx="7940427" cy="4764256"/>
          </a:xfrm>
          <a:prstGeom prst="rect">
            <a:avLst/>
          </a:prstGeom>
          <a:ln w="28575">
            <a:solidFill>
              <a:schemeClr val="tx1"/>
            </a:solidFill>
          </a:ln>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8118" y="358752"/>
            <a:ext cx="7626908" cy="4766817"/>
          </a:xfrm>
          <a:prstGeom prst="rect">
            <a:avLst/>
          </a:prstGeom>
        </p:spPr>
      </p:pic>
      <p:sp>
        <p:nvSpPr>
          <p:cNvPr id="32" name="TextBox 31"/>
          <p:cNvSpPr txBox="1"/>
          <p:nvPr/>
        </p:nvSpPr>
        <p:spPr>
          <a:xfrm>
            <a:off x="1449221" y="5327080"/>
            <a:ext cx="6172200" cy="707886"/>
          </a:xfrm>
          <a:prstGeom prst="rect">
            <a:avLst/>
          </a:prstGeom>
          <a:solidFill>
            <a:schemeClr val="accent3">
              <a:lumMod val="60000"/>
              <a:lumOff val="40000"/>
            </a:schemeClr>
          </a:solidFill>
        </p:spPr>
        <p:txBody>
          <a:bodyPr wrap="square" rtlCol="0">
            <a:spAutoFit/>
          </a:bodyPr>
          <a:lstStyle/>
          <a:p>
            <a:pPr algn="ct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Windows</a:t>
            </a:r>
          </a:p>
        </p:txBody>
      </p:sp>
      <p:sp>
        <p:nvSpPr>
          <p:cNvPr id="33" name="TextBox 32"/>
          <p:cNvSpPr txBox="1"/>
          <p:nvPr/>
        </p:nvSpPr>
        <p:spPr>
          <a:xfrm>
            <a:off x="9918715" y="5327080"/>
            <a:ext cx="6172200" cy="707886"/>
          </a:xfrm>
          <a:prstGeom prst="rect">
            <a:avLst/>
          </a:prstGeom>
          <a:solidFill>
            <a:schemeClr val="accent6">
              <a:lumMod val="60000"/>
              <a:lumOff val="40000"/>
            </a:schemeClr>
          </a:solidFill>
        </p:spPr>
        <p:txBody>
          <a:bodyPr wrap="square" rtlCol="0">
            <a:spAutoFit/>
          </a:bodyPr>
          <a:lstStyle/>
          <a:p>
            <a:pPr algn="ct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Mac OS</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349" y="5684294"/>
            <a:ext cx="7620000" cy="4095750"/>
          </a:xfrm>
          <a:prstGeom prst="rect">
            <a:avLst/>
          </a:prstGeom>
        </p:spPr>
      </p:pic>
      <p:sp>
        <p:nvSpPr>
          <p:cNvPr id="35" name="TextBox 34"/>
          <p:cNvSpPr txBox="1"/>
          <p:nvPr/>
        </p:nvSpPr>
        <p:spPr>
          <a:xfrm>
            <a:off x="1449221" y="7434973"/>
            <a:ext cx="4265779" cy="707886"/>
          </a:xfrm>
          <a:prstGeom prst="rect">
            <a:avLst/>
          </a:prstGeom>
          <a:solidFill>
            <a:schemeClr val="accent2">
              <a:lumMod val="40000"/>
              <a:lumOff val="60000"/>
            </a:schemeClr>
          </a:solidFill>
        </p:spPr>
        <p:txBody>
          <a:bodyPr wrap="square" rtlCol="0">
            <a:spAutoFit/>
          </a:bodyPr>
          <a:lstStyle/>
          <a:p>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iOS</a:t>
            </a:r>
            <a:endParaRPr lang="en-US" sz="4000" dirty="0">
              <a:latin typeface="Arial" panose="020B0604020202020204" pitchFamily="34" charset="0"/>
              <a:cs typeface="Arial" panose="020B0604020202020204" pitchFamily="34" charset="0"/>
            </a:endParaRPr>
          </a:p>
        </p:txBody>
      </p:sp>
      <p:sp>
        <p:nvSpPr>
          <p:cNvPr id="36" name="TextBox 35"/>
          <p:cNvSpPr txBox="1"/>
          <p:nvPr/>
        </p:nvSpPr>
        <p:spPr>
          <a:xfrm>
            <a:off x="12071099" y="7438045"/>
            <a:ext cx="5196949" cy="707886"/>
          </a:xfrm>
          <a:prstGeom prst="rect">
            <a:avLst/>
          </a:prstGeom>
          <a:solidFill>
            <a:schemeClr val="accent1">
              <a:lumMod val="40000"/>
              <a:lumOff val="60000"/>
            </a:schemeClr>
          </a:solidFill>
        </p:spPr>
        <p:txBody>
          <a:bodyPr wrap="square" rtlCol="0">
            <a:spAutoFit/>
          </a:bodyPr>
          <a:lstStyle/>
          <a:p>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Android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strVal val="#ppt_w+.3"/>
                                          </p:val>
                                        </p:tav>
                                        <p:tav tm="100000">
                                          <p:val>
                                            <p:strVal val="#ppt_w"/>
                                          </p:val>
                                        </p:tav>
                                      </p:tavLst>
                                    </p:anim>
                                    <p:anim calcmode="lin" valueType="num">
                                      <p:cBhvr>
                                        <p:cTn id="18" dur="500" fill="hold"/>
                                        <p:tgtEl>
                                          <p:spTgt spid="31"/>
                                        </p:tgtEl>
                                        <p:attrNameLst>
                                          <p:attrName>ppt_h</p:attrName>
                                        </p:attrNameLst>
                                      </p:cBhvr>
                                      <p:tavLst>
                                        <p:tav tm="0">
                                          <p:val>
                                            <p:strVal val="#ppt_h"/>
                                          </p:val>
                                        </p:tav>
                                        <p:tav tm="100000">
                                          <p:val>
                                            <p:strVal val="#ppt_h"/>
                                          </p:val>
                                        </p:tav>
                                      </p:tavLst>
                                    </p:anim>
                                    <p:animEffect transition="in" filter="fade">
                                      <p:cBhvr>
                                        <p:cTn id="19" dur="500"/>
                                        <p:tgtEl>
                                          <p:spTgt spid="31"/>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strVal val="#ppt_w+.3"/>
                                          </p:val>
                                        </p:tav>
                                        <p:tav tm="100000">
                                          <p:val>
                                            <p:strVal val="#ppt_w"/>
                                          </p:val>
                                        </p:tav>
                                      </p:tavLst>
                                    </p:anim>
                                    <p:anim calcmode="lin" valueType="num">
                                      <p:cBhvr>
                                        <p:cTn id="23" dur="500" fill="hold"/>
                                        <p:tgtEl>
                                          <p:spTgt spid="33"/>
                                        </p:tgtEl>
                                        <p:attrNameLst>
                                          <p:attrName>ppt_h</p:attrName>
                                        </p:attrNameLst>
                                      </p:cBhvr>
                                      <p:tavLst>
                                        <p:tav tm="0">
                                          <p:val>
                                            <p:strVal val="#ppt_h"/>
                                          </p:val>
                                        </p:tav>
                                        <p:tav tm="100000">
                                          <p:val>
                                            <p:strVal val="#ppt_h"/>
                                          </p:val>
                                        </p:tav>
                                      </p:tavLst>
                                    </p:anim>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righ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5" name="Group 5"/>
          <p:cNvGrpSpPr/>
          <p:nvPr/>
        </p:nvGrpSpPr>
        <p:grpSpPr>
          <a:xfrm rot="-5400000">
            <a:off x="8428568" y="1076643"/>
            <a:ext cx="781789" cy="17638924"/>
            <a:chOff x="0" y="0"/>
            <a:chExt cx="2359009" cy="53224560"/>
          </a:xfrm>
        </p:grpSpPr>
        <p:sp>
          <p:nvSpPr>
            <p:cNvPr id="6" name="Freeform 6"/>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sp>
        <p:sp>
          <p:nvSpPr>
            <p:cNvPr id="7" name="Freeform 7"/>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8" name="Group 8"/>
          <p:cNvGrpSpPr/>
          <p:nvPr/>
        </p:nvGrpSpPr>
        <p:grpSpPr>
          <a:xfrm rot="-5400000">
            <a:off x="12403822" y="8678026"/>
            <a:ext cx="781789" cy="2436158"/>
            <a:chOff x="0" y="0"/>
            <a:chExt cx="2359009" cy="7350984"/>
          </a:xfrm>
        </p:grpSpPr>
        <p:sp>
          <p:nvSpPr>
            <p:cNvPr id="9" name="Freeform 9"/>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0" name="Freeform 10"/>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1" name="Group 11"/>
          <p:cNvGrpSpPr/>
          <p:nvPr/>
        </p:nvGrpSpPr>
        <p:grpSpPr>
          <a:xfrm>
            <a:off x="17506211" y="0"/>
            <a:ext cx="781789" cy="9681793"/>
            <a:chOff x="0" y="0"/>
            <a:chExt cx="2359009" cy="29214319"/>
          </a:xfrm>
        </p:grpSpPr>
        <p:sp>
          <p:nvSpPr>
            <p:cNvPr id="12" name="Freeform 12"/>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sp>
        <p:sp>
          <p:nvSpPr>
            <p:cNvPr id="13" name="Freeform 13"/>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4" name="Group 14"/>
          <p:cNvGrpSpPr/>
          <p:nvPr/>
        </p:nvGrpSpPr>
        <p:grpSpPr>
          <a:xfrm>
            <a:off x="17506211" y="9505211"/>
            <a:ext cx="781789" cy="781789"/>
            <a:chOff x="0" y="0"/>
            <a:chExt cx="2359009" cy="2359009"/>
          </a:xfrm>
        </p:grpSpPr>
        <p:sp>
          <p:nvSpPr>
            <p:cNvPr id="15" name="Freeform 15"/>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sp>
        <p:sp>
          <p:nvSpPr>
            <p:cNvPr id="16" name="Freeform 16"/>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7" name="Group 17"/>
          <p:cNvGrpSpPr/>
          <p:nvPr/>
        </p:nvGrpSpPr>
        <p:grpSpPr>
          <a:xfrm>
            <a:off x="17506211" y="5460021"/>
            <a:ext cx="781789" cy="2436158"/>
            <a:chOff x="0" y="0"/>
            <a:chExt cx="2359009" cy="7350984"/>
          </a:xfrm>
        </p:grpSpPr>
        <p:sp>
          <p:nvSpPr>
            <p:cNvPr id="18" name="Freeform 18"/>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9" name="Freeform 19"/>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20" name="AutoShape 20"/>
          <p:cNvSpPr/>
          <p:nvPr/>
        </p:nvSpPr>
        <p:spPr>
          <a:xfrm>
            <a:off x="17725010" y="6488259"/>
            <a:ext cx="344192" cy="0"/>
          </a:xfrm>
          <a:prstGeom prst="line">
            <a:avLst/>
          </a:prstGeom>
          <a:ln w="47625" cap="rnd">
            <a:solidFill>
              <a:srgbClr val="CD8451"/>
            </a:solidFill>
            <a:prstDash val="solid"/>
            <a:headEnd type="none" w="sm" len="sm"/>
            <a:tailEnd type="none" w="sm" len="sm"/>
          </a:ln>
        </p:spPr>
      </p:sp>
      <p:sp>
        <p:nvSpPr>
          <p:cNvPr id="21" name="AutoShape 21"/>
          <p:cNvSpPr/>
          <p:nvPr/>
        </p:nvSpPr>
        <p:spPr>
          <a:xfrm rot="-5400000">
            <a:off x="12456591" y="9872293"/>
            <a:ext cx="344192" cy="0"/>
          </a:xfrm>
          <a:prstGeom prst="line">
            <a:avLst/>
          </a:prstGeom>
          <a:ln w="47625" cap="rnd">
            <a:solidFill>
              <a:srgbClr val="CD8451"/>
            </a:solidFill>
            <a:prstDash val="solid"/>
            <a:headEnd type="none" w="sm" len="sm"/>
            <a:tailEnd type="none" w="sm" len="sm"/>
          </a:ln>
        </p:spPr>
      </p:sp>
      <p:sp>
        <p:nvSpPr>
          <p:cNvPr id="22" name="AutoShape 22"/>
          <p:cNvSpPr/>
          <p:nvPr/>
        </p:nvSpPr>
        <p:spPr>
          <a:xfrm>
            <a:off x="17725010" y="6654288"/>
            <a:ext cx="344192" cy="0"/>
          </a:xfrm>
          <a:prstGeom prst="line">
            <a:avLst/>
          </a:prstGeom>
          <a:ln w="47625" cap="rnd">
            <a:solidFill>
              <a:srgbClr val="CD8451"/>
            </a:solidFill>
            <a:prstDash val="solid"/>
            <a:headEnd type="none" w="sm" len="sm"/>
            <a:tailEnd type="none" w="sm" len="sm"/>
          </a:ln>
        </p:spPr>
      </p:sp>
      <p:sp>
        <p:nvSpPr>
          <p:cNvPr id="23" name="AutoShape 23"/>
          <p:cNvSpPr/>
          <p:nvPr/>
        </p:nvSpPr>
        <p:spPr>
          <a:xfrm rot="-5400000">
            <a:off x="12622621" y="9872293"/>
            <a:ext cx="344192" cy="0"/>
          </a:xfrm>
          <a:prstGeom prst="line">
            <a:avLst/>
          </a:prstGeom>
          <a:ln w="47625" cap="rnd">
            <a:solidFill>
              <a:srgbClr val="CD8451"/>
            </a:solidFill>
            <a:prstDash val="solid"/>
            <a:headEnd type="none" w="sm" len="sm"/>
            <a:tailEnd type="none" w="sm" len="sm"/>
          </a:ln>
        </p:spPr>
      </p:sp>
      <p:sp>
        <p:nvSpPr>
          <p:cNvPr id="24" name="AutoShape 24"/>
          <p:cNvSpPr/>
          <p:nvPr/>
        </p:nvSpPr>
        <p:spPr>
          <a:xfrm>
            <a:off x="17725010" y="6820317"/>
            <a:ext cx="344192" cy="0"/>
          </a:xfrm>
          <a:prstGeom prst="line">
            <a:avLst/>
          </a:prstGeom>
          <a:ln w="47625" cap="rnd">
            <a:solidFill>
              <a:srgbClr val="CD8451"/>
            </a:solidFill>
            <a:prstDash val="solid"/>
            <a:headEnd type="none" w="sm" len="sm"/>
            <a:tailEnd type="none" w="sm" len="sm"/>
          </a:ln>
        </p:spPr>
      </p:sp>
      <p:sp>
        <p:nvSpPr>
          <p:cNvPr id="25" name="AutoShape 25"/>
          <p:cNvSpPr/>
          <p:nvPr/>
        </p:nvSpPr>
        <p:spPr>
          <a:xfrm rot="-5400000">
            <a:off x="12788650" y="9872293"/>
            <a:ext cx="344192" cy="0"/>
          </a:xfrm>
          <a:prstGeom prst="line">
            <a:avLst/>
          </a:prstGeom>
          <a:ln w="47625" cap="rnd">
            <a:solidFill>
              <a:srgbClr val="CD8451"/>
            </a:solidFill>
            <a:prstDash val="solid"/>
            <a:headEnd type="none" w="sm" len="sm"/>
            <a:tailEnd type="none" w="sm" len="sm"/>
          </a:ln>
        </p:spPr>
      </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761034" y="181806"/>
            <a:ext cx="272143" cy="428625"/>
          </a:xfrm>
          <a:prstGeom prst="rect">
            <a:avLst/>
          </a:prstGeom>
        </p:spPr>
      </p:pic>
      <p:pic>
        <p:nvPicPr>
          <p:cNvPr id="27" name="Picture 2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7761034" y="8907916"/>
            <a:ext cx="272143" cy="428625"/>
          </a:xfrm>
          <a:prstGeom prst="rect">
            <a:avLst/>
          </a:prstGeom>
        </p:spPr>
      </p:pic>
      <p:pic>
        <p:nvPicPr>
          <p:cNvPr id="28" name="Picture 2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19073" y="9681793"/>
            <a:ext cx="272143" cy="428625"/>
          </a:xfrm>
          <a:prstGeom prst="rect">
            <a:avLst/>
          </a:prstGeom>
        </p:spPr>
      </p:pic>
      <p:pic>
        <p:nvPicPr>
          <p:cNvPr id="29"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0406" y="9681793"/>
            <a:ext cx="272143" cy="428625"/>
          </a:xfrm>
          <a:prstGeom prst="rect">
            <a:avLst/>
          </a:prstGeom>
        </p:spPr>
      </p:pic>
      <p:sp>
        <p:nvSpPr>
          <p:cNvPr id="46" name="TextBox 45"/>
          <p:cNvSpPr txBox="1"/>
          <p:nvPr/>
        </p:nvSpPr>
        <p:spPr>
          <a:xfrm>
            <a:off x="1903505" y="646462"/>
            <a:ext cx="6554695" cy="769441"/>
          </a:xfrm>
          <a:prstGeom prst="rect">
            <a:avLst/>
          </a:prstGeom>
          <a:noFill/>
        </p:spPr>
        <p:txBody>
          <a:bodyPr wrap="square" rtlCol="0">
            <a:spAutoFit/>
          </a:bodyPr>
          <a:lstStyle/>
          <a:p>
            <a:r>
              <a:rPr lang="en-US" sz="4400" b="1" dirty="0">
                <a:solidFill>
                  <a:schemeClr val="accent6">
                    <a:lumMod val="75000"/>
                  </a:schemeClr>
                </a:solidFill>
                <a:latin typeface="Arial" panose="020B0604020202020204" pitchFamily="34" charset="0"/>
                <a:cs typeface="Arial" panose="020B0604020202020204" pitchFamily="34" charset="0"/>
              </a:rPr>
              <a:t>2. </a:t>
            </a:r>
            <a:r>
              <a:rPr lang="en-US" sz="4400" b="1" dirty="0" err="1">
                <a:solidFill>
                  <a:schemeClr val="accent6">
                    <a:lumMod val="75000"/>
                  </a:schemeClr>
                </a:solidFill>
                <a:latin typeface="Arial" panose="020B0604020202020204" pitchFamily="34" charset="0"/>
                <a:cs typeface="Arial" panose="020B0604020202020204" pitchFamily="34" charset="0"/>
              </a:rPr>
              <a:t>Phần</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mềm</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ứng</a:t>
            </a:r>
            <a:r>
              <a:rPr lang="en-US" sz="4400" b="1" dirty="0">
                <a:solidFill>
                  <a:schemeClr val="accent6">
                    <a:lumMod val="75000"/>
                  </a:schemeClr>
                </a:solidFill>
                <a:latin typeface="Arial" panose="020B0604020202020204" pitchFamily="34" charset="0"/>
                <a:cs typeface="Arial" panose="020B0604020202020204" pitchFamily="34" charset="0"/>
              </a:rPr>
              <a:t> </a:t>
            </a:r>
            <a:r>
              <a:rPr lang="en-US" sz="4400" b="1" dirty="0" err="1">
                <a:solidFill>
                  <a:schemeClr val="accent6">
                    <a:lumMod val="75000"/>
                  </a:schemeClr>
                </a:solidFill>
                <a:latin typeface="Arial" panose="020B0604020202020204" pitchFamily="34" charset="0"/>
                <a:cs typeface="Arial" panose="020B0604020202020204" pitchFamily="34" charset="0"/>
              </a:rPr>
              <a:t>dụng</a:t>
            </a:r>
            <a:endParaRPr lang="en-US" sz="4400" b="1" dirty="0">
              <a:solidFill>
                <a:schemeClr val="accent6">
                  <a:lumMod val="75000"/>
                </a:schemeClr>
              </a:solidFill>
              <a:latin typeface="Arial" panose="020B0604020202020204" pitchFamily="34" charset="0"/>
              <a:cs typeface="Arial" panose="020B0604020202020204" pitchFamily="34" charset="0"/>
            </a:endParaRPr>
          </a:p>
        </p:txBody>
      </p:sp>
      <p:sp>
        <p:nvSpPr>
          <p:cNvPr id="47" name="Rectangle 46"/>
          <p:cNvSpPr/>
          <p:nvPr/>
        </p:nvSpPr>
        <p:spPr>
          <a:xfrm>
            <a:off x="1898425" y="1451650"/>
            <a:ext cx="14179775" cy="2585323"/>
          </a:xfrm>
          <a:prstGeom prst="rect">
            <a:avLst/>
          </a:prstGeom>
        </p:spPr>
        <p:txBody>
          <a:bodyPr wrap="square">
            <a:spAutoFit/>
          </a:bodyPr>
          <a:lstStyle/>
          <a:p>
            <a:pPr algn="just">
              <a:lnSpc>
                <a:spcPct val="150000"/>
              </a:lnSpc>
            </a:pPr>
            <a:r>
              <a:rPr lang="en-US" sz="3600" b="1" i="1" dirty="0" err="1">
                <a:latin typeface="Arial" panose="020B0604020202020204" pitchFamily="34" charset="0"/>
                <a:cs typeface="Arial" panose="020B0604020202020204" pitchFamily="34" charset="0"/>
              </a:rPr>
              <a:t>Hoạt</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động</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theo</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nhóm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và</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thực</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hiện</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nhiệm</a:t>
            </a:r>
            <a:r>
              <a:rPr lang="en-US" sz="3600" b="1" i="1" dirty="0">
                <a:latin typeface="Arial" panose="020B0604020202020204" pitchFamily="34" charset="0"/>
                <a:cs typeface="Arial" panose="020B0604020202020204" pitchFamily="34" charset="0"/>
              </a:rPr>
              <a:t> </a:t>
            </a:r>
            <a:r>
              <a:rPr lang="en-US" sz="3600" b="1" i="1" dirty="0" err="1">
                <a:latin typeface="Arial" panose="020B0604020202020204" pitchFamily="34" charset="0"/>
                <a:cs typeface="Arial" panose="020B0604020202020204" pitchFamily="34" charset="0"/>
              </a:rPr>
              <a:t>vụ</a:t>
            </a:r>
            <a:r>
              <a:rPr lang="en-US" sz="3600" b="1" i="1" dirty="0">
                <a:latin typeface="Arial" panose="020B0604020202020204" pitchFamily="34" charset="0"/>
                <a:cs typeface="Arial" panose="020B0604020202020204" pitchFamily="34" charset="0"/>
              </a:rPr>
              <a:t>: </a:t>
            </a:r>
          </a:p>
          <a:p>
            <a:pPr algn="just">
              <a:lnSpc>
                <a:spcPct val="150000"/>
              </a:lnSpc>
            </a:pP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ghép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mỗi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mở</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tệp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p>
        </p:txBody>
      </p:sp>
      <p:graphicFrame>
        <p:nvGraphicFramePr>
          <p:cNvPr id="48" name="Table 47"/>
          <p:cNvGraphicFramePr>
            <a:graphicFrameLocks noGrp="1"/>
          </p:cNvGraphicFramePr>
          <p:nvPr>
            <p:extLst>
              <p:ext uri="{D42A27DB-BD31-4B8C-83A1-F6EECF244321}">
                <p14:modId xmlns:p14="http://schemas.microsoft.com/office/powerpoint/2010/main" val="4014764044"/>
              </p:ext>
            </p:extLst>
          </p:nvPr>
        </p:nvGraphicFramePr>
        <p:xfrm>
          <a:off x="1874435" y="4170526"/>
          <a:ext cx="14259340" cy="5358672"/>
        </p:xfrm>
        <a:graphic>
          <a:graphicData uri="http://schemas.openxmlformats.org/drawingml/2006/table">
            <a:tbl>
              <a:tblPr firstRow="1" firstCol="1" bandRow="1">
                <a:tableStyleId>{2D5ABB26-0587-4C30-8999-92F81FD0307C}</a:tableStyleId>
              </a:tblPr>
              <a:tblGrid>
                <a:gridCol w="7650565">
                  <a:extLst>
                    <a:ext uri="{9D8B030D-6E8A-4147-A177-3AD203B41FA5}">
                      <a16:colId xmlns:a16="http://schemas.microsoft.com/office/drawing/2014/main" val="20000"/>
                    </a:ext>
                  </a:extLst>
                </a:gridCol>
                <a:gridCol w="6608775">
                  <a:extLst>
                    <a:ext uri="{9D8B030D-6E8A-4147-A177-3AD203B41FA5}">
                      <a16:colId xmlns:a16="http://schemas.microsoft.com/office/drawing/2014/main" val="20001"/>
                    </a:ext>
                  </a:extLst>
                </a:gridCol>
              </a:tblGrid>
              <a:tr h="653515">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Loại</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tệp</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lnSpc>
                          <a:spcPct val="150000"/>
                        </a:lnSpc>
                        <a:spcBef>
                          <a:spcPts val="300"/>
                        </a:spcBef>
                        <a:spcAft>
                          <a:spcPts val="300"/>
                        </a:spcAft>
                      </a:pPr>
                      <a:r>
                        <a:rPr lang="fr-FR" sz="3200" b="1" dirty="0" err="1">
                          <a:effectLst/>
                          <a:latin typeface="Arial" panose="020B0604020202020204" pitchFamily="34" charset="0"/>
                          <a:cs typeface="Arial" panose="020B0604020202020204" pitchFamily="34" charset="0"/>
                        </a:rPr>
                        <a:t>Phần</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mở</a:t>
                      </a:r>
                      <a:r>
                        <a:rPr lang="fr-FR" sz="3200" b="1" dirty="0">
                          <a:effectLst/>
                          <a:latin typeface="Arial" panose="020B0604020202020204" pitchFamily="34" charset="0"/>
                          <a:cs typeface="Arial" panose="020B0604020202020204" pitchFamily="34" charset="0"/>
                        </a:rPr>
                        <a:t> </a:t>
                      </a:r>
                      <a:r>
                        <a:rPr lang="fr-FR" sz="3200" b="1" dirty="0" err="1">
                          <a:effectLst/>
                          <a:latin typeface="Arial" panose="020B0604020202020204" pitchFamily="34" charset="0"/>
                          <a:cs typeface="Arial" panose="020B0604020202020204" pitchFamily="34" charset="0"/>
                        </a:rPr>
                        <a:t>rộng</a:t>
                      </a:r>
                      <a:endParaRPr lang="en-US" sz="3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1) </a:t>
                      </a:r>
                      <a:r>
                        <a:rPr lang="fr-FR" sz="3200" dirty="0" err="1">
                          <a:effectLst/>
                          <a:latin typeface="Arial" panose="020B0604020202020204" pitchFamily="34" charset="0"/>
                          <a:cs typeface="Arial" panose="020B0604020202020204" pitchFamily="34" charset="0"/>
                        </a:rPr>
                        <a:t>Tài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liệu</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word</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a) .</a:t>
                      </a:r>
                      <a:r>
                        <a:rPr lang="fr-FR" sz="3200" dirty="0" err="1">
                          <a:effectLst/>
                          <a:latin typeface="Arial" panose="020B0604020202020204" pitchFamily="34" charset="0"/>
                          <a:cs typeface="Arial" panose="020B0604020202020204" pitchFamily="34" charset="0"/>
                        </a:rPr>
                        <a:t>ipg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bmp</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989802">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2) </a:t>
                      </a:r>
                      <a:r>
                        <a:rPr lang="fr-FR" sz="3200" dirty="0" err="1">
                          <a:effectLst/>
                          <a:latin typeface="Arial" panose="020B0604020202020204" pitchFamily="34" charset="0"/>
                          <a:cs typeface="Arial" panose="020B0604020202020204" pitchFamily="34" charset="0"/>
                        </a:rPr>
                        <a:t>Chương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viết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bằng</a:t>
                      </a:r>
                      <a:r>
                        <a:rPr lang="fr-FR" sz="3200" dirty="0">
                          <a:effectLst/>
                          <a:latin typeface="Arial" panose="020B0604020202020204" pitchFamily="34" charset="0"/>
                          <a:cs typeface="Arial" panose="020B0604020202020204" pitchFamily="34" charset="0"/>
                        </a:rPr>
                        <a:t> Scratch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b) .</a:t>
                      </a:r>
                      <a:r>
                        <a:rPr lang="fr-FR" sz="3200" dirty="0" err="1">
                          <a:effectLst/>
                          <a:latin typeface="Arial" panose="020B0604020202020204" pitchFamily="34" charset="0"/>
                          <a:cs typeface="Arial" panose="020B0604020202020204" pitchFamily="34" charset="0"/>
                        </a:rPr>
                        <a:t>exe</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com</a:t>
                      </a:r>
                      <a:r>
                        <a:rPr lang="fr-FR" sz="3200" dirty="0">
                          <a:effectLst/>
                          <a:latin typeface="Arial" panose="020B0604020202020204" pitchFamily="34" charset="0"/>
                          <a:cs typeface="Arial" panose="020B0604020202020204" pitchFamily="34" charset="0"/>
                        </a:rPr>
                        <a:t>, .bat, .</a:t>
                      </a:r>
                      <a:r>
                        <a:rPr lang="fr-FR" sz="3200" dirty="0" err="1">
                          <a:effectLst/>
                          <a:latin typeface="Arial" panose="020B0604020202020204" pitchFamily="34" charset="0"/>
                          <a:cs typeface="Arial" panose="020B0604020202020204" pitchFamily="34" charset="0"/>
                        </a:rPr>
                        <a:t>msi</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3) </a:t>
                      </a:r>
                      <a:r>
                        <a:rPr lang="fr-FR" sz="3200" dirty="0" err="1">
                          <a:effectLst/>
                          <a:latin typeface="Arial" panose="020B0604020202020204" pitchFamily="34" charset="0"/>
                          <a:cs typeface="Arial" panose="020B0604020202020204" pitchFamily="34" charset="0"/>
                        </a:rPr>
                        <a:t>Hình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ảnh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c) .</a:t>
                      </a:r>
                      <a:r>
                        <a:rPr lang="fr-FR" sz="3200" dirty="0" err="1">
                          <a:effectLst/>
                          <a:latin typeface="Arial" panose="020B0604020202020204" pitchFamily="34" charset="0"/>
                          <a:cs typeface="Arial" panose="020B0604020202020204" pitchFamily="34" charset="0"/>
                        </a:rPr>
                        <a:t>sb</a:t>
                      </a:r>
                      <a:r>
                        <a:rPr lang="fr-FR" sz="3200" dirty="0">
                          <a:effectLst/>
                          <a:latin typeface="Arial" panose="020B0604020202020204" pitchFamily="34" charset="0"/>
                          <a:cs typeface="Arial" panose="020B0604020202020204" pitchFamily="34" charset="0"/>
                        </a:rPr>
                        <a:t>, .sb2, .sb3</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4) </a:t>
                      </a:r>
                      <a:r>
                        <a:rPr lang="fr-FR" sz="3200" dirty="0" err="1">
                          <a:effectLst/>
                          <a:latin typeface="Arial" panose="020B0604020202020204" pitchFamily="34" charset="0"/>
                          <a:cs typeface="Arial" panose="020B0604020202020204" pitchFamily="34" charset="0"/>
                        </a:rPr>
                        <a:t>Ứng</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d) .</a:t>
                      </a:r>
                      <a:r>
                        <a:rPr lang="fr-FR" sz="3200" dirty="0" err="1">
                          <a:effectLst/>
                          <a:latin typeface="Arial" panose="020B0604020202020204" pitchFamily="34" charset="0"/>
                          <a:cs typeface="Arial" panose="020B0604020202020204" pitchFamily="34" charset="0"/>
                        </a:rPr>
                        <a:t>ppt</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pptx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5) </a:t>
                      </a:r>
                      <a:r>
                        <a:rPr lang="fr-FR" sz="3200" dirty="0" err="1">
                          <a:effectLst/>
                          <a:latin typeface="Arial" panose="020B0604020202020204" pitchFamily="34" charset="0"/>
                          <a:cs typeface="Arial" panose="020B0604020202020204" pitchFamily="34" charset="0"/>
                        </a:rPr>
                        <a:t>Trang</a:t>
                      </a:r>
                      <a:r>
                        <a:rPr lang="fr-FR" sz="3200" dirty="0">
                          <a:effectLst/>
                          <a:latin typeface="Arial" panose="020B0604020202020204" pitchFamily="34" charset="0"/>
                          <a:cs typeface="Arial" panose="020B0604020202020204" pitchFamily="34" charset="0"/>
                        </a:rPr>
                        <a:t> web</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e) .htm, .html</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3071">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6) </a:t>
                      </a:r>
                      <a:r>
                        <a:rPr lang="fr-FR" sz="3200" dirty="0" err="1">
                          <a:effectLst/>
                          <a:latin typeface="Arial" panose="020B0604020202020204" pitchFamily="34" charset="0"/>
                          <a:cs typeface="Arial" panose="020B0604020202020204" pitchFamily="34" charset="0"/>
                        </a:rPr>
                        <a:t>Bài</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trình</a:t>
                      </a:r>
                      <a:r>
                        <a:rPr lang="fr-FR" sz="3200" dirty="0">
                          <a:effectLst/>
                          <a:latin typeface="Arial" panose="020B0604020202020204" pitchFamily="34" charset="0"/>
                          <a:cs typeface="Arial" panose="020B0604020202020204" pitchFamily="34" charset="0"/>
                        </a:rPr>
                        <a:t> </a:t>
                      </a:r>
                      <a:r>
                        <a:rPr lang="fr-FR" sz="3200" dirty="0" err="1">
                          <a:effectLst/>
                          <a:latin typeface="Arial" panose="020B0604020202020204" pitchFamily="34" charset="0"/>
                          <a:cs typeface="Arial" panose="020B0604020202020204" pitchFamily="34" charset="0"/>
                        </a:rPr>
                        <a:t>bày</a:t>
                      </a:r>
                      <a:r>
                        <a:rPr lang="fr-FR" sz="3200" dirty="0">
                          <a:effectLst/>
                          <a:latin typeface="Arial" panose="020B0604020202020204" pitchFamily="34" charset="0"/>
                          <a:cs typeface="Arial" panose="020B0604020202020204" pitchFamily="34" charset="0"/>
                        </a:rPr>
                        <a:t> PowerPoint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lnSpc>
                          <a:spcPct val="150000"/>
                        </a:lnSpc>
                        <a:spcBef>
                          <a:spcPts val="300"/>
                        </a:spcBef>
                        <a:spcAft>
                          <a:spcPts val="300"/>
                        </a:spcAft>
                      </a:pPr>
                      <a:r>
                        <a:rPr lang="fr-FR" sz="3200" dirty="0">
                          <a:effectLst/>
                          <a:latin typeface="Arial" panose="020B0604020202020204" pitchFamily="34" charset="0"/>
                          <a:cs typeface="Arial" panose="020B0604020202020204" pitchFamily="34" charset="0"/>
                        </a:rPr>
                        <a:t>    f) .doc, .</a:t>
                      </a:r>
                      <a:r>
                        <a:rPr lang="fr-FR" sz="3200" dirty="0" err="1">
                          <a:effectLst/>
                          <a:latin typeface="Arial" panose="020B0604020202020204" pitchFamily="34" charset="0"/>
                          <a:cs typeface="Arial" panose="020B0604020202020204" pitchFamily="34" charset="0"/>
                        </a:rPr>
                        <a:t>docx</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cxnSp>
        <p:nvCxnSpPr>
          <p:cNvPr id="50" name="Straight Arrow Connector 49"/>
          <p:cNvCxnSpPr/>
          <p:nvPr/>
        </p:nvCxnSpPr>
        <p:spPr>
          <a:xfrm>
            <a:off x="7924800" y="5295900"/>
            <a:ext cx="1905000" cy="38263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8077200" y="5295900"/>
            <a:ext cx="1947409" cy="17526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077200" y="8437419"/>
            <a:ext cx="1947409"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8077200" y="7734300"/>
            <a:ext cx="1947409" cy="14119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053209" y="6065133"/>
            <a:ext cx="1929183" cy="161940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8077200" y="6120082"/>
            <a:ext cx="1905000" cy="87817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66"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707">
            <a:off x="329871" y="646541"/>
            <a:ext cx="1262510" cy="1956001"/>
          </a:xfrm>
          <a:prstGeom prst="rect">
            <a:avLst/>
          </a:prstGeom>
        </p:spPr>
      </p:pic>
    </p:spTree>
    <p:extLst>
      <p:ext uri="{BB962C8B-B14F-4D97-AF65-F5344CB8AC3E}">
        <p14:creationId xmlns:p14="http://schemas.microsoft.com/office/powerpoint/2010/main" val="148090604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wipe(left)">
                                      <p:cBhvr>
                                        <p:cTn id="12" dur="500"/>
                                        <p:tgtEl>
                                          <p:spTgt spid="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strips(downRight)">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linds(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up)">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down)">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wipe(left)">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wipe(down)">
                                      <p:cBhvr>
                                        <p:cTn id="5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469235" y="2628660"/>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737569" y="3773787"/>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9" name="Group 9"/>
          <p:cNvGrpSpPr/>
          <p:nvPr/>
        </p:nvGrpSpPr>
        <p:grpSpPr>
          <a:xfrm>
            <a:off x="737569" y="2876019"/>
            <a:ext cx="5004114" cy="673527"/>
            <a:chOff x="0" y="0"/>
            <a:chExt cx="14219657" cy="1913890"/>
          </a:xfrm>
        </p:grpSpPr>
        <p:sp>
          <p:nvSpPr>
            <p:cNvPr id="10" name="Freeform 1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1" name="Group 11"/>
          <p:cNvGrpSpPr/>
          <p:nvPr/>
        </p:nvGrpSpPr>
        <p:grpSpPr>
          <a:xfrm>
            <a:off x="5959196" y="3361184"/>
            <a:ext cx="5540783" cy="6488493"/>
            <a:chOff x="0" y="0"/>
            <a:chExt cx="17900581" cy="20962345"/>
          </a:xfrm>
        </p:grpSpPr>
        <p:sp>
          <p:nvSpPr>
            <p:cNvPr id="12" name="Freeform 12"/>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E2B9C8"/>
            </a:solidFill>
          </p:spPr>
        </p:sp>
        <p:sp>
          <p:nvSpPr>
            <p:cNvPr id="13" name="Freeform 13"/>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4" name="Group 14"/>
          <p:cNvGrpSpPr/>
          <p:nvPr/>
        </p:nvGrpSpPr>
        <p:grpSpPr>
          <a:xfrm>
            <a:off x="6227531" y="4506312"/>
            <a:ext cx="4997139" cy="5077235"/>
            <a:chOff x="0" y="0"/>
            <a:chExt cx="16144234" cy="16403000"/>
          </a:xfrm>
        </p:grpSpPr>
        <p:sp>
          <p:nvSpPr>
            <p:cNvPr id="15" name="Freeform 15"/>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6" name="Freeform 16"/>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7" name="Group 17"/>
          <p:cNvGrpSpPr/>
          <p:nvPr/>
        </p:nvGrpSpPr>
        <p:grpSpPr>
          <a:xfrm>
            <a:off x="6227531" y="3608543"/>
            <a:ext cx="5004114" cy="673527"/>
            <a:chOff x="0" y="0"/>
            <a:chExt cx="14219657" cy="1913890"/>
          </a:xfrm>
        </p:grpSpPr>
        <p:sp>
          <p:nvSpPr>
            <p:cNvPr id="18" name="Freeform 18"/>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9" name="Group 19"/>
          <p:cNvGrpSpPr/>
          <p:nvPr/>
        </p:nvGrpSpPr>
        <p:grpSpPr>
          <a:xfrm>
            <a:off x="11415717" y="2606253"/>
            <a:ext cx="5540783" cy="6488493"/>
            <a:chOff x="0" y="0"/>
            <a:chExt cx="17900581" cy="20962345"/>
          </a:xfrm>
        </p:grpSpPr>
        <p:sp>
          <p:nvSpPr>
            <p:cNvPr id="20" name="Freeform 20"/>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1" name="Freeform 21"/>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2" name="Group 22"/>
          <p:cNvGrpSpPr/>
          <p:nvPr/>
        </p:nvGrpSpPr>
        <p:grpSpPr>
          <a:xfrm>
            <a:off x="11684052" y="3751380"/>
            <a:ext cx="4997139" cy="5077235"/>
            <a:chOff x="0" y="0"/>
            <a:chExt cx="16144234" cy="16403000"/>
          </a:xfrm>
        </p:grpSpPr>
        <p:sp>
          <p:nvSpPr>
            <p:cNvPr id="23" name="Freeform 23"/>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4" name="Freeform 24"/>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25" name="Group 25"/>
          <p:cNvGrpSpPr/>
          <p:nvPr/>
        </p:nvGrpSpPr>
        <p:grpSpPr>
          <a:xfrm>
            <a:off x="11684052" y="2853612"/>
            <a:ext cx="5004114" cy="673527"/>
            <a:chOff x="0" y="0"/>
            <a:chExt cx="14219657" cy="1913890"/>
          </a:xfrm>
        </p:grpSpPr>
        <p:sp>
          <p:nvSpPr>
            <p:cNvPr id="26" name="Freeform 26"/>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27051" y="2979115"/>
            <a:ext cx="403159" cy="403159"/>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70529" y="3734046"/>
            <a:ext cx="403159" cy="403159"/>
          </a:xfrm>
          <a:prstGeom prst="rect">
            <a:avLst/>
          </a:prstGeom>
        </p:spPr>
      </p:pic>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0568" y="3001522"/>
            <a:ext cx="403159" cy="403159"/>
          </a:xfrm>
          <a:prstGeom prst="rect">
            <a:avLst/>
          </a:prstGeom>
        </p:spPr>
      </p:pic>
      <p:pic>
        <p:nvPicPr>
          <p:cNvPr id="34" name="Picture 3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709390">
            <a:off x="1198627" y="5802932"/>
            <a:ext cx="594583" cy="2255313"/>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36385" flipH="1">
            <a:off x="9248380" y="8129077"/>
            <a:ext cx="1239974" cy="1021288"/>
          </a:xfrm>
          <a:prstGeom prst="rect">
            <a:avLst/>
          </a:prstGeom>
        </p:spPr>
      </p:pic>
      <p:pic>
        <p:nvPicPr>
          <p:cNvPr id="36" name="Picture 3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59626">
            <a:off x="15364604" y="7657081"/>
            <a:ext cx="2765953" cy="2298255"/>
          </a:xfrm>
          <a:prstGeom prst="rect">
            <a:avLst/>
          </a:prstGeom>
        </p:spPr>
      </p:pic>
      <p:sp>
        <p:nvSpPr>
          <p:cNvPr id="37" name="Rectangle 36"/>
          <p:cNvSpPr/>
          <p:nvPr/>
        </p:nvSpPr>
        <p:spPr>
          <a:xfrm>
            <a:off x="1350550" y="1081881"/>
            <a:ext cx="10963066" cy="769441"/>
          </a:xfrm>
          <a:prstGeom prst="rect">
            <a:avLst/>
          </a:prstGeom>
        </p:spPr>
        <p:txBody>
          <a:bodyPr wrap="none">
            <a:spAutoFit/>
          </a:bodyPr>
          <a:lstStyle/>
          <a:p>
            <a:r>
              <a:rPr lang="en-US" sz="4400" b="1" i="1" dirty="0" err="1">
                <a:latin typeface="Arial" panose="020B0604020202020204" pitchFamily="34" charset="0"/>
                <a:cs typeface="Arial" panose="020B0604020202020204" pitchFamily="34" charset="0"/>
              </a:rPr>
              <a:t>Đọc</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thông</a:t>
            </a:r>
            <a:r>
              <a:rPr lang="en-US" sz="4400" b="1" i="1" dirty="0">
                <a:latin typeface="Arial" panose="020B0604020202020204" pitchFamily="34" charset="0"/>
                <a:cs typeface="Arial" panose="020B0604020202020204" pitchFamily="34" charset="0"/>
              </a:rPr>
              <a:t> tin SGK </a:t>
            </a:r>
            <a:r>
              <a:rPr lang="en-US" sz="4400" b="1" i="1" dirty="0" err="1">
                <a:latin typeface="Arial" panose="020B0604020202020204" pitchFamily="34" charset="0"/>
                <a:cs typeface="Arial" panose="020B0604020202020204" pitchFamily="34" charset="0"/>
              </a:rPr>
              <a:t>trang</a:t>
            </a:r>
            <a:r>
              <a:rPr lang="en-US" sz="4400" b="1" i="1" dirty="0">
                <a:latin typeface="Arial" panose="020B0604020202020204" pitchFamily="34" charset="0"/>
                <a:cs typeface="Arial" panose="020B0604020202020204" pitchFamily="34" charset="0"/>
              </a:rPr>
              <a:t> 11 </a:t>
            </a:r>
            <a:r>
              <a:rPr lang="en-US" sz="4400" b="1" i="1" dirty="0" err="1">
                <a:latin typeface="Arial" panose="020B0604020202020204" pitchFamily="34" charset="0"/>
                <a:cs typeface="Arial" panose="020B0604020202020204" pitchFamily="34" charset="0"/>
              </a:rPr>
              <a:t>và</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cho</a:t>
            </a:r>
            <a:r>
              <a:rPr lang="en-US" sz="4400" b="1" i="1" dirty="0">
                <a:latin typeface="Arial" panose="020B0604020202020204" pitchFamily="34" charset="0"/>
                <a:cs typeface="Arial" panose="020B0604020202020204" pitchFamily="34" charset="0"/>
              </a:rPr>
              <a:t> </a:t>
            </a:r>
            <a:r>
              <a:rPr lang="en-US" sz="4400" b="1" i="1" dirty="0" err="1">
                <a:latin typeface="Arial" panose="020B0604020202020204" pitchFamily="34" charset="0"/>
                <a:cs typeface="Arial" panose="020B0604020202020204" pitchFamily="34" charset="0"/>
              </a:rPr>
              <a:t>biết</a:t>
            </a:r>
            <a:r>
              <a:rPr lang="en-US" sz="4400" b="1" i="1" dirty="0">
                <a:latin typeface="Arial" panose="020B0604020202020204" pitchFamily="34" charset="0"/>
                <a:cs typeface="Arial" panose="020B0604020202020204" pitchFamily="34" charset="0"/>
              </a:rPr>
              <a:t> :</a:t>
            </a:r>
          </a:p>
        </p:txBody>
      </p:sp>
      <p:sp>
        <p:nvSpPr>
          <p:cNvPr id="38" name="Rectangle 37"/>
          <p:cNvSpPr/>
          <p:nvPr/>
        </p:nvSpPr>
        <p:spPr>
          <a:xfrm>
            <a:off x="865882" y="3967360"/>
            <a:ext cx="4940270" cy="1938992"/>
          </a:xfrm>
          <a:prstGeom prst="rect">
            <a:avLst/>
          </a:prstGeom>
        </p:spPr>
        <p:txBody>
          <a:bodyPr wrap="square">
            <a:spAutoFit/>
          </a:bodyPr>
          <a:lstStyle/>
          <a:p>
            <a:pPr>
              <a:lnSpc>
                <a:spcPct val="150000"/>
              </a:lnSpc>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Nêu</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vai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trò</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9" name="Rectangle 38"/>
          <p:cNvSpPr/>
          <p:nvPr/>
        </p:nvSpPr>
        <p:spPr>
          <a:xfrm>
            <a:off x="6444456" y="4936856"/>
            <a:ext cx="4638747"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Kể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11802228" y="3728973"/>
            <a:ext cx="4815774" cy="459491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mềm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tệp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09896450"/>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ppt_y</p:attrName>
                                        </p:attrNameLst>
                                      </p:cBhvr>
                                      <p:tavLst>
                                        <p:tav tm="0">
                                          <p:val>
                                            <p:strVal val="#ppt_y+#ppt_h*1.125000"/>
                                          </p:val>
                                        </p:tav>
                                        <p:tav tm="100000">
                                          <p:val>
                                            <p:strVal val="#ppt_y"/>
                                          </p:val>
                                        </p:tav>
                                      </p:tavLst>
                                    </p:anim>
                                    <p:animEffect transition="in" filter="wipe(up)">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16415" y="698210"/>
            <a:ext cx="8338981"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1616415" y="1554438"/>
            <a:ext cx="8338981" cy="8122706"/>
            <a:chOff x="0" y="0"/>
            <a:chExt cx="25936416" cy="25263748"/>
          </a:xfrm>
        </p:grpSpPr>
        <p:sp>
          <p:nvSpPr>
            <p:cNvPr id="7" name="Freeform 7"/>
            <p:cNvSpPr/>
            <p:nvPr/>
          </p:nvSpPr>
          <p:spPr>
            <a:xfrm>
              <a:off x="72390" y="72390"/>
              <a:ext cx="25791636" cy="25118967"/>
            </a:xfrm>
            <a:custGeom>
              <a:avLst/>
              <a:gdLst/>
              <a:ahLst/>
              <a:cxnLst/>
              <a:rect l="l" t="t" r="r" b="b"/>
              <a:pathLst>
                <a:path w="25791636" h="25118967">
                  <a:moveTo>
                    <a:pt x="0" y="0"/>
                  </a:moveTo>
                  <a:lnTo>
                    <a:pt x="25791636" y="0"/>
                  </a:lnTo>
                  <a:lnTo>
                    <a:pt x="25791636" y="25118967"/>
                  </a:lnTo>
                  <a:lnTo>
                    <a:pt x="0" y="25118967"/>
                  </a:lnTo>
                  <a:lnTo>
                    <a:pt x="0" y="0"/>
                  </a:lnTo>
                  <a:close/>
                </a:path>
              </a:pathLst>
            </a:custGeom>
            <a:solidFill>
              <a:srgbClr val="BDD1A5"/>
            </a:solidFill>
          </p:spPr>
        </p:sp>
        <p:sp>
          <p:nvSpPr>
            <p:cNvPr id="8" name="Freeform 8"/>
            <p:cNvSpPr/>
            <p:nvPr/>
          </p:nvSpPr>
          <p:spPr>
            <a:xfrm>
              <a:off x="0" y="0"/>
              <a:ext cx="25936417" cy="25263748"/>
            </a:xfrm>
            <a:custGeom>
              <a:avLst/>
              <a:gdLst/>
              <a:ahLst/>
              <a:cxnLst/>
              <a:rect l="l" t="t" r="r" b="b"/>
              <a:pathLst>
                <a:path w="25936417" h="25263748">
                  <a:moveTo>
                    <a:pt x="25791637" y="25118968"/>
                  </a:moveTo>
                  <a:lnTo>
                    <a:pt x="25936417" y="25118968"/>
                  </a:lnTo>
                  <a:lnTo>
                    <a:pt x="25936417" y="25263748"/>
                  </a:lnTo>
                  <a:lnTo>
                    <a:pt x="25791637" y="25263748"/>
                  </a:lnTo>
                  <a:lnTo>
                    <a:pt x="2579163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25791637" y="144780"/>
                  </a:moveTo>
                  <a:lnTo>
                    <a:pt x="25936417" y="144780"/>
                  </a:lnTo>
                  <a:lnTo>
                    <a:pt x="25936417" y="25118968"/>
                  </a:lnTo>
                  <a:lnTo>
                    <a:pt x="25791637" y="25118968"/>
                  </a:lnTo>
                  <a:lnTo>
                    <a:pt x="25791637" y="144780"/>
                  </a:lnTo>
                  <a:close/>
                  <a:moveTo>
                    <a:pt x="144780" y="25118968"/>
                  </a:moveTo>
                  <a:lnTo>
                    <a:pt x="25791637" y="25118968"/>
                  </a:lnTo>
                  <a:lnTo>
                    <a:pt x="25791637" y="25263748"/>
                  </a:lnTo>
                  <a:lnTo>
                    <a:pt x="144780" y="25263748"/>
                  </a:lnTo>
                  <a:lnTo>
                    <a:pt x="144780" y="25118968"/>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9" name="Group 9"/>
          <p:cNvGrpSpPr/>
          <p:nvPr/>
        </p:nvGrpSpPr>
        <p:grpSpPr>
          <a:xfrm>
            <a:off x="1951969" y="1999208"/>
            <a:ext cx="7667873" cy="7296177"/>
            <a:chOff x="0" y="0"/>
            <a:chExt cx="23849095" cy="22693025"/>
          </a:xfrm>
        </p:grpSpPr>
        <p:sp>
          <p:nvSpPr>
            <p:cNvPr id="10" name="Freeform 10"/>
            <p:cNvSpPr/>
            <p:nvPr/>
          </p:nvSpPr>
          <p:spPr>
            <a:xfrm>
              <a:off x="72390" y="72390"/>
              <a:ext cx="23704315" cy="22548245"/>
            </a:xfrm>
            <a:custGeom>
              <a:avLst/>
              <a:gdLst/>
              <a:ahLst/>
              <a:cxnLst/>
              <a:rect l="l" t="t" r="r" b="b"/>
              <a:pathLst>
                <a:path w="23704315" h="22548245">
                  <a:moveTo>
                    <a:pt x="0" y="0"/>
                  </a:moveTo>
                  <a:lnTo>
                    <a:pt x="23704315" y="0"/>
                  </a:lnTo>
                  <a:lnTo>
                    <a:pt x="23704315" y="22548245"/>
                  </a:lnTo>
                  <a:lnTo>
                    <a:pt x="0" y="22548245"/>
                  </a:lnTo>
                  <a:lnTo>
                    <a:pt x="0" y="0"/>
                  </a:lnTo>
                  <a:close/>
                </a:path>
              </a:pathLst>
            </a:custGeom>
            <a:solidFill>
              <a:srgbClr val="F8E9A9"/>
            </a:solidFill>
          </p:spPr>
        </p:sp>
        <p:sp>
          <p:nvSpPr>
            <p:cNvPr id="11" name="Freeform 11"/>
            <p:cNvSpPr/>
            <p:nvPr/>
          </p:nvSpPr>
          <p:spPr>
            <a:xfrm>
              <a:off x="0" y="0"/>
              <a:ext cx="23849095" cy="22693026"/>
            </a:xfrm>
            <a:custGeom>
              <a:avLst/>
              <a:gdLst/>
              <a:ahLst/>
              <a:cxnLst/>
              <a:rect l="l" t="t" r="r" b="b"/>
              <a:pathLst>
                <a:path w="23849095" h="22693026">
                  <a:moveTo>
                    <a:pt x="23704314" y="22548245"/>
                  </a:moveTo>
                  <a:lnTo>
                    <a:pt x="23849095" y="22548245"/>
                  </a:lnTo>
                  <a:lnTo>
                    <a:pt x="23849095" y="22693026"/>
                  </a:lnTo>
                  <a:lnTo>
                    <a:pt x="23704314" y="22693026"/>
                  </a:lnTo>
                  <a:lnTo>
                    <a:pt x="23704314" y="22548245"/>
                  </a:lnTo>
                  <a:close/>
                  <a:moveTo>
                    <a:pt x="0" y="144780"/>
                  </a:moveTo>
                  <a:lnTo>
                    <a:pt x="144780" y="144780"/>
                  </a:lnTo>
                  <a:lnTo>
                    <a:pt x="144780" y="22548245"/>
                  </a:lnTo>
                  <a:lnTo>
                    <a:pt x="0" y="22548245"/>
                  </a:lnTo>
                  <a:lnTo>
                    <a:pt x="0" y="144780"/>
                  </a:lnTo>
                  <a:close/>
                  <a:moveTo>
                    <a:pt x="0" y="22548245"/>
                  </a:moveTo>
                  <a:lnTo>
                    <a:pt x="144780" y="22548245"/>
                  </a:lnTo>
                  <a:lnTo>
                    <a:pt x="144780" y="22693026"/>
                  </a:lnTo>
                  <a:lnTo>
                    <a:pt x="0" y="22693026"/>
                  </a:lnTo>
                  <a:lnTo>
                    <a:pt x="0" y="22548245"/>
                  </a:lnTo>
                  <a:close/>
                  <a:moveTo>
                    <a:pt x="23704314" y="144780"/>
                  </a:moveTo>
                  <a:lnTo>
                    <a:pt x="23849095" y="144780"/>
                  </a:lnTo>
                  <a:lnTo>
                    <a:pt x="23849095" y="22548245"/>
                  </a:lnTo>
                  <a:lnTo>
                    <a:pt x="23704314" y="22548245"/>
                  </a:lnTo>
                  <a:lnTo>
                    <a:pt x="23704314" y="144780"/>
                  </a:lnTo>
                  <a:close/>
                  <a:moveTo>
                    <a:pt x="144780" y="22548245"/>
                  </a:moveTo>
                  <a:lnTo>
                    <a:pt x="23704314" y="22548245"/>
                  </a:lnTo>
                  <a:lnTo>
                    <a:pt x="23704314" y="22693026"/>
                  </a:lnTo>
                  <a:lnTo>
                    <a:pt x="144780" y="22693026"/>
                  </a:lnTo>
                  <a:lnTo>
                    <a:pt x="144780" y="22548245"/>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6539" y="975198"/>
            <a:ext cx="611966" cy="326637"/>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996066" y="975198"/>
            <a:ext cx="611966" cy="326637"/>
          </a:xfrm>
          <a:prstGeom prst="rect">
            <a:avLst/>
          </a:prstGeom>
        </p:spPr>
      </p:pic>
      <p:sp>
        <p:nvSpPr>
          <p:cNvPr id="14" name="AutoShape 14"/>
          <p:cNvSpPr/>
          <p:nvPr/>
        </p:nvSpPr>
        <p:spPr>
          <a:xfrm rot="2700000">
            <a:off x="9164329" y="1071611"/>
            <a:ext cx="496171" cy="0"/>
          </a:xfrm>
          <a:prstGeom prst="line">
            <a:avLst/>
          </a:prstGeom>
          <a:ln w="38100" cap="rnd">
            <a:solidFill>
              <a:srgbClr val="3D3D3B"/>
            </a:solidFill>
            <a:prstDash val="solid"/>
            <a:headEnd type="none" w="sm" len="sm"/>
            <a:tailEnd type="none" w="sm" len="sm"/>
          </a:ln>
        </p:spPr>
      </p:sp>
      <p:sp>
        <p:nvSpPr>
          <p:cNvPr id="15" name="AutoShape 15"/>
          <p:cNvSpPr/>
          <p:nvPr/>
        </p:nvSpPr>
        <p:spPr>
          <a:xfrm rot="8100000">
            <a:off x="9164329" y="1071611"/>
            <a:ext cx="496171" cy="0"/>
          </a:xfrm>
          <a:prstGeom prst="line">
            <a:avLst/>
          </a:prstGeom>
          <a:ln w="38100" cap="rnd">
            <a:solidFill>
              <a:srgbClr val="3D3D3B"/>
            </a:solidFill>
            <a:prstDash val="solid"/>
            <a:headEnd type="none" w="sm" len="sm"/>
            <a:tailEnd type="none" w="sm" len="sm"/>
          </a:ln>
        </p:spPr>
      </p:sp>
      <p:sp>
        <p:nvSpPr>
          <p:cNvPr id="16" name="AutoShape 16"/>
          <p:cNvSpPr/>
          <p:nvPr/>
        </p:nvSpPr>
        <p:spPr>
          <a:xfrm>
            <a:off x="6948108" y="1260873"/>
            <a:ext cx="318890" cy="0"/>
          </a:xfrm>
          <a:prstGeom prst="line">
            <a:avLst/>
          </a:prstGeom>
          <a:ln w="38100" cap="rnd">
            <a:solidFill>
              <a:srgbClr val="3D3D3B"/>
            </a:solidFill>
            <a:prstDash val="solid"/>
            <a:headEnd type="none" w="sm" len="sm"/>
            <a:tailEnd type="none" w="sm" len="sm"/>
          </a:ln>
        </p:spPr>
      </p:sp>
      <p:grpSp>
        <p:nvGrpSpPr>
          <p:cNvPr id="17" name="Group 17"/>
          <p:cNvGrpSpPr/>
          <p:nvPr/>
        </p:nvGrpSpPr>
        <p:grpSpPr>
          <a:xfrm>
            <a:off x="8088086" y="899845"/>
            <a:ext cx="384735" cy="397371"/>
            <a:chOff x="0" y="0"/>
            <a:chExt cx="485244" cy="501180"/>
          </a:xfrm>
        </p:grpSpPr>
        <p:sp>
          <p:nvSpPr>
            <p:cNvPr id="18" name="Freeform 18"/>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19" name="Group 19"/>
          <p:cNvGrpSpPr/>
          <p:nvPr/>
        </p:nvGrpSpPr>
        <p:grpSpPr>
          <a:xfrm>
            <a:off x="8088086" y="912480"/>
            <a:ext cx="384735" cy="150960"/>
            <a:chOff x="0" y="0"/>
            <a:chExt cx="388406" cy="152400"/>
          </a:xfrm>
        </p:grpSpPr>
        <p:sp>
          <p:nvSpPr>
            <p:cNvPr id="20" name="Freeform 20"/>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85227" y="6027644"/>
            <a:ext cx="3985789" cy="4704257"/>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4675">
            <a:off x="10988652" y="4693663"/>
            <a:ext cx="1686657" cy="1844257"/>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7196" flipH="1">
            <a:off x="11929721" y="7660438"/>
            <a:ext cx="1285080" cy="2739512"/>
          </a:xfrm>
          <a:prstGeom prst="rect">
            <a:avLst/>
          </a:prstGeom>
        </p:spPr>
      </p:pic>
      <p:pic>
        <p:nvPicPr>
          <p:cNvPr id="24" name="Picture 2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5873">
            <a:off x="14928714" y="3886007"/>
            <a:ext cx="1151230" cy="1325595"/>
          </a:xfrm>
          <a:prstGeom prst="rect">
            <a:avLst/>
          </a:prstGeom>
        </p:spPr>
      </p:pic>
      <p:sp>
        <p:nvSpPr>
          <p:cNvPr id="27" name="Rectangle 26"/>
          <p:cNvSpPr/>
          <p:nvPr/>
        </p:nvSpPr>
        <p:spPr>
          <a:xfrm>
            <a:off x="2381639" y="2469660"/>
            <a:ext cx="6808532" cy="6186309"/>
          </a:xfrm>
          <a:prstGeom prst="rect">
            <a:avLst/>
          </a:prstGeom>
        </p:spPr>
        <p:txBody>
          <a:bodyPr wrap="square">
            <a:spAutoFit/>
          </a:bodyPr>
          <a:lstStyle/>
          <a:p>
            <a:pPr algn="just">
              <a:lnSpc>
                <a:spcPct val="150000"/>
              </a:lnSpc>
              <a:spcBef>
                <a:spcPts val="300"/>
              </a:spcBef>
              <a:spcAft>
                <a:spcPts val="300"/>
              </a:spcAft>
            </a:pP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tệp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thường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từ</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1-3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c</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ó 1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mềm</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ứng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cho</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phép</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mở</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rộng</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nhiều</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hơn</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3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kí</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tự</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400" dirty="0" err="1">
                <a:solidFill>
                  <a:srgbClr val="000000"/>
                </a:solidFill>
                <a:latin typeface="Arial" panose="020B0604020202020204" pitchFamily="34" charset="0"/>
                <a:ea typeface="Calibri" panose="020F0502020204030204" pitchFamily="34" charset="0"/>
                <a:cs typeface="Arial" panose="020B0604020202020204" pitchFamily="34" charset="0"/>
              </a:rPr>
              <a:t>docx</a:t>
            </a:r>
            <a:r>
              <a:rPr lang="fr-FR" sz="4400" dirty="0">
                <a:solidFill>
                  <a:srgbClr val="000000"/>
                </a:solidFill>
                <a:latin typeface="Arial" panose="020B0604020202020204" pitchFamily="34" charset="0"/>
                <a:ea typeface="Calibri" panose="020F0502020204030204" pitchFamily="34" charset="0"/>
                <a:cs typeface="Arial" panose="020B0604020202020204" pitchFamily="34" charset="0"/>
              </a:rPr>
              <a:t>, .html,…). </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47697" flipH="1">
            <a:off x="11499572" y="1066159"/>
            <a:ext cx="3590855" cy="2298391"/>
          </a:xfrm>
          <a:prstGeom prst="rect">
            <a:avLst/>
          </a:prstGeom>
        </p:spPr>
      </p:pic>
      <p:sp>
        <p:nvSpPr>
          <p:cNvPr id="29" name="TextBox 28"/>
          <p:cNvSpPr txBox="1"/>
          <p:nvPr/>
        </p:nvSpPr>
        <p:spPr>
          <a:xfrm>
            <a:off x="12485227" y="1760876"/>
            <a:ext cx="1992894" cy="830997"/>
          </a:xfrm>
          <a:prstGeom prst="rect">
            <a:avLst/>
          </a:prstGeom>
          <a:noFill/>
        </p:spPr>
        <p:txBody>
          <a:bodyPr wrap="square" rtlCol="0">
            <a:spAutoFit/>
          </a:bodyPr>
          <a:lstStyle/>
          <a:p>
            <a:r>
              <a:rPr lang="en-US" sz="4800" b="1" dirty="0" err="1">
                <a:solidFill>
                  <a:srgbClr val="C00000"/>
                </a:solidFill>
                <a:latin typeface="Arial" panose="020B0604020202020204" pitchFamily="34" charset="0"/>
                <a:cs typeface="Arial" panose="020B0604020202020204" pitchFamily="34" charset="0"/>
              </a:rPr>
              <a:t>Lưu</a:t>
            </a:r>
            <a:r>
              <a:rPr lang="en-US" sz="4800" b="1" dirty="0">
                <a:solidFill>
                  <a:srgbClr val="C00000"/>
                </a:solidFill>
                <a:latin typeface="Arial" panose="020B0604020202020204" pitchFamily="34" charset="0"/>
                <a:cs typeface="Arial" panose="020B0604020202020204" pitchFamily="34" charset="0"/>
              </a:rPr>
              <a:t> ý</a:t>
            </a:r>
            <a:endParaRPr lang="en-US" sz="5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30804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654033"/>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8430293" y="891344"/>
            <a:ext cx="891051" cy="925942"/>
            <a:chOff x="0" y="0"/>
            <a:chExt cx="1239597" cy="1288136"/>
          </a:xfrm>
        </p:grpSpPr>
        <p:sp>
          <p:nvSpPr>
            <p:cNvPr id="7" name="Freeform 7"/>
            <p:cNvSpPr/>
            <p:nvPr/>
          </p:nvSpPr>
          <p:spPr>
            <a:xfrm>
              <a:off x="31750" y="31750"/>
              <a:ext cx="1176097" cy="1224636"/>
            </a:xfrm>
            <a:custGeom>
              <a:avLst/>
              <a:gdLst/>
              <a:ahLst/>
              <a:cxnLst/>
              <a:rect l="l" t="t" r="r" b="b"/>
              <a:pathLst>
                <a:path w="1176097" h="1224636">
                  <a:moveTo>
                    <a:pt x="1083387" y="1224636"/>
                  </a:moveTo>
                  <a:lnTo>
                    <a:pt x="92710" y="1224636"/>
                  </a:lnTo>
                  <a:cubicBezTo>
                    <a:pt x="41910" y="1224636"/>
                    <a:pt x="0" y="1182726"/>
                    <a:pt x="0" y="1131926"/>
                  </a:cubicBezTo>
                  <a:lnTo>
                    <a:pt x="0" y="92710"/>
                  </a:lnTo>
                  <a:cubicBezTo>
                    <a:pt x="0" y="41910"/>
                    <a:pt x="41910" y="0"/>
                    <a:pt x="92710" y="0"/>
                  </a:cubicBezTo>
                  <a:lnTo>
                    <a:pt x="1082117" y="0"/>
                  </a:lnTo>
                  <a:cubicBezTo>
                    <a:pt x="1132917" y="0"/>
                    <a:pt x="1174827" y="41910"/>
                    <a:pt x="1174827" y="92710"/>
                  </a:cubicBezTo>
                  <a:lnTo>
                    <a:pt x="1174827" y="1130656"/>
                  </a:lnTo>
                  <a:cubicBezTo>
                    <a:pt x="1176097" y="1182726"/>
                    <a:pt x="1134187" y="1224636"/>
                    <a:pt x="1083387" y="1224636"/>
                  </a:cubicBezTo>
                  <a:close/>
                </a:path>
              </a:pathLst>
            </a:custGeom>
            <a:solidFill>
              <a:srgbClr val="E2B9C8"/>
            </a:solidFill>
          </p:spPr>
        </p:sp>
        <p:sp>
          <p:nvSpPr>
            <p:cNvPr id="8" name="Freeform 8"/>
            <p:cNvSpPr/>
            <p:nvPr/>
          </p:nvSpPr>
          <p:spPr>
            <a:xfrm>
              <a:off x="0" y="0"/>
              <a:ext cx="1239597" cy="1288136"/>
            </a:xfrm>
            <a:custGeom>
              <a:avLst/>
              <a:gdLst/>
              <a:ahLst/>
              <a:cxnLst/>
              <a:rect l="l" t="t" r="r" b="b"/>
              <a:pathLst>
                <a:path w="1239597" h="1288136">
                  <a:moveTo>
                    <a:pt x="1115137" y="59690"/>
                  </a:moveTo>
                  <a:cubicBezTo>
                    <a:pt x="1150697" y="59690"/>
                    <a:pt x="1179907" y="88900"/>
                    <a:pt x="1179907" y="124460"/>
                  </a:cubicBezTo>
                  <a:lnTo>
                    <a:pt x="1179907" y="1163676"/>
                  </a:lnTo>
                  <a:cubicBezTo>
                    <a:pt x="1179907" y="1199236"/>
                    <a:pt x="1150697" y="1228446"/>
                    <a:pt x="1115137" y="1228446"/>
                  </a:cubicBezTo>
                  <a:lnTo>
                    <a:pt x="124460" y="1228446"/>
                  </a:lnTo>
                  <a:cubicBezTo>
                    <a:pt x="88900" y="1228446"/>
                    <a:pt x="59690" y="1199236"/>
                    <a:pt x="59690" y="1163676"/>
                  </a:cubicBezTo>
                  <a:lnTo>
                    <a:pt x="59690" y="124460"/>
                  </a:lnTo>
                  <a:cubicBezTo>
                    <a:pt x="59690" y="88900"/>
                    <a:pt x="88900" y="59690"/>
                    <a:pt x="124460" y="59690"/>
                  </a:cubicBezTo>
                  <a:lnTo>
                    <a:pt x="1115137" y="59690"/>
                  </a:lnTo>
                  <a:moveTo>
                    <a:pt x="1115137" y="0"/>
                  </a:moveTo>
                  <a:lnTo>
                    <a:pt x="124460" y="0"/>
                  </a:lnTo>
                  <a:cubicBezTo>
                    <a:pt x="55880" y="0"/>
                    <a:pt x="0" y="55880"/>
                    <a:pt x="0" y="124460"/>
                  </a:cubicBezTo>
                  <a:lnTo>
                    <a:pt x="0" y="1163676"/>
                  </a:lnTo>
                  <a:cubicBezTo>
                    <a:pt x="0" y="1232256"/>
                    <a:pt x="55880" y="1288136"/>
                    <a:pt x="124460" y="1288136"/>
                  </a:cubicBezTo>
                  <a:lnTo>
                    <a:pt x="1115137" y="1288136"/>
                  </a:lnTo>
                  <a:cubicBezTo>
                    <a:pt x="1183717" y="1288136"/>
                    <a:pt x="1239597" y="1232256"/>
                    <a:pt x="1239597" y="1163676"/>
                  </a:cubicBezTo>
                  <a:lnTo>
                    <a:pt x="1239597" y="124460"/>
                  </a:lnTo>
                  <a:cubicBezTo>
                    <a:pt x="1239597" y="55880"/>
                    <a:pt x="1183717" y="0"/>
                    <a:pt x="1115137" y="0"/>
                  </a:cubicBezTo>
                  <a:close/>
                </a:path>
              </a:pathLst>
            </a:custGeom>
            <a:solidFill>
              <a:srgbClr val="3D3D3B"/>
            </a:solidFill>
          </p:spPr>
        </p:sp>
      </p:grpSp>
      <p:grpSp>
        <p:nvGrpSpPr>
          <p:cNvPr id="9" name="Group 9"/>
          <p:cNvGrpSpPr/>
          <p:nvPr/>
        </p:nvGrpSpPr>
        <p:grpSpPr>
          <a:xfrm>
            <a:off x="4769440" y="891344"/>
            <a:ext cx="3483510" cy="925942"/>
            <a:chOff x="0" y="0"/>
            <a:chExt cx="4846130" cy="1288136"/>
          </a:xfrm>
        </p:grpSpPr>
        <p:sp>
          <p:nvSpPr>
            <p:cNvPr id="10" name="Freeform 10"/>
            <p:cNvSpPr/>
            <p:nvPr/>
          </p:nvSpPr>
          <p:spPr>
            <a:xfrm>
              <a:off x="31750" y="31750"/>
              <a:ext cx="4782630" cy="1224636"/>
            </a:xfrm>
            <a:custGeom>
              <a:avLst/>
              <a:gdLst/>
              <a:ahLst/>
              <a:cxnLst/>
              <a:rect l="l" t="t" r="r" b="b"/>
              <a:pathLst>
                <a:path w="4782630" h="1224636">
                  <a:moveTo>
                    <a:pt x="4689920" y="1224636"/>
                  </a:moveTo>
                  <a:lnTo>
                    <a:pt x="92710" y="1224636"/>
                  </a:lnTo>
                  <a:cubicBezTo>
                    <a:pt x="41910" y="1224636"/>
                    <a:pt x="0" y="1182726"/>
                    <a:pt x="0" y="1131926"/>
                  </a:cubicBezTo>
                  <a:lnTo>
                    <a:pt x="0" y="92710"/>
                  </a:lnTo>
                  <a:cubicBezTo>
                    <a:pt x="0" y="41910"/>
                    <a:pt x="41910" y="0"/>
                    <a:pt x="92710" y="0"/>
                  </a:cubicBezTo>
                  <a:lnTo>
                    <a:pt x="4688650" y="0"/>
                  </a:lnTo>
                  <a:cubicBezTo>
                    <a:pt x="4739450" y="0"/>
                    <a:pt x="4781360" y="41910"/>
                    <a:pt x="4781360" y="92710"/>
                  </a:cubicBezTo>
                  <a:lnTo>
                    <a:pt x="4781360" y="1130656"/>
                  </a:lnTo>
                  <a:cubicBezTo>
                    <a:pt x="4782630" y="1182726"/>
                    <a:pt x="4740720" y="1224636"/>
                    <a:pt x="4689920" y="1224636"/>
                  </a:cubicBezTo>
                  <a:close/>
                </a:path>
              </a:pathLst>
            </a:custGeom>
            <a:solidFill>
              <a:srgbClr val="E2B9C8"/>
            </a:solidFill>
          </p:spPr>
        </p:sp>
        <p:sp>
          <p:nvSpPr>
            <p:cNvPr id="11" name="Freeform 11"/>
            <p:cNvSpPr/>
            <p:nvPr/>
          </p:nvSpPr>
          <p:spPr>
            <a:xfrm>
              <a:off x="0" y="0"/>
              <a:ext cx="4846130" cy="1288136"/>
            </a:xfrm>
            <a:custGeom>
              <a:avLst/>
              <a:gdLst/>
              <a:ahLst/>
              <a:cxnLst/>
              <a:rect l="l" t="t" r="r" b="b"/>
              <a:pathLst>
                <a:path w="4846130" h="1288136">
                  <a:moveTo>
                    <a:pt x="4721670" y="59690"/>
                  </a:moveTo>
                  <a:cubicBezTo>
                    <a:pt x="4757230" y="59690"/>
                    <a:pt x="4786440" y="88900"/>
                    <a:pt x="4786440" y="124460"/>
                  </a:cubicBezTo>
                  <a:lnTo>
                    <a:pt x="4786440" y="1163676"/>
                  </a:lnTo>
                  <a:cubicBezTo>
                    <a:pt x="4786440" y="1199236"/>
                    <a:pt x="4757230" y="1228446"/>
                    <a:pt x="4721670" y="1228446"/>
                  </a:cubicBezTo>
                  <a:lnTo>
                    <a:pt x="124460" y="1228446"/>
                  </a:lnTo>
                  <a:cubicBezTo>
                    <a:pt x="88900" y="1228446"/>
                    <a:pt x="59690" y="1199236"/>
                    <a:pt x="59690" y="1163676"/>
                  </a:cubicBezTo>
                  <a:lnTo>
                    <a:pt x="59690" y="124460"/>
                  </a:lnTo>
                  <a:cubicBezTo>
                    <a:pt x="59690" y="88900"/>
                    <a:pt x="88900" y="59690"/>
                    <a:pt x="124460" y="59690"/>
                  </a:cubicBezTo>
                  <a:lnTo>
                    <a:pt x="4721670" y="59690"/>
                  </a:lnTo>
                  <a:moveTo>
                    <a:pt x="4721670" y="0"/>
                  </a:moveTo>
                  <a:lnTo>
                    <a:pt x="124460" y="0"/>
                  </a:lnTo>
                  <a:cubicBezTo>
                    <a:pt x="55880" y="0"/>
                    <a:pt x="0" y="55880"/>
                    <a:pt x="0" y="124460"/>
                  </a:cubicBezTo>
                  <a:lnTo>
                    <a:pt x="0" y="1163676"/>
                  </a:lnTo>
                  <a:cubicBezTo>
                    <a:pt x="0" y="1232256"/>
                    <a:pt x="55880" y="1288136"/>
                    <a:pt x="124460" y="1288136"/>
                  </a:cubicBezTo>
                  <a:lnTo>
                    <a:pt x="4721670" y="1288136"/>
                  </a:lnTo>
                  <a:cubicBezTo>
                    <a:pt x="4790250" y="1288136"/>
                    <a:pt x="4846130" y="1232256"/>
                    <a:pt x="4846130" y="1163676"/>
                  </a:cubicBezTo>
                  <a:lnTo>
                    <a:pt x="4846130" y="124460"/>
                  </a:lnTo>
                  <a:cubicBezTo>
                    <a:pt x="4846130" y="55880"/>
                    <a:pt x="4790250" y="0"/>
                    <a:pt x="4721670" y="0"/>
                  </a:cubicBezTo>
                  <a:close/>
                </a:path>
              </a:pathLst>
            </a:custGeom>
            <a:solidFill>
              <a:srgbClr val="3D3D3B"/>
            </a:solidFill>
          </p:spPr>
        </p:sp>
      </p:grpSp>
      <p:grpSp>
        <p:nvGrpSpPr>
          <p:cNvPr id="12" name="Group 12"/>
          <p:cNvGrpSpPr/>
          <p:nvPr/>
        </p:nvGrpSpPr>
        <p:grpSpPr>
          <a:xfrm>
            <a:off x="1624302" y="1510261"/>
            <a:ext cx="15039396" cy="8122706"/>
            <a:chOff x="0" y="0"/>
            <a:chExt cx="46776466" cy="25263748"/>
          </a:xfrm>
        </p:grpSpPr>
        <p:sp>
          <p:nvSpPr>
            <p:cNvPr id="13" name="Freeform 13"/>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E2B9C8"/>
            </a:solidFill>
          </p:spPr>
        </p:sp>
        <p:sp>
          <p:nvSpPr>
            <p:cNvPr id="14" name="Freeform 14"/>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15" name="Group 15"/>
          <p:cNvGrpSpPr/>
          <p:nvPr/>
        </p:nvGrpSpPr>
        <p:grpSpPr>
          <a:xfrm>
            <a:off x="1915759" y="2719433"/>
            <a:ext cx="14456482" cy="6560350"/>
            <a:chOff x="0" y="0"/>
            <a:chExt cx="44963451" cy="20404410"/>
          </a:xfrm>
        </p:grpSpPr>
        <p:sp>
          <p:nvSpPr>
            <p:cNvPr id="1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8" name="Group 18"/>
          <p:cNvGrpSpPr/>
          <p:nvPr/>
        </p:nvGrpSpPr>
        <p:grpSpPr>
          <a:xfrm>
            <a:off x="4488708" y="1749497"/>
            <a:ext cx="8431321" cy="743652"/>
            <a:chOff x="0" y="0"/>
            <a:chExt cx="21699163" cy="1913890"/>
          </a:xfrm>
        </p:grpSpPr>
        <p:sp>
          <p:nvSpPr>
            <p:cNvPr id="19" name="Freeform 19"/>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20" name="AutoShape 20"/>
          <p:cNvSpPr/>
          <p:nvPr/>
        </p:nvSpPr>
        <p:spPr>
          <a:xfrm>
            <a:off x="14747260" y="1918415"/>
            <a:ext cx="482993" cy="0"/>
          </a:xfrm>
          <a:prstGeom prst="line">
            <a:avLst/>
          </a:prstGeom>
          <a:ln w="47625" cap="rnd">
            <a:solidFill>
              <a:srgbClr val="3D3D3B"/>
            </a:solidFill>
            <a:prstDash val="solid"/>
            <a:headEnd type="none" w="sm" len="sm"/>
            <a:tailEnd type="none" w="sm" len="sm"/>
          </a:ln>
        </p:spPr>
      </p:sp>
      <p:sp>
        <p:nvSpPr>
          <p:cNvPr id="21" name="AutoShape 21"/>
          <p:cNvSpPr/>
          <p:nvPr/>
        </p:nvSpPr>
        <p:spPr>
          <a:xfrm>
            <a:off x="14747260" y="2095722"/>
            <a:ext cx="482993" cy="0"/>
          </a:xfrm>
          <a:prstGeom prst="line">
            <a:avLst/>
          </a:prstGeom>
          <a:ln w="47625" cap="rnd">
            <a:solidFill>
              <a:srgbClr val="3D3D3B"/>
            </a:solidFill>
            <a:prstDash val="solid"/>
            <a:headEnd type="none" w="sm" len="sm"/>
            <a:tailEnd type="none" w="sm" len="sm"/>
          </a:ln>
        </p:spPr>
      </p:sp>
      <p:sp>
        <p:nvSpPr>
          <p:cNvPr id="22" name="AutoShape 22"/>
          <p:cNvSpPr/>
          <p:nvPr/>
        </p:nvSpPr>
        <p:spPr>
          <a:xfrm>
            <a:off x="14747260" y="2273029"/>
            <a:ext cx="482993" cy="0"/>
          </a:xfrm>
          <a:prstGeom prst="line">
            <a:avLst/>
          </a:prstGeom>
          <a:ln w="47625" cap="rnd">
            <a:solidFill>
              <a:srgbClr val="3D3D3B"/>
            </a:solidFill>
            <a:prstDash val="solid"/>
            <a:headEnd type="none" w="sm" len="sm"/>
            <a:tailEnd type="none" w="sm" len="sm"/>
          </a:ln>
        </p:spPr>
      </p:sp>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69194" y="1879860"/>
            <a:ext cx="503047" cy="482926"/>
          </a:xfrm>
          <a:prstGeom prst="rect">
            <a:avLst/>
          </a:prstGeom>
        </p:spPr>
      </p:pic>
      <p:pic>
        <p:nvPicPr>
          <p:cNvPr id="24" name="Picture 2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5326" y="1983606"/>
            <a:ext cx="611966" cy="326637"/>
          </a:xfrm>
          <a:prstGeom prst="rect">
            <a:avLst/>
          </a:prstGeom>
        </p:spPr>
      </p:pic>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64853" y="1983606"/>
            <a:ext cx="611966" cy="326637"/>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546521" y="1826811"/>
            <a:ext cx="428780" cy="535975"/>
          </a:xfrm>
          <a:prstGeom prst="rect">
            <a:avLst/>
          </a:prstGeom>
        </p:spPr>
      </p:pic>
      <p:pic>
        <p:nvPicPr>
          <p:cNvPr id="27"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48601" y="1879860"/>
            <a:ext cx="418770" cy="418770"/>
          </a:xfrm>
          <a:prstGeom prst="rect">
            <a:avLst/>
          </a:prstGeom>
        </p:spPr>
      </p:pic>
      <p:pic>
        <p:nvPicPr>
          <p:cNvPr id="28" name="Picture 2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164853" y="891344"/>
            <a:ext cx="381605" cy="381605"/>
          </a:xfrm>
          <a:prstGeom prst="rect">
            <a:avLst/>
          </a:prstGeom>
        </p:spPr>
      </p:pic>
      <p:pic>
        <p:nvPicPr>
          <p:cNvPr id="29" name="Picture 2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71072" y="891344"/>
            <a:ext cx="381605" cy="381605"/>
          </a:xfrm>
          <a:prstGeom prst="rect">
            <a:avLst/>
          </a:prstGeom>
        </p:spPr>
      </p:pic>
      <p:pic>
        <p:nvPicPr>
          <p:cNvPr id="30" name="Picture 3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777292" y="891344"/>
            <a:ext cx="381605" cy="381605"/>
          </a:xfrm>
          <a:prstGeom prst="rect">
            <a:avLst/>
          </a:prstGeom>
        </p:spPr>
      </p:pic>
      <p:sp>
        <p:nvSpPr>
          <p:cNvPr id="31" name="AutoShape 31"/>
          <p:cNvSpPr/>
          <p:nvPr/>
        </p:nvSpPr>
        <p:spPr>
          <a:xfrm rot="5383831">
            <a:off x="8683678" y="1201878"/>
            <a:ext cx="384282" cy="0"/>
          </a:xfrm>
          <a:prstGeom prst="line">
            <a:avLst/>
          </a:prstGeom>
          <a:ln w="38100" cap="rnd">
            <a:solidFill>
              <a:srgbClr val="3D3D3B"/>
            </a:solidFill>
            <a:prstDash val="solid"/>
            <a:headEnd type="none" w="sm" len="sm"/>
            <a:tailEnd type="none" w="sm" len="sm"/>
          </a:ln>
        </p:spPr>
      </p:sp>
      <p:sp>
        <p:nvSpPr>
          <p:cNvPr id="32" name="AutoShape 32"/>
          <p:cNvSpPr/>
          <p:nvPr/>
        </p:nvSpPr>
        <p:spPr>
          <a:xfrm>
            <a:off x="8683678" y="1197003"/>
            <a:ext cx="384282" cy="0"/>
          </a:xfrm>
          <a:prstGeom prst="line">
            <a:avLst/>
          </a:prstGeom>
          <a:ln w="38100" cap="rnd">
            <a:solidFill>
              <a:srgbClr val="3D3D3B"/>
            </a:solidFill>
            <a:prstDash val="solid"/>
            <a:headEnd type="none" w="sm" len="sm"/>
            <a:tailEnd type="none" w="sm" len="sm"/>
          </a:ln>
        </p:spPr>
      </p:sp>
      <p:pic>
        <p:nvPicPr>
          <p:cNvPr id="33" name="Picture 3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36064" flipH="1">
            <a:off x="12695824" y="4937178"/>
            <a:ext cx="2923493" cy="5722139"/>
          </a:xfrm>
          <a:prstGeom prst="rect">
            <a:avLst/>
          </a:prstGeom>
        </p:spPr>
      </p:pic>
      <p:sp>
        <p:nvSpPr>
          <p:cNvPr id="37" name="TextBox 36"/>
          <p:cNvSpPr txBox="1"/>
          <p:nvPr/>
        </p:nvSpPr>
        <p:spPr>
          <a:xfrm>
            <a:off x="5705224" y="1766109"/>
            <a:ext cx="6054819" cy="707886"/>
          </a:xfrm>
          <a:prstGeom prst="rect">
            <a:avLst/>
          </a:prstGeom>
          <a:noFill/>
        </p:spPr>
        <p:txBody>
          <a:bodyPr wrap="square" rtlCol="0">
            <a:spAutoFit/>
          </a:bodyPr>
          <a:lstStyle/>
          <a:p>
            <a:r>
              <a:rPr lang="en-US" sz="4000" b="1" dirty="0" err="1">
                <a:solidFill>
                  <a:schemeClr val="accent5">
                    <a:lumMod val="75000"/>
                  </a:schemeClr>
                </a:solidFill>
                <a:latin typeface="Arial" panose="020B0604020202020204" pitchFamily="34" charset="0"/>
                <a:cs typeface="Arial" panose="020B0604020202020204" pitchFamily="34" charset="0"/>
              </a:rPr>
              <a:t>Thảo</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luận</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cặp</a:t>
            </a:r>
            <a:r>
              <a:rPr lang="en-US" sz="4000" b="1" dirty="0">
                <a:solidFill>
                  <a:schemeClr val="accent5">
                    <a:lumMod val="75000"/>
                  </a:schemeClr>
                </a:solidFill>
                <a:latin typeface="Arial" panose="020B0604020202020204" pitchFamily="34" charset="0"/>
                <a:cs typeface="Arial" panose="020B0604020202020204" pitchFamily="34" charset="0"/>
              </a:rPr>
              <a:t> </a:t>
            </a:r>
            <a:r>
              <a:rPr lang="en-US" sz="4000" b="1" dirty="0" err="1">
                <a:solidFill>
                  <a:schemeClr val="accent5">
                    <a:lumMod val="75000"/>
                  </a:schemeClr>
                </a:solidFill>
                <a:latin typeface="Arial" panose="020B0604020202020204" pitchFamily="34" charset="0"/>
                <a:cs typeface="Arial" panose="020B0604020202020204" pitchFamily="34" charset="0"/>
              </a:rPr>
              <a:t>đôi</a:t>
            </a:r>
            <a:endParaRPr lang="en-US" sz="4000" b="1" dirty="0">
              <a:solidFill>
                <a:schemeClr val="accent5">
                  <a:lumMod val="75000"/>
                </a:schemeClr>
              </a:solidFill>
              <a:latin typeface="Arial" panose="020B0604020202020204" pitchFamily="34" charset="0"/>
              <a:cs typeface="Arial" panose="020B0604020202020204" pitchFamily="34" charset="0"/>
            </a:endParaRPr>
          </a:p>
        </p:txBody>
      </p:sp>
      <p:sp>
        <p:nvSpPr>
          <p:cNvPr id="38" name="Rectangle 37"/>
          <p:cNvSpPr/>
          <p:nvPr/>
        </p:nvSpPr>
        <p:spPr>
          <a:xfrm>
            <a:off x="3777292" y="2752565"/>
            <a:ext cx="11708561" cy="6494085"/>
          </a:xfrm>
          <a:prstGeom prst="rect">
            <a:avLst/>
          </a:prstGeom>
        </p:spPr>
        <p:txBody>
          <a:bodyPr wrap="square">
            <a:spAutoFit/>
          </a:bodyPr>
          <a:lstStyle/>
          <a:p>
            <a:pPr algn="just">
              <a:lnSpc>
                <a:spcPct val="130000"/>
              </a:lnSpc>
            </a:pPr>
            <a:r>
              <a:rPr lang="vi-VN" sz="4000" b="1" dirty="0">
                <a:solidFill>
                  <a:srgbClr val="C00000"/>
                </a:solidFill>
              </a:rPr>
              <a:t>Câu 1. </a:t>
            </a:r>
            <a:r>
              <a:rPr lang="vi-VN" sz="4000" dirty="0"/>
              <a:t>Em hãy chỉ ra các phần mềm ứng dụng trong các phương án sau:</a:t>
            </a:r>
          </a:p>
          <a:p>
            <a:pPr algn="just">
              <a:lnSpc>
                <a:spcPct val="130000"/>
              </a:lnSpc>
            </a:pPr>
            <a:r>
              <a:rPr lang="vi-VN" sz="4000" dirty="0"/>
              <a:t>A. Linux               </a:t>
            </a:r>
          </a:p>
          <a:p>
            <a:pPr algn="just">
              <a:lnSpc>
                <a:spcPct val="130000"/>
              </a:lnSpc>
            </a:pPr>
            <a:r>
              <a:rPr lang="vi-VN" sz="4000" dirty="0"/>
              <a:t>B. Gmail         </a:t>
            </a:r>
          </a:p>
          <a:p>
            <a:pPr algn="just">
              <a:lnSpc>
                <a:spcPct val="130000"/>
              </a:lnSpc>
            </a:pPr>
            <a:r>
              <a:rPr lang="vi-VN" sz="4000" dirty="0"/>
              <a:t>C. UnikeyNT       </a:t>
            </a:r>
          </a:p>
          <a:p>
            <a:pPr algn="just">
              <a:lnSpc>
                <a:spcPct val="130000"/>
              </a:lnSpc>
            </a:pPr>
            <a:r>
              <a:rPr lang="vi-VN" sz="4000" dirty="0"/>
              <a:t>D. Windows 8     </a:t>
            </a:r>
          </a:p>
          <a:p>
            <a:pPr algn="just">
              <a:lnSpc>
                <a:spcPct val="130000"/>
              </a:lnSpc>
            </a:pPr>
            <a:r>
              <a:rPr lang="vi-VN" sz="4000" dirty="0"/>
              <a:t>E. Zalo            </a:t>
            </a:r>
          </a:p>
          <a:p>
            <a:pPr algn="just">
              <a:lnSpc>
                <a:spcPct val="130000"/>
              </a:lnSpc>
            </a:pPr>
            <a:r>
              <a:rPr lang="vi-VN" sz="4000" dirty="0"/>
              <a:t>F. Windows Media Player.</a:t>
            </a:r>
          </a:p>
        </p:txBody>
      </p:sp>
      <p:pic>
        <p:nvPicPr>
          <p:cNvPr id="43"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813245" y="5136370"/>
            <a:ext cx="705962" cy="913866"/>
          </a:xfrm>
          <a:prstGeom prst="rect">
            <a:avLst/>
          </a:prstGeom>
        </p:spPr>
      </p:pic>
      <p:pic>
        <p:nvPicPr>
          <p:cNvPr id="44"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808893" y="6046927"/>
            <a:ext cx="705962" cy="913866"/>
          </a:xfrm>
          <a:prstGeom prst="rect">
            <a:avLst/>
          </a:prstGeom>
        </p:spPr>
      </p:pic>
      <p:pic>
        <p:nvPicPr>
          <p:cNvPr id="45"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833287" y="7573236"/>
            <a:ext cx="705962" cy="913866"/>
          </a:xfrm>
          <a:prstGeom prst="rect">
            <a:avLst/>
          </a:prstGeom>
        </p:spPr>
      </p:pic>
      <p:pic>
        <p:nvPicPr>
          <p:cNvPr id="4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833287" y="8393583"/>
            <a:ext cx="705962" cy="913866"/>
          </a:xfrm>
          <a:prstGeom prst="rect">
            <a:avLst/>
          </a:prstGeom>
        </p:spPr>
      </p:pic>
    </p:spTree>
    <p:extLst>
      <p:ext uri="{BB962C8B-B14F-4D97-AF65-F5344CB8AC3E}">
        <p14:creationId xmlns:p14="http://schemas.microsoft.com/office/powerpoint/2010/main" val="952841361"/>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p:tgtEl>
                                          <p:spTgt spid="43"/>
                                        </p:tgtEl>
                                        <p:attrNameLst>
                                          <p:attrName>ppt_x</p:attrName>
                                        </p:attrNameLst>
                                      </p:cBhvr>
                                      <p:tavLst>
                                        <p:tav tm="0">
                                          <p:val>
                                            <p:strVal val="#ppt_x-#ppt_w*1.125000"/>
                                          </p:val>
                                        </p:tav>
                                        <p:tav tm="100000">
                                          <p:val>
                                            <p:strVal val="#ppt_x"/>
                                          </p:val>
                                        </p:tav>
                                      </p:tavLst>
                                    </p:anim>
                                    <p:animEffect transition="in" filter="wipe(right)">
                                      <p:cBhvr>
                                        <p:cTn id="8" dur="500"/>
                                        <p:tgtEl>
                                          <p:spTgt spid="43"/>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8">
                                            <p:txEl>
                                              <p:pRg st="2" end="2"/>
                                            </p:txEl>
                                          </p:spTgt>
                                        </p:tgtEl>
                                        <p:attrNameLst>
                                          <p:attrName>style.color</p:attrName>
                                        </p:attrNameLst>
                                      </p:cBhvr>
                                      <p:to>
                                        <p:clrVal>
                                          <a:srgbClr val="0070C0"/>
                                        </p:clrVal>
                                      </p:to>
                                    </p:set>
                                    <p:set>
                                      <p:cBhvr>
                                        <p:cTn id="11" dur="500" fill="hold"/>
                                        <p:tgtEl>
                                          <p:spTgt spid="38">
                                            <p:txEl>
                                              <p:pRg st="2" end="2"/>
                                            </p:txEl>
                                          </p:spTgt>
                                        </p:tgtEl>
                                        <p:attrNameLst>
                                          <p:attrName>fillcolor</p:attrName>
                                        </p:attrNameLst>
                                      </p:cBhvr>
                                      <p:to>
                                        <p:clrVal>
                                          <a:srgbClr val="0070C0"/>
                                        </p:clrVal>
                                      </p:to>
                                    </p:set>
                                    <p:set>
                                      <p:cBhvr>
                                        <p:cTn id="12" dur="500" fill="hold"/>
                                        <p:tgtEl>
                                          <p:spTgt spid="38">
                                            <p:txEl>
                                              <p:pRg st="2" end="2"/>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p:tgtEl>
                                          <p:spTgt spid="44"/>
                                        </p:tgtEl>
                                        <p:attrNameLst>
                                          <p:attrName>ppt_x</p:attrName>
                                        </p:attrNameLst>
                                      </p:cBhvr>
                                      <p:tavLst>
                                        <p:tav tm="0">
                                          <p:val>
                                            <p:strVal val="#ppt_x-#ppt_w*1.125000"/>
                                          </p:val>
                                        </p:tav>
                                        <p:tav tm="100000">
                                          <p:val>
                                            <p:strVal val="#ppt_x"/>
                                          </p:val>
                                        </p:tav>
                                      </p:tavLst>
                                    </p:anim>
                                    <p:animEffect transition="in" filter="wipe(right)">
                                      <p:cBhvr>
                                        <p:cTn id="18" dur="500"/>
                                        <p:tgtEl>
                                          <p:spTgt spid="44"/>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8">
                                            <p:txEl>
                                              <p:pRg st="3" end="3"/>
                                            </p:txEl>
                                          </p:spTgt>
                                        </p:tgtEl>
                                        <p:attrNameLst>
                                          <p:attrName>style.color</p:attrName>
                                        </p:attrNameLst>
                                      </p:cBhvr>
                                      <p:to>
                                        <p:clrVal>
                                          <a:srgbClr val="0070C0"/>
                                        </p:clrVal>
                                      </p:to>
                                    </p:set>
                                    <p:set>
                                      <p:cBhvr>
                                        <p:cTn id="21" dur="500" fill="hold"/>
                                        <p:tgtEl>
                                          <p:spTgt spid="38">
                                            <p:txEl>
                                              <p:pRg st="3" end="3"/>
                                            </p:txEl>
                                          </p:spTgt>
                                        </p:tgtEl>
                                        <p:attrNameLst>
                                          <p:attrName>fillcolor</p:attrName>
                                        </p:attrNameLst>
                                      </p:cBhvr>
                                      <p:to>
                                        <p:clrVal>
                                          <a:srgbClr val="0070C0"/>
                                        </p:clrVal>
                                      </p:to>
                                    </p:set>
                                    <p:set>
                                      <p:cBhvr>
                                        <p:cTn id="22" dur="500" fill="hold"/>
                                        <p:tgtEl>
                                          <p:spTgt spid="38">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8">
                                            <p:txEl>
                                              <p:pRg st="5" end="5"/>
                                            </p:txEl>
                                          </p:spTgt>
                                        </p:tgtEl>
                                        <p:attrNameLst>
                                          <p:attrName>style.color</p:attrName>
                                        </p:attrNameLst>
                                      </p:cBhvr>
                                      <p:to>
                                        <p:clrVal>
                                          <a:srgbClr val="0070C0"/>
                                        </p:clrVal>
                                      </p:to>
                                    </p:set>
                                    <p:set>
                                      <p:cBhvr>
                                        <p:cTn id="31" dur="500" fill="hold"/>
                                        <p:tgtEl>
                                          <p:spTgt spid="38">
                                            <p:txEl>
                                              <p:pRg st="5" end="5"/>
                                            </p:txEl>
                                          </p:spTgt>
                                        </p:tgtEl>
                                        <p:attrNameLst>
                                          <p:attrName>fillcolor</p:attrName>
                                        </p:attrNameLst>
                                      </p:cBhvr>
                                      <p:to>
                                        <p:clrVal>
                                          <a:srgbClr val="0070C0"/>
                                        </p:clrVal>
                                      </p:to>
                                    </p:set>
                                    <p:set>
                                      <p:cBhvr>
                                        <p:cTn id="32" dur="500" fill="hold"/>
                                        <p:tgtEl>
                                          <p:spTgt spid="38">
                                            <p:txEl>
                                              <p:pRg st="5" end="5"/>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p:tgtEl>
                                          <p:spTgt spid="46"/>
                                        </p:tgtEl>
                                        <p:attrNameLst>
                                          <p:attrName>ppt_x</p:attrName>
                                        </p:attrNameLst>
                                      </p:cBhvr>
                                      <p:tavLst>
                                        <p:tav tm="0">
                                          <p:val>
                                            <p:strVal val="#ppt_x-#ppt_w*1.125000"/>
                                          </p:val>
                                        </p:tav>
                                        <p:tav tm="100000">
                                          <p:val>
                                            <p:strVal val="#ppt_x"/>
                                          </p:val>
                                        </p:tav>
                                      </p:tavLst>
                                    </p:anim>
                                    <p:animEffect transition="in" filter="wipe(right)">
                                      <p:cBhvr>
                                        <p:cTn id="38" dur="500"/>
                                        <p:tgtEl>
                                          <p:spTgt spid="46"/>
                                        </p:tgtEl>
                                      </p:cBhvr>
                                    </p:animEffect>
                                  </p:childTnLst>
                                </p:cTn>
                              </p:par>
                              <p:par>
                                <p:cTn id="39" presetID="16" presetClass="emph" presetSubtype="0" fill="hold" nodeType="withEffect">
                                  <p:stCondLst>
                                    <p:cond delay="0"/>
                                  </p:stCondLst>
                                  <p:iterate type="lt">
                                    <p:tmPct val="4000"/>
                                  </p:iterate>
                                  <p:childTnLst>
                                    <p:set>
                                      <p:cBhvr override="childStyle">
                                        <p:cTn id="40" dur="500" fill="hold"/>
                                        <p:tgtEl>
                                          <p:spTgt spid="38">
                                            <p:txEl>
                                              <p:pRg st="6" end="6"/>
                                            </p:txEl>
                                          </p:spTgt>
                                        </p:tgtEl>
                                        <p:attrNameLst>
                                          <p:attrName>style.color</p:attrName>
                                        </p:attrNameLst>
                                      </p:cBhvr>
                                      <p:to>
                                        <p:clrVal>
                                          <a:srgbClr val="0070C0"/>
                                        </p:clrVal>
                                      </p:to>
                                    </p:set>
                                    <p:set>
                                      <p:cBhvr>
                                        <p:cTn id="41" dur="500" fill="hold"/>
                                        <p:tgtEl>
                                          <p:spTgt spid="38">
                                            <p:txEl>
                                              <p:pRg st="6" end="6"/>
                                            </p:txEl>
                                          </p:spTgt>
                                        </p:tgtEl>
                                        <p:attrNameLst>
                                          <p:attrName>fillcolor</p:attrName>
                                        </p:attrNameLst>
                                      </p:cBhvr>
                                      <p:to>
                                        <p:clrVal>
                                          <a:srgbClr val="0070C0"/>
                                        </p:clrVal>
                                      </p:to>
                                    </p:set>
                                    <p:set>
                                      <p:cBhvr>
                                        <p:cTn id="42" dur="500" fill="hold"/>
                                        <p:tgtEl>
                                          <p:spTgt spid="38">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624302" y="698210"/>
            <a:ext cx="15039396" cy="1085940"/>
            <a:chOff x="0" y="0"/>
            <a:chExt cx="46776466" cy="3377557"/>
          </a:xfrm>
        </p:grpSpPr>
        <p:sp>
          <p:nvSpPr>
            <p:cNvPr id="4" name="Freeform 4"/>
            <p:cNvSpPr/>
            <p:nvPr/>
          </p:nvSpPr>
          <p:spPr>
            <a:xfrm>
              <a:off x="72390" y="72390"/>
              <a:ext cx="46631686" cy="3232777"/>
            </a:xfrm>
            <a:custGeom>
              <a:avLst/>
              <a:gdLst/>
              <a:ahLst/>
              <a:cxnLst/>
              <a:rect l="l" t="t" r="r" b="b"/>
              <a:pathLst>
                <a:path w="46631686" h="3232777">
                  <a:moveTo>
                    <a:pt x="0" y="0"/>
                  </a:moveTo>
                  <a:lnTo>
                    <a:pt x="46631686" y="0"/>
                  </a:lnTo>
                  <a:lnTo>
                    <a:pt x="46631686" y="3232777"/>
                  </a:lnTo>
                  <a:lnTo>
                    <a:pt x="0" y="3232777"/>
                  </a:lnTo>
                  <a:lnTo>
                    <a:pt x="0" y="0"/>
                  </a:lnTo>
                  <a:close/>
                </a:path>
              </a:pathLst>
            </a:custGeom>
            <a:solidFill>
              <a:srgbClr val="FFFFFF"/>
            </a:solidFill>
          </p:spPr>
        </p:sp>
        <p:sp>
          <p:nvSpPr>
            <p:cNvPr id="5" name="Freeform 5"/>
            <p:cNvSpPr/>
            <p:nvPr/>
          </p:nvSpPr>
          <p:spPr>
            <a:xfrm>
              <a:off x="0" y="0"/>
              <a:ext cx="46776466" cy="3377557"/>
            </a:xfrm>
            <a:custGeom>
              <a:avLst/>
              <a:gdLst/>
              <a:ahLst/>
              <a:cxnLst/>
              <a:rect l="l" t="t" r="r" b="b"/>
              <a:pathLst>
                <a:path w="46776466" h="3377557">
                  <a:moveTo>
                    <a:pt x="46631687" y="3232777"/>
                  </a:moveTo>
                  <a:lnTo>
                    <a:pt x="46776466" y="3232777"/>
                  </a:lnTo>
                  <a:lnTo>
                    <a:pt x="46776466" y="3377557"/>
                  </a:lnTo>
                  <a:lnTo>
                    <a:pt x="46631687" y="3377557"/>
                  </a:lnTo>
                  <a:lnTo>
                    <a:pt x="4663168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46631687" y="144780"/>
                  </a:moveTo>
                  <a:lnTo>
                    <a:pt x="46776466" y="144780"/>
                  </a:lnTo>
                  <a:lnTo>
                    <a:pt x="46776466" y="3232777"/>
                  </a:lnTo>
                  <a:lnTo>
                    <a:pt x="46631687" y="3232777"/>
                  </a:lnTo>
                  <a:lnTo>
                    <a:pt x="46631687" y="144780"/>
                  </a:lnTo>
                  <a:close/>
                  <a:moveTo>
                    <a:pt x="144780" y="3232777"/>
                  </a:moveTo>
                  <a:lnTo>
                    <a:pt x="46631687" y="3232777"/>
                  </a:lnTo>
                  <a:lnTo>
                    <a:pt x="46631687" y="3377557"/>
                  </a:lnTo>
                  <a:lnTo>
                    <a:pt x="144780" y="3377557"/>
                  </a:lnTo>
                  <a:lnTo>
                    <a:pt x="144780" y="3232777"/>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6" name="Group 6"/>
          <p:cNvGrpSpPr/>
          <p:nvPr/>
        </p:nvGrpSpPr>
        <p:grpSpPr>
          <a:xfrm>
            <a:off x="1624302" y="1554438"/>
            <a:ext cx="15039396" cy="8122706"/>
            <a:chOff x="0" y="0"/>
            <a:chExt cx="46776466" cy="25263748"/>
          </a:xfrm>
        </p:grpSpPr>
        <p:sp>
          <p:nvSpPr>
            <p:cNvPr id="7" name="Freeform 7"/>
            <p:cNvSpPr/>
            <p:nvPr/>
          </p:nvSpPr>
          <p:spPr>
            <a:xfrm>
              <a:off x="72390" y="72390"/>
              <a:ext cx="46631686" cy="25118967"/>
            </a:xfrm>
            <a:custGeom>
              <a:avLst/>
              <a:gdLst/>
              <a:ahLst/>
              <a:cxnLst/>
              <a:rect l="l" t="t" r="r" b="b"/>
              <a:pathLst>
                <a:path w="46631686" h="25118967">
                  <a:moveTo>
                    <a:pt x="0" y="0"/>
                  </a:moveTo>
                  <a:lnTo>
                    <a:pt x="46631686" y="0"/>
                  </a:lnTo>
                  <a:lnTo>
                    <a:pt x="46631686" y="25118967"/>
                  </a:lnTo>
                  <a:lnTo>
                    <a:pt x="0" y="25118967"/>
                  </a:lnTo>
                  <a:lnTo>
                    <a:pt x="0" y="0"/>
                  </a:lnTo>
                  <a:close/>
                </a:path>
              </a:pathLst>
            </a:custGeom>
            <a:solidFill>
              <a:srgbClr val="BDD1A5"/>
            </a:solidFill>
          </p:spPr>
        </p:sp>
        <p:sp>
          <p:nvSpPr>
            <p:cNvPr id="8" name="Freeform 8"/>
            <p:cNvSpPr/>
            <p:nvPr/>
          </p:nvSpPr>
          <p:spPr>
            <a:xfrm>
              <a:off x="0" y="0"/>
              <a:ext cx="46776466" cy="25263748"/>
            </a:xfrm>
            <a:custGeom>
              <a:avLst/>
              <a:gdLst/>
              <a:ahLst/>
              <a:cxnLst/>
              <a:rect l="l" t="t" r="r" b="b"/>
              <a:pathLst>
                <a:path w="46776466" h="25263748">
                  <a:moveTo>
                    <a:pt x="46631687" y="25118968"/>
                  </a:moveTo>
                  <a:lnTo>
                    <a:pt x="46776466" y="25118968"/>
                  </a:lnTo>
                  <a:lnTo>
                    <a:pt x="46776466" y="25263748"/>
                  </a:lnTo>
                  <a:lnTo>
                    <a:pt x="46631687" y="25263748"/>
                  </a:lnTo>
                  <a:lnTo>
                    <a:pt x="46631687" y="25118968"/>
                  </a:lnTo>
                  <a:close/>
                  <a:moveTo>
                    <a:pt x="0" y="144780"/>
                  </a:moveTo>
                  <a:lnTo>
                    <a:pt x="144780" y="144780"/>
                  </a:lnTo>
                  <a:lnTo>
                    <a:pt x="144780" y="25118968"/>
                  </a:lnTo>
                  <a:lnTo>
                    <a:pt x="0" y="25118968"/>
                  </a:lnTo>
                  <a:lnTo>
                    <a:pt x="0" y="144780"/>
                  </a:lnTo>
                  <a:close/>
                  <a:moveTo>
                    <a:pt x="0" y="25118968"/>
                  </a:moveTo>
                  <a:lnTo>
                    <a:pt x="144780" y="25118968"/>
                  </a:lnTo>
                  <a:lnTo>
                    <a:pt x="144780" y="25263748"/>
                  </a:lnTo>
                  <a:lnTo>
                    <a:pt x="0" y="25263748"/>
                  </a:lnTo>
                  <a:lnTo>
                    <a:pt x="0" y="25118968"/>
                  </a:lnTo>
                  <a:close/>
                  <a:moveTo>
                    <a:pt x="46631687" y="144780"/>
                  </a:moveTo>
                  <a:lnTo>
                    <a:pt x="46776466" y="144780"/>
                  </a:lnTo>
                  <a:lnTo>
                    <a:pt x="46776466" y="25118968"/>
                  </a:lnTo>
                  <a:lnTo>
                    <a:pt x="46631687" y="25118968"/>
                  </a:lnTo>
                  <a:lnTo>
                    <a:pt x="46631687" y="144780"/>
                  </a:lnTo>
                  <a:close/>
                  <a:moveTo>
                    <a:pt x="144780" y="25118968"/>
                  </a:moveTo>
                  <a:lnTo>
                    <a:pt x="46631687" y="25118968"/>
                  </a:lnTo>
                  <a:lnTo>
                    <a:pt x="46631687" y="25263748"/>
                  </a:lnTo>
                  <a:lnTo>
                    <a:pt x="144780" y="25263748"/>
                  </a:lnTo>
                  <a:lnTo>
                    <a:pt x="144780" y="25118968"/>
                  </a:lnTo>
                  <a:close/>
                  <a:moveTo>
                    <a:pt x="46631687" y="0"/>
                  </a:moveTo>
                  <a:lnTo>
                    <a:pt x="46776466" y="0"/>
                  </a:lnTo>
                  <a:lnTo>
                    <a:pt x="46776466" y="144780"/>
                  </a:lnTo>
                  <a:lnTo>
                    <a:pt x="46631687" y="144780"/>
                  </a:lnTo>
                  <a:lnTo>
                    <a:pt x="46631687" y="0"/>
                  </a:lnTo>
                  <a:close/>
                  <a:moveTo>
                    <a:pt x="0" y="0"/>
                  </a:moveTo>
                  <a:lnTo>
                    <a:pt x="144780" y="0"/>
                  </a:lnTo>
                  <a:lnTo>
                    <a:pt x="144780" y="144780"/>
                  </a:lnTo>
                  <a:lnTo>
                    <a:pt x="0" y="144780"/>
                  </a:lnTo>
                  <a:lnTo>
                    <a:pt x="0" y="0"/>
                  </a:lnTo>
                  <a:close/>
                  <a:moveTo>
                    <a:pt x="144780" y="0"/>
                  </a:moveTo>
                  <a:lnTo>
                    <a:pt x="46631687" y="0"/>
                  </a:lnTo>
                  <a:lnTo>
                    <a:pt x="46631687" y="144780"/>
                  </a:lnTo>
                  <a:lnTo>
                    <a:pt x="144780" y="144780"/>
                  </a:lnTo>
                  <a:lnTo>
                    <a:pt x="144780" y="0"/>
                  </a:lnTo>
                  <a:close/>
                </a:path>
              </a:pathLst>
            </a:custGeom>
            <a:solidFill>
              <a:srgbClr val="3D3D3B"/>
            </a:solidFill>
          </p:spPr>
        </p:sp>
      </p:grpSp>
      <p:grpSp>
        <p:nvGrpSpPr>
          <p:cNvPr id="9" name="Group 9"/>
          <p:cNvGrpSpPr/>
          <p:nvPr/>
        </p:nvGrpSpPr>
        <p:grpSpPr>
          <a:xfrm>
            <a:off x="1915759" y="2763610"/>
            <a:ext cx="14456482" cy="6560350"/>
            <a:chOff x="0" y="0"/>
            <a:chExt cx="44963451" cy="20404410"/>
          </a:xfrm>
        </p:grpSpPr>
        <p:sp>
          <p:nvSpPr>
            <p:cNvPr id="10" name="Freeform 10"/>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rgbClr val="F8E9A9"/>
            </a:solidFill>
          </p:spPr>
        </p:sp>
        <p:sp>
          <p:nvSpPr>
            <p:cNvPr id="11" name="Freeform 11"/>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grpSp>
        <p:nvGrpSpPr>
          <p:cNvPr id="12" name="Group 12"/>
          <p:cNvGrpSpPr/>
          <p:nvPr/>
        </p:nvGrpSpPr>
        <p:grpSpPr>
          <a:xfrm>
            <a:off x="4488708" y="1793675"/>
            <a:ext cx="8431321" cy="743652"/>
            <a:chOff x="0" y="0"/>
            <a:chExt cx="21699163" cy="1913890"/>
          </a:xfrm>
        </p:grpSpPr>
        <p:sp>
          <p:nvSpPr>
            <p:cNvPr id="13" name="Freeform 13"/>
            <p:cNvSpPr/>
            <p:nvPr/>
          </p:nvSpPr>
          <p:spPr>
            <a:xfrm>
              <a:off x="0" y="0"/>
              <a:ext cx="21699164" cy="1913890"/>
            </a:xfrm>
            <a:custGeom>
              <a:avLst/>
              <a:gdLst/>
              <a:ahLst/>
              <a:cxnLst/>
              <a:rect l="l" t="t" r="r" b="b"/>
              <a:pathLst>
                <a:path w="21699164" h="1913890">
                  <a:moveTo>
                    <a:pt x="21699164" y="956945"/>
                  </a:moveTo>
                  <a:lnTo>
                    <a:pt x="21699164" y="956945"/>
                  </a:lnTo>
                  <a:cubicBezTo>
                    <a:pt x="21699164" y="1485392"/>
                    <a:pt x="21270793" y="1913890"/>
                    <a:pt x="20742218" y="1913890"/>
                  </a:cubicBezTo>
                  <a:lnTo>
                    <a:pt x="956945" y="1913890"/>
                  </a:lnTo>
                  <a:cubicBezTo>
                    <a:pt x="428371" y="1913890"/>
                    <a:pt x="0" y="1485392"/>
                    <a:pt x="0" y="956945"/>
                  </a:cubicBezTo>
                  <a:lnTo>
                    <a:pt x="0" y="956945"/>
                  </a:lnTo>
                  <a:cubicBezTo>
                    <a:pt x="0" y="428371"/>
                    <a:pt x="428371" y="0"/>
                    <a:pt x="956945" y="0"/>
                  </a:cubicBezTo>
                  <a:lnTo>
                    <a:pt x="20742218" y="0"/>
                  </a:lnTo>
                  <a:cubicBezTo>
                    <a:pt x="21270666" y="0"/>
                    <a:pt x="21699164" y="428371"/>
                    <a:pt x="21699164" y="956945"/>
                  </a:cubicBezTo>
                  <a:close/>
                </a:path>
              </a:pathLst>
            </a:custGeom>
            <a:solidFill>
              <a:srgbClr val="FFFFFF"/>
            </a:solidFill>
          </p:spPr>
        </p:sp>
      </p:grpSp>
      <p:sp>
        <p:nvSpPr>
          <p:cNvPr id="14" name="AutoShape 14"/>
          <p:cNvSpPr/>
          <p:nvPr/>
        </p:nvSpPr>
        <p:spPr>
          <a:xfrm>
            <a:off x="14747260" y="1962592"/>
            <a:ext cx="482993" cy="0"/>
          </a:xfrm>
          <a:prstGeom prst="line">
            <a:avLst/>
          </a:prstGeom>
          <a:ln w="47625" cap="rnd">
            <a:solidFill>
              <a:srgbClr val="3D3D3B"/>
            </a:solidFill>
            <a:prstDash val="solid"/>
            <a:headEnd type="none" w="sm" len="sm"/>
            <a:tailEnd type="none" w="sm" len="sm"/>
          </a:ln>
        </p:spPr>
      </p:sp>
      <p:sp>
        <p:nvSpPr>
          <p:cNvPr id="15" name="AutoShape 15"/>
          <p:cNvSpPr/>
          <p:nvPr/>
        </p:nvSpPr>
        <p:spPr>
          <a:xfrm>
            <a:off x="14747260" y="2139899"/>
            <a:ext cx="482993" cy="0"/>
          </a:xfrm>
          <a:prstGeom prst="line">
            <a:avLst/>
          </a:prstGeom>
          <a:ln w="47625" cap="rnd">
            <a:solidFill>
              <a:srgbClr val="3D3D3B"/>
            </a:solidFill>
            <a:prstDash val="solid"/>
            <a:headEnd type="none" w="sm" len="sm"/>
            <a:tailEnd type="none" w="sm" len="sm"/>
          </a:ln>
        </p:spPr>
      </p:sp>
      <p:sp>
        <p:nvSpPr>
          <p:cNvPr id="16" name="AutoShape 16"/>
          <p:cNvSpPr/>
          <p:nvPr/>
        </p:nvSpPr>
        <p:spPr>
          <a:xfrm>
            <a:off x="14747260" y="2317206"/>
            <a:ext cx="482993" cy="0"/>
          </a:xfrm>
          <a:prstGeom prst="line">
            <a:avLst/>
          </a:prstGeom>
          <a:ln w="47625" cap="rnd">
            <a:solidFill>
              <a:srgbClr val="3D3D3B"/>
            </a:solidFill>
            <a:prstDash val="solid"/>
            <a:headEnd type="none" w="sm" len="sm"/>
            <a:tailEnd type="none" w="sm" len="sm"/>
          </a:ln>
        </p:spPr>
      </p:sp>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69194" y="1924038"/>
            <a:ext cx="503047" cy="482926"/>
          </a:xfrm>
          <a:prstGeom prst="rect">
            <a:avLst/>
          </a:prstGeom>
        </p:spPr>
      </p:pic>
      <p:pic>
        <p:nvPicPr>
          <p:cNvPr id="18" name="Picture 1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65326" y="2027783"/>
            <a:ext cx="611966" cy="326637"/>
          </a:xfrm>
          <a:prstGeom prst="rect">
            <a:avLst/>
          </a:prstGeom>
        </p:spPr>
      </p:pic>
      <p:pic>
        <p:nvPicPr>
          <p:cNvPr id="19" name="Picture 1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64853" y="2027783"/>
            <a:ext cx="611966" cy="326637"/>
          </a:xfrm>
          <a:prstGeom prst="rect">
            <a:avLst/>
          </a:prstGeom>
        </p:spPr>
      </p:pic>
      <p:pic>
        <p:nvPicPr>
          <p:cNvPr id="20"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546521" y="1870988"/>
            <a:ext cx="428780" cy="535975"/>
          </a:xfrm>
          <a:prstGeom prst="rect">
            <a:avLst/>
          </a:prstGeom>
        </p:spPr>
      </p:pic>
      <p:pic>
        <p:nvPicPr>
          <p:cNvPr id="21" name="Picture 2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48601" y="1924038"/>
            <a:ext cx="418770" cy="418770"/>
          </a:xfrm>
          <a:prstGeom prst="rect">
            <a:avLst/>
          </a:prstGeom>
        </p:spPr>
      </p:pic>
      <p:sp>
        <p:nvSpPr>
          <p:cNvPr id="22" name="AutoShape 22"/>
          <p:cNvSpPr/>
          <p:nvPr/>
        </p:nvSpPr>
        <p:spPr>
          <a:xfrm rot="2700000">
            <a:off x="15872632" y="1071611"/>
            <a:ext cx="496171" cy="0"/>
          </a:xfrm>
          <a:prstGeom prst="line">
            <a:avLst/>
          </a:prstGeom>
          <a:ln w="38100" cap="rnd">
            <a:solidFill>
              <a:srgbClr val="3D3D3B"/>
            </a:solidFill>
            <a:prstDash val="solid"/>
            <a:headEnd type="none" w="sm" len="sm"/>
            <a:tailEnd type="none" w="sm" len="sm"/>
          </a:ln>
        </p:spPr>
      </p:sp>
      <p:sp>
        <p:nvSpPr>
          <p:cNvPr id="23" name="AutoShape 23"/>
          <p:cNvSpPr/>
          <p:nvPr/>
        </p:nvSpPr>
        <p:spPr>
          <a:xfrm rot="8100000">
            <a:off x="15872632" y="1071611"/>
            <a:ext cx="496171" cy="0"/>
          </a:xfrm>
          <a:prstGeom prst="line">
            <a:avLst/>
          </a:prstGeom>
          <a:ln w="38100" cap="rnd">
            <a:solidFill>
              <a:srgbClr val="3D3D3B"/>
            </a:solidFill>
            <a:prstDash val="solid"/>
            <a:headEnd type="none" w="sm" len="sm"/>
            <a:tailEnd type="none" w="sm" len="sm"/>
          </a:ln>
        </p:spPr>
      </p:sp>
      <p:sp>
        <p:nvSpPr>
          <p:cNvPr id="24" name="AutoShape 24"/>
          <p:cNvSpPr/>
          <p:nvPr/>
        </p:nvSpPr>
        <p:spPr>
          <a:xfrm>
            <a:off x="13656411" y="1260873"/>
            <a:ext cx="318890" cy="0"/>
          </a:xfrm>
          <a:prstGeom prst="line">
            <a:avLst/>
          </a:prstGeom>
          <a:ln w="38100" cap="rnd">
            <a:solidFill>
              <a:srgbClr val="3D3D3B"/>
            </a:solidFill>
            <a:prstDash val="solid"/>
            <a:headEnd type="none" w="sm" len="sm"/>
            <a:tailEnd type="none" w="sm" len="sm"/>
          </a:ln>
        </p:spPr>
      </p:sp>
      <p:grpSp>
        <p:nvGrpSpPr>
          <p:cNvPr id="25" name="Group 25"/>
          <p:cNvGrpSpPr/>
          <p:nvPr/>
        </p:nvGrpSpPr>
        <p:grpSpPr>
          <a:xfrm>
            <a:off x="14796389" y="899845"/>
            <a:ext cx="384735" cy="397371"/>
            <a:chOff x="0" y="0"/>
            <a:chExt cx="485244" cy="501180"/>
          </a:xfrm>
        </p:grpSpPr>
        <p:sp>
          <p:nvSpPr>
            <p:cNvPr id="26" name="Freeform 26"/>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7" name="Group 27"/>
          <p:cNvGrpSpPr/>
          <p:nvPr/>
        </p:nvGrpSpPr>
        <p:grpSpPr>
          <a:xfrm>
            <a:off x="14796389" y="912480"/>
            <a:ext cx="384735" cy="150960"/>
            <a:chOff x="0" y="0"/>
            <a:chExt cx="388406" cy="152400"/>
          </a:xfrm>
        </p:grpSpPr>
        <p:sp>
          <p:nvSpPr>
            <p:cNvPr id="28" name="Freeform 28"/>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9" name="Picture 2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20872">
            <a:off x="237898" y="5897559"/>
            <a:ext cx="2346853" cy="2723142"/>
          </a:xfrm>
          <a:prstGeom prst="rect">
            <a:avLst/>
          </a:prstGeom>
        </p:spPr>
      </p:pic>
      <p:pic>
        <p:nvPicPr>
          <p:cNvPr id="33" name="Picture 3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6786">
            <a:off x="69660" y="1463955"/>
            <a:ext cx="1393431" cy="2146743"/>
          </a:xfrm>
          <a:prstGeom prst="rect">
            <a:avLst/>
          </a:prstGeom>
        </p:spPr>
      </p:pic>
      <p:pic>
        <p:nvPicPr>
          <p:cNvPr id="34" name="Picture 3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202912">
            <a:off x="16819800" y="8205661"/>
            <a:ext cx="1454803" cy="1457453"/>
          </a:xfrm>
          <a:prstGeom prst="rect">
            <a:avLst/>
          </a:prstGeom>
        </p:spPr>
      </p:pic>
      <p:sp>
        <p:nvSpPr>
          <p:cNvPr id="35" name="Rectangle 34"/>
          <p:cNvSpPr/>
          <p:nvPr/>
        </p:nvSpPr>
        <p:spPr>
          <a:xfrm>
            <a:off x="4401121" y="2844731"/>
            <a:ext cx="10395268" cy="6555641"/>
          </a:xfrm>
          <a:prstGeom prst="rect">
            <a:avLst/>
          </a:prstGeom>
        </p:spPr>
        <p:txBody>
          <a:bodyPr wrap="square">
            <a:spAutoFit/>
          </a:bodyPr>
          <a:lstStyle/>
          <a:p>
            <a:pPr algn="just">
              <a:lnSpc>
                <a:spcPct val="150000"/>
              </a:lnSpc>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2: </a:t>
            </a:r>
            <a:r>
              <a:rPr lang="vi-VN" sz="4000" dirty="0">
                <a:latin typeface="Arial" panose="020B0604020202020204" pitchFamily="34" charset="0"/>
                <a:cs typeface="Arial" panose="020B0604020202020204" pitchFamily="34" charset="0"/>
              </a:rPr>
              <a:t>Em hãy chỉ ra các loại tệp sử dụng được với Windows Media Player.</a:t>
            </a:r>
          </a:p>
          <a:p>
            <a:pPr algn="just">
              <a:lnSpc>
                <a:spcPct val="150000"/>
              </a:lnSpc>
            </a:pPr>
            <a:r>
              <a:rPr lang="vi-VN" sz="4000" dirty="0">
                <a:latin typeface="Arial" panose="020B0604020202020204" pitchFamily="34" charset="0"/>
                <a:cs typeface="Arial" panose="020B0604020202020204" pitchFamily="34" charset="0"/>
              </a:rPr>
              <a:t>A. .mp3         </a:t>
            </a:r>
          </a:p>
          <a:p>
            <a:pPr algn="just">
              <a:lnSpc>
                <a:spcPct val="150000"/>
              </a:lnSpc>
            </a:pPr>
            <a:r>
              <a:rPr lang="vi-VN" sz="4000" dirty="0">
                <a:latin typeface="Arial" panose="020B0604020202020204" pitchFamily="34" charset="0"/>
                <a:cs typeface="Arial" panose="020B0604020202020204" pitchFamily="34" charset="0"/>
              </a:rPr>
              <a:t>B. .jpg        </a:t>
            </a:r>
          </a:p>
          <a:p>
            <a:pPr algn="just">
              <a:lnSpc>
                <a:spcPct val="150000"/>
              </a:lnSpc>
            </a:pPr>
            <a:r>
              <a:rPr lang="vi-VN" sz="4000" dirty="0">
                <a:latin typeface="Arial" panose="020B0604020202020204" pitchFamily="34" charset="0"/>
                <a:cs typeface="Arial" panose="020B0604020202020204" pitchFamily="34" charset="0"/>
              </a:rPr>
              <a:t>C. .avi       </a:t>
            </a:r>
          </a:p>
          <a:p>
            <a:pPr algn="just">
              <a:lnSpc>
                <a:spcPct val="150000"/>
              </a:lnSpc>
            </a:pPr>
            <a:r>
              <a:rPr lang="vi-VN" sz="4000" dirty="0">
                <a:latin typeface="Arial" panose="020B0604020202020204" pitchFamily="34" charset="0"/>
                <a:cs typeface="Arial" panose="020B0604020202020204" pitchFamily="34" charset="0"/>
              </a:rPr>
              <a:t>D. .mp4        </a:t>
            </a:r>
          </a:p>
          <a:p>
            <a:pPr algn="just">
              <a:lnSpc>
                <a:spcPct val="150000"/>
              </a:lnSpc>
            </a:pPr>
            <a:r>
              <a:rPr lang="vi-VN" sz="4000" dirty="0">
                <a:latin typeface="Arial" panose="020B0604020202020204" pitchFamily="34" charset="0"/>
                <a:cs typeface="Arial" panose="020B0604020202020204" pitchFamily="34" charset="0"/>
              </a:rPr>
              <a:t>E. .txt</a:t>
            </a:r>
          </a:p>
        </p:txBody>
      </p:sp>
      <p:pic>
        <p:nvPicPr>
          <p:cNvPr id="36" name="Picture 3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57707">
            <a:off x="11847426" y="5257505"/>
            <a:ext cx="2363990" cy="3662520"/>
          </a:xfrm>
          <a:prstGeom prst="rect">
            <a:avLst/>
          </a:prstGeom>
        </p:spPr>
      </p:pic>
      <p:pic>
        <p:nvPicPr>
          <p:cNvPr id="37"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3495330" y="4805877"/>
            <a:ext cx="705962" cy="913866"/>
          </a:xfrm>
          <a:prstGeom prst="rect">
            <a:avLst/>
          </a:prstGeom>
        </p:spPr>
      </p:pic>
      <p:pic>
        <p:nvPicPr>
          <p:cNvPr id="38"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3495330" y="6648324"/>
            <a:ext cx="705962" cy="913866"/>
          </a:xfrm>
          <a:prstGeom prst="rect">
            <a:avLst/>
          </a:prstGeom>
        </p:spPr>
      </p:pic>
      <p:pic>
        <p:nvPicPr>
          <p:cNvPr id="39" name="Picture 1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3490275" y="7543522"/>
            <a:ext cx="705962" cy="913866"/>
          </a:xfrm>
          <a:prstGeom prst="rect">
            <a:avLst/>
          </a:prstGeom>
        </p:spPr>
      </p:pic>
    </p:spTree>
    <p:extLst>
      <p:ext uri="{BB962C8B-B14F-4D97-AF65-F5344CB8AC3E}">
        <p14:creationId xmlns:p14="http://schemas.microsoft.com/office/powerpoint/2010/main" val="215880232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p:tgtEl>
                                          <p:spTgt spid="37"/>
                                        </p:tgtEl>
                                        <p:attrNameLst>
                                          <p:attrName>ppt_x</p:attrName>
                                        </p:attrNameLst>
                                      </p:cBhvr>
                                      <p:tavLst>
                                        <p:tav tm="0">
                                          <p:val>
                                            <p:strVal val="#ppt_x-#ppt_w*1.125000"/>
                                          </p:val>
                                        </p:tav>
                                        <p:tav tm="100000">
                                          <p:val>
                                            <p:strVal val="#ppt_x"/>
                                          </p:val>
                                        </p:tav>
                                      </p:tavLst>
                                    </p:anim>
                                    <p:animEffect transition="in" filter="wipe(right)">
                                      <p:cBhvr>
                                        <p:cTn id="8" dur="500"/>
                                        <p:tgtEl>
                                          <p:spTgt spid="37"/>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5">
                                            <p:txEl>
                                              <p:pRg st="1" end="1"/>
                                            </p:txEl>
                                          </p:spTgt>
                                        </p:tgtEl>
                                        <p:attrNameLst>
                                          <p:attrName>style.color</p:attrName>
                                        </p:attrNameLst>
                                      </p:cBhvr>
                                      <p:to>
                                        <p:clrVal>
                                          <a:srgbClr val="0070C0"/>
                                        </p:clrVal>
                                      </p:to>
                                    </p:set>
                                    <p:set>
                                      <p:cBhvr>
                                        <p:cTn id="11" dur="500" fill="hold"/>
                                        <p:tgtEl>
                                          <p:spTgt spid="35">
                                            <p:txEl>
                                              <p:pRg st="1" end="1"/>
                                            </p:txEl>
                                          </p:spTgt>
                                        </p:tgtEl>
                                        <p:attrNameLst>
                                          <p:attrName>fillcolor</p:attrName>
                                        </p:attrNameLst>
                                      </p:cBhvr>
                                      <p:to>
                                        <p:clrVal>
                                          <a:srgbClr val="0070C0"/>
                                        </p:clrVal>
                                      </p:to>
                                    </p:set>
                                    <p:set>
                                      <p:cBhvr>
                                        <p:cTn id="12" dur="500" fill="hold"/>
                                        <p:tgtEl>
                                          <p:spTgt spid="35">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p:tgtEl>
                                          <p:spTgt spid="38"/>
                                        </p:tgtEl>
                                        <p:attrNameLst>
                                          <p:attrName>ppt_x</p:attrName>
                                        </p:attrNameLst>
                                      </p:cBhvr>
                                      <p:tavLst>
                                        <p:tav tm="0">
                                          <p:val>
                                            <p:strVal val="#ppt_x-#ppt_w*1.125000"/>
                                          </p:val>
                                        </p:tav>
                                        <p:tav tm="100000">
                                          <p:val>
                                            <p:strVal val="#ppt_x"/>
                                          </p:val>
                                        </p:tav>
                                      </p:tavLst>
                                    </p:anim>
                                    <p:animEffect transition="in" filter="wipe(right)">
                                      <p:cBhvr>
                                        <p:cTn id="18" dur="500"/>
                                        <p:tgtEl>
                                          <p:spTgt spid="38"/>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5">
                                            <p:txEl>
                                              <p:pRg st="3" end="3"/>
                                            </p:txEl>
                                          </p:spTgt>
                                        </p:tgtEl>
                                        <p:attrNameLst>
                                          <p:attrName>style.color</p:attrName>
                                        </p:attrNameLst>
                                      </p:cBhvr>
                                      <p:to>
                                        <p:clrVal>
                                          <a:srgbClr val="0070C0"/>
                                        </p:clrVal>
                                      </p:to>
                                    </p:set>
                                    <p:set>
                                      <p:cBhvr>
                                        <p:cTn id="21" dur="500" fill="hold"/>
                                        <p:tgtEl>
                                          <p:spTgt spid="35">
                                            <p:txEl>
                                              <p:pRg st="3" end="3"/>
                                            </p:txEl>
                                          </p:spTgt>
                                        </p:tgtEl>
                                        <p:attrNameLst>
                                          <p:attrName>fillcolor</p:attrName>
                                        </p:attrNameLst>
                                      </p:cBhvr>
                                      <p:to>
                                        <p:clrVal>
                                          <a:srgbClr val="0070C0"/>
                                        </p:clrVal>
                                      </p:to>
                                    </p:set>
                                    <p:set>
                                      <p:cBhvr>
                                        <p:cTn id="22" dur="500" fill="hold"/>
                                        <p:tgtEl>
                                          <p:spTgt spid="35">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ppt_x</p:attrName>
                                        </p:attrNameLst>
                                      </p:cBhvr>
                                      <p:tavLst>
                                        <p:tav tm="0">
                                          <p:val>
                                            <p:strVal val="#ppt_x-#ppt_w*1.125000"/>
                                          </p:val>
                                        </p:tav>
                                        <p:tav tm="100000">
                                          <p:val>
                                            <p:strVal val="#ppt_x"/>
                                          </p:val>
                                        </p:tav>
                                      </p:tavLst>
                                    </p:anim>
                                    <p:animEffect transition="in" filter="wipe(right)">
                                      <p:cBhvr>
                                        <p:cTn id="28" dur="500"/>
                                        <p:tgtEl>
                                          <p:spTgt spid="39"/>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5">
                                            <p:txEl>
                                              <p:pRg st="4" end="4"/>
                                            </p:txEl>
                                          </p:spTgt>
                                        </p:tgtEl>
                                        <p:attrNameLst>
                                          <p:attrName>style.color</p:attrName>
                                        </p:attrNameLst>
                                      </p:cBhvr>
                                      <p:to>
                                        <p:clrVal>
                                          <a:srgbClr val="0070C0"/>
                                        </p:clrVal>
                                      </p:to>
                                    </p:set>
                                    <p:set>
                                      <p:cBhvr>
                                        <p:cTn id="31" dur="500" fill="hold"/>
                                        <p:tgtEl>
                                          <p:spTgt spid="35">
                                            <p:txEl>
                                              <p:pRg st="4" end="4"/>
                                            </p:txEl>
                                          </p:spTgt>
                                        </p:tgtEl>
                                        <p:attrNameLst>
                                          <p:attrName>fillcolor</p:attrName>
                                        </p:attrNameLst>
                                      </p:cBhvr>
                                      <p:to>
                                        <p:clrVal>
                                          <a:srgbClr val="0070C0"/>
                                        </p:clrVal>
                                      </p:to>
                                    </p:set>
                                    <p:set>
                                      <p:cBhvr>
                                        <p:cTn id="32" dur="500" fill="hold"/>
                                        <p:tgtEl>
                                          <p:spTgt spid="35">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grpSp>
        <p:nvGrpSpPr>
          <p:cNvPr id="2" name="Group 2"/>
          <p:cNvGrpSpPr/>
          <p:nvPr/>
        </p:nvGrpSpPr>
        <p:grpSpPr>
          <a:xfrm>
            <a:off x="14651023" y="1396988"/>
            <a:ext cx="3636977" cy="1231235"/>
            <a:chOff x="0" y="0"/>
            <a:chExt cx="4849303" cy="1641646"/>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895077">
              <a:off x="182537" y="221308"/>
              <a:ext cx="1251360" cy="119903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895077">
              <a:off x="1798972" y="221308"/>
              <a:ext cx="1251360" cy="1199030"/>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95077">
              <a:off x="3415406" y="221308"/>
              <a:ext cx="1251360" cy="1199030"/>
            </a:xfrm>
            <a:prstGeom prst="rect">
              <a:avLst/>
            </a:prstGeom>
          </p:spPr>
        </p:pic>
      </p:grpSp>
      <p:pic>
        <p:nvPicPr>
          <p:cNvPr id="6" name="Picture 6"/>
          <p:cNvPicPr>
            <a:picLocks noChangeAspect="1"/>
          </p:cNvPicPr>
          <p:nvPr/>
        </p:nvPicPr>
        <p:blipFill>
          <a:blip r:embed="rId8"/>
          <a:srcRect/>
          <a:stretch>
            <a:fillRect/>
          </a:stretch>
        </p:blipFill>
        <p:spPr>
          <a:xfrm rot="20371253">
            <a:off x="-143265" y="545617"/>
            <a:ext cx="3396655" cy="1536987"/>
          </a:xfrm>
          <a:prstGeom prst="rect">
            <a:avLst/>
          </a:prstGeom>
        </p:spPr>
      </p:pic>
      <p:sp>
        <p:nvSpPr>
          <p:cNvPr id="9" name="Rectangle 8"/>
          <p:cNvSpPr/>
          <p:nvPr/>
        </p:nvSpPr>
        <p:spPr>
          <a:xfrm>
            <a:off x="3124200" y="647700"/>
            <a:ext cx="12649200" cy="1824923"/>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Đ</a:t>
            </a:r>
            <a:r>
              <a:rPr lang="vi-VN" sz="4000" dirty="0">
                <a:latin typeface="Arial" panose="020B0604020202020204" pitchFamily="34" charset="0"/>
                <a:cs typeface="Arial" panose="020B0604020202020204" pitchFamily="34" charset="0"/>
              </a:rPr>
              <a:t>ọc nội dung thông tin SGK và Bảng 2.1 để phân biệt được hệ điều hành và phần mềm ứng dụng. </a:t>
            </a:r>
            <a:endParaRPr lang="en-US" sz="40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5981870"/>
              </p:ext>
            </p:extLst>
          </p:nvPr>
        </p:nvGraphicFramePr>
        <p:xfrm>
          <a:off x="460475" y="2781300"/>
          <a:ext cx="17144999" cy="7011140"/>
        </p:xfrm>
        <a:graphic>
          <a:graphicData uri="http://schemas.openxmlformats.org/drawingml/2006/table">
            <a:tbl>
              <a:tblPr firstRow="1" firstCol="1" bandRow="1"/>
              <a:tblGrid>
                <a:gridCol w="3429000">
                  <a:extLst>
                    <a:ext uri="{9D8B030D-6E8A-4147-A177-3AD203B41FA5}">
                      <a16:colId xmlns:a16="http://schemas.microsoft.com/office/drawing/2014/main" val="20000"/>
                    </a:ext>
                  </a:extLst>
                </a:gridCol>
                <a:gridCol w="5940325">
                  <a:extLst>
                    <a:ext uri="{9D8B030D-6E8A-4147-A177-3AD203B41FA5}">
                      <a16:colId xmlns:a16="http://schemas.microsoft.com/office/drawing/2014/main" val="20001"/>
                    </a:ext>
                  </a:extLst>
                </a:gridCol>
                <a:gridCol w="7775674">
                  <a:extLst>
                    <a:ext uri="{9D8B030D-6E8A-4147-A177-3AD203B41FA5}">
                      <a16:colId xmlns:a16="http://schemas.microsoft.com/office/drawing/2014/main" val="20002"/>
                    </a:ext>
                  </a:extLst>
                </a:gridCol>
              </a:tblGrid>
              <a:tr h="762062">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50000"/>
                        </a:lnSpc>
                        <a:spcBef>
                          <a:spcPts val="300"/>
                        </a:spcBef>
                        <a:spcAft>
                          <a:spcPts val="300"/>
                        </a:spcAft>
                      </a:pP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mềm</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fr-FR" sz="3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286616">
                <a:tc>
                  <a:txBody>
                    <a:bodyPr/>
                    <a:lstStyle/>
                    <a:p>
                      <a:pPr algn="ctr">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Tương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tác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Trực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cứng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phím</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chuột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tác với phần cứng thông qua hệ điều hành.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1524123">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Sự cần thiết</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Phải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tiên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Cài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đặt</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tùy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676277">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Phụ thuộc</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môi trường để cài đặt và chạy phần mềm ứng dụng.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Chạy</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lựa</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hệ</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hành</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62062">
                <a:tc>
                  <a:txBody>
                    <a:bodyPr/>
                    <a:lstStyle/>
                    <a:p>
                      <a:pPr algn="ctr">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Ví dụ</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Windows, iOS,…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spcBef>
                          <a:spcPts val="300"/>
                        </a:spcBef>
                        <a:spcAft>
                          <a:spcPts val="300"/>
                        </a:spcAft>
                      </a:pP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Photoshop, </a:t>
                      </a:r>
                      <a:r>
                        <a:rPr lang="fr-FR"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Mind</a:t>
                      </a:r>
                      <a:r>
                        <a:rPr lang="fr-FR"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Maple,…</a:t>
                      </a:r>
                      <a:endParaRPr lang="en-US" sz="3200" dirty="0">
                        <a:effectLst/>
                        <a:latin typeface="Arial" panose="020B0604020202020204" pitchFamily="34" charset="0"/>
                        <a:ea typeface="Calibri" panose="020F0502020204030204" pitchFamily="34" charset="0"/>
                        <a:cs typeface="Arial" panose="020B0604020202020204" pitchFamily="34"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23990482"/>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972367" y="2850628"/>
            <a:ext cx="14343265" cy="3693319"/>
          </a:xfrm>
          <a:prstGeom prst="rect">
            <a:avLst/>
          </a:prstGeom>
        </p:spPr>
        <p:txBody>
          <a:bodyPr wrap="square" lIns="0" tIns="0" rIns="0" bIns="0" rtlCol="0" anchor="t">
            <a:spAutoFit/>
          </a:bodyPr>
          <a:lstStyle/>
          <a:p>
            <a:pPr algn="ctr">
              <a:lnSpc>
                <a:spcPct val="150000"/>
              </a:lnSpc>
            </a:pPr>
            <a:r>
              <a:rPr lang="en-US" sz="8000" b="1" dirty="0">
                <a:solidFill>
                  <a:srgbClr val="3A3031"/>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rgbClr val="3A3031"/>
                </a:solidFill>
                <a:latin typeface="Arial" panose="020B0604020202020204" pitchFamily="34" charset="0"/>
                <a:cs typeface="Arial" panose="020B0604020202020204" pitchFamily="34" charset="0"/>
              </a:rPr>
              <a:t>ĐẾN VỚI BÀI HỌC HÔM NAY!</a:t>
            </a:r>
          </a:p>
        </p:txBody>
      </p:sp>
    </p:spTree>
    <p:extLst>
      <p:ext uri="{BB962C8B-B14F-4D97-AF65-F5344CB8AC3E}">
        <p14:creationId xmlns:p14="http://schemas.microsoft.com/office/powerpoint/2010/main" val="3835146719"/>
      </p:ext>
    </p:extLst>
  </p:cSld>
  <p:clrMapOvr>
    <a:masterClrMapping/>
  </p:clrMapOvr>
  <p:transition spd="slow">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DDE4"/>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304800" y="5600700"/>
            <a:ext cx="7211342" cy="5633861"/>
          </a:xfrm>
          <a:prstGeom prst="rect">
            <a:avLst/>
          </a:prstGeom>
        </p:spPr>
      </p:pic>
      <p:pic>
        <p:nvPicPr>
          <p:cNvPr id="7" name="Picture 7"/>
          <p:cNvPicPr>
            <a:picLocks noChangeAspect="1"/>
          </p:cNvPicPr>
          <p:nvPr/>
        </p:nvPicPr>
        <p:blipFill>
          <a:blip r:embed="rId3"/>
          <a:srcRect/>
          <a:stretch>
            <a:fillRect/>
          </a:stretch>
        </p:blipFill>
        <p:spPr>
          <a:xfrm rot="398479">
            <a:off x="11132349" y="2629947"/>
            <a:ext cx="4680572" cy="303067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419100"/>
            <a:ext cx="3590855" cy="2069791"/>
          </a:xfrm>
          <a:prstGeom prst="rect">
            <a:avLst/>
          </a:prstGeom>
        </p:spPr>
      </p:pic>
      <p:sp>
        <p:nvSpPr>
          <p:cNvPr id="9" name="TextBox 8"/>
          <p:cNvSpPr txBox="1"/>
          <p:nvPr/>
        </p:nvSpPr>
        <p:spPr>
          <a:xfrm>
            <a:off x="13321953" y="1100052"/>
            <a:ext cx="2854947" cy="707886"/>
          </a:xfrm>
          <a:prstGeom prst="rect">
            <a:avLst/>
          </a:prstGeom>
          <a:noFill/>
        </p:spPr>
        <p:txBody>
          <a:bodyPr wrap="square" rtlCol="0">
            <a:spAutoFit/>
          </a:bodyPr>
          <a:lstStyle/>
          <a:p>
            <a:r>
              <a:rPr lang="en-US" sz="4000" b="1" dirty="0">
                <a:solidFill>
                  <a:srgbClr val="C00000"/>
                </a:solidFill>
                <a:latin typeface="Arial" panose="020B0604020202020204" pitchFamily="34" charset="0"/>
                <a:cs typeface="Arial" panose="020B0604020202020204" pitchFamily="34" charset="0"/>
              </a:rPr>
              <a:t>KẾT LUẬN</a:t>
            </a:r>
          </a:p>
        </p:txBody>
      </p:sp>
      <p:sp>
        <p:nvSpPr>
          <p:cNvPr id="10" name="Rectangle 9"/>
          <p:cNvSpPr/>
          <p:nvPr/>
        </p:nvSpPr>
        <p:spPr>
          <a:xfrm>
            <a:off x="777435" y="1215301"/>
            <a:ext cx="9897843"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Phần mềm ứng dụng là các chương trình máy tính cho phép người sử dụng thực hiện những công việc cụ thể và thường xử lí những loại dữ liệu cụ thể.</a:t>
            </a:r>
            <a:endParaRPr lang="en-US" sz="4000" dirty="0"/>
          </a:p>
        </p:txBody>
      </p:sp>
      <p:sp>
        <p:nvSpPr>
          <p:cNvPr id="11" name="Rectangle 10"/>
          <p:cNvSpPr/>
          <p:nvPr/>
        </p:nvSpPr>
        <p:spPr>
          <a:xfrm>
            <a:off x="6781800" y="5978638"/>
            <a:ext cx="10633145" cy="3785652"/>
          </a:xfrm>
          <a:prstGeom prst="rect">
            <a:avLst/>
          </a:prstGeom>
        </p:spPr>
        <p:txBody>
          <a:bodyPr wrap="square">
            <a:spAutoFit/>
          </a:bodyPr>
          <a:lstStyle/>
          <a:p>
            <a:pPr marL="285750" indent="-285750" algn="just">
              <a:lnSpc>
                <a:spcPct val="150000"/>
              </a:lnSpc>
              <a:buFont typeface="Wingdings" panose="05000000000000000000" pitchFamily="2" charset="2"/>
              <a:buChar char="v"/>
            </a:pPr>
            <a:r>
              <a:rPr lang="vi-VN" sz="4000" dirty="0"/>
              <a:t>Loại tệp được nhận biết nhờ phần mở rộng nhờ những kí tự sau dấu chấm cuối cùng trong tệp. Loại tệp cũng cho biết phần mềm ứng dụng nào có thể được dùng với nó. </a:t>
            </a:r>
            <a:endParaRPr lang="en-US" sz="4000" dirty="0"/>
          </a:p>
        </p:txBody>
      </p:sp>
    </p:spTree>
    <p:extLst>
      <p:ext uri="{BB962C8B-B14F-4D97-AF65-F5344CB8AC3E}">
        <p14:creationId xmlns:p14="http://schemas.microsoft.com/office/powerpoint/2010/main" val="2616789995"/>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strips(downRight)">
                                      <p:cBhvr>
                                        <p:cTn id="15" dur="500"/>
                                        <p:tgtEl>
                                          <p:spTgt spid="10">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3" name="Picture 11">
            <a:extLst>
              <a:ext uri="{FF2B5EF4-FFF2-40B4-BE49-F238E27FC236}">
                <a16:creationId xmlns:a16="http://schemas.microsoft.com/office/drawing/2014/main" id="{0A62EDEB-0B2E-166F-23EA-99F796944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75364" y="474683"/>
            <a:ext cx="2211368" cy="221136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485407" y="3293876"/>
            <a:ext cx="8425544" cy="1988345"/>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08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p>
        </p:txBody>
      </p:sp>
      <p:pic>
        <p:nvPicPr>
          <p:cNvPr id="56" name="Picture 25">
            <a:extLst>
              <a:ext uri="{FF2B5EF4-FFF2-40B4-BE49-F238E27FC236}">
                <a16:creationId xmlns:a16="http://schemas.microsoft.com/office/drawing/2014/main" id="{A1645EF3-5193-D171-01B8-D20DBF8BF43B}"/>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76" name="Picture 7">
            <a:extLst>
              <a:ext uri="{FF2B5EF4-FFF2-40B4-BE49-F238E27FC236}">
                <a16:creationId xmlns:a16="http://schemas.microsoft.com/office/drawing/2014/main" id="{31B42984-6A06-D543-F5AF-C996616C63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4" name="Picture 17">
            <a:extLst>
              <a:ext uri="{FF2B5EF4-FFF2-40B4-BE49-F238E27FC236}">
                <a16:creationId xmlns:a16="http://schemas.microsoft.com/office/drawing/2014/main" id="{4A7C7AAC-3B70-C407-EBFD-FF047F25ECA0}"/>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13" name="Group 12">
            <a:extLst>
              <a:ext uri="{FF2B5EF4-FFF2-40B4-BE49-F238E27FC236}">
                <a16:creationId xmlns:a16="http://schemas.microsoft.com/office/drawing/2014/main" id="{CDBAF44B-A559-0A7F-FB6B-EC7481EEF3E1}"/>
              </a:ext>
            </a:extLst>
          </p:cNvPr>
          <p:cNvGrpSpPr/>
          <p:nvPr/>
        </p:nvGrpSpPr>
        <p:grpSpPr>
          <a:xfrm>
            <a:off x="44716" y="8119541"/>
            <a:ext cx="18183980" cy="1027136"/>
            <a:chOff x="-8290" y="5413027"/>
            <a:chExt cx="12122653" cy="684757"/>
          </a:xfrm>
        </p:grpSpPr>
        <p:grpSp>
          <p:nvGrpSpPr>
            <p:cNvPr id="7" name="Group 6">
              <a:extLst>
                <a:ext uri="{FF2B5EF4-FFF2-40B4-BE49-F238E27FC236}">
                  <a16:creationId xmlns:a16="http://schemas.microsoft.com/office/drawing/2014/main" id="{CA97B517-4A72-F012-4561-8136F0E05B88}"/>
                </a:ext>
              </a:extLst>
            </p:cNvPr>
            <p:cNvGrpSpPr/>
            <p:nvPr/>
          </p:nvGrpSpPr>
          <p:grpSpPr>
            <a:xfrm>
              <a:off x="-8290" y="5413027"/>
              <a:ext cx="8619588" cy="684757"/>
              <a:chOff x="54869" y="5202892"/>
              <a:chExt cx="12860004" cy="1258682"/>
            </a:xfrm>
          </p:grpSpPr>
          <p:pic>
            <p:nvPicPr>
              <p:cNvPr id="57" name="Picture 28">
                <a:extLst>
                  <a:ext uri="{FF2B5EF4-FFF2-40B4-BE49-F238E27FC236}">
                    <a16:creationId xmlns:a16="http://schemas.microsoft.com/office/drawing/2014/main" id="{88A168E1-E521-FE1C-551F-6E9BE1D42D0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59" name="Picture 28">
                <a:extLst>
                  <a:ext uri="{FF2B5EF4-FFF2-40B4-BE49-F238E27FC236}">
                    <a16:creationId xmlns:a16="http://schemas.microsoft.com/office/drawing/2014/main" id="{F52430A5-D28B-4CA2-3391-B218CCF5690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60" name="Picture 28">
                <a:extLst>
                  <a:ext uri="{FF2B5EF4-FFF2-40B4-BE49-F238E27FC236}">
                    <a16:creationId xmlns:a16="http://schemas.microsoft.com/office/drawing/2014/main" id="{389721E7-C836-CCF3-3AD3-0C32B1A4163A}"/>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67" name="Picture 28">
                <a:extLst>
                  <a:ext uri="{FF2B5EF4-FFF2-40B4-BE49-F238E27FC236}">
                    <a16:creationId xmlns:a16="http://schemas.microsoft.com/office/drawing/2014/main" id="{A68E5A3D-6A83-5F9F-7C79-C548C85AA5E4}"/>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69" name="Picture 28">
                <a:extLst>
                  <a:ext uri="{FF2B5EF4-FFF2-40B4-BE49-F238E27FC236}">
                    <a16:creationId xmlns:a16="http://schemas.microsoft.com/office/drawing/2014/main" id="{8A68903C-421A-6C36-365F-DA022943DE26}"/>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70" name="Picture 28">
                <a:extLst>
                  <a:ext uri="{FF2B5EF4-FFF2-40B4-BE49-F238E27FC236}">
                    <a16:creationId xmlns:a16="http://schemas.microsoft.com/office/drawing/2014/main" id="{E3676029-B3EB-85AA-DDA4-07AB4D9060B1}"/>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71" name="Picture 28">
                <a:extLst>
                  <a:ext uri="{FF2B5EF4-FFF2-40B4-BE49-F238E27FC236}">
                    <a16:creationId xmlns:a16="http://schemas.microsoft.com/office/drawing/2014/main" id="{0C82DD3D-EE82-85A8-E637-F6725963E09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72" name="Picture 28">
                <a:extLst>
                  <a:ext uri="{FF2B5EF4-FFF2-40B4-BE49-F238E27FC236}">
                    <a16:creationId xmlns:a16="http://schemas.microsoft.com/office/drawing/2014/main" id="{6013191C-42C2-0263-3911-549E9A94AB98}"/>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73" name="Picture 28">
                <a:extLst>
                  <a:ext uri="{FF2B5EF4-FFF2-40B4-BE49-F238E27FC236}">
                    <a16:creationId xmlns:a16="http://schemas.microsoft.com/office/drawing/2014/main" id="{C4208611-058B-D079-893C-6AA8E01A9A58}"/>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74" name="Picture 28">
                <a:extLst>
                  <a:ext uri="{FF2B5EF4-FFF2-40B4-BE49-F238E27FC236}">
                    <a16:creationId xmlns:a16="http://schemas.microsoft.com/office/drawing/2014/main" id="{78AE347E-4624-0DAA-6D1D-98AEE1FAF42D}"/>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79" name="Picture 28">
              <a:extLst>
                <a:ext uri="{FF2B5EF4-FFF2-40B4-BE49-F238E27FC236}">
                  <a16:creationId xmlns:a16="http://schemas.microsoft.com/office/drawing/2014/main" id="{9114F5FE-3390-7CFD-E74D-3A7EBCE1D39D}"/>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80" name="Picture 28">
              <a:extLst>
                <a:ext uri="{FF2B5EF4-FFF2-40B4-BE49-F238E27FC236}">
                  <a16:creationId xmlns:a16="http://schemas.microsoft.com/office/drawing/2014/main" id="{7D209461-B33C-EBB5-B1AA-24F7BC2141E5}"/>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81" name="Picture 28">
              <a:extLst>
                <a:ext uri="{FF2B5EF4-FFF2-40B4-BE49-F238E27FC236}">
                  <a16:creationId xmlns:a16="http://schemas.microsoft.com/office/drawing/2014/main" id="{A116D83E-D576-E068-F1A4-6C6B7638D3D2}"/>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82" name="Picture 28">
              <a:extLst>
                <a:ext uri="{FF2B5EF4-FFF2-40B4-BE49-F238E27FC236}">
                  <a16:creationId xmlns:a16="http://schemas.microsoft.com/office/drawing/2014/main" id="{CB467FAB-A0C1-9414-0EF9-D5B589E16911}"/>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43" name="Picture 9">
            <a:extLst>
              <a:ext uri="{FF2B5EF4-FFF2-40B4-BE49-F238E27FC236}">
                <a16:creationId xmlns:a16="http://schemas.microsoft.com/office/drawing/2014/main" id="{E8CC3E8C-B601-A94F-0C00-38F3196530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00951" y="-8907"/>
            <a:ext cx="8697198" cy="10277337"/>
          </a:xfrm>
          <a:prstGeom prst="rect">
            <a:avLst/>
          </a:prstGeom>
        </p:spPr>
      </p:pic>
      <p:pic>
        <p:nvPicPr>
          <p:cNvPr id="12" name="Picture 11">
            <a:hlinkClick r:id="" action="ppaction://hlinkshowjump?jump=nextslide"/>
            <a:extLst>
              <a:ext uri="{FF2B5EF4-FFF2-40B4-BE49-F238E27FC236}">
                <a16:creationId xmlns:a16="http://schemas.microsoft.com/office/drawing/2014/main" id="{E6867C48-0FA7-A6BA-E158-19B5D5F64E76}"/>
              </a:ext>
            </a:extLst>
          </p:cNvPr>
          <p:cNvPicPr>
            <a:picLocks noChangeAspect="1"/>
          </p:cNvPicPr>
          <p:nvPr/>
        </p:nvPicPr>
        <p:blipFill>
          <a:blip r:embed="rId14"/>
          <a:stretch>
            <a:fillRect/>
          </a:stretch>
        </p:blipFill>
        <p:spPr>
          <a:xfrm>
            <a:off x="-4305342" y="6619658"/>
            <a:ext cx="4188315" cy="3648773"/>
          </a:xfrm>
          <a:prstGeom prst="rect">
            <a:avLst/>
          </a:prstGeom>
        </p:spPr>
      </p:pic>
    </p:spTree>
    <p:extLst>
      <p:ext uri="{BB962C8B-B14F-4D97-AF65-F5344CB8AC3E}">
        <p14:creationId xmlns:p14="http://schemas.microsoft.com/office/powerpoint/2010/main" val="1753667966"/>
      </p:ext>
    </p:extLst>
  </p:cSld>
  <p:clrMapOvr>
    <a:masterClrMapping/>
  </p:clrMapOvr>
  <mc:AlternateContent xmlns:mc="http://schemas.openxmlformats.org/markup-compatibility/2006" xmlns:p14="http://schemas.microsoft.com/office/powerpoint/2010/main">
    <mc:Choice Requires="p14">
      <p:transition spd="slow">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1809F9A-66D7-F3CC-ECBF-4230DE762D6E}"/>
              </a:ext>
            </a:extLst>
          </p:cNvPr>
          <p:cNvGrpSpPr/>
          <p:nvPr/>
        </p:nvGrpSpPr>
        <p:grpSpPr>
          <a:xfrm>
            <a:off x="18613412" y="936894"/>
            <a:ext cx="9098499" cy="3905886"/>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7638498" y="264367"/>
            <a:ext cx="7521471" cy="3896873"/>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56" name="Picture 25">
            <a:extLst>
              <a:ext uri="{FF2B5EF4-FFF2-40B4-BE49-F238E27FC236}">
                <a16:creationId xmlns:a16="http://schemas.microsoft.com/office/drawing/2014/main" id="{468E6E86-2698-21EC-05BF-8C893A7C99C4}"/>
              </a:ext>
            </a:extLst>
          </p:cNvPr>
          <p:cNvPicPr>
            <a:picLocks noChangeAspect="1"/>
          </p:cNvPicPr>
          <p:nvPr/>
        </p:nvPicPr>
        <p:blipFill>
          <a:blip r:embed="rId6"/>
          <a:srcRect/>
          <a:stretch>
            <a:fillRect/>
          </a:stretch>
        </p:blipFill>
        <p:spPr>
          <a:xfrm>
            <a:off x="0" y="7160975"/>
            <a:ext cx="1666383" cy="1628891"/>
          </a:xfrm>
          <a:prstGeom prst="rect">
            <a:avLst/>
          </a:prstGeom>
        </p:spPr>
      </p:pic>
      <p:pic>
        <p:nvPicPr>
          <p:cNvPr id="57" name="Picture 8">
            <a:extLst>
              <a:ext uri="{FF2B5EF4-FFF2-40B4-BE49-F238E27FC236}">
                <a16:creationId xmlns:a16="http://schemas.microsoft.com/office/drawing/2014/main" id="{023FD4A3-7D42-C765-74AF-144EBD0B6F64}"/>
              </a:ext>
            </a:extLst>
          </p:cNvPr>
          <p:cNvPicPr>
            <a:picLocks noChangeAspect="1"/>
          </p:cNvPicPr>
          <p:nvPr/>
        </p:nvPicPr>
        <p:blipFill>
          <a:blip r:embed="rId7"/>
          <a:srcRect/>
          <a:stretch>
            <a:fillRect/>
          </a:stretch>
        </p:blipFill>
        <p:spPr>
          <a:xfrm>
            <a:off x="870347" y="5977778"/>
            <a:ext cx="2809520" cy="2852304"/>
          </a:xfrm>
          <a:prstGeom prst="rect">
            <a:avLst/>
          </a:prstGeom>
        </p:spPr>
      </p:pic>
      <p:pic>
        <p:nvPicPr>
          <p:cNvPr id="58" name="Picture 7">
            <a:extLst>
              <a:ext uri="{FF2B5EF4-FFF2-40B4-BE49-F238E27FC236}">
                <a16:creationId xmlns:a16="http://schemas.microsoft.com/office/drawing/2014/main" id="{7868D53D-5B0C-A25B-07D7-0E7186815B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73698" y="7018680"/>
            <a:ext cx="2038190" cy="1877682"/>
          </a:xfrm>
          <a:prstGeom prst="rect">
            <a:avLst/>
          </a:prstGeom>
        </p:spPr>
      </p:pic>
      <p:pic>
        <p:nvPicPr>
          <p:cNvPr id="59" name="Picture 17">
            <a:extLst>
              <a:ext uri="{FF2B5EF4-FFF2-40B4-BE49-F238E27FC236}">
                <a16:creationId xmlns:a16="http://schemas.microsoft.com/office/drawing/2014/main" id="{2A0C6E9A-CE80-90E4-4647-ECC4D0BE3CD9}"/>
              </a:ext>
            </a:extLst>
          </p:cNvPr>
          <p:cNvPicPr>
            <a:picLocks noChangeAspect="1"/>
          </p:cNvPicPr>
          <p:nvPr/>
        </p:nvPicPr>
        <p:blipFill>
          <a:blip r:embed="rId10"/>
          <a:srcRect/>
          <a:stretch>
            <a:fillRect/>
          </a:stretch>
        </p:blipFill>
        <p:spPr>
          <a:xfrm>
            <a:off x="297585" y="6998107"/>
            <a:ext cx="772602" cy="1846859"/>
          </a:xfrm>
          <a:prstGeom prst="rect">
            <a:avLst/>
          </a:prstGeom>
        </p:spPr>
      </p:pic>
      <p:grpSp>
        <p:nvGrpSpPr>
          <p:cNvPr id="60" name="Group 59">
            <a:extLst>
              <a:ext uri="{FF2B5EF4-FFF2-40B4-BE49-F238E27FC236}">
                <a16:creationId xmlns:a16="http://schemas.microsoft.com/office/drawing/2014/main" id="{50871AAE-94C1-BF6C-136C-7AD2DEEF3295}"/>
              </a:ext>
            </a:extLst>
          </p:cNvPr>
          <p:cNvGrpSpPr/>
          <p:nvPr/>
        </p:nvGrpSpPr>
        <p:grpSpPr>
          <a:xfrm>
            <a:off x="44716" y="8119541"/>
            <a:ext cx="18183980" cy="1027136"/>
            <a:chOff x="-8290" y="5413027"/>
            <a:chExt cx="12122653" cy="684757"/>
          </a:xfrm>
        </p:grpSpPr>
        <p:grpSp>
          <p:nvGrpSpPr>
            <p:cNvPr id="67" name="Group 66">
              <a:extLst>
                <a:ext uri="{FF2B5EF4-FFF2-40B4-BE49-F238E27FC236}">
                  <a16:creationId xmlns:a16="http://schemas.microsoft.com/office/drawing/2014/main" id="{6497D3F7-6732-F8B8-579A-D217268FABB5}"/>
                </a:ext>
              </a:extLst>
            </p:cNvPr>
            <p:cNvGrpSpPr/>
            <p:nvPr/>
          </p:nvGrpSpPr>
          <p:grpSpPr>
            <a:xfrm>
              <a:off x="-8290" y="5413027"/>
              <a:ext cx="8619588" cy="684757"/>
              <a:chOff x="54869" y="5202892"/>
              <a:chExt cx="12860004" cy="1258682"/>
            </a:xfrm>
          </p:grpSpPr>
          <p:pic>
            <p:nvPicPr>
              <p:cNvPr id="73" name="Picture 28">
                <a:extLst>
                  <a:ext uri="{FF2B5EF4-FFF2-40B4-BE49-F238E27FC236}">
                    <a16:creationId xmlns:a16="http://schemas.microsoft.com/office/drawing/2014/main" id="{40015C2E-BA31-33C7-C4D2-0C080A77D966}"/>
                  </a:ext>
                </a:extLst>
              </p:cNvPr>
              <p:cNvPicPr>
                <a:picLocks noChangeAspect="1"/>
              </p:cNvPicPr>
              <p:nvPr/>
            </p:nvPicPr>
            <p:blipFill>
              <a:blip r:embed="rId11"/>
              <a:srcRect/>
              <a:stretch>
                <a:fillRect/>
              </a:stretch>
            </p:blipFill>
            <p:spPr>
              <a:xfrm>
                <a:off x="54869" y="5202892"/>
                <a:ext cx="1175819" cy="1258682"/>
              </a:xfrm>
              <a:prstGeom prst="rect">
                <a:avLst/>
              </a:prstGeom>
            </p:spPr>
          </p:pic>
          <p:pic>
            <p:nvPicPr>
              <p:cNvPr id="74" name="Picture 28">
                <a:extLst>
                  <a:ext uri="{FF2B5EF4-FFF2-40B4-BE49-F238E27FC236}">
                    <a16:creationId xmlns:a16="http://schemas.microsoft.com/office/drawing/2014/main" id="{5C136423-896E-306E-2670-9195C7D207FE}"/>
                  </a:ext>
                </a:extLst>
              </p:cNvPr>
              <p:cNvPicPr>
                <a:picLocks noChangeAspect="1"/>
              </p:cNvPicPr>
              <p:nvPr/>
            </p:nvPicPr>
            <p:blipFill>
              <a:blip r:embed="rId11"/>
              <a:srcRect/>
              <a:stretch>
                <a:fillRect/>
              </a:stretch>
            </p:blipFill>
            <p:spPr>
              <a:xfrm>
                <a:off x="1358886" y="5202892"/>
                <a:ext cx="1175819" cy="1258682"/>
              </a:xfrm>
              <a:prstGeom prst="rect">
                <a:avLst/>
              </a:prstGeom>
            </p:spPr>
          </p:pic>
          <p:pic>
            <p:nvPicPr>
              <p:cNvPr id="75" name="Picture 28">
                <a:extLst>
                  <a:ext uri="{FF2B5EF4-FFF2-40B4-BE49-F238E27FC236}">
                    <a16:creationId xmlns:a16="http://schemas.microsoft.com/office/drawing/2014/main" id="{0FF70990-447D-C718-34B8-96A7F35879DC}"/>
                  </a:ext>
                </a:extLst>
              </p:cNvPr>
              <p:cNvPicPr>
                <a:picLocks noChangeAspect="1"/>
              </p:cNvPicPr>
              <p:nvPr/>
            </p:nvPicPr>
            <p:blipFill>
              <a:blip r:embed="rId11"/>
              <a:srcRect/>
              <a:stretch>
                <a:fillRect/>
              </a:stretch>
            </p:blipFill>
            <p:spPr>
              <a:xfrm>
                <a:off x="2663170" y="5202892"/>
                <a:ext cx="1175819" cy="1258682"/>
              </a:xfrm>
              <a:prstGeom prst="rect">
                <a:avLst/>
              </a:prstGeom>
            </p:spPr>
          </p:pic>
          <p:pic>
            <p:nvPicPr>
              <p:cNvPr id="81" name="Picture 28">
                <a:extLst>
                  <a:ext uri="{FF2B5EF4-FFF2-40B4-BE49-F238E27FC236}">
                    <a16:creationId xmlns:a16="http://schemas.microsoft.com/office/drawing/2014/main" id="{D4CD895B-DBC0-AE79-EF61-52F38B3D14BD}"/>
                  </a:ext>
                </a:extLst>
              </p:cNvPr>
              <p:cNvPicPr>
                <a:picLocks noChangeAspect="1"/>
              </p:cNvPicPr>
              <p:nvPr/>
            </p:nvPicPr>
            <p:blipFill>
              <a:blip r:embed="rId11"/>
              <a:srcRect/>
              <a:stretch>
                <a:fillRect/>
              </a:stretch>
            </p:blipFill>
            <p:spPr>
              <a:xfrm>
                <a:off x="3967187" y="5202892"/>
                <a:ext cx="1175819" cy="1258682"/>
              </a:xfrm>
              <a:prstGeom prst="rect">
                <a:avLst/>
              </a:prstGeom>
            </p:spPr>
          </p:pic>
          <p:pic>
            <p:nvPicPr>
              <p:cNvPr id="82" name="Picture 28">
                <a:extLst>
                  <a:ext uri="{FF2B5EF4-FFF2-40B4-BE49-F238E27FC236}">
                    <a16:creationId xmlns:a16="http://schemas.microsoft.com/office/drawing/2014/main" id="{C85EA560-BF4D-59B6-9045-8A3E5A1684D9}"/>
                  </a:ext>
                </a:extLst>
              </p:cNvPr>
              <p:cNvPicPr>
                <a:picLocks noChangeAspect="1"/>
              </p:cNvPicPr>
              <p:nvPr/>
            </p:nvPicPr>
            <p:blipFill>
              <a:blip r:embed="rId11"/>
              <a:srcRect/>
              <a:stretch>
                <a:fillRect/>
              </a:stretch>
            </p:blipFill>
            <p:spPr>
              <a:xfrm>
                <a:off x="5274643" y="5202892"/>
                <a:ext cx="1175819" cy="1258682"/>
              </a:xfrm>
              <a:prstGeom prst="rect">
                <a:avLst/>
              </a:prstGeom>
            </p:spPr>
          </p:pic>
          <p:pic>
            <p:nvPicPr>
              <p:cNvPr id="83" name="Picture 28">
                <a:extLst>
                  <a:ext uri="{FF2B5EF4-FFF2-40B4-BE49-F238E27FC236}">
                    <a16:creationId xmlns:a16="http://schemas.microsoft.com/office/drawing/2014/main" id="{CF89B1D3-E8C6-B0F9-351D-867569C82A02}"/>
                  </a:ext>
                </a:extLst>
              </p:cNvPr>
              <p:cNvPicPr>
                <a:picLocks noChangeAspect="1"/>
              </p:cNvPicPr>
              <p:nvPr/>
            </p:nvPicPr>
            <p:blipFill>
              <a:blip r:embed="rId11"/>
              <a:srcRect/>
              <a:stretch>
                <a:fillRect/>
              </a:stretch>
            </p:blipFill>
            <p:spPr>
              <a:xfrm>
                <a:off x="6578660" y="5202892"/>
                <a:ext cx="1175819" cy="1258682"/>
              </a:xfrm>
              <a:prstGeom prst="rect">
                <a:avLst/>
              </a:prstGeom>
            </p:spPr>
          </p:pic>
          <p:pic>
            <p:nvPicPr>
              <p:cNvPr id="84" name="Picture 28">
                <a:extLst>
                  <a:ext uri="{FF2B5EF4-FFF2-40B4-BE49-F238E27FC236}">
                    <a16:creationId xmlns:a16="http://schemas.microsoft.com/office/drawing/2014/main" id="{476EEEFA-FF27-9941-3143-AE101ECF8CD5}"/>
                  </a:ext>
                </a:extLst>
              </p:cNvPr>
              <p:cNvPicPr>
                <a:picLocks noChangeAspect="1"/>
              </p:cNvPicPr>
              <p:nvPr/>
            </p:nvPicPr>
            <p:blipFill>
              <a:blip r:embed="rId11"/>
              <a:srcRect/>
              <a:stretch>
                <a:fillRect/>
              </a:stretch>
            </p:blipFill>
            <p:spPr>
              <a:xfrm>
                <a:off x="7882944" y="5202892"/>
                <a:ext cx="1175819" cy="1258682"/>
              </a:xfrm>
              <a:prstGeom prst="rect">
                <a:avLst/>
              </a:prstGeom>
            </p:spPr>
          </p:pic>
          <p:pic>
            <p:nvPicPr>
              <p:cNvPr id="85" name="Picture 28">
                <a:extLst>
                  <a:ext uri="{FF2B5EF4-FFF2-40B4-BE49-F238E27FC236}">
                    <a16:creationId xmlns:a16="http://schemas.microsoft.com/office/drawing/2014/main" id="{1A2F4732-822A-BDB2-FDB0-BB979E27D72C}"/>
                  </a:ext>
                </a:extLst>
              </p:cNvPr>
              <p:cNvPicPr>
                <a:picLocks noChangeAspect="1"/>
              </p:cNvPicPr>
              <p:nvPr/>
            </p:nvPicPr>
            <p:blipFill>
              <a:blip r:embed="rId11"/>
              <a:srcRect/>
              <a:stretch>
                <a:fillRect/>
              </a:stretch>
            </p:blipFill>
            <p:spPr>
              <a:xfrm>
                <a:off x="9186961" y="5202892"/>
                <a:ext cx="1175819" cy="1258682"/>
              </a:xfrm>
              <a:prstGeom prst="rect">
                <a:avLst/>
              </a:prstGeom>
            </p:spPr>
          </p:pic>
          <p:pic>
            <p:nvPicPr>
              <p:cNvPr id="86" name="Picture 28">
                <a:extLst>
                  <a:ext uri="{FF2B5EF4-FFF2-40B4-BE49-F238E27FC236}">
                    <a16:creationId xmlns:a16="http://schemas.microsoft.com/office/drawing/2014/main" id="{53959C8A-13A4-F7B6-DDF4-269215EA10E3}"/>
                  </a:ext>
                </a:extLst>
              </p:cNvPr>
              <p:cNvPicPr>
                <a:picLocks noChangeAspect="1"/>
              </p:cNvPicPr>
              <p:nvPr/>
            </p:nvPicPr>
            <p:blipFill>
              <a:blip r:embed="rId11"/>
              <a:srcRect/>
              <a:stretch>
                <a:fillRect/>
              </a:stretch>
            </p:blipFill>
            <p:spPr>
              <a:xfrm>
                <a:off x="10435037" y="5202892"/>
                <a:ext cx="1175819" cy="1258682"/>
              </a:xfrm>
              <a:prstGeom prst="rect">
                <a:avLst/>
              </a:prstGeom>
            </p:spPr>
          </p:pic>
          <p:pic>
            <p:nvPicPr>
              <p:cNvPr id="87" name="Picture 28">
                <a:extLst>
                  <a:ext uri="{FF2B5EF4-FFF2-40B4-BE49-F238E27FC236}">
                    <a16:creationId xmlns:a16="http://schemas.microsoft.com/office/drawing/2014/main" id="{4FBCBFF6-0023-FA82-C71C-0E906CD9A4C7}"/>
                  </a:ext>
                </a:extLst>
              </p:cNvPr>
              <p:cNvPicPr>
                <a:picLocks noChangeAspect="1"/>
              </p:cNvPicPr>
              <p:nvPr/>
            </p:nvPicPr>
            <p:blipFill>
              <a:blip r:embed="rId11"/>
              <a:srcRect/>
              <a:stretch>
                <a:fillRect/>
              </a:stretch>
            </p:blipFill>
            <p:spPr>
              <a:xfrm>
                <a:off x="11739054" y="5202892"/>
                <a:ext cx="1175819" cy="1258682"/>
              </a:xfrm>
              <a:prstGeom prst="rect">
                <a:avLst/>
              </a:prstGeom>
            </p:spPr>
          </p:pic>
        </p:grpSp>
        <p:pic>
          <p:nvPicPr>
            <p:cNvPr id="69" name="Picture 28">
              <a:extLst>
                <a:ext uri="{FF2B5EF4-FFF2-40B4-BE49-F238E27FC236}">
                  <a16:creationId xmlns:a16="http://schemas.microsoft.com/office/drawing/2014/main" id="{2BC50069-7DBE-D576-F176-FE3BA9E7D241}"/>
                </a:ext>
              </a:extLst>
            </p:cNvPr>
            <p:cNvPicPr>
              <a:picLocks noChangeAspect="1"/>
            </p:cNvPicPr>
            <p:nvPr/>
          </p:nvPicPr>
          <p:blipFill>
            <a:blip r:embed="rId11"/>
            <a:srcRect/>
            <a:stretch>
              <a:fillRect/>
            </a:stretch>
          </p:blipFill>
          <p:spPr>
            <a:xfrm>
              <a:off x="8701667" y="5413027"/>
              <a:ext cx="788108" cy="684757"/>
            </a:xfrm>
            <a:prstGeom prst="rect">
              <a:avLst/>
            </a:prstGeom>
          </p:spPr>
        </p:pic>
        <p:pic>
          <p:nvPicPr>
            <p:cNvPr id="70" name="Picture 28">
              <a:extLst>
                <a:ext uri="{FF2B5EF4-FFF2-40B4-BE49-F238E27FC236}">
                  <a16:creationId xmlns:a16="http://schemas.microsoft.com/office/drawing/2014/main" id="{CA030713-A539-8FF2-1FB3-1B18256A90E7}"/>
                </a:ext>
              </a:extLst>
            </p:cNvPr>
            <p:cNvPicPr>
              <a:picLocks noChangeAspect="1"/>
            </p:cNvPicPr>
            <p:nvPr/>
          </p:nvPicPr>
          <p:blipFill>
            <a:blip r:embed="rId11"/>
            <a:srcRect/>
            <a:stretch>
              <a:fillRect/>
            </a:stretch>
          </p:blipFill>
          <p:spPr>
            <a:xfrm>
              <a:off x="9578007" y="5413027"/>
              <a:ext cx="788108" cy="684757"/>
            </a:xfrm>
            <a:prstGeom prst="rect">
              <a:avLst/>
            </a:prstGeom>
          </p:spPr>
        </p:pic>
        <p:pic>
          <p:nvPicPr>
            <p:cNvPr id="71" name="Picture 28">
              <a:extLst>
                <a:ext uri="{FF2B5EF4-FFF2-40B4-BE49-F238E27FC236}">
                  <a16:creationId xmlns:a16="http://schemas.microsoft.com/office/drawing/2014/main" id="{6F96AFFC-A2EE-00B4-B81E-955E24F0DA43}"/>
                </a:ext>
              </a:extLst>
            </p:cNvPr>
            <p:cNvPicPr>
              <a:picLocks noChangeAspect="1"/>
            </p:cNvPicPr>
            <p:nvPr/>
          </p:nvPicPr>
          <p:blipFill>
            <a:blip r:embed="rId11"/>
            <a:srcRect/>
            <a:stretch>
              <a:fillRect/>
            </a:stretch>
          </p:blipFill>
          <p:spPr>
            <a:xfrm>
              <a:off x="10452041" y="5413027"/>
              <a:ext cx="788108" cy="684757"/>
            </a:xfrm>
            <a:prstGeom prst="rect">
              <a:avLst/>
            </a:prstGeom>
          </p:spPr>
        </p:pic>
        <p:pic>
          <p:nvPicPr>
            <p:cNvPr id="72" name="Picture 28">
              <a:extLst>
                <a:ext uri="{FF2B5EF4-FFF2-40B4-BE49-F238E27FC236}">
                  <a16:creationId xmlns:a16="http://schemas.microsoft.com/office/drawing/2014/main" id="{2EB4F3E3-E2EC-AF72-A7A5-6AD433879254}"/>
                </a:ext>
              </a:extLst>
            </p:cNvPr>
            <p:cNvPicPr>
              <a:picLocks noChangeAspect="1"/>
            </p:cNvPicPr>
            <p:nvPr/>
          </p:nvPicPr>
          <p:blipFill>
            <a:blip r:embed="rId11"/>
            <a:srcRect/>
            <a:stretch>
              <a:fillRect/>
            </a:stretch>
          </p:blipFill>
          <p:spPr>
            <a:xfrm>
              <a:off x="11326255" y="5413027"/>
              <a:ext cx="788108" cy="684757"/>
            </a:xfrm>
            <a:prstGeom prst="rect">
              <a:avLst/>
            </a:prstGeom>
          </p:spPr>
        </p:pic>
      </p:grpSp>
      <p:pic>
        <p:nvPicPr>
          <p:cNvPr id="14" name="Picture 13">
            <a:hlinkClick r:id="rId12" action="ppaction://hlinksldjump"/>
            <a:extLst>
              <a:ext uri="{FF2B5EF4-FFF2-40B4-BE49-F238E27FC236}">
                <a16:creationId xmlns:a16="http://schemas.microsoft.com/office/drawing/2014/main" id="{930451D9-BEE6-6025-F639-19ACFC3F2439}"/>
              </a:ext>
            </a:extLst>
          </p:cNvPr>
          <p:cNvPicPr>
            <a:picLocks noChangeAspect="1"/>
          </p:cNvPicPr>
          <p:nvPr/>
        </p:nvPicPr>
        <p:blipFill>
          <a:blip r:embed="rId13"/>
          <a:stretch>
            <a:fillRect/>
          </a:stretch>
        </p:blipFill>
        <p:spPr>
          <a:xfrm>
            <a:off x="15576737" y="7524431"/>
            <a:ext cx="2807451" cy="2798307"/>
          </a:xfrm>
          <a:prstGeom prst="rect">
            <a:avLst/>
          </a:prstGeom>
        </p:spPr>
      </p:pic>
      <p:pic>
        <p:nvPicPr>
          <p:cNvPr id="88" name="Picture 10">
            <a:extLst>
              <a:ext uri="{FF2B5EF4-FFF2-40B4-BE49-F238E27FC236}">
                <a16:creationId xmlns:a16="http://schemas.microsoft.com/office/drawing/2014/main" id="{1FC080CC-B340-7C9B-4125-9A6686BBBBDF}"/>
              </a:ext>
            </a:extLst>
          </p:cNvPr>
          <p:cNvPicPr>
            <a:picLocks noChangeAspect="1"/>
          </p:cNvPicPr>
          <p:nvPr/>
        </p:nvPicPr>
        <p:blipFill>
          <a:blip r:embed="rId14"/>
          <a:srcRect/>
          <a:stretch>
            <a:fillRect/>
          </a:stretch>
        </p:blipFill>
        <p:spPr>
          <a:xfrm>
            <a:off x="4043483" y="264365"/>
            <a:ext cx="8965721" cy="9961913"/>
          </a:xfrm>
          <a:prstGeom prst="rect">
            <a:avLst/>
          </a:prstGeom>
        </p:spPr>
      </p:pic>
      <p:pic>
        <p:nvPicPr>
          <p:cNvPr id="89" name="Picture 11">
            <a:extLst>
              <a:ext uri="{FF2B5EF4-FFF2-40B4-BE49-F238E27FC236}">
                <a16:creationId xmlns:a16="http://schemas.microsoft.com/office/drawing/2014/main" id="{2A34D424-4B32-5F54-75C4-AC7EEAD48F2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94654" y="871862"/>
            <a:ext cx="2211368" cy="2211368"/>
          </a:xfrm>
          <a:prstGeom prst="rect">
            <a:avLst/>
          </a:prstGeom>
        </p:spPr>
      </p:pic>
      <p:pic>
        <p:nvPicPr>
          <p:cNvPr id="103" name="Picture 102">
            <a:extLst>
              <a:ext uri="{FF2B5EF4-FFF2-40B4-BE49-F238E27FC236}">
                <a16:creationId xmlns:a16="http://schemas.microsoft.com/office/drawing/2014/main" id="{9B42C3E2-D776-1565-5018-85D4757919E0}"/>
              </a:ext>
            </a:extLst>
          </p:cNvPr>
          <p:cNvPicPr>
            <a:picLocks noChangeAspect="1"/>
          </p:cNvPicPr>
          <p:nvPr/>
        </p:nvPicPr>
        <p:blipFill>
          <a:blip r:embed="rId17"/>
          <a:stretch>
            <a:fillRect/>
          </a:stretch>
        </p:blipFill>
        <p:spPr>
          <a:xfrm>
            <a:off x="4700246" y="2098225"/>
            <a:ext cx="1828959" cy="2231330"/>
          </a:xfrm>
          <a:prstGeom prst="rect">
            <a:avLst/>
          </a:prstGeom>
        </p:spPr>
      </p:pic>
      <p:pic>
        <p:nvPicPr>
          <p:cNvPr id="104" name="Picture 103">
            <a:extLst>
              <a:ext uri="{FF2B5EF4-FFF2-40B4-BE49-F238E27FC236}">
                <a16:creationId xmlns:a16="http://schemas.microsoft.com/office/drawing/2014/main" id="{E605FADC-2AC1-E4B4-8159-34056FDDF085}"/>
              </a:ext>
            </a:extLst>
          </p:cNvPr>
          <p:cNvPicPr>
            <a:picLocks noChangeAspect="1"/>
          </p:cNvPicPr>
          <p:nvPr/>
        </p:nvPicPr>
        <p:blipFill>
          <a:blip r:embed="rId18"/>
          <a:stretch>
            <a:fillRect/>
          </a:stretch>
        </p:blipFill>
        <p:spPr>
          <a:xfrm>
            <a:off x="5914451" y="779529"/>
            <a:ext cx="1828959" cy="2213040"/>
          </a:xfrm>
          <a:prstGeom prst="rect">
            <a:avLst/>
          </a:prstGeom>
        </p:spPr>
      </p:pic>
      <p:pic>
        <p:nvPicPr>
          <p:cNvPr id="105" name="Picture 104">
            <a:extLst>
              <a:ext uri="{FF2B5EF4-FFF2-40B4-BE49-F238E27FC236}">
                <a16:creationId xmlns:a16="http://schemas.microsoft.com/office/drawing/2014/main" id="{83CA0418-557D-8608-FC7C-12A255F61E3D}"/>
              </a:ext>
            </a:extLst>
          </p:cNvPr>
          <p:cNvPicPr>
            <a:picLocks noChangeAspect="1"/>
          </p:cNvPicPr>
          <p:nvPr/>
        </p:nvPicPr>
        <p:blipFill>
          <a:blip r:embed="rId19"/>
          <a:stretch>
            <a:fillRect/>
          </a:stretch>
        </p:blipFill>
        <p:spPr>
          <a:xfrm>
            <a:off x="7638227" y="1572478"/>
            <a:ext cx="1828959" cy="2231330"/>
          </a:xfrm>
          <a:prstGeom prst="rect">
            <a:avLst/>
          </a:prstGeom>
        </p:spPr>
      </p:pic>
      <p:pic>
        <p:nvPicPr>
          <p:cNvPr id="106" name="Picture 105">
            <a:extLst>
              <a:ext uri="{FF2B5EF4-FFF2-40B4-BE49-F238E27FC236}">
                <a16:creationId xmlns:a16="http://schemas.microsoft.com/office/drawing/2014/main" id="{37F05805-A166-4732-435C-E0AC78CBAAD5}"/>
              </a:ext>
            </a:extLst>
          </p:cNvPr>
          <p:cNvPicPr>
            <a:picLocks noChangeAspect="1"/>
          </p:cNvPicPr>
          <p:nvPr/>
        </p:nvPicPr>
        <p:blipFill>
          <a:blip r:embed="rId20"/>
          <a:stretch>
            <a:fillRect/>
          </a:stretch>
        </p:blipFill>
        <p:spPr>
          <a:xfrm>
            <a:off x="9493757" y="1724593"/>
            <a:ext cx="1828959" cy="2231330"/>
          </a:xfrm>
          <a:prstGeom prst="rect">
            <a:avLst/>
          </a:prstGeom>
        </p:spPr>
      </p:pic>
      <p:pic>
        <p:nvPicPr>
          <p:cNvPr id="107" name="Picture 106">
            <a:extLst>
              <a:ext uri="{FF2B5EF4-FFF2-40B4-BE49-F238E27FC236}">
                <a16:creationId xmlns:a16="http://schemas.microsoft.com/office/drawing/2014/main" id="{9F98B548-44D9-6026-2C60-2F53488021D6}"/>
              </a:ext>
            </a:extLst>
          </p:cNvPr>
          <p:cNvPicPr>
            <a:picLocks noChangeAspect="1"/>
          </p:cNvPicPr>
          <p:nvPr/>
        </p:nvPicPr>
        <p:blipFill>
          <a:blip r:embed="rId21"/>
          <a:stretch>
            <a:fillRect/>
          </a:stretch>
        </p:blipFill>
        <p:spPr>
          <a:xfrm>
            <a:off x="10074371" y="3760855"/>
            <a:ext cx="1828959" cy="2231330"/>
          </a:xfrm>
          <a:prstGeom prst="rect">
            <a:avLst/>
          </a:prstGeom>
        </p:spPr>
      </p:pic>
      <p:pic>
        <p:nvPicPr>
          <p:cNvPr id="16" name="Picture 15">
            <a:hlinkClick r:id="rId22" action="ppaction://hlinksldjump"/>
            <a:extLst>
              <a:ext uri="{FF2B5EF4-FFF2-40B4-BE49-F238E27FC236}">
                <a16:creationId xmlns:a16="http://schemas.microsoft.com/office/drawing/2014/main" id="{8961A69D-374E-850A-26A9-7279FD986BBF}"/>
              </a:ext>
            </a:extLst>
          </p:cNvPr>
          <p:cNvPicPr>
            <a:picLocks noChangeAspect="1"/>
          </p:cNvPicPr>
          <p:nvPr/>
        </p:nvPicPr>
        <p:blipFill>
          <a:blip r:embed="rId17"/>
          <a:stretch>
            <a:fillRect/>
          </a:stretch>
        </p:blipFill>
        <p:spPr>
          <a:xfrm>
            <a:off x="4704935" y="2104162"/>
            <a:ext cx="1828959" cy="2231330"/>
          </a:xfrm>
          <a:prstGeom prst="rect">
            <a:avLst/>
          </a:prstGeom>
        </p:spPr>
      </p:pic>
      <p:pic>
        <p:nvPicPr>
          <p:cNvPr id="17" name="Picture 16">
            <a:hlinkClick r:id="rId23" action="ppaction://hlinksldjump"/>
            <a:extLst>
              <a:ext uri="{FF2B5EF4-FFF2-40B4-BE49-F238E27FC236}">
                <a16:creationId xmlns:a16="http://schemas.microsoft.com/office/drawing/2014/main" id="{6DC8C934-5803-9BA9-79A2-D9F495109AB2}"/>
              </a:ext>
            </a:extLst>
          </p:cNvPr>
          <p:cNvPicPr>
            <a:picLocks noChangeAspect="1"/>
          </p:cNvPicPr>
          <p:nvPr/>
        </p:nvPicPr>
        <p:blipFill>
          <a:blip r:embed="rId18"/>
          <a:stretch>
            <a:fillRect/>
          </a:stretch>
        </p:blipFill>
        <p:spPr>
          <a:xfrm>
            <a:off x="5907450" y="785466"/>
            <a:ext cx="1828959" cy="2213040"/>
          </a:xfrm>
          <a:prstGeom prst="rect">
            <a:avLst/>
          </a:prstGeom>
        </p:spPr>
      </p:pic>
      <p:pic>
        <p:nvPicPr>
          <p:cNvPr id="18" name="Picture 17">
            <a:hlinkClick r:id="rId24" action="ppaction://hlinksldjump"/>
            <a:extLst>
              <a:ext uri="{FF2B5EF4-FFF2-40B4-BE49-F238E27FC236}">
                <a16:creationId xmlns:a16="http://schemas.microsoft.com/office/drawing/2014/main" id="{6871FC22-2672-D7A2-F9E4-4354F76BF5F5}"/>
              </a:ext>
            </a:extLst>
          </p:cNvPr>
          <p:cNvPicPr>
            <a:picLocks noChangeAspect="1"/>
          </p:cNvPicPr>
          <p:nvPr/>
        </p:nvPicPr>
        <p:blipFill>
          <a:blip r:embed="rId19"/>
          <a:stretch>
            <a:fillRect/>
          </a:stretch>
        </p:blipFill>
        <p:spPr>
          <a:xfrm>
            <a:off x="7619432" y="1572478"/>
            <a:ext cx="1828959" cy="2231330"/>
          </a:xfrm>
          <a:prstGeom prst="rect">
            <a:avLst/>
          </a:prstGeom>
        </p:spPr>
      </p:pic>
      <p:pic>
        <p:nvPicPr>
          <p:cNvPr id="19" name="Picture 18">
            <a:hlinkClick r:id="rId25" action="ppaction://hlinksldjump"/>
            <a:extLst>
              <a:ext uri="{FF2B5EF4-FFF2-40B4-BE49-F238E27FC236}">
                <a16:creationId xmlns:a16="http://schemas.microsoft.com/office/drawing/2014/main" id="{F647FFAA-2071-AABD-0FE3-598DBB70E01B}"/>
              </a:ext>
            </a:extLst>
          </p:cNvPr>
          <p:cNvPicPr>
            <a:picLocks noChangeAspect="1"/>
          </p:cNvPicPr>
          <p:nvPr/>
        </p:nvPicPr>
        <p:blipFill>
          <a:blip r:embed="rId20"/>
          <a:stretch>
            <a:fillRect/>
          </a:stretch>
        </p:blipFill>
        <p:spPr>
          <a:xfrm>
            <a:off x="9468971" y="1724593"/>
            <a:ext cx="1828959" cy="2231330"/>
          </a:xfrm>
          <a:prstGeom prst="rect">
            <a:avLst/>
          </a:prstGeom>
        </p:spPr>
      </p:pic>
      <p:pic>
        <p:nvPicPr>
          <p:cNvPr id="20" name="Picture 19">
            <a:hlinkClick r:id="rId26" action="ppaction://hlinksldjump"/>
            <a:extLst>
              <a:ext uri="{FF2B5EF4-FFF2-40B4-BE49-F238E27FC236}">
                <a16:creationId xmlns:a16="http://schemas.microsoft.com/office/drawing/2014/main" id="{16A655A5-0FD4-520E-2A47-15AAE642A12B}"/>
              </a:ext>
            </a:extLst>
          </p:cNvPr>
          <p:cNvPicPr>
            <a:picLocks noChangeAspect="1"/>
          </p:cNvPicPr>
          <p:nvPr/>
        </p:nvPicPr>
        <p:blipFill>
          <a:blip r:embed="rId21"/>
          <a:stretch>
            <a:fillRect/>
          </a:stretch>
        </p:blipFill>
        <p:spPr>
          <a:xfrm>
            <a:off x="10079060" y="3746449"/>
            <a:ext cx="1828959" cy="2231330"/>
          </a:xfrm>
          <a:prstGeom prst="rect">
            <a:avLst/>
          </a:prstGeom>
        </p:spPr>
      </p:pic>
    </p:spTree>
    <p:extLst>
      <p:ext uri="{BB962C8B-B14F-4D97-AF65-F5344CB8AC3E}">
        <p14:creationId xmlns:p14="http://schemas.microsoft.com/office/powerpoint/2010/main" val="3882650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1821872" y="528212"/>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latin typeface="Arial" panose="020B0604020202020204" pitchFamily="34" charset="0"/>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1: </a:t>
            </a:r>
            <a:r>
              <a:rPr lang="fr-FR" sz="4800" dirty="0" err="1">
                <a:solidFill>
                  <a:schemeClr val="tx1"/>
                </a:solidFill>
                <a:latin typeface="Arial" panose="020B0604020202020204" pitchFamily="34" charset="0"/>
                <a:cs typeface="Arial" panose="020B0604020202020204" pitchFamily="34" charset="0"/>
              </a:rPr>
              <a:t>Phát</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biểu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sau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a:t>
            </a:r>
            <a:r>
              <a:rPr lang="fr-FR" sz="4800" b="1" dirty="0" err="1">
                <a:solidFill>
                  <a:schemeClr val="tx1"/>
                </a:solidFill>
                <a:latin typeface="Arial" panose="020B0604020202020204" pitchFamily="34" charset="0"/>
                <a:cs typeface="Arial" panose="020B0604020202020204" pitchFamily="34" charset="0"/>
              </a:rPr>
              <a:t>không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a:t>
            </a:r>
            <a:r>
              <a:rPr lang="en-US" sz="4800" noProof="1">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9663544"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1821872" y="3977993"/>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1821872" y="643889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ứng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9663544" y="6430244"/>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hệ</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hành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76643" y="4418648"/>
            <a:ext cx="1279569" cy="111374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6859733"/>
            <a:ext cx="1275183" cy="1136072"/>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859733"/>
            <a:ext cx="1275183" cy="1136072"/>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384969"/>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D8B9A55A-F880-9B17-EB0D-2479C15F27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286" y="8174183"/>
            <a:ext cx="2780024" cy="2112818"/>
          </a:xfrm>
          <a:prstGeom prst="rect">
            <a:avLst/>
          </a:prstGeom>
        </p:spPr>
      </p:pic>
      <p:pic>
        <p:nvPicPr>
          <p:cNvPr id="29" name="Picture 28">
            <a:hlinkClick r:id="rId14" action="ppaction://hlinksldjump"/>
            <a:extLst>
              <a:ext uri="{FF2B5EF4-FFF2-40B4-BE49-F238E27FC236}">
                <a16:creationId xmlns:a16="http://schemas.microsoft.com/office/drawing/2014/main" id="{C7A6C112-906F-8A36-5424-79B4AF66B623}"/>
              </a:ext>
            </a:extLst>
          </p:cNvPr>
          <p:cNvPicPr>
            <a:picLocks noChangeAspect="1"/>
          </p:cNvPicPr>
          <p:nvPr/>
        </p:nvPicPr>
        <p:blipFill>
          <a:blip r:embed="rId15"/>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65769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99855FFD-344E-0BEC-871D-5C9A9BDE6278}"/>
              </a:ext>
            </a:extLst>
          </p:cNvPr>
          <p:cNvSpPr/>
          <p:nvPr/>
        </p:nvSpPr>
        <p:spPr>
          <a:xfrm>
            <a:off x="1821872" y="625197"/>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2</a:t>
            </a:r>
            <a:r>
              <a:rPr lang="en-US" sz="4800" b="1" noProof="1">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đóng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vai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trò</a:t>
            </a:r>
            <a:r>
              <a:rPr lang="fr-FR" sz="4800" dirty="0">
                <a:solidFill>
                  <a:schemeClr val="tx1"/>
                </a:solidFill>
                <a:latin typeface="Arial" panose="020B0604020202020204" pitchFamily="34" charset="0"/>
                <a:cs typeface="Arial" panose="020B0604020202020204" pitchFamily="34" charset="0"/>
              </a:rPr>
              <a:t>:</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1821875"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Kết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nối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khai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khả</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năng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1821872"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Giúp</a:t>
            </a:r>
            <a:r>
              <a:rPr lang="fr-FR" sz="3600" dirty="0">
                <a:solidFill>
                  <a:schemeClr val="tx1"/>
                </a:solidFill>
                <a:latin typeface="Arial" panose="020B0604020202020204" pitchFamily="34" charset="0"/>
                <a:cs typeface="Arial" panose="020B0604020202020204" pitchFamily="34" charset="0"/>
              </a:rPr>
              <a:t> con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thực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hiện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việc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hiện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lợi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ích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9663545" y="4074979"/>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 </a:t>
            </a:r>
            <a:r>
              <a:rPr lang="fr-FR" sz="3600" dirty="0" err="1">
                <a:solidFill>
                  <a:schemeClr val="tx1"/>
                </a:solidFill>
                <a:latin typeface="Arial" panose="020B0604020202020204" pitchFamily="34" charset="0"/>
                <a:cs typeface="Arial" panose="020B0604020202020204" pitchFamily="34" charset="0"/>
              </a:rPr>
              <a:t>Xử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những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liệu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cụ</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thể</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9663544" y="6527230"/>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D. Tất cả đáp án trên</a:t>
            </a:r>
            <a:endParaRPr lang="vi-VN" sz="3600" noProof="1">
              <a:solidFill>
                <a:prstClr val="black"/>
              </a:solidFill>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4650" y="6967884"/>
            <a:ext cx="1279569" cy="111374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4481954"/>
            <a:ext cx="1275183" cy="1136072"/>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90943" y="6956719"/>
            <a:ext cx="1275183" cy="1136072"/>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9036" y="4481954"/>
            <a:ext cx="1275183" cy="1136072"/>
          </a:xfrm>
          <a:prstGeom prst="rect">
            <a:avLst/>
          </a:prstGeom>
        </p:spPr>
      </p:pic>
      <p:pic>
        <p:nvPicPr>
          <p:cNvPr id="26" name="Âm thanh đúng">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27" name="Âm thanh sai">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A1F530B1-9E65-4DDD-D159-E7CAD0EC0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416C0389-77DE-0A5B-F53E-BB1C3A193C2E}"/>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8448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821872" y="490004"/>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prstClr val="black"/>
                </a:solidFill>
                <a:cs typeface="Arial" panose="020B0604020202020204" pitchFamily="34" charset="0"/>
              </a:rPr>
              <a:t>Câu</a:t>
            </a:r>
            <a:r>
              <a:rPr lang="en-US" sz="4800" b="1" noProof="1">
                <a:solidFill>
                  <a:prstClr val="black"/>
                </a:solidFill>
                <a:cs typeface="Arial" panose="020B0604020202020204" pitchFamily="34" charset="0"/>
              </a:rPr>
              <a:t> </a:t>
            </a:r>
            <a:r>
              <a:rPr lang="en-US" sz="4800" b="1" noProof="1">
                <a:solidFill>
                  <a:prstClr val="black"/>
                </a:solidFill>
                <a:latin typeface="Arial" panose="020B0604020202020204" pitchFamily="34" charset="0"/>
                <a:cs typeface="Arial" panose="020B0604020202020204" pitchFamily="34" charset="0"/>
              </a:rPr>
              <a:t>3: </a:t>
            </a:r>
            <a:r>
              <a:rPr lang="fr-FR" sz="4800" dirty="0" err="1">
                <a:solidFill>
                  <a:schemeClr val="tx1"/>
                </a:solidFill>
                <a:latin typeface="Arial" panose="020B0604020202020204" pitchFamily="34" charset="0"/>
                <a:cs typeface="Arial" panose="020B0604020202020204" pitchFamily="34" charset="0"/>
              </a:rPr>
              <a:t>Hệ</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điều</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hành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dành</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cho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điện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thông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minh</a:t>
            </a:r>
            <a:r>
              <a:rPr lang="fr-FR" sz="4800" dirty="0">
                <a:solidFill>
                  <a:schemeClr val="tx1"/>
                </a:solidFill>
                <a:latin typeface="Arial" panose="020B0604020202020204" pitchFamily="34" charset="0"/>
                <a:cs typeface="Arial" panose="020B0604020202020204" pitchFamily="34" charset="0"/>
              </a:rPr>
              <a:t> là:</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1821872"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A. iOS</a:t>
            </a:r>
            <a:endParaRPr lang="vi-VN" sz="4000" noProof="1">
              <a:solidFill>
                <a:prstClr val="black"/>
              </a:solidFill>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1821872"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B. Linux</a:t>
            </a:r>
            <a:endParaRPr lang="vi-VN" sz="4000" noProof="1">
              <a:solidFill>
                <a:prstClr val="black"/>
              </a:solidFill>
              <a:cs typeface="Arial" panose="020B0604020202020204" pitchFamily="34" charset="0"/>
            </a:endParaRPr>
          </a:p>
        </p:txBody>
      </p:sp>
      <p:sp>
        <p:nvSpPr>
          <p:cNvPr id="20" name="Đáp án sai 2">
            <a:extLst>
              <a:ext uri="{FF2B5EF4-FFF2-40B4-BE49-F238E27FC236}">
                <a16:creationId xmlns:a16="http://schemas.microsoft.com/office/drawing/2014/main" id="{E6A889FC-D3A7-FA7C-0DE3-0EA076B22F62}"/>
              </a:ext>
            </a:extLst>
          </p:cNvPr>
          <p:cNvSpPr/>
          <p:nvPr/>
        </p:nvSpPr>
        <p:spPr>
          <a:xfrm>
            <a:off x="9663545" y="393978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C. MacOS</a:t>
            </a:r>
            <a:endParaRPr lang="vi-VN" sz="4000" noProof="1">
              <a:solidFill>
                <a:prstClr val="black"/>
              </a:solidFill>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9663544" y="63920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4000" noProof="1">
                <a:solidFill>
                  <a:prstClr val="black"/>
                </a:solidFill>
                <a:latin typeface="Arial" panose="020B0604020202020204" pitchFamily="34" charset="0"/>
                <a:cs typeface="Arial" panose="020B0604020202020204" pitchFamily="34" charset="0"/>
              </a:rPr>
              <a:t>D. Windows</a:t>
            </a:r>
            <a:endParaRPr lang="vi-VN" sz="4000" noProof="1">
              <a:solidFill>
                <a:prstClr val="black"/>
              </a:solidFill>
              <a:cs typeface="Arial" panose="020B0604020202020204" pitchFamily="34" charset="0"/>
            </a:endParaRPr>
          </a:p>
        </p:txBody>
      </p:sp>
      <p:pic>
        <p:nvPicPr>
          <p:cNvPr id="22" name="Âm thanh đúng">
            <a:hlinkClick r:id="" action="ppaction://media"/>
            <a:extLst>
              <a:ext uri="{FF2B5EF4-FFF2-40B4-BE49-F238E27FC236}">
                <a16:creationId xmlns:a16="http://schemas.microsoft.com/office/drawing/2014/main" id="{C87A0708-BF5E-60E3-09B5-231852942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23" name="Picture 5">
            <a:extLst>
              <a:ext uri="{FF2B5EF4-FFF2-40B4-BE49-F238E27FC236}">
                <a16:creationId xmlns:a16="http://schemas.microsoft.com/office/drawing/2014/main" id="{E6F1E875-E86B-BE85-7126-D83A3A7273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24647" y="4380440"/>
            <a:ext cx="1279569" cy="1113741"/>
          </a:xfrm>
          <a:prstGeom prst="rect">
            <a:avLst/>
          </a:prstGeom>
        </p:spPr>
      </p:pic>
      <p:pic>
        <p:nvPicPr>
          <p:cNvPr id="24" name="Picture 10">
            <a:extLst>
              <a:ext uri="{FF2B5EF4-FFF2-40B4-BE49-F238E27FC236}">
                <a16:creationId xmlns:a16="http://schemas.microsoft.com/office/drawing/2014/main" id="{21ED3440-86C4-2238-C706-281A268BA3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346761"/>
            <a:ext cx="1275183" cy="1136072"/>
          </a:xfrm>
          <a:prstGeom prst="rect">
            <a:avLst/>
          </a:prstGeom>
        </p:spPr>
      </p:pic>
      <p:pic>
        <p:nvPicPr>
          <p:cNvPr id="25" name="Picture 10">
            <a:extLst>
              <a:ext uri="{FF2B5EF4-FFF2-40B4-BE49-F238E27FC236}">
                <a16:creationId xmlns:a16="http://schemas.microsoft.com/office/drawing/2014/main" id="{D63E2BD7-F450-5D60-9549-B4F666CC0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6821525"/>
            <a:ext cx="1275183" cy="1136072"/>
          </a:xfrm>
          <a:prstGeom prst="rect">
            <a:avLst/>
          </a:prstGeom>
        </p:spPr>
      </p:pic>
      <p:pic>
        <p:nvPicPr>
          <p:cNvPr id="26" name="Picture 10">
            <a:extLst>
              <a:ext uri="{FF2B5EF4-FFF2-40B4-BE49-F238E27FC236}">
                <a16:creationId xmlns:a16="http://schemas.microsoft.com/office/drawing/2014/main" id="{57B1D1AC-929A-1B48-B037-A531AC6D1E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3" y="6821525"/>
            <a:ext cx="1275183" cy="1136072"/>
          </a:xfrm>
          <a:prstGeom prst="rect">
            <a:avLst/>
          </a:prstGeom>
        </p:spPr>
      </p:pic>
      <p:pic>
        <p:nvPicPr>
          <p:cNvPr id="27" name="Âm thanh sai">
            <a:hlinkClick r:id="" action="ppaction://media"/>
            <a:extLst>
              <a:ext uri="{FF2B5EF4-FFF2-40B4-BE49-F238E27FC236}">
                <a16:creationId xmlns:a16="http://schemas.microsoft.com/office/drawing/2014/main" id="{60659DA9-CE05-2CF3-365D-2C3F1C75052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28" name="Picture 27">
            <a:extLst>
              <a:ext uri="{FF2B5EF4-FFF2-40B4-BE49-F238E27FC236}">
                <a16:creationId xmlns:a16="http://schemas.microsoft.com/office/drawing/2014/main" id="{245F0C2D-2950-B236-B20A-6AF598527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9" name="Picture 28">
            <a:hlinkClick r:id="rId13" action="ppaction://hlinksldjump"/>
            <a:extLst>
              <a:ext uri="{FF2B5EF4-FFF2-40B4-BE49-F238E27FC236}">
                <a16:creationId xmlns:a16="http://schemas.microsoft.com/office/drawing/2014/main" id="{CF30D330-EC87-92F6-BCA0-5C1BFBEC2440}"/>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803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2"/>
                                        </p:tgtEl>
                                      </p:cBhvr>
                                    </p:cmd>
                                  </p:childTnLst>
                                </p:cTn>
                              </p:par>
                              <p:par>
                                <p:cTn id="33" presetID="1" presetClass="entr" presetSubtype="0" fill="hold" nodeType="withEffect">
                                  <p:stCondLst>
                                    <p:cond delay="0"/>
                                  </p:stCondLst>
                                  <p:childTnLst>
                                    <p:set>
                                      <p:cBhvr>
                                        <p:cTn id="34" dur="1" fill="hold">
                                          <p:stCondLst>
                                            <p:cond delay="9"/>
                                          </p:stCondLst>
                                        </p:cTn>
                                        <p:tgtEl>
                                          <p:spTgt spid="2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5"/>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2"/>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7" name="Câu hỏi">
            <a:extLst>
              <a:ext uri="{FF2B5EF4-FFF2-40B4-BE49-F238E27FC236}">
                <a16:creationId xmlns:a16="http://schemas.microsoft.com/office/drawing/2014/main" id="{B0D98919-4C4F-2E0C-BD43-22C4372192E8}"/>
              </a:ext>
            </a:extLst>
          </p:cNvPr>
          <p:cNvSpPr/>
          <p:nvPr/>
        </p:nvSpPr>
        <p:spPr>
          <a:xfrm>
            <a:off x="1819586" y="436419"/>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4: </a:t>
            </a:r>
            <a:r>
              <a:rPr lang="fr-FR" sz="4800" dirty="0" err="1">
                <a:solidFill>
                  <a:schemeClr val="tx1"/>
                </a:solidFill>
                <a:latin typeface="Arial" panose="020B0604020202020204" pitchFamily="34" charset="0"/>
                <a:cs typeface="Arial" panose="020B0604020202020204" pitchFamily="34" charset="0"/>
              </a:rPr>
              <a:t>Loại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tệp</a:t>
            </a:r>
            <a:r>
              <a:rPr lang="fr-FR" sz="4800" dirty="0">
                <a:solidFill>
                  <a:schemeClr val="tx1"/>
                </a:solidFill>
                <a:latin typeface="Arial" panose="020B0604020202020204" pitchFamily="34" charset="0"/>
                <a:cs typeface="Arial" panose="020B0604020202020204" pitchFamily="34" charset="0"/>
              </a:rPr>
              <a:t> .doc là:</a:t>
            </a:r>
            <a:r>
              <a:rPr lang="en-US" sz="4800" noProof="1">
                <a:solidFill>
                  <a:schemeClr val="tx1"/>
                </a:solidFill>
                <a:latin typeface="Arial" panose="020B0604020202020204" pitchFamily="34" charset="0"/>
                <a:cs typeface="Arial" panose="020B0604020202020204" pitchFamily="34" charset="0"/>
              </a:rPr>
              <a:t> </a:t>
            </a:r>
            <a:endParaRPr lang="vi-VN" sz="4800" noProof="1">
              <a:solidFill>
                <a:schemeClr val="tx1"/>
              </a:solidFill>
              <a:latin typeface="Arial" panose="020B0604020202020204" pitchFamily="34" charset="0"/>
              <a:cs typeface="Arial" panose="020B0604020202020204" pitchFamily="34" charset="0"/>
            </a:endParaRPr>
          </a:p>
        </p:txBody>
      </p:sp>
      <p:sp>
        <p:nvSpPr>
          <p:cNvPr id="8" name="Đáp án đúng">
            <a:extLst>
              <a:ext uri="{FF2B5EF4-FFF2-40B4-BE49-F238E27FC236}">
                <a16:creationId xmlns:a16="http://schemas.microsoft.com/office/drawing/2014/main" id="{85077CBF-0BD6-DB1E-B7D4-82E0C94A0EF5}"/>
              </a:ext>
            </a:extLst>
          </p:cNvPr>
          <p:cNvSpPr/>
          <p:nvPr/>
        </p:nvSpPr>
        <p:spPr>
          <a:xfrm>
            <a:off x="1819586"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A</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được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chỉnh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mềm</a:t>
            </a:r>
            <a:r>
              <a:rPr lang="fr-FR" sz="3600" dirty="0">
                <a:solidFill>
                  <a:schemeClr val="tx1"/>
                </a:solidFill>
                <a:latin typeface="Arial" panose="020B0604020202020204" pitchFamily="34" charset="0"/>
                <a:cs typeface="Arial" panose="020B0604020202020204" pitchFamily="34" charset="0"/>
              </a:rPr>
              <a:t> Microsoft Word. </a:t>
            </a:r>
            <a:endParaRPr lang="en-US" sz="3600" dirty="0">
              <a:solidFill>
                <a:schemeClr val="tx1"/>
              </a:solidFill>
              <a:latin typeface="Arial" panose="020B0604020202020204" pitchFamily="34" charset="0"/>
              <a:cs typeface="Arial" panose="020B0604020202020204" pitchFamily="34" charset="0"/>
            </a:endParaRPr>
          </a:p>
        </p:txBody>
      </p:sp>
      <p:sp>
        <p:nvSpPr>
          <p:cNvPr id="10" name="Đáp án sai 1">
            <a:extLst>
              <a:ext uri="{FF2B5EF4-FFF2-40B4-BE49-F238E27FC236}">
                <a16:creationId xmlns:a16="http://schemas.microsoft.com/office/drawing/2014/main" id="{E5FA9301-D26F-1FE8-4A6B-7E77BA027D3B}"/>
              </a:ext>
            </a:extLst>
          </p:cNvPr>
          <p:cNvSpPr/>
          <p:nvPr/>
        </p:nvSpPr>
        <p:spPr>
          <a:xfrm>
            <a:off x="1819586"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B. </a:t>
            </a:r>
            <a:r>
              <a:rPr lang="fr-FR" sz="3600" dirty="0" err="1">
                <a:solidFill>
                  <a:schemeClr val="tx1"/>
                </a:solidFill>
                <a:latin typeface="Arial" panose="020B0604020202020204" pitchFamily="34" charset="0"/>
                <a:cs typeface="Arial" panose="020B0604020202020204" pitchFamily="34" charset="0"/>
              </a:rPr>
              <a:t>Ngôn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ngữ</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trình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xây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dựng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cấu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trúc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có</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trong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Website</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sp>
        <p:nvSpPr>
          <p:cNvPr id="11" name="Đáp án sai 2">
            <a:extLst>
              <a:ext uri="{FF2B5EF4-FFF2-40B4-BE49-F238E27FC236}">
                <a16:creationId xmlns:a16="http://schemas.microsoft.com/office/drawing/2014/main" id="{44F7A463-21B5-41A8-ED53-0F7A11C8AF89}"/>
              </a:ext>
            </a:extLst>
          </p:cNvPr>
          <p:cNvSpPr/>
          <p:nvPr/>
        </p:nvSpPr>
        <p:spPr>
          <a:xfrm>
            <a:off x="9661259" y="3886201"/>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36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dạng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tệp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định</a:t>
            </a:r>
            <a:r>
              <a:rPr lang="fr-FR" sz="3600" dirty="0">
                <a:solidFill>
                  <a:schemeClr val="tx1"/>
                </a:solidFill>
                <a:latin typeface="Arial" panose="020B0604020202020204" pitchFamily="34" charset="0"/>
                <a:cs typeface="Arial" panose="020B0604020202020204" pitchFamily="34" charset="0"/>
              </a:rPr>
              <a:t> Power Point </a:t>
            </a:r>
            <a:r>
              <a:rPr lang="fr-FR" sz="3600" dirty="0" err="1">
                <a:solidFill>
                  <a:schemeClr val="tx1"/>
                </a:solidFill>
                <a:latin typeface="Arial" panose="020B0604020202020204" pitchFamily="34" charset="0"/>
                <a:cs typeface="Arial" panose="020B0604020202020204" pitchFamily="34" charset="0"/>
              </a:rPr>
              <a:t>phiên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bản</a:t>
            </a:r>
            <a:r>
              <a:rPr lang="fr-FR" sz="3600" dirty="0">
                <a:solidFill>
                  <a:schemeClr val="tx1"/>
                </a:solidFill>
                <a:latin typeface="Arial" panose="020B0604020202020204" pitchFamily="34" charset="0"/>
                <a:cs typeface="Arial" panose="020B0604020202020204" pitchFamily="34" charset="0"/>
              </a:rPr>
              <a:t> 2007 </a:t>
            </a:r>
            <a:r>
              <a:rPr lang="fr-FR" sz="3600" dirty="0" err="1">
                <a:solidFill>
                  <a:schemeClr val="tx1"/>
                </a:solidFill>
                <a:latin typeface="Arial" panose="020B0604020202020204" pitchFamily="34" charset="0"/>
                <a:cs typeface="Arial" panose="020B0604020202020204" pitchFamily="34" charset="0"/>
              </a:rPr>
              <a:t>trở</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lên</a:t>
            </a:r>
            <a:r>
              <a:rPr lang="fr-FR" sz="3600" dirty="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12" name="Đáp án sai 3">
            <a:extLst>
              <a:ext uri="{FF2B5EF4-FFF2-40B4-BE49-F238E27FC236}">
                <a16:creationId xmlns:a16="http://schemas.microsoft.com/office/drawing/2014/main" id="{C0318EC5-64C0-76EA-FAED-DBA18D8446CD}"/>
              </a:ext>
            </a:extLst>
          </p:cNvPr>
          <p:cNvSpPr/>
          <p:nvPr/>
        </p:nvSpPr>
        <p:spPr>
          <a:xfrm>
            <a:off x="9661258" y="6338452"/>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sz="3600" noProof="1">
                <a:solidFill>
                  <a:prstClr val="black"/>
                </a:solidFill>
                <a:latin typeface="Arial" panose="020B0604020202020204" pitchFamily="34" charset="0"/>
                <a:cs typeface="Arial" panose="020B0604020202020204" pitchFamily="34" charset="0"/>
              </a:rPr>
              <a:t>D. </a:t>
            </a:r>
            <a:r>
              <a:rPr lang="fr-FR" sz="3600" dirty="0">
                <a:solidFill>
                  <a:schemeClr val="tx1"/>
                </a:solidFill>
                <a:latin typeface="Arial" panose="020B0604020202020204" pitchFamily="34" charset="0"/>
                <a:cs typeface="Arial" panose="020B0604020202020204" pitchFamily="34" charset="0"/>
              </a:rPr>
              <a:t>Là </a:t>
            </a:r>
            <a:r>
              <a:rPr lang="fr-FR" sz="3600" dirty="0" err="1">
                <a:solidFill>
                  <a:schemeClr val="tx1"/>
                </a:solidFill>
                <a:latin typeface="Arial" panose="020B0604020202020204" pitchFamily="34" charset="0"/>
                <a:cs typeface="Arial" panose="020B0604020202020204" pitchFamily="34" charset="0"/>
              </a:rPr>
              <a:t>tập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hợp</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loại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đuôi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ảnh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dùng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để</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nén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ảnh</a:t>
            </a:r>
            <a:r>
              <a:rPr lang="fr-FR" sz="3600" dirty="0">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804C4643-9C61-12F4-9C14-B93022A6FF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222361" y="4326855"/>
            <a:ext cx="1279569" cy="1113741"/>
          </a:xfrm>
          <a:prstGeom prst="rect">
            <a:avLst/>
          </a:prstGeom>
        </p:spPr>
      </p:pic>
      <p:pic>
        <p:nvPicPr>
          <p:cNvPr id="14" name="Picture 10">
            <a:extLst>
              <a:ext uri="{FF2B5EF4-FFF2-40B4-BE49-F238E27FC236}">
                <a16:creationId xmlns:a16="http://schemas.microsoft.com/office/drawing/2014/main" id="{FC6C6DA9-9BE5-91DC-AAD6-E4AE0A324E4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88657" y="4293176"/>
            <a:ext cx="1275183" cy="1136072"/>
          </a:xfrm>
          <a:prstGeom prst="rect">
            <a:avLst/>
          </a:prstGeom>
        </p:spPr>
      </p:pic>
      <p:pic>
        <p:nvPicPr>
          <p:cNvPr id="15" name="Picture 10">
            <a:extLst>
              <a:ext uri="{FF2B5EF4-FFF2-40B4-BE49-F238E27FC236}">
                <a16:creationId xmlns:a16="http://schemas.microsoft.com/office/drawing/2014/main" id="{6467EF40-F657-E7D5-4D54-C2BF8C271E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88657" y="6767941"/>
            <a:ext cx="1275183" cy="1136072"/>
          </a:xfrm>
          <a:prstGeom prst="rect">
            <a:avLst/>
          </a:prstGeom>
        </p:spPr>
      </p:pic>
      <p:pic>
        <p:nvPicPr>
          <p:cNvPr id="16" name="Picture 10">
            <a:extLst>
              <a:ext uri="{FF2B5EF4-FFF2-40B4-BE49-F238E27FC236}">
                <a16:creationId xmlns:a16="http://schemas.microsoft.com/office/drawing/2014/main" id="{70B31BC2-6F8E-12C8-0CE6-28C5D8E58E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6747" y="6767941"/>
            <a:ext cx="1275183" cy="1136072"/>
          </a:xfrm>
          <a:prstGeom prst="rect">
            <a:avLst/>
          </a:prstGeom>
        </p:spPr>
      </p:pic>
      <p:pic>
        <p:nvPicPr>
          <p:cNvPr id="17" name="Âm thanh đúng">
            <a:hlinkClick r:id="" action="ppaction://media"/>
            <a:extLst>
              <a:ext uri="{FF2B5EF4-FFF2-40B4-BE49-F238E27FC236}">
                <a16:creationId xmlns:a16="http://schemas.microsoft.com/office/drawing/2014/main" id="{85E7D410-E6FA-E467-6AAF-6D1C54ED75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63544" y="-955900"/>
            <a:ext cx="731045" cy="731045"/>
          </a:xfrm>
          <a:prstGeom prst="rect">
            <a:avLst/>
          </a:prstGeom>
        </p:spPr>
      </p:pic>
      <p:pic>
        <p:nvPicPr>
          <p:cNvPr id="18" name="Âm thanh sai">
            <a:hlinkClick r:id="" action="ppaction://media"/>
            <a:extLst>
              <a:ext uri="{FF2B5EF4-FFF2-40B4-BE49-F238E27FC236}">
                <a16:creationId xmlns:a16="http://schemas.microsoft.com/office/drawing/2014/main" id="{727F0B45-AD16-16F7-E349-C12D965CF48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53838" y="-955900"/>
            <a:ext cx="731045" cy="731045"/>
          </a:xfrm>
          <a:prstGeom prst="rect">
            <a:avLst/>
          </a:prstGeom>
        </p:spPr>
      </p:pic>
      <p:pic>
        <p:nvPicPr>
          <p:cNvPr id="19" name="Picture 27">
            <a:extLst>
              <a:ext uri="{FF2B5EF4-FFF2-40B4-BE49-F238E27FC236}">
                <a16:creationId xmlns:a16="http://schemas.microsoft.com/office/drawing/2014/main" id="{FF99EF23-94AF-486E-C05A-65CC501CCDC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21" name="Picture 20">
            <a:hlinkClick r:id="rId13" action="ppaction://hlinksldjump"/>
            <a:extLst>
              <a:ext uri="{FF2B5EF4-FFF2-40B4-BE49-F238E27FC236}">
                <a16:creationId xmlns:a16="http://schemas.microsoft.com/office/drawing/2014/main" id="{A133C337-8B98-39CD-969A-225B588BF5A5}"/>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27728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8368145"/>
            <a:ext cx="18283428" cy="191291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28" name="Câu hỏi">
            <a:extLst>
              <a:ext uri="{FF2B5EF4-FFF2-40B4-BE49-F238E27FC236}">
                <a16:creationId xmlns:a16="http://schemas.microsoft.com/office/drawing/2014/main" id="{BF8EC4AE-3F26-6574-80AD-6E251B671469}"/>
              </a:ext>
            </a:extLst>
          </p:cNvPr>
          <p:cNvSpPr/>
          <p:nvPr/>
        </p:nvSpPr>
        <p:spPr>
          <a:xfrm>
            <a:off x="1821872" y="514355"/>
            <a:ext cx="14644256" cy="299258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vi-VN" sz="4800" b="1" noProof="1">
                <a:solidFill>
                  <a:prstClr val="black"/>
                </a:solidFill>
                <a:cs typeface="Arial" panose="020B0604020202020204" pitchFamily="34" charset="0"/>
              </a:rPr>
              <a:t>Câu </a:t>
            </a:r>
            <a:r>
              <a:rPr lang="en-US" sz="4800" b="1" noProof="1">
                <a:solidFill>
                  <a:prstClr val="black"/>
                </a:solidFill>
                <a:latin typeface="Arial" panose="020B0604020202020204" pitchFamily="34" charset="0"/>
                <a:cs typeface="Arial" panose="020B0604020202020204" pitchFamily="34" charset="0"/>
              </a:rPr>
              <a:t>5: </a:t>
            </a:r>
            <a:r>
              <a:rPr lang="fr-FR" sz="4800" dirty="0">
                <a:solidFill>
                  <a:schemeClr val="tx1"/>
                </a:solidFill>
                <a:latin typeface="Arial" panose="020B0604020202020204" pitchFamily="34" charset="0"/>
                <a:cs typeface="Arial" panose="020B0604020202020204" pitchFamily="34" charset="0"/>
              </a:rPr>
              <a:t>Ý </a:t>
            </a:r>
            <a:r>
              <a:rPr lang="fr-FR" sz="4800" dirty="0" err="1">
                <a:solidFill>
                  <a:schemeClr val="tx1"/>
                </a:solidFill>
                <a:latin typeface="Arial" panose="020B0604020202020204" pitchFamily="34" charset="0"/>
                <a:cs typeface="Arial" panose="020B0604020202020204" pitchFamily="34" charset="0"/>
              </a:rPr>
              <a:t>nào</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dưới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đây</a:t>
            </a:r>
            <a:r>
              <a:rPr lang="fr-FR" sz="4800" dirty="0">
                <a:solidFill>
                  <a:schemeClr val="tx1"/>
                </a:solidFill>
                <a:latin typeface="Arial" panose="020B0604020202020204" pitchFamily="34" charset="0"/>
                <a:cs typeface="Arial" panose="020B0604020202020204" pitchFamily="34" charset="0"/>
              </a:rPr>
              <a:t> là </a:t>
            </a:r>
            <a:r>
              <a:rPr lang="fr-FR" sz="4800" dirty="0" err="1">
                <a:solidFill>
                  <a:schemeClr val="tx1"/>
                </a:solidFill>
                <a:latin typeface="Arial" panose="020B0604020202020204" pitchFamily="34" charset="0"/>
                <a:cs typeface="Arial" panose="020B0604020202020204" pitchFamily="34" charset="0"/>
              </a:rPr>
              <a:t>đúng</a:t>
            </a:r>
            <a:r>
              <a:rPr lang="fr-FR" sz="4800" dirty="0">
                <a:solidFill>
                  <a:schemeClr val="tx1"/>
                </a:solidFill>
                <a:latin typeface="Arial" panose="020B0604020202020204" pitchFamily="34" charset="0"/>
                <a:cs typeface="Arial" panose="020B0604020202020204" pitchFamily="34" charset="0"/>
              </a:rPr>
              <a:t> khi </a:t>
            </a:r>
            <a:r>
              <a:rPr lang="fr-FR" sz="4800" dirty="0" err="1">
                <a:solidFill>
                  <a:schemeClr val="tx1"/>
                </a:solidFill>
                <a:latin typeface="Arial" panose="020B0604020202020204" pitchFamily="34" charset="0"/>
                <a:cs typeface="Arial" panose="020B0604020202020204" pitchFamily="34" charset="0"/>
              </a:rPr>
              <a:t>nói</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về</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phần</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mềm</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ứng</a:t>
            </a:r>
            <a:r>
              <a:rPr lang="fr-FR" sz="4800" dirty="0">
                <a:solidFill>
                  <a:schemeClr val="tx1"/>
                </a:solidFill>
                <a:latin typeface="Arial" panose="020B0604020202020204" pitchFamily="34" charset="0"/>
                <a:cs typeface="Arial" panose="020B0604020202020204" pitchFamily="34" charset="0"/>
              </a:rPr>
              <a:t> </a:t>
            </a:r>
            <a:r>
              <a:rPr lang="fr-FR" sz="4800" dirty="0" err="1">
                <a:solidFill>
                  <a:schemeClr val="tx1"/>
                </a:solidFill>
                <a:latin typeface="Arial" panose="020B0604020202020204" pitchFamily="34" charset="0"/>
                <a:cs typeface="Arial" panose="020B0604020202020204" pitchFamily="34" charset="0"/>
              </a:rPr>
              <a:t>dụng</a:t>
            </a:r>
            <a:r>
              <a:rPr lang="fr-FR" sz="4800" dirty="0">
                <a:solidFill>
                  <a:schemeClr val="tx1"/>
                </a:solidFill>
                <a:latin typeface="Arial" panose="020B0604020202020204" pitchFamily="34" charset="0"/>
                <a:cs typeface="Arial" panose="020B0604020202020204" pitchFamily="34" charset="0"/>
              </a:rPr>
              <a:t>?</a:t>
            </a:r>
            <a:endParaRPr lang="vi-VN" sz="4800" noProof="1">
              <a:solidFill>
                <a:schemeClr val="tx1"/>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9663544"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D</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Cài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đặt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hoặc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không</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tùy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theo</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yêu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cầu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người</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sử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dụng</a:t>
            </a:r>
            <a:r>
              <a:rPr lang="fr-FR" sz="3600" dirty="0">
                <a:solidFill>
                  <a:schemeClr val="tx1"/>
                </a:solidFill>
                <a:latin typeface="Arial" panose="020B0604020202020204" pitchFamily="34" charset="0"/>
                <a:cs typeface="Arial" panose="020B0604020202020204" pitchFamily="34" charset="0"/>
              </a:rPr>
              <a:t>.</a:t>
            </a:r>
            <a:r>
              <a:rPr lang="en-US" sz="3600" noProof="1">
                <a:solidFill>
                  <a:schemeClr val="tx1"/>
                </a:solidFill>
                <a:latin typeface="Arial" panose="020B0604020202020204" pitchFamily="34" charset="0"/>
                <a:cs typeface="Arial" panose="020B0604020202020204" pitchFamily="34" charset="0"/>
              </a:rPr>
              <a:t> </a:t>
            </a:r>
            <a:endParaRPr lang="vi-VN" sz="3600" noProof="1">
              <a:solidFill>
                <a:schemeClr val="tx1"/>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1821872" y="3964136"/>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A. </a:t>
            </a:r>
            <a:r>
              <a:rPr lang="fr-FR" sz="4000" dirty="0" err="1">
                <a:solidFill>
                  <a:schemeClr val="tx1"/>
                </a:solidFill>
                <a:latin typeface="Arial" panose="020B0604020202020204" pitchFamily="34" charset="0"/>
                <a:cs typeface="Arial" panose="020B0604020202020204" pitchFamily="34" charset="0"/>
              </a:rPr>
              <a:t>Trực</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tiếp</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quản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lí</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và</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vận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hành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phần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cứng</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1821872" y="6425038"/>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B</a:t>
            </a:r>
            <a:r>
              <a:rPr lang="en-US" sz="4000" noProof="1">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Phải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cài</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đặt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đầu</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tiên</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để</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máy</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tính</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hoạt</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động</a:t>
            </a:r>
            <a:r>
              <a:rPr lang="fr-FR" sz="4000" dirty="0">
                <a:solidFill>
                  <a:schemeClr val="tx1"/>
                </a:solidFill>
                <a:latin typeface="Arial" panose="020B0604020202020204" pitchFamily="34" charset="0"/>
                <a:cs typeface="Arial" panose="020B0604020202020204" pitchFamily="34" charset="0"/>
              </a:rPr>
              <a:t> </a:t>
            </a:r>
            <a:r>
              <a:rPr lang="fr-FR" sz="4000" dirty="0" err="1">
                <a:solidFill>
                  <a:schemeClr val="tx1"/>
                </a:solidFill>
                <a:latin typeface="Arial" panose="020B0604020202020204" pitchFamily="34" charset="0"/>
                <a:cs typeface="Arial" panose="020B0604020202020204" pitchFamily="34" charset="0"/>
              </a:rPr>
              <a:t>được</a:t>
            </a:r>
            <a:r>
              <a:rPr lang="fr-FR" sz="4000" dirty="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9663544" y="3964135"/>
            <a:ext cx="6802583" cy="19950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en-US" sz="4000" noProof="1">
                <a:solidFill>
                  <a:prstClr val="black"/>
                </a:solidFill>
                <a:latin typeface="Arial" panose="020B0604020202020204" pitchFamily="34" charset="0"/>
                <a:cs typeface="Arial" panose="020B0604020202020204" pitchFamily="34" charset="0"/>
              </a:rPr>
              <a:t>C</a:t>
            </a:r>
            <a:r>
              <a:rPr lang="en-US" sz="3600" noProof="1">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Quản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lí</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các</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thành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phần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của</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và</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điều</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khiển</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máy</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tính</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hoạt</a:t>
            </a:r>
            <a:r>
              <a:rPr lang="fr-FR" sz="3600" dirty="0">
                <a:solidFill>
                  <a:schemeClr val="tx1"/>
                </a:solidFill>
                <a:latin typeface="Arial" panose="020B0604020202020204" pitchFamily="34" charset="0"/>
                <a:cs typeface="Arial" panose="020B0604020202020204" pitchFamily="34" charset="0"/>
              </a:rPr>
              <a:t> </a:t>
            </a:r>
            <a:r>
              <a:rPr lang="fr-FR" sz="3600" dirty="0" err="1">
                <a:solidFill>
                  <a:schemeClr val="tx1"/>
                </a:solidFill>
                <a:latin typeface="Arial" panose="020B0604020202020204" pitchFamily="34" charset="0"/>
                <a:cs typeface="Arial" panose="020B0604020202020204" pitchFamily="34" charset="0"/>
              </a:rPr>
              <a:t>động</a:t>
            </a:r>
            <a:r>
              <a:rPr lang="fr-FR" sz="3600" dirty="0">
                <a:solidFill>
                  <a:schemeClr val="tx1"/>
                </a:solidFill>
                <a:latin typeface="Arial" panose="020B0604020202020204" pitchFamily="34" charset="0"/>
                <a:cs typeface="Arial" panose="020B0604020202020204" pitchFamily="34" charset="0"/>
              </a:rPr>
              <a:t>.</a:t>
            </a:r>
            <a:endParaRPr lang="vi-VN" sz="3600" noProof="1">
              <a:solidFill>
                <a:schemeClr val="tx1"/>
              </a:solidFill>
              <a:latin typeface="Arial" panose="020B0604020202020204" pitchFamily="34" charset="0"/>
              <a:cs typeface="Arial" panose="020B0604020202020204" pitchFamily="34" charset="0"/>
            </a:endParaRPr>
          </a:p>
        </p:txBody>
      </p:sp>
      <p:pic>
        <p:nvPicPr>
          <p:cNvPr id="33" name="Âm thanh đúng">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63544" y="-955900"/>
            <a:ext cx="731045" cy="731045"/>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90943" y="6868206"/>
            <a:ext cx="1279569" cy="111374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6845876"/>
            <a:ext cx="1275183" cy="1136072"/>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90943" y="4371110"/>
            <a:ext cx="1275183" cy="1136072"/>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29036" y="4371112"/>
            <a:ext cx="1275183" cy="1136072"/>
          </a:xfrm>
          <a:prstGeom prst="rect">
            <a:avLst/>
          </a:prstGeom>
        </p:spPr>
      </p:pic>
      <p:pic>
        <p:nvPicPr>
          <p:cNvPr id="38" name="Âm thanh sai">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653838" y="-955900"/>
            <a:ext cx="731045" cy="731045"/>
          </a:xfrm>
          <a:prstGeom prst="rect">
            <a:avLst/>
          </a:prstGeom>
        </p:spPr>
      </p:pic>
      <p:pic>
        <p:nvPicPr>
          <p:cNvPr id="17" name="Picture 27">
            <a:extLst>
              <a:ext uri="{FF2B5EF4-FFF2-40B4-BE49-F238E27FC236}">
                <a16:creationId xmlns:a16="http://schemas.microsoft.com/office/drawing/2014/main" id="{616F15E9-7401-B762-61F9-F3CE52F985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 y="8174183"/>
            <a:ext cx="2780024" cy="2112818"/>
          </a:xfrm>
          <a:prstGeom prst="rect">
            <a:avLst/>
          </a:prstGeom>
        </p:spPr>
      </p:pic>
      <p:pic>
        <p:nvPicPr>
          <p:cNvPr id="18" name="Picture 17">
            <a:hlinkClick r:id="rId13" action="ppaction://hlinksldjump"/>
            <a:extLst>
              <a:ext uri="{FF2B5EF4-FFF2-40B4-BE49-F238E27FC236}">
                <a16:creationId xmlns:a16="http://schemas.microsoft.com/office/drawing/2014/main" id="{882A3BCB-A71B-4810-F494-358F15051544}"/>
              </a:ext>
            </a:extLst>
          </p:cNvPr>
          <p:cNvPicPr>
            <a:picLocks noChangeAspect="1"/>
          </p:cNvPicPr>
          <p:nvPr/>
        </p:nvPicPr>
        <p:blipFill>
          <a:blip r:embed="rId14"/>
          <a:stretch>
            <a:fillRect/>
          </a:stretch>
        </p:blipFill>
        <p:spPr>
          <a:xfrm>
            <a:off x="15676406" y="8387084"/>
            <a:ext cx="2607023" cy="1833686"/>
          </a:xfrm>
          <a:prstGeom prst="rect">
            <a:avLst/>
          </a:prstGeom>
        </p:spPr>
      </p:pic>
    </p:spTree>
    <p:extLst>
      <p:ext uri="{BB962C8B-B14F-4D97-AF65-F5344CB8AC3E}">
        <p14:creationId xmlns:p14="http://schemas.microsoft.com/office/powerpoint/2010/main" val="62437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7853165" y="980434"/>
            <a:ext cx="8809697" cy="1085940"/>
            <a:chOff x="0" y="0"/>
            <a:chExt cx="25936416" cy="3377557"/>
          </a:xfrm>
        </p:grpSpPr>
        <p:sp>
          <p:nvSpPr>
            <p:cNvPr id="4" name="Freeform 4"/>
            <p:cNvSpPr/>
            <p:nvPr/>
          </p:nvSpPr>
          <p:spPr>
            <a:xfrm>
              <a:off x="72390" y="72390"/>
              <a:ext cx="25791636" cy="3232777"/>
            </a:xfrm>
            <a:custGeom>
              <a:avLst/>
              <a:gdLst/>
              <a:ahLst/>
              <a:cxnLst/>
              <a:rect l="l" t="t" r="r" b="b"/>
              <a:pathLst>
                <a:path w="25791636" h="3232777">
                  <a:moveTo>
                    <a:pt x="0" y="0"/>
                  </a:moveTo>
                  <a:lnTo>
                    <a:pt x="25791636" y="0"/>
                  </a:lnTo>
                  <a:lnTo>
                    <a:pt x="25791636" y="3232777"/>
                  </a:lnTo>
                  <a:lnTo>
                    <a:pt x="0" y="3232777"/>
                  </a:lnTo>
                  <a:lnTo>
                    <a:pt x="0" y="0"/>
                  </a:lnTo>
                  <a:close/>
                </a:path>
              </a:pathLst>
            </a:custGeom>
            <a:solidFill>
              <a:srgbClr val="FFFFFF"/>
            </a:solidFill>
          </p:spPr>
        </p:sp>
        <p:sp>
          <p:nvSpPr>
            <p:cNvPr id="5" name="Freeform 5"/>
            <p:cNvSpPr/>
            <p:nvPr/>
          </p:nvSpPr>
          <p:spPr>
            <a:xfrm>
              <a:off x="0" y="0"/>
              <a:ext cx="25936417" cy="3377557"/>
            </a:xfrm>
            <a:custGeom>
              <a:avLst/>
              <a:gdLst/>
              <a:ahLst/>
              <a:cxnLst/>
              <a:rect l="l" t="t" r="r" b="b"/>
              <a:pathLst>
                <a:path w="25936417" h="3377557">
                  <a:moveTo>
                    <a:pt x="25791637" y="3232777"/>
                  </a:moveTo>
                  <a:lnTo>
                    <a:pt x="25936417" y="3232777"/>
                  </a:lnTo>
                  <a:lnTo>
                    <a:pt x="25936417" y="3377557"/>
                  </a:lnTo>
                  <a:lnTo>
                    <a:pt x="25791637" y="3377557"/>
                  </a:lnTo>
                  <a:lnTo>
                    <a:pt x="25791637" y="3232777"/>
                  </a:lnTo>
                  <a:close/>
                  <a:moveTo>
                    <a:pt x="0" y="144780"/>
                  </a:moveTo>
                  <a:lnTo>
                    <a:pt x="144780" y="144780"/>
                  </a:lnTo>
                  <a:lnTo>
                    <a:pt x="144780" y="3232777"/>
                  </a:lnTo>
                  <a:lnTo>
                    <a:pt x="0" y="3232777"/>
                  </a:lnTo>
                  <a:lnTo>
                    <a:pt x="0" y="144780"/>
                  </a:lnTo>
                  <a:close/>
                  <a:moveTo>
                    <a:pt x="0" y="3232777"/>
                  </a:moveTo>
                  <a:lnTo>
                    <a:pt x="144780" y="3232777"/>
                  </a:lnTo>
                  <a:lnTo>
                    <a:pt x="144780" y="3377557"/>
                  </a:lnTo>
                  <a:lnTo>
                    <a:pt x="0" y="3377557"/>
                  </a:lnTo>
                  <a:lnTo>
                    <a:pt x="0" y="3232777"/>
                  </a:lnTo>
                  <a:close/>
                  <a:moveTo>
                    <a:pt x="25791637" y="144780"/>
                  </a:moveTo>
                  <a:lnTo>
                    <a:pt x="25936417" y="144780"/>
                  </a:lnTo>
                  <a:lnTo>
                    <a:pt x="25936417" y="3232777"/>
                  </a:lnTo>
                  <a:lnTo>
                    <a:pt x="25791637" y="3232777"/>
                  </a:lnTo>
                  <a:lnTo>
                    <a:pt x="25791637" y="144780"/>
                  </a:lnTo>
                  <a:close/>
                  <a:moveTo>
                    <a:pt x="144780" y="3232777"/>
                  </a:moveTo>
                  <a:lnTo>
                    <a:pt x="25791637" y="3232777"/>
                  </a:lnTo>
                  <a:lnTo>
                    <a:pt x="25791637" y="3377557"/>
                  </a:lnTo>
                  <a:lnTo>
                    <a:pt x="144780" y="3377557"/>
                  </a:lnTo>
                  <a:lnTo>
                    <a:pt x="144780" y="3232777"/>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grpSp>
        <p:nvGrpSpPr>
          <p:cNvPr id="6" name="Group 6"/>
          <p:cNvGrpSpPr/>
          <p:nvPr/>
        </p:nvGrpSpPr>
        <p:grpSpPr>
          <a:xfrm>
            <a:off x="7853165" y="1836662"/>
            <a:ext cx="8809697" cy="7421638"/>
            <a:chOff x="0" y="0"/>
            <a:chExt cx="25936416" cy="23083241"/>
          </a:xfrm>
        </p:grpSpPr>
        <p:sp>
          <p:nvSpPr>
            <p:cNvPr id="7" name="Freeform 7"/>
            <p:cNvSpPr/>
            <p:nvPr/>
          </p:nvSpPr>
          <p:spPr>
            <a:xfrm>
              <a:off x="72390" y="72390"/>
              <a:ext cx="25791636" cy="22938461"/>
            </a:xfrm>
            <a:custGeom>
              <a:avLst/>
              <a:gdLst/>
              <a:ahLst/>
              <a:cxnLst/>
              <a:rect l="l" t="t" r="r" b="b"/>
              <a:pathLst>
                <a:path w="25791636" h="22938461">
                  <a:moveTo>
                    <a:pt x="0" y="0"/>
                  </a:moveTo>
                  <a:lnTo>
                    <a:pt x="25791636" y="0"/>
                  </a:lnTo>
                  <a:lnTo>
                    <a:pt x="25791636" y="22938461"/>
                  </a:lnTo>
                  <a:lnTo>
                    <a:pt x="0" y="22938461"/>
                  </a:lnTo>
                  <a:lnTo>
                    <a:pt x="0" y="0"/>
                  </a:lnTo>
                  <a:close/>
                </a:path>
              </a:pathLst>
            </a:custGeom>
            <a:solidFill>
              <a:srgbClr val="E2B9C8"/>
            </a:solidFill>
          </p:spPr>
        </p:sp>
        <p:sp>
          <p:nvSpPr>
            <p:cNvPr id="8" name="Freeform 8"/>
            <p:cNvSpPr/>
            <p:nvPr/>
          </p:nvSpPr>
          <p:spPr>
            <a:xfrm>
              <a:off x="0" y="0"/>
              <a:ext cx="25936417" cy="23083241"/>
            </a:xfrm>
            <a:custGeom>
              <a:avLst/>
              <a:gdLst/>
              <a:ahLst/>
              <a:cxnLst/>
              <a:rect l="l" t="t" r="r" b="b"/>
              <a:pathLst>
                <a:path w="25936417" h="23083241">
                  <a:moveTo>
                    <a:pt x="25791637" y="22938462"/>
                  </a:moveTo>
                  <a:lnTo>
                    <a:pt x="25936417" y="22938462"/>
                  </a:lnTo>
                  <a:lnTo>
                    <a:pt x="25936417" y="23083241"/>
                  </a:lnTo>
                  <a:lnTo>
                    <a:pt x="25791637" y="23083241"/>
                  </a:lnTo>
                  <a:lnTo>
                    <a:pt x="25791637" y="22938462"/>
                  </a:lnTo>
                  <a:close/>
                  <a:moveTo>
                    <a:pt x="0" y="144780"/>
                  </a:moveTo>
                  <a:lnTo>
                    <a:pt x="144780" y="144780"/>
                  </a:lnTo>
                  <a:lnTo>
                    <a:pt x="144780" y="22938462"/>
                  </a:lnTo>
                  <a:lnTo>
                    <a:pt x="0" y="22938462"/>
                  </a:lnTo>
                  <a:lnTo>
                    <a:pt x="0" y="144780"/>
                  </a:lnTo>
                  <a:close/>
                  <a:moveTo>
                    <a:pt x="0" y="22938462"/>
                  </a:moveTo>
                  <a:lnTo>
                    <a:pt x="144780" y="22938462"/>
                  </a:lnTo>
                  <a:lnTo>
                    <a:pt x="144780" y="23083241"/>
                  </a:lnTo>
                  <a:lnTo>
                    <a:pt x="0" y="23083241"/>
                  </a:lnTo>
                  <a:lnTo>
                    <a:pt x="0" y="22938462"/>
                  </a:lnTo>
                  <a:close/>
                  <a:moveTo>
                    <a:pt x="25791637" y="144780"/>
                  </a:moveTo>
                  <a:lnTo>
                    <a:pt x="25936417" y="144780"/>
                  </a:lnTo>
                  <a:lnTo>
                    <a:pt x="25936417" y="22938462"/>
                  </a:lnTo>
                  <a:lnTo>
                    <a:pt x="25791637" y="22938462"/>
                  </a:lnTo>
                  <a:lnTo>
                    <a:pt x="25791637" y="144780"/>
                  </a:lnTo>
                  <a:close/>
                  <a:moveTo>
                    <a:pt x="144780" y="22938462"/>
                  </a:moveTo>
                  <a:lnTo>
                    <a:pt x="25791637" y="22938462"/>
                  </a:lnTo>
                  <a:lnTo>
                    <a:pt x="25791637" y="23083241"/>
                  </a:lnTo>
                  <a:lnTo>
                    <a:pt x="144780" y="23083241"/>
                  </a:lnTo>
                  <a:lnTo>
                    <a:pt x="144780" y="22938462"/>
                  </a:lnTo>
                  <a:close/>
                  <a:moveTo>
                    <a:pt x="25791637" y="0"/>
                  </a:moveTo>
                  <a:lnTo>
                    <a:pt x="25936417" y="0"/>
                  </a:lnTo>
                  <a:lnTo>
                    <a:pt x="25936417" y="144780"/>
                  </a:lnTo>
                  <a:lnTo>
                    <a:pt x="25791637" y="144780"/>
                  </a:lnTo>
                  <a:lnTo>
                    <a:pt x="25791637" y="0"/>
                  </a:lnTo>
                  <a:close/>
                  <a:moveTo>
                    <a:pt x="0" y="0"/>
                  </a:moveTo>
                  <a:lnTo>
                    <a:pt x="144780" y="0"/>
                  </a:lnTo>
                  <a:lnTo>
                    <a:pt x="144780" y="144780"/>
                  </a:lnTo>
                  <a:lnTo>
                    <a:pt x="0" y="144780"/>
                  </a:lnTo>
                  <a:lnTo>
                    <a:pt x="0" y="0"/>
                  </a:lnTo>
                  <a:close/>
                  <a:moveTo>
                    <a:pt x="144780" y="0"/>
                  </a:moveTo>
                  <a:lnTo>
                    <a:pt x="25791637" y="0"/>
                  </a:lnTo>
                  <a:lnTo>
                    <a:pt x="25791637"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8535" y="3619500"/>
            <a:ext cx="6724631" cy="496400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63884" y="7961158"/>
            <a:ext cx="1002043" cy="1297142"/>
          </a:xfrm>
          <a:prstGeom prst="rect">
            <a:avLst/>
          </a:prstGeom>
        </p:spPr>
      </p:pic>
      <p:grpSp>
        <p:nvGrpSpPr>
          <p:cNvPr id="11" name="Group 11"/>
          <p:cNvGrpSpPr/>
          <p:nvPr/>
        </p:nvGrpSpPr>
        <p:grpSpPr>
          <a:xfrm>
            <a:off x="8165107" y="2281432"/>
            <a:ext cx="8162201" cy="6588810"/>
            <a:chOff x="0" y="0"/>
            <a:chExt cx="23849095" cy="20492927"/>
          </a:xfrm>
        </p:grpSpPr>
        <p:sp>
          <p:nvSpPr>
            <p:cNvPr id="12" name="Freeform 12"/>
            <p:cNvSpPr/>
            <p:nvPr/>
          </p:nvSpPr>
          <p:spPr>
            <a:xfrm>
              <a:off x="72390" y="72390"/>
              <a:ext cx="23704315" cy="20348147"/>
            </a:xfrm>
            <a:custGeom>
              <a:avLst/>
              <a:gdLst/>
              <a:ahLst/>
              <a:cxnLst/>
              <a:rect l="l" t="t" r="r" b="b"/>
              <a:pathLst>
                <a:path w="23704315" h="20348147">
                  <a:moveTo>
                    <a:pt x="0" y="0"/>
                  </a:moveTo>
                  <a:lnTo>
                    <a:pt x="23704315" y="0"/>
                  </a:lnTo>
                  <a:lnTo>
                    <a:pt x="23704315" y="20348146"/>
                  </a:lnTo>
                  <a:lnTo>
                    <a:pt x="0" y="20348146"/>
                  </a:lnTo>
                  <a:lnTo>
                    <a:pt x="0" y="0"/>
                  </a:lnTo>
                  <a:close/>
                </a:path>
              </a:pathLst>
            </a:custGeom>
            <a:solidFill>
              <a:srgbClr val="F8E9A9"/>
            </a:solidFill>
          </p:spPr>
        </p:sp>
        <p:sp>
          <p:nvSpPr>
            <p:cNvPr id="13" name="Freeform 13"/>
            <p:cNvSpPr/>
            <p:nvPr/>
          </p:nvSpPr>
          <p:spPr>
            <a:xfrm>
              <a:off x="0" y="0"/>
              <a:ext cx="23849095" cy="20492927"/>
            </a:xfrm>
            <a:custGeom>
              <a:avLst/>
              <a:gdLst/>
              <a:ahLst/>
              <a:cxnLst/>
              <a:rect l="l" t="t" r="r" b="b"/>
              <a:pathLst>
                <a:path w="23849095" h="20492927">
                  <a:moveTo>
                    <a:pt x="23704314" y="20348147"/>
                  </a:moveTo>
                  <a:lnTo>
                    <a:pt x="23849095" y="20348147"/>
                  </a:lnTo>
                  <a:lnTo>
                    <a:pt x="23849095" y="20492927"/>
                  </a:lnTo>
                  <a:lnTo>
                    <a:pt x="23704314" y="20492927"/>
                  </a:lnTo>
                  <a:lnTo>
                    <a:pt x="23704314" y="20348147"/>
                  </a:lnTo>
                  <a:close/>
                  <a:moveTo>
                    <a:pt x="0" y="144780"/>
                  </a:moveTo>
                  <a:lnTo>
                    <a:pt x="144780" y="144780"/>
                  </a:lnTo>
                  <a:lnTo>
                    <a:pt x="144780" y="20348147"/>
                  </a:lnTo>
                  <a:lnTo>
                    <a:pt x="0" y="20348147"/>
                  </a:lnTo>
                  <a:lnTo>
                    <a:pt x="0" y="144780"/>
                  </a:lnTo>
                  <a:close/>
                  <a:moveTo>
                    <a:pt x="0" y="20348147"/>
                  </a:moveTo>
                  <a:lnTo>
                    <a:pt x="144780" y="20348147"/>
                  </a:lnTo>
                  <a:lnTo>
                    <a:pt x="144780" y="20492927"/>
                  </a:lnTo>
                  <a:lnTo>
                    <a:pt x="0" y="20492927"/>
                  </a:lnTo>
                  <a:lnTo>
                    <a:pt x="0" y="20348147"/>
                  </a:lnTo>
                  <a:close/>
                  <a:moveTo>
                    <a:pt x="23704314" y="144780"/>
                  </a:moveTo>
                  <a:lnTo>
                    <a:pt x="23849095" y="144780"/>
                  </a:lnTo>
                  <a:lnTo>
                    <a:pt x="23849095" y="20348147"/>
                  </a:lnTo>
                  <a:lnTo>
                    <a:pt x="23704314" y="20348147"/>
                  </a:lnTo>
                  <a:lnTo>
                    <a:pt x="23704314" y="144780"/>
                  </a:lnTo>
                  <a:close/>
                  <a:moveTo>
                    <a:pt x="144780" y="20348147"/>
                  </a:moveTo>
                  <a:lnTo>
                    <a:pt x="23704314" y="20348147"/>
                  </a:lnTo>
                  <a:lnTo>
                    <a:pt x="23704314" y="20492927"/>
                  </a:lnTo>
                  <a:lnTo>
                    <a:pt x="144780" y="20492927"/>
                  </a:lnTo>
                  <a:lnTo>
                    <a:pt x="144780" y="20348147"/>
                  </a:lnTo>
                  <a:close/>
                  <a:moveTo>
                    <a:pt x="23704314" y="0"/>
                  </a:moveTo>
                  <a:lnTo>
                    <a:pt x="23849095" y="0"/>
                  </a:lnTo>
                  <a:lnTo>
                    <a:pt x="23849095" y="144780"/>
                  </a:lnTo>
                  <a:lnTo>
                    <a:pt x="23704314" y="144780"/>
                  </a:lnTo>
                  <a:lnTo>
                    <a:pt x="23704314" y="0"/>
                  </a:lnTo>
                  <a:close/>
                  <a:moveTo>
                    <a:pt x="0" y="0"/>
                  </a:moveTo>
                  <a:lnTo>
                    <a:pt x="144780" y="0"/>
                  </a:lnTo>
                  <a:lnTo>
                    <a:pt x="144780" y="144780"/>
                  </a:lnTo>
                  <a:lnTo>
                    <a:pt x="0" y="144780"/>
                  </a:lnTo>
                  <a:lnTo>
                    <a:pt x="0" y="0"/>
                  </a:lnTo>
                  <a:close/>
                  <a:moveTo>
                    <a:pt x="144780" y="0"/>
                  </a:moveTo>
                  <a:lnTo>
                    <a:pt x="23704314" y="0"/>
                  </a:lnTo>
                  <a:lnTo>
                    <a:pt x="23704314" y="144780"/>
                  </a:lnTo>
                  <a:lnTo>
                    <a:pt x="144780" y="144780"/>
                  </a:lnTo>
                  <a:lnTo>
                    <a:pt x="144780" y="0"/>
                  </a:lnTo>
                  <a:close/>
                </a:path>
              </a:pathLst>
            </a:custGeom>
            <a:solidFill>
              <a:srgbClr val="3D3D3B"/>
            </a:solidFill>
          </p:spPr>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04006" y="1257422"/>
            <a:ext cx="611966" cy="326637"/>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703533" y="1257422"/>
            <a:ext cx="611966" cy="326637"/>
          </a:xfrm>
          <a:prstGeom prst="rect">
            <a:avLst/>
          </a:prstGeom>
        </p:spPr>
      </p:pic>
      <p:sp>
        <p:nvSpPr>
          <p:cNvPr id="16" name="AutoShape 16"/>
          <p:cNvSpPr/>
          <p:nvPr/>
        </p:nvSpPr>
        <p:spPr>
          <a:xfrm rot="2700000">
            <a:off x="15871796" y="1353835"/>
            <a:ext cx="496171" cy="0"/>
          </a:xfrm>
          <a:prstGeom prst="line">
            <a:avLst/>
          </a:prstGeom>
          <a:ln w="38100" cap="rnd">
            <a:solidFill>
              <a:srgbClr val="3D3D3B"/>
            </a:solidFill>
            <a:prstDash val="solid"/>
            <a:headEnd type="none" w="sm" len="sm"/>
            <a:tailEnd type="none" w="sm" len="sm"/>
          </a:ln>
        </p:spPr>
      </p:sp>
      <p:sp>
        <p:nvSpPr>
          <p:cNvPr id="17" name="AutoShape 17"/>
          <p:cNvSpPr/>
          <p:nvPr/>
        </p:nvSpPr>
        <p:spPr>
          <a:xfrm rot="8100000">
            <a:off x="15871796" y="1353835"/>
            <a:ext cx="496171" cy="0"/>
          </a:xfrm>
          <a:prstGeom prst="line">
            <a:avLst/>
          </a:prstGeom>
          <a:ln w="38100" cap="rnd">
            <a:solidFill>
              <a:srgbClr val="3D3D3B"/>
            </a:solidFill>
            <a:prstDash val="solid"/>
            <a:headEnd type="none" w="sm" len="sm"/>
            <a:tailEnd type="none" w="sm" len="sm"/>
          </a:ln>
        </p:spPr>
      </p:sp>
      <p:sp>
        <p:nvSpPr>
          <p:cNvPr id="18" name="AutoShape 18"/>
          <p:cNvSpPr/>
          <p:nvPr/>
        </p:nvSpPr>
        <p:spPr>
          <a:xfrm>
            <a:off x="13655575" y="1543097"/>
            <a:ext cx="318890" cy="0"/>
          </a:xfrm>
          <a:prstGeom prst="line">
            <a:avLst/>
          </a:prstGeom>
          <a:ln w="38100" cap="rnd">
            <a:solidFill>
              <a:srgbClr val="3D3D3B"/>
            </a:solidFill>
            <a:prstDash val="solid"/>
            <a:headEnd type="none" w="sm" len="sm"/>
            <a:tailEnd type="none" w="sm" len="sm"/>
          </a:ln>
        </p:spPr>
      </p:sp>
      <p:grpSp>
        <p:nvGrpSpPr>
          <p:cNvPr id="19" name="Group 19"/>
          <p:cNvGrpSpPr/>
          <p:nvPr/>
        </p:nvGrpSpPr>
        <p:grpSpPr>
          <a:xfrm>
            <a:off x="14795553" y="1182069"/>
            <a:ext cx="384735" cy="397371"/>
            <a:chOff x="0" y="0"/>
            <a:chExt cx="485244" cy="501180"/>
          </a:xfrm>
        </p:grpSpPr>
        <p:sp>
          <p:nvSpPr>
            <p:cNvPr id="20" name="Freeform 20"/>
            <p:cNvSpPr/>
            <p:nvPr/>
          </p:nvSpPr>
          <p:spPr>
            <a:xfrm>
              <a:off x="0" y="0"/>
              <a:ext cx="485244" cy="501180"/>
            </a:xfrm>
            <a:custGeom>
              <a:avLst/>
              <a:gdLst/>
              <a:ahLst/>
              <a:cxnLst/>
              <a:rect l="l" t="t" r="r" b="b"/>
              <a:pathLst>
                <a:path w="485244" h="501180">
                  <a:moveTo>
                    <a:pt x="0" y="0"/>
                  </a:moveTo>
                  <a:lnTo>
                    <a:pt x="0" y="501180"/>
                  </a:lnTo>
                  <a:lnTo>
                    <a:pt x="485244" y="501180"/>
                  </a:lnTo>
                  <a:lnTo>
                    <a:pt x="485244" y="0"/>
                  </a:lnTo>
                  <a:lnTo>
                    <a:pt x="0" y="0"/>
                  </a:lnTo>
                  <a:close/>
                  <a:moveTo>
                    <a:pt x="424284" y="440220"/>
                  </a:moveTo>
                  <a:lnTo>
                    <a:pt x="59690" y="440220"/>
                  </a:lnTo>
                  <a:lnTo>
                    <a:pt x="59690" y="59690"/>
                  </a:lnTo>
                  <a:lnTo>
                    <a:pt x="424284" y="59690"/>
                  </a:lnTo>
                  <a:lnTo>
                    <a:pt x="424284" y="440220"/>
                  </a:lnTo>
                  <a:close/>
                </a:path>
              </a:pathLst>
            </a:custGeom>
            <a:solidFill>
              <a:srgbClr val="3D3D3B"/>
            </a:solidFill>
          </p:spPr>
        </p:sp>
      </p:grpSp>
      <p:grpSp>
        <p:nvGrpSpPr>
          <p:cNvPr id="21" name="Group 21"/>
          <p:cNvGrpSpPr/>
          <p:nvPr/>
        </p:nvGrpSpPr>
        <p:grpSpPr>
          <a:xfrm>
            <a:off x="14795553" y="1194704"/>
            <a:ext cx="384735" cy="150960"/>
            <a:chOff x="0" y="0"/>
            <a:chExt cx="388406" cy="152400"/>
          </a:xfrm>
        </p:grpSpPr>
        <p:sp>
          <p:nvSpPr>
            <p:cNvPr id="22" name="Freeform 22"/>
            <p:cNvSpPr/>
            <p:nvPr/>
          </p:nvSpPr>
          <p:spPr>
            <a:xfrm>
              <a:off x="0" y="0"/>
              <a:ext cx="388405" cy="152400"/>
            </a:xfrm>
            <a:custGeom>
              <a:avLst/>
              <a:gdLst/>
              <a:ahLst/>
              <a:cxnLst/>
              <a:rect l="l" t="t" r="r" b="b"/>
              <a:pathLst>
                <a:path w="388405" h="152400">
                  <a:moveTo>
                    <a:pt x="0" y="0"/>
                  </a:moveTo>
                  <a:lnTo>
                    <a:pt x="388405" y="0"/>
                  </a:lnTo>
                  <a:lnTo>
                    <a:pt x="388405" y="152400"/>
                  </a:lnTo>
                  <a:lnTo>
                    <a:pt x="0" y="152400"/>
                  </a:lnTo>
                  <a:close/>
                </a:path>
              </a:pathLst>
            </a:custGeom>
            <a:solidFill>
              <a:srgbClr val="3D3D3B"/>
            </a:solidFill>
          </p:spPr>
        </p:sp>
      </p:grpSp>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35120" flipH="1">
            <a:off x="14970724" y="6331505"/>
            <a:ext cx="3991358" cy="4189403"/>
          </a:xfrm>
          <a:prstGeom prst="rect">
            <a:avLst/>
          </a:prstGeom>
        </p:spPr>
      </p:pic>
      <p:sp>
        <p:nvSpPr>
          <p:cNvPr id="24" name="TextBox 24"/>
          <p:cNvSpPr txBox="1"/>
          <p:nvPr/>
        </p:nvSpPr>
        <p:spPr>
          <a:xfrm>
            <a:off x="1350476" y="1836662"/>
            <a:ext cx="5731922" cy="846386"/>
          </a:xfrm>
          <a:prstGeom prst="rect">
            <a:avLst/>
          </a:prstGeom>
        </p:spPr>
        <p:txBody>
          <a:bodyPr lIns="0" tIns="0" rIns="0" bIns="0" rtlCol="0" anchor="t">
            <a:spAutoFit/>
          </a:bodyPr>
          <a:lstStyle/>
          <a:p>
            <a:pPr algn="ctr">
              <a:lnSpc>
                <a:spcPts val="6599"/>
              </a:lnSpc>
            </a:pPr>
            <a:r>
              <a:rPr lang="en-US" sz="6600" b="1" dirty="0">
                <a:latin typeface="Arial" panose="020B0604020202020204" pitchFamily="34" charset="0"/>
                <a:cs typeface="Arial" panose="020B0604020202020204" pitchFamily="34" charset="0"/>
              </a:rPr>
              <a:t>VẬN DỤNG</a:t>
            </a:r>
          </a:p>
        </p:txBody>
      </p:sp>
      <p:sp>
        <p:nvSpPr>
          <p:cNvPr id="27" name="Rectangle 26"/>
          <p:cNvSpPr/>
          <p:nvPr/>
        </p:nvSpPr>
        <p:spPr>
          <a:xfrm>
            <a:off x="1314249" y="4178889"/>
            <a:ext cx="5968154" cy="4247317"/>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tải</a:t>
            </a:r>
            <a:r>
              <a:rPr lang="en-US" sz="3600" dirty="0">
                <a:latin typeface="Arial" panose="020B0604020202020204" pitchFamily="34" charset="0"/>
                <a:cs typeface="Arial" panose="020B0604020202020204" pitchFamily="34" charset="0"/>
              </a:rPr>
              <a:t> Scratch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phải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chọn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máy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a:t>
            </a:r>
          </a:p>
        </p:txBody>
      </p:sp>
      <p:sp>
        <p:nvSpPr>
          <p:cNvPr id="28" name="Rectangle 27"/>
          <p:cNvSpPr/>
          <p:nvPr/>
        </p:nvSpPr>
        <p:spPr>
          <a:xfrm>
            <a:off x="8432874" y="2291327"/>
            <a:ext cx="7620577" cy="6555641"/>
          </a:xfrm>
          <a:prstGeom prst="rect">
            <a:avLst/>
          </a:prstGeom>
        </p:spPr>
        <p:txBody>
          <a:bodyPr wrap="square">
            <a:spAutoFit/>
          </a:bodyPr>
          <a:lstStyle/>
          <a:p>
            <a:pPr algn="just">
              <a:lnSpc>
                <a:spcPct val="150000"/>
              </a:lnSpc>
            </a:pPr>
            <a:r>
              <a:rPr lang="vi-VN" sz="4000" dirty="0"/>
              <a:t>Khi tải Scratch để cài đặt lên máy tính, cần phải chọn phiên bản phù hợp với hệ điều hành trên máy tính vì nếu lựa chọn không đúng, phần mềm cài đặt sẽ không chạy được, bởi nó phụ thuộc vào hệ điều hành. </a:t>
            </a:r>
            <a:endParaRPr lang="en-US" sz="4000" dirty="0"/>
          </a:p>
        </p:txBody>
      </p:sp>
    </p:spTree>
    <p:extLst>
      <p:ext uri="{BB962C8B-B14F-4D97-AF65-F5344CB8AC3E}">
        <p14:creationId xmlns:p14="http://schemas.microsoft.com/office/powerpoint/2010/main" val="15877363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1350550" y="2606253"/>
            <a:ext cx="5540783" cy="6488493"/>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1618884" y="3751380"/>
            <a:ext cx="4997139" cy="5077235"/>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9258" y="6633531"/>
            <a:ext cx="2975917" cy="3653469"/>
          </a:xfrm>
          <a:prstGeom prst="rect">
            <a:avLst/>
          </a:prstGeom>
        </p:spPr>
      </p:pic>
      <p:grpSp>
        <p:nvGrpSpPr>
          <p:cNvPr id="10" name="Group 10"/>
          <p:cNvGrpSpPr/>
          <p:nvPr/>
        </p:nvGrpSpPr>
        <p:grpSpPr>
          <a:xfrm>
            <a:off x="1618884" y="2853612"/>
            <a:ext cx="5004114" cy="673527"/>
            <a:chOff x="0" y="0"/>
            <a:chExt cx="14219657" cy="1913890"/>
          </a:xfrm>
        </p:grpSpPr>
        <p:sp>
          <p:nvSpPr>
            <p:cNvPr id="11" name="Freeform 11"/>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61883" y="2979115"/>
            <a:ext cx="403159" cy="403159"/>
          </a:xfrm>
          <a:prstGeom prst="rect">
            <a:avLst/>
          </a:prstGeom>
        </p:spPr>
      </p:pic>
      <p:grpSp>
        <p:nvGrpSpPr>
          <p:cNvPr id="13" name="Group 13"/>
          <p:cNvGrpSpPr/>
          <p:nvPr/>
        </p:nvGrpSpPr>
        <p:grpSpPr>
          <a:xfrm>
            <a:off x="6324727" y="3114280"/>
            <a:ext cx="5540783" cy="6488493"/>
            <a:chOff x="0" y="0"/>
            <a:chExt cx="17900581" cy="20962345"/>
          </a:xfrm>
        </p:grpSpPr>
        <p:sp>
          <p:nvSpPr>
            <p:cNvPr id="14" name="Freeform 1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FFD19F"/>
            </a:solidFill>
          </p:spPr>
        </p:sp>
        <p:sp>
          <p:nvSpPr>
            <p:cNvPr id="15" name="Freeform 1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6" name="Group 16"/>
          <p:cNvGrpSpPr/>
          <p:nvPr/>
        </p:nvGrpSpPr>
        <p:grpSpPr>
          <a:xfrm>
            <a:off x="6593062" y="4259408"/>
            <a:ext cx="4997139" cy="5077235"/>
            <a:chOff x="0" y="0"/>
            <a:chExt cx="16144234" cy="16403000"/>
          </a:xfrm>
        </p:grpSpPr>
        <p:sp>
          <p:nvSpPr>
            <p:cNvPr id="17" name="Freeform 1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8" name="Freeform 1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9" name="Group 19"/>
          <p:cNvGrpSpPr/>
          <p:nvPr/>
        </p:nvGrpSpPr>
        <p:grpSpPr>
          <a:xfrm>
            <a:off x="6593062" y="3361639"/>
            <a:ext cx="5004114" cy="673527"/>
            <a:chOff x="0" y="0"/>
            <a:chExt cx="14219657" cy="1913890"/>
          </a:xfrm>
        </p:grpSpPr>
        <p:sp>
          <p:nvSpPr>
            <p:cNvPr id="20" name="Freeform 2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36060" y="3487142"/>
            <a:ext cx="403159" cy="403159"/>
          </a:xfrm>
          <a:prstGeom prst="rect">
            <a:avLst/>
          </a:prstGeom>
        </p:spPr>
      </p:pic>
      <p:grpSp>
        <p:nvGrpSpPr>
          <p:cNvPr id="22" name="Group 22"/>
          <p:cNvGrpSpPr/>
          <p:nvPr/>
        </p:nvGrpSpPr>
        <p:grpSpPr>
          <a:xfrm>
            <a:off x="11415717" y="2606253"/>
            <a:ext cx="5540783" cy="6488493"/>
            <a:chOff x="0" y="0"/>
            <a:chExt cx="17900581" cy="20962345"/>
          </a:xfrm>
        </p:grpSpPr>
        <p:sp>
          <p:nvSpPr>
            <p:cNvPr id="23" name="Freeform 23"/>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4" name="Freeform 24"/>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5" name="Group 25"/>
          <p:cNvGrpSpPr/>
          <p:nvPr/>
        </p:nvGrpSpPr>
        <p:grpSpPr>
          <a:xfrm>
            <a:off x="11684052" y="3751380"/>
            <a:ext cx="4997139" cy="5077235"/>
            <a:chOff x="0" y="0"/>
            <a:chExt cx="16144234" cy="16403000"/>
          </a:xfrm>
        </p:grpSpPr>
        <p:sp>
          <p:nvSpPr>
            <p:cNvPr id="26" name="Freeform 26"/>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7" name="Freeform 27"/>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59088" y="7481557"/>
            <a:ext cx="2328912" cy="2958202"/>
          </a:xfrm>
          <a:prstGeom prst="rect">
            <a:avLst/>
          </a:prstGeom>
        </p:spPr>
      </p:pic>
      <p:grpSp>
        <p:nvGrpSpPr>
          <p:cNvPr id="29" name="Group 29"/>
          <p:cNvGrpSpPr/>
          <p:nvPr/>
        </p:nvGrpSpPr>
        <p:grpSpPr>
          <a:xfrm>
            <a:off x="11684052" y="2853612"/>
            <a:ext cx="5004114" cy="673527"/>
            <a:chOff x="0" y="0"/>
            <a:chExt cx="14219657" cy="1913890"/>
          </a:xfrm>
        </p:grpSpPr>
        <p:sp>
          <p:nvSpPr>
            <p:cNvPr id="30" name="Freeform 3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27051" y="2979115"/>
            <a:ext cx="403159" cy="403159"/>
          </a:xfrm>
          <a:prstGeom prst="rect">
            <a:avLst/>
          </a:prstGeom>
        </p:spPr>
      </p:pic>
      <p:sp>
        <p:nvSpPr>
          <p:cNvPr id="32" name="TextBox 32"/>
          <p:cNvSpPr txBox="1"/>
          <p:nvPr/>
        </p:nvSpPr>
        <p:spPr>
          <a:xfrm>
            <a:off x="2763387" y="3136687"/>
            <a:ext cx="3107809" cy="320601"/>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01</a:t>
            </a:r>
          </a:p>
        </p:txBody>
      </p:sp>
      <p:sp>
        <p:nvSpPr>
          <p:cNvPr id="34" name="TextBox 34"/>
          <p:cNvSpPr txBox="1"/>
          <p:nvPr/>
        </p:nvSpPr>
        <p:spPr>
          <a:xfrm>
            <a:off x="7737564" y="3644714"/>
            <a:ext cx="3107809" cy="320601"/>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02</a:t>
            </a:r>
          </a:p>
        </p:txBody>
      </p:sp>
      <p:sp>
        <p:nvSpPr>
          <p:cNvPr id="36" name="TextBox 36"/>
          <p:cNvSpPr txBox="1"/>
          <p:nvPr/>
        </p:nvSpPr>
        <p:spPr>
          <a:xfrm>
            <a:off x="12828554" y="3112546"/>
            <a:ext cx="3107809" cy="368884"/>
          </a:xfrm>
          <a:prstGeom prst="rect">
            <a:avLst/>
          </a:prstGeom>
        </p:spPr>
        <p:txBody>
          <a:bodyPr lIns="0" tIns="0" rIns="0" bIns="0" rtlCol="0" anchor="ctr">
            <a:spAutoFit/>
          </a:bodyPr>
          <a:lstStyle/>
          <a:p>
            <a:pPr algn="ctr">
              <a:lnSpc>
                <a:spcPts val="2499"/>
              </a:lnSpc>
            </a:pPr>
            <a:r>
              <a:rPr lang="en-US" sz="4400" b="1" spc="-74" dirty="0">
                <a:latin typeface="Arial" panose="020B0604020202020204" pitchFamily="34" charset="0"/>
                <a:cs typeface="Arial" panose="020B0604020202020204" pitchFamily="34" charset="0"/>
              </a:rPr>
              <a:t>03</a:t>
            </a:r>
          </a:p>
        </p:txBody>
      </p:sp>
      <p:sp>
        <p:nvSpPr>
          <p:cNvPr id="38" name="TextBox 38"/>
          <p:cNvSpPr txBox="1"/>
          <p:nvPr/>
        </p:nvSpPr>
        <p:spPr>
          <a:xfrm>
            <a:off x="4504489" y="920885"/>
            <a:ext cx="9619408" cy="846386"/>
          </a:xfrm>
          <a:prstGeom prst="rect">
            <a:avLst/>
          </a:prstGeom>
        </p:spPr>
        <p:txBody>
          <a:bodyPr wrap="square" lIns="0" tIns="0" rIns="0" bIns="0" rtlCol="0" anchor="t">
            <a:spAutoFit/>
          </a:bodyPr>
          <a:lstStyle/>
          <a:p>
            <a:pPr algn="ctr">
              <a:lnSpc>
                <a:spcPts val="6599"/>
              </a:lnSpc>
            </a:pPr>
            <a:r>
              <a:rPr lang="en-US" sz="6600" b="1" spc="-164" dirty="0">
                <a:latin typeface="Arial" panose="020B0604020202020204" pitchFamily="34" charset="0"/>
                <a:cs typeface="Arial" panose="020B0604020202020204" pitchFamily="34" charset="0"/>
              </a:rPr>
              <a:t>HƯỚNG DẪN VỀ NHÀ</a:t>
            </a:r>
          </a:p>
        </p:txBody>
      </p:sp>
      <p:sp>
        <p:nvSpPr>
          <p:cNvPr id="39" name="Rectangle 38"/>
          <p:cNvSpPr/>
          <p:nvPr/>
        </p:nvSpPr>
        <p:spPr>
          <a:xfrm>
            <a:off x="2068542" y="4322988"/>
            <a:ext cx="4086265" cy="182492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sp>
        <p:nvSpPr>
          <p:cNvPr id="40" name="Rectangle 39"/>
          <p:cNvSpPr/>
          <p:nvPr/>
        </p:nvSpPr>
        <p:spPr>
          <a:xfrm>
            <a:off x="6971522" y="4773784"/>
            <a:ext cx="4386273"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p>
          <a:p>
            <a:pPr algn="ctr">
              <a:lnSpc>
                <a:spcPct val="150000"/>
              </a:lnSpc>
            </a:pPr>
            <a:r>
              <a:rPr lang="en-US" sz="4000" dirty="0">
                <a:latin typeface="Arial" panose="020B0604020202020204" pitchFamily="34" charset="0"/>
                <a:cs typeface="Arial" panose="020B0604020202020204" pitchFamily="34" charset="0"/>
              </a:rPr>
              <a:t>Tin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7.</a:t>
            </a:r>
          </a:p>
        </p:txBody>
      </p:sp>
      <p:sp>
        <p:nvSpPr>
          <p:cNvPr id="41" name="Rectangle 40"/>
          <p:cNvSpPr/>
          <p:nvPr/>
        </p:nvSpPr>
        <p:spPr>
          <a:xfrm>
            <a:off x="11658143" y="4376425"/>
            <a:ext cx="5133229" cy="2862322"/>
          </a:xfrm>
          <a:prstGeom prst="rect">
            <a:avLst/>
          </a:prstGeom>
        </p:spPr>
        <p:txBody>
          <a:bodyPr wrap="square">
            <a:spAutoFit/>
          </a:bodyPr>
          <a:lstStyle/>
          <a:p>
            <a:pPr algn="ctr">
              <a:lnSpc>
                <a:spcPct val="150000"/>
              </a:lnSpc>
            </a:pPr>
            <a:r>
              <a:rPr lang="vi-VN" sz="4000" dirty="0"/>
              <a:t>Đọc và tìm hiểu trước </a:t>
            </a:r>
            <a:r>
              <a:rPr lang="vi-VN" sz="4000" b="1" dirty="0"/>
              <a:t>Bài 3: </a:t>
            </a:r>
            <a:r>
              <a:rPr lang="vi-VN" sz="4000" dirty="0"/>
              <a:t>Quản lí dữ liệu trong máy tính. </a:t>
            </a:r>
            <a:endParaRPr lang="en-US" sz="4000" dirty="0"/>
          </a:p>
        </p:txBody>
      </p:sp>
    </p:spTree>
    <p:extLst>
      <p:ext uri="{BB962C8B-B14F-4D97-AF65-F5344CB8AC3E}">
        <p14:creationId xmlns:p14="http://schemas.microsoft.com/office/powerpoint/2010/main" val="97150980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strVal val="#ppt_w+.3"/>
                                          </p:val>
                                        </p:tav>
                                        <p:tav tm="100000">
                                          <p:val>
                                            <p:strVal val="#ppt_w"/>
                                          </p:val>
                                        </p:tav>
                                      </p:tavLst>
                                    </p:anim>
                                    <p:anim calcmode="lin" valueType="num">
                                      <p:cBhvr>
                                        <p:cTn id="20" dur="500" fill="hold"/>
                                        <p:tgtEl>
                                          <p:spTgt spid="34"/>
                                        </p:tgtEl>
                                        <p:attrNameLst>
                                          <p:attrName>ppt_h</p:attrName>
                                        </p:attrNameLst>
                                      </p:cBhvr>
                                      <p:tavLst>
                                        <p:tav tm="0">
                                          <p:val>
                                            <p:strVal val="#ppt_h"/>
                                          </p:val>
                                        </p:tav>
                                        <p:tav tm="100000">
                                          <p:val>
                                            <p:strVal val="#ppt_h"/>
                                          </p:val>
                                        </p:tav>
                                      </p:tavLst>
                                    </p:anim>
                                    <p:animEffect transition="in" filter="fade">
                                      <p:cBhvr>
                                        <p:cTn id="21" dur="500"/>
                                        <p:tgtEl>
                                          <p:spTgt spid="3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strVal val="#ppt_w+.3"/>
                                          </p:val>
                                        </p:tav>
                                        <p:tav tm="100000">
                                          <p:val>
                                            <p:strVal val="#ppt_w"/>
                                          </p:val>
                                        </p:tav>
                                      </p:tavLst>
                                    </p:anim>
                                    <p:anim calcmode="lin" valueType="num">
                                      <p:cBhvr>
                                        <p:cTn id="25" dur="500" fill="hold"/>
                                        <p:tgtEl>
                                          <p:spTgt spid="40"/>
                                        </p:tgtEl>
                                        <p:attrNameLst>
                                          <p:attrName>ppt_h</p:attrName>
                                        </p:attrNameLst>
                                      </p:cBhvr>
                                      <p:tavLst>
                                        <p:tav tm="0">
                                          <p:val>
                                            <p:strVal val="#ppt_h"/>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500" fill="hold"/>
                                        <p:tgtEl>
                                          <p:spTgt spid="36"/>
                                        </p:tgtEl>
                                        <p:attrNameLst>
                                          <p:attrName>ppt_w</p:attrName>
                                        </p:attrNameLst>
                                      </p:cBhvr>
                                      <p:tavLst>
                                        <p:tav tm="0">
                                          <p:val>
                                            <p:fltVal val="0"/>
                                          </p:val>
                                        </p:tav>
                                        <p:tav tm="100000">
                                          <p:val>
                                            <p:strVal val="#ppt_w"/>
                                          </p:val>
                                        </p:tav>
                                      </p:tavLst>
                                    </p:anim>
                                    <p:anim calcmode="lin" valueType="num">
                                      <p:cBhvr>
                                        <p:cTn id="32" dur="500" fill="hold"/>
                                        <p:tgtEl>
                                          <p:spTgt spid="36"/>
                                        </p:tgtEl>
                                        <p:attrNameLst>
                                          <p:attrName>ppt_h</p:attrName>
                                        </p:attrNameLst>
                                      </p:cBhvr>
                                      <p:tavLst>
                                        <p:tav tm="0">
                                          <p:val>
                                            <p:strVal val="#ppt_h"/>
                                          </p:val>
                                        </p:tav>
                                        <p:tav tm="100000">
                                          <p:val>
                                            <p:strVal val="#ppt_h"/>
                                          </p:val>
                                        </p:tav>
                                      </p:tavLst>
                                    </p:anim>
                                  </p:childTnLst>
                                </p:cTn>
                              </p:par>
                              <p:par>
                                <p:cTn id="33" presetID="17" presetClass="entr" presetSubtype="1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P spid="39"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sp>
        <p:nvSpPr>
          <p:cNvPr id="2" name="AutoShape 2"/>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3" name="AutoShape 3"/>
          <p:cNvSpPr/>
          <p:nvPr/>
        </p:nvSpPr>
        <p:spPr>
          <a:xfrm>
            <a:off x="0" y="2957371"/>
            <a:ext cx="18288000" cy="0"/>
          </a:xfrm>
          <a:prstGeom prst="line">
            <a:avLst/>
          </a:prstGeom>
          <a:ln w="28575" cap="rnd">
            <a:solidFill>
              <a:srgbClr val="000000"/>
            </a:solidFill>
            <a:prstDash val="solid"/>
            <a:headEnd type="none" w="sm" len="sm"/>
            <a:tailEnd type="none" w="sm" len="sm"/>
          </a:ln>
        </p:spPr>
      </p:sp>
      <p:sp>
        <p:nvSpPr>
          <p:cNvPr id="4" name="AutoShape 4"/>
          <p:cNvSpPr/>
          <p:nvPr/>
        </p:nvSpPr>
        <p:spPr>
          <a:xfrm rot="5393298">
            <a:off x="13837454" y="6607898"/>
            <a:ext cx="7329643" cy="0"/>
          </a:xfrm>
          <a:prstGeom prst="line">
            <a:avLst/>
          </a:prstGeom>
          <a:ln w="28575" cap="rnd">
            <a:solidFill>
              <a:srgbClr val="000000"/>
            </a:solidFill>
            <a:prstDash val="solid"/>
            <a:headEnd type="none" w="sm" len="sm"/>
            <a:tailEnd type="none" w="sm" len="sm"/>
          </a:ln>
        </p:spPr>
      </p:sp>
      <p:grpSp>
        <p:nvGrpSpPr>
          <p:cNvPr id="5" name="Group 5"/>
          <p:cNvGrpSpPr/>
          <p:nvPr/>
        </p:nvGrpSpPr>
        <p:grpSpPr>
          <a:xfrm>
            <a:off x="1028700" y="1499274"/>
            <a:ext cx="8963472" cy="1028700"/>
            <a:chOff x="0" y="0"/>
            <a:chExt cx="55330074" cy="6350000"/>
          </a:xfrm>
        </p:grpSpPr>
        <p:sp>
          <p:nvSpPr>
            <p:cNvPr id="6" name="Freeform 6"/>
            <p:cNvSpPr/>
            <p:nvPr/>
          </p:nvSpPr>
          <p:spPr>
            <a:xfrm>
              <a:off x="72390" y="72390"/>
              <a:ext cx="55185291" cy="6205220"/>
            </a:xfrm>
            <a:custGeom>
              <a:avLst/>
              <a:gdLst/>
              <a:ahLst/>
              <a:cxnLst/>
              <a:rect l="l" t="t" r="r" b="b"/>
              <a:pathLst>
                <a:path w="55185291" h="6205220">
                  <a:moveTo>
                    <a:pt x="0" y="0"/>
                  </a:moveTo>
                  <a:lnTo>
                    <a:pt x="55185291" y="0"/>
                  </a:lnTo>
                  <a:lnTo>
                    <a:pt x="55185291" y="6205220"/>
                  </a:lnTo>
                  <a:lnTo>
                    <a:pt x="0" y="6205220"/>
                  </a:lnTo>
                  <a:lnTo>
                    <a:pt x="0" y="0"/>
                  </a:lnTo>
                  <a:close/>
                </a:path>
              </a:pathLst>
            </a:custGeom>
            <a:solidFill>
              <a:srgbClr val="FFF5F2"/>
            </a:solidFill>
          </p:spPr>
        </p:sp>
        <p:sp>
          <p:nvSpPr>
            <p:cNvPr id="7" name="Freeform 7"/>
            <p:cNvSpPr/>
            <p:nvPr/>
          </p:nvSpPr>
          <p:spPr>
            <a:xfrm>
              <a:off x="0" y="0"/>
              <a:ext cx="55330074" cy="6350000"/>
            </a:xfrm>
            <a:custGeom>
              <a:avLst/>
              <a:gdLst/>
              <a:ahLst/>
              <a:cxnLst/>
              <a:rect l="l" t="t" r="r" b="b"/>
              <a:pathLst>
                <a:path w="55330074" h="6350000">
                  <a:moveTo>
                    <a:pt x="55185295" y="6205220"/>
                  </a:moveTo>
                  <a:lnTo>
                    <a:pt x="55330074" y="6205220"/>
                  </a:lnTo>
                  <a:lnTo>
                    <a:pt x="55330074" y="6350000"/>
                  </a:lnTo>
                  <a:lnTo>
                    <a:pt x="55185295" y="6350000"/>
                  </a:lnTo>
                  <a:lnTo>
                    <a:pt x="55185295"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55185295" y="144780"/>
                  </a:moveTo>
                  <a:lnTo>
                    <a:pt x="55330074" y="144780"/>
                  </a:lnTo>
                  <a:lnTo>
                    <a:pt x="55330074" y="6205220"/>
                  </a:lnTo>
                  <a:lnTo>
                    <a:pt x="55185295" y="6205220"/>
                  </a:lnTo>
                  <a:lnTo>
                    <a:pt x="55185295" y="144780"/>
                  </a:lnTo>
                  <a:close/>
                  <a:moveTo>
                    <a:pt x="144780" y="6205220"/>
                  </a:moveTo>
                  <a:lnTo>
                    <a:pt x="55185295" y="6205220"/>
                  </a:lnTo>
                  <a:lnTo>
                    <a:pt x="55185295" y="6350000"/>
                  </a:lnTo>
                  <a:lnTo>
                    <a:pt x="144780" y="6350000"/>
                  </a:lnTo>
                  <a:lnTo>
                    <a:pt x="144780" y="6205220"/>
                  </a:lnTo>
                  <a:close/>
                  <a:moveTo>
                    <a:pt x="55185295" y="0"/>
                  </a:moveTo>
                  <a:lnTo>
                    <a:pt x="55330074" y="0"/>
                  </a:lnTo>
                  <a:lnTo>
                    <a:pt x="55330074" y="144780"/>
                  </a:lnTo>
                  <a:lnTo>
                    <a:pt x="55185295" y="144780"/>
                  </a:lnTo>
                  <a:lnTo>
                    <a:pt x="55185295" y="0"/>
                  </a:lnTo>
                  <a:close/>
                  <a:moveTo>
                    <a:pt x="0" y="0"/>
                  </a:moveTo>
                  <a:lnTo>
                    <a:pt x="144780" y="0"/>
                  </a:lnTo>
                  <a:lnTo>
                    <a:pt x="144780" y="144780"/>
                  </a:lnTo>
                  <a:lnTo>
                    <a:pt x="0" y="144780"/>
                  </a:lnTo>
                  <a:lnTo>
                    <a:pt x="0" y="0"/>
                  </a:lnTo>
                  <a:close/>
                  <a:moveTo>
                    <a:pt x="144780" y="0"/>
                  </a:moveTo>
                  <a:lnTo>
                    <a:pt x="55185295" y="0"/>
                  </a:lnTo>
                  <a:lnTo>
                    <a:pt x="55185295" y="144780"/>
                  </a:lnTo>
                  <a:lnTo>
                    <a:pt x="144780" y="144780"/>
                  </a:lnTo>
                  <a:lnTo>
                    <a:pt x="144780" y="0"/>
                  </a:lnTo>
                  <a:close/>
                </a:path>
              </a:pathLst>
            </a:custGeom>
            <a:solidFill>
              <a:srgbClr val="000000"/>
            </a:solidFill>
          </p:spPr>
        </p:sp>
      </p:grpSp>
      <p:grpSp>
        <p:nvGrpSpPr>
          <p:cNvPr id="8" name="Group 8"/>
          <p:cNvGrpSpPr/>
          <p:nvPr/>
        </p:nvGrpSpPr>
        <p:grpSpPr>
          <a:xfrm>
            <a:off x="17487988" y="3993771"/>
            <a:ext cx="800012" cy="2964431"/>
            <a:chOff x="0" y="0"/>
            <a:chExt cx="4938343" cy="18298954"/>
          </a:xfrm>
        </p:grpSpPr>
        <p:sp>
          <p:nvSpPr>
            <p:cNvPr id="9" name="Freeform 9"/>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0" name="Freeform 10"/>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grpSp>
        <p:nvGrpSpPr>
          <p:cNvPr id="11" name="Group 11"/>
          <p:cNvGrpSpPr/>
          <p:nvPr/>
        </p:nvGrpSpPr>
        <p:grpSpPr>
          <a:xfrm>
            <a:off x="9875564" y="1499274"/>
            <a:ext cx="997629" cy="1028700"/>
            <a:chOff x="0" y="0"/>
            <a:chExt cx="6158201" cy="6350000"/>
          </a:xfrm>
        </p:grpSpPr>
        <p:sp>
          <p:nvSpPr>
            <p:cNvPr id="12" name="Freeform 12"/>
            <p:cNvSpPr/>
            <p:nvPr/>
          </p:nvSpPr>
          <p:spPr>
            <a:xfrm>
              <a:off x="72390" y="72390"/>
              <a:ext cx="6013421" cy="6205220"/>
            </a:xfrm>
            <a:custGeom>
              <a:avLst/>
              <a:gdLst/>
              <a:ahLst/>
              <a:cxnLst/>
              <a:rect l="l" t="t" r="r" b="b"/>
              <a:pathLst>
                <a:path w="6013421" h="6205220">
                  <a:moveTo>
                    <a:pt x="0" y="0"/>
                  </a:moveTo>
                  <a:lnTo>
                    <a:pt x="6013421" y="0"/>
                  </a:lnTo>
                  <a:lnTo>
                    <a:pt x="6013421" y="6205220"/>
                  </a:lnTo>
                  <a:lnTo>
                    <a:pt x="0" y="6205220"/>
                  </a:lnTo>
                  <a:lnTo>
                    <a:pt x="0" y="0"/>
                  </a:lnTo>
                  <a:close/>
                </a:path>
              </a:pathLst>
            </a:custGeom>
            <a:solidFill>
              <a:srgbClr val="F1C5B8"/>
            </a:solidFill>
          </p:spPr>
        </p:sp>
        <p:sp>
          <p:nvSpPr>
            <p:cNvPr id="13" name="Freeform 13"/>
            <p:cNvSpPr/>
            <p:nvPr/>
          </p:nvSpPr>
          <p:spPr>
            <a:xfrm>
              <a:off x="0" y="0"/>
              <a:ext cx="6158201" cy="6350000"/>
            </a:xfrm>
            <a:custGeom>
              <a:avLst/>
              <a:gdLst/>
              <a:ahLst/>
              <a:cxnLst/>
              <a:rect l="l" t="t" r="r" b="b"/>
              <a:pathLst>
                <a:path w="6158201" h="6350000">
                  <a:moveTo>
                    <a:pt x="6013421" y="6205220"/>
                  </a:moveTo>
                  <a:lnTo>
                    <a:pt x="6158201" y="6205220"/>
                  </a:lnTo>
                  <a:lnTo>
                    <a:pt x="6158201" y="6350000"/>
                  </a:lnTo>
                  <a:lnTo>
                    <a:pt x="6013421" y="6350000"/>
                  </a:lnTo>
                  <a:lnTo>
                    <a:pt x="6013421" y="6205220"/>
                  </a:lnTo>
                  <a:close/>
                  <a:moveTo>
                    <a:pt x="0" y="144780"/>
                  </a:moveTo>
                  <a:lnTo>
                    <a:pt x="144780" y="144780"/>
                  </a:lnTo>
                  <a:lnTo>
                    <a:pt x="144780" y="6205220"/>
                  </a:lnTo>
                  <a:lnTo>
                    <a:pt x="0" y="6205220"/>
                  </a:lnTo>
                  <a:lnTo>
                    <a:pt x="0" y="144780"/>
                  </a:lnTo>
                  <a:close/>
                  <a:moveTo>
                    <a:pt x="0" y="6205220"/>
                  </a:moveTo>
                  <a:lnTo>
                    <a:pt x="144780" y="6205220"/>
                  </a:lnTo>
                  <a:lnTo>
                    <a:pt x="144780" y="6350000"/>
                  </a:lnTo>
                  <a:lnTo>
                    <a:pt x="0" y="6350000"/>
                  </a:lnTo>
                  <a:lnTo>
                    <a:pt x="0" y="6205220"/>
                  </a:lnTo>
                  <a:close/>
                  <a:moveTo>
                    <a:pt x="6013421" y="144780"/>
                  </a:moveTo>
                  <a:lnTo>
                    <a:pt x="6158201" y="144780"/>
                  </a:lnTo>
                  <a:lnTo>
                    <a:pt x="6158201" y="6205220"/>
                  </a:lnTo>
                  <a:lnTo>
                    <a:pt x="6013421" y="6205220"/>
                  </a:lnTo>
                  <a:lnTo>
                    <a:pt x="6013421" y="144780"/>
                  </a:lnTo>
                  <a:close/>
                  <a:moveTo>
                    <a:pt x="144780" y="6205220"/>
                  </a:moveTo>
                  <a:lnTo>
                    <a:pt x="6013421" y="6205220"/>
                  </a:lnTo>
                  <a:lnTo>
                    <a:pt x="6013421" y="6350000"/>
                  </a:lnTo>
                  <a:lnTo>
                    <a:pt x="144780" y="6350000"/>
                  </a:lnTo>
                  <a:lnTo>
                    <a:pt x="144780" y="6205220"/>
                  </a:lnTo>
                  <a:close/>
                  <a:moveTo>
                    <a:pt x="6013421" y="0"/>
                  </a:moveTo>
                  <a:lnTo>
                    <a:pt x="6158201" y="0"/>
                  </a:lnTo>
                  <a:lnTo>
                    <a:pt x="6158201" y="144780"/>
                  </a:lnTo>
                  <a:lnTo>
                    <a:pt x="6013421" y="144780"/>
                  </a:lnTo>
                  <a:lnTo>
                    <a:pt x="6013421" y="0"/>
                  </a:lnTo>
                  <a:close/>
                  <a:moveTo>
                    <a:pt x="0" y="0"/>
                  </a:moveTo>
                  <a:lnTo>
                    <a:pt x="144780" y="0"/>
                  </a:lnTo>
                  <a:lnTo>
                    <a:pt x="144780" y="144780"/>
                  </a:lnTo>
                  <a:lnTo>
                    <a:pt x="0" y="144780"/>
                  </a:lnTo>
                  <a:lnTo>
                    <a:pt x="0" y="0"/>
                  </a:lnTo>
                  <a:close/>
                  <a:moveTo>
                    <a:pt x="144780" y="0"/>
                  </a:moveTo>
                  <a:lnTo>
                    <a:pt x="6013421" y="0"/>
                  </a:lnTo>
                  <a:lnTo>
                    <a:pt x="6013421" y="144780"/>
                  </a:lnTo>
                  <a:lnTo>
                    <a:pt x="144780" y="144780"/>
                  </a:lnTo>
                  <a:lnTo>
                    <a:pt x="144780" y="0"/>
                  </a:lnTo>
                  <a:close/>
                </a:path>
              </a:pathLst>
            </a:custGeom>
            <a:solidFill>
              <a:srgbClr val="000000"/>
            </a:solidFill>
          </p:spPr>
        </p:sp>
      </p:grpSp>
      <p:sp>
        <p:nvSpPr>
          <p:cNvPr id="14" name="AutoShape 14"/>
          <p:cNvSpPr/>
          <p:nvPr/>
        </p:nvSpPr>
        <p:spPr>
          <a:xfrm>
            <a:off x="16971720" y="1745749"/>
            <a:ext cx="516268" cy="0"/>
          </a:xfrm>
          <a:prstGeom prst="line">
            <a:avLst/>
          </a:prstGeom>
          <a:ln w="28575" cap="rnd">
            <a:solidFill>
              <a:srgbClr val="000000"/>
            </a:solidFill>
            <a:prstDash val="solid"/>
            <a:headEnd type="none" w="sm" len="sm"/>
            <a:tailEnd type="none" w="sm" len="sm"/>
          </a:ln>
        </p:spPr>
      </p:sp>
      <p:sp>
        <p:nvSpPr>
          <p:cNvPr id="15" name="AutoShape 15"/>
          <p:cNvSpPr/>
          <p:nvPr/>
        </p:nvSpPr>
        <p:spPr>
          <a:xfrm>
            <a:off x="16971720" y="1996879"/>
            <a:ext cx="516268" cy="0"/>
          </a:xfrm>
          <a:prstGeom prst="line">
            <a:avLst/>
          </a:prstGeom>
          <a:ln w="28575" cap="rnd">
            <a:solidFill>
              <a:srgbClr val="000000"/>
            </a:solidFill>
            <a:prstDash val="solid"/>
            <a:headEnd type="none" w="sm" len="sm"/>
            <a:tailEnd type="none" w="sm" len="sm"/>
          </a:ln>
        </p:spPr>
      </p:sp>
      <p:sp>
        <p:nvSpPr>
          <p:cNvPr id="16" name="AutoShape 16"/>
          <p:cNvSpPr/>
          <p:nvPr/>
        </p:nvSpPr>
        <p:spPr>
          <a:xfrm>
            <a:off x="17696885" y="5461698"/>
            <a:ext cx="360786" cy="0"/>
          </a:xfrm>
          <a:prstGeom prst="line">
            <a:avLst/>
          </a:prstGeom>
          <a:ln w="28575" cap="rnd">
            <a:solidFill>
              <a:srgbClr val="000000"/>
            </a:solidFill>
            <a:prstDash val="solid"/>
            <a:headEnd type="none" w="sm" len="sm"/>
            <a:tailEnd type="none" w="sm" len="sm"/>
          </a:ln>
        </p:spPr>
      </p:sp>
      <p:sp>
        <p:nvSpPr>
          <p:cNvPr id="17" name="AutoShape 17"/>
          <p:cNvSpPr/>
          <p:nvPr/>
        </p:nvSpPr>
        <p:spPr>
          <a:xfrm>
            <a:off x="17127202" y="1871314"/>
            <a:ext cx="360786" cy="0"/>
          </a:xfrm>
          <a:prstGeom prst="line">
            <a:avLst/>
          </a:prstGeom>
          <a:ln w="28575" cap="rnd">
            <a:solidFill>
              <a:srgbClr val="000000"/>
            </a:solidFill>
            <a:prstDash val="solid"/>
            <a:headEnd type="none" w="sm" len="sm"/>
            <a:tailEnd type="none" w="sm" len="sm"/>
          </a:ln>
        </p:spPr>
      </p:sp>
      <p:sp>
        <p:nvSpPr>
          <p:cNvPr id="18" name="AutoShape 18"/>
          <p:cNvSpPr/>
          <p:nvPr/>
        </p:nvSpPr>
        <p:spPr>
          <a:xfrm>
            <a:off x="17696885" y="5336133"/>
            <a:ext cx="360786" cy="0"/>
          </a:xfrm>
          <a:prstGeom prst="line">
            <a:avLst/>
          </a:prstGeom>
          <a:ln w="28575" cap="rnd">
            <a:solidFill>
              <a:srgbClr val="000000"/>
            </a:solidFill>
            <a:prstDash val="solid"/>
            <a:headEnd type="none" w="sm" len="sm"/>
            <a:tailEnd type="none" w="sm" len="sm"/>
          </a:ln>
        </p:spPr>
      </p:sp>
      <p:sp>
        <p:nvSpPr>
          <p:cNvPr id="19" name="AutoShape 19"/>
          <p:cNvSpPr/>
          <p:nvPr/>
        </p:nvSpPr>
        <p:spPr>
          <a:xfrm>
            <a:off x="17127202" y="2122444"/>
            <a:ext cx="360786" cy="0"/>
          </a:xfrm>
          <a:prstGeom prst="line">
            <a:avLst/>
          </a:prstGeom>
          <a:ln w="28575" cap="rnd">
            <a:solidFill>
              <a:srgbClr val="000000"/>
            </a:solidFill>
            <a:prstDash val="solid"/>
            <a:headEnd type="none" w="sm" len="sm"/>
            <a:tailEnd type="none" w="sm" len="sm"/>
          </a:ln>
        </p:spPr>
      </p:sp>
      <p:sp>
        <p:nvSpPr>
          <p:cNvPr id="20" name="AutoShape 20"/>
          <p:cNvSpPr/>
          <p:nvPr/>
        </p:nvSpPr>
        <p:spPr>
          <a:xfrm>
            <a:off x="17696885" y="5587263"/>
            <a:ext cx="360786" cy="0"/>
          </a:xfrm>
          <a:prstGeom prst="line">
            <a:avLst/>
          </a:prstGeom>
          <a:ln w="28575" cap="rnd">
            <a:solidFill>
              <a:srgbClr val="000000"/>
            </a:solidFill>
            <a:prstDash val="solid"/>
            <a:headEnd type="none" w="sm" len="sm"/>
            <a:tailEnd type="none" w="sm" len="sm"/>
          </a:ln>
        </p:spPr>
      </p:sp>
      <p:sp>
        <p:nvSpPr>
          <p:cNvPr id="21" name="AutoShape 21"/>
          <p:cNvSpPr/>
          <p:nvPr/>
        </p:nvSpPr>
        <p:spPr>
          <a:xfrm>
            <a:off x="15980601" y="1745749"/>
            <a:ext cx="516268" cy="0"/>
          </a:xfrm>
          <a:prstGeom prst="line">
            <a:avLst/>
          </a:prstGeom>
          <a:ln w="28575" cap="rnd">
            <a:solidFill>
              <a:srgbClr val="000000"/>
            </a:solidFill>
            <a:prstDash val="solid"/>
            <a:headEnd type="none" w="sm" len="sm"/>
            <a:tailEnd type="none" w="sm" len="sm"/>
          </a:ln>
        </p:spPr>
      </p:sp>
      <p:sp>
        <p:nvSpPr>
          <p:cNvPr id="22" name="AutoShape 22"/>
          <p:cNvSpPr/>
          <p:nvPr/>
        </p:nvSpPr>
        <p:spPr>
          <a:xfrm>
            <a:off x="15980601" y="1996879"/>
            <a:ext cx="516268" cy="0"/>
          </a:xfrm>
          <a:prstGeom prst="line">
            <a:avLst/>
          </a:prstGeom>
          <a:ln w="28575" cap="rnd">
            <a:solidFill>
              <a:srgbClr val="000000"/>
            </a:solidFill>
            <a:prstDash val="solid"/>
            <a:headEnd type="none" w="sm" len="sm"/>
            <a:tailEnd type="none" w="sm" len="sm"/>
          </a:ln>
        </p:spPr>
      </p:sp>
      <p:sp>
        <p:nvSpPr>
          <p:cNvPr id="23" name="AutoShape 23"/>
          <p:cNvSpPr/>
          <p:nvPr/>
        </p:nvSpPr>
        <p:spPr>
          <a:xfrm>
            <a:off x="16058342" y="1871314"/>
            <a:ext cx="360786" cy="0"/>
          </a:xfrm>
          <a:prstGeom prst="line">
            <a:avLst/>
          </a:prstGeom>
          <a:ln w="28575" cap="rnd">
            <a:solidFill>
              <a:srgbClr val="000000"/>
            </a:solidFill>
            <a:prstDash val="solid"/>
            <a:headEnd type="none" w="sm" len="sm"/>
            <a:tailEnd type="none" w="sm" len="sm"/>
          </a:ln>
        </p:spPr>
      </p:sp>
      <p:sp>
        <p:nvSpPr>
          <p:cNvPr id="24" name="AutoShape 24"/>
          <p:cNvSpPr/>
          <p:nvPr/>
        </p:nvSpPr>
        <p:spPr>
          <a:xfrm>
            <a:off x="16058342" y="2122444"/>
            <a:ext cx="360786" cy="0"/>
          </a:xfrm>
          <a:prstGeom prst="line">
            <a:avLst/>
          </a:prstGeom>
          <a:ln w="28575" cap="rnd">
            <a:solidFill>
              <a:srgbClr val="000000"/>
            </a:solidFill>
            <a:prstDash val="solid"/>
            <a:headEnd type="none" w="sm" len="sm"/>
            <a:tailEnd type="none" w="sm" len="sm"/>
          </a:ln>
        </p:spPr>
      </p:sp>
      <p:sp>
        <p:nvSpPr>
          <p:cNvPr id="25" name="AutoShape 25"/>
          <p:cNvSpPr/>
          <p:nvPr/>
        </p:nvSpPr>
        <p:spPr>
          <a:xfrm>
            <a:off x="14989482" y="1745749"/>
            <a:ext cx="516268" cy="0"/>
          </a:xfrm>
          <a:prstGeom prst="line">
            <a:avLst/>
          </a:prstGeom>
          <a:ln w="28575" cap="rnd">
            <a:solidFill>
              <a:srgbClr val="000000"/>
            </a:solidFill>
            <a:prstDash val="solid"/>
            <a:headEnd type="none" w="sm" len="sm"/>
            <a:tailEnd type="none" w="sm" len="sm"/>
          </a:ln>
        </p:spPr>
      </p:sp>
      <p:sp>
        <p:nvSpPr>
          <p:cNvPr id="26" name="AutoShape 26"/>
          <p:cNvSpPr/>
          <p:nvPr/>
        </p:nvSpPr>
        <p:spPr>
          <a:xfrm>
            <a:off x="14989482" y="1996879"/>
            <a:ext cx="516268" cy="0"/>
          </a:xfrm>
          <a:prstGeom prst="line">
            <a:avLst/>
          </a:prstGeom>
          <a:ln w="28575" cap="rnd">
            <a:solidFill>
              <a:srgbClr val="000000"/>
            </a:solidFill>
            <a:prstDash val="solid"/>
            <a:headEnd type="none" w="sm" len="sm"/>
            <a:tailEnd type="none" w="sm" len="sm"/>
          </a:ln>
        </p:spPr>
      </p:sp>
      <p:sp>
        <p:nvSpPr>
          <p:cNvPr id="27" name="AutoShape 27"/>
          <p:cNvSpPr/>
          <p:nvPr/>
        </p:nvSpPr>
        <p:spPr>
          <a:xfrm>
            <a:off x="14989482" y="1871314"/>
            <a:ext cx="360786" cy="0"/>
          </a:xfrm>
          <a:prstGeom prst="line">
            <a:avLst/>
          </a:prstGeom>
          <a:ln w="28575" cap="rnd">
            <a:solidFill>
              <a:srgbClr val="000000"/>
            </a:solidFill>
            <a:prstDash val="solid"/>
            <a:headEnd type="none" w="sm" len="sm"/>
            <a:tailEnd type="none" w="sm" len="sm"/>
          </a:ln>
        </p:spPr>
      </p:sp>
      <p:sp>
        <p:nvSpPr>
          <p:cNvPr id="28" name="AutoShape 28"/>
          <p:cNvSpPr/>
          <p:nvPr/>
        </p:nvSpPr>
        <p:spPr>
          <a:xfrm>
            <a:off x="14989482" y="2122444"/>
            <a:ext cx="360786" cy="0"/>
          </a:xfrm>
          <a:prstGeom prst="line">
            <a:avLst/>
          </a:prstGeom>
          <a:ln w="28575" cap="rnd">
            <a:solidFill>
              <a:srgbClr val="000000"/>
            </a:solidFill>
            <a:prstDash val="solid"/>
            <a:headEnd type="none" w="sm" len="sm"/>
            <a:tailEnd type="none" w="sm" len="sm"/>
          </a:ln>
        </p:spPr>
      </p:sp>
      <p:grpSp>
        <p:nvGrpSpPr>
          <p:cNvPr id="29" name="Group 29"/>
          <p:cNvGrpSpPr/>
          <p:nvPr/>
        </p:nvGrpSpPr>
        <p:grpSpPr>
          <a:xfrm>
            <a:off x="10121518" y="1843609"/>
            <a:ext cx="505720" cy="340030"/>
            <a:chOff x="0" y="0"/>
            <a:chExt cx="1930400" cy="1297940"/>
          </a:xfrm>
        </p:grpSpPr>
        <p:sp>
          <p:nvSpPr>
            <p:cNvPr id="30" name="Freeform 3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31" name="Group 31"/>
          <p:cNvGrpSpPr/>
          <p:nvPr/>
        </p:nvGrpSpPr>
        <p:grpSpPr>
          <a:xfrm rot="-10800000">
            <a:off x="17694487" y="3318451"/>
            <a:ext cx="365583" cy="245806"/>
            <a:chOff x="0" y="0"/>
            <a:chExt cx="1930400" cy="1297940"/>
          </a:xfrm>
        </p:grpSpPr>
        <p:sp>
          <p:nvSpPr>
            <p:cNvPr id="32" name="Freeform 3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sp>
        <p:nvSpPr>
          <p:cNvPr id="33" name="TextBox 33"/>
          <p:cNvSpPr txBox="1"/>
          <p:nvPr/>
        </p:nvSpPr>
        <p:spPr>
          <a:xfrm>
            <a:off x="102870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File</a:t>
            </a:r>
          </a:p>
        </p:txBody>
      </p:sp>
      <p:sp>
        <p:nvSpPr>
          <p:cNvPr id="34" name="TextBox 34"/>
          <p:cNvSpPr txBox="1"/>
          <p:nvPr/>
        </p:nvSpPr>
        <p:spPr>
          <a:xfrm>
            <a:off x="1428176" y="1920972"/>
            <a:ext cx="8213160" cy="388120"/>
          </a:xfrm>
          <a:prstGeom prst="rect">
            <a:avLst/>
          </a:prstGeom>
        </p:spPr>
        <p:txBody>
          <a:bodyPr lIns="0" tIns="0" rIns="0" bIns="0" rtlCol="0" anchor="t">
            <a:spAutoFit/>
          </a:bodyPr>
          <a:lstStyle/>
          <a:p>
            <a:pPr algn="ctr">
              <a:lnSpc>
                <a:spcPts val="2699"/>
              </a:lnSpc>
            </a:pPr>
            <a:r>
              <a:rPr lang="en-US" sz="4400" b="1" dirty="0" err="1">
                <a:solidFill>
                  <a:schemeClr val="accent1">
                    <a:lumMod val="50000"/>
                  </a:schemeClr>
                </a:solidFill>
                <a:latin typeface="Arial" panose="020B0604020202020204" pitchFamily="34" charset="0"/>
                <a:cs typeface="Arial" panose="020B0604020202020204" pitchFamily="34" charset="0"/>
              </a:rPr>
              <a:t>Thảo</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luận</a:t>
            </a:r>
            <a:r>
              <a:rPr lang="en-US" sz="4400" b="1" dirty="0">
                <a:solidFill>
                  <a:schemeClr val="accent1">
                    <a:lumMod val="50000"/>
                  </a:schemeClr>
                </a:solidFill>
                <a:latin typeface="Arial" panose="020B0604020202020204" pitchFamily="34" charset="0"/>
                <a:cs typeface="Arial" panose="020B0604020202020204" pitchFamily="34" charset="0"/>
              </a:rPr>
              <a:t> </a:t>
            </a:r>
            <a:r>
              <a:rPr lang="en-US" sz="4400" b="1" dirty="0" err="1">
                <a:solidFill>
                  <a:schemeClr val="accent1">
                    <a:lumMod val="50000"/>
                  </a:schemeClr>
                </a:solidFill>
                <a:latin typeface="Arial" panose="020B0604020202020204" pitchFamily="34" charset="0"/>
                <a:cs typeface="Arial" panose="020B0604020202020204" pitchFamily="34" charset="0"/>
              </a:rPr>
              <a:t>nhóm</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sp>
        <p:nvSpPr>
          <p:cNvPr id="35" name="TextBox 35"/>
          <p:cNvSpPr txBox="1"/>
          <p:nvPr/>
        </p:nvSpPr>
        <p:spPr>
          <a:xfrm>
            <a:off x="3138460"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Edit</a:t>
            </a:r>
          </a:p>
        </p:txBody>
      </p:sp>
      <p:sp>
        <p:nvSpPr>
          <p:cNvPr id="36" name="TextBox 36"/>
          <p:cNvSpPr txBox="1"/>
          <p:nvPr/>
        </p:nvSpPr>
        <p:spPr>
          <a:xfrm>
            <a:off x="524821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Format</a:t>
            </a:r>
          </a:p>
        </p:txBody>
      </p:sp>
      <p:sp>
        <p:nvSpPr>
          <p:cNvPr id="37" name="TextBox 37"/>
          <p:cNvSpPr txBox="1"/>
          <p:nvPr/>
        </p:nvSpPr>
        <p:spPr>
          <a:xfrm>
            <a:off x="7357979" y="369524"/>
            <a:ext cx="1786021" cy="295163"/>
          </a:xfrm>
          <a:prstGeom prst="rect">
            <a:avLst/>
          </a:prstGeom>
        </p:spPr>
        <p:txBody>
          <a:bodyPr lIns="0" tIns="0" rIns="0" bIns="0" rtlCol="0" anchor="t">
            <a:spAutoFit/>
          </a:bodyPr>
          <a:lstStyle/>
          <a:p>
            <a:pPr>
              <a:lnSpc>
                <a:spcPts val="2399"/>
              </a:lnSpc>
            </a:pPr>
            <a:r>
              <a:rPr lang="en-US" sz="2399" u="sng">
                <a:solidFill>
                  <a:srgbClr val="000000"/>
                </a:solidFill>
                <a:latin typeface="Roboto Mono Regular"/>
              </a:rPr>
              <a:t>View</a:t>
            </a:r>
          </a:p>
        </p:txBody>
      </p:sp>
      <p:sp>
        <p:nvSpPr>
          <p:cNvPr id="38" name="TextBox 38"/>
          <p:cNvSpPr txBox="1"/>
          <p:nvPr/>
        </p:nvSpPr>
        <p:spPr>
          <a:xfrm>
            <a:off x="11826257" y="572186"/>
            <a:ext cx="5676018" cy="378502"/>
          </a:xfrm>
          <a:prstGeom prst="rect">
            <a:avLst/>
          </a:prstGeom>
        </p:spPr>
        <p:txBody>
          <a:bodyPr lIns="0" tIns="0" rIns="0" bIns="0" rtlCol="0" anchor="t">
            <a:spAutoFit/>
          </a:bodyPr>
          <a:lstStyle/>
          <a:p>
            <a:pPr algn="r">
              <a:lnSpc>
                <a:spcPts val="2599"/>
              </a:lnSpc>
            </a:pPr>
            <a:r>
              <a:rPr lang="en-US" sz="4400" b="1" dirty="0">
                <a:solidFill>
                  <a:srgbClr val="C00000"/>
                </a:solidFill>
                <a:latin typeface="Arial" panose="020B0604020202020204" pitchFamily="34" charset="0"/>
                <a:cs typeface="Arial" panose="020B0604020202020204" pitchFamily="34" charset="0"/>
              </a:rPr>
              <a:t>KHỞI ĐỘNG</a:t>
            </a:r>
          </a:p>
        </p:txBody>
      </p:sp>
      <p:sp>
        <p:nvSpPr>
          <p:cNvPr id="39" name="TextBox 39"/>
          <p:cNvSpPr txBox="1"/>
          <p:nvPr/>
        </p:nvSpPr>
        <p:spPr>
          <a:xfrm>
            <a:off x="11714913"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Bold"/>
              </a:rPr>
              <a:t>B</a:t>
            </a:r>
          </a:p>
        </p:txBody>
      </p:sp>
      <p:sp>
        <p:nvSpPr>
          <p:cNvPr id="40" name="TextBox 40"/>
          <p:cNvSpPr txBox="1"/>
          <p:nvPr/>
        </p:nvSpPr>
        <p:spPr>
          <a:xfrm>
            <a:off x="12744230" y="1817186"/>
            <a:ext cx="679889" cy="375098"/>
          </a:xfrm>
          <a:prstGeom prst="rect">
            <a:avLst/>
          </a:prstGeom>
        </p:spPr>
        <p:txBody>
          <a:bodyPr lIns="0" tIns="0" rIns="0" bIns="0" rtlCol="0" anchor="t">
            <a:spAutoFit/>
          </a:bodyPr>
          <a:lstStyle/>
          <a:p>
            <a:pPr>
              <a:lnSpc>
                <a:spcPts val="2899"/>
              </a:lnSpc>
            </a:pPr>
            <a:r>
              <a:rPr lang="en-US" sz="2899">
                <a:solidFill>
                  <a:srgbClr val="000000"/>
                </a:solidFill>
                <a:latin typeface="Roboto Mono Regular Italics"/>
              </a:rPr>
              <a:t>I</a:t>
            </a:r>
          </a:p>
        </p:txBody>
      </p:sp>
      <p:sp>
        <p:nvSpPr>
          <p:cNvPr id="41" name="TextBox 41"/>
          <p:cNvSpPr txBox="1"/>
          <p:nvPr/>
        </p:nvSpPr>
        <p:spPr>
          <a:xfrm>
            <a:off x="13773547" y="1817186"/>
            <a:ext cx="679889" cy="375098"/>
          </a:xfrm>
          <a:prstGeom prst="rect">
            <a:avLst/>
          </a:prstGeom>
        </p:spPr>
        <p:txBody>
          <a:bodyPr lIns="0" tIns="0" rIns="0" bIns="0" rtlCol="0" anchor="t">
            <a:spAutoFit/>
          </a:bodyPr>
          <a:lstStyle/>
          <a:p>
            <a:pPr>
              <a:lnSpc>
                <a:spcPts val="2899"/>
              </a:lnSpc>
            </a:pPr>
            <a:r>
              <a:rPr lang="en-US" sz="2899" u="sng">
                <a:solidFill>
                  <a:srgbClr val="000000"/>
                </a:solidFill>
                <a:latin typeface="Roboto Mono Regular"/>
              </a:rPr>
              <a:t>U</a:t>
            </a:r>
          </a:p>
        </p:txBody>
      </p:sp>
      <p:pic>
        <p:nvPicPr>
          <p:cNvPr id="43" name="Picture 4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4688">
            <a:off x="14849113" y="7575184"/>
            <a:ext cx="797005" cy="1396028"/>
          </a:xfrm>
          <a:prstGeom prst="rect">
            <a:avLst/>
          </a:prstGeom>
        </p:spPr>
      </p:pic>
      <p:sp>
        <p:nvSpPr>
          <p:cNvPr id="45" name="Rectangle 44"/>
          <p:cNvSpPr/>
          <p:nvPr/>
        </p:nvSpPr>
        <p:spPr>
          <a:xfrm>
            <a:off x="6556586" y="3722459"/>
            <a:ext cx="10265601" cy="3785652"/>
          </a:xfrm>
          <a:prstGeom prst="rect">
            <a:avLst/>
          </a:prstGeom>
        </p:spPr>
        <p:txBody>
          <a:bodyPr wrap="square">
            <a:spAutoFit/>
          </a:bodyPr>
          <a:lstStyle/>
          <a:p>
            <a:pPr algn="just">
              <a:lnSpc>
                <a:spcPct val="150000"/>
              </a:lnSpc>
            </a:pPr>
            <a:r>
              <a:rPr lang="vi-VN" sz="4000" dirty="0"/>
              <a:t>Trong dự án Sổ lưu niệm, bạn An đóng vai trò trưởng nhóm. Em hãy chọn ba công việc thể hiện chức năng điều hành nhóm của bạn An trong những công việc sau đây:</a:t>
            </a:r>
          </a:p>
        </p:txBody>
      </p:sp>
      <p:pic>
        <p:nvPicPr>
          <p:cNvPr id="46"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160" y="3722459"/>
            <a:ext cx="4800600" cy="5893593"/>
          </a:xfrm>
          <a:prstGeom prst="rect">
            <a:avLst/>
          </a:prstGeom>
          <a:ln>
            <a:noFill/>
          </a:ln>
          <a:effectLst>
            <a:outerShdw blurRad="190500" algn="tl" rotWithShape="0">
              <a:srgbClr val="000000">
                <a:alpha val="70000"/>
              </a:srgbClr>
            </a:outerShdw>
          </a:effectLst>
        </p:spPr>
      </p:pic>
      <p:pic>
        <p:nvPicPr>
          <p:cNvPr id="47"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4675">
            <a:off x="5764220" y="7809488"/>
            <a:ext cx="1899771" cy="2077284"/>
          </a:xfrm>
          <a:prstGeom prst="rect">
            <a:avLst/>
          </a:prstGeom>
          <a:ln>
            <a:noFill/>
          </a:ln>
          <a:effectLst>
            <a:outerShdw blurRad="190500" algn="tl" rotWithShape="0">
              <a:srgbClr val="000000">
                <a:alpha val="70000"/>
              </a:srgbClr>
            </a:outerShdw>
          </a:effec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par>
                                <p:cTn id="13" presetID="10"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additive="base">
                                        <p:cTn id="20" dur="500"/>
                                        <p:tgtEl>
                                          <p:spTgt spid="45"/>
                                        </p:tgtEl>
                                        <p:attrNameLst>
                                          <p:attrName>ppt_y</p:attrName>
                                        </p:attrNameLst>
                                      </p:cBhvr>
                                      <p:tavLst>
                                        <p:tav tm="0">
                                          <p:val>
                                            <p:strVal val="#ppt_y+#ppt_h*1.125000"/>
                                          </p:val>
                                        </p:tav>
                                        <p:tav tm="100000">
                                          <p:val>
                                            <p:strVal val="#ppt_y"/>
                                          </p:val>
                                        </p:tav>
                                      </p:tavLst>
                                    </p:anim>
                                    <p:animEffect transition="in" filter="wipe(up)">
                                      <p:cBhvr>
                                        <p:cTn id="21" dur="500"/>
                                        <p:tgtEl>
                                          <p:spTgt spid="45"/>
                                        </p:tgtEl>
                                      </p:cBhvr>
                                    </p:animEffect>
                                  </p:childTnLst>
                                </p:cTn>
                              </p:par>
                              <p:par>
                                <p:cTn id="22" presetID="12" presetClass="entr" presetSubtype="4"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p:tgtEl>
                                          <p:spTgt spid="43"/>
                                        </p:tgtEl>
                                        <p:attrNameLst>
                                          <p:attrName>ppt_y</p:attrName>
                                        </p:attrNameLst>
                                      </p:cBhvr>
                                      <p:tavLst>
                                        <p:tav tm="0">
                                          <p:val>
                                            <p:strVal val="#ppt_y+#ppt_h*1.125000"/>
                                          </p:val>
                                        </p:tav>
                                        <p:tav tm="100000">
                                          <p:val>
                                            <p:strVal val="#ppt_y"/>
                                          </p:val>
                                        </p:tav>
                                      </p:tavLst>
                                    </p:anim>
                                    <p:animEffect transition="in" filter="wipe(up)">
                                      <p:cBhvr>
                                        <p:cTn id="2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49007" y="600096"/>
            <a:ext cx="15189986" cy="12417814"/>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29944">
            <a:off x="14867973" y="1243758"/>
            <a:ext cx="1337437" cy="1281508"/>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080411">
            <a:off x="2346006" y="7136232"/>
            <a:ext cx="1293894" cy="1239786"/>
          </a:xfrm>
          <a:prstGeom prst="rect">
            <a:avLst/>
          </a:prstGeom>
        </p:spPr>
      </p:pic>
      <p:pic>
        <p:nvPicPr>
          <p:cNvPr id="5" name="Picture 5"/>
          <p:cNvPicPr>
            <a:picLocks noChangeAspect="1"/>
          </p:cNvPicPr>
          <p:nvPr/>
        </p:nvPicPr>
        <p:blipFill>
          <a:blip r:embed="rId7"/>
          <a:srcRect/>
          <a:stretch>
            <a:fillRect/>
          </a:stretch>
        </p:blipFill>
        <p:spPr>
          <a:xfrm>
            <a:off x="8948458" y="4697288"/>
            <a:ext cx="12491586" cy="12828329"/>
          </a:xfrm>
          <a:prstGeom prst="rect">
            <a:avLst/>
          </a:prstGeom>
        </p:spPr>
      </p:pic>
      <p:sp>
        <p:nvSpPr>
          <p:cNvPr id="7" name="TextBox 7"/>
          <p:cNvSpPr txBox="1"/>
          <p:nvPr/>
        </p:nvSpPr>
        <p:spPr>
          <a:xfrm>
            <a:off x="1839981" y="2850628"/>
            <a:ext cx="14343265" cy="3693319"/>
          </a:xfrm>
          <a:prstGeom prst="rect">
            <a:avLst/>
          </a:prstGeom>
        </p:spPr>
        <p:txBody>
          <a:bodyPr wrap="square" lIns="0" tIns="0" rIns="0" bIns="0" rtlCol="0" anchor="t">
            <a:spAutoFit/>
          </a:bodyPr>
          <a:lstStyle/>
          <a:p>
            <a:pPr algn="ctr">
              <a:lnSpc>
                <a:spcPct val="150000"/>
              </a:lnSpc>
            </a:pPr>
            <a:r>
              <a:rPr lang="en-US" sz="8000" b="1" dirty="0">
                <a:solidFill>
                  <a:srgbClr val="3A3031"/>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3A3031"/>
                </a:solidFill>
                <a:latin typeface="Arial" panose="020B0604020202020204" pitchFamily="34" charset="0"/>
                <a:cs typeface="Arial" panose="020B0604020202020204" pitchFamily="34" charset="0"/>
              </a:rPr>
              <a:t>ĐÃ LẮNG NGHE BÀI GIẢNG!</a:t>
            </a:r>
          </a:p>
        </p:txBody>
      </p:sp>
    </p:spTree>
    <p:extLst>
      <p:ext uri="{BB962C8B-B14F-4D97-AF65-F5344CB8AC3E}">
        <p14:creationId xmlns:p14="http://schemas.microsoft.com/office/powerpoint/2010/main" val="52291477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8" name="Group 8"/>
          <p:cNvGrpSpPr/>
          <p:nvPr/>
        </p:nvGrpSpPr>
        <p:grpSpPr>
          <a:xfrm>
            <a:off x="0" y="9486988"/>
            <a:ext cx="18288000" cy="800012"/>
            <a:chOff x="0" y="0"/>
            <a:chExt cx="112888889" cy="4938343"/>
          </a:xfrm>
        </p:grpSpPr>
        <p:sp>
          <p:nvSpPr>
            <p:cNvPr id="9" name="Freeform 9"/>
            <p:cNvSpPr/>
            <p:nvPr/>
          </p:nvSpPr>
          <p:spPr>
            <a:xfrm>
              <a:off x="72390" y="72390"/>
              <a:ext cx="112744104" cy="4793563"/>
            </a:xfrm>
            <a:custGeom>
              <a:avLst/>
              <a:gdLst/>
              <a:ahLst/>
              <a:cxnLst/>
              <a:rect l="l" t="t" r="r" b="b"/>
              <a:pathLst>
                <a:path w="112744104" h="4793563">
                  <a:moveTo>
                    <a:pt x="0" y="0"/>
                  </a:moveTo>
                  <a:lnTo>
                    <a:pt x="112744104" y="0"/>
                  </a:lnTo>
                  <a:lnTo>
                    <a:pt x="112744104" y="4793563"/>
                  </a:lnTo>
                  <a:lnTo>
                    <a:pt x="0" y="4793563"/>
                  </a:lnTo>
                  <a:lnTo>
                    <a:pt x="0" y="0"/>
                  </a:lnTo>
                  <a:close/>
                </a:path>
              </a:pathLst>
            </a:custGeom>
            <a:solidFill>
              <a:srgbClr val="FFEBE3"/>
            </a:solidFill>
          </p:spPr>
        </p:sp>
        <p:sp>
          <p:nvSpPr>
            <p:cNvPr id="10" name="Freeform 10"/>
            <p:cNvSpPr/>
            <p:nvPr/>
          </p:nvSpPr>
          <p:spPr>
            <a:xfrm>
              <a:off x="0" y="0"/>
              <a:ext cx="112888886" cy="4938343"/>
            </a:xfrm>
            <a:custGeom>
              <a:avLst/>
              <a:gdLst/>
              <a:ahLst/>
              <a:cxnLst/>
              <a:rect l="l" t="t" r="r" b="b"/>
              <a:pathLst>
                <a:path w="112888886" h="4938343">
                  <a:moveTo>
                    <a:pt x="112744114" y="4793563"/>
                  </a:moveTo>
                  <a:lnTo>
                    <a:pt x="112888886" y="4793563"/>
                  </a:lnTo>
                  <a:lnTo>
                    <a:pt x="112888886" y="4938343"/>
                  </a:lnTo>
                  <a:lnTo>
                    <a:pt x="112744114" y="4938343"/>
                  </a:lnTo>
                  <a:lnTo>
                    <a:pt x="112744114" y="4793563"/>
                  </a:lnTo>
                  <a:close/>
                  <a:moveTo>
                    <a:pt x="0" y="144780"/>
                  </a:moveTo>
                  <a:lnTo>
                    <a:pt x="144780" y="144780"/>
                  </a:lnTo>
                  <a:lnTo>
                    <a:pt x="144780" y="4793563"/>
                  </a:lnTo>
                  <a:lnTo>
                    <a:pt x="0" y="4793563"/>
                  </a:lnTo>
                  <a:lnTo>
                    <a:pt x="0" y="144780"/>
                  </a:lnTo>
                  <a:close/>
                  <a:moveTo>
                    <a:pt x="0" y="4793563"/>
                  </a:moveTo>
                  <a:lnTo>
                    <a:pt x="144780" y="4793563"/>
                  </a:lnTo>
                  <a:lnTo>
                    <a:pt x="144780" y="4938343"/>
                  </a:lnTo>
                  <a:lnTo>
                    <a:pt x="0" y="4938343"/>
                  </a:lnTo>
                  <a:lnTo>
                    <a:pt x="0" y="4793563"/>
                  </a:lnTo>
                  <a:close/>
                  <a:moveTo>
                    <a:pt x="112744114" y="144780"/>
                  </a:moveTo>
                  <a:lnTo>
                    <a:pt x="112888886" y="144780"/>
                  </a:lnTo>
                  <a:lnTo>
                    <a:pt x="112888886" y="4793563"/>
                  </a:lnTo>
                  <a:lnTo>
                    <a:pt x="112744114" y="4793563"/>
                  </a:lnTo>
                  <a:lnTo>
                    <a:pt x="112744114" y="144780"/>
                  </a:lnTo>
                  <a:close/>
                  <a:moveTo>
                    <a:pt x="144780" y="4793563"/>
                  </a:moveTo>
                  <a:lnTo>
                    <a:pt x="112744114" y="4793563"/>
                  </a:lnTo>
                  <a:lnTo>
                    <a:pt x="112744114" y="4938343"/>
                  </a:lnTo>
                  <a:lnTo>
                    <a:pt x="144780" y="4938343"/>
                  </a:lnTo>
                  <a:lnTo>
                    <a:pt x="144780" y="4793563"/>
                  </a:lnTo>
                  <a:close/>
                  <a:moveTo>
                    <a:pt x="112744114" y="0"/>
                  </a:moveTo>
                  <a:lnTo>
                    <a:pt x="112888886" y="0"/>
                  </a:lnTo>
                  <a:lnTo>
                    <a:pt x="112888886" y="144780"/>
                  </a:lnTo>
                  <a:lnTo>
                    <a:pt x="112744114" y="144780"/>
                  </a:lnTo>
                  <a:lnTo>
                    <a:pt x="112744114" y="0"/>
                  </a:lnTo>
                  <a:close/>
                  <a:moveTo>
                    <a:pt x="0" y="0"/>
                  </a:moveTo>
                  <a:lnTo>
                    <a:pt x="144780" y="0"/>
                  </a:lnTo>
                  <a:lnTo>
                    <a:pt x="144780" y="144780"/>
                  </a:lnTo>
                  <a:lnTo>
                    <a:pt x="0" y="144780"/>
                  </a:lnTo>
                  <a:lnTo>
                    <a:pt x="0" y="0"/>
                  </a:lnTo>
                  <a:close/>
                  <a:moveTo>
                    <a:pt x="144780" y="0"/>
                  </a:moveTo>
                  <a:lnTo>
                    <a:pt x="112744114" y="0"/>
                  </a:lnTo>
                  <a:lnTo>
                    <a:pt x="112744114" y="144780"/>
                  </a:lnTo>
                  <a:lnTo>
                    <a:pt x="144780" y="144780"/>
                  </a:lnTo>
                  <a:lnTo>
                    <a:pt x="144780" y="0"/>
                  </a:lnTo>
                  <a:close/>
                </a:path>
              </a:pathLst>
            </a:custGeom>
            <a:solidFill>
              <a:srgbClr val="000000"/>
            </a:solidFill>
          </p:spPr>
        </p:sp>
      </p:grpSp>
      <p:grpSp>
        <p:nvGrpSpPr>
          <p:cNvPr id="11" name="Group 11"/>
          <p:cNvGrpSpPr/>
          <p:nvPr/>
        </p:nvGrpSpPr>
        <p:grpSpPr>
          <a:xfrm rot="5400000">
            <a:off x="6796058" y="8404779"/>
            <a:ext cx="800012" cy="2964431"/>
            <a:chOff x="0" y="0"/>
            <a:chExt cx="4938343" cy="18298954"/>
          </a:xfrm>
        </p:grpSpPr>
        <p:sp>
          <p:nvSpPr>
            <p:cNvPr id="12" name="Freeform 12"/>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3" name="Freeform 13"/>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4" name="AutoShape 14"/>
          <p:cNvSpPr/>
          <p:nvPr/>
        </p:nvSpPr>
        <p:spPr>
          <a:xfrm rot="5400000">
            <a:off x="7015671" y="9861991"/>
            <a:ext cx="360786" cy="0"/>
          </a:xfrm>
          <a:prstGeom prst="line">
            <a:avLst/>
          </a:prstGeom>
          <a:ln w="28575" cap="rnd">
            <a:solidFill>
              <a:srgbClr val="000000"/>
            </a:solidFill>
            <a:prstDash val="solid"/>
            <a:headEnd type="none" w="sm" len="sm"/>
            <a:tailEnd type="none" w="sm" len="sm"/>
          </a:ln>
        </p:spPr>
      </p:sp>
      <p:sp>
        <p:nvSpPr>
          <p:cNvPr id="15" name="AutoShape 15"/>
          <p:cNvSpPr/>
          <p:nvPr/>
        </p:nvSpPr>
        <p:spPr>
          <a:xfrm rot="5400000">
            <a:off x="7141236" y="9861991"/>
            <a:ext cx="360786" cy="0"/>
          </a:xfrm>
          <a:prstGeom prst="line">
            <a:avLst/>
          </a:prstGeom>
          <a:ln w="28575" cap="rnd">
            <a:solidFill>
              <a:srgbClr val="000000"/>
            </a:solidFill>
            <a:prstDash val="solid"/>
            <a:headEnd type="none" w="sm" len="sm"/>
            <a:tailEnd type="none" w="sm" len="sm"/>
          </a:ln>
        </p:spPr>
      </p:sp>
      <p:sp>
        <p:nvSpPr>
          <p:cNvPr id="16" name="AutoShape 16"/>
          <p:cNvSpPr/>
          <p:nvPr/>
        </p:nvSpPr>
        <p:spPr>
          <a:xfrm rot="5400000">
            <a:off x="6890106" y="9861991"/>
            <a:ext cx="360786" cy="0"/>
          </a:xfrm>
          <a:prstGeom prst="line">
            <a:avLst/>
          </a:prstGeom>
          <a:ln w="28575" cap="rnd">
            <a:solidFill>
              <a:srgbClr val="000000"/>
            </a:solidFill>
            <a:prstDash val="solid"/>
            <a:headEnd type="none" w="sm" len="sm"/>
            <a:tailEnd type="none" w="sm" len="sm"/>
          </a:ln>
        </p:spPr>
      </p:sp>
      <p:grpSp>
        <p:nvGrpSpPr>
          <p:cNvPr id="17" name="Group 17"/>
          <p:cNvGrpSpPr/>
          <p:nvPr/>
        </p:nvGrpSpPr>
        <p:grpSpPr>
          <a:xfrm rot="5400000">
            <a:off x="297852" y="9765256"/>
            <a:ext cx="365583" cy="245806"/>
            <a:chOff x="0" y="0"/>
            <a:chExt cx="1930400" cy="1297940"/>
          </a:xfrm>
        </p:grpSpPr>
        <p:sp>
          <p:nvSpPr>
            <p:cNvPr id="18" name="Freeform 18"/>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grpSp>
        <p:nvGrpSpPr>
          <p:cNvPr id="19" name="Group 19"/>
          <p:cNvGrpSpPr/>
          <p:nvPr/>
        </p:nvGrpSpPr>
        <p:grpSpPr>
          <a:xfrm rot="-5400000">
            <a:off x="17628527" y="9765256"/>
            <a:ext cx="365583" cy="245806"/>
            <a:chOff x="0" y="0"/>
            <a:chExt cx="1930400" cy="1297940"/>
          </a:xfrm>
        </p:grpSpPr>
        <p:sp>
          <p:nvSpPr>
            <p:cNvPr id="20" name="Freeform 20"/>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00000"/>
            </a:solidFill>
          </p:spPr>
        </p:sp>
      </p:grpSp>
      <p:sp>
        <p:nvSpPr>
          <p:cNvPr id="23" name="AutoShape 23"/>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24" name="AutoShape 24"/>
          <p:cNvSpPr/>
          <p:nvPr/>
        </p:nvSpPr>
        <p:spPr>
          <a:xfrm rot="5400000">
            <a:off x="13289800" y="5267369"/>
            <a:ext cx="8410663" cy="0"/>
          </a:xfrm>
          <a:prstGeom prst="line">
            <a:avLst/>
          </a:prstGeom>
          <a:ln w="28575" cap="rnd">
            <a:solidFill>
              <a:srgbClr val="000000"/>
            </a:solidFill>
            <a:prstDash val="solid"/>
            <a:headEnd type="none" w="sm" len="sm"/>
            <a:tailEnd type="none" w="sm" len="sm"/>
          </a:ln>
        </p:spPr>
      </p:sp>
      <p:grpSp>
        <p:nvGrpSpPr>
          <p:cNvPr id="25" name="Group 25"/>
          <p:cNvGrpSpPr/>
          <p:nvPr/>
        </p:nvGrpSpPr>
        <p:grpSpPr>
          <a:xfrm>
            <a:off x="17487988" y="3133886"/>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28" name="AutoShape 28"/>
          <p:cNvSpPr/>
          <p:nvPr/>
        </p:nvSpPr>
        <p:spPr>
          <a:xfrm>
            <a:off x="17696885" y="4601814"/>
            <a:ext cx="360786" cy="0"/>
          </a:xfrm>
          <a:prstGeom prst="line">
            <a:avLst/>
          </a:prstGeom>
          <a:ln w="28575" cap="rnd">
            <a:solidFill>
              <a:srgbClr val="000000"/>
            </a:solidFill>
            <a:prstDash val="solid"/>
            <a:headEnd type="none" w="sm" len="sm"/>
            <a:tailEnd type="none" w="sm" len="sm"/>
          </a:ln>
        </p:spPr>
      </p:sp>
      <p:sp>
        <p:nvSpPr>
          <p:cNvPr id="29" name="AutoShape 29"/>
          <p:cNvSpPr/>
          <p:nvPr/>
        </p:nvSpPr>
        <p:spPr>
          <a:xfrm>
            <a:off x="17696885" y="4476248"/>
            <a:ext cx="360786" cy="0"/>
          </a:xfrm>
          <a:prstGeom prst="line">
            <a:avLst/>
          </a:prstGeom>
          <a:ln w="28575" cap="rnd">
            <a:solidFill>
              <a:srgbClr val="000000"/>
            </a:solidFill>
            <a:prstDash val="solid"/>
            <a:headEnd type="none" w="sm" len="sm"/>
            <a:tailEnd type="none" w="sm" len="sm"/>
          </a:ln>
        </p:spPr>
      </p:sp>
      <p:sp>
        <p:nvSpPr>
          <p:cNvPr id="30" name="AutoShape 30"/>
          <p:cNvSpPr/>
          <p:nvPr/>
        </p:nvSpPr>
        <p:spPr>
          <a:xfrm>
            <a:off x="17696885" y="4727379"/>
            <a:ext cx="360786" cy="0"/>
          </a:xfrm>
          <a:prstGeom prst="line">
            <a:avLst/>
          </a:prstGeom>
          <a:ln w="28575" cap="rnd">
            <a:solidFill>
              <a:srgbClr val="000000"/>
            </a:solidFill>
            <a:prstDash val="solid"/>
            <a:headEnd type="none" w="sm" len="sm"/>
            <a:tailEnd type="none" w="sm" len="sm"/>
          </a:ln>
        </p:spPr>
      </p:sp>
      <p:pic>
        <p:nvPicPr>
          <p:cNvPr id="36"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5338934" y="7687049"/>
            <a:ext cx="1635342" cy="1656424"/>
          </a:xfrm>
          <a:prstGeom prst="rect">
            <a:avLst/>
          </a:prstGeom>
          <a:ln>
            <a:noFill/>
          </a:ln>
          <a:effectLst>
            <a:outerShdw blurRad="190500" algn="tl" rotWithShape="0">
              <a:srgbClr val="000000">
                <a:alpha val="70000"/>
              </a:srgbClr>
            </a:outerShdw>
          </a:effectLst>
        </p:spPr>
      </p:pic>
      <p:sp>
        <p:nvSpPr>
          <p:cNvPr id="39" name="Rectangle 38"/>
          <p:cNvSpPr/>
          <p:nvPr/>
        </p:nvSpPr>
        <p:spPr>
          <a:xfrm>
            <a:off x="1210865" y="1911223"/>
            <a:ext cx="16058521" cy="5632311"/>
          </a:xfrm>
          <a:prstGeom prst="rect">
            <a:avLst/>
          </a:prstGeom>
        </p:spPr>
        <p:txBody>
          <a:bodyPr wrap="square">
            <a:spAutoFit/>
          </a:bodyPr>
          <a:lstStyle/>
          <a:p>
            <a:pPr algn="just">
              <a:lnSpc>
                <a:spcPct val="150000"/>
              </a:lnSpc>
            </a:pPr>
            <a:r>
              <a:rPr lang="vi-VN" sz="4000" dirty="0"/>
              <a:t>a) Mô tả nội dung sổ lưu niệm bằng phần mềm sơ đồ tư duy.</a:t>
            </a:r>
          </a:p>
          <a:p>
            <a:pPr algn="just">
              <a:lnSpc>
                <a:spcPct val="150000"/>
              </a:lnSpc>
            </a:pPr>
            <a:r>
              <a:rPr lang="vi-VN" sz="4000" dirty="0"/>
              <a:t>b) Quản lí công việc của cả nhóm, theo dõi thời gian thực hiện.</a:t>
            </a:r>
          </a:p>
          <a:p>
            <a:pPr algn="just">
              <a:lnSpc>
                <a:spcPct val="150000"/>
              </a:lnSpc>
            </a:pPr>
            <a:r>
              <a:rPr lang="vi-VN" sz="4000" dirty="0"/>
              <a:t>c) Định dạng và sắp xếp các đoạn văn bản trong sổ lưu niệm.</a:t>
            </a:r>
          </a:p>
          <a:p>
            <a:pPr algn="just">
              <a:lnSpc>
                <a:spcPct val="150000"/>
              </a:lnSpc>
            </a:pPr>
            <a:r>
              <a:rPr lang="vi-VN" sz="4000" dirty="0"/>
              <a:t>d) Phân công nhiệm vụ và kết nối các hoạt động của các thành viên.</a:t>
            </a:r>
          </a:p>
          <a:p>
            <a:pPr algn="just">
              <a:lnSpc>
                <a:spcPct val="150000"/>
              </a:lnSpc>
            </a:pPr>
            <a:r>
              <a:rPr lang="vi-VN" sz="4000" dirty="0"/>
              <a:t>e) Thiết kế bài giới thiệu sản phẩm bằng phần mềm trình chiếu.</a:t>
            </a:r>
          </a:p>
          <a:p>
            <a:pPr algn="just">
              <a:lnSpc>
                <a:spcPct val="150000"/>
              </a:lnSpc>
            </a:pPr>
            <a:r>
              <a:rPr lang="vi-VN" sz="4000" dirty="0"/>
              <a:t>f) Thay mặt cả nhóm, trao đổi thông tin với cô giáo và các nhóm khác.</a:t>
            </a:r>
          </a:p>
        </p:txBody>
      </p:sp>
      <p:pic>
        <p:nvPicPr>
          <p:cNvPr id="40" name="Picture 6"/>
          <p:cNvPicPr>
            <a:picLocks noChangeAspect="1"/>
          </p:cNvPicPr>
          <p:nvPr/>
        </p:nvPicPr>
        <p:blipFill>
          <a:blip r:embed="rId5"/>
          <a:srcRect/>
          <a:stretch>
            <a:fillRect/>
          </a:stretch>
        </p:blipFill>
        <p:spPr>
          <a:xfrm>
            <a:off x="15338934" y="1191266"/>
            <a:ext cx="1752600" cy="1443704"/>
          </a:xfrm>
          <a:prstGeom prst="rect">
            <a:avLst/>
          </a:prstGeom>
        </p:spPr>
      </p:pic>
      <p:pic>
        <p:nvPicPr>
          <p:cNvPr id="41"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2968255"/>
            <a:ext cx="705962" cy="913866"/>
          </a:xfrm>
          <a:prstGeom prst="rect">
            <a:avLst/>
          </a:prstGeom>
        </p:spPr>
      </p:pic>
      <p:pic>
        <p:nvPicPr>
          <p:cNvPr id="42"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4810436"/>
            <a:ext cx="705962" cy="913866"/>
          </a:xfrm>
          <a:prstGeom prst="rect">
            <a:avLst/>
          </a:prstGeom>
        </p:spPr>
      </p:pic>
      <p:pic>
        <p:nvPicPr>
          <p:cNvPr id="43"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250566" y="6629758"/>
            <a:ext cx="705962" cy="913866"/>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par>
                                <p:cTn id="9" presetID="16" presetClass="emph" presetSubtype="0" fill="hold" nodeType="withEffect">
                                  <p:stCondLst>
                                    <p:cond delay="0"/>
                                  </p:stCondLst>
                                  <p:iterate type="lt">
                                    <p:tmPct val="4000"/>
                                  </p:iterate>
                                  <p:childTnLst>
                                    <p:set>
                                      <p:cBhvr override="childStyle">
                                        <p:cTn id="10" dur="500" fill="hold"/>
                                        <p:tgtEl>
                                          <p:spTgt spid="39">
                                            <p:txEl>
                                              <p:pRg st="1" end="1"/>
                                            </p:txEl>
                                          </p:spTgt>
                                        </p:tgtEl>
                                        <p:attrNameLst>
                                          <p:attrName>style.color</p:attrName>
                                        </p:attrNameLst>
                                      </p:cBhvr>
                                      <p:to>
                                        <p:clrVal>
                                          <a:srgbClr val="C00000"/>
                                        </p:clrVal>
                                      </p:to>
                                    </p:set>
                                    <p:set>
                                      <p:cBhvr>
                                        <p:cTn id="11" dur="500" fill="hold"/>
                                        <p:tgtEl>
                                          <p:spTgt spid="39">
                                            <p:txEl>
                                              <p:pRg st="1" end="1"/>
                                            </p:txEl>
                                          </p:spTgt>
                                        </p:tgtEl>
                                        <p:attrNameLst>
                                          <p:attrName>fillcolor</p:attrName>
                                        </p:attrNameLst>
                                      </p:cBhvr>
                                      <p:to>
                                        <p:clrVal>
                                          <a:srgbClr val="C00000"/>
                                        </p:clrVal>
                                      </p:to>
                                    </p:set>
                                    <p:set>
                                      <p:cBhvr>
                                        <p:cTn id="12" dur="500" fill="hold"/>
                                        <p:tgtEl>
                                          <p:spTgt spid="39">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p:tgtEl>
                                          <p:spTgt spid="42"/>
                                        </p:tgtEl>
                                        <p:attrNameLst>
                                          <p:attrName>ppt_x</p:attrName>
                                        </p:attrNameLst>
                                      </p:cBhvr>
                                      <p:tavLst>
                                        <p:tav tm="0">
                                          <p:val>
                                            <p:strVal val="#ppt_x-#ppt_w*1.125000"/>
                                          </p:val>
                                        </p:tav>
                                        <p:tav tm="100000">
                                          <p:val>
                                            <p:strVal val="#ppt_x"/>
                                          </p:val>
                                        </p:tav>
                                      </p:tavLst>
                                    </p:anim>
                                    <p:animEffect transition="in" filter="wipe(right)">
                                      <p:cBhvr>
                                        <p:cTn id="18" dur="500"/>
                                        <p:tgtEl>
                                          <p:spTgt spid="42"/>
                                        </p:tgtEl>
                                      </p:cBhvr>
                                    </p:animEffect>
                                  </p:childTnLst>
                                </p:cTn>
                              </p:par>
                              <p:par>
                                <p:cTn id="19" presetID="16" presetClass="emph" presetSubtype="0" fill="hold" nodeType="withEffect">
                                  <p:stCondLst>
                                    <p:cond delay="0"/>
                                  </p:stCondLst>
                                  <p:iterate type="lt">
                                    <p:tmPct val="4000"/>
                                  </p:iterate>
                                  <p:childTnLst>
                                    <p:set>
                                      <p:cBhvr override="childStyle">
                                        <p:cTn id="20" dur="500" fill="hold"/>
                                        <p:tgtEl>
                                          <p:spTgt spid="39">
                                            <p:txEl>
                                              <p:pRg st="3" end="3"/>
                                            </p:txEl>
                                          </p:spTgt>
                                        </p:tgtEl>
                                        <p:attrNameLst>
                                          <p:attrName>style.color</p:attrName>
                                        </p:attrNameLst>
                                      </p:cBhvr>
                                      <p:to>
                                        <p:clrVal>
                                          <a:srgbClr val="C00000"/>
                                        </p:clrVal>
                                      </p:to>
                                    </p:set>
                                    <p:set>
                                      <p:cBhvr>
                                        <p:cTn id="21" dur="500" fill="hold"/>
                                        <p:tgtEl>
                                          <p:spTgt spid="39">
                                            <p:txEl>
                                              <p:pRg st="3" end="3"/>
                                            </p:txEl>
                                          </p:spTgt>
                                        </p:tgtEl>
                                        <p:attrNameLst>
                                          <p:attrName>fillcolor</p:attrName>
                                        </p:attrNameLst>
                                      </p:cBhvr>
                                      <p:to>
                                        <p:clrVal>
                                          <a:srgbClr val="C00000"/>
                                        </p:clrVal>
                                      </p:to>
                                    </p:set>
                                    <p:set>
                                      <p:cBhvr>
                                        <p:cTn id="22" dur="500" fill="hold"/>
                                        <p:tgtEl>
                                          <p:spTgt spid="39">
                                            <p:txEl>
                                              <p:pRg st="3" end="3"/>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p:tgtEl>
                                          <p:spTgt spid="43"/>
                                        </p:tgtEl>
                                        <p:attrNameLst>
                                          <p:attrName>ppt_x</p:attrName>
                                        </p:attrNameLst>
                                      </p:cBhvr>
                                      <p:tavLst>
                                        <p:tav tm="0">
                                          <p:val>
                                            <p:strVal val="#ppt_x-#ppt_w*1.125000"/>
                                          </p:val>
                                        </p:tav>
                                        <p:tav tm="100000">
                                          <p:val>
                                            <p:strVal val="#ppt_x"/>
                                          </p:val>
                                        </p:tav>
                                      </p:tavLst>
                                    </p:anim>
                                    <p:animEffect transition="in" filter="wipe(right)">
                                      <p:cBhvr>
                                        <p:cTn id="28" dur="500"/>
                                        <p:tgtEl>
                                          <p:spTgt spid="43"/>
                                        </p:tgtEl>
                                      </p:cBhvr>
                                    </p:animEffect>
                                  </p:childTnLst>
                                </p:cTn>
                              </p:par>
                              <p:par>
                                <p:cTn id="29" presetID="16" presetClass="emph" presetSubtype="0" fill="hold" nodeType="withEffect">
                                  <p:stCondLst>
                                    <p:cond delay="0"/>
                                  </p:stCondLst>
                                  <p:iterate type="lt">
                                    <p:tmPct val="4000"/>
                                  </p:iterate>
                                  <p:childTnLst>
                                    <p:set>
                                      <p:cBhvr override="childStyle">
                                        <p:cTn id="30" dur="500" fill="hold"/>
                                        <p:tgtEl>
                                          <p:spTgt spid="39">
                                            <p:txEl>
                                              <p:pRg st="5" end="5"/>
                                            </p:txEl>
                                          </p:spTgt>
                                        </p:tgtEl>
                                        <p:attrNameLst>
                                          <p:attrName>style.color</p:attrName>
                                        </p:attrNameLst>
                                      </p:cBhvr>
                                      <p:to>
                                        <p:clrVal>
                                          <a:srgbClr val="C00000"/>
                                        </p:clrVal>
                                      </p:to>
                                    </p:set>
                                    <p:set>
                                      <p:cBhvr>
                                        <p:cTn id="31" dur="500" fill="hold"/>
                                        <p:tgtEl>
                                          <p:spTgt spid="39">
                                            <p:txEl>
                                              <p:pRg st="5" end="5"/>
                                            </p:txEl>
                                          </p:spTgt>
                                        </p:tgtEl>
                                        <p:attrNameLst>
                                          <p:attrName>fillcolor</p:attrName>
                                        </p:attrNameLst>
                                      </p:cBhvr>
                                      <p:to>
                                        <p:clrVal>
                                          <a:srgbClr val="C00000"/>
                                        </p:clrVal>
                                      </p:to>
                                    </p:set>
                                    <p:set>
                                      <p:cBhvr>
                                        <p:cTn id="32" dur="500" fill="hold"/>
                                        <p:tgtEl>
                                          <p:spTgt spid="39">
                                            <p:txEl>
                                              <p:pRg st="5" end="5"/>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6739404" y="535720"/>
            <a:ext cx="9641833" cy="4742240"/>
            <a:chOff x="0" y="0"/>
            <a:chExt cx="31149825" cy="15320732"/>
          </a:xfrm>
        </p:grpSpPr>
        <p:sp>
          <p:nvSpPr>
            <p:cNvPr id="4" name="Freeform 4"/>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BDD1A5"/>
            </a:solidFill>
          </p:spPr>
        </p:sp>
        <p:sp>
          <p:nvSpPr>
            <p:cNvPr id="5" name="Freeform 5"/>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6" name="Group 6"/>
          <p:cNvGrpSpPr/>
          <p:nvPr/>
        </p:nvGrpSpPr>
        <p:grpSpPr>
          <a:xfrm>
            <a:off x="7026971" y="1782448"/>
            <a:ext cx="9110486" cy="3241238"/>
            <a:chOff x="0" y="0"/>
            <a:chExt cx="29433203" cy="10471452"/>
          </a:xfrm>
        </p:grpSpPr>
        <p:sp>
          <p:nvSpPr>
            <p:cNvPr id="7" name="Freeform 7"/>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8" name="Freeform 8"/>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9" name="Group 9"/>
          <p:cNvGrpSpPr/>
          <p:nvPr/>
        </p:nvGrpSpPr>
        <p:grpSpPr>
          <a:xfrm>
            <a:off x="7617467" y="4921593"/>
            <a:ext cx="9641833" cy="4742240"/>
            <a:chOff x="0" y="0"/>
            <a:chExt cx="31149825" cy="15320732"/>
          </a:xfrm>
        </p:grpSpPr>
        <p:sp>
          <p:nvSpPr>
            <p:cNvPr id="10" name="Freeform 10"/>
            <p:cNvSpPr/>
            <p:nvPr/>
          </p:nvSpPr>
          <p:spPr>
            <a:xfrm>
              <a:off x="72390" y="72390"/>
              <a:ext cx="31005046" cy="15175952"/>
            </a:xfrm>
            <a:custGeom>
              <a:avLst/>
              <a:gdLst/>
              <a:ahLst/>
              <a:cxnLst/>
              <a:rect l="l" t="t" r="r" b="b"/>
              <a:pathLst>
                <a:path w="31005046" h="15175952">
                  <a:moveTo>
                    <a:pt x="0" y="0"/>
                  </a:moveTo>
                  <a:lnTo>
                    <a:pt x="31005046" y="0"/>
                  </a:lnTo>
                  <a:lnTo>
                    <a:pt x="31005046" y="15175952"/>
                  </a:lnTo>
                  <a:lnTo>
                    <a:pt x="0" y="15175952"/>
                  </a:lnTo>
                  <a:lnTo>
                    <a:pt x="0" y="0"/>
                  </a:lnTo>
                  <a:close/>
                </a:path>
              </a:pathLst>
            </a:custGeom>
            <a:solidFill>
              <a:srgbClr val="E2B9C8"/>
            </a:solidFill>
          </p:spPr>
        </p:sp>
        <p:sp>
          <p:nvSpPr>
            <p:cNvPr id="11" name="Freeform 11"/>
            <p:cNvSpPr/>
            <p:nvPr/>
          </p:nvSpPr>
          <p:spPr>
            <a:xfrm>
              <a:off x="0" y="0"/>
              <a:ext cx="31149826" cy="15320732"/>
            </a:xfrm>
            <a:custGeom>
              <a:avLst/>
              <a:gdLst/>
              <a:ahLst/>
              <a:cxnLst/>
              <a:rect l="l" t="t" r="r" b="b"/>
              <a:pathLst>
                <a:path w="31149826" h="15320732">
                  <a:moveTo>
                    <a:pt x="31005044" y="15175951"/>
                  </a:moveTo>
                  <a:lnTo>
                    <a:pt x="31149826" y="15175951"/>
                  </a:lnTo>
                  <a:lnTo>
                    <a:pt x="31149826" y="15320732"/>
                  </a:lnTo>
                  <a:lnTo>
                    <a:pt x="31005044" y="15320732"/>
                  </a:lnTo>
                  <a:lnTo>
                    <a:pt x="31005044" y="15175951"/>
                  </a:lnTo>
                  <a:close/>
                  <a:moveTo>
                    <a:pt x="0" y="144780"/>
                  </a:moveTo>
                  <a:lnTo>
                    <a:pt x="144780" y="144780"/>
                  </a:lnTo>
                  <a:lnTo>
                    <a:pt x="144780" y="15175951"/>
                  </a:lnTo>
                  <a:lnTo>
                    <a:pt x="0" y="15175951"/>
                  </a:lnTo>
                  <a:lnTo>
                    <a:pt x="0" y="144780"/>
                  </a:lnTo>
                  <a:close/>
                  <a:moveTo>
                    <a:pt x="0" y="15175951"/>
                  </a:moveTo>
                  <a:lnTo>
                    <a:pt x="144780" y="15175951"/>
                  </a:lnTo>
                  <a:lnTo>
                    <a:pt x="144780" y="15320732"/>
                  </a:lnTo>
                  <a:lnTo>
                    <a:pt x="0" y="15320732"/>
                  </a:lnTo>
                  <a:lnTo>
                    <a:pt x="0" y="15175951"/>
                  </a:lnTo>
                  <a:close/>
                  <a:moveTo>
                    <a:pt x="31005044" y="144780"/>
                  </a:moveTo>
                  <a:lnTo>
                    <a:pt x="31149826" y="144780"/>
                  </a:lnTo>
                  <a:lnTo>
                    <a:pt x="31149826" y="15175951"/>
                  </a:lnTo>
                  <a:lnTo>
                    <a:pt x="31005044" y="15175951"/>
                  </a:lnTo>
                  <a:lnTo>
                    <a:pt x="31005044" y="144780"/>
                  </a:lnTo>
                  <a:close/>
                  <a:moveTo>
                    <a:pt x="144780" y="15175951"/>
                  </a:moveTo>
                  <a:lnTo>
                    <a:pt x="31005044" y="15175951"/>
                  </a:lnTo>
                  <a:lnTo>
                    <a:pt x="31005044" y="15320732"/>
                  </a:lnTo>
                  <a:lnTo>
                    <a:pt x="144780" y="15320732"/>
                  </a:lnTo>
                  <a:lnTo>
                    <a:pt x="144780" y="15175951"/>
                  </a:lnTo>
                  <a:close/>
                  <a:moveTo>
                    <a:pt x="31005044" y="0"/>
                  </a:moveTo>
                  <a:lnTo>
                    <a:pt x="31149826" y="0"/>
                  </a:lnTo>
                  <a:lnTo>
                    <a:pt x="31149826" y="144780"/>
                  </a:lnTo>
                  <a:lnTo>
                    <a:pt x="31005044" y="144780"/>
                  </a:lnTo>
                  <a:lnTo>
                    <a:pt x="31005044" y="0"/>
                  </a:lnTo>
                  <a:close/>
                  <a:moveTo>
                    <a:pt x="0" y="0"/>
                  </a:moveTo>
                  <a:lnTo>
                    <a:pt x="144780" y="0"/>
                  </a:lnTo>
                  <a:lnTo>
                    <a:pt x="144780" y="144780"/>
                  </a:lnTo>
                  <a:lnTo>
                    <a:pt x="0" y="144780"/>
                  </a:lnTo>
                  <a:lnTo>
                    <a:pt x="0" y="0"/>
                  </a:lnTo>
                  <a:close/>
                  <a:moveTo>
                    <a:pt x="144780" y="0"/>
                  </a:moveTo>
                  <a:lnTo>
                    <a:pt x="31005044" y="0"/>
                  </a:lnTo>
                  <a:lnTo>
                    <a:pt x="31005044" y="144780"/>
                  </a:lnTo>
                  <a:lnTo>
                    <a:pt x="144780" y="144780"/>
                  </a:lnTo>
                  <a:lnTo>
                    <a:pt x="144780" y="0"/>
                  </a:lnTo>
                  <a:close/>
                </a:path>
              </a:pathLst>
            </a:custGeom>
            <a:solidFill>
              <a:srgbClr val="3D3D3B"/>
            </a:solidFill>
          </p:spPr>
        </p:sp>
      </p:grpSp>
      <p:grpSp>
        <p:nvGrpSpPr>
          <p:cNvPr id="12" name="Group 12"/>
          <p:cNvGrpSpPr/>
          <p:nvPr/>
        </p:nvGrpSpPr>
        <p:grpSpPr>
          <a:xfrm>
            <a:off x="7905034" y="6168321"/>
            <a:ext cx="9110486" cy="3241238"/>
            <a:chOff x="0" y="0"/>
            <a:chExt cx="29433203" cy="10471452"/>
          </a:xfrm>
        </p:grpSpPr>
        <p:sp>
          <p:nvSpPr>
            <p:cNvPr id="13" name="Freeform 13"/>
            <p:cNvSpPr/>
            <p:nvPr/>
          </p:nvSpPr>
          <p:spPr>
            <a:xfrm>
              <a:off x="72390" y="72390"/>
              <a:ext cx="29288423" cy="10326672"/>
            </a:xfrm>
            <a:custGeom>
              <a:avLst/>
              <a:gdLst/>
              <a:ahLst/>
              <a:cxnLst/>
              <a:rect l="l" t="t" r="r" b="b"/>
              <a:pathLst>
                <a:path w="29288423" h="10326672">
                  <a:moveTo>
                    <a:pt x="0" y="0"/>
                  </a:moveTo>
                  <a:lnTo>
                    <a:pt x="29288422" y="0"/>
                  </a:lnTo>
                  <a:lnTo>
                    <a:pt x="29288422" y="10326672"/>
                  </a:lnTo>
                  <a:lnTo>
                    <a:pt x="0" y="10326672"/>
                  </a:lnTo>
                  <a:lnTo>
                    <a:pt x="0" y="0"/>
                  </a:lnTo>
                  <a:close/>
                </a:path>
              </a:pathLst>
            </a:custGeom>
            <a:solidFill>
              <a:srgbClr val="FFFFFF"/>
            </a:solidFill>
          </p:spPr>
        </p:sp>
        <p:sp>
          <p:nvSpPr>
            <p:cNvPr id="14" name="Freeform 14"/>
            <p:cNvSpPr/>
            <p:nvPr/>
          </p:nvSpPr>
          <p:spPr>
            <a:xfrm>
              <a:off x="0" y="0"/>
              <a:ext cx="29433202" cy="10471452"/>
            </a:xfrm>
            <a:custGeom>
              <a:avLst/>
              <a:gdLst/>
              <a:ahLst/>
              <a:cxnLst/>
              <a:rect l="l" t="t" r="r" b="b"/>
              <a:pathLst>
                <a:path w="29433202" h="10471452">
                  <a:moveTo>
                    <a:pt x="29288423" y="10326673"/>
                  </a:moveTo>
                  <a:lnTo>
                    <a:pt x="29433202" y="10326673"/>
                  </a:lnTo>
                  <a:lnTo>
                    <a:pt x="29433202" y="10471452"/>
                  </a:lnTo>
                  <a:lnTo>
                    <a:pt x="29288423" y="10471452"/>
                  </a:lnTo>
                  <a:lnTo>
                    <a:pt x="2928842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9288423" y="144780"/>
                  </a:moveTo>
                  <a:lnTo>
                    <a:pt x="29433202" y="144780"/>
                  </a:lnTo>
                  <a:lnTo>
                    <a:pt x="29433202" y="10326673"/>
                  </a:lnTo>
                  <a:lnTo>
                    <a:pt x="29288423" y="10326673"/>
                  </a:lnTo>
                  <a:lnTo>
                    <a:pt x="29288423" y="144780"/>
                  </a:lnTo>
                  <a:close/>
                  <a:moveTo>
                    <a:pt x="144780" y="10326673"/>
                  </a:moveTo>
                  <a:lnTo>
                    <a:pt x="29288423" y="10326673"/>
                  </a:lnTo>
                  <a:lnTo>
                    <a:pt x="29288423" y="10471452"/>
                  </a:lnTo>
                  <a:lnTo>
                    <a:pt x="144780" y="10471452"/>
                  </a:lnTo>
                  <a:lnTo>
                    <a:pt x="144780" y="10326672"/>
                  </a:lnTo>
                  <a:close/>
                  <a:moveTo>
                    <a:pt x="29288423" y="0"/>
                  </a:moveTo>
                  <a:lnTo>
                    <a:pt x="29433202" y="0"/>
                  </a:lnTo>
                  <a:lnTo>
                    <a:pt x="29433202" y="144780"/>
                  </a:lnTo>
                  <a:lnTo>
                    <a:pt x="29288423" y="144780"/>
                  </a:lnTo>
                  <a:lnTo>
                    <a:pt x="29288423" y="0"/>
                  </a:lnTo>
                  <a:close/>
                  <a:moveTo>
                    <a:pt x="0" y="0"/>
                  </a:moveTo>
                  <a:lnTo>
                    <a:pt x="144780" y="0"/>
                  </a:lnTo>
                  <a:lnTo>
                    <a:pt x="144780" y="144780"/>
                  </a:lnTo>
                  <a:lnTo>
                    <a:pt x="0" y="144780"/>
                  </a:lnTo>
                  <a:lnTo>
                    <a:pt x="0" y="0"/>
                  </a:lnTo>
                  <a:close/>
                  <a:moveTo>
                    <a:pt x="144780" y="0"/>
                  </a:moveTo>
                  <a:lnTo>
                    <a:pt x="29288423" y="0"/>
                  </a:lnTo>
                  <a:lnTo>
                    <a:pt x="29288423" y="144780"/>
                  </a:lnTo>
                  <a:lnTo>
                    <a:pt x="144780" y="144780"/>
                  </a:lnTo>
                  <a:lnTo>
                    <a:pt x="144780" y="0"/>
                  </a:lnTo>
                  <a:close/>
                </a:path>
              </a:pathLst>
            </a:custGeom>
            <a:solidFill>
              <a:srgbClr val="3D3D3B"/>
            </a:solidFill>
          </p:spPr>
        </p:sp>
      </p:grpSp>
      <p:grpSp>
        <p:nvGrpSpPr>
          <p:cNvPr id="15" name="Group 15"/>
          <p:cNvGrpSpPr/>
          <p:nvPr/>
        </p:nvGrpSpPr>
        <p:grpSpPr>
          <a:xfrm>
            <a:off x="7898059" y="5211285"/>
            <a:ext cx="6750368" cy="673527"/>
            <a:chOff x="0" y="0"/>
            <a:chExt cx="19181800" cy="1913890"/>
          </a:xfrm>
        </p:grpSpPr>
        <p:sp>
          <p:nvSpPr>
            <p:cNvPr id="16" name="Freeform 16"/>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17" name="AutoShape 17"/>
          <p:cNvSpPr/>
          <p:nvPr/>
        </p:nvSpPr>
        <p:spPr>
          <a:xfrm>
            <a:off x="15895252" y="5392607"/>
            <a:ext cx="370006" cy="0"/>
          </a:xfrm>
          <a:prstGeom prst="line">
            <a:avLst/>
          </a:prstGeom>
          <a:ln w="38100" cap="rnd">
            <a:solidFill>
              <a:srgbClr val="3D3D3B"/>
            </a:solidFill>
            <a:prstDash val="solid"/>
            <a:headEnd type="none" w="sm" len="sm"/>
            <a:tailEnd type="none" w="sm" len="sm"/>
          </a:ln>
        </p:spPr>
      </p:sp>
      <p:sp>
        <p:nvSpPr>
          <p:cNvPr id="18" name="AutoShape 18"/>
          <p:cNvSpPr/>
          <p:nvPr/>
        </p:nvSpPr>
        <p:spPr>
          <a:xfrm>
            <a:off x="15895252" y="5528436"/>
            <a:ext cx="370006" cy="0"/>
          </a:xfrm>
          <a:prstGeom prst="line">
            <a:avLst/>
          </a:prstGeom>
          <a:ln w="38100" cap="rnd">
            <a:solidFill>
              <a:srgbClr val="3D3D3B"/>
            </a:solidFill>
            <a:prstDash val="solid"/>
            <a:headEnd type="none" w="sm" len="sm"/>
            <a:tailEnd type="none" w="sm" len="sm"/>
          </a:ln>
        </p:spPr>
      </p:sp>
      <p:sp>
        <p:nvSpPr>
          <p:cNvPr id="19" name="AutoShape 19"/>
          <p:cNvSpPr/>
          <p:nvPr/>
        </p:nvSpPr>
        <p:spPr>
          <a:xfrm>
            <a:off x="15895252" y="5664265"/>
            <a:ext cx="370006" cy="0"/>
          </a:xfrm>
          <a:prstGeom prst="line">
            <a:avLst/>
          </a:prstGeom>
          <a:ln w="38100" cap="rnd">
            <a:solidFill>
              <a:srgbClr val="3D3D3B"/>
            </a:solidFill>
            <a:prstDash val="solid"/>
            <a:headEnd type="none" w="sm" len="sm"/>
            <a:tailEnd type="none" w="sm" len="sm"/>
          </a:ln>
        </p:spPr>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630150" y="5343459"/>
            <a:ext cx="385369" cy="369954"/>
          </a:xfrm>
          <a:prstGeom prst="rect">
            <a:avLst/>
          </a:prstGeom>
        </p:spPr>
      </p:pic>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263881" y="5322432"/>
            <a:ext cx="289157" cy="361446"/>
          </a:xfrm>
          <a:prstGeom prst="rect">
            <a:avLst/>
          </a:prstGeom>
        </p:spPr>
      </p:pic>
      <p:pic>
        <p:nvPicPr>
          <p:cNvPr id="22"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41058" y="5336788"/>
            <a:ext cx="403159" cy="403159"/>
          </a:xfrm>
          <a:prstGeom prst="rect">
            <a:avLst/>
          </a:prstGeom>
        </p:spPr>
      </p:pic>
      <p:grpSp>
        <p:nvGrpSpPr>
          <p:cNvPr id="23" name="Group 23"/>
          <p:cNvGrpSpPr/>
          <p:nvPr/>
        </p:nvGrpSpPr>
        <p:grpSpPr>
          <a:xfrm>
            <a:off x="7019996" y="825412"/>
            <a:ext cx="6750368" cy="673527"/>
            <a:chOff x="0" y="0"/>
            <a:chExt cx="19181800" cy="1913890"/>
          </a:xfrm>
        </p:grpSpPr>
        <p:sp>
          <p:nvSpPr>
            <p:cNvPr id="24" name="Freeform 24"/>
            <p:cNvSpPr/>
            <p:nvPr/>
          </p:nvSpPr>
          <p:spPr>
            <a:xfrm>
              <a:off x="0" y="0"/>
              <a:ext cx="19181800" cy="1913890"/>
            </a:xfrm>
            <a:custGeom>
              <a:avLst/>
              <a:gdLst/>
              <a:ahLst/>
              <a:cxnLst/>
              <a:rect l="l" t="t" r="r" b="b"/>
              <a:pathLst>
                <a:path w="19181800" h="1913890">
                  <a:moveTo>
                    <a:pt x="19181800" y="956945"/>
                  </a:moveTo>
                  <a:lnTo>
                    <a:pt x="19181800" y="956945"/>
                  </a:lnTo>
                  <a:cubicBezTo>
                    <a:pt x="19181800" y="1485392"/>
                    <a:pt x="18753429" y="1913890"/>
                    <a:pt x="18224855" y="1913890"/>
                  </a:cubicBezTo>
                  <a:lnTo>
                    <a:pt x="956945" y="1913890"/>
                  </a:lnTo>
                  <a:cubicBezTo>
                    <a:pt x="428371" y="1913890"/>
                    <a:pt x="0" y="1485392"/>
                    <a:pt x="0" y="956945"/>
                  </a:cubicBezTo>
                  <a:lnTo>
                    <a:pt x="0" y="956945"/>
                  </a:lnTo>
                  <a:cubicBezTo>
                    <a:pt x="0" y="428371"/>
                    <a:pt x="428371" y="0"/>
                    <a:pt x="956945" y="0"/>
                  </a:cubicBezTo>
                  <a:lnTo>
                    <a:pt x="18224855" y="0"/>
                  </a:lnTo>
                  <a:cubicBezTo>
                    <a:pt x="18753302" y="0"/>
                    <a:pt x="19181800" y="428371"/>
                    <a:pt x="19181800" y="956945"/>
                  </a:cubicBezTo>
                  <a:close/>
                </a:path>
              </a:pathLst>
            </a:custGeom>
            <a:solidFill>
              <a:srgbClr val="FFFFFF"/>
            </a:solidFill>
          </p:spPr>
        </p:sp>
      </p:grpSp>
      <p:sp>
        <p:nvSpPr>
          <p:cNvPr id="25" name="AutoShape 25"/>
          <p:cNvSpPr/>
          <p:nvPr/>
        </p:nvSpPr>
        <p:spPr>
          <a:xfrm>
            <a:off x="15017189" y="1006734"/>
            <a:ext cx="370006" cy="0"/>
          </a:xfrm>
          <a:prstGeom prst="line">
            <a:avLst/>
          </a:prstGeom>
          <a:ln w="38100" cap="rnd">
            <a:solidFill>
              <a:srgbClr val="3D3D3B"/>
            </a:solidFill>
            <a:prstDash val="solid"/>
            <a:headEnd type="none" w="sm" len="sm"/>
            <a:tailEnd type="none" w="sm" len="sm"/>
          </a:ln>
        </p:spPr>
      </p:sp>
      <p:sp>
        <p:nvSpPr>
          <p:cNvPr id="26" name="AutoShape 26"/>
          <p:cNvSpPr/>
          <p:nvPr/>
        </p:nvSpPr>
        <p:spPr>
          <a:xfrm>
            <a:off x="15017189" y="1142564"/>
            <a:ext cx="370006" cy="0"/>
          </a:xfrm>
          <a:prstGeom prst="line">
            <a:avLst/>
          </a:prstGeom>
          <a:ln w="38100" cap="rnd">
            <a:solidFill>
              <a:srgbClr val="3D3D3B"/>
            </a:solidFill>
            <a:prstDash val="solid"/>
            <a:headEnd type="none" w="sm" len="sm"/>
            <a:tailEnd type="none" w="sm" len="sm"/>
          </a:ln>
        </p:spPr>
      </p:sp>
      <p:sp>
        <p:nvSpPr>
          <p:cNvPr id="27" name="AutoShape 27"/>
          <p:cNvSpPr/>
          <p:nvPr/>
        </p:nvSpPr>
        <p:spPr>
          <a:xfrm>
            <a:off x="15017189" y="1278393"/>
            <a:ext cx="370006" cy="0"/>
          </a:xfrm>
          <a:prstGeom prst="line">
            <a:avLst/>
          </a:prstGeom>
          <a:ln w="38100" cap="rnd">
            <a:solidFill>
              <a:srgbClr val="3D3D3B"/>
            </a:solidFill>
            <a:prstDash val="solid"/>
            <a:headEnd type="none" w="sm" len="sm"/>
            <a:tailEnd type="none" w="sm" len="sm"/>
          </a:ln>
        </p:spPr>
      </p:sp>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52088" y="957586"/>
            <a:ext cx="385369" cy="369954"/>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4385818" y="936559"/>
            <a:ext cx="289157" cy="361446"/>
          </a:xfrm>
          <a:prstGeom prst="rect">
            <a:avLst/>
          </a:prstGeom>
        </p:spPr>
      </p:pic>
      <p:pic>
        <p:nvPicPr>
          <p:cNvPr id="30" name="Picture 3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262995" y="950916"/>
            <a:ext cx="403159" cy="403159"/>
          </a:xfrm>
          <a:prstGeom prst="rect">
            <a:avLst/>
          </a:prstGeom>
        </p:spPr>
      </p:pic>
      <p:pic>
        <p:nvPicPr>
          <p:cNvPr id="31" name="Picture 3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35267" y="4359146"/>
            <a:ext cx="2680112" cy="6792912"/>
          </a:xfrm>
          <a:prstGeom prst="rect">
            <a:avLst/>
          </a:prstGeom>
        </p:spPr>
      </p:pic>
      <p:sp>
        <p:nvSpPr>
          <p:cNvPr id="33" name="TextBox 33"/>
          <p:cNvSpPr txBox="1"/>
          <p:nvPr/>
        </p:nvSpPr>
        <p:spPr>
          <a:xfrm>
            <a:off x="1312969" y="934019"/>
            <a:ext cx="4524707" cy="2858731"/>
          </a:xfrm>
          <a:prstGeom prst="rect">
            <a:avLst/>
          </a:prstGeom>
        </p:spPr>
        <p:txBody>
          <a:bodyPr wrap="square" lIns="0" tIns="0" rIns="0" bIns="0" rtlCol="0" anchor="t">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sp>
        <p:nvSpPr>
          <p:cNvPr id="35" name="TextBox 35"/>
          <p:cNvSpPr txBox="1"/>
          <p:nvPr/>
        </p:nvSpPr>
        <p:spPr>
          <a:xfrm>
            <a:off x="8710141" y="1142564"/>
            <a:ext cx="3415898" cy="398122"/>
          </a:xfrm>
          <a:prstGeom prst="rect">
            <a:avLst/>
          </a:prstGeom>
        </p:spPr>
        <p:txBody>
          <a:bodyPr lIns="0" tIns="0" rIns="0" bIns="0" rtlCol="0" anchor="t">
            <a:spAutoFit/>
          </a:bodyPr>
          <a:lstStyle/>
          <a:p>
            <a:pPr algn="ctr">
              <a:lnSpc>
                <a:spcPts val="2499"/>
              </a:lnSpc>
            </a:pPr>
            <a:r>
              <a:rPr lang="en-US" sz="5400" b="1" spc="-74" dirty="0">
                <a:latin typeface="Arial" panose="020B0604020202020204" pitchFamily="34" charset="0"/>
                <a:cs typeface="Arial" panose="020B0604020202020204" pitchFamily="34" charset="0"/>
              </a:rPr>
              <a:t>01</a:t>
            </a:r>
          </a:p>
        </p:txBody>
      </p:sp>
      <p:sp>
        <p:nvSpPr>
          <p:cNvPr id="36" name="TextBox 36"/>
          <p:cNvSpPr txBox="1"/>
          <p:nvPr/>
        </p:nvSpPr>
        <p:spPr>
          <a:xfrm>
            <a:off x="9611638" y="5559935"/>
            <a:ext cx="3415898" cy="398122"/>
          </a:xfrm>
          <a:prstGeom prst="rect">
            <a:avLst/>
          </a:prstGeom>
        </p:spPr>
        <p:txBody>
          <a:bodyPr lIns="0" tIns="0" rIns="0" bIns="0" rtlCol="0" anchor="t">
            <a:spAutoFit/>
          </a:bodyPr>
          <a:lstStyle/>
          <a:p>
            <a:pPr algn="ctr">
              <a:lnSpc>
                <a:spcPts val="2499"/>
              </a:lnSpc>
            </a:pPr>
            <a:r>
              <a:rPr lang="en-US" sz="5400" b="1" spc="-74" dirty="0">
                <a:latin typeface="Arial" panose="020B0604020202020204" pitchFamily="34" charset="0"/>
                <a:cs typeface="Arial" panose="020B0604020202020204" pitchFamily="34" charset="0"/>
              </a:rPr>
              <a:t>02</a:t>
            </a:r>
          </a:p>
        </p:txBody>
      </p:sp>
      <p:sp>
        <p:nvSpPr>
          <p:cNvPr id="37" name="TextBox 36"/>
          <p:cNvSpPr txBox="1"/>
          <p:nvPr/>
        </p:nvSpPr>
        <p:spPr>
          <a:xfrm>
            <a:off x="8549297" y="2648740"/>
            <a:ext cx="4454804" cy="830997"/>
          </a:xfrm>
          <a:prstGeom prst="rect">
            <a:avLst/>
          </a:prstGeom>
          <a:noFill/>
        </p:spPr>
        <p:txBody>
          <a:bodyPr wrap="square" rtlCol="0">
            <a:spAutoFit/>
          </a:bodyPr>
          <a:lstStyle/>
          <a:p>
            <a:pPr algn="ctr"/>
            <a:r>
              <a:rPr lang="en-US" sz="4800" b="1" dirty="0" err="1">
                <a:solidFill>
                  <a:schemeClr val="accent6">
                    <a:lumMod val="75000"/>
                  </a:schemeClr>
                </a:solidFill>
                <a:latin typeface="Arial" panose="020B0604020202020204" pitchFamily="34" charset="0"/>
                <a:cs typeface="Arial" panose="020B0604020202020204" pitchFamily="34" charset="0"/>
              </a:rPr>
              <a:t>Hệ</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điều</a:t>
            </a:r>
            <a:r>
              <a:rPr lang="en-US" sz="4800" b="1" dirty="0">
                <a:solidFill>
                  <a:schemeClr val="accent6">
                    <a:lumMod val="75000"/>
                  </a:schemeClr>
                </a:solidFill>
                <a:latin typeface="Arial" panose="020B0604020202020204" pitchFamily="34" charset="0"/>
                <a:cs typeface="Arial" panose="020B0604020202020204" pitchFamily="34" charset="0"/>
              </a:rPr>
              <a:t> </a:t>
            </a:r>
            <a:r>
              <a:rPr lang="en-US" sz="4800" b="1" dirty="0" err="1">
                <a:solidFill>
                  <a:schemeClr val="accent6">
                    <a:lumMod val="75000"/>
                  </a:schemeClr>
                </a:solidFill>
                <a:latin typeface="Arial" panose="020B0604020202020204" pitchFamily="34" charset="0"/>
                <a:cs typeface="Arial" panose="020B0604020202020204" pitchFamily="34" charset="0"/>
              </a:rPr>
              <a:t>hành</a:t>
            </a:r>
            <a:endParaRPr lang="en-US" sz="4800" b="1" dirty="0">
              <a:solidFill>
                <a:schemeClr val="accent6">
                  <a:lumMod val="75000"/>
                </a:schemeClr>
              </a:solidFill>
              <a:latin typeface="Arial" panose="020B0604020202020204" pitchFamily="34" charset="0"/>
              <a:cs typeface="Arial" panose="020B0604020202020204" pitchFamily="34" charset="0"/>
            </a:endParaRPr>
          </a:p>
        </p:txBody>
      </p:sp>
      <p:sp>
        <p:nvSpPr>
          <p:cNvPr id="38" name="TextBox 37"/>
          <p:cNvSpPr txBox="1"/>
          <p:nvPr/>
        </p:nvSpPr>
        <p:spPr>
          <a:xfrm>
            <a:off x="8808343" y="7109133"/>
            <a:ext cx="6680654" cy="830997"/>
          </a:xfrm>
          <a:prstGeom prst="rect">
            <a:avLst/>
          </a:prstGeom>
          <a:noFill/>
        </p:spPr>
        <p:txBody>
          <a:bodyPr wrap="square" rtlCol="0">
            <a:spAutoFit/>
          </a:bodyPr>
          <a:lstStyle/>
          <a:p>
            <a:r>
              <a:rPr lang="en-US" sz="4800" b="1" dirty="0" err="1">
                <a:solidFill>
                  <a:schemeClr val="accent5">
                    <a:lumMod val="50000"/>
                  </a:schemeClr>
                </a:solidFill>
                <a:latin typeface="Arial" panose="020B0604020202020204" pitchFamily="34" charset="0"/>
                <a:cs typeface="Arial" panose="020B0604020202020204" pitchFamily="34" charset="0"/>
              </a:rPr>
              <a:t>Phần</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mềm</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ứng</a:t>
            </a:r>
            <a:r>
              <a:rPr lang="en-US" sz="4800" b="1" dirty="0">
                <a:solidFill>
                  <a:schemeClr val="accent5">
                    <a:lumMod val="50000"/>
                  </a:schemeClr>
                </a:solidFill>
                <a:latin typeface="Arial" panose="020B0604020202020204" pitchFamily="34" charset="0"/>
                <a:cs typeface="Arial" panose="020B0604020202020204" pitchFamily="34" charset="0"/>
              </a:rPr>
              <a:t> </a:t>
            </a:r>
            <a:r>
              <a:rPr lang="en-US" sz="4800" b="1" dirty="0" err="1">
                <a:solidFill>
                  <a:schemeClr val="accent5">
                    <a:lumMod val="50000"/>
                  </a:schemeClr>
                </a:solidFill>
                <a:latin typeface="Arial" panose="020B0604020202020204" pitchFamily="34" charset="0"/>
                <a:cs typeface="Arial" panose="020B0604020202020204" pitchFamily="34" charset="0"/>
              </a:rPr>
              <a:t>dụng</a:t>
            </a:r>
            <a:endParaRPr lang="en-US" sz="48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2098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strVal val="#ppt_w+.3"/>
                                          </p:val>
                                        </p:tav>
                                        <p:tav tm="100000">
                                          <p:val>
                                            <p:strVal val="#ppt_w"/>
                                          </p:val>
                                        </p:tav>
                                      </p:tavLst>
                                    </p:anim>
                                    <p:anim calcmode="lin" valueType="num">
                                      <p:cBhvr>
                                        <p:cTn id="20" dur="500" fill="hold"/>
                                        <p:tgtEl>
                                          <p:spTgt spid="36"/>
                                        </p:tgtEl>
                                        <p:attrNameLst>
                                          <p:attrName>ppt_h</p:attrName>
                                        </p:attrNameLst>
                                      </p:cBhvr>
                                      <p:tavLst>
                                        <p:tav tm="0">
                                          <p:val>
                                            <p:strVal val="#ppt_h"/>
                                          </p:val>
                                        </p:tav>
                                        <p:tav tm="100000">
                                          <p:val>
                                            <p:strVal val="#ppt_h"/>
                                          </p:val>
                                        </p:tav>
                                      </p:tavLst>
                                    </p:anim>
                                    <p:animEffect transition="in" filter="fade">
                                      <p:cBhvr>
                                        <p:cTn id="21" dur="500"/>
                                        <p:tgtEl>
                                          <p:spTgt spid="3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strVal val="#ppt_w+.3"/>
                                          </p:val>
                                        </p:tav>
                                        <p:tav tm="100000">
                                          <p:val>
                                            <p:strVal val="#ppt_w"/>
                                          </p:val>
                                        </p:tav>
                                      </p:tavLst>
                                    </p:anim>
                                    <p:anim calcmode="lin" valueType="num">
                                      <p:cBhvr>
                                        <p:cTn id="25" dur="500" fill="hold"/>
                                        <p:tgtEl>
                                          <p:spTgt spid="38"/>
                                        </p:tgtEl>
                                        <p:attrNameLst>
                                          <p:attrName>ppt_h</p:attrName>
                                        </p:attrNameLst>
                                      </p:cBhvr>
                                      <p:tavLst>
                                        <p:tav tm="0">
                                          <p:val>
                                            <p:strVal val="#ppt_h"/>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F5"/>
        </a:solidFill>
        <a:effectLst/>
      </p:bgPr>
    </p:bg>
    <p:spTree>
      <p:nvGrpSpPr>
        <p:cNvPr id="1" name=""/>
        <p:cNvGrpSpPr/>
        <p:nvPr/>
      </p:nvGrpSpPr>
      <p:grpSpPr>
        <a:xfrm>
          <a:off x="0" y="0"/>
          <a:ext cx="0" cy="0"/>
          <a:chOff x="0" y="0"/>
          <a:chExt cx="0" cy="0"/>
        </a:xfrm>
      </p:grpSpPr>
      <p:grpSp>
        <p:nvGrpSpPr>
          <p:cNvPr id="2" name="Group 2"/>
          <p:cNvGrpSpPr/>
          <p:nvPr/>
        </p:nvGrpSpPr>
        <p:grpSpPr>
          <a:xfrm>
            <a:off x="618274" y="2247900"/>
            <a:ext cx="16239857" cy="6604907"/>
            <a:chOff x="0" y="0"/>
            <a:chExt cx="49002946" cy="18790172"/>
          </a:xfrm>
        </p:grpSpPr>
        <p:sp>
          <p:nvSpPr>
            <p:cNvPr id="3" name="Freeform 3"/>
            <p:cNvSpPr/>
            <p:nvPr/>
          </p:nvSpPr>
          <p:spPr>
            <a:xfrm>
              <a:off x="72390" y="72390"/>
              <a:ext cx="48858168" cy="18645392"/>
            </a:xfrm>
            <a:custGeom>
              <a:avLst/>
              <a:gdLst/>
              <a:ahLst/>
              <a:cxnLst/>
              <a:rect l="l" t="t" r="r" b="b"/>
              <a:pathLst>
                <a:path w="48858168" h="18645392">
                  <a:moveTo>
                    <a:pt x="0" y="0"/>
                  </a:moveTo>
                  <a:lnTo>
                    <a:pt x="48858168" y="0"/>
                  </a:lnTo>
                  <a:lnTo>
                    <a:pt x="48858168" y="18645392"/>
                  </a:lnTo>
                  <a:lnTo>
                    <a:pt x="0" y="18645392"/>
                  </a:lnTo>
                  <a:lnTo>
                    <a:pt x="0" y="0"/>
                  </a:lnTo>
                  <a:close/>
                </a:path>
              </a:pathLst>
            </a:custGeom>
            <a:solidFill>
              <a:srgbClr val="FFEEEA"/>
            </a:solidFill>
          </p:spPr>
        </p:sp>
        <p:sp>
          <p:nvSpPr>
            <p:cNvPr id="4" name="Freeform 4"/>
            <p:cNvSpPr/>
            <p:nvPr/>
          </p:nvSpPr>
          <p:spPr>
            <a:xfrm>
              <a:off x="0" y="0"/>
              <a:ext cx="49002947" cy="18790172"/>
            </a:xfrm>
            <a:custGeom>
              <a:avLst/>
              <a:gdLst/>
              <a:ahLst/>
              <a:cxnLst/>
              <a:rect l="l" t="t" r="r" b="b"/>
              <a:pathLst>
                <a:path w="49002947" h="18790172">
                  <a:moveTo>
                    <a:pt x="48858165" y="18645392"/>
                  </a:moveTo>
                  <a:lnTo>
                    <a:pt x="49002947" y="18645392"/>
                  </a:lnTo>
                  <a:lnTo>
                    <a:pt x="49002947" y="18790172"/>
                  </a:lnTo>
                  <a:lnTo>
                    <a:pt x="48858165" y="18790172"/>
                  </a:lnTo>
                  <a:lnTo>
                    <a:pt x="48858165" y="18645392"/>
                  </a:lnTo>
                  <a:close/>
                  <a:moveTo>
                    <a:pt x="0" y="144780"/>
                  </a:moveTo>
                  <a:lnTo>
                    <a:pt x="144780" y="144780"/>
                  </a:lnTo>
                  <a:lnTo>
                    <a:pt x="144780" y="18645392"/>
                  </a:lnTo>
                  <a:lnTo>
                    <a:pt x="0" y="18645392"/>
                  </a:lnTo>
                  <a:lnTo>
                    <a:pt x="0" y="144780"/>
                  </a:lnTo>
                  <a:close/>
                  <a:moveTo>
                    <a:pt x="0" y="18645392"/>
                  </a:moveTo>
                  <a:lnTo>
                    <a:pt x="144780" y="18645392"/>
                  </a:lnTo>
                  <a:lnTo>
                    <a:pt x="144780" y="18790172"/>
                  </a:lnTo>
                  <a:lnTo>
                    <a:pt x="0" y="18790172"/>
                  </a:lnTo>
                  <a:lnTo>
                    <a:pt x="0" y="18645392"/>
                  </a:lnTo>
                  <a:close/>
                  <a:moveTo>
                    <a:pt x="48858165" y="144780"/>
                  </a:moveTo>
                  <a:lnTo>
                    <a:pt x="49002947" y="144780"/>
                  </a:lnTo>
                  <a:lnTo>
                    <a:pt x="49002947" y="18645392"/>
                  </a:lnTo>
                  <a:lnTo>
                    <a:pt x="48858165" y="18645392"/>
                  </a:lnTo>
                  <a:lnTo>
                    <a:pt x="48858165" y="144780"/>
                  </a:lnTo>
                  <a:close/>
                  <a:moveTo>
                    <a:pt x="144780" y="18645392"/>
                  </a:moveTo>
                  <a:lnTo>
                    <a:pt x="48858165" y="18645392"/>
                  </a:lnTo>
                  <a:lnTo>
                    <a:pt x="48858165" y="18790172"/>
                  </a:lnTo>
                  <a:lnTo>
                    <a:pt x="144780" y="18790172"/>
                  </a:lnTo>
                  <a:lnTo>
                    <a:pt x="144780" y="18645392"/>
                  </a:lnTo>
                  <a:close/>
                  <a:moveTo>
                    <a:pt x="48858165" y="0"/>
                  </a:moveTo>
                  <a:lnTo>
                    <a:pt x="49002947" y="0"/>
                  </a:lnTo>
                  <a:lnTo>
                    <a:pt x="49002947" y="144780"/>
                  </a:lnTo>
                  <a:lnTo>
                    <a:pt x="48858165" y="144780"/>
                  </a:lnTo>
                  <a:lnTo>
                    <a:pt x="48858165" y="0"/>
                  </a:lnTo>
                  <a:close/>
                  <a:moveTo>
                    <a:pt x="0" y="0"/>
                  </a:moveTo>
                  <a:lnTo>
                    <a:pt x="144780" y="0"/>
                  </a:lnTo>
                  <a:lnTo>
                    <a:pt x="144780" y="144780"/>
                  </a:lnTo>
                  <a:lnTo>
                    <a:pt x="0" y="144780"/>
                  </a:lnTo>
                  <a:lnTo>
                    <a:pt x="0" y="0"/>
                  </a:lnTo>
                  <a:close/>
                  <a:moveTo>
                    <a:pt x="144780" y="0"/>
                  </a:moveTo>
                  <a:lnTo>
                    <a:pt x="48858165" y="0"/>
                  </a:lnTo>
                  <a:lnTo>
                    <a:pt x="48858165" y="144780"/>
                  </a:lnTo>
                  <a:lnTo>
                    <a:pt x="144780" y="144780"/>
                  </a:lnTo>
                  <a:lnTo>
                    <a:pt x="144780" y="0"/>
                  </a:lnTo>
                  <a:close/>
                </a:path>
              </a:pathLst>
            </a:custGeom>
            <a:solidFill>
              <a:srgbClr val="CD8451"/>
            </a:solid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58100" y="5995618"/>
            <a:ext cx="3000063" cy="4114800"/>
          </a:xfrm>
          <a:prstGeom prst="rect">
            <a:avLst/>
          </a:prstGeom>
        </p:spPr>
      </p:pic>
      <p:grpSp>
        <p:nvGrpSpPr>
          <p:cNvPr id="8" name="Group 8"/>
          <p:cNvGrpSpPr/>
          <p:nvPr/>
        </p:nvGrpSpPr>
        <p:grpSpPr>
          <a:xfrm rot="-5400000">
            <a:off x="8428568" y="1076643"/>
            <a:ext cx="781789" cy="17638924"/>
            <a:chOff x="0" y="0"/>
            <a:chExt cx="2359009" cy="53224560"/>
          </a:xfrm>
        </p:grpSpPr>
        <p:sp>
          <p:nvSpPr>
            <p:cNvPr id="9" name="Freeform 9"/>
            <p:cNvSpPr/>
            <p:nvPr/>
          </p:nvSpPr>
          <p:spPr>
            <a:xfrm>
              <a:off x="72390" y="72390"/>
              <a:ext cx="2214229" cy="53079783"/>
            </a:xfrm>
            <a:custGeom>
              <a:avLst/>
              <a:gdLst/>
              <a:ahLst/>
              <a:cxnLst/>
              <a:rect l="l" t="t" r="r" b="b"/>
              <a:pathLst>
                <a:path w="2214229" h="53079783">
                  <a:moveTo>
                    <a:pt x="0" y="0"/>
                  </a:moveTo>
                  <a:lnTo>
                    <a:pt x="2214229" y="0"/>
                  </a:lnTo>
                  <a:lnTo>
                    <a:pt x="2214229" y="53079783"/>
                  </a:lnTo>
                  <a:lnTo>
                    <a:pt x="0" y="53079783"/>
                  </a:lnTo>
                  <a:lnTo>
                    <a:pt x="0" y="0"/>
                  </a:lnTo>
                  <a:close/>
                </a:path>
              </a:pathLst>
            </a:custGeom>
            <a:solidFill>
              <a:srgbClr val="FFF7F5"/>
            </a:solidFill>
          </p:spPr>
        </p:sp>
        <p:sp>
          <p:nvSpPr>
            <p:cNvPr id="10" name="Freeform 10"/>
            <p:cNvSpPr/>
            <p:nvPr/>
          </p:nvSpPr>
          <p:spPr>
            <a:xfrm>
              <a:off x="0" y="0"/>
              <a:ext cx="2359009" cy="53224559"/>
            </a:xfrm>
            <a:custGeom>
              <a:avLst/>
              <a:gdLst/>
              <a:ahLst/>
              <a:cxnLst/>
              <a:rect l="l" t="t" r="r" b="b"/>
              <a:pathLst>
                <a:path w="2359009" h="53224559">
                  <a:moveTo>
                    <a:pt x="2214229" y="53079780"/>
                  </a:moveTo>
                  <a:lnTo>
                    <a:pt x="2359009" y="53079780"/>
                  </a:lnTo>
                  <a:lnTo>
                    <a:pt x="2359009" y="53224559"/>
                  </a:lnTo>
                  <a:lnTo>
                    <a:pt x="2214229" y="53224559"/>
                  </a:lnTo>
                  <a:lnTo>
                    <a:pt x="2214229" y="53079780"/>
                  </a:lnTo>
                  <a:close/>
                  <a:moveTo>
                    <a:pt x="0" y="144780"/>
                  </a:moveTo>
                  <a:lnTo>
                    <a:pt x="144780" y="144780"/>
                  </a:lnTo>
                  <a:lnTo>
                    <a:pt x="144780" y="53079780"/>
                  </a:lnTo>
                  <a:lnTo>
                    <a:pt x="0" y="53079780"/>
                  </a:lnTo>
                  <a:lnTo>
                    <a:pt x="0" y="144780"/>
                  </a:lnTo>
                  <a:close/>
                  <a:moveTo>
                    <a:pt x="0" y="53079780"/>
                  </a:moveTo>
                  <a:lnTo>
                    <a:pt x="144780" y="53079780"/>
                  </a:lnTo>
                  <a:lnTo>
                    <a:pt x="144780" y="53224559"/>
                  </a:lnTo>
                  <a:lnTo>
                    <a:pt x="0" y="53224559"/>
                  </a:lnTo>
                  <a:lnTo>
                    <a:pt x="0" y="53079780"/>
                  </a:lnTo>
                  <a:close/>
                  <a:moveTo>
                    <a:pt x="2214229" y="144780"/>
                  </a:moveTo>
                  <a:lnTo>
                    <a:pt x="2359009" y="144780"/>
                  </a:lnTo>
                  <a:lnTo>
                    <a:pt x="2359009" y="53079780"/>
                  </a:lnTo>
                  <a:lnTo>
                    <a:pt x="2214229" y="53079780"/>
                  </a:lnTo>
                  <a:lnTo>
                    <a:pt x="2214229" y="144780"/>
                  </a:lnTo>
                  <a:close/>
                  <a:moveTo>
                    <a:pt x="144780" y="53079780"/>
                  </a:moveTo>
                  <a:lnTo>
                    <a:pt x="2214229" y="53079780"/>
                  </a:lnTo>
                  <a:lnTo>
                    <a:pt x="2214229" y="53224559"/>
                  </a:lnTo>
                  <a:lnTo>
                    <a:pt x="144780" y="53224559"/>
                  </a:lnTo>
                  <a:lnTo>
                    <a:pt x="144780" y="5307978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1" name="Group 11"/>
          <p:cNvGrpSpPr/>
          <p:nvPr/>
        </p:nvGrpSpPr>
        <p:grpSpPr>
          <a:xfrm rot="-5400000">
            <a:off x="3701745" y="8678026"/>
            <a:ext cx="781789" cy="2436158"/>
            <a:chOff x="0" y="0"/>
            <a:chExt cx="2359009" cy="7350984"/>
          </a:xfrm>
        </p:grpSpPr>
        <p:sp>
          <p:nvSpPr>
            <p:cNvPr id="12" name="Freeform 12"/>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13" name="Freeform 13"/>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4" name="Group 14"/>
          <p:cNvGrpSpPr/>
          <p:nvPr/>
        </p:nvGrpSpPr>
        <p:grpSpPr>
          <a:xfrm>
            <a:off x="17506211" y="0"/>
            <a:ext cx="781789" cy="9681793"/>
            <a:chOff x="0" y="0"/>
            <a:chExt cx="2359009" cy="29214319"/>
          </a:xfrm>
        </p:grpSpPr>
        <p:sp>
          <p:nvSpPr>
            <p:cNvPr id="15" name="Freeform 15"/>
            <p:cNvSpPr/>
            <p:nvPr/>
          </p:nvSpPr>
          <p:spPr>
            <a:xfrm>
              <a:off x="72390" y="72390"/>
              <a:ext cx="2214229" cy="29069540"/>
            </a:xfrm>
            <a:custGeom>
              <a:avLst/>
              <a:gdLst/>
              <a:ahLst/>
              <a:cxnLst/>
              <a:rect l="l" t="t" r="r" b="b"/>
              <a:pathLst>
                <a:path w="2214229" h="29069540">
                  <a:moveTo>
                    <a:pt x="0" y="0"/>
                  </a:moveTo>
                  <a:lnTo>
                    <a:pt x="2214229" y="0"/>
                  </a:lnTo>
                  <a:lnTo>
                    <a:pt x="2214229" y="29069540"/>
                  </a:lnTo>
                  <a:lnTo>
                    <a:pt x="0" y="29069540"/>
                  </a:lnTo>
                  <a:lnTo>
                    <a:pt x="0" y="0"/>
                  </a:lnTo>
                  <a:close/>
                </a:path>
              </a:pathLst>
            </a:custGeom>
            <a:solidFill>
              <a:srgbClr val="FFF7F5"/>
            </a:solidFill>
          </p:spPr>
        </p:sp>
        <p:sp>
          <p:nvSpPr>
            <p:cNvPr id="16" name="Freeform 16"/>
            <p:cNvSpPr/>
            <p:nvPr/>
          </p:nvSpPr>
          <p:spPr>
            <a:xfrm>
              <a:off x="0" y="0"/>
              <a:ext cx="2359009" cy="29214319"/>
            </a:xfrm>
            <a:custGeom>
              <a:avLst/>
              <a:gdLst/>
              <a:ahLst/>
              <a:cxnLst/>
              <a:rect l="l" t="t" r="r" b="b"/>
              <a:pathLst>
                <a:path w="2359009" h="29214319">
                  <a:moveTo>
                    <a:pt x="2214229" y="29069540"/>
                  </a:moveTo>
                  <a:lnTo>
                    <a:pt x="2359009" y="29069540"/>
                  </a:lnTo>
                  <a:lnTo>
                    <a:pt x="2359009" y="29214319"/>
                  </a:lnTo>
                  <a:lnTo>
                    <a:pt x="2214229" y="29214319"/>
                  </a:lnTo>
                  <a:lnTo>
                    <a:pt x="2214229" y="29069540"/>
                  </a:lnTo>
                  <a:close/>
                  <a:moveTo>
                    <a:pt x="0" y="144780"/>
                  </a:moveTo>
                  <a:lnTo>
                    <a:pt x="144780" y="144780"/>
                  </a:lnTo>
                  <a:lnTo>
                    <a:pt x="144780" y="29069540"/>
                  </a:lnTo>
                  <a:lnTo>
                    <a:pt x="0" y="29069540"/>
                  </a:lnTo>
                  <a:lnTo>
                    <a:pt x="0" y="144780"/>
                  </a:lnTo>
                  <a:close/>
                  <a:moveTo>
                    <a:pt x="0" y="29069540"/>
                  </a:moveTo>
                  <a:lnTo>
                    <a:pt x="144780" y="29069540"/>
                  </a:lnTo>
                  <a:lnTo>
                    <a:pt x="144780" y="29214319"/>
                  </a:lnTo>
                  <a:lnTo>
                    <a:pt x="0" y="29214319"/>
                  </a:lnTo>
                  <a:lnTo>
                    <a:pt x="0" y="29069540"/>
                  </a:lnTo>
                  <a:close/>
                  <a:moveTo>
                    <a:pt x="2214229" y="144780"/>
                  </a:moveTo>
                  <a:lnTo>
                    <a:pt x="2359009" y="144780"/>
                  </a:lnTo>
                  <a:lnTo>
                    <a:pt x="2359009" y="29069540"/>
                  </a:lnTo>
                  <a:lnTo>
                    <a:pt x="2214229" y="29069540"/>
                  </a:lnTo>
                  <a:lnTo>
                    <a:pt x="2214229" y="144780"/>
                  </a:lnTo>
                  <a:close/>
                  <a:moveTo>
                    <a:pt x="144780" y="29069540"/>
                  </a:moveTo>
                  <a:lnTo>
                    <a:pt x="2214229" y="29069540"/>
                  </a:lnTo>
                  <a:lnTo>
                    <a:pt x="2214229" y="29214319"/>
                  </a:lnTo>
                  <a:lnTo>
                    <a:pt x="144780" y="29214319"/>
                  </a:lnTo>
                  <a:lnTo>
                    <a:pt x="144780" y="29069540"/>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17" name="Group 17"/>
          <p:cNvGrpSpPr/>
          <p:nvPr/>
        </p:nvGrpSpPr>
        <p:grpSpPr>
          <a:xfrm>
            <a:off x="17506211" y="9505211"/>
            <a:ext cx="781789" cy="781789"/>
            <a:chOff x="0" y="0"/>
            <a:chExt cx="2359009" cy="2359009"/>
          </a:xfrm>
        </p:grpSpPr>
        <p:sp>
          <p:nvSpPr>
            <p:cNvPr id="18" name="Freeform 18"/>
            <p:cNvSpPr/>
            <p:nvPr/>
          </p:nvSpPr>
          <p:spPr>
            <a:xfrm>
              <a:off x="72390" y="72390"/>
              <a:ext cx="2214229" cy="2214229"/>
            </a:xfrm>
            <a:custGeom>
              <a:avLst/>
              <a:gdLst/>
              <a:ahLst/>
              <a:cxnLst/>
              <a:rect l="l" t="t" r="r" b="b"/>
              <a:pathLst>
                <a:path w="2214229" h="2214229">
                  <a:moveTo>
                    <a:pt x="0" y="0"/>
                  </a:moveTo>
                  <a:lnTo>
                    <a:pt x="2214229" y="0"/>
                  </a:lnTo>
                  <a:lnTo>
                    <a:pt x="2214229" y="2214229"/>
                  </a:lnTo>
                  <a:lnTo>
                    <a:pt x="0" y="2214229"/>
                  </a:lnTo>
                  <a:lnTo>
                    <a:pt x="0" y="0"/>
                  </a:lnTo>
                  <a:close/>
                </a:path>
              </a:pathLst>
            </a:custGeom>
            <a:solidFill>
              <a:srgbClr val="FFF7F5"/>
            </a:solidFill>
          </p:spPr>
        </p:sp>
        <p:sp>
          <p:nvSpPr>
            <p:cNvPr id="19" name="Freeform 19"/>
            <p:cNvSpPr/>
            <p:nvPr/>
          </p:nvSpPr>
          <p:spPr>
            <a:xfrm>
              <a:off x="0" y="0"/>
              <a:ext cx="2359009" cy="2359009"/>
            </a:xfrm>
            <a:custGeom>
              <a:avLst/>
              <a:gdLst/>
              <a:ahLst/>
              <a:cxnLst/>
              <a:rect l="l" t="t" r="r" b="b"/>
              <a:pathLst>
                <a:path w="2359009" h="2359009">
                  <a:moveTo>
                    <a:pt x="2214229" y="2214229"/>
                  </a:moveTo>
                  <a:lnTo>
                    <a:pt x="2359009" y="2214229"/>
                  </a:lnTo>
                  <a:lnTo>
                    <a:pt x="2359009" y="2359009"/>
                  </a:lnTo>
                  <a:lnTo>
                    <a:pt x="2214229" y="2359009"/>
                  </a:lnTo>
                  <a:lnTo>
                    <a:pt x="2214229" y="2214229"/>
                  </a:lnTo>
                  <a:close/>
                  <a:moveTo>
                    <a:pt x="0" y="144780"/>
                  </a:moveTo>
                  <a:lnTo>
                    <a:pt x="144780" y="144780"/>
                  </a:lnTo>
                  <a:lnTo>
                    <a:pt x="144780" y="2214229"/>
                  </a:lnTo>
                  <a:lnTo>
                    <a:pt x="0" y="2214229"/>
                  </a:lnTo>
                  <a:lnTo>
                    <a:pt x="0" y="144780"/>
                  </a:lnTo>
                  <a:close/>
                  <a:moveTo>
                    <a:pt x="0" y="2214229"/>
                  </a:moveTo>
                  <a:lnTo>
                    <a:pt x="144780" y="2214229"/>
                  </a:lnTo>
                  <a:lnTo>
                    <a:pt x="144780" y="2359009"/>
                  </a:lnTo>
                  <a:lnTo>
                    <a:pt x="0" y="2359009"/>
                  </a:lnTo>
                  <a:lnTo>
                    <a:pt x="0" y="2214229"/>
                  </a:lnTo>
                  <a:close/>
                  <a:moveTo>
                    <a:pt x="2214229" y="144780"/>
                  </a:moveTo>
                  <a:lnTo>
                    <a:pt x="2359009" y="144780"/>
                  </a:lnTo>
                  <a:lnTo>
                    <a:pt x="2359009" y="2214229"/>
                  </a:lnTo>
                  <a:lnTo>
                    <a:pt x="2214229" y="2214229"/>
                  </a:lnTo>
                  <a:lnTo>
                    <a:pt x="2214229" y="144780"/>
                  </a:lnTo>
                  <a:close/>
                  <a:moveTo>
                    <a:pt x="144780" y="2214229"/>
                  </a:moveTo>
                  <a:lnTo>
                    <a:pt x="2214229" y="2214229"/>
                  </a:lnTo>
                  <a:lnTo>
                    <a:pt x="2214229" y="2359009"/>
                  </a:lnTo>
                  <a:lnTo>
                    <a:pt x="144780" y="2359009"/>
                  </a:lnTo>
                  <a:lnTo>
                    <a:pt x="144780" y="2214229"/>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grpSp>
        <p:nvGrpSpPr>
          <p:cNvPr id="20" name="Group 20"/>
          <p:cNvGrpSpPr/>
          <p:nvPr/>
        </p:nvGrpSpPr>
        <p:grpSpPr>
          <a:xfrm>
            <a:off x="17506211" y="2404738"/>
            <a:ext cx="781789" cy="2436158"/>
            <a:chOff x="0" y="0"/>
            <a:chExt cx="2359009" cy="7350984"/>
          </a:xfrm>
        </p:grpSpPr>
        <p:sp>
          <p:nvSpPr>
            <p:cNvPr id="21" name="Freeform 21"/>
            <p:cNvSpPr/>
            <p:nvPr/>
          </p:nvSpPr>
          <p:spPr>
            <a:xfrm>
              <a:off x="72390" y="72390"/>
              <a:ext cx="2214229" cy="7206204"/>
            </a:xfrm>
            <a:custGeom>
              <a:avLst/>
              <a:gdLst/>
              <a:ahLst/>
              <a:cxnLst/>
              <a:rect l="l" t="t" r="r" b="b"/>
              <a:pathLst>
                <a:path w="2214229" h="7206204">
                  <a:moveTo>
                    <a:pt x="0" y="0"/>
                  </a:moveTo>
                  <a:lnTo>
                    <a:pt x="2214229" y="0"/>
                  </a:lnTo>
                  <a:lnTo>
                    <a:pt x="2214229" y="7206204"/>
                  </a:lnTo>
                  <a:lnTo>
                    <a:pt x="0" y="7206204"/>
                  </a:lnTo>
                  <a:lnTo>
                    <a:pt x="0" y="0"/>
                  </a:lnTo>
                  <a:close/>
                </a:path>
              </a:pathLst>
            </a:custGeom>
            <a:solidFill>
              <a:srgbClr val="F6D1C8"/>
            </a:solidFill>
          </p:spPr>
        </p:sp>
        <p:sp>
          <p:nvSpPr>
            <p:cNvPr id="22" name="Freeform 22"/>
            <p:cNvSpPr/>
            <p:nvPr/>
          </p:nvSpPr>
          <p:spPr>
            <a:xfrm>
              <a:off x="0" y="0"/>
              <a:ext cx="2359009" cy="7350984"/>
            </a:xfrm>
            <a:custGeom>
              <a:avLst/>
              <a:gdLst/>
              <a:ahLst/>
              <a:cxnLst/>
              <a:rect l="l" t="t" r="r" b="b"/>
              <a:pathLst>
                <a:path w="2359009" h="7350984">
                  <a:moveTo>
                    <a:pt x="2214229" y="7206204"/>
                  </a:moveTo>
                  <a:lnTo>
                    <a:pt x="2359009" y="7206204"/>
                  </a:lnTo>
                  <a:lnTo>
                    <a:pt x="2359009" y="7350984"/>
                  </a:lnTo>
                  <a:lnTo>
                    <a:pt x="2214229" y="7350984"/>
                  </a:lnTo>
                  <a:lnTo>
                    <a:pt x="2214229" y="7206204"/>
                  </a:lnTo>
                  <a:close/>
                  <a:moveTo>
                    <a:pt x="0" y="144780"/>
                  </a:moveTo>
                  <a:lnTo>
                    <a:pt x="144780" y="144780"/>
                  </a:lnTo>
                  <a:lnTo>
                    <a:pt x="144780" y="7206204"/>
                  </a:lnTo>
                  <a:lnTo>
                    <a:pt x="0" y="7206204"/>
                  </a:lnTo>
                  <a:lnTo>
                    <a:pt x="0" y="144780"/>
                  </a:lnTo>
                  <a:close/>
                  <a:moveTo>
                    <a:pt x="0" y="7206204"/>
                  </a:moveTo>
                  <a:lnTo>
                    <a:pt x="144780" y="7206204"/>
                  </a:lnTo>
                  <a:lnTo>
                    <a:pt x="144780" y="7350984"/>
                  </a:lnTo>
                  <a:lnTo>
                    <a:pt x="0" y="7350984"/>
                  </a:lnTo>
                  <a:lnTo>
                    <a:pt x="0" y="7206204"/>
                  </a:lnTo>
                  <a:close/>
                  <a:moveTo>
                    <a:pt x="2214229" y="144780"/>
                  </a:moveTo>
                  <a:lnTo>
                    <a:pt x="2359009" y="144780"/>
                  </a:lnTo>
                  <a:lnTo>
                    <a:pt x="2359009" y="7206204"/>
                  </a:lnTo>
                  <a:lnTo>
                    <a:pt x="2214229" y="7206204"/>
                  </a:lnTo>
                  <a:lnTo>
                    <a:pt x="2214229" y="144780"/>
                  </a:lnTo>
                  <a:close/>
                  <a:moveTo>
                    <a:pt x="144780" y="7206204"/>
                  </a:moveTo>
                  <a:lnTo>
                    <a:pt x="2214229" y="7206204"/>
                  </a:lnTo>
                  <a:lnTo>
                    <a:pt x="2214229" y="7350984"/>
                  </a:lnTo>
                  <a:lnTo>
                    <a:pt x="144780" y="7350984"/>
                  </a:lnTo>
                  <a:lnTo>
                    <a:pt x="144780" y="7206204"/>
                  </a:lnTo>
                  <a:close/>
                  <a:moveTo>
                    <a:pt x="2214229" y="0"/>
                  </a:moveTo>
                  <a:lnTo>
                    <a:pt x="2359009" y="0"/>
                  </a:lnTo>
                  <a:lnTo>
                    <a:pt x="2359009" y="144780"/>
                  </a:lnTo>
                  <a:lnTo>
                    <a:pt x="2214229" y="144780"/>
                  </a:lnTo>
                  <a:lnTo>
                    <a:pt x="2214229" y="0"/>
                  </a:lnTo>
                  <a:close/>
                  <a:moveTo>
                    <a:pt x="0" y="0"/>
                  </a:moveTo>
                  <a:lnTo>
                    <a:pt x="144780" y="0"/>
                  </a:lnTo>
                  <a:lnTo>
                    <a:pt x="144780" y="144780"/>
                  </a:lnTo>
                  <a:lnTo>
                    <a:pt x="0" y="144780"/>
                  </a:lnTo>
                  <a:lnTo>
                    <a:pt x="0" y="0"/>
                  </a:lnTo>
                  <a:close/>
                  <a:moveTo>
                    <a:pt x="144780" y="0"/>
                  </a:moveTo>
                  <a:lnTo>
                    <a:pt x="2214229" y="0"/>
                  </a:lnTo>
                  <a:lnTo>
                    <a:pt x="2214229" y="144780"/>
                  </a:lnTo>
                  <a:lnTo>
                    <a:pt x="144780" y="144780"/>
                  </a:lnTo>
                  <a:lnTo>
                    <a:pt x="144780" y="0"/>
                  </a:lnTo>
                  <a:close/>
                </a:path>
              </a:pathLst>
            </a:custGeom>
            <a:solidFill>
              <a:srgbClr val="CD8451"/>
            </a:solidFill>
          </p:spPr>
        </p:sp>
      </p:grpSp>
      <p:sp>
        <p:nvSpPr>
          <p:cNvPr id="23" name="AutoShape 23"/>
          <p:cNvSpPr/>
          <p:nvPr/>
        </p:nvSpPr>
        <p:spPr>
          <a:xfrm>
            <a:off x="17725010" y="3432976"/>
            <a:ext cx="344192" cy="0"/>
          </a:xfrm>
          <a:prstGeom prst="line">
            <a:avLst/>
          </a:prstGeom>
          <a:ln w="47625" cap="rnd">
            <a:solidFill>
              <a:srgbClr val="CD8451"/>
            </a:solidFill>
            <a:prstDash val="solid"/>
            <a:headEnd type="none" w="sm" len="sm"/>
            <a:tailEnd type="none" w="sm" len="sm"/>
          </a:ln>
        </p:spPr>
      </p:sp>
      <p:sp>
        <p:nvSpPr>
          <p:cNvPr id="24" name="AutoShape 24"/>
          <p:cNvSpPr/>
          <p:nvPr/>
        </p:nvSpPr>
        <p:spPr>
          <a:xfrm rot="-5400000">
            <a:off x="3754514" y="9872293"/>
            <a:ext cx="344192" cy="0"/>
          </a:xfrm>
          <a:prstGeom prst="line">
            <a:avLst/>
          </a:prstGeom>
          <a:ln w="47625" cap="rnd">
            <a:solidFill>
              <a:srgbClr val="CD8451"/>
            </a:solidFill>
            <a:prstDash val="solid"/>
            <a:headEnd type="none" w="sm" len="sm"/>
            <a:tailEnd type="none" w="sm" len="sm"/>
          </a:ln>
        </p:spPr>
      </p:sp>
      <p:sp>
        <p:nvSpPr>
          <p:cNvPr id="25" name="AutoShape 25"/>
          <p:cNvSpPr/>
          <p:nvPr/>
        </p:nvSpPr>
        <p:spPr>
          <a:xfrm>
            <a:off x="17725010" y="3599005"/>
            <a:ext cx="344192" cy="0"/>
          </a:xfrm>
          <a:prstGeom prst="line">
            <a:avLst/>
          </a:prstGeom>
          <a:ln w="47625" cap="rnd">
            <a:solidFill>
              <a:srgbClr val="CD8451"/>
            </a:solidFill>
            <a:prstDash val="solid"/>
            <a:headEnd type="none" w="sm" len="sm"/>
            <a:tailEnd type="none" w="sm" len="sm"/>
          </a:ln>
        </p:spPr>
      </p:sp>
      <p:sp>
        <p:nvSpPr>
          <p:cNvPr id="26" name="AutoShape 26"/>
          <p:cNvSpPr/>
          <p:nvPr/>
        </p:nvSpPr>
        <p:spPr>
          <a:xfrm rot="-5400000">
            <a:off x="3920544" y="9872293"/>
            <a:ext cx="344192" cy="0"/>
          </a:xfrm>
          <a:prstGeom prst="line">
            <a:avLst/>
          </a:prstGeom>
          <a:ln w="47625" cap="rnd">
            <a:solidFill>
              <a:srgbClr val="CD8451"/>
            </a:solidFill>
            <a:prstDash val="solid"/>
            <a:headEnd type="none" w="sm" len="sm"/>
            <a:tailEnd type="none" w="sm" len="sm"/>
          </a:ln>
        </p:spPr>
      </p:sp>
      <p:sp>
        <p:nvSpPr>
          <p:cNvPr id="27" name="AutoShape 27"/>
          <p:cNvSpPr/>
          <p:nvPr/>
        </p:nvSpPr>
        <p:spPr>
          <a:xfrm>
            <a:off x="17725010" y="3765034"/>
            <a:ext cx="344192" cy="0"/>
          </a:xfrm>
          <a:prstGeom prst="line">
            <a:avLst/>
          </a:prstGeom>
          <a:ln w="47625" cap="rnd">
            <a:solidFill>
              <a:srgbClr val="CD8451"/>
            </a:solidFill>
            <a:prstDash val="solid"/>
            <a:headEnd type="none" w="sm" len="sm"/>
            <a:tailEnd type="none" w="sm" len="sm"/>
          </a:ln>
        </p:spPr>
      </p:sp>
      <p:sp>
        <p:nvSpPr>
          <p:cNvPr id="28" name="AutoShape 28"/>
          <p:cNvSpPr/>
          <p:nvPr/>
        </p:nvSpPr>
        <p:spPr>
          <a:xfrm rot="-5400000">
            <a:off x="4086573" y="9872293"/>
            <a:ext cx="344192" cy="0"/>
          </a:xfrm>
          <a:prstGeom prst="line">
            <a:avLst/>
          </a:prstGeom>
          <a:ln w="47625" cap="rnd">
            <a:solidFill>
              <a:srgbClr val="CD8451"/>
            </a:solidFill>
            <a:prstDash val="solid"/>
            <a:headEnd type="none" w="sm" len="sm"/>
            <a:tailEnd type="none" w="sm" len="sm"/>
          </a:ln>
        </p:spPr>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761034" y="181806"/>
            <a:ext cx="272143" cy="428625"/>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761034" y="8907916"/>
            <a:ext cx="272143" cy="428625"/>
          </a:xfrm>
          <a:prstGeom prst="rect">
            <a:avLst/>
          </a:prstGeom>
        </p:spPr>
      </p:pic>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19073" y="9681793"/>
            <a:ext cx="272143" cy="428625"/>
          </a:xfrm>
          <a:prstGeom prst="rect">
            <a:avLst/>
          </a:prstGeom>
        </p:spPr>
      </p:pic>
      <p:pic>
        <p:nvPicPr>
          <p:cNvPr id="32" name="Picture 3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260406" y="9681793"/>
            <a:ext cx="272143" cy="428625"/>
          </a:xfrm>
          <a:prstGeom prst="rect">
            <a:avLst/>
          </a:prstGeom>
        </p:spPr>
      </p:pic>
      <p:sp>
        <p:nvSpPr>
          <p:cNvPr id="33" name="TextBox 33"/>
          <p:cNvSpPr txBox="1"/>
          <p:nvPr/>
        </p:nvSpPr>
        <p:spPr>
          <a:xfrm>
            <a:off x="637324" y="777118"/>
            <a:ext cx="16220807" cy="850169"/>
          </a:xfrm>
          <a:prstGeom prst="rect">
            <a:avLst/>
          </a:prstGeom>
        </p:spPr>
        <p:txBody>
          <a:bodyPr lIns="0" tIns="0" rIns="0" bIns="0" rtlCol="0" anchor="t">
            <a:spAutoFit/>
          </a:bodyPr>
          <a:lstStyle/>
          <a:p>
            <a:pPr>
              <a:lnSpc>
                <a:spcPts val="7200"/>
              </a:lnSpc>
            </a:pPr>
            <a:r>
              <a:rPr lang="en-US" sz="5400" b="1" dirty="0">
                <a:solidFill>
                  <a:schemeClr val="accent5">
                    <a:lumMod val="50000"/>
                  </a:schemeClr>
                </a:solidFill>
                <a:latin typeface="Arial" panose="020B0604020202020204" pitchFamily="34" charset="0"/>
                <a:cs typeface="Arial" panose="020B0604020202020204" pitchFamily="34" charset="0"/>
              </a:rPr>
              <a:t>1. </a:t>
            </a:r>
            <a:r>
              <a:rPr lang="en-US" sz="5400" b="1" dirty="0" err="1">
                <a:solidFill>
                  <a:schemeClr val="accent5">
                    <a:lumMod val="50000"/>
                  </a:schemeClr>
                </a:solidFill>
                <a:latin typeface="Arial" panose="020B0604020202020204" pitchFamily="34" charset="0"/>
                <a:cs typeface="Arial" panose="020B0604020202020204" pitchFamily="34" charset="0"/>
              </a:rPr>
              <a:t>Hệ</a:t>
            </a:r>
            <a:r>
              <a:rPr lang="en-US" sz="5400" b="1" dirty="0">
                <a:solidFill>
                  <a:schemeClr val="accent5">
                    <a:lumMod val="50000"/>
                  </a:schemeClr>
                </a:solidFill>
                <a:latin typeface="Arial" panose="020B0604020202020204" pitchFamily="34" charset="0"/>
                <a:cs typeface="Arial" panose="020B0604020202020204" pitchFamily="34" charset="0"/>
              </a:rPr>
              <a:t> </a:t>
            </a:r>
            <a:r>
              <a:rPr lang="en-US" sz="5400" b="1" dirty="0" err="1">
                <a:solidFill>
                  <a:schemeClr val="accent5">
                    <a:lumMod val="50000"/>
                  </a:schemeClr>
                </a:solidFill>
                <a:latin typeface="Arial" panose="020B0604020202020204" pitchFamily="34" charset="0"/>
                <a:cs typeface="Arial" panose="020B0604020202020204" pitchFamily="34" charset="0"/>
              </a:rPr>
              <a:t>điều</a:t>
            </a:r>
            <a:r>
              <a:rPr lang="en-US" sz="5400" b="1" dirty="0">
                <a:solidFill>
                  <a:schemeClr val="accent5">
                    <a:lumMod val="50000"/>
                  </a:schemeClr>
                </a:solidFill>
                <a:latin typeface="Arial" panose="020B0604020202020204" pitchFamily="34" charset="0"/>
                <a:cs typeface="Arial" panose="020B0604020202020204" pitchFamily="34" charset="0"/>
              </a:rPr>
              <a:t> </a:t>
            </a:r>
            <a:r>
              <a:rPr lang="en-US" sz="5400" b="1" dirty="0" err="1">
                <a:solidFill>
                  <a:schemeClr val="accent5">
                    <a:lumMod val="50000"/>
                  </a:schemeClr>
                </a:solidFill>
                <a:latin typeface="Arial" panose="020B0604020202020204" pitchFamily="34" charset="0"/>
                <a:cs typeface="Arial" panose="020B0604020202020204" pitchFamily="34" charset="0"/>
              </a:rPr>
              <a:t>hành</a:t>
            </a:r>
            <a:endParaRPr lang="en-US" sz="5400" b="1" dirty="0">
              <a:solidFill>
                <a:schemeClr val="accent5">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1190410" y="2734197"/>
            <a:ext cx="9144000" cy="5632311"/>
          </a:xfrm>
          <a:prstGeom prst="rect">
            <a:avLst/>
          </a:prstGeom>
        </p:spPr>
        <p:txBody>
          <a:bodyPr>
            <a:spAutoFit/>
          </a:bodyPr>
          <a:lstStyle/>
          <a:p>
            <a:pPr algn="just">
              <a:lnSpc>
                <a:spcPct val="150000"/>
              </a:lnSpc>
            </a:pPr>
            <a:r>
              <a:rPr lang="en-US" sz="4000" b="1" i="1" dirty="0">
                <a:latin typeface="Arial" panose="020B0604020202020204" pitchFamily="34" charset="0"/>
                <a:cs typeface="Arial" panose="020B0604020202020204" pitchFamily="34" charset="0"/>
              </a:rPr>
              <a:t>Đ</a:t>
            </a:r>
            <a:r>
              <a:rPr lang="vi-VN" sz="4000" b="1" i="1" dirty="0">
                <a:latin typeface="Arial" panose="020B0604020202020204" pitchFamily="34" charset="0"/>
                <a:cs typeface="Arial" panose="020B0604020202020204" pitchFamily="34" charset="0"/>
              </a:rPr>
              <a:t>ọc thông tin mục 1 SGK tr</a:t>
            </a:r>
            <a:r>
              <a:rPr lang="en-US" sz="4000" b="1" i="1" dirty="0" err="1">
                <a:latin typeface="Arial" panose="020B0604020202020204" pitchFamily="34" charset="0"/>
                <a:cs typeface="Arial" panose="020B0604020202020204" pitchFamily="34" charset="0"/>
              </a:rPr>
              <a:t>ang</a:t>
            </a:r>
            <a:r>
              <a:rPr lang="en-US" sz="4000" b="1" i="1" dirty="0">
                <a:latin typeface="Arial" panose="020B0604020202020204" pitchFamily="34" charset="0"/>
                <a:cs typeface="Arial" panose="020B0604020202020204" pitchFamily="34" charset="0"/>
              </a:rPr>
              <a:t> </a:t>
            </a:r>
            <a:r>
              <a:rPr lang="vi-VN" sz="4000" b="1" i="1" dirty="0">
                <a:latin typeface="Arial" panose="020B0604020202020204" pitchFamily="34" charset="0"/>
                <a:cs typeface="Arial" panose="020B0604020202020204" pitchFamily="34" charset="0"/>
              </a:rPr>
              <a:t>10 và trả lời câu hỏi: </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vai trò của hệ điều hành trong hoạt động của máy tính.</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những chức năng cơ bản của hệ điều hành.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11610" y="2273345"/>
            <a:ext cx="6400991" cy="6400991"/>
          </a:xfrm>
          <a:prstGeom prst="rect">
            <a:avLst/>
          </a:prstGeom>
        </p:spPr>
      </p:pic>
    </p:spTree>
    <p:extLst>
      <p:ext uri="{BB962C8B-B14F-4D97-AF65-F5344CB8AC3E}">
        <p14:creationId xmlns:p14="http://schemas.microsoft.com/office/powerpoint/2010/main" val="35896715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9" dur="500"/>
                                        <p:tgtEl>
                                          <p:spTgt spid="5">
                                            <p:txEl>
                                              <p:pRg st="1" end="1"/>
                                            </p:txEl>
                                          </p:spTgt>
                                        </p:tgtEl>
                                      </p:cBhvr>
                                    </p:animEffect>
                                  </p:childTnLst>
                                </p:cTn>
                              </p:par>
                              <p:par>
                                <p:cTn id="20" presetID="12" presetClass="entr" presetSubtype="1"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down)">
                                      <p:cBhvr>
                                        <p:cTn id="23" dur="500"/>
                                        <p:tgtEl>
                                          <p:spTgt spid="5">
                                            <p:txEl>
                                              <p:pRg st="2" end="2"/>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2" name="Group 2"/>
          <p:cNvGrpSpPr/>
          <p:nvPr/>
        </p:nvGrpSpPr>
        <p:grpSpPr>
          <a:xfrm>
            <a:off x="7308542" y="1862339"/>
            <a:ext cx="9012979" cy="3428915"/>
            <a:chOff x="0" y="0"/>
            <a:chExt cx="59390590" cy="22594670"/>
          </a:xfrm>
        </p:grpSpPr>
        <p:sp>
          <p:nvSpPr>
            <p:cNvPr id="3" name="Freeform 3"/>
            <p:cNvSpPr/>
            <p:nvPr/>
          </p:nvSpPr>
          <p:spPr>
            <a:xfrm>
              <a:off x="72390" y="72390"/>
              <a:ext cx="59245813" cy="22449890"/>
            </a:xfrm>
            <a:custGeom>
              <a:avLst/>
              <a:gdLst/>
              <a:ahLst/>
              <a:cxnLst/>
              <a:rect l="l" t="t" r="r" b="b"/>
              <a:pathLst>
                <a:path w="59245813" h="22449890">
                  <a:moveTo>
                    <a:pt x="0" y="0"/>
                  </a:moveTo>
                  <a:lnTo>
                    <a:pt x="59245813" y="0"/>
                  </a:lnTo>
                  <a:lnTo>
                    <a:pt x="59245813" y="22449890"/>
                  </a:lnTo>
                  <a:lnTo>
                    <a:pt x="0" y="22449890"/>
                  </a:lnTo>
                  <a:lnTo>
                    <a:pt x="0" y="0"/>
                  </a:lnTo>
                  <a:close/>
                </a:path>
              </a:pathLst>
            </a:custGeom>
            <a:solidFill>
              <a:srgbClr val="F1C5B8"/>
            </a:solidFill>
          </p:spPr>
        </p:sp>
        <p:sp>
          <p:nvSpPr>
            <p:cNvPr id="4" name="Freeform 4"/>
            <p:cNvSpPr/>
            <p:nvPr/>
          </p:nvSpPr>
          <p:spPr>
            <a:xfrm>
              <a:off x="0" y="0"/>
              <a:ext cx="59390589" cy="22594670"/>
            </a:xfrm>
            <a:custGeom>
              <a:avLst/>
              <a:gdLst/>
              <a:ahLst/>
              <a:cxnLst/>
              <a:rect l="l" t="t" r="r" b="b"/>
              <a:pathLst>
                <a:path w="59390589" h="22594670">
                  <a:moveTo>
                    <a:pt x="59245810" y="22449890"/>
                  </a:moveTo>
                  <a:lnTo>
                    <a:pt x="59390589" y="22449890"/>
                  </a:lnTo>
                  <a:lnTo>
                    <a:pt x="59390589" y="22594670"/>
                  </a:lnTo>
                  <a:lnTo>
                    <a:pt x="59245810" y="22594670"/>
                  </a:lnTo>
                  <a:lnTo>
                    <a:pt x="59245810"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245810" y="144780"/>
                  </a:moveTo>
                  <a:lnTo>
                    <a:pt x="59390589" y="144780"/>
                  </a:lnTo>
                  <a:lnTo>
                    <a:pt x="59390589" y="22449890"/>
                  </a:lnTo>
                  <a:lnTo>
                    <a:pt x="59245810" y="22449890"/>
                  </a:lnTo>
                  <a:lnTo>
                    <a:pt x="59245810" y="144780"/>
                  </a:lnTo>
                  <a:close/>
                  <a:moveTo>
                    <a:pt x="144780" y="22449890"/>
                  </a:moveTo>
                  <a:lnTo>
                    <a:pt x="59245810" y="22449890"/>
                  </a:lnTo>
                  <a:lnTo>
                    <a:pt x="59245810" y="22594670"/>
                  </a:lnTo>
                  <a:lnTo>
                    <a:pt x="144780" y="22594670"/>
                  </a:lnTo>
                  <a:lnTo>
                    <a:pt x="144780" y="22449890"/>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sp>
      </p:grpSp>
      <p:grpSp>
        <p:nvGrpSpPr>
          <p:cNvPr id="5" name="Group 5"/>
          <p:cNvGrpSpPr/>
          <p:nvPr/>
        </p:nvGrpSpPr>
        <p:grpSpPr>
          <a:xfrm>
            <a:off x="7308542" y="5888959"/>
            <a:ext cx="9012979" cy="3642488"/>
            <a:chOff x="0" y="0"/>
            <a:chExt cx="59390590" cy="24002001"/>
          </a:xfrm>
        </p:grpSpPr>
        <p:sp>
          <p:nvSpPr>
            <p:cNvPr id="6" name="Freeform 6"/>
            <p:cNvSpPr/>
            <p:nvPr/>
          </p:nvSpPr>
          <p:spPr>
            <a:xfrm>
              <a:off x="72390" y="72390"/>
              <a:ext cx="59245813" cy="23857221"/>
            </a:xfrm>
            <a:custGeom>
              <a:avLst/>
              <a:gdLst/>
              <a:ahLst/>
              <a:cxnLst/>
              <a:rect l="l" t="t" r="r" b="b"/>
              <a:pathLst>
                <a:path w="59245813" h="23857221">
                  <a:moveTo>
                    <a:pt x="0" y="0"/>
                  </a:moveTo>
                  <a:lnTo>
                    <a:pt x="59245813" y="0"/>
                  </a:lnTo>
                  <a:lnTo>
                    <a:pt x="59245813" y="23857221"/>
                  </a:lnTo>
                  <a:lnTo>
                    <a:pt x="0" y="23857221"/>
                  </a:lnTo>
                  <a:lnTo>
                    <a:pt x="0" y="0"/>
                  </a:lnTo>
                  <a:close/>
                </a:path>
              </a:pathLst>
            </a:custGeom>
            <a:solidFill>
              <a:srgbClr val="F1C5B8"/>
            </a:solidFill>
          </p:spPr>
        </p:sp>
        <p:sp>
          <p:nvSpPr>
            <p:cNvPr id="7" name="Freeform 7"/>
            <p:cNvSpPr/>
            <p:nvPr/>
          </p:nvSpPr>
          <p:spPr>
            <a:xfrm>
              <a:off x="0" y="0"/>
              <a:ext cx="59390589" cy="24002002"/>
            </a:xfrm>
            <a:custGeom>
              <a:avLst/>
              <a:gdLst/>
              <a:ahLst/>
              <a:cxnLst/>
              <a:rect l="l" t="t" r="r" b="b"/>
              <a:pathLst>
                <a:path w="59390589" h="24002002">
                  <a:moveTo>
                    <a:pt x="59245810" y="23857221"/>
                  </a:moveTo>
                  <a:lnTo>
                    <a:pt x="59390589" y="23857221"/>
                  </a:lnTo>
                  <a:lnTo>
                    <a:pt x="59390589" y="24002002"/>
                  </a:lnTo>
                  <a:lnTo>
                    <a:pt x="59245810" y="24002002"/>
                  </a:lnTo>
                  <a:lnTo>
                    <a:pt x="59245810" y="23857221"/>
                  </a:lnTo>
                  <a:close/>
                  <a:moveTo>
                    <a:pt x="0" y="144780"/>
                  </a:moveTo>
                  <a:lnTo>
                    <a:pt x="144780" y="144780"/>
                  </a:lnTo>
                  <a:lnTo>
                    <a:pt x="144780" y="23857221"/>
                  </a:lnTo>
                  <a:lnTo>
                    <a:pt x="0" y="23857221"/>
                  </a:lnTo>
                  <a:lnTo>
                    <a:pt x="0" y="144780"/>
                  </a:lnTo>
                  <a:close/>
                  <a:moveTo>
                    <a:pt x="0" y="23857221"/>
                  </a:moveTo>
                  <a:lnTo>
                    <a:pt x="144780" y="23857221"/>
                  </a:lnTo>
                  <a:lnTo>
                    <a:pt x="144780" y="24002002"/>
                  </a:lnTo>
                  <a:lnTo>
                    <a:pt x="0" y="24002002"/>
                  </a:lnTo>
                  <a:lnTo>
                    <a:pt x="0" y="23857221"/>
                  </a:lnTo>
                  <a:close/>
                  <a:moveTo>
                    <a:pt x="59245810" y="144780"/>
                  </a:moveTo>
                  <a:lnTo>
                    <a:pt x="59390589" y="144780"/>
                  </a:lnTo>
                  <a:lnTo>
                    <a:pt x="59390589" y="23857221"/>
                  </a:lnTo>
                  <a:lnTo>
                    <a:pt x="59245810" y="23857221"/>
                  </a:lnTo>
                  <a:lnTo>
                    <a:pt x="59245810" y="144780"/>
                  </a:lnTo>
                  <a:close/>
                  <a:moveTo>
                    <a:pt x="144780" y="23857221"/>
                  </a:moveTo>
                  <a:lnTo>
                    <a:pt x="59245810" y="23857221"/>
                  </a:lnTo>
                  <a:lnTo>
                    <a:pt x="59245810" y="24002002"/>
                  </a:lnTo>
                  <a:lnTo>
                    <a:pt x="144780" y="24002002"/>
                  </a:lnTo>
                  <a:lnTo>
                    <a:pt x="144780" y="23857221"/>
                  </a:lnTo>
                  <a:close/>
                  <a:moveTo>
                    <a:pt x="59245810" y="0"/>
                  </a:moveTo>
                  <a:lnTo>
                    <a:pt x="59390589" y="0"/>
                  </a:lnTo>
                  <a:lnTo>
                    <a:pt x="59390589" y="144780"/>
                  </a:lnTo>
                  <a:lnTo>
                    <a:pt x="59245810" y="144780"/>
                  </a:lnTo>
                  <a:lnTo>
                    <a:pt x="59245810" y="0"/>
                  </a:lnTo>
                  <a:close/>
                  <a:moveTo>
                    <a:pt x="0" y="0"/>
                  </a:moveTo>
                  <a:lnTo>
                    <a:pt x="144780" y="0"/>
                  </a:lnTo>
                  <a:lnTo>
                    <a:pt x="144780" y="144780"/>
                  </a:lnTo>
                  <a:lnTo>
                    <a:pt x="0" y="144780"/>
                  </a:lnTo>
                  <a:lnTo>
                    <a:pt x="0" y="0"/>
                  </a:lnTo>
                  <a:close/>
                  <a:moveTo>
                    <a:pt x="144780" y="0"/>
                  </a:moveTo>
                  <a:lnTo>
                    <a:pt x="59245810" y="0"/>
                  </a:lnTo>
                  <a:lnTo>
                    <a:pt x="59245810" y="144780"/>
                  </a:lnTo>
                  <a:lnTo>
                    <a:pt x="144780" y="144780"/>
                  </a:lnTo>
                  <a:lnTo>
                    <a:pt x="144780" y="0"/>
                  </a:lnTo>
                  <a:close/>
                </a:path>
              </a:pathLst>
            </a:custGeom>
            <a:solidFill>
              <a:srgbClr val="000000"/>
            </a:solidFill>
          </p:spPr>
        </p:sp>
      </p:grpSp>
      <p:grpSp>
        <p:nvGrpSpPr>
          <p:cNvPr id="8" name="Group 8"/>
          <p:cNvGrpSpPr/>
          <p:nvPr/>
        </p:nvGrpSpPr>
        <p:grpSpPr>
          <a:xfrm>
            <a:off x="7057233" y="1703904"/>
            <a:ext cx="9100844" cy="3428915"/>
            <a:chOff x="0" y="0"/>
            <a:chExt cx="59969575" cy="22594670"/>
          </a:xfrm>
        </p:grpSpPr>
        <p:sp>
          <p:nvSpPr>
            <p:cNvPr id="9" name="Freeform 9"/>
            <p:cNvSpPr/>
            <p:nvPr/>
          </p:nvSpPr>
          <p:spPr>
            <a:xfrm>
              <a:off x="72390" y="72390"/>
              <a:ext cx="59824797" cy="22449890"/>
            </a:xfrm>
            <a:custGeom>
              <a:avLst/>
              <a:gdLst/>
              <a:ahLst/>
              <a:cxnLst/>
              <a:rect l="l" t="t" r="r" b="b"/>
              <a:pathLst>
                <a:path w="59824797" h="22449890">
                  <a:moveTo>
                    <a:pt x="0" y="0"/>
                  </a:moveTo>
                  <a:lnTo>
                    <a:pt x="59824797" y="0"/>
                  </a:lnTo>
                  <a:lnTo>
                    <a:pt x="59824797" y="22449890"/>
                  </a:lnTo>
                  <a:lnTo>
                    <a:pt x="0" y="22449890"/>
                  </a:lnTo>
                  <a:lnTo>
                    <a:pt x="0" y="0"/>
                  </a:lnTo>
                  <a:close/>
                </a:path>
              </a:pathLst>
            </a:custGeom>
            <a:solidFill>
              <a:srgbClr val="FFF5F2"/>
            </a:solidFill>
          </p:spPr>
        </p:sp>
        <p:sp>
          <p:nvSpPr>
            <p:cNvPr id="10" name="Freeform 10"/>
            <p:cNvSpPr/>
            <p:nvPr/>
          </p:nvSpPr>
          <p:spPr>
            <a:xfrm>
              <a:off x="0" y="0"/>
              <a:ext cx="59969574" cy="22594670"/>
            </a:xfrm>
            <a:custGeom>
              <a:avLst/>
              <a:gdLst/>
              <a:ahLst/>
              <a:cxnLst/>
              <a:rect l="l" t="t" r="r" b="b"/>
              <a:pathLst>
                <a:path w="59969574" h="22594670">
                  <a:moveTo>
                    <a:pt x="59824795" y="22449890"/>
                  </a:moveTo>
                  <a:lnTo>
                    <a:pt x="59969574" y="22449890"/>
                  </a:lnTo>
                  <a:lnTo>
                    <a:pt x="59969574" y="22594670"/>
                  </a:lnTo>
                  <a:lnTo>
                    <a:pt x="59824795" y="22594670"/>
                  </a:lnTo>
                  <a:lnTo>
                    <a:pt x="59824795" y="22449890"/>
                  </a:lnTo>
                  <a:close/>
                  <a:moveTo>
                    <a:pt x="0" y="144780"/>
                  </a:moveTo>
                  <a:lnTo>
                    <a:pt x="144780" y="144780"/>
                  </a:lnTo>
                  <a:lnTo>
                    <a:pt x="144780" y="22449890"/>
                  </a:lnTo>
                  <a:lnTo>
                    <a:pt x="0" y="22449890"/>
                  </a:lnTo>
                  <a:lnTo>
                    <a:pt x="0" y="144780"/>
                  </a:lnTo>
                  <a:close/>
                  <a:moveTo>
                    <a:pt x="0" y="22449890"/>
                  </a:moveTo>
                  <a:lnTo>
                    <a:pt x="144780" y="22449890"/>
                  </a:lnTo>
                  <a:lnTo>
                    <a:pt x="144780" y="22594670"/>
                  </a:lnTo>
                  <a:lnTo>
                    <a:pt x="0" y="22594670"/>
                  </a:lnTo>
                  <a:lnTo>
                    <a:pt x="0" y="22449890"/>
                  </a:lnTo>
                  <a:close/>
                  <a:moveTo>
                    <a:pt x="59824795" y="144780"/>
                  </a:moveTo>
                  <a:lnTo>
                    <a:pt x="59969574" y="144780"/>
                  </a:lnTo>
                  <a:lnTo>
                    <a:pt x="59969574" y="22449890"/>
                  </a:lnTo>
                  <a:lnTo>
                    <a:pt x="59824795" y="22449890"/>
                  </a:lnTo>
                  <a:lnTo>
                    <a:pt x="59824795" y="144780"/>
                  </a:lnTo>
                  <a:close/>
                  <a:moveTo>
                    <a:pt x="144780" y="22449890"/>
                  </a:moveTo>
                  <a:lnTo>
                    <a:pt x="59824795" y="22449890"/>
                  </a:lnTo>
                  <a:lnTo>
                    <a:pt x="59824795" y="22594670"/>
                  </a:lnTo>
                  <a:lnTo>
                    <a:pt x="144780" y="22594670"/>
                  </a:lnTo>
                  <a:lnTo>
                    <a:pt x="144780" y="22449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sp>
      </p:grpSp>
      <p:grpSp>
        <p:nvGrpSpPr>
          <p:cNvPr id="11" name="Group 11"/>
          <p:cNvGrpSpPr/>
          <p:nvPr/>
        </p:nvGrpSpPr>
        <p:grpSpPr>
          <a:xfrm>
            <a:off x="7057233" y="5768624"/>
            <a:ext cx="9100844" cy="3587350"/>
            <a:chOff x="0" y="0"/>
            <a:chExt cx="59969575" cy="23638670"/>
          </a:xfrm>
        </p:grpSpPr>
        <p:sp>
          <p:nvSpPr>
            <p:cNvPr id="12" name="Freeform 12"/>
            <p:cNvSpPr/>
            <p:nvPr/>
          </p:nvSpPr>
          <p:spPr>
            <a:xfrm>
              <a:off x="72390" y="72390"/>
              <a:ext cx="59824797" cy="23493889"/>
            </a:xfrm>
            <a:custGeom>
              <a:avLst/>
              <a:gdLst/>
              <a:ahLst/>
              <a:cxnLst/>
              <a:rect l="l" t="t" r="r" b="b"/>
              <a:pathLst>
                <a:path w="59824797" h="23493889">
                  <a:moveTo>
                    <a:pt x="0" y="0"/>
                  </a:moveTo>
                  <a:lnTo>
                    <a:pt x="59824797" y="0"/>
                  </a:lnTo>
                  <a:lnTo>
                    <a:pt x="59824797" y="23493889"/>
                  </a:lnTo>
                  <a:lnTo>
                    <a:pt x="0" y="23493889"/>
                  </a:lnTo>
                  <a:lnTo>
                    <a:pt x="0" y="0"/>
                  </a:lnTo>
                  <a:close/>
                </a:path>
              </a:pathLst>
            </a:custGeom>
            <a:solidFill>
              <a:srgbClr val="FFF5F2"/>
            </a:solidFill>
          </p:spPr>
        </p:sp>
        <p:sp>
          <p:nvSpPr>
            <p:cNvPr id="13" name="Freeform 13"/>
            <p:cNvSpPr/>
            <p:nvPr/>
          </p:nvSpPr>
          <p:spPr>
            <a:xfrm>
              <a:off x="0" y="0"/>
              <a:ext cx="59969574" cy="23638670"/>
            </a:xfrm>
            <a:custGeom>
              <a:avLst/>
              <a:gdLst/>
              <a:ahLst/>
              <a:cxnLst/>
              <a:rect l="l" t="t" r="r" b="b"/>
              <a:pathLst>
                <a:path w="59969574" h="23638670">
                  <a:moveTo>
                    <a:pt x="59824795" y="23493890"/>
                  </a:moveTo>
                  <a:lnTo>
                    <a:pt x="59969574" y="23493890"/>
                  </a:lnTo>
                  <a:lnTo>
                    <a:pt x="59969574" y="23638670"/>
                  </a:lnTo>
                  <a:lnTo>
                    <a:pt x="59824795" y="23638670"/>
                  </a:lnTo>
                  <a:lnTo>
                    <a:pt x="59824795" y="23493890"/>
                  </a:lnTo>
                  <a:close/>
                  <a:moveTo>
                    <a:pt x="0" y="144780"/>
                  </a:moveTo>
                  <a:lnTo>
                    <a:pt x="144780" y="144780"/>
                  </a:lnTo>
                  <a:lnTo>
                    <a:pt x="144780" y="23493890"/>
                  </a:lnTo>
                  <a:lnTo>
                    <a:pt x="0" y="23493890"/>
                  </a:lnTo>
                  <a:lnTo>
                    <a:pt x="0" y="144780"/>
                  </a:lnTo>
                  <a:close/>
                  <a:moveTo>
                    <a:pt x="0" y="23493890"/>
                  </a:moveTo>
                  <a:lnTo>
                    <a:pt x="144780" y="23493890"/>
                  </a:lnTo>
                  <a:lnTo>
                    <a:pt x="144780" y="23638670"/>
                  </a:lnTo>
                  <a:lnTo>
                    <a:pt x="0" y="23638670"/>
                  </a:lnTo>
                  <a:lnTo>
                    <a:pt x="0" y="23493890"/>
                  </a:lnTo>
                  <a:close/>
                  <a:moveTo>
                    <a:pt x="59824795" y="144780"/>
                  </a:moveTo>
                  <a:lnTo>
                    <a:pt x="59969574" y="144780"/>
                  </a:lnTo>
                  <a:lnTo>
                    <a:pt x="59969574" y="23493890"/>
                  </a:lnTo>
                  <a:lnTo>
                    <a:pt x="59824795" y="23493890"/>
                  </a:lnTo>
                  <a:lnTo>
                    <a:pt x="59824795" y="144780"/>
                  </a:lnTo>
                  <a:close/>
                  <a:moveTo>
                    <a:pt x="144780" y="23493890"/>
                  </a:moveTo>
                  <a:lnTo>
                    <a:pt x="59824795" y="23493890"/>
                  </a:lnTo>
                  <a:lnTo>
                    <a:pt x="59824795" y="23638670"/>
                  </a:lnTo>
                  <a:lnTo>
                    <a:pt x="144780" y="23638670"/>
                  </a:lnTo>
                  <a:lnTo>
                    <a:pt x="144780" y="23493890"/>
                  </a:lnTo>
                  <a:close/>
                  <a:moveTo>
                    <a:pt x="59824795" y="0"/>
                  </a:moveTo>
                  <a:lnTo>
                    <a:pt x="59969574" y="0"/>
                  </a:lnTo>
                  <a:lnTo>
                    <a:pt x="59969574" y="144780"/>
                  </a:lnTo>
                  <a:lnTo>
                    <a:pt x="59824795" y="144780"/>
                  </a:lnTo>
                  <a:lnTo>
                    <a:pt x="59824795" y="0"/>
                  </a:lnTo>
                  <a:close/>
                  <a:moveTo>
                    <a:pt x="0" y="0"/>
                  </a:moveTo>
                  <a:lnTo>
                    <a:pt x="144780" y="0"/>
                  </a:lnTo>
                  <a:lnTo>
                    <a:pt x="144780" y="144780"/>
                  </a:lnTo>
                  <a:lnTo>
                    <a:pt x="0" y="144780"/>
                  </a:lnTo>
                  <a:lnTo>
                    <a:pt x="0" y="0"/>
                  </a:lnTo>
                  <a:close/>
                  <a:moveTo>
                    <a:pt x="144780" y="0"/>
                  </a:moveTo>
                  <a:lnTo>
                    <a:pt x="59824795" y="0"/>
                  </a:lnTo>
                  <a:lnTo>
                    <a:pt x="59824795" y="144780"/>
                  </a:lnTo>
                  <a:lnTo>
                    <a:pt x="144780" y="144780"/>
                  </a:lnTo>
                  <a:lnTo>
                    <a:pt x="144780" y="0"/>
                  </a:lnTo>
                  <a:close/>
                </a:path>
              </a:pathLst>
            </a:custGeom>
            <a:solidFill>
              <a:srgbClr val="000000"/>
            </a:solidFill>
          </p:spPr>
        </p:sp>
      </p:grpSp>
      <p:sp>
        <p:nvSpPr>
          <p:cNvPr id="21" name="AutoShape 21"/>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24" name="AutoShape 24"/>
          <p:cNvSpPr/>
          <p:nvPr/>
        </p:nvSpPr>
        <p:spPr>
          <a:xfrm rot="5400000">
            <a:off x="12773665" y="5783505"/>
            <a:ext cx="9442934" cy="0"/>
          </a:xfrm>
          <a:prstGeom prst="line">
            <a:avLst/>
          </a:prstGeom>
          <a:ln w="28575" cap="rnd">
            <a:solidFill>
              <a:srgbClr val="000000"/>
            </a:solidFill>
            <a:prstDash val="solid"/>
            <a:headEnd type="none" w="sm" len="sm"/>
            <a:tailEnd type="none" w="sm" len="sm"/>
          </a:ln>
        </p:spPr>
      </p:sp>
      <p:grpSp>
        <p:nvGrpSpPr>
          <p:cNvPr id="25" name="Group 25"/>
          <p:cNvGrpSpPr/>
          <p:nvPr/>
        </p:nvGrpSpPr>
        <p:grpSpPr>
          <a:xfrm>
            <a:off x="17487988" y="4490277"/>
            <a:ext cx="800012" cy="2964431"/>
            <a:chOff x="0" y="0"/>
            <a:chExt cx="4938343" cy="18298954"/>
          </a:xfrm>
        </p:grpSpPr>
        <p:sp>
          <p:nvSpPr>
            <p:cNvPr id="26" name="Freeform 26"/>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27" name="Freeform 27"/>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28" name="AutoShape 28"/>
          <p:cNvSpPr/>
          <p:nvPr/>
        </p:nvSpPr>
        <p:spPr>
          <a:xfrm>
            <a:off x="17696885" y="5958205"/>
            <a:ext cx="360786" cy="0"/>
          </a:xfrm>
          <a:prstGeom prst="line">
            <a:avLst/>
          </a:prstGeom>
          <a:ln w="28575" cap="rnd">
            <a:solidFill>
              <a:srgbClr val="000000"/>
            </a:solidFill>
            <a:prstDash val="solid"/>
            <a:headEnd type="none" w="sm" len="sm"/>
            <a:tailEnd type="none" w="sm" len="sm"/>
          </a:ln>
        </p:spPr>
      </p:sp>
      <p:sp>
        <p:nvSpPr>
          <p:cNvPr id="29" name="AutoShape 29"/>
          <p:cNvSpPr/>
          <p:nvPr/>
        </p:nvSpPr>
        <p:spPr>
          <a:xfrm>
            <a:off x="17696885" y="5832640"/>
            <a:ext cx="360786" cy="0"/>
          </a:xfrm>
          <a:prstGeom prst="line">
            <a:avLst/>
          </a:prstGeom>
          <a:ln w="28575" cap="rnd">
            <a:solidFill>
              <a:srgbClr val="000000"/>
            </a:solidFill>
            <a:prstDash val="solid"/>
            <a:headEnd type="none" w="sm" len="sm"/>
            <a:tailEnd type="none" w="sm" len="sm"/>
          </a:ln>
        </p:spPr>
      </p:sp>
      <p:sp>
        <p:nvSpPr>
          <p:cNvPr id="30" name="AutoShape 30"/>
          <p:cNvSpPr/>
          <p:nvPr/>
        </p:nvSpPr>
        <p:spPr>
          <a:xfrm>
            <a:off x="17696885" y="6083770"/>
            <a:ext cx="360786" cy="0"/>
          </a:xfrm>
          <a:prstGeom prst="line">
            <a:avLst/>
          </a:prstGeom>
          <a:ln w="28575" cap="rnd">
            <a:solidFill>
              <a:srgbClr val="000000"/>
            </a:solidFill>
            <a:prstDash val="solid"/>
            <a:headEnd type="none" w="sm" len="sm"/>
            <a:tailEnd type="none" w="sm" len="sm"/>
          </a:ln>
        </p:spPr>
      </p:sp>
      <p:sp>
        <p:nvSpPr>
          <p:cNvPr id="31" name="Rectangle 30"/>
          <p:cNvSpPr/>
          <p:nvPr/>
        </p:nvSpPr>
        <p:spPr>
          <a:xfrm>
            <a:off x="632340" y="1402729"/>
            <a:ext cx="6114076" cy="4708981"/>
          </a:xfrm>
          <a:prstGeom prst="rect">
            <a:avLst/>
          </a:prstGeom>
        </p:spPr>
        <p:txBody>
          <a:bodyPr wrap="square">
            <a:spAutoFit/>
          </a:bodyPr>
          <a:lstStyle/>
          <a:p>
            <a:pPr algn="just">
              <a:lnSpc>
                <a:spcPct val="150000"/>
              </a:lnSpc>
            </a:pPr>
            <a:r>
              <a:rPr lang="vi-VN" sz="4000" dirty="0"/>
              <a:t>Vai trò của hệ điều hành trong hoạt động của máy tính: </a:t>
            </a:r>
            <a:r>
              <a:rPr lang="vi-VN" sz="4000" i="1" dirty="0"/>
              <a:t>kết nối giúp người sử dụng khai thác khả năng xử lí của máy tính. </a:t>
            </a:r>
            <a:endParaRPr lang="en-US" sz="4000" i="1" dirty="0"/>
          </a:p>
        </p:txBody>
      </p:sp>
      <p:sp>
        <p:nvSpPr>
          <p:cNvPr id="32" name="Rectangle 31"/>
          <p:cNvSpPr/>
          <p:nvPr/>
        </p:nvSpPr>
        <p:spPr>
          <a:xfrm>
            <a:off x="7640465" y="2452031"/>
            <a:ext cx="7934380"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a:t>
            </a:r>
          </a:p>
        </p:txBody>
      </p:sp>
      <p:sp>
        <p:nvSpPr>
          <p:cNvPr id="33" name="Rectangle 32"/>
          <p:cNvSpPr/>
          <p:nvPr/>
        </p:nvSpPr>
        <p:spPr>
          <a:xfrm>
            <a:off x="7572319" y="6452979"/>
            <a:ext cx="8162981"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p>
        </p:txBody>
      </p:sp>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470" y="5280269"/>
            <a:ext cx="5926237" cy="5926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strVal val="#ppt_w+.3"/>
                                          </p:val>
                                        </p:tav>
                                        <p:tav tm="100000">
                                          <p:val>
                                            <p:strVal val="#ppt_w"/>
                                          </p:val>
                                        </p:tav>
                                      </p:tavLst>
                                    </p:anim>
                                    <p:anim calcmode="lin" valueType="num">
                                      <p:cBhvr>
                                        <p:cTn id="27" dur="500" fill="hold"/>
                                        <p:tgtEl>
                                          <p:spTgt spid="33"/>
                                        </p:tgtEl>
                                        <p:attrNameLst>
                                          <p:attrName>ppt_h</p:attrName>
                                        </p:attrNameLst>
                                      </p:cBhvr>
                                      <p:tavLst>
                                        <p:tav tm="0">
                                          <p:val>
                                            <p:strVal val="#ppt_h"/>
                                          </p:val>
                                        </p:tav>
                                        <p:tav tm="100000">
                                          <p:val>
                                            <p:strVal val="#ppt_h"/>
                                          </p:val>
                                        </p:tav>
                                      </p:tavLst>
                                    </p:anim>
                                    <p:animEffect transition="in" filter="fade">
                                      <p:cBhvr>
                                        <p:cTn id="28" dur="500"/>
                                        <p:tgtEl>
                                          <p:spTgt spid="33"/>
                                        </p:tgtEl>
                                      </p:cBhvr>
                                    </p:animEffect>
                                  </p:childTnLst>
                                </p:cTn>
                              </p:par>
                              <p:par>
                                <p:cTn id="29" presetID="50" presetClass="entr" presetSubtype="0" decel="10000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ppt_w+.3"/>
                                          </p:val>
                                        </p:tav>
                                        <p:tav tm="100000">
                                          <p:val>
                                            <p:strVal val="#ppt_w"/>
                                          </p:val>
                                        </p:tav>
                                      </p:tavLst>
                                    </p:anim>
                                    <p:anim calcmode="lin" valueType="num">
                                      <p:cBhvr>
                                        <p:cTn id="32" dur="500" fill="hold"/>
                                        <p:tgtEl>
                                          <p:spTgt spid="11"/>
                                        </p:tgtEl>
                                        <p:attrNameLst>
                                          <p:attrName>ppt_h</p:attrName>
                                        </p:attrNameLst>
                                      </p:cBhvr>
                                      <p:tavLst>
                                        <p:tav tm="0">
                                          <p:val>
                                            <p:strVal val="#ppt_h"/>
                                          </p:val>
                                        </p:tav>
                                        <p:tav tm="100000">
                                          <p:val>
                                            <p:strVal val="#ppt_h"/>
                                          </p:val>
                                        </p:tav>
                                      </p:tavLst>
                                    </p:anim>
                                    <p:animEffect transition="in" filter="fade">
                                      <p:cBhvr>
                                        <p:cTn id="33" dur="500"/>
                                        <p:tgtEl>
                                          <p:spTgt spid="11"/>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strVal val="#ppt_w+.3"/>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grpSp>
        <p:nvGrpSpPr>
          <p:cNvPr id="3" name="Group 3"/>
          <p:cNvGrpSpPr/>
          <p:nvPr/>
        </p:nvGrpSpPr>
        <p:grpSpPr>
          <a:xfrm>
            <a:off x="895350" y="578844"/>
            <a:ext cx="8124880" cy="4460016"/>
            <a:chOff x="0" y="0"/>
            <a:chExt cx="26249012" cy="14408952"/>
          </a:xfrm>
        </p:grpSpPr>
        <p:sp>
          <p:nvSpPr>
            <p:cNvPr id="4" name="Freeform 4"/>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FD19F"/>
            </a:solidFill>
          </p:spPr>
        </p:sp>
        <p:sp>
          <p:nvSpPr>
            <p:cNvPr id="5" name="Freeform 5"/>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6" name="Group 6"/>
          <p:cNvGrpSpPr/>
          <p:nvPr/>
        </p:nvGrpSpPr>
        <p:grpSpPr>
          <a:xfrm>
            <a:off x="1182917" y="1543348"/>
            <a:ext cx="7580787" cy="3241238"/>
            <a:chOff x="0" y="0"/>
            <a:chExt cx="24491214" cy="10471452"/>
          </a:xfrm>
        </p:grpSpPr>
        <p:sp>
          <p:nvSpPr>
            <p:cNvPr id="7" name="Freeform 7"/>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8" name="Freeform 8"/>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grpSp>
        <p:nvGrpSpPr>
          <p:cNvPr id="9" name="Group 9"/>
          <p:cNvGrpSpPr/>
          <p:nvPr/>
        </p:nvGrpSpPr>
        <p:grpSpPr>
          <a:xfrm>
            <a:off x="9315378" y="5324340"/>
            <a:ext cx="8124880" cy="4460016"/>
            <a:chOff x="0" y="0"/>
            <a:chExt cx="26249012" cy="14408952"/>
          </a:xfrm>
        </p:grpSpPr>
        <p:sp>
          <p:nvSpPr>
            <p:cNvPr id="10" name="Freeform 10"/>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BDD1A5"/>
            </a:solidFill>
          </p:spPr>
        </p:sp>
        <p:sp>
          <p:nvSpPr>
            <p:cNvPr id="11" name="Freeform 11"/>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13" name="Group 13"/>
          <p:cNvGrpSpPr/>
          <p:nvPr/>
        </p:nvGrpSpPr>
        <p:grpSpPr>
          <a:xfrm>
            <a:off x="9602945" y="6288844"/>
            <a:ext cx="7580787" cy="3241238"/>
            <a:chOff x="0" y="0"/>
            <a:chExt cx="24491214" cy="10471452"/>
          </a:xfrm>
        </p:grpSpPr>
        <p:sp>
          <p:nvSpPr>
            <p:cNvPr id="14" name="Freeform 14"/>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15" name="Freeform 15"/>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16" name="AutoShape 16"/>
          <p:cNvSpPr/>
          <p:nvPr/>
        </p:nvSpPr>
        <p:spPr>
          <a:xfrm>
            <a:off x="7433887" y="909143"/>
            <a:ext cx="370006" cy="0"/>
          </a:xfrm>
          <a:prstGeom prst="line">
            <a:avLst/>
          </a:prstGeom>
          <a:ln w="38100" cap="rnd">
            <a:solidFill>
              <a:srgbClr val="3D3D3B"/>
            </a:solidFill>
            <a:prstDash val="solid"/>
            <a:headEnd type="none" w="sm" len="sm"/>
            <a:tailEnd type="none" w="sm" len="sm"/>
          </a:ln>
        </p:spPr>
      </p:sp>
      <p:sp>
        <p:nvSpPr>
          <p:cNvPr id="17" name="AutoShape 17"/>
          <p:cNvSpPr/>
          <p:nvPr/>
        </p:nvSpPr>
        <p:spPr>
          <a:xfrm>
            <a:off x="15853914" y="5654639"/>
            <a:ext cx="370006" cy="0"/>
          </a:xfrm>
          <a:prstGeom prst="line">
            <a:avLst/>
          </a:prstGeom>
          <a:ln w="38100" cap="rnd">
            <a:solidFill>
              <a:srgbClr val="3D3D3B"/>
            </a:solidFill>
            <a:prstDash val="solid"/>
            <a:headEnd type="none" w="sm" len="sm"/>
            <a:tailEnd type="none" w="sm" len="sm"/>
          </a:ln>
        </p:spPr>
      </p:sp>
      <p:sp>
        <p:nvSpPr>
          <p:cNvPr id="18" name="AutoShape 18"/>
          <p:cNvSpPr/>
          <p:nvPr/>
        </p:nvSpPr>
        <p:spPr>
          <a:xfrm>
            <a:off x="7433887" y="1044972"/>
            <a:ext cx="370006" cy="0"/>
          </a:xfrm>
          <a:prstGeom prst="line">
            <a:avLst/>
          </a:prstGeom>
          <a:ln w="38100" cap="rnd">
            <a:solidFill>
              <a:srgbClr val="3D3D3B"/>
            </a:solidFill>
            <a:prstDash val="solid"/>
            <a:headEnd type="none" w="sm" len="sm"/>
            <a:tailEnd type="none" w="sm" len="sm"/>
          </a:ln>
        </p:spPr>
      </p:sp>
      <p:sp>
        <p:nvSpPr>
          <p:cNvPr id="19" name="AutoShape 19"/>
          <p:cNvSpPr/>
          <p:nvPr/>
        </p:nvSpPr>
        <p:spPr>
          <a:xfrm>
            <a:off x="15853914" y="5790468"/>
            <a:ext cx="370006" cy="0"/>
          </a:xfrm>
          <a:prstGeom prst="line">
            <a:avLst/>
          </a:prstGeom>
          <a:ln w="38100" cap="rnd">
            <a:solidFill>
              <a:srgbClr val="3D3D3B"/>
            </a:solidFill>
            <a:prstDash val="solid"/>
            <a:headEnd type="none" w="sm" len="sm"/>
            <a:tailEnd type="none" w="sm" len="sm"/>
          </a:ln>
        </p:spPr>
      </p:sp>
      <p:sp>
        <p:nvSpPr>
          <p:cNvPr id="20" name="AutoShape 20"/>
          <p:cNvSpPr/>
          <p:nvPr/>
        </p:nvSpPr>
        <p:spPr>
          <a:xfrm>
            <a:off x="7433887" y="1180802"/>
            <a:ext cx="370006" cy="0"/>
          </a:xfrm>
          <a:prstGeom prst="line">
            <a:avLst/>
          </a:prstGeom>
          <a:ln w="38100" cap="rnd">
            <a:solidFill>
              <a:srgbClr val="3D3D3B"/>
            </a:solidFill>
            <a:prstDash val="solid"/>
            <a:headEnd type="none" w="sm" len="sm"/>
            <a:tailEnd type="none" w="sm" len="sm"/>
          </a:ln>
        </p:spPr>
      </p:sp>
      <p:sp>
        <p:nvSpPr>
          <p:cNvPr id="21" name="AutoShape 21"/>
          <p:cNvSpPr/>
          <p:nvPr/>
        </p:nvSpPr>
        <p:spPr>
          <a:xfrm>
            <a:off x="15853914" y="5926297"/>
            <a:ext cx="370006" cy="0"/>
          </a:xfrm>
          <a:prstGeom prst="line">
            <a:avLst/>
          </a:prstGeom>
          <a:ln w="38100" cap="rnd">
            <a:solidFill>
              <a:srgbClr val="3D3D3B"/>
            </a:solidFill>
            <a:prstDash val="solid"/>
            <a:headEnd type="none" w="sm" len="sm"/>
            <a:tailEnd type="none" w="sm" len="sm"/>
          </a:ln>
        </p:spPr>
      </p:sp>
      <p:pic>
        <p:nvPicPr>
          <p:cNvPr id="2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68785" y="859995"/>
            <a:ext cx="385369" cy="369954"/>
          </a:xfrm>
          <a:prstGeom prst="rect">
            <a:avLst/>
          </a:prstGeom>
        </p:spPr>
      </p:pic>
      <p:pic>
        <p:nvPicPr>
          <p:cNvPr id="23" name="Picture 2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88813" y="5605491"/>
            <a:ext cx="385369" cy="369954"/>
          </a:xfrm>
          <a:prstGeom prst="rect">
            <a:avLst/>
          </a:prstGeom>
        </p:spPr>
      </p:pic>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02515" y="838968"/>
            <a:ext cx="289157" cy="361446"/>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5222543" y="5584464"/>
            <a:ext cx="289157" cy="361446"/>
          </a:xfrm>
          <a:prstGeom prst="rect">
            <a:avLst/>
          </a:prstGeom>
        </p:spPr>
      </p:pic>
      <p:pic>
        <p:nvPicPr>
          <p:cNvPr id="2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99891" y="853325"/>
            <a:ext cx="403159" cy="403159"/>
          </a:xfrm>
          <a:prstGeom prst="rect">
            <a:avLst/>
          </a:prstGeom>
        </p:spPr>
      </p:pic>
      <p:pic>
        <p:nvPicPr>
          <p:cNvPr id="27" name="Picture 2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19919" y="5598820"/>
            <a:ext cx="403159" cy="403159"/>
          </a:xfrm>
          <a:prstGeom prst="rect">
            <a:avLst/>
          </a:prstGeom>
        </p:spPr>
      </p:pic>
      <p:grpSp>
        <p:nvGrpSpPr>
          <p:cNvPr id="28" name="Group 28"/>
          <p:cNvGrpSpPr/>
          <p:nvPr/>
        </p:nvGrpSpPr>
        <p:grpSpPr>
          <a:xfrm>
            <a:off x="904930" y="5324340"/>
            <a:ext cx="8124880" cy="4460016"/>
            <a:chOff x="0" y="0"/>
            <a:chExt cx="26249012" cy="14408952"/>
          </a:xfrm>
        </p:grpSpPr>
        <p:sp>
          <p:nvSpPr>
            <p:cNvPr id="29" name="Freeform 29"/>
            <p:cNvSpPr/>
            <p:nvPr/>
          </p:nvSpPr>
          <p:spPr>
            <a:xfrm>
              <a:off x="72390" y="72390"/>
              <a:ext cx="26104232" cy="14264172"/>
            </a:xfrm>
            <a:custGeom>
              <a:avLst/>
              <a:gdLst/>
              <a:ahLst/>
              <a:cxnLst/>
              <a:rect l="l" t="t" r="r" b="b"/>
              <a:pathLst>
                <a:path w="26104232" h="14264172">
                  <a:moveTo>
                    <a:pt x="0" y="0"/>
                  </a:moveTo>
                  <a:lnTo>
                    <a:pt x="26104232" y="0"/>
                  </a:lnTo>
                  <a:lnTo>
                    <a:pt x="26104232" y="14264172"/>
                  </a:lnTo>
                  <a:lnTo>
                    <a:pt x="0" y="14264172"/>
                  </a:lnTo>
                  <a:lnTo>
                    <a:pt x="0" y="0"/>
                  </a:lnTo>
                  <a:close/>
                </a:path>
              </a:pathLst>
            </a:custGeom>
            <a:solidFill>
              <a:srgbClr val="F8E9A9"/>
            </a:solidFill>
          </p:spPr>
        </p:sp>
        <p:sp>
          <p:nvSpPr>
            <p:cNvPr id="30" name="Freeform 30"/>
            <p:cNvSpPr/>
            <p:nvPr/>
          </p:nvSpPr>
          <p:spPr>
            <a:xfrm>
              <a:off x="0" y="0"/>
              <a:ext cx="26249012" cy="14408953"/>
            </a:xfrm>
            <a:custGeom>
              <a:avLst/>
              <a:gdLst/>
              <a:ahLst/>
              <a:cxnLst/>
              <a:rect l="l" t="t" r="r" b="b"/>
              <a:pathLst>
                <a:path w="26249012" h="14408953">
                  <a:moveTo>
                    <a:pt x="26104233" y="14264173"/>
                  </a:moveTo>
                  <a:lnTo>
                    <a:pt x="26249012" y="14264173"/>
                  </a:lnTo>
                  <a:lnTo>
                    <a:pt x="26249012" y="14408953"/>
                  </a:lnTo>
                  <a:lnTo>
                    <a:pt x="26104233" y="14408953"/>
                  </a:lnTo>
                  <a:lnTo>
                    <a:pt x="26104233" y="14264173"/>
                  </a:lnTo>
                  <a:close/>
                  <a:moveTo>
                    <a:pt x="0" y="144780"/>
                  </a:moveTo>
                  <a:lnTo>
                    <a:pt x="144780" y="144780"/>
                  </a:lnTo>
                  <a:lnTo>
                    <a:pt x="144780" y="14264173"/>
                  </a:lnTo>
                  <a:lnTo>
                    <a:pt x="0" y="14264173"/>
                  </a:lnTo>
                  <a:lnTo>
                    <a:pt x="0" y="144780"/>
                  </a:lnTo>
                  <a:close/>
                  <a:moveTo>
                    <a:pt x="0" y="14264173"/>
                  </a:moveTo>
                  <a:lnTo>
                    <a:pt x="144780" y="14264173"/>
                  </a:lnTo>
                  <a:lnTo>
                    <a:pt x="144780" y="14408953"/>
                  </a:lnTo>
                  <a:lnTo>
                    <a:pt x="0" y="14408953"/>
                  </a:lnTo>
                  <a:lnTo>
                    <a:pt x="0" y="14264173"/>
                  </a:lnTo>
                  <a:close/>
                  <a:moveTo>
                    <a:pt x="26104233" y="144780"/>
                  </a:moveTo>
                  <a:lnTo>
                    <a:pt x="26249012" y="144780"/>
                  </a:lnTo>
                  <a:lnTo>
                    <a:pt x="26249012" y="14264173"/>
                  </a:lnTo>
                  <a:lnTo>
                    <a:pt x="26104233" y="14264173"/>
                  </a:lnTo>
                  <a:lnTo>
                    <a:pt x="26104233" y="144780"/>
                  </a:lnTo>
                  <a:close/>
                  <a:moveTo>
                    <a:pt x="144780" y="14264173"/>
                  </a:moveTo>
                  <a:lnTo>
                    <a:pt x="26104233" y="14264173"/>
                  </a:lnTo>
                  <a:lnTo>
                    <a:pt x="26104233" y="14408953"/>
                  </a:lnTo>
                  <a:lnTo>
                    <a:pt x="144780" y="14408953"/>
                  </a:lnTo>
                  <a:lnTo>
                    <a:pt x="144780" y="14264173"/>
                  </a:lnTo>
                  <a:close/>
                  <a:moveTo>
                    <a:pt x="26104233" y="0"/>
                  </a:moveTo>
                  <a:lnTo>
                    <a:pt x="26249012" y="0"/>
                  </a:lnTo>
                  <a:lnTo>
                    <a:pt x="26249012" y="144780"/>
                  </a:lnTo>
                  <a:lnTo>
                    <a:pt x="26104233" y="144780"/>
                  </a:lnTo>
                  <a:lnTo>
                    <a:pt x="26104233" y="0"/>
                  </a:lnTo>
                  <a:close/>
                  <a:moveTo>
                    <a:pt x="0" y="0"/>
                  </a:moveTo>
                  <a:lnTo>
                    <a:pt x="144780" y="0"/>
                  </a:lnTo>
                  <a:lnTo>
                    <a:pt x="144780" y="144780"/>
                  </a:lnTo>
                  <a:lnTo>
                    <a:pt x="0" y="144780"/>
                  </a:lnTo>
                  <a:lnTo>
                    <a:pt x="0" y="0"/>
                  </a:lnTo>
                  <a:close/>
                  <a:moveTo>
                    <a:pt x="144780" y="0"/>
                  </a:moveTo>
                  <a:lnTo>
                    <a:pt x="26104233" y="0"/>
                  </a:lnTo>
                  <a:lnTo>
                    <a:pt x="26104233" y="144780"/>
                  </a:lnTo>
                  <a:lnTo>
                    <a:pt x="144780" y="144780"/>
                  </a:lnTo>
                  <a:lnTo>
                    <a:pt x="144780" y="0"/>
                  </a:lnTo>
                  <a:close/>
                </a:path>
              </a:pathLst>
            </a:custGeom>
            <a:solidFill>
              <a:srgbClr val="3D3D3B"/>
            </a:solidFill>
          </p:spPr>
        </p:sp>
      </p:grpSp>
      <p:grpSp>
        <p:nvGrpSpPr>
          <p:cNvPr id="31" name="Group 31"/>
          <p:cNvGrpSpPr/>
          <p:nvPr/>
        </p:nvGrpSpPr>
        <p:grpSpPr>
          <a:xfrm>
            <a:off x="1192497" y="6288844"/>
            <a:ext cx="7580787" cy="3241238"/>
            <a:chOff x="0" y="0"/>
            <a:chExt cx="24491214" cy="10471452"/>
          </a:xfrm>
        </p:grpSpPr>
        <p:sp>
          <p:nvSpPr>
            <p:cNvPr id="32" name="Freeform 32"/>
            <p:cNvSpPr/>
            <p:nvPr/>
          </p:nvSpPr>
          <p:spPr>
            <a:xfrm>
              <a:off x="72390" y="72390"/>
              <a:ext cx="24346434" cy="10326672"/>
            </a:xfrm>
            <a:custGeom>
              <a:avLst/>
              <a:gdLst/>
              <a:ahLst/>
              <a:cxnLst/>
              <a:rect l="l" t="t" r="r" b="b"/>
              <a:pathLst>
                <a:path w="24346434" h="10326672">
                  <a:moveTo>
                    <a:pt x="0" y="0"/>
                  </a:moveTo>
                  <a:lnTo>
                    <a:pt x="24346434" y="0"/>
                  </a:lnTo>
                  <a:lnTo>
                    <a:pt x="24346434" y="10326672"/>
                  </a:lnTo>
                  <a:lnTo>
                    <a:pt x="0" y="10326672"/>
                  </a:lnTo>
                  <a:lnTo>
                    <a:pt x="0" y="0"/>
                  </a:lnTo>
                  <a:close/>
                </a:path>
              </a:pathLst>
            </a:custGeom>
            <a:solidFill>
              <a:srgbClr val="FFFFFF"/>
            </a:solidFill>
          </p:spPr>
        </p:sp>
        <p:sp>
          <p:nvSpPr>
            <p:cNvPr id="33" name="Freeform 33"/>
            <p:cNvSpPr/>
            <p:nvPr/>
          </p:nvSpPr>
          <p:spPr>
            <a:xfrm>
              <a:off x="0" y="0"/>
              <a:ext cx="24491214" cy="10471452"/>
            </a:xfrm>
            <a:custGeom>
              <a:avLst/>
              <a:gdLst/>
              <a:ahLst/>
              <a:cxnLst/>
              <a:rect l="l" t="t" r="r" b="b"/>
              <a:pathLst>
                <a:path w="24491214" h="10471452">
                  <a:moveTo>
                    <a:pt x="24346433" y="10326673"/>
                  </a:moveTo>
                  <a:lnTo>
                    <a:pt x="24491214" y="10326673"/>
                  </a:lnTo>
                  <a:lnTo>
                    <a:pt x="24491214" y="10471452"/>
                  </a:lnTo>
                  <a:lnTo>
                    <a:pt x="24346433" y="10471452"/>
                  </a:lnTo>
                  <a:lnTo>
                    <a:pt x="24346433" y="10326672"/>
                  </a:lnTo>
                  <a:close/>
                  <a:moveTo>
                    <a:pt x="0" y="144780"/>
                  </a:moveTo>
                  <a:lnTo>
                    <a:pt x="144780" y="144780"/>
                  </a:lnTo>
                  <a:lnTo>
                    <a:pt x="144780" y="10326673"/>
                  </a:lnTo>
                  <a:lnTo>
                    <a:pt x="0" y="10326673"/>
                  </a:lnTo>
                  <a:lnTo>
                    <a:pt x="0" y="144780"/>
                  </a:lnTo>
                  <a:close/>
                  <a:moveTo>
                    <a:pt x="0" y="10326673"/>
                  </a:moveTo>
                  <a:lnTo>
                    <a:pt x="144780" y="10326673"/>
                  </a:lnTo>
                  <a:lnTo>
                    <a:pt x="144780" y="10471452"/>
                  </a:lnTo>
                  <a:lnTo>
                    <a:pt x="0" y="10471452"/>
                  </a:lnTo>
                  <a:lnTo>
                    <a:pt x="0" y="10326672"/>
                  </a:lnTo>
                  <a:close/>
                  <a:moveTo>
                    <a:pt x="24346433" y="144780"/>
                  </a:moveTo>
                  <a:lnTo>
                    <a:pt x="24491214" y="144780"/>
                  </a:lnTo>
                  <a:lnTo>
                    <a:pt x="24491214" y="10326673"/>
                  </a:lnTo>
                  <a:lnTo>
                    <a:pt x="24346433" y="10326673"/>
                  </a:lnTo>
                  <a:lnTo>
                    <a:pt x="24346433" y="144780"/>
                  </a:lnTo>
                  <a:close/>
                  <a:moveTo>
                    <a:pt x="144780" y="10326673"/>
                  </a:moveTo>
                  <a:lnTo>
                    <a:pt x="24346433" y="10326673"/>
                  </a:lnTo>
                  <a:lnTo>
                    <a:pt x="24346433" y="10471452"/>
                  </a:lnTo>
                  <a:lnTo>
                    <a:pt x="144780" y="10471452"/>
                  </a:lnTo>
                  <a:lnTo>
                    <a:pt x="144780" y="10326672"/>
                  </a:lnTo>
                  <a:close/>
                  <a:moveTo>
                    <a:pt x="24346433" y="0"/>
                  </a:moveTo>
                  <a:lnTo>
                    <a:pt x="24491214" y="0"/>
                  </a:lnTo>
                  <a:lnTo>
                    <a:pt x="24491214" y="144780"/>
                  </a:lnTo>
                  <a:lnTo>
                    <a:pt x="24346433" y="144780"/>
                  </a:lnTo>
                  <a:lnTo>
                    <a:pt x="24346433" y="0"/>
                  </a:lnTo>
                  <a:close/>
                  <a:moveTo>
                    <a:pt x="0" y="0"/>
                  </a:moveTo>
                  <a:lnTo>
                    <a:pt x="144780" y="0"/>
                  </a:lnTo>
                  <a:lnTo>
                    <a:pt x="144780" y="144780"/>
                  </a:lnTo>
                  <a:lnTo>
                    <a:pt x="0" y="144780"/>
                  </a:lnTo>
                  <a:lnTo>
                    <a:pt x="0" y="0"/>
                  </a:lnTo>
                  <a:close/>
                  <a:moveTo>
                    <a:pt x="144780" y="0"/>
                  </a:moveTo>
                  <a:lnTo>
                    <a:pt x="24346433" y="0"/>
                  </a:lnTo>
                  <a:lnTo>
                    <a:pt x="24346433" y="144780"/>
                  </a:lnTo>
                  <a:lnTo>
                    <a:pt x="144780" y="144780"/>
                  </a:lnTo>
                  <a:lnTo>
                    <a:pt x="144780" y="0"/>
                  </a:lnTo>
                  <a:close/>
                </a:path>
              </a:pathLst>
            </a:custGeom>
            <a:solidFill>
              <a:srgbClr val="3D3D3B"/>
            </a:solidFill>
          </p:spPr>
        </p:sp>
      </p:grpSp>
      <p:sp>
        <p:nvSpPr>
          <p:cNvPr id="34" name="AutoShape 34"/>
          <p:cNvSpPr/>
          <p:nvPr/>
        </p:nvSpPr>
        <p:spPr>
          <a:xfrm>
            <a:off x="7443466" y="5654639"/>
            <a:ext cx="370006" cy="0"/>
          </a:xfrm>
          <a:prstGeom prst="line">
            <a:avLst/>
          </a:prstGeom>
          <a:ln w="38100" cap="rnd">
            <a:solidFill>
              <a:srgbClr val="3D3D3B"/>
            </a:solidFill>
            <a:prstDash val="solid"/>
            <a:headEnd type="none" w="sm" len="sm"/>
            <a:tailEnd type="none" w="sm" len="sm"/>
          </a:ln>
        </p:spPr>
      </p:sp>
      <p:sp>
        <p:nvSpPr>
          <p:cNvPr id="35" name="AutoShape 35"/>
          <p:cNvSpPr/>
          <p:nvPr/>
        </p:nvSpPr>
        <p:spPr>
          <a:xfrm>
            <a:off x="7443466" y="5790468"/>
            <a:ext cx="370006" cy="0"/>
          </a:xfrm>
          <a:prstGeom prst="line">
            <a:avLst/>
          </a:prstGeom>
          <a:ln w="38100" cap="rnd">
            <a:solidFill>
              <a:srgbClr val="3D3D3B"/>
            </a:solidFill>
            <a:prstDash val="solid"/>
            <a:headEnd type="none" w="sm" len="sm"/>
            <a:tailEnd type="none" w="sm" len="sm"/>
          </a:ln>
        </p:spPr>
      </p:sp>
      <p:sp>
        <p:nvSpPr>
          <p:cNvPr id="36" name="AutoShape 36"/>
          <p:cNvSpPr/>
          <p:nvPr/>
        </p:nvSpPr>
        <p:spPr>
          <a:xfrm>
            <a:off x="7443466" y="5926297"/>
            <a:ext cx="370006" cy="0"/>
          </a:xfrm>
          <a:prstGeom prst="line">
            <a:avLst/>
          </a:prstGeom>
          <a:ln w="38100" cap="rnd">
            <a:solidFill>
              <a:srgbClr val="3D3D3B"/>
            </a:solidFill>
            <a:prstDash val="solid"/>
            <a:headEnd type="none" w="sm" len="sm"/>
            <a:tailEnd type="none" w="sm" len="sm"/>
          </a:ln>
        </p:spPr>
      </p:sp>
      <p:pic>
        <p:nvPicPr>
          <p:cNvPr id="37" name="Picture 3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78365" y="5605491"/>
            <a:ext cx="385369" cy="369954"/>
          </a:xfrm>
          <a:prstGeom prst="rect">
            <a:avLst/>
          </a:prstGeom>
        </p:spPr>
      </p:pic>
      <p:pic>
        <p:nvPicPr>
          <p:cNvPr id="38" name="Picture 3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812095" y="5584464"/>
            <a:ext cx="289157" cy="361446"/>
          </a:xfrm>
          <a:prstGeom prst="rect">
            <a:avLst/>
          </a:prstGeom>
        </p:spPr>
      </p:pic>
      <p:pic>
        <p:nvPicPr>
          <p:cNvPr id="39" name="Picture 3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9471" y="5598820"/>
            <a:ext cx="403159" cy="403159"/>
          </a:xfrm>
          <a:prstGeom prst="rect">
            <a:avLst/>
          </a:prstGeom>
        </p:spPr>
      </p:pic>
      <p:sp>
        <p:nvSpPr>
          <p:cNvPr id="47" name="Rectangle 46"/>
          <p:cNvSpPr/>
          <p:nvPr/>
        </p:nvSpPr>
        <p:spPr>
          <a:xfrm>
            <a:off x="10187518" y="1655003"/>
            <a:ext cx="6266208" cy="2014334"/>
          </a:xfrm>
          <a:prstGeom prst="rect">
            <a:avLst/>
          </a:prstGeom>
        </p:spPr>
        <p:txBody>
          <a:bodyPr wrap="square">
            <a:spAutoFit/>
          </a:bodyPr>
          <a:lstStyle/>
          <a:p>
            <a:pPr algn="just">
              <a:lnSpc>
                <a:spcPct val="150000"/>
              </a:lnSpc>
            </a:pPr>
            <a:r>
              <a:rPr lang="vi-VN" sz="4400" b="1" dirty="0"/>
              <a:t>Chức năng cơ bản của hệ điều hành:</a:t>
            </a:r>
            <a:endParaRPr lang="en-US" sz="4400" b="1" dirty="0"/>
          </a:p>
        </p:txBody>
      </p:sp>
      <p:sp>
        <p:nvSpPr>
          <p:cNvPr id="48" name="Rectangle 47"/>
          <p:cNvSpPr/>
          <p:nvPr/>
        </p:nvSpPr>
        <p:spPr>
          <a:xfrm>
            <a:off x="1329446" y="1579504"/>
            <a:ext cx="7256687" cy="3293209"/>
          </a:xfrm>
          <a:prstGeom prst="rect">
            <a:avLst/>
          </a:prstGeom>
        </p:spPr>
        <p:txBody>
          <a:bodyPr wrap="square">
            <a:spAutoFit/>
          </a:bodyPr>
          <a:lstStyle/>
          <a:p>
            <a:pPr algn="just">
              <a:lnSpc>
                <a:spcPct val="130000"/>
              </a:lnSpc>
            </a:pP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nhịp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nhau</a:t>
            </a:r>
            <a:r>
              <a:rPr lang="en-US" sz="4000" dirty="0">
                <a:latin typeface="Arial" panose="020B0604020202020204" pitchFamily="34" charset="0"/>
                <a:cs typeface="Arial" panose="020B0604020202020204" pitchFamily="34" charset="0"/>
              </a:rPr>
              <a:t>.</a:t>
            </a:r>
          </a:p>
        </p:txBody>
      </p:sp>
      <p:sp>
        <p:nvSpPr>
          <p:cNvPr id="49" name="Rectangle 48"/>
          <p:cNvSpPr/>
          <p:nvPr/>
        </p:nvSpPr>
        <p:spPr>
          <a:xfrm>
            <a:off x="1279910" y="6478302"/>
            <a:ext cx="7405960" cy="2862322"/>
          </a:xfrm>
          <a:prstGeom prst="rect">
            <a:avLst/>
          </a:prstGeom>
        </p:spPr>
        <p:txBody>
          <a:bodyPr wrap="square">
            <a:spAutoFit/>
          </a:bodyPr>
          <a:lstStyle/>
          <a:p>
            <a:pPr algn="just">
              <a:lnSpc>
                <a:spcPct val="150000"/>
              </a:lnSpc>
            </a:pPr>
            <a:r>
              <a:rPr lang="vi-VN" sz="4000" dirty="0"/>
              <a:t>Cung cấp và quản lí môi trường trao đổi thông tin giữa người sử dụng và máy tính.</a:t>
            </a:r>
            <a:endParaRPr lang="en-US" sz="4000" dirty="0"/>
          </a:p>
        </p:txBody>
      </p:sp>
      <p:sp>
        <p:nvSpPr>
          <p:cNvPr id="50" name="Rectangle 49"/>
          <p:cNvSpPr/>
          <p:nvPr/>
        </p:nvSpPr>
        <p:spPr>
          <a:xfrm>
            <a:off x="9709495" y="6283337"/>
            <a:ext cx="7264687" cy="3293209"/>
          </a:xfrm>
          <a:prstGeom prst="rect">
            <a:avLst/>
          </a:prstGeom>
        </p:spPr>
        <p:txBody>
          <a:bodyPr wrap="square">
            <a:spAutoFit/>
          </a:bodyPr>
          <a:lstStyle/>
          <a:p>
            <a:pPr algn="just">
              <a:lnSpc>
                <a:spcPct val="130000"/>
              </a:lnSpc>
            </a:pPr>
            <a:r>
              <a:rPr lang="vi-VN" sz="4000" dirty="0"/>
              <a:t>Cung cấp, quản lí môi trường cho phép người sử dụng chạy các phần mềm ứng dụng trên máy tính. </a:t>
            </a:r>
            <a:endParaRPr lang="en-US" sz="4000" dirty="0"/>
          </a:p>
        </p:txBody>
      </p:sp>
    </p:spTree>
    <p:extLst>
      <p:ext uri="{BB962C8B-B14F-4D97-AF65-F5344CB8AC3E}">
        <p14:creationId xmlns:p14="http://schemas.microsoft.com/office/powerpoint/2010/main" val="186652114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ppt_w</p:attrName>
                                        </p:attrNameLst>
                                      </p:cBhvr>
                                      <p:tavLst>
                                        <p:tav tm="0">
                                          <p:val>
                                            <p:fltVal val="0"/>
                                          </p:val>
                                        </p:tav>
                                        <p:tav tm="100000">
                                          <p:val>
                                            <p:strVal val="#ppt_w"/>
                                          </p:val>
                                        </p:tav>
                                      </p:tavLst>
                                    </p:anim>
                                    <p:anim calcmode="lin" valueType="num">
                                      <p:cBhvr>
                                        <p:cTn id="13" dur="500" fill="hold"/>
                                        <p:tgtEl>
                                          <p:spTgt spid="4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barn(inVertical)">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strVal val="#ppt_w+.3"/>
                                          </p:val>
                                        </p:tav>
                                        <p:tav tm="100000">
                                          <p:val>
                                            <p:strVal val="#ppt_w"/>
                                          </p:val>
                                        </p:tav>
                                      </p:tavLst>
                                    </p:anim>
                                    <p:anim calcmode="lin" valueType="num">
                                      <p:cBhvr>
                                        <p:cTn id="24" dur="500" fill="hold"/>
                                        <p:tgtEl>
                                          <p:spTgt spid="50"/>
                                        </p:tgtEl>
                                        <p:attrNameLst>
                                          <p:attrName>ppt_h</p:attrName>
                                        </p:attrNameLst>
                                      </p:cBhvr>
                                      <p:tavLst>
                                        <p:tav tm="0">
                                          <p:val>
                                            <p:strVal val="#ppt_h"/>
                                          </p:val>
                                        </p:tav>
                                        <p:tav tm="100000">
                                          <p:val>
                                            <p:strVal val="#ppt_h"/>
                                          </p:val>
                                        </p:tav>
                                      </p:tavLst>
                                    </p:anim>
                                    <p:animEffect transition="in" filter="fade">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grpSp>
        <p:nvGrpSpPr>
          <p:cNvPr id="2" name="Group 2"/>
          <p:cNvGrpSpPr/>
          <p:nvPr/>
        </p:nvGrpSpPr>
        <p:grpSpPr>
          <a:xfrm>
            <a:off x="8382000" y="1714500"/>
            <a:ext cx="8606952" cy="7772400"/>
            <a:chOff x="0" y="0"/>
            <a:chExt cx="56715099" cy="43059863"/>
          </a:xfrm>
        </p:grpSpPr>
        <p:sp>
          <p:nvSpPr>
            <p:cNvPr id="3" name="Freeform 3"/>
            <p:cNvSpPr/>
            <p:nvPr/>
          </p:nvSpPr>
          <p:spPr>
            <a:xfrm>
              <a:off x="72390" y="72390"/>
              <a:ext cx="56570317" cy="42915082"/>
            </a:xfrm>
            <a:custGeom>
              <a:avLst/>
              <a:gdLst/>
              <a:ahLst/>
              <a:cxnLst/>
              <a:rect l="l" t="t" r="r" b="b"/>
              <a:pathLst>
                <a:path w="56570317" h="42915082">
                  <a:moveTo>
                    <a:pt x="0" y="0"/>
                  </a:moveTo>
                  <a:lnTo>
                    <a:pt x="56570317" y="0"/>
                  </a:lnTo>
                  <a:lnTo>
                    <a:pt x="56570317" y="42915082"/>
                  </a:lnTo>
                  <a:lnTo>
                    <a:pt x="0" y="42915082"/>
                  </a:lnTo>
                  <a:lnTo>
                    <a:pt x="0" y="0"/>
                  </a:lnTo>
                  <a:close/>
                </a:path>
              </a:pathLst>
            </a:custGeom>
            <a:solidFill>
              <a:srgbClr val="F1C5B8"/>
            </a:solidFill>
          </p:spPr>
        </p:sp>
        <p:sp>
          <p:nvSpPr>
            <p:cNvPr id="4" name="Freeform 4"/>
            <p:cNvSpPr/>
            <p:nvPr/>
          </p:nvSpPr>
          <p:spPr>
            <a:xfrm>
              <a:off x="0" y="0"/>
              <a:ext cx="56715099" cy="43059865"/>
            </a:xfrm>
            <a:custGeom>
              <a:avLst/>
              <a:gdLst/>
              <a:ahLst/>
              <a:cxnLst/>
              <a:rect l="l" t="t" r="r" b="b"/>
              <a:pathLst>
                <a:path w="56715099" h="43059865">
                  <a:moveTo>
                    <a:pt x="56570321" y="42915083"/>
                  </a:moveTo>
                  <a:lnTo>
                    <a:pt x="56715099" y="42915083"/>
                  </a:lnTo>
                  <a:lnTo>
                    <a:pt x="56715099" y="43059865"/>
                  </a:lnTo>
                  <a:lnTo>
                    <a:pt x="56570321" y="43059865"/>
                  </a:lnTo>
                  <a:lnTo>
                    <a:pt x="56570321" y="42915083"/>
                  </a:lnTo>
                  <a:close/>
                  <a:moveTo>
                    <a:pt x="0" y="144780"/>
                  </a:moveTo>
                  <a:lnTo>
                    <a:pt x="144780" y="144780"/>
                  </a:lnTo>
                  <a:lnTo>
                    <a:pt x="144780" y="42915083"/>
                  </a:lnTo>
                  <a:lnTo>
                    <a:pt x="0" y="42915083"/>
                  </a:lnTo>
                  <a:lnTo>
                    <a:pt x="0" y="144780"/>
                  </a:lnTo>
                  <a:close/>
                  <a:moveTo>
                    <a:pt x="0" y="42915083"/>
                  </a:moveTo>
                  <a:lnTo>
                    <a:pt x="144780" y="42915083"/>
                  </a:lnTo>
                  <a:lnTo>
                    <a:pt x="144780" y="43059865"/>
                  </a:lnTo>
                  <a:lnTo>
                    <a:pt x="0" y="43059865"/>
                  </a:lnTo>
                  <a:lnTo>
                    <a:pt x="0" y="42915083"/>
                  </a:lnTo>
                  <a:close/>
                  <a:moveTo>
                    <a:pt x="56570321" y="144780"/>
                  </a:moveTo>
                  <a:lnTo>
                    <a:pt x="56715099" y="144780"/>
                  </a:lnTo>
                  <a:lnTo>
                    <a:pt x="56715099" y="42915083"/>
                  </a:lnTo>
                  <a:lnTo>
                    <a:pt x="56570321" y="42915083"/>
                  </a:lnTo>
                  <a:lnTo>
                    <a:pt x="56570321" y="144780"/>
                  </a:lnTo>
                  <a:close/>
                  <a:moveTo>
                    <a:pt x="144780" y="42915083"/>
                  </a:moveTo>
                  <a:lnTo>
                    <a:pt x="56570321" y="42915083"/>
                  </a:lnTo>
                  <a:lnTo>
                    <a:pt x="56570321" y="43059865"/>
                  </a:lnTo>
                  <a:lnTo>
                    <a:pt x="144780" y="43059865"/>
                  </a:lnTo>
                  <a:lnTo>
                    <a:pt x="144780" y="42915083"/>
                  </a:lnTo>
                  <a:close/>
                  <a:moveTo>
                    <a:pt x="56570321" y="0"/>
                  </a:moveTo>
                  <a:lnTo>
                    <a:pt x="56715099" y="0"/>
                  </a:lnTo>
                  <a:lnTo>
                    <a:pt x="56715099" y="144780"/>
                  </a:lnTo>
                  <a:lnTo>
                    <a:pt x="56570321" y="144780"/>
                  </a:lnTo>
                  <a:lnTo>
                    <a:pt x="56570321" y="0"/>
                  </a:lnTo>
                  <a:close/>
                  <a:moveTo>
                    <a:pt x="0" y="0"/>
                  </a:moveTo>
                  <a:lnTo>
                    <a:pt x="144780" y="0"/>
                  </a:lnTo>
                  <a:lnTo>
                    <a:pt x="144780" y="144780"/>
                  </a:lnTo>
                  <a:lnTo>
                    <a:pt x="0" y="144780"/>
                  </a:lnTo>
                  <a:lnTo>
                    <a:pt x="0" y="0"/>
                  </a:lnTo>
                  <a:close/>
                  <a:moveTo>
                    <a:pt x="144780" y="0"/>
                  </a:moveTo>
                  <a:lnTo>
                    <a:pt x="56570321" y="0"/>
                  </a:lnTo>
                  <a:lnTo>
                    <a:pt x="56570321" y="144780"/>
                  </a:lnTo>
                  <a:lnTo>
                    <a:pt x="144780" y="144780"/>
                  </a:lnTo>
                  <a:lnTo>
                    <a:pt x="144780" y="0"/>
                  </a:lnTo>
                  <a:close/>
                </a:path>
              </a:pathLst>
            </a:custGeom>
            <a:solidFill>
              <a:srgbClr val="000000"/>
            </a:solidFill>
          </p:spPr>
        </p:sp>
      </p:grpSp>
      <p:grpSp>
        <p:nvGrpSpPr>
          <p:cNvPr id="5" name="Group 5"/>
          <p:cNvGrpSpPr/>
          <p:nvPr/>
        </p:nvGrpSpPr>
        <p:grpSpPr>
          <a:xfrm>
            <a:off x="8182614" y="1500010"/>
            <a:ext cx="8606952" cy="7772400"/>
            <a:chOff x="0" y="0"/>
            <a:chExt cx="56715099" cy="43059863"/>
          </a:xfrm>
        </p:grpSpPr>
        <p:sp>
          <p:nvSpPr>
            <p:cNvPr id="6" name="Freeform 6"/>
            <p:cNvSpPr/>
            <p:nvPr/>
          </p:nvSpPr>
          <p:spPr>
            <a:xfrm>
              <a:off x="72390" y="72390"/>
              <a:ext cx="56570317" cy="42915082"/>
            </a:xfrm>
            <a:custGeom>
              <a:avLst/>
              <a:gdLst/>
              <a:ahLst/>
              <a:cxnLst/>
              <a:rect l="l" t="t" r="r" b="b"/>
              <a:pathLst>
                <a:path w="56570317" h="42915082">
                  <a:moveTo>
                    <a:pt x="0" y="0"/>
                  </a:moveTo>
                  <a:lnTo>
                    <a:pt x="56570317" y="0"/>
                  </a:lnTo>
                  <a:lnTo>
                    <a:pt x="56570317" y="42915082"/>
                  </a:lnTo>
                  <a:lnTo>
                    <a:pt x="0" y="42915082"/>
                  </a:lnTo>
                  <a:lnTo>
                    <a:pt x="0" y="0"/>
                  </a:lnTo>
                  <a:close/>
                </a:path>
              </a:pathLst>
            </a:custGeom>
            <a:solidFill>
              <a:srgbClr val="FFF5F2"/>
            </a:solidFill>
          </p:spPr>
        </p:sp>
        <p:sp>
          <p:nvSpPr>
            <p:cNvPr id="7" name="Freeform 7"/>
            <p:cNvSpPr/>
            <p:nvPr/>
          </p:nvSpPr>
          <p:spPr>
            <a:xfrm>
              <a:off x="0" y="0"/>
              <a:ext cx="56715099" cy="43059865"/>
            </a:xfrm>
            <a:custGeom>
              <a:avLst/>
              <a:gdLst/>
              <a:ahLst/>
              <a:cxnLst/>
              <a:rect l="l" t="t" r="r" b="b"/>
              <a:pathLst>
                <a:path w="56715099" h="43059865">
                  <a:moveTo>
                    <a:pt x="56570321" y="42915083"/>
                  </a:moveTo>
                  <a:lnTo>
                    <a:pt x="56715099" y="42915083"/>
                  </a:lnTo>
                  <a:lnTo>
                    <a:pt x="56715099" y="43059865"/>
                  </a:lnTo>
                  <a:lnTo>
                    <a:pt x="56570321" y="43059865"/>
                  </a:lnTo>
                  <a:lnTo>
                    <a:pt x="56570321" y="42915083"/>
                  </a:lnTo>
                  <a:close/>
                  <a:moveTo>
                    <a:pt x="0" y="144780"/>
                  </a:moveTo>
                  <a:lnTo>
                    <a:pt x="144780" y="144780"/>
                  </a:lnTo>
                  <a:lnTo>
                    <a:pt x="144780" y="42915083"/>
                  </a:lnTo>
                  <a:lnTo>
                    <a:pt x="0" y="42915083"/>
                  </a:lnTo>
                  <a:lnTo>
                    <a:pt x="0" y="144780"/>
                  </a:lnTo>
                  <a:close/>
                  <a:moveTo>
                    <a:pt x="0" y="42915083"/>
                  </a:moveTo>
                  <a:lnTo>
                    <a:pt x="144780" y="42915083"/>
                  </a:lnTo>
                  <a:lnTo>
                    <a:pt x="144780" y="43059865"/>
                  </a:lnTo>
                  <a:lnTo>
                    <a:pt x="0" y="43059865"/>
                  </a:lnTo>
                  <a:lnTo>
                    <a:pt x="0" y="42915083"/>
                  </a:lnTo>
                  <a:close/>
                  <a:moveTo>
                    <a:pt x="56570321" y="144780"/>
                  </a:moveTo>
                  <a:lnTo>
                    <a:pt x="56715099" y="144780"/>
                  </a:lnTo>
                  <a:lnTo>
                    <a:pt x="56715099" y="42915083"/>
                  </a:lnTo>
                  <a:lnTo>
                    <a:pt x="56570321" y="42915083"/>
                  </a:lnTo>
                  <a:lnTo>
                    <a:pt x="56570321" y="144780"/>
                  </a:lnTo>
                  <a:close/>
                  <a:moveTo>
                    <a:pt x="144780" y="42915083"/>
                  </a:moveTo>
                  <a:lnTo>
                    <a:pt x="56570321" y="42915083"/>
                  </a:lnTo>
                  <a:lnTo>
                    <a:pt x="56570321" y="43059865"/>
                  </a:lnTo>
                  <a:lnTo>
                    <a:pt x="144780" y="43059865"/>
                  </a:lnTo>
                  <a:lnTo>
                    <a:pt x="144780" y="42915083"/>
                  </a:lnTo>
                  <a:close/>
                  <a:moveTo>
                    <a:pt x="56570321" y="0"/>
                  </a:moveTo>
                  <a:lnTo>
                    <a:pt x="56715099" y="0"/>
                  </a:lnTo>
                  <a:lnTo>
                    <a:pt x="56715099" y="144780"/>
                  </a:lnTo>
                  <a:lnTo>
                    <a:pt x="56570321" y="144780"/>
                  </a:lnTo>
                  <a:lnTo>
                    <a:pt x="56570321" y="0"/>
                  </a:lnTo>
                  <a:close/>
                  <a:moveTo>
                    <a:pt x="0" y="0"/>
                  </a:moveTo>
                  <a:lnTo>
                    <a:pt x="144780" y="0"/>
                  </a:lnTo>
                  <a:lnTo>
                    <a:pt x="144780" y="144780"/>
                  </a:lnTo>
                  <a:lnTo>
                    <a:pt x="0" y="144780"/>
                  </a:lnTo>
                  <a:lnTo>
                    <a:pt x="0" y="0"/>
                  </a:lnTo>
                  <a:close/>
                  <a:moveTo>
                    <a:pt x="144780" y="0"/>
                  </a:moveTo>
                  <a:lnTo>
                    <a:pt x="56570321" y="0"/>
                  </a:lnTo>
                  <a:lnTo>
                    <a:pt x="56570321" y="144780"/>
                  </a:lnTo>
                  <a:lnTo>
                    <a:pt x="144780" y="144780"/>
                  </a:lnTo>
                  <a:lnTo>
                    <a:pt x="144780" y="0"/>
                  </a:lnTo>
                  <a:close/>
                </a:path>
              </a:pathLst>
            </a:custGeom>
            <a:solidFill>
              <a:srgbClr val="000000"/>
            </a:solidFill>
          </p:spPr>
        </p:sp>
      </p:grpSp>
      <p:sp>
        <p:nvSpPr>
          <p:cNvPr id="8" name="AutoShape 8"/>
          <p:cNvSpPr/>
          <p:nvPr/>
        </p:nvSpPr>
        <p:spPr>
          <a:xfrm>
            <a:off x="0" y="1047750"/>
            <a:ext cx="18288000" cy="0"/>
          </a:xfrm>
          <a:prstGeom prst="line">
            <a:avLst/>
          </a:prstGeom>
          <a:ln w="28575" cap="rnd">
            <a:solidFill>
              <a:srgbClr val="000000"/>
            </a:solidFill>
            <a:prstDash val="solid"/>
            <a:headEnd type="none" w="sm" len="sm"/>
            <a:tailEnd type="none" w="sm" len="sm"/>
          </a:ln>
        </p:spPr>
      </p:sp>
      <p:sp>
        <p:nvSpPr>
          <p:cNvPr id="9" name="AutoShape 9"/>
          <p:cNvSpPr/>
          <p:nvPr/>
        </p:nvSpPr>
        <p:spPr>
          <a:xfrm rot="5400000">
            <a:off x="12773665" y="5783505"/>
            <a:ext cx="9442934" cy="0"/>
          </a:xfrm>
          <a:prstGeom prst="line">
            <a:avLst/>
          </a:prstGeom>
          <a:ln w="28575" cap="rnd">
            <a:solidFill>
              <a:srgbClr val="000000"/>
            </a:solidFill>
            <a:prstDash val="solid"/>
            <a:headEnd type="none" w="sm" len="sm"/>
            <a:tailEnd type="none" w="sm" len="sm"/>
          </a:ln>
        </p:spPr>
      </p:sp>
      <p:grpSp>
        <p:nvGrpSpPr>
          <p:cNvPr id="10" name="Group 10"/>
          <p:cNvGrpSpPr/>
          <p:nvPr/>
        </p:nvGrpSpPr>
        <p:grpSpPr>
          <a:xfrm>
            <a:off x="17487988" y="4979442"/>
            <a:ext cx="800012" cy="2964431"/>
            <a:chOff x="0" y="0"/>
            <a:chExt cx="4938343" cy="18298954"/>
          </a:xfrm>
        </p:grpSpPr>
        <p:sp>
          <p:nvSpPr>
            <p:cNvPr id="11" name="Freeform 11"/>
            <p:cNvSpPr/>
            <p:nvPr/>
          </p:nvSpPr>
          <p:spPr>
            <a:xfrm>
              <a:off x="72390" y="72390"/>
              <a:ext cx="4793563" cy="18154173"/>
            </a:xfrm>
            <a:custGeom>
              <a:avLst/>
              <a:gdLst/>
              <a:ahLst/>
              <a:cxnLst/>
              <a:rect l="l" t="t" r="r" b="b"/>
              <a:pathLst>
                <a:path w="4793563" h="18154173">
                  <a:moveTo>
                    <a:pt x="0" y="0"/>
                  </a:moveTo>
                  <a:lnTo>
                    <a:pt x="4793563" y="0"/>
                  </a:lnTo>
                  <a:lnTo>
                    <a:pt x="4793563" y="18154173"/>
                  </a:lnTo>
                  <a:lnTo>
                    <a:pt x="0" y="18154173"/>
                  </a:lnTo>
                  <a:lnTo>
                    <a:pt x="0" y="0"/>
                  </a:lnTo>
                  <a:close/>
                </a:path>
              </a:pathLst>
            </a:custGeom>
            <a:solidFill>
              <a:srgbClr val="F1C5B8"/>
            </a:solidFill>
          </p:spPr>
        </p:sp>
        <p:sp>
          <p:nvSpPr>
            <p:cNvPr id="12" name="Freeform 12"/>
            <p:cNvSpPr/>
            <p:nvPr/>
          </p:nvSpPr>
          <p:spPr>
            <a:xfrm>
              <a:off x="0" y="0"/>
              <a:ext cx="4938343" cy="18298954"/>
            </a:xfrm>
            <a:custGeom>
              <a:avLst/>
              <a:gdLst/>
              <a:ahLst/>
              <a:cxnLst/>
              <a:rect l="l" t="t" r="r" b="b"/>
              <a:pathLst>
                <a:path w="4938343" h="18298954">
                  <a:moveTo>
                    <a:pt x="4793563" y="18154174"/>
                  </a:moveTo>
                  <a:lnTo>
                    <a:pt x="4938343" y="18154174"/>
                  </a:lnTo>
                  <a:lnTo>
                    <a:pt x="4938343" y="18298954"/>
                  </a:lnTo>
                  <a:lnTo>
                    <a:pt x="4793563" y="18298954"/>
                  </a:lnTo>
                  <a:lnTo>
                    <a:pt x="4793563" y="18154174"/>
                  </a:lnTo>
                  <a:close/>
                  <a:moveTo>
                    <a:pt x="0" y="144780"/>
                  </a:moveTo>
                  <a:lnTo>
                    <a:pt x="144780" y="144780"/>
                  </a:lnTo>
                  <a:lnTo>
                    <a:pt x="144780" y="18154174"/>
                  </a:lnTo>
                  <a:lnTo>
                    <a:pt x="0" y="18154174"/>
                  </a:lnTo>
                  <a:lnTo>
                    <a:pt x="0" y="144780"/>
                  </a:lnTo>
                  <a:close/>
                  <a:moveTo>
                    <a:pt x="0" y="18154174"/>
                  </a:moveTo>
                  <a:lnTo>
                    <a:pt x="144780" y="18154174"/>
                  </a:lnTo>
                  <a:lnTo>
                    <a:pt x="144780" y="18298954"/>
                  </a:lnTo>
                  <a:lnTo>
                    <a:pt x="0" y="18298954"/>
                  </a:lnTo>
                  <a:lnTo>
                    <a:pt x="0" y="18154174"/>
                  </a:lnTo>
                  <a:close/>
                  <a:moveTo>
                    <a:pt x="4793563" y="144780"/>
                  </a:moveTo>
                  <a:lnTo>
                    <a:pt x="4938343" y="144780"/>
                  </a:lnTo>
                  <a:lnTo>
                    <a:pt x="4938343" y="18154174"/>
                  </a:lnTo>
                  <a:lnTo>
                    <a:pt x="4793563" y="18154174"/>
                  </a:lnTo>
                  <a:lnTo>
                    <a:pt x="4793563" y="144780"/>
                  </a:lnTo>
                  <a:close/>
                  <a:moveTo>
                    <a:pt x="144780" y="18154174"/>
                  </a:moveTo>
                  <a:lnTo>
                    <a:pt x="4793563" y="18154174"/>
                  </a:lnTo>
                  <a:lnTo>
                    <a:pt x="4793563" y="18298954"/>
                  </a:lnTo>
                  <a:lnTo>
                    <a:pt x="144780" y="18298954"/>
                  </a:lnTo>
                  <a:lnTo>
                    <a:pt x="144780" y="18154174"/>
                  </a:lnTo>
                  <a:close/>
                  <a:moveTo>
                    <a:pt x="4793563" y="0"/>
                  </a:moveTo>
                  <a:lnTo>
                    <a:pt x="4938343" y="0"/>
                  </a:lnTo>
                  <a:lnTo>
                    <a:pt x="4938343" y="144780"/>
                  </a:lnTo>
                  <a:lnTo>
                    <a:pt x="4793563" y="144780"/>
                  </a:lnTo>
                  <a:lnTo>
                    <a:pt x="4793563" y="0"/>
                  </a:lnTo>
                  <a:close/>
                  <a:moveTo>
                    <a:pt x="0" y="0"/>
                  </a:moveTo>
                  <a:lnTo>
                    <a:pt x="144780" y="0"/>
                  </a:lnTo>
                  <a:lnTo>
                    <a:pt x="144780" y="144780"/>
                  </a:lnTo>
                  <a:lnTo>
                    <a:pt x="0" y="144780"/>
                  </a:lnTo>
                  <a:lnTo>
                    <a:pt x="0" y="0"/>
                  </a:lnTo>
                  <a:close/>
                  <a:moveTo>
                    <a:pt x="144780" y="0"/>
                  </a:moveTo>
                  <a:lnTo>
                    <a:pt x="4793563" y="0"/>
                  </a:lnTo>
                  <a:lnTo>
                    <a:pt x="4793563" y="144780"/>
                  </a:lnTo>
                  <a:lnTo>
                    <a:pt x="144780" y="144780"/>
                  </a:lnTo>
                  <a:lnTo>
                    <a:pt x="144780" y="0"/>
                  </a:lnTo>
                  <a:close/>
                </a:path>
              </a:pathLst>
            </a:custGeom>
            <a:solidFill>
              <a:srgbClr val="000000"/>
            </a:solidFill>
          </p:spPr>
        </p:sp>
      </p:grpSp>
      <p:sp>
        <p:nvSpPr>
          <p:cNvPr id="13" name="AutoShape 13"/>
          <p:cNvSpPr/>
          <p:nvPr/>
        </p:nvSpPr>
        <p:spPr>
          <a:xfrm>
            <a:off x="17696885" y="6447369"/>
            <a:ext cx="360786" cy="0"/>
          </a:xfrm>
          <a:prstGeom prst="line">
            <a:avLst/>
          </a:prstGeom>
          <a:ln w="28575" cap="rnd">
            <a:solidFill>
              <a:srgbClr val="000000"/>
            </a:solidFill>
            <a:prstDash val="solid"/>
            <a:headEnd type="none" w="sm" len="sm"/>
            <a:tailEnd type="none" w="sm" len="sm"/>
          </a:ln>
        </p:spPr>
      </p:sp>
      <p:sp>
        <p:nvSpPr>
          <p:cNvPr id="14" name="AutoShape 14"/>
          <p:cNvSpPr/>
          <p:nvPr/>
        </p:nvSpPr>
        <p:spPr>
          <a:xfrm>
            <a:off x="17696885" y="6321804"/>
            <a:ext cx="360786" cy="0"/>
          </a:xfrm>
          <a:prstGeom prst="line">
            <a:avLst/>
          </a:prstGeom>
          <a:ln w="28575" cap="rnd">
            <a:solidFill>
              <a:srgbClr val="000000"/>
            </a:solidFill>
            <a:prstDash val="solid"/>
            <a:headEnd type="none" w="sm" len="sm"/>
            <a:tailEnd type="none" w="sm" len="sm"/>
          </a:ln>
        </p:spPr>
      </p:sp>
      <p:sp>
        <p:nvSpPr>
          <p:cNvPr id="15" name="AutoShape 15"/>
          <p:cNvSpPr/>
          <p:nvPr/>
        </p:nvSpPr>
        <p:spPr>
          <a:xfrm>
            <a:off x="17696885" y="6572934"/>
            <a:ext cx="360786" cy="0"/>
          </a:xfrm>
          <a:prstGeom prst="line">
            <a:avLst/>
          </a:prstGeom>
          <a:ln w="28575" cap="rnd">
            <a:solidFill>
              <a:srgbClr val="000000"/>
            </a:solidFill>
            <a:prstDash val="solid"/>
            <a:headEnd type="none" w="sm" len="sm"/>
            <a:tailEnd type="none" w="sm" len="sm"/>
          </a:ln>
        </p:spPr>
      </p:sp>
      <p:sp>
        <p:nvSpPr>
          <p:cNvPr id="23" name="Rectangle 22"/>
          <p:cNvSpPr/>
          <p:nvPr/>
        </p:nvSpPr>
        <p:spPr>
          <a:xfrm>
            <a:off x="819431" y="2759129"/>
            <a:ext cx="7010400" cy="4708981"/>
          </a:xfrm>
          <a:prstGeom prst="rect">
            <a:avLst/>
          </a:prstGeom>
        </p:spPr>
        <p:txBody>
          <a:bodyPr wrap="square">
            <a:spAutoFit/>
          </a:bodyPr>
          <a:lstStyle/>
          <a:p>
            <a:pPr algn="just">
              <a:lnSpc>
                <a:spcPct val="150000"/>
              </a:lnSpc>
              <a:spcBef>
                <a:spcPts val="300"/>
              </a:spcBef>
              <a:spcAft>
                <a:spcPts val="300"/>
              </a:spcAft>
            </a:pP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Thảo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luận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đôi</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và</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nhiệm</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latin typeface="Arial" panose="020B0604020202020204" pitchFamily="34" charset="0"/>
                <a:ea typeface="Calibri" panose="020F0502020204030204" pitchFamily="34" charset="0"/>
                <a:cs typeface="Arial" panose="020B0604020202020204" pitchFamily="34" charset="0"/>
              </a:rPr>
              <a:t>vụ</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vẽ</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sơ</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mô</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tả</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mối</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liên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hệ</a:t>
            </a: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giữa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việc</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hành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i="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fr-FR" sz="4000"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1062038"/>
            <a:ext cx="1682804" cy="1682804"/>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734300"/>
            <a:ext cx="1564790" cy="1918814"/>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192455">
            <a:off x="2768398" y="7731598"/>
            <a:ext cx="1619402" cy="2132872"/>
          </a:xfrm>
          <a:prstGeom prst="rect">
            <a:avLst/>
          </a:prstGeom>
        </p:spPr>
      </p:pic>
      <p:sp>
        <p:nvSpPr>
          <p:cNvPr id="28" name="Rounded Rectangle 27"/>
          <p:cNvSpPr/>
          <p:nvPr/>
        </p:nvSpPr>
        <p:spPr>
          <a:xfrm>
            <a:off x="9042627" y="1826805"/>
            <a:ext cx="4572000"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Người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p:sp>
        <p:nvSpPr>
          <p:cNvPr id="29" name="Rounded Rectangle 28"/>
          <p:cNvSpPr/>
          <p:nvPr/>
        </p:nvSpPr>
        <p:spPr>
          <a:xfrm>
            <a:off x="10744200" y="3680345"/>
            <a:ext cx="5454744"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Phần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mềm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ứng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dụng</a:t>
            </a:r>
            <a:endParaRPr lang="en-US" sz="4000" b="1" dirty="0">
              <a:latin typeface="Arial" panose="020B0604020202020204" pitchFamily="34" charset="0"/>
              <a:cs typeface="Arial" panose="020B0604020202020204" pitchFamily="34" charset="0"/>
            </a:endParaRPr>
          </a:p>
        </p:txBody>
      </p:sp>
      <p:sp>
        <p:nvSpPr>
          <p:cNvPr id="30" name="Rounded Rectangle 29"/>
          <p:cNvSpPr/>
          <p:nvPr/>
        </p:nvSpPr>
        <p:spPr>
          <a:xfrm>
            <a:off x="9042627" y="5600700"/>
            <a:ext cx="4572000" cy="1199803"/>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Hệ</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điều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hành</a:t>
            </a:r>
            <a:endParaRPr lang="en-US" sz="4000" b="1" dirty="0">
              <a:latin typeface="Arial" panose="020B0604020202020204" pitchFamily="34" charset="0"/>
              <a:cs typeface="Arial" panose="020B0604020202020204" pitchFamily="34" charset="0"/>
            </a:endParaRPr>
          </a:p>
        </p:txBody>
      </p:sp>
      <p:sp>
        <p:nvSpPr>
          <p:cNvPr id="32" name="Rounded Rectangle 31"/>
          <p:cNvSpPr/>
          <p:nvPr/>
        </p:nvSpPr>
        <p:spPr>
          <a:xfrm>
            <a:off x="9042627" y="7460490"/>
            <a:ext cx="4572000" cy="1199803"/>
          </a:xfrm>
          <a:prstGeom prst="round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Phần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cứng</a:t>
            </a:r>
            <a:endParaRPr lang="en-US" sz="4000" b="1" dirty="0">
              <a:latin typeface="Arial" panose="020B0604020202020204" pitchFamily="34" charset="0"/>
              <a:cs typeface="Arial" panose="020B0604020202020204" pitchFamily="34" charset="0"/>
            </a:endParaRPr>
          </a:p>
        </p:txBody>
      </p:sp>
      <p:sp>
        <p:nvSpPr>
          <p:cNvPr id="33" name="Up-Down Arrow 32"/>
          <p:cNvSpPr/>
          <p:nvPr/>
        </p:nvSpPr>
        <p:spPr>
          <a:xfrm>
            <a:off x="11506200" y="3026608"/>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Down Arrow 33"/>
          <p:cNvSpPr/>
          <p:nvPr/>
        </p:nvSpPr>
        <p:spPr>
          <a:xfrm>
            <a:off x="11508773" y="4885169"/>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Up-Down Arrow 34"/>
          <p:cNvSpPr/>
          <p:nvPr/>
        </p:nvSpPr>
        <p:spPr>
          <a:xfrm>
            <a:off x="11491689" y="6816925"/>
            <a:ext cx="343595" cy="66674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Up-Down Arrow 35"/>
          <p:cNvSpPr/>
          <p:nvPr/>
        </p:nvSpPr>
        <p:spPr>
          <a:xfrm>
            <a:off x="9829800" y="3026608"/>
            <a:ext cx="399080" cy="255767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heckerboard(across)">
                                      <p:cBhvr>
                                        <p:cTn id="28" dur="500"/>
                                        <p:tgtEl>
                                          <p:spTgt spid="2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heckerboard(across)">
                                      <p:cBhvr>
                                        <p:cTn id="34" dur="500"/>
                                        <p:tgtEl>
                                          <p:spTgt spid="36"/>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checkerboard(across)">
                                      <p:cBhvr>
                                        <p:cTn id="37" dur="500"/>
                                        <p:tgtEl>
                                          <p:spTgt spid="2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heckerboard(across)">
                                      <p:cBhvr>
                                        <p:cTn id="40" dur="500"/>
                                        <p:tgtEl>
                                          <p:spTgt spid="3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heckerboard(across)">
                                      <p:cBhvr>
                                        <p:cTn id="43" dur="500"/>
                                        <p:tgtEl>
                                          <p:spTgt spid="3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checkerboard(across)">
                                      <p:cBhvr>
                                        <p:cTn id="46" dur="500"/>
                                        <p:tgtEl>
                                          <p:spTgt spid="32"/>
                                        </p:tgtEl>
                                      </p:cBhvr>
                                    </p:animEffect>
                                  </p:childTnLst>
                                </p:cTn>
                              </p:par>
                              <p:par>
                                <p:cTn id="47" presetID="5" presetClass="entr" presetSubtype="1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checkerboard(across)">
                                      <p:cBhvr>
                                        <p:cTn id="49" dur="500"/>
                                        <p:tgtEl>
                                          <p:spTgt spid="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29" grpId="0" animBg="1"/>
      <p:bldP spid="30"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1668</Words>
  <Application>Microsoft Office PowerPoint</Application>
  <PresentationFormat>Custom</PresentationFormat>
  <Paragraphs>159</Paragraphs>
  <Slides>30</Slides>
  <Notes>3</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Wingdings</vt:lpstr>
      <vt:lpstr>Roboto Mono Regular</vt:lpstr>
      <vt:lpstr>Roboto Mono Regular Bold</vt:lpstr>
      <vt:lpstr>Calibri Light</vt:lpstr>
      <vt:lpstr>Roboto Mono Regular Italics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Nguyễn Ngọc Thúy</cp:lastModifiedBy>
  <cp:revision>25</cp:revision>
  <dcterms:created xsi:type="dcterms:W3CDTF">2006-08-16T00:00:00Z</dcterms:created>
  <dcterms:modified xsi:type="dcterms:W3CDTF">2023-11-24T04:11:00Z</dcterms:modified>
  <dc:identifier>DAFARKD_w7U</dc:identifier>
</cp:coreProperties>
</file>