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2" r:id="rId2"/>
    <p:sldMasterId id="2147483684" r:id="rId3"/>
  </p:sldMasterIdLst>
  <p:handoutMasterIdLst>
    <p:handoutMasterId r:id="rId34"/>
  </p:handoutMasterIdLst>
  <p:sldIdLst>
    <p:sldId id="273" r:id="rId4"/>
    <p:sldId id="262" r:id="rId5"/>
    <p:sldId id="334" r:id="rId6"/>
    <p:sldId id="261" r:id="rId7"/>
    <p:sldId id="283" r:id="rId8"/>
    <p:sldId id="284" r:id="rId9"/>
    <p:sldId id="296" r:id="rId10"/>
    <p:sldId id="285" r:id="rId11"/>
    <p:sldId id="336" r:id="rId12"/>
    <p:sldId id="337" r:id="rId13"/>
    <p:sldId id="268" r:id="rId14"/>
    <p:sldId id="293" r:id="rId15"/>
    <p:sldId id="291" r:id="rId16"/>
    <p:sldId id="264" r:id="rId17"/>
    <p:sldId id="338" r:id="rId18"/>
    <p:sldId id="304" r:id="rId19"/>
    <p:sldId id="280" r:id="rId20"/>
    <p:sldId id="298" r:id="rId21"/>
    <p:sldId id="339" r:id="rId22"/>
    <p:sldId id="340" r:id="rId23"/>
    <p:sldId id="341" r:id="rId24"/>
    <p:sldId id="342" r:id="rId25"/>
    <p:sldId id="343" r:id="rId26"/>
    <p:sldId id="344" r:id="rId27"/>
    <p:sldId id="345" r:id="rId28"/>
    <p:sldId id="346" r:id="rId29"/>
    <p:sldId id="329" r:id="rId30"/>
    <p:sldId id="347" r:id="rId31"/>
    <p:sldId id="348" r:id="rId32"/>
    <p:sldId id="349" r:id="rId33"/>
  </p:sldIdLst>
  <p:sldSz cx="12192000" cy="6858000"/>
  <p:notesSz cx="6858000" cy="9144000"/>
  <p:defaultTextStyle>
    <a:defPPr>
      <a:defRPr lang="en-US"/>
    </a:defPPr>
    <a:lvl1pPr marL="0" algn="l" defTabSz="914286" rtl="0" eaLnBrk="1" latinLnBrk="0" hangingPunct="1">
      <a:defRPr sz="1800" kern="1200">
        <a:solidFill>
          <a:schemeClr val="tx1"/>
        </a:solidFill>
        <a:latin typeface="+mn-lt"/>
        <a:ea typeface="+mn-ea"/>
        <a:cs typeface="+mn-cs"/>
      </a:defRPr>
    </a:lvl1pPr>
    <a:lvl2pPr marL="457144" algn="l" defTabSz="914286" rtl="0" eaLnBrk="1" latinLnBrk="0" hangingPunct="1">
      <a:defRPr sz="1800" kern="1200">
        <a:solidFill>
          <a:schemeClr val="tx1"/>
        </a:solidFill>
        <a:latin typeface="+mn-lt"/>
        <a:ea typeface="+mn-ea"/>
        <a:cs typeface="+mn-cs"/>
      </a:defRPr>
    </a:lvl2pPr>
    <a:lvl3pPr marL="914286" algn="l" defTabSz="914286" rtl="0" eaLnBrk="1" latinLnBrk="0" hangingPunct="1">
      <a:defRPr sz="1800" kern="1200">
        <a:solidFill>
          <a:schemeClr val="tx1"/>
        </a:solidFill>
        <a:latin typeface="+mn-lt"/>
        <a:ea typeface="+mn-ea"/>
        <a:cs typeface="+mn-cs"/>
      </a:defRPr>
    </a:lvl3pPr>
    <a:lvl4pPr marL="1371429" algn="l" defTabSz="914286" rtl="0" eaLnBrk="1" latinLnBrk="0" hangingPunct="1">
      <a:defRPr sz="1800" kern="1200">
        <a:solidFill>
          <a:schemeClr val="tx1"/>
        </a:solidFill>
        <a:latin typeface="+mn-lt"/>
        <a:ea typeface="+mn-ea"/>
        <a:cs typeface="+mn-cs"/>
      </a:defRPr>
    </a:lvl4pPr>
    <a:lvl5pPr marL="1828571" algn="l" defTabSz="914286" rtl="0" eaLnBrk="1" latinLnBrk="0" hangingPunct="1">
      <a:defRPr sz="1800" kern="1200">
        <a:solidFill>
          <a:schemeClr val="tx1"/>
        </a:solidFill>
        <a:latin typeface="+mn-lt"/>
        <a:ea typeface="+mn-ea"/>
        <a:cs typeface="+mn-cs"/>
      </a:defRPr>
    </a:lvl5pPr>
    <a:lvl6pPr marL="2285715" algn="l" defTabSz="914286" rtl="0" eaLnBrk="1" latinLnBrk="0" hangingPunct="1">
      <a:defRPr sz="1800" kern="1200">
        <a:solidFill>
          <a:schemeClr val="tx1"/>
        </a:solidFill>
        <a:latin typeface="+mn-lt"/>
        <a:ea typeface="+mn-ea"/>
        <a:cs typeface="+mn-cs"/>
      </a:defRPr>
    </a:lvl6pPr>
    <a:lvl7pPr marL="2742857" algn="l" defTabSz="914286" rtl="0" eaLnBrk="1" latinLnBrk="0" hangingPunct="1">
      <a:defRPr sz="1800" kern="1200">
        <a:solidFill>
          <a:schemeClr val="tx1"/>
        </a:solidFill>
        <a:latin typeface="+mn-lt"/>
        <a:ea typeface="+mn-ea"/>
        <a:cs typeface="+mn-cs"/>
      </a:defRPr>
    </a:lvl7pPr>
    <a:lvl8pPr marL="3200000" algn="l" defTabSz="914286" rtl="0" eaLnBrk="1" latinLnBrk="0" hangingPunct="1">
      <a:defRPr sz="1800" kern="1200">
        <a:solidFill>
          <a:schemeClr val="tx1"/>
        </a:solidFill>
        <a:latin typeface="+mn-lt"/>
        <a:ea typeface="+mn-ea"/>
        <a:cs typeface="+mn-cs"/>
      </a:defRPr>
    </a:lvl8pPr>
    <a:lvl9pPr marL="3657144" algn="l" defTabSz="914286"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48"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FEFE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506" autoAdjust="0"/>
    <p:restoredTop sz="94660"/>
  </p:normalViewPr>
  <p:slideViewPr>
    <p:cSldViewPr snapToGrid="0">
      <p:cViewPr varScale="1">
        <p:scale>
          <a:sx n="66" d="100"/>
          <a:sy n="66" d="100"/>
        </p:scale>
        <p:origin x="612" y="44"/>
      </p:cViewPr>
      <p:guideLst>
        <p:guide orient="horz" pos="2448"/>
        <p:guide pos="3840"/>
      </p:guideLst>
    </p:cSldViewPr>
  </p:slideViewPr>
  <p:notesTextViewPr>
    <p:cViewPr>
      <p:scale>
        <a:sx n="1" d="1"/>
        <a:sy n="1" d="1"/>
      </p:scale>
      <p:origin x="0" y="0"/>
    </p:cViewPr>
  </p:notesTextViewPr>
  <p:notesViewPr>
    <p:cSldViewPr snapToGrid="0">
      <p:cViewPr varScale="1">
        <p:scale>
          <a:sx n="83" d="100"/>
          <a:sy n="83" d="100"/>
        </p:scale>
        <p:origin x="3930"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handoutMaster" Target="handoutMasters/handout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5E3EB5F-0EDB-4C74-BB1F-03B8437923E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64064F9-D763-4FCB-9E62-10AA52B693A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DB6DDC9-DE64-44CF-BFE7-122B272B38FB}" type="datetimeFigureOut">
              <a:rPr lang="en-US" smtClean="0"/>
              <a:t>11/24/2023</a:t>
            </a:fld>
            <a:endParaRPr lang="en-US"/>
          </a:p>
        </p:txBody>
      </p:sp>
      <p:sp>
        <p:nvSpPr>
          <p:cNvPr id="4" name="Footer Placeholder 3">
            <a:extLst>
              <a:ext uri="{FF2B5EF4-FFF2-40B4-BE49-F238E27FC236}">
                <a16:creationId xmlns:a16="http://schemas.microsoft.com/office/drawing/2014/main" id="{FECEE8CD-C006-4B54-9A08-6B931E39802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58F94616-22BB-4B10-A3BA-F25A0985D7B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1241BCF-65AE-4D28-8D87-64F16AC96C5D}" type="slidenum">
              <a:rPr lang="en-US" smtClean="0"/>
              <a:t>‹#›</a:t>
            </a:fld>
            <a:endParaRPr lang="en-US"/>
          </a:p>
        </p:txBody>
      </p:sp>
    </p:spTree>
    <p:extLst>
      <p:ext uri="{BB962C8B-B14F-4D97-AF65-F5344CB8AC3E}">
        <p14:creationId xmlns:p14="http://schemas.microsoft.com/office/powerpoint/2010/main" val="330922261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Master" Target="../slideMasters/slideMaster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End slide layout">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950237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21320577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3102876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4_Images &amp; Contents Layout">
    <p:spTree>
      <p:nvGrpSpPr>
        <p:cNvPr id="1" name=""/>
        <p:cNvGrpSpPr/>
        <p:nvPr/>
      </p:nvGrpSpPr>
      <p:grpSpPr>
        <a:xfrm>
          <a:off x="0" y="0"/>
          <a:ext cx="0" cy="0"/>
          <a:chOff x="0" y="0"/>
          <a:chExt cx="0" cy="0"/>
        </a:xfrm>
      </p:grpSpPr>
      <p:sp>
        <p:nvSpPr>
          <p:cNvPr id="29" name="Picture Placeholder 2"/>
          <p:cNvSpPr>
            <a:spLocks noGrp="1"/>
          </p:cNvSpPr>
          <p:nvPr>
            <p:ph type="pic" idx="14" hasCustomPrompt="1"/>
          </p:nvPr>
        </p:nvSpPr>
        <p:spPr>
          <a:xfrm>
            <a:off x="280706" y="395209"/>
            <a:ext cx="11617291" cy="2908895"/>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32" name="Picture Placeholder 2"/>
          <p:cNvSpPr>
            <a:spLocks noGrp="1"/>
          </p:cNvSpPr>
          <p:nvPr>
            <p:ph type="pic" idx="15" hasCustomPrompt="1"/>
          </p:nvPr>
        </p:nvSpPr>
        <p:spPr>
          <a:xfrm>
            <a:off x="858527" y="2695539"/>
            <a:ext cx="2161509" cy="2160240"/>
          </a:xfrm>
          <a:prstGeom prst="rect">
            <a:avLst/>
          </a:prstGeom>
          <a:solidFill>
            <a:schemeClr val="bg1">
              <a:lumMod val="95000"/>
            </a:schemeClr>
          </a:solidFill>
          <a:ln w="127000">
            <a:solidFill>
              <a:schemeClr val="bg1"/>
            </a:solidFill>
          </a:ln>
        </p:spPr>
        <p:txBody>
          <a:bodyPr anchor="ct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33" name="Picture Placeholder 2"/>
          <p:cNvSpPr>
            <a:spLocks noGrp="1"/>
          </p:cNvSpPr>
          <p:nvPr>
            <p:ph type="pic" idx="16" hasCustomPrompt="1"/>
          </p:nvPr>
        </p:nvSpPr>
        <p:spPr>
          <a:xfrm>
            <a:off x="3628466" y="2695539"/>
            <a:ext cx="2161509" cy="2160240"/>
          </a:xfrm>
          <a:prstGeom prst="rect">
            <a:avLst/>
          </a:prstGeom>
          <a:solidFill>
            <a:schemeClr val="bg1">
              <a:lumMod val="95000"/>
            </a:schemeClr>
          </a:solidFill>
          <a:ln w="127000">
            <a:solidFill>
              <a:schemeClr val="bg1"/>
            </a:solidFill>
          </a:ln>
        </p:spPr>
        <p:txBody>
          <a:bodyPr anchor="ct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34" name="Picture Placeholder 2"/>
          <p:cNvSpPr>
            <a:spLocks noGrp="1"/>
          </p:cNvSpPr>
          <p:nvPr>
            <p:ph type="pic" idx="17" hasCustomPrompt="1"/>
          </p:nvPr>
        </p:nvSpPr>
        <p:spPr>
          <a:xfrm>
            <a:off x="6398405" y="2695539"/>
            <a:ext cx="2161509" cy="2160240"/>
          </a:xfrm>
          <a:prstGeom prst="rect">
            <a:avLst/>
          </a:prstGeom>
          <a:solidFill>
            <a:schemeClr val="bg1">
              <a:lumMod val="95000"/>
            </a:schemeClr>
          </a:solidFill>
          <a:ln w="127000">
            <a:solidFill>
              <a:schemeClr val="bg1"/>
            </a:solidFill>
          </a:ln>
        </p:spPr>
        <p:txBody>
          <a:bodyPr anchor="ct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56" name="Picture Placeholder 2"/>
          <p:cNvSpPr>
            <a:spLocks noGrp="1"/>
          </p:cNvSpPr>
          <p:nvPr>
            <p:ph type="pic" idx="18" hasCustomPrompt="1"/>
          </p:nvPr>
        </p:nvSpPr>
        <p:spPr>
          <a:xfrm>
            <a:off x="9168343" y="2695539"/>
            <a:ext cx="2161509" cy="2160240"/>
          </a:xfrm>
          <a:prstGeom prst="rect">
            <a:avLst/>
          </a:prstGeom>
          <a:solidFill>
            <a:schemeClr val="bg1">
              <a:lumMod val="95000"/>
            </a:schemeClr>
          </a:solidFill>
          <a:ln w="127000">
            <a:solidFill>
              <a:schemeClr val="bg1"/>
            </a:solidFill>
          </a:ln>
        </p:spPr>
        <p:txBody>
          <a:bodyPr anchor="ct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3303524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IMAGE AND CONTENTS LAYOUT_18">
    <p:spTree>
      <p:nvGrpSpPr>
        <p:cNvPr id="1" name=""/>
        <p:cNvGrpSpPr/>
        <p:nvPr/>
      </p:nvGrpSpPr>
      <p:grpSpPr>
        <a:xfrm>
          <a:off x="0" y="0"/>
          <a:ext cx="0" cy="0"/>
          <a:chOff x="0" y="0"/>
          <a:chExt cx="0" cy="0"/>
        </a:xfrm>
      </p:grpSpPr>
      <p:sp>
        <p:nvSpPr>
          <p:cNvPr id="7" name="그림 개체 틀 2"/>
          <p:cNvSpPr>
            <a:spLocks noGrp="1"/>
          </p:cNvSpPr>
          <p:nvPr>
            <p:ph type="pic" sz="quarter" idx="46" hasCustomPrompt="1"/>
          </p:nvPr>
        </p:nvSpPr>
        <p:spPr>
          <a:xfrm>
            <a:off x="729574" y="1515298"/>
            <a:ext cx="3300639" cy="4780173"/>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75000"/>
                    <a:lumOff val="25000"/>
                  </a:schemeClr>
                </a:solidFill>
              </a:defRPr>
            </a:lvl1pPr>
          </a:lstStyle>
          <a:p>
            <a:pPr marL="0" lvl="0" algn="ctr"/>
            <a:r>
              <a:rPr lang="en-US" altLang="ko-KR" dirty="0"/>
              <a:t>Place Your Picture Here</a:t>
            </a:r>
            <a:endParaRPr lang="ko-KR" altLang="en-US" dirty="0"/>
          </a:p>
        </p:txBody>
      </p:sp>
      <p:sp>
        <p:nvSpPr>
          <p:cNvPr id="12" name="그림 개체 틀 2"/>
          <p:cNvSpPr>
            <a:spLocks noGrp="1"/>
          </p:cNvSpPr>
          <p:nvPr>
            <p:ph type="pic" sz="quarter" idx="58" hasCustomPrompt="1"/>
          </p:nvPr>
        </p:nvSpPr>
        <p:spPr>
          <a:xfrm>
            <a:off x="8212091" y="1515298"/>
            <a:ext cx="3300639" cy="4780173"/>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75000"/>
                    <a:lumOff val="25000"/>
                  </a:schemeClr>
                </a:solidFill>
              </a:defRPr>
            </a:lvl1pPr>
          </a:lstStyle>
          <a:p>
            <a:pPr marL="0" lvl="0" algn="ctr"/>
            <a:r>
              <a:rPr lang="en-US" altLang="ko-KR" dirty="0"/>
              <a:t>Place Your Picture Here</a:t>
            </a:r>
            <a:endParaRPr lang="ko-KR" altLang="en-US" dirty="0"/>
          </a:p>
        </p:txBody>
      </p:sp>
      <p:sp>
        <p:nvSpPr>
          <p:cNvPr id="9" name="제목 1">
            <a:extLst>
              <a:ext uri="{FF2B5EF4-FFF2-40B4-BE49-F238E27FC236}">
                <a16:creationId xmlns:a16="http://schemas.microsoft.com/office/drawing/2014/main" id="{AE1361B6-8316-4AC7-8C5C-5371D9A5B6D9}"/>
              </a:ext>
            </a:extLst>
          </p:cNvPr>
          <p:cNvSpPr>
            <a:spLocks noGrp="1"/>
          </p:cNvSpPr>
          <p:nvPr>
            <p:ph type="title" hasCustomPrompt="1"/>
          </p:nvPr>
        </p:nvSpPr>
        <p:spPr>
          <a:xfrm>
            <a:off x="0" y="260648"/>
            <a:ext cx="12192000" cy="801798"/>
          </a:xfrm>
          <a:prstGeom prst="rect">
            <a:avLst/>
          </a:prstGeom>
        </p:spPr>
        <p:txBody>
          <a:bodyPr anchor="ctr">
            <a:noAutofit/>
          </a:bodyPr>
          <a:lstStyle>
            <a:lvl1pPr algn="ctr">
              <a:defRPr sz="5400" b="0" baseline="0">
                <a:solidFill>
                  <a:schemeClr val="tx1">
                    <a:lumMod val="75000"/>
                    <a:lumOff val="25000"/>
                  </a:schemeClr>
                </a:solidFill>
              </a:defRPr>
            </a:lvl1pPr>
          </a:lstStyle>
          <a:p>
            <a:r>
              <a:rPr lang="en-US" altLang="ko-KR" dirty="0"/>
              <a:t>BASIC LAYOUT</a:t>
            </a:r>
            <a:endParaRPr lang="ko-KR" altLang="en-US" dirty="0"/>
          </a:p>
        </p:txBody>
      </p:sp>
    </p:spTree>
    <p:extLst>
      <p:ext uri="{BB962C8B-B14F-4D97-AF65-F5344CB8AC3E}">
        <p14:creationId xmlns:p14="http://schemas.microsoft.com/office/powerpoint/2010/main" val="37486120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6_Images &amp; Contents">
    <p:spTree>
      <p:nvGrpSpPr>
        <p:cNvPr id="1" name=""/>
        <p:cNvGrpSpPr/>
        <p:nvPr/>
      </p:nvGrpSpPr>
      <p:grpSpPr>
        <a:xfrm>
          <a:off x="0" y="0"/>
          <a:ext cx="0" cy="0"/>
          <a:chOff x="0" y="0"/>
          <a:chExt cx="0" cy="0"/>
        </a:xfrm>
      </p:grpSpPr>
      <p:sp>
        <p:nvSpPr>
          <p:cNvPr id="24" name="그림 개체 틀 23">
            <a:extLst>
              <a:ext uri="{FF2B5EF4-FFF2-40B4-BE49-F238E27FC236}">
                <a16:creationId xmlns:a16="http://schemas.microsoft.com/office/drawing/2014/main" id="{ADD85E6C-2694-4BB6-B396-E6F812C0190B}"/>
              </a:ext>
            </a:extLst>
          </p:cNvPr>
          <p:cNvSpPr>
            <a:spLocks noGrp="1"/>
          </p:cNvSpPr>
          <p:nvPr>
            <p:ph type="pic" sz="quarter" idx="10" hasCustomPrompt="1"/>
          </p:nvPr>
        </p:nvSpPr>
        <p:spPr>
          <a:xfrm>
            <a:off x="3" y="3255649"/>
            <a:ext cx="11904055" cy="3602353"/>
          </a:xfrm>
          <a:custGeom>
            <a:avLst/>
            <a:gdLst>
              <a:gd name="connsiteX0" fmla="*/ 11582341 w 11904055"/>
              <a:gd name="connsiteY0" fmla="*/ 2503750 h 3602353"/>
              <a:gd name="connsiteX1" fmla="*/ 11769730 w 11904055"/>
              <a:gd name="connsiteY1" fmla="*/ 2573468 h 3602353"/>
              <a:gd name="connsiteX2" fmla="*/ 11833752 w 11904055"/>
              <a:gd name="connsiteY2" fmla="*/ 3052873 h 3602353"/>
              <a:gd name="connsiteX3" fmla="*/ 11413744 w 11904055"/>
              <a:gd name="connsiteY3" fmla="*/ 3602352 h 3602353"/>
              <a:gd name="connsiteX4" fmla="*/ 10552808 w 11904055"/>
              <a:gd name="connsiteY4" fmla="*/ 3602352 h 3602353"/>
              <a:gd name="connsiteX5" fmla="*/ 11290325 w 11904055"/>
              <a:gd name="connsiteY5" fmla="*/ 2637490 h 3602353"/>
              <a:gd name="connsiteX6" fmla="*/ 11582341 w 11904055"/>
              <a:gd name="connsiteY6" fmla="*/ 2503750 h 3602353"/>
              <a:gd name="connsiteX7" fmla="*/ 10782012 w 11904055"/>
              <a:gd name="connsiteY7" fmla="*/ 2174396 h 3602353"/>
              <a:gd name="connsiteX8" fmla="*/ 10969399 w 11904055"/>
              <a:gd name="connsiteY8" fmla="*/ 2244113 h 3602353"/>
              <a:gd name="connsiteX9" fmla="*/ 11033422 w 11904055"/>
              <a:gd name="connsiteY9" fmla="*/ 2723518 h 3602353"/>
              <a:gd name="connsiteX10" fmla="*/ 10361662 w 11904055"/>
              <a:gd name="connsiteY10" fmla="*/ 3602352 h 3602353"/>
              <a:gd name="connsiteX11" fmla="*/ 9500727 w 11904055"/>
              <a:gd name="connsiteY11" fmla="*/ 3602352 h 3602353"/>
              <a:gd name="connsiteX12" fmla="*/ 10489995 w 11904055"/>
              <a:gd name="connsiteY12" fmla="*/ 2308135 h 3602353"/>
              <a:gd name="connsiteX13" fmla="*/ 10782012 w 11904055"/>
              <a:gd name="connsiteY13" fmla="*/ 2174396 h 3602353"/>
              <a:gd name="connsiteX14" fmla="*/ 1691966 w 11904055"/>
              <a:gd name="connsiteY14" fmla="*/ 1637118 h 3602353"/>
              <a:gd name="connsiteX15" fmla="*/ 1879354 w 11904055"/>
              <a:gd name="connsiteY15" fmla="*/ 1706836 h 3602353"/>
              <a:gd name="connsiteX16" fmla="*/ 1943376 w 11904055"/>
              <a:gd name="connsiteY16" fmla="*/ 2186241 h 3602353"/>
              <a:gd name="connsiteX17" fmla="*/ 860935 w 11904055"/>
              <a:gd name="connsiteY17" fmla="*/ 3602352 h 3602353"/>
              <a:gd name="connsiteX18" fmla="*/ 0 w 11904055"/>
              <a:gd name="connsiteY18" fmla="*/ 3602352 h 3602353"/>
              <a:gd name="connsiteX19" fmla="*/ 0 w 11904055"/>
              <a:gd name="connsiteY19" fmla="*/ 3602351 h 3602353"/>
              <a:gd name="connsiteX20" fmla="*/ 1399949 w 11904055"/>
              <a:gd name="connsiteY20" fmla="*/ 1770858 h 3602353"/>
              <a:gd name="connsiteX21" fmla="*/ 1691966 w 11904055"/>
              <a:gd name="connsiteY21" fmla="*/ 1637118 h 3602353"/>
              <a:gd name="connsiteX22" fmla="*/ 8108140 w 11904055"/>
              <a:gd name="connsiteY22" fmla="*/ 1412767 h 3602353"/>
              <a:gd name="connsiteX23" fmla="*/ 8295528 w 11904055"/>
              <a:gd name="connsiteY23" fmla="*/ 1482484 h 3602353"/>
              <a:gd name="connsiteX24" fmla="*/ 8359550 w 11904055"/>
              <a:gd name="connsiteY24" fmla="*/ 1961890 h 3602353"/>
              <a:gd name="connsiteX25" fmla="*/ 7105620 w 11904055"/>
              <a:gd name="connsiteY25" fmla="*/ 3602352 h 3602353"/>
              <a:gd name="connsiteX26" fmla="*/ 6244685 w 11904055"/>
              <a:gd name="connsiteY26" fmla="*/ 3602352 h 3602353"/>
              <a:gd name="connsiteX27" fmla="*/ 7816123 w 11904055"/>
              <a:gd name="connsiteY27" fmla="*/ 1546506 h 3602353"/>
              <a:gd name="connsiteX28" fmla="*/ 8108140 w 11904055"/>
              <a:gd name="connsiteY28" fmla="*/ 1412767 h 3602353"/>
              <a:gd name="connsiteX29" fmla="*/ 9385014 w 11904055"/>
              <a:gd name="connsiteY29" fmla="*/ 1161427 h 3602353"/>
              <a:gd name="connsiteX30" fmla="*/ 9572402 w 11904055"/>
              <a:gd name="connsiteY30" fmla="*/ 1231145 h 3602353"/>
              <a:gd name="connsiteX31" fmla="*/ 9636423 w 11904055"/>
              <a:gd name="connsiteY31" fmla="*/ 1710549 h 3602353"/>
              <a:gd name="connsiteX32" fmla="*/ 8190375 w 11904055"/>
              <a:gd name="connsiteY32" fmla="*/ 3602352 h 3602353"/>
              <a:gd name="connsiteX33" fmla="*/ 7329441 w 11904055"/>
              <a:gd name="connsiteY33" fmla="*/ 3602352 h 3602353"/>
              <a:gd name="connsiteX34" fmla="*/ 9092997 w 11904055"/>
              <a:gd name="connsiteY34" fmla="*/ 1295167 h 3602353"/>
              <a:gd name="connsiteX35" fmla="*/ 9385014 w 11904055"/>
              <a:gd name="connsiteY35" fmla="*/ 1161427 h 3602353"/>
              <a:gd name="connsiteX36" fmla="*/ 3104652 w 11904055"/>
              <a:gd name="connsiteY36" fmla="*/ 1140248 h 3602353"/>
              <a:gd name="connsiteX37" fmla="*/ 3292040 w 11904055"/>
              <a:gd name="connsiteY37" fmla="*/ 1209966 h 3602353"/>
              <a:gd name="connsiteX38" fmla="*/ 3356063 w 11904055"/>
              <a:gd name="connsiteY38" fmla="*/ 1689371 h 3602353"/>
              <a:gd name="connsiteX39" fmla="*/ 1893826 w 11904055"/>
              <a:gd name="connsiteY39" fmla="*/ 3602352 h 3602353"/>
              <a:gd name="connsiteX40" fmla="*/ 1032889 w 11904055"/>
              <a:gd name="connsiteY40" fmla="*/ 3602352 h 3602353"/>
              <a:gd name="connsiteX41" fmla="*/ 2812635 w 11904055"/>
              <a:gd name="connsiteY41" fmla="*/ 1273988 h 3602353"/>
              <a:gd name="connsiteX42" fmla="*/ 3104652 w 11904055"/>
              <a:gd name="connsiteY42" fmla="*/ 1140248 h 3602353"/>
              <a:gd name="connsiteX43" fmla="*/ 10527184 w 11904055"/>
              <a:gd name="connsiteY43" fmla="*/ 1087492 h 3602353"/>
              <a:gd name="connsiteX44" fmla="*/ 10714572 w 11904055"/>
              <a:gd name="connsiteY44" fmla="*/ 1157209 h 3602353"/>
              <a:gd name="connsiteX45" fmla="*/ 10778593 w 11904055"/>
              <a:gd name="connsiteY45" fmla="*/ 1636614 h 3602353"/>
              <a:gd name="connsiteX46" fmla="*/ 9276031 w 11904055"/>
              <a:gd name="connsiteY46" fmla="*/ 3602352 h 3602353"/>
              <a:gd name="connsiteX47" fmla="*/ 8415095 w 11904055"/>
              <a:gd name="connsiteY47" fmla="*/ 3602352 h 3602353"/>
              <a:gd name="connsiteX48" fmla="*/ 10235167 w 11904055"/>
              <a:gd name="connsiteY48" fmla="*/ 1221231 h 3602353"/>
              <a:gd name="connsiteX49" fmla="*/ 10527184 w 11904055"/>
              <a:gd name="connsiteY49" fmla="*/ 1087492 h 3602353"/>
              <a:gd name="connsiteX50" fmla="*/ 4425492 w 11904055"/>
              <a:gd name="connsiteY50" fmla="*/ 821528 h 3602353"/>
              <a:gd name="connsiteX51" fmla="*/ 4612880 w 11904055"/>
              <a:gd name="connsiteY51" fmla="*/ 891246 h 3602353"/>
              <a:gd name="connsiteX52" fmla="*/ 4676903 w 11904055"/>
              <a:gd name="connsiteY52" fmla="*/ 1370650 h 3602353"/>
              <a:gd name="connsiteX53" fmla="*/ 2971045 w 11904055"/>
              <a:gd name="connsiteY53" fmla="*/ 3602352 h 3602353"/>
              <a:gd name="connsiteX54" fmla="*/ 2228075 w 11904055"/>
              <a:gd name="connsiteY54" fmla="*/ 3602352 h 3602353"/>
              <a:gd name="connsiteX55" fmla="*/ 2235176 w 11904055"/>
              <a:gd name="connsiteY55" fmla="*/ 3482988 h 3602353"/>
              <a:gd name="connsiteX56" fmla="*/ 2294666 w 11904055"/>
              <a:gd name="connsiteY56" fmla="*/ 3360904 h 3602353"/>
              <a:gd name="connsiteX57" fmla="*/ 4133476 w 11904055"/>
              <a:gd name="connsiteY57" fmla="*/ 955268 h 3602353"/>
              <a:gd name="connsiteX58" fmla="*/ 4425492 w 11904055"/>
              <a:gd name="connsiteY58" fmla="*/ 821528 h 3602353"/>
              <a:gd name="connsiteX59" fmla="*/ 5787281 w 11904055"/>
              <a:gd name="connsiteY59" fmla="*/ 372647 h 3602353"/>
              <a:gd name="connsiteX60" fmla="*/ 5974669 w 11904055"/>
              <a:gd name="connsiteY60" fmla="*/ 442365 h 3602353"/>
              <a:gd name="connsiteX61" fmla="*/ 6038692 w 11904055"/>
              <a:gd name="connsiteY61" fmla="*/ 921770 h 3602353"/>
              <a:gd name="connsiteX62" fmla="*/ 3989720 w 11904055"/>
              <a:gd name="connsiteY62" fmla="*/ 3602352 h 3602353"/>
              <a:gd name="connsiteX63" fmla="*/ 3227852 w 11904055"/>
              <a:gd name="connsiteY63" fmla="*/ 3602353 h 3602353"/>
              <a:gd name="connsiteX64" fmla="*/ 3233358 w 11904055"/>
              <a:gd name="connsiteY64" fmla="*/ 3509800 h 3602353"/>
              <a:gd name="connsiteX65" fmla="*/ 3292848 w 11904055"/>
              <a:gd name="connsiteY65" fmla="*/ 3387715 h 3602353"/>
              <a:gd name="connsiteX66" fmla="*/ 5495264 w 11904055"/>
              <a:gd name="connsiteY66" fmla="*/ 506388 h 3602353"/>
              <a:gd name="connsiteX67" fmla="*/ 5787281 w 11904055"/>
              <a:gd name="connsiteY67" fmla="*/ 372647 h 3602353"/>
              <a:gd name="connsiteX68" fmla="*/ 6896315 w 11904055"/>
              <a:gd name="connsiteY68" fmla="*/ 289347 h 3602353"/>
              <a:gd name="connsiteX69" fmla="*/ 7083704 w 11904055"/>
              <a:gd name="connsiteY69" fmla="*/ 359064 h 3602353"/>
              <a:gd name="connsiteX70" fmla="*/ 7147725 w 11904055"/>
              <a:gd name="connsiteY70" fmla="*/ 838469 h 3602353"/>
              <a:gd name="connsiteX71" fmla="*/ 5035081 w 11904055"/>
              <a:gd name="connsiteY71" fmla="*/ 3602353 h 3602353"/>
              <a:gd name="connsiteX72" fmla="*/ 4174147 w 11904055"/>
              <a:gd name="connsiteY72" fmla="*/ 3602352 h 3602353"/>
              <a:gd name="connsiteX73" fmla="*/ 6604298 w 11904055"/>
              <a:gd name="connsiteY73" fmla="*/ 423088 h 3602353"/>
              <a:gd name="connsiteX74" fmla="*/ 6896315 w 11904055"/>
              <a:gd name="connsiteY74" fmla="*/ 289347 h 3602353"/>
              <a:gd name="connsiteX75" fmla="*/ 8134781 w 11904055"/>
              <a:gd name="connsiteY75" fmla="*/ 587 h 3602353"/>
              <a:gd name="connsiteX76" fmla="*/ 8322169 w 11904055"/>
              <a:gd name="connsiteY76" fmla="*/ 70304 h 3602353"/>
              <a:gd name="connsiteX77" fmla="*/ 8386192 w 11904055"/>
              <a:gd name="connsiteY77" fmla="*/ 549710 h 3602353"/>
              <a:gd name="connsiteX78" fmla="*/ 6052827 w 11904055"/>
              <a:gd name="connsiteY78" fmla="*/ 3602352 h 3602353"/>
              <a:gd name="connsiteX79" fmla="*/ 5191892 w 11904055"/>
              <a:gd name="connsiteY79" fmla="*/ 3602352 h 3602353"/>
              <a:gd name="connsiteX80" fmla="*/ 7842765 w 11904055"/>
              <a:gd name="connsiteY80" fmla="*/ 134328 h 3602353"/>
              <a:gd name="connsiteX81" fmla="*/ 8134781 w 11904055"/>
              <a:gd name="connsiteY81" fmla="*/ 587 h 3602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11904055" h="3602353">
                <a:moveTo>
                  <a:pt x="11582341" y="2503750"/>
                </a:moveTo>
                <a:cubicBezTo>
                  <a:pt x="11648102" y="2507602"/>
                  <a:pt x="11713456" y="2530454"/>
                  <a:pt x="11769730" y="2573468"/>
                </a:cubicBezTo>
                <a:cubicBezTo>
                  <a:pt x="11919793" y="2688173"/>
                  <a:pt x="11948456" y="2902810"/>
                  <a:pt x="11833752" y="3052873"/>
                </a:cubicBezTo>
                <a:lnTo>
                  <a:pt x="11413744" y="3602352"/>
                </a:lnTo>
                <a:lnTo>
                  <a:pt x="10552808" y="3602352"/>
                </a:lnTo>
                <a:lnTo>
                  <a:pt x="11290325" y="2637490"/>
                </a:lnTo>
                <a:cubicBezTo>
                  <a:pt x="11362015" y="2543701"/>
                  <a:pt x="11472742" y="2497333"/>
                  <a:pt x="11582341" y="2503750"/>
                </a:cubicBezTo>
                <a:close/>
                <a:moveTo>
                  <a:pt x="10782012" y="2174396"/>
                </a:moveTo>
                <a:cubicBezTo>
                  <a:pt x="10847772" y="2178246"/>
                  <a:pt x="10913126" y="2201099"/>
                  <a:pt x="10969399" y="2244113"/>
                </a:cubicBezTo>
                <a:cubicBezTo>
                  <a:pt x="11119462" y="2358818"/>
                  <a:pt x="11148126" y="2573455"/>
                  <a:pt x="11033422" y="2723518"/>
                </a:cubicBezTo>
                <a:lnTo>
                  <a:pt x="10361662" y="3602352"/>
                </a:lnTo>
                <a:lnTo>
                  <a:pt x="9500727" y="3602352"/>
                </a:lnTo>
                <a:lnTo>
                  <a:pt x="10489995" y="2308135"/>
                </a:lnTo>
                <a:cubicBezTo>
                  <a:pt x="10561685" y="2214346"/>
                  <a:pt x="10672411" y="2167978"/>
                  <a:pt x="10782012" y="2174396"/>
                </a:cubicBezTo>
                <a:close/>
                <a:moveTo>
                  <a:pt x="1691966" y="1637118"/>
                </a:moveTo>
                <a:cubicBezTo>
                  <a:pt x="1757726" y="1640968"/>
                  <a:pt x="1823080" y="1663822"/>
                  <a:pt x="1879354" y="1706836"/>
                </a:cubicBezTo>
                <a:cubicBezTo>
                  <a:pt x="2029417" y="1821540"/>
                  <a:pt x="2058080" y="2036178"/>
                  <a:pt x="1943376" y="2186241"/>
                </a:cubicBezTo>
                <a:lnTo>
                  <a:pt x="860935" y="3602352"/>
                </a:lnTo>
                <a:lnTo>
                  <a:pt x="0" y="3602352"/>
                </a:lnTo>
                <a:lnTo>
                  <a:pt x="0" y="3602351"/>
                </a:lnTo>
                <a:lnTo>
                  <a:pt x="1399949" y="1770858"/>
                </a:lnTo>
                <a:cubicBezTo>
                  <a:pt x="1471639" y="1677069"/>
                  <a:pt x="1582366" y="1630701"/>
                  <a:pt x="1691966" y="1637118"/>
                </a:cubicBezTo>
                <a:close/>
                <a:moveTo>
                  <a:pt x="8108140" y="1412767"/>
                </a:moveTo>
                <a:cubicBezTo>
                  <a:pt x="8173900" y="1416618"/>
                  <a:pt x="8239254" y="1439471"/>
                  <a:pt x="8295528" y="1482484"/>
                </a:cubicBezTo>
                <a:cubicBezTo>
                  <a:pt x="8445591" y="1597188"/>
                  <a:pt x="8474254" y="1811827"/>
                  <a:pt x="8359550" y="1961890"/>
                </a:cubicBezTo>
                <a:lnTo>
                  <a:pt x="7105620" y="3602352"/>
                </a:lnTo>
                <a:lnTo>
                  <a:pt x="6244685" y="3602352"/>
                </a:lnTo>
                <a:lnTo>
                  <a:pt x="7816123" y="1546506"/>
                </a:lnTo>
                <a:cubicBezTo>
                  <a:pt x="7887814" y="1452716"/>
                  <a:pt x="7998540" y="1406349"/>
                  <a:pt x="8108140" y="1412767"/>
                </a:cubicBezTo>
                <a:close/>
                <a:moveTo>
                  <a:pt x="9385014" y="1161427"/>
                </a:moveTo>
                <a:cubicBezTo>
                  <a:pt x="9450774" y="1165277"/>
                  <a:pt x="9516128" y="1188130"/>
                  <a:pt x="9572402" y="1231145"/>
                </a:cubicBezTo>
                <a:cubicBezTo>
                  <a:pt x="9722465" y="1345849"/>
                  <a:pt x="9751129" y="1560486"/>
                  <a:pt x="9636423" y="1710549"/>
                </a:cubicBezTo>
                <a:lnTo>
                  <a:pt x="8190375" y="3602352"/>
                </a:lnTo>
                <a:lnTo>
                  <a:pt x="7329441" y="3602352"/>
                </a:lnTo>
                <a:lnTo>
                  <a:pt x="9092997" y="1295167"/>
                </a:lnTo>
                <a:cubicBezTo>
                  <a:pt x="9164687" y="1201377"/>
                  <a:pt x="9275414" y="1155009"/>
                  <a:pt x="9385014" y="1161427"/>
                </a:cubicBezTo>
                <a:close/>
                <a:moveTo>
                  <a:pt x="3104652" y="1140248"/>
                </a:moveTo>
                <a:cubicBezTo>
                  <a:pt x="3170412" y="1144098"/>
                  <a:pt x="3235766" y="1166952"/>
                  <a:pt x="3292040" y="1209966"/>
                </a:cubicBezTo>
                <a:cubicBezTo>
                  <a:pt x="3442103" y="1324671"/>
                  <a:pt x="3470767" y="1539308"/>
                  <a:pt x="3356063" y="1689371"/>
                </a:cubicBezTo>
                <a:lnTo>
                  <a:pt x="1893826" y="3602352"/>
                </a:lnTo>
                <a:lnTo>
                  <a:pt x="1032889" y="3602352"/>
                </a:lnTo>
                <a:lnTo>
                  <a:pt x="2812635" y="1273988"/>
                </a:lnTo>
                <a:cubicBezTo>
                  <a:pt x="2884326" y="1180199"/>
                  <a:pt x="2995052" y="1133831"/>
                  <a:pt x="3104652" y="1140248"/>
                </a:cubicBezTo>
                <a:close/>
                <a:moveTo>
                  <a:pt x="10527184" y="1087492"/>
                </a:moveTo>
                <a:cubicBezTo>
                  <a:pt x="10592944" y="1091342"/>
                  <a:pt x="10658298" y="1114195"/>
                  <a:pt x="10714572" y="1157209"/>
                </a:cubicBezTo>
                <a:cubicBezTo>
                  <a:pt x="10864635" y="1271913"/>
                  <a:pt x="10893299" y="1486551"/>
                  <a:pt x="10778593" y="1636614"/>
                </a:cubicBezTo>
                <a:lnTo>
                  <a:pt x="9276031" y="3602352"/>
                </a:lnTo>
                <a:lnTo>
                  <a:pt x="8415095" y="3602352"/>
                </a:lnTo>
                <a:lnTo>
                  <a:pt x="10235167" y="1221231"/>
                </a:lnTo>
                <a:cubicBezTo>
                  <a:pt x="10306857" y="1127442"/>
                  <a:pt x="10417583" y="1081074"/>
                  <a:pt x="10527184" y="1087492"/>
                </a:cubicBezTo>
                <a:close/>
                <a:moveTo>
                  <a:pt x="4425492" y="821528"/>
                </a:moveTo>
                <a:cubicBezTo>
                  <a:pt x="4491251" y="825379"/>
                  <a:pt x="4556607" y="848231"/>
                  <a:pt x="4612880" y="891246"/>
                </a:cubicBezTo>
                <a:cubicBezTo>
                  <a:pt x="4762943" y="1005950"/>
                  <a:pt x="4791607" y="1220588"/>
                  <a:pt x="4676903" y="1370650"/>
                </a:cubicBezTo>
                <a:lnTo>
                  <a:pt x="2971045" y="3602352"/>
                </a:lnTo>
                <a:lnTo>
                  <a:pt x="2228075" y="3602352"/>
                </a:lnTo>
                <a:lnTo>
                  <a:pt x="2235176" y="3482988"/>
                </a:lnTo>
                <a:cubicBezTo>
                  <a:pt x="2246274" y="3439971"/>
                  <a:pt x="2265990" y="3398420"/>
                  <a:pt x="2294666" y="3360904"/>
                </a:cubicBezTo>
                <a:lnTo>
                  <a:pt x="4133476" y="955268"/>
                </a:lnTo>
                <a:cubicBezTo>
                  <a:pt x="4205166" y="861479"/>
                  <a:pt x="4315892" y="815111"/>
                  <a:pt x="4425492" y="821528"/>
                </a:cubicBezTo>
                <a:close/>
                <a:moveTo>
                  <a:pt x="5787281" y="372647"/>
                </a:moveTo>
                <a:cubicBezTo>
                  <a:pt x="5853041" y="376498"/>
                  <a:pt x="5918396" y="399351"/>
                  <a:pt x="5974669" y="442365"/>
                </a:cubicBezTo>
                <a:cubicBezTo>
                  <a:pt x="6124732" y="557070"/>
                  <a:pt x="6153396" y="771707"/>
                  <a:pt x="6038692" y="921770"/>
                </a:cubicBezTo>
                <a:lnTo>
                  <a:pt x="3989720" y="3602352"/>
                </a:lnTo>
                <a:lnTo>
                  <a:pt x="3227852" y="3602353"/>
                </a:lnTo>
                <a:lnTo>
                  <a:pt x="3233358" y="3509800"/>
                </a:lnTo>
                <a:cubicBezTo>
                  <a:pt x="3244456" y="3466782"/>
                  <a:pt x="3264173" y="3425231"/>
                  <a:pt x="3292848" y="3387715"/>
                </a:cubicBezTo>
                <a:lnTo>
                  <a:pt x="5495264" y="506388"/>
                </a:lnTo>
                <a:cubicBezTo>
                  <a:pt x="5566956" y="412598"/>
                  <a:pt x="5677682" y="366230"/>
                  <a:pt x="5787281" y="372647"/>
                </a:cubicBezTo>
                <a:close/>
                <a:moveTo>
                  <a:pt x="6896315" y="289347"/>
                </a:moveTo>
                <a:cubicBezTo>
                  <a:pt x="6962075" y="293197"/>
                  <a:pt x="7027430" y="316050"/>
                  <a:pt x="7083704" y="359064"/>
                </a:cubicBezTo>
                <a:cubicBezTo>
                  <a:pt x="7233766" y="473768"/>
                  <a:pt x="7262430" y="688406"/>
                  <a:pt x="7147725" y="838469"/>
                </a:cubicBezTo>
                <a:lnTo>
                  <a:pt x="5035081" y="3602353"/>
                </a:lnTo>
                <a:lnTo>
                  <a:pt x="4174147" y="3602352"/>
                </a:lnTo>
                <a:lnTo>
                  <a:pt x="6604298" y="423088"/>
                </a:lnTo>
                <a:cubicBezTo>
                  <a:pt x="6675989" y="329298"/>
                  <a:pt x="6786715" y="282930"/>
                  <a:pt x="6896315" y="289347"/>
                </a:cubicBezTo>
                <a:close/>
                <a:moveTo>
                  <a:pt x="8134781" y="587"/>
                </a:moveTo>
                <a:cubicBezTo>
                  <a:pt x="8200542" y="4437"/>
                  <a:pt x="8265896" y="27291"/>
                  <a:pt x="8322169" y="70304"/>
                </a:cubicBezTo>
                <a:cubicBezTo>
                  <a:pt x="8472232" y="185009"/>
                  <a:pt x="8500896" y="399647"/>
                  <a:pt x="8386192" y="549710"/>
                </a:cubicBezTo>
                <a:lnTo>
                  <a:pt x="6052827" y="3602352"/>
                </a:lnTo>
                <a:lnTo>
                  <a:pt x="5191892" y="3602352"/>
                </a:lnTo>
                <a:lnTo>
                  <a:pt x="7842765" y="134328"/>
                </a:lnTo>
                <a:cubicBezTo>
                  <a:pt x="7914455" y="40538"/>
                  <a:pt x="8025182" y="-5830"/>
                  <a:pt x="8134781" y="587"/>
                </a:cubicBezTo>
                <a:close/>
              </a:path>
            </a:pathLst>
          </a:custGeom>
          <a:solidFill>
            <a:schemeClr val="bg1">
              <a:lumMod val="95000"/>
            </a:schemeClr>
          </a:solidFill>
          <a:effectLst/>
        </p:spPr>
        <p:txBody>
          <a:bodyPr wrap="square" anchor="ctr">
            <a:noAutofit/>
          </a:bodyPr>
          <a:lstStyle>
            <a:lvl1pPr marL="0" marR="0" indent="0" algn="ctr" defTabSz="914446" rtl="0" eaLnBrk="1" fontAlgn="auto" latinLnBrk="1" hangingPunct="1">
              <a:lnSpc>
                <a:spcPct val="90000"/>
              </a:lnSpc>
              <a:spcBef>
                <a:spcPts val="1000"/>
              </a:spcBef>
              <a:spcAft>
                <a:spcPts val="0"/>
              </a:spcAft>
              <a:buClrTx/>
              <a:buSzTx/>
              <a:buFontTx/>
              <a:buNone/>
              <a:tabLst/>
              <a:defRPr sz="1200"/>
            </a:lvl1pPr>
          </a:lstStyle>
          <a:p>
            <a:r>
              <a:rPr lang="en-US" altLang="ko-KR" dirty="0"/>
              <a:t>Your Picture Here</a:t>
            </a:r>
            <a:endParaRPr lang="ko-KR" altLang="en-US" dirty="0"/>
          </a:p>
        </p:txBody>
      </p:sp>
    </p:spTree>
    <p:extLst>
      <p:ext uri="{BB962C8B-B14F-4D97-AF65-F5344CB8AC3E}">
        <p14:creationId xmlns:p14="http://schemas.microsoft.com/office/powerpoint/2010/main" val="5035874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5_Images &amp; Contents Layout">
    <p:spTree>
      <p:nvGrpSpPr>
        <p:cNvPr id="1" name=""/>
        <p:cNvGrpSpPr/>
        <p:nvPr/>
      </p:nvGrpSpPr>
      <p:grpSpPr>
        <a:xfrm>
          <a:off x="0" y="0"/>
          <a:ext cx="0" cy="0"/>
          <a:chOff x="0" y="0"/>
          <a:chExt cx="0" cy="0"/>
        </a:xfrm>
      </p:grpSpPr>
      <p:sp>
        <p:nvSpPr>
          <p:cNvPr id="3" name="직사각형 2">
            <a:extLst>
              <a:ext uri="{FF2B5EF4-FFF2-40B4-BE49-F238E27FC236}">
                <a16:creationId xmlns:a16="http://schemas.microsoft.com/office/drawing/2014/main" id="{E69FBFC8-EC0E-4E14-905F-2E4D84D4D4BA}"/>
              </a:ext>
            </a:extLst>
          </p:cNvPr>
          <p:cNvSpPr/>
          <p:nvPr userDrawn="1"/>
        </p:nvSpPr>
        <p:spPr>
          <a:xfrm>
            <a:off x="0" y="0"/>
            <a:ext cx="6096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 name="그림 개체 틀 8">
            <a:extLst>
              <a:ext uri="{FF2B5EF4-FFF2-40B4-BE49-F238E27FC236}">
                <a16:creationId xmlns:a16="http://schemas.microsoft.com/office/drawing/2014/main" id="{AAF3D6DC-4A0E-4BCA-9639-615F1AC5895F}"/>
              </a:ext>
            </a:extLst>
          </p:cNvPr>
          <p:cNvSpPr>
            <a:spLocks noGrp="1"/>
          </p:cNvSpPr>
          <p:nvPr>
            <p:ph type="pic" sz="quarter" idx="10" hasCustomPrompt="1"/>
          </p:nvPr>
        </p:nvSpPr>
        <p:spPr>
          <a:xfrm>
            <a:off x="635726" y="642257"/>
            <a:ext cx="10920548" cy="5573486"/>
          </a:xfrm>
          <a:prstGeom prst="rect">
            <a:avLst/>
          </a:pr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200"/>
            </a:lvl1pPr>
          </a:lstStyle>
          <a:p>
            <a:r>
              <a:rPr lang="en-US" altLang="ko-KR" dirty="0"/>
              <a:t>Your Picture Here</a:t>
            </a:r>
            <a:endParaRPr lang="ko-KR" altLang="en-US" dirty="0"/>
          </a:p>
        </p:txBody>
      </p:sp>
    </p:spTree>
    <p:extLst>
      <p:ext uri="{BB962C8B-B14F-4D97-AF65-F5344CB8AC3E}">
        <p14:creationId xmlns:p14="http://schemas.microsoft.com/office/powerpoint/2010/main" val="207504598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Contents slide layout">
    <p:spTree>
      <p:nvGrpSpPr>
        <p:cNvPr id="1" name=""/>
        <p:cNvGrpSpPr/>
        <p:nvPr/>
      </p:nvGrpSpPr>
      <p:grpSpPr>
        <a:xfrm>
          <a:off x="0" y="0"/>
          <a:ext cx="0" cy="0"/>
          <a:chOff x="0" y="0"/>
          <a:chExt cx="0" cy="0"/>
        </a:xfrm>
      </p:grpSpPr>
      <p:sp>
        <p:nvSpPr>
          <p:cNvPr id="6" name="Rectangle 5"/>
          <p:cNvSpPr/>
          <p:nvPr userDrawn="1"/>
        </p:nvSpPr>
        <p:spPr>
          <a:xfrm>
            <a:off x="1" y="0"/>
            <a:ext cx="40907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9"/>
          <p:cNvSpPr>
            <a:spLocks noGrp="1"/>
          </p:cNvSpPr>
          <p:nvPr>
            <p:ph type="body" sz="quarter" idx="10" hasCustomPrompt="1"/>
          </p:nvPr>
        </p:nvSpPr>
        <p:spPr>
          <a:xfrm>
            <a:off x="1826653" y="640842"/>
            <a:ext cx="9988358"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6910" y="185107"/>
            <a:ext cx="811397" cy="911469"/>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65576" y="339762"/>
            <a:ext cx="165462" cy="102540"/>
          </a:xfrm>
          <a:prstGeom prst="rect">
            <a:avLst/>
          </a:prstGeom>
        </p:spPr>
      </p:pic>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938088">
            <a:off x="1084633" y="1062473"/>
            <a:ext cx="522132" cy="586528"/>
          </a:xfrm>
          <a:prstGeom prst="rect">
            <a:avLst/>
          </a:prstGeom>
        </p:spPr>
      </p:pic>
      <p:pic>
        <p:nvPicPr>
          <p:cNvPr id="16" name="Picture 1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938088">
            <a:off x="554740" y="1584386"/>
            <a:ext cx="363072" cy="407851"/>
          </a:xfrm>
          <a:prstGeom prst="rect">
            <a:avLst/>
          </a:prstGeom>
        </p:spPr>
      </p:pic>
      <p:pic>
        <p:nvPicPr>
          <p:cNvPr id="17" name="Picture 1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0374587">
            <a:off x="2036550" y="173185"/>
            <a:ext cx="207259" cy="128442"/>
          </a:xfrm>
          <a:prstGeom prst="rect">
            <a:avLst/>
          </a:prstGeom>
        </p:spPr>
      </p:pic>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9434" y="1192874"/>
            <a:ext cx="165462" cy="102540"/>
          </a:xfrm>
          <a:prstGeom prst="rect">
            <a:avLst/>
          </a:prstGeom>
        </p:spPr>
      </p:pic>
    </p:spTree>
    <p:extLst>
      <p:ext uri="{BB962C8B-B14F-4D97-AF65-F5344CB8AC3E}">
        <p14:creationId xmlns:p14="http://schemas.microsoft.com/office/powerpoint/2010/main" val="12751672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_Contents slide layout">
    <p:spTree>
      <p:nvGrpSpPr>
        <p:cNvPr id="1" name=""/>
        <p:cNvGrpSpPr/>
        <p:nvPr/>
      </p:nvGrpSpPr>
      <p:grpSpPr>
        <a:xfrm>
          <a:off x="0" y="0"/>
          <a:ext cx="0" cy="0"/>
          <a:chOff x="0" y="0"/>
          <a:chExt cx="0" cy="0"/>
        </a:xfrm>
      </p:grpSpPr>
      <p:sp>
        <p:nvSpPr>
          <p:cNvPr id="6" name="Rectangle 5"/>
          <p:cNvSpPr/>
          <p:nvPr userDrawn="1"/>
        </p:nvSpPr>
        <p:spPr>
          <a:xfrm>
            <a:off x="1" y="0"/>
            <a:ext cx="40907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9"/>
          <p:cNvSpPr>
            <a:spLocks noGrp="1"/>
          </p:cNvSpPr>
          <p:nvPr>
            <p:ph type="body" sz="quarter" idx="10" hasCustomPrompt="1"/>
          </p:nvPr>
        </p:nvSpPr>
        <p:spPr>
          <a:xfrm>
            <a:off x="1826653" y="640842"/>
            <a:ext cx="9988358"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6910" y="185107"/>
            <a:ext cx="811397" cy="911469"/>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65576" y="339762"/>
            <a:ext cx="165462" cy="102540"/>
          </a:xfrm>
          <a:prstGeom prst="rect">
            <a:avLst/>
          </a:prstGeom>
        </p:spPr>
      </p:pic>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938088">
            <a:off x="1084633" y="1062473"/>
            <a:ext cx="522132" cy="586528"/>
          </a:xfrm>
          <a:prstGeom prst="rect">
            <a:avLst/>
          </a:prstGeom>
        </p:spPr>
      </p:pic>
      <p:pic>
        <p:nvPicPr>
          <p:cNvPr id="16" name="Picture 1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938088">
            <a:off x="554740" y="1584386"/>
            <a:ext cx="363072" cy="407851"/>
          </a:xfrm>
          <a:prstGeom prst="rect">
            <a:avLst/>
          </a:prstGeom>
        </p:spPr>
      </p:pic>
      <p:pic>
        <p:nvPicPr>
          <p:cNvPr id="17" name="Picture 1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0374587">
            <a:off x="2036550" y="173185"/>
            <a:ext cx="207259" cy="128442"/>
          </a:xfrm>
          <a:prstGeom prst="rect">
            <a:avLst/>
          </a:prstGeom>
        </p:spPr>
      </p:pic>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9434" y="1192874"/>
            <a:ext cx="165462" cy="102540"/>
          </a:xfrm>
          <a:prstGeom prst="rect">
            <a:avLst/>
          </a:prstGeom>
        </p:spPr>
      </p:pic>
      <p:sp>
        <p:nvSpPr>
          <p:cNvPr id="10" name="Rectangle 1">
            <a:extLst>
              <a:ext uri="{FF2B5EF4-FFF2-40B4-BE49-F238E27FC236}">
                <a16:creationId xmlns:a16="http://schemas.microsoft.com/office/drawing/2014/main" id="{5D9DF242-4B02-4EDE-948B-86C0BEE2AE25}"/>
              </a:ext>
            </a:extLst>
          </p:cNvPr>
          <p:cNvSpPr/>
          <p:nvPr userDrawn="1"/>
        </p:nvSpPr>
        <p:spPr>
          <a:xfrm>
            <a:off x="409074" y="2747855"/>
            <a:ext cx="4462795" cy="136815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800"/>
          </a:p>
        </p:txBody>
      </p:sp>
      <p:sp>
        <p:nvSpPr>
          <p:cNvPr id="11" name="Rectangle 11">
            <a:extLst>
              <a:ext uri="{FF2B5EF4-FFF2-40B4-BE49-F238E27FC236}">
                <a16:creationId xmlns:a16="http://schemas.microsoft.com/office/drawing/2014/main" id="{A113DC2C-763A-405E-93B7-1A37111FCF29}"/>
              </a:ext>
            </a:extLst>
          </p:cNvPr>
          <p:cNvSpPr/>
          <p:nvPr userDrawn="1"/>
        </p:nvSpPr>
        <p:spPr>
          <a:xfrm>
            <a:off x="7320143" y="4113431"/>
            <a:ext cx="4871858" cy="1368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800"/>
          </a:p>
        </p:txBody>
      </p:sp>
      <p:grpSp>
        <p:nvGrpSpPr>
          <p:cNvPr id="12" name="Group 3">
            <a:extLst>
              <a:ext uri="{FF2B5EF4-FFF2-40B4-BE49-F238E27FC236}">
                <a16:creationId xmlns:a16="http://schemas.microsoft.com/office/drawing/2014/main" id="{3C5FB90C-0839-48C2-A113-53A68B11DA0A}"/>
              </a:ext>
            </a:extLst>
          </p:cNvPr>
          <p:cNvGrpSpPr/>
          <p:nvPr userDrawn="1"/>
        </p:nvGrpSpPr>
        <p:grpSpPr>
          <a:xfrm>
            <a:off x="4871870" y="2014248"/>
            <a:ext cx="2448272" cy="4303935"/>
            <a:chOff x="445712" y="1449040"/>
            <a:chExt cx="2113018" cy="3924176"/>
          </a:xfrm>
        </p:grpSpPr>
        <p:sp>
          <p:nvSpPr>
            <p:cNvPr id="19" name="Rounded Rectangle 4">
              <a:extLst>
                <a:ext uri="{FF2B5EF4-FFF2-40B4-BE49-F238E27FC236}">
                  <a16:creationId xmlns:a16="http://schemas.microsoft.com/office/drawing/2014/main" id="{78376A2D-F730-448E-8DE3-56074C166B51}"/>
                </a:ext>
              </a:extLst>
            </p:cNvPr>
            <p:cNvSpPr/>
            <p:nvPr userDrawn="1"/>
          </p:nvSpPr>
          <p:spPr>
            <a:xfrm>
              <a:off x="445712" y="1449040"/>
              <a:ext cx="2113018" cy="3924176"/>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20" name="Rectangle 5">
              <a:extLst>
                <a:ext uri="{FF2B5EF4-FFF2-40B4-BE49-F238E27FC236}">
                  <a16:creationId xmlns:a16="http://schemas.microsoft.com/office/drawing/2014/main" id="{DD599D78-8EE5-4208-9890-AE007F88EC27}"/>
                </a:ext>
              </a:extLst>
            </p:cNvPr>
            <p:cNvSpPr/>
            <p:nvPr userDrawn="1"/>
          </p:nvSpPr>
          <p:spPr>
            <a:xfrm>
              <a:off x="1379920" y="1650572"/>
              <a:ext cx="216024" cy="34350"/>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nvGrpSpPr>
            <p:cNvPr id="21" name="Group 6">
              <a:extLst>
                <a:ext uri="{FF2B5EF4-FFF2-40B4-BE49-F238E27FC236}">
                  <a16:creationId xmlns:a16="http://schemas.microsoft.com/office/drawing/2014/main" id="{524505CB-2EE9-4490-BF14-22DD35828352}"/>
                </a:ext>
              </a:extLst>
            </p:cNvPr>
            <p:cNvGrpSpPr/>
            <p:nvPr userDrawn="1"/>
          </p:nvGrpSpPr>
          <p:grpSpPr>
            <a:xfrm>
              <a:off x="1407705" y="5045834"/>
              <a:ext cx="211967" cy="211967"/>
              <a:chOff x="1549420" y="5712364"/>
              <a:chExt cx="312583" cy="312583"/>
            </a:xfrm>
          </p:grpSpPr>
          <p:sp>
            <p:nvSpPr>
              <p:cNvPr id="22" name="Oval 7">
                <a:extLst>
                  <a:ext uri="{FF2B5EF4-FFF2-40B4-BE49-F238E27FC236}">
                    <a16:creationId xmlns:a16="http://schemas.microsoft.com/office/drawing/2014/main" id="{37BE2E0F-CE0A-415E-9718-91E688A06DCA}"/>
                  </a:ext>
                </a:extLst>
              </p:cNvPr>
              <p:cNvSpPr/>
              <p:nvPr userDrawn="1"/>
            </p:nvSpPr>
            <p:spPr>
              <a:xfrm>
                <a:off x="1549420" y="5712364"/>
                <a:ext cx="312583" cy="312583"/>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23" name="Rounded Rectangle 8">
                <a:extLst>
                  <a:ext uri="{FF2B5EF4-FFF2-40B4-BE49-F238E27FC236}">
                    <a16:creationId xmlns:a16="http://schemas.microsoft.com/office/drawing/2014/main" id="{2EEEDFD6-C51C-4D40-B171-467E5EBB0B97}"/>
                  </a:ext>
                </a:extLst>
              </p:cNvPr>
              <p:cNvSpPr/>
              <p:nvPr userDrawn="1"/>
            </p:nvSpPr>
            <p:spPr>
              <a:xfrm>
                <a:off x="1634225" y="5796647"/>
                <a:ext cx="142969" cy="144016"/>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grpSp>
      <p:sp>
        <p:nvSpPr>
          <p:cNvPr id="24" name="Picture Placeholder 2">
            <a:extLst>
              <a:ext uri="{FF2B5EF4-FFF2-40B4-BE49-F238E27FC236}">
                <a16:creationId xmlns:a16="http://schemas.microsoft.com/office/drawing/2014/main" id="{A6E594DC-0F23-490E-BAD8-4D5FEAE09EA6}"/>
              </a:ext>
            </a:extLst>
          </p:cNvPr>
          <p:cNvSpPr>
            <a:spLocks noGrp="1"/>
          </p:cNvSpPr>
          <p:nvPr>
            <p:ph type="pic" idx="22" hasCustomPrompt="1"/>
          </p:nvPr>
        </p:nvSpPr>
        <p:spPr>
          <a:xfrm>
            <a:off x="5051890" y="2474027"/>
            <a:ext cx="2088232" cy="3384376"/>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5560961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Contents slide layout">
    <p:spTree>
      <p:nvGrpSpPr>
        <p:cNvPr id="1" name=""/>
        <p:cNvGrpSpPr/>
        <p:nvPr/>
      </p:nvGrpSpPr>
      <p:grpSpPr>
        <a:xfrm>
          <a:off x="0" y="0"/>
          <a:ext cx="0" cy="0"/>
          <a:chOff x="0" y="0"/>
          <a:chExt cx="0" cy="0"/>
        </a:xfrm>
      </p:grpSpPr>
      <p:sp>
        <p:nvSpPr>
          <p:cNvPr id="6" name="Rectangle 5"/>
          <p:cNvSpPr/>
          <p:nvPr userDrawn="1"/>
        </p:nvSpPr>
        <p:spPr>
          <a:xfrm>
            <a:off x="1" y="0"/>
            <a:ext cx="40907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9"/>
          <p:cNvSpPr>
            <a:spLocks noGrp="1"/>
          </p:cNvSpPr>
          <p:nvPr>
            <p:ph type="body" sz="quarter" idx="10" hasCustomPrompt="1"/>
          </p:nvPr>
        </p:nvSpPr>
        <p:spPr>
          <a:xfrm>
            <a:off x="1817635" y="640842"/>
            <a:ext cx="9997376"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1358364">
            <a:off x="611326" y="178379"/>
            <a:ext cx="780533" cy="876799"/>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1358364">
            <a:off x="513320" y="1676358"/>
            <a:ext cx="310679" cy="348997"/>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1337627">
            <a:off x="1004969" y="1059226"/>
            <a:ext cx="544562" cy="611726"/>
          </a:xfrm>
          <a:prstGeom prst="rect">
            <a:avLst/>
          </a:prstGeom>
        </p:spPr>
      </p:pic>
      <p:pic>
        <p:nvPicPr>
          <p:cNvPr id="10" name="Picture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331194" y="308920"/>
            <a:ext cx="131474" cy="81477"/>
          </a:xfrm>
          <a:prstGeom prst="rect">
            <a:avLst/>
          </a:prstGeom>
        </p:spPr>
      </p:pic>
      <p:pic>
        <p:nvPicPr>
          <p:cNvPr id="11" name="Picture 1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59292" y="1200543"/>
            <a:ext cx="177573" cy="110046"/>
          </a:xfrm>
          <a:prstGeom prst="rect">
            <a:avLst/>
          </a:prstGeom>
        </p:spPr>
      </p:pic>
      <p:pic>
        <p:nvPicPr>
          <p:cNvPr id="12" name="Picture 1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19819042">
            <a:off x="1912590" y="153001"/>
            <a:ext cx="237894" cy="147428"/>
          </a:xfrm>
          <a:prstGeom prst="rect">
            <a:avLst/>
          </a:prstGeom>
        </p:spPr>
      </p:pic>
    </p:spTree>
    <p:extLst>
      <p:ext uri="{BB962C8B-B14F-4D97-AF65-F5344CB8AC3E}">
        <p14:creationId xmlns:p14="http://schemas.microsoft.com/office/powerpoint/2010/main" val="35838477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Break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60155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Agenda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E1CD0F0-C157-4A74-85C5-3764950204CE}"/>
              </a:ext>
            </a:extLst>
          </p:cNvPr>
          <p:cNvSpPr/>
          <p:nvPr userDrawn="1"/>
        </p:nvSpPr>
        <p:spPr>
          <a:xfrm>
            <a:off x="0" y="0"/>
            <a:ext cx="12191999" cy="2552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4A88E2B-8914-4A51-93D1-53EE236F8DAE}"/>
              </a:ext>
            </a:extLst>
          </p:cNvPr>
          <p:cNvGrpSpPr/>
          <p:nvPr userDrawn="1"/>
        </p:nvGrpSpPr>
        <p:grpSpPr>
          <a:xfrm>
            <a:off x="1" y="2543120"/>
            <a:ext cx="12192000" cy="92498"/>
            <a:chOff x="11445923" y="0"/>
            <a:chExt cx="1119115" cy="2552282"/>
          </a:xfrm>
        </p:grpSpPr>
        <p:sp>
          <p:nvSpPr>
            <p:cNvPr id="5" name="Rectangle 4">
              <a:extLst>
                <a:ext uri="{FF2B5EF4-FFF2-40B4-BE49-F238E27FC236}">
                  <a16:creationId xmlns:a16="http://schemas.microsoft.com/office/drawing/2014/main" id="{013FC2A0-2C8C-454E-A2FC-805728A75C98}"/>
                </a:ext>
              </a:extLst>
            </p:cNvPr>
            <p:cNvSpPr/>
            <p:nvPr/>
          </p:nvSpPr>
          <p:spPr>
            <a:xfrm>
              <a:off x="11818961" y="0"/>
              <a:ext cx="373038" cy="255228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Rectangle 5">
              <a:extLst>
                <a:ext uri="{FF2B5EF4-FFF2-40B4-BE49-F238E27FC236}">
                  <a16:creationId xmlns:a16="http://schemas.microsoft.com/office/drawing/2014/main" id="{7690C1EE-6A6F-42D3-83B8-026B5166B341}"/>
                </a:ext>
              </a:extLst>
            </p:cNvPr>
            <p:cNvSpPr/>
            <p:nvPr/>
          </p:nvSpPr>
          <p:spPr>
            <a:xfrm>
              <a:off x="11445923" y="0"/>
              <a:ext cx="373038" cy="255228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 name="Rectangle 6">
              <a:extLst>
                <a:ext uri="{FF2B5EF4-FFF2-40B4-BE49-F238E27FC236}">
                  <a16:creationId xmlns:a16="http://schemas.microsoft.com/office/drawing/2014/main" id="{1AAFA40F-A963-4E4B-8411-ED8116D801AE}"/>
                </a:ext>
              </a:extLst>
            </p:cNvPr>
            <p:cNvSpPr/>
            <p:nvPr/>
          </p:nvSpPr>
          <p:spPr>
            <a:xfrm>
              <a:off x="12192000" y="0"/>
              <a:ext cx="373038" cy="2552282"/>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8" name="Group 7">
            <a:extLst>
              <a:ext uri="{FF2B5EF4-FFF2-40B4-BE49-F238E27FC236}">
                <a16:creationId xmlns:a16="http://schemas.microsoft.com/office/drawing/2014/main" id="{FF457DA5-8BD8-4BD1-ABAC-1702790078A5}"/>
              </a:ext>
            </a:extLst>
          </p:cNvPr>
          <p:cNvGrpSpPr/>
          <p:nvPr userDrawn="1"/>
        </p:nvGrpSpPr>
        <p:grpSpPr>
          <a:xfrm>
            <a:off x="11126530" y="59960"/>
            <a:ext cx="983575" cy="1226175"/>
            <a:chOff x="8411919" y="701065"/>
            <a:chExt cx="2800065" cy="3490702"/>
          </a:xfrm>
        </p:grpSpPr>
        <p:cxnSp>
          <p:nvCxnSpPr>
            <p:cNvPr id="9" name="Straight Connector 8">
              <a:extLst>
                <a:ext uri="{FF2B5EF4-FFF2-40B4-BE49-F238E27FC236}">
                  <a16:creationId xmlns:a16="http://schemas.microsoft.com/office/drawing/2014/main" id="{95DD6D29-DDE2-45C1-A138-CADB303F7C9F}"/>
                </a:ext>
              </a:extLst>
            </p:cNvPr>
            <p:cNvCxnSpPr/>
            <p:nvPr/>
          </p:nvCxnSpPr>
          <p:spPr>
            <a:xfrm>
              <a:off x="9105681" y="1504009"/>
              <a:ext cx="914400" cy="914400"/>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0FDC7CD9-2180-42AE-8704-20DBF67B10A0}"/>
                </a:ext>
              </a:extLst>
            </p:cNvPr>
            <p:cNvCxnSpPr>
              <a:cxnSpLocks/>
            </p:cNvCxnSpPr>
            <p:nvPr/>
          </p:nvCxnSpPr>
          <p:spPr>
            <a:xfrm flipV="1">
              <a:off x="8423293" y="2418409"/>
              <a:ext cx="1596788" cy="191069"/>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ED0A05A7-05C3-49E0-9D7D-F545E41AF236}"/>
                </a:ext>
              </a:extLst>
            </p:cNvPr>
            <p:cNvCxnSpPr>
              <a:cxnSpLocks/>
            </p:cNvCxnSpPr>
            <p:nvPr/>
          </p:nvCxnSpPr>
          <p:spPr>
            <a:xfrm flipV="1">
              <a:off x="8423293" y="1504009"/>
              <a:ext cx="682388" cy="1105469"/>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F7A9F57B-F0AC-4B12-9AF5-A2D627622BC2}"/>
                </a:ext>
              </a:extLst>
            </p:cNvPr>
            <p:cNvCxnSpPr>
              <a:cxnSpLocks/>
            </p:cNvCxnSpPr>
            <p:nvPr/>
          </p:nvCxnSpPr>
          <p:spPr>
            <a:xfrm>
              <a:off x="10702469" y="701066"/>
              <a:ext cx="509515" cy="1260143"/>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1285139-F2C4-446A-B33F-24C8A0E0D26D}"/>
                </a:ext>
              </a:extLst>
            </p:cNvPr>
            <p:cNvCxnSpPr>
              <a:cxnSpLocks/>
            </p:cNvCxnSpPr>
            <p:nvPr/>
          </p:nvCxnSpPr>
          <p:spPr>
            <a:xfrm flipV="1">
              <a:off x="10020081" y="701065"/>
              <a:ext cx="682388" cy="1717344"/>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D5932DE-97EB-4356-AB7E-C15C95618CA8}"/>
                </a:ext>
              </a:extLst>
            </p:cNvPr>
            <p:cNvCxnSpPr>
              <a:cxnSpLocks/>
            </p:cNvCxnSpPr>
            <p:nvPr/>
          </p:nvCxnSpPr>
          <p:spPr>
            <a:xfrm flipV="1">
              <a:off x="9105681" y="701067"/>
              <a:ext cx="1596788" cy="802942"/>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3C91D568-C449-4AA9-82B1-53294978160D}"/>
                </a:ext>
              </a:extLst>
            </p:cNvPr>
            <p:cNvCxnSpPr>
              <a:cxnSpLocks/>
            </p:cNvCxnSpPr>
            <p:nvPr/>
          </p:nvCxnSpPr>
          <p:spPr>
            <a:xfrm flipV="1">
              <a:off x="8764487" y="2415851"/>
              <a:ext cx="1255594" cy="1195032"/>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58F475E-0095-4F26-BB26-022930977535}"/>
                </a:ext>
              </a:extLst>
            </p:cNvPr>
            <p:cNvCxnSpPr>
              <a:cxnSpLocks/>
            </p:cNvCxnSpPr>
            <p:nvPr/>
          </p:nvCxnSpPr>
          <p:spPr>
            <a:xfrm>
              <a:off x="8423293" y="2609478"/>
              <a:ext cx="341194" cy="1001405"/>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85EFA47E-8BD9-48B8-8713-E45FE90BC034}"/>
                </a:ext>
              </a:extLst>
            </p:cNvPr>
            <p:cNvCxnSpPr>
              <a:cxnSpLocks/>
            </p:cNvCxnSpPr>
            <p:nvPr/>
          </p:nvCxnSpPr>
          <p:spPr>
            <a:xfrm flipV="1">
              <a:off x="10020081" y="2415851"/>
              <a:ext cx="0" cy="1775916"/>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56E6CA7-B7F3-4621-A76D-BA617AA32ED8}"/>
                </a:ext>
              </a:extLst>
            </p:cNvPr>
            <p:cNvCxnSpPr>
              <a:cxnSpLocks/>
            </p:cNvCxnSpPr>
            <p:nvPr/>
          </p:nvCxnSpPr>
          <p:spPr>
            <a:xfrm>
              <a:off x="10020081" y="2418409"/>
              <a:ext cx="1026994" cy="740391"/>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174EE110-4344-4F52-A647-018872E82CB7}"/>
                </a:ext>
              </a:extLst>
            </p:cNvPr>
            <p:cNvCxnSpPr>
              <a:cxnSpLocks/>
            </p:cNvCxnSpPr>
            <p:nvPr/>
          </p:nvCxnSpPr>
          <p:spPr>
            <a:xfrm>
              <a:off x="9111368" y="1501451"/>
              <a:ext cx="792707" cy="15354"/>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8D380D3-EEA7-40C1-B43D-07CD1E39FD9A}"/>
                </a:ext>
              </a:extLst>
            </p:cNvPr>
            <p:cNvCxnSpPr>
              <a:cxnSpLocks/>
            </p:cNvCxnSpPr>
            <p:nvPr/>
          </p:nvCxnSpPr>
          <p:spPr>
            <a:xfrm flipH="1">
              <a:off x="9904075" y="701065"/>
              <a:ext cx="798394" cy="815170"/>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58724384-2A2C-43ED-8941-9540034BD8C4}"/>
                </a:ext>
              </a:extLst>
            </p:cNvPr>
            <p:cNvCxnSpPr>
              <a:cxnSpLocks/>
            </p:cNvCxnSpPr>
            <p:nvPr/>
          </p:nvCxnSpPr>
          <p:spPr>
            <a:xfrm>
              <a:off x="8764487" y="3610883"/>
              <a:ext cx="1249907" cy="580884"/>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F0ACFEA-6181-41EB-8BED-A51527F7C024}"/>
                </a:ext>
              </a:extLst>
            </p:cNvPr>
            <p:cNvCxnSpPr>
              <a:cxnSpLocks/>
            </p:cNvCxnSpPr>
            <p:nvPr/>
          </p:nvCxnSpPr>
          <p:spPr>
            <a:xfrm flipV="1">
              <a:off x="10014394" y="3158800"/>
              <a:ext cx="1032681" cy="1032967"/>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F11BAF15-78AF-4795-B4FC-753D1EF9E02E}"/>
                </a:ext>
              </a:extLst>
            </p:cNvPr>
            <p:cNvCxnSpPr>
              <a:cxnSpLocks/>
            </p:cNvCxnSpPr>
            <p:nvPr/>
          </p:nvCxnSpPr>
          <p:spPr>
            <a:xfrm flipV="1">
              <a:off x="10020081" y="1961209"/>
              <a:ext cx="1191903" cy="454642"/>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4050C95F-629C-490C-8BAC-78DABCD8556E}"/>
                </a:ext>
              </a:extLst>
            </p:cNvPr>
            <p:cNvCxnSpPr>
              <a:cxnSpLocks/>
            </p:cNvCxnSpPr>
            <p:nvPr/>
          </p:nvCxnSpPr>
          <p:spPr>
            <a:xfrm flipH="1">
              <a:off x="11052762" y="1961209"/>
              <a:ext cx="159222" cy="1197591"/>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5A19A85-9EC7-455C-8DD6-187CB92EDEE4}"/>
                </a:ext>
              </a:extLst>
            </p:cNvPr>
            <p:cNvCxnSpPr>
              <a:cxnSpLocks/>
            </p:cNvCxnSpPr>
            <p:nvPr/>
          </p:nvCxnSpPr>
          <p:spPr>
            <a:xfrm>
              <a:off x="9904075" y="1501451"/>
              <a:ext cx="116006" cy="914401"/>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A7240E26-80CD-41EC-B8BB-D59466F37C28}"/>
                </a:ext>
              </a:extLst>
            </p:cNvPr>
            <p:cNvCxnSpPr>
              <a:cxnSpLocks/>
            </p:cNvCxnSpPr>
            <p:nvPr/>
          </p:nvCxnSpPr>
          <p:spPr>
            <a:xfrm flipH="1" flipV="1">
              <a:off x="8417606" y="3605125"/>
              <a:ext cx="343470" cy="3202"/>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ADC3978A-C5FA-42C9-8D7B-F6438BA6096E}"/>
                </a:ext>
              </a:extLst>
            </p:cNvPr>
            <p:cNvCxnSpPr>
              <a:cxnSpLocks/>
            </p:cNvCxnSpPr>
            <p:nvPr/>
          </p:nvCxnSpPr>
          <p:spPr>
            <a:xfrm>
              <a:off x="8764487" y="1040840"/>
              <a:ext cx="346881" cy="475395"/>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24388F42-C696-4539-BD00-F21F87F844EA}"/>
                </a:ext>
              </a:extLst>
            </p:cNvPr>
            <p:cNvCxnSpPr>
              <a:cxnSpLocks/>
            </p:cNvCxnSpPr>
            <p:nvPr/>
          </p:nvCxnSpPr>
          <p:spPr>
            <a:xfrm flipV="1">
              <a:off x="8423292" y="1040840"/>
              <a:ext cx="329821" cy="1568638"/>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1148E84D-1A6D-4271-8A0A-660F1B15D12D}"/>
                </a:ext>
              </a:extLst>
            </p:cNvPr>
            <p:cNvCxnSpPr>
              <a:cxnSpLocks/>
            </p:cNvCxnSpPr>
            <p:nvPr/>
          </p:nvCxnSpPr>
          <p:spPr>
            <a:xfrm flipV="1">
              <a:off x="8761075" y="734546"/>
              <a:ext cx="1941393" cy="321931"/>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32B5DA5F-B400-4F36-B83F-421F78931480}"/>
                </a:ext>
              </a:extLst>
            </p:cNvPr>
            <p:cNvCxnSpPr>
              <a:cxnSpLocks/>
            </p:cNvCxnSpPr>
            <p:nvPr/>
          </p:nvCxnSpPr>
          <p:spPr>
            <a:xfrm flipH="1">
              <a:off x="8411919" y="2609478"/>
              <a:ext cx="11374" cy="995647"/>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31" name="Group 30">
            <a:extLst>
              <a:ext uri="{FF2B5EF4-FFF2-40B4-BE49-F238E27FC236}">
                <a16:creationId xmlns:a16="http://schemas.microsoft.com/office/drawing/2014/main" id="{044EE669-9E4C-4CA7-A3A7-33BC296CAA71}"/>
              </a:ext>
            </a:extLst>
          </p:cNvPr>
          <p:cNvGrpSpPr/>
          <p:nvPr userDrawn="1"/>
        </p:nvGrpSpPr>
        <p:grpSpPr>
          <a:xfrm rot="15730005">
            <a:off x="10036530" y="262594"/>
            <a:ext cx="983575" cy="1226175"/>
            <a:chOff x="8411919" y="701065"/>
            <a:chExt cx="2800065" cy="3490702"/>
          </a:xfrm>
        </p:grpSpPr>
        <p:cxnSp>
          <p:nvCxnSpPr>
            <p:cNvPr id="32" name="Straight Connector 31">
              <a:extLst>
                <a:ext uri="{FF2B5EF4-FFF2-40B4-BE49-F238E27FC236}">
                  <a16:creationId xmlns:a16="http://schemas.microsoft.com/office/drawing/2014/main" id="{0EC4FCD0-D80E-4BDE-A5CD-8F0BC7673FD2}"/>
                </a:ext>
              </a:extLst>
            </p:cNvPr>
            <p:cNvCxnSpPr/>
            <p:nvPr/>
          </p:nvCxnSpPr>
          <p:spPr>
            <a:xfrm>
              <a:off x="9105681" y="1504009"/>
              <a:ext cx="914400" cy="914400"/>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CA6BF7A-2F64-4D37-A80A-A731FAAE69BE}"/>
                </a:ext>
              </a:extLst>
            </p:cNvPr>
            <p:cNvCxnSpPr>
              <a:cxnSpLocks/>
            </p:cNvCxnSpPr>
            <p:nvPr/>
          </p:nvCxnSpPr>
          <p:spPr>
            <a:xfrm flipV="1">
              <a:off x="8423293" y="2418409"/>
              <a:ext cx="1596788" cy="191069"/>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47D40FFE-6973-4966-BE8A-2C8BFC6DED2A}"/>
                </a:ext>
              </a:extLst>
            </p:cNvPr>
            <p:cNvCxnSpPr>
              <a:cxnSpLocks/>
            </p:cNvCxnSpPr>
            <p:nvPr/>
          </p:nvCxnSpPr>
          <p:spPr>
            <a:xfrm flipV="1">
              <a:off x="8423293" y="1504009"/>
              <a:ext cx="682388" cy="1105469"/>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78D0628B-4C25-405C-B92F-967A2F552D5E}"/>
                </a:ext>
              </a:extLst>
            </p:cNvPr>
            <p:cNvCxnSpPr>
              <a:cxnSpLocks/>
            </p:cNvCxnSpPr>
            <p:nvPr/>
          </p:nvCxnSpPr>
          <p:spPr>
            <a:xfrm>
              <a:off x="10702469" y="701066"/>
              <a:ext cx="509515" cy="1260143"/>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555B7347-0448-457F-8A6E-209E78A22122}"/>
                </a:ext>
              </a:extLst>
            </p:cNvPr>
            <p:cNvCxnSpPr>
              <a:cxnSpLocks/>
            </p:cNvCxnSpPr>
            <p:nvPr/>
          </p:nvCxnSpPr>
          <p:spPr>
            <a:xfrm flipV="1">
              <a:off x="10020081" y="701065"/>
              <a:ext cx="682388" cy="1717344"/>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91F3020F-2980-43D8-A6E1-A1C268398A23}"/>
                </a:ext>
              </a:extLst>
            </p:cNvPr>
            <p:cNvCxnSpPr>
              <a:cxnSpLocks/>
            </p:cNvCxnSpPr>
            <p:nvPr/>
          </p:nvCxnSpPr>
          <p:spPr>
            <a:xfrm flipV="1">
              <a:off x="9105681" y="701067"/>
              <a:ext cx="1596788" cy="802942"/>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362F092F-EF39-4548-B871-05F5F502CCB9}"/>
                </a:ext>
              </a:extLst>
            </p:cNvPr>
            <p:cNvCxnSpPr>
              <a:cxnSpLocks/>
            </p:cNvCxnSpPr>
            <p:nvPr/>
          </p:nvCxnSpPr>
          <p:spPr>
            <a:xfrm flipV="1">
              <a:off x="8764487" y="2415851"/>
              <a:ext cx="1255594" cy="1195032"/>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36979FA-828A-48D4-9C8B-6F50EEDAC5A3}"/>
                </a:ext>
              </a:extLst>
            </p:cNvPr>
            <p:cNvCxnSpPr>
              <a:cxnSpLocks/>
            </p:cNvCxnSpPr>
            <p:nvPr/>
          </p:nvCxnSpPr>
          <p:spPr>
            <a:xfrm>
              <a:off x="8423293" y="2609478"/>
              <a:ext cx="341194" cy="1001405"/>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950A29C4-0BDC-4C57-A752-FBD4848DD6D3}"/>
                </a:ext>
              </a:extLst>
            </p:cNvPr>
            <p:cNvCxnSpPr>
              <a:cxnSpLocks/>
            </p:cNvCxnSpPr>
            <p:nvPr/>
          </p:nvCxnSpPr>
          <p:spPr>
            <a:xfrm flipV="1">
              <a:off x="10020081" y="2415851"/>
              <a:ext cx="0" cy="1775916"/>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6195D661-139C-43DA-B191-64D4E3EB6F2C}"/>
                </a:ext>
              </a:extLst>
            </p:cNvPr>
            <p:cNvCxnSpPr>
              <a:cxnSpLocks/>
            </p:cNvCxnSpPr>
            <p:nvPr/>
          </p:nvCxnSpPr>
          <p:spPr>
            <a:xfrm>
              <a:off x="10020081" y="2418409"/>
              <a:ext cx="1026994" cy="740391"/>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4A0B6320-BEEA-4ED4-886F-54835A7A8DCB}"/>
                </a:ext>
              </a:extLst>
            </p:cNvPr>
            <p:cNvCxnSpPr>
              <a:cxnSpLocks/>
            </p:cNvCxnSpPr>
            <p:nvPr/>
          </p:nvCxnSpPr>
          <p:spPr>
            <a:xfrm>
              <a:off x="9111368" y="1501451"/>
              <a:ext cx="792707" cy="15354"/>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5F0C052C-0C49-45D2-95B4-EB71C530351C}"/>
                </a:ext>
              </a:extLst>
            </p:cNvPr>
            <p:cNvCxnSpPr>
              <a:cxnSpLocks/>
            </p:cNvCxnSpPr>
            <p:nvPr/>
          </p:nvCxnSpPr>
          <p:spPr>
            <a:xfrm flipH="1">
              <a:off x="9904075" y="701065"/>
              <a:ext cx="798394" cy="815170"/>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A8C62899-030E-4CD7-8551-E8FB609D8372}"/>
                </a:ext>
              </a:extLst>
            </p:cNvPr>
            <p:cNvCxnSpPr>
              <a:cxnSpLocks/>
            </p:cNvCxnSpPr>
            <p:nvPr/>
          </p:nvCxnSpPr>
          <p:spPr>
            <a:xfrm>
              <a:off x="8764487" y="3610883"/>
              <a:ext cx="1249907" cy="580884"/>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F753D3BE-5268-47BB-88DC-D80B00614481}"/>
                </a:ext>
              </a:extLst>
            </p:cNvPr>
            <p:cNvCxnSpPr>
              <a:cxnSpLocks/>
            </p:cNvCxnSpPr>
            <p:nvPr/>
          </p:nvCxnSpPr>
          <p:spPr>
            <a:xfrm flipV="1">
              <a:off x="10014394" y="3158800"/>
              <a:ext cx="1032681" cy="1032967"/>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E2C63B3-FEBC-4E81-A83F-442EFD970C61}"/>
                </a:ext>
              </a:extLst>
            </p:cNvPr>
            <p:cNvCxnSpPr>
              <a:cxnSpLocks/>
            </p:cNvCxnSpPr>
            <p:nvPr/>
          </p:nvCxnSpPr>
          <p:spPr>
            <a:xfrm flipV="1">
              <a:off x="10020081" y="1961209"/>
              <a:ext cx="1191903" cy="454642"/>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09839260-DA6B-4278-8342-339E9D7EEAE3}"/>
                </a:ext>
              </a:extLst>
            </p:cNvPr>
            <p:cNvCxnSpPr>
              <a:cxnSpLocks/>
            </p:cNvCxnSpPr>
            <p:nvPr/>
          </p:nvCxnSpPr>
          <p:spPr>
            <a:xfrm flipH="1">
              <a:off x="11052762" y="1961209"/>
              <a:ext cx="159222" cy="1197591"/>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1A9196E6-7FB0-4C52-A592-204D37882FDF}"/>
                </a:ext>
              </a:extLst>
            </p:cNvPr>
            <p:cNvCxnSpPr>
              <a:cxnSpLocks/>
            </p:cNvCxnSpPr>
            <p:nvPr/>
          </p:nvCxnSpPr>
          <p:spPr>
            <a:xfrm>
              <a:off x="9904075" y="1501451"/>
              <a:ext cx="116006" cy="914401"/>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4F56BBE9-7A54-44FD-8960-0A51776C1430}"/>
                </a:ext>
              </a:extLst>
            </p:cNvPr>
            <p:cNvCxnSpPr>
              <a:cxnSpLocks/>
            </p:cNvCxnSpPr>
            <p:nvPr/>
          </p:nvCxnSpPr>
          <p:spPr>
            <a:xfrm flipH="1" flipV="1">
              <a:off x="8417606" y="3605125"/>
              <a:ext cx="343470" cy="3202"/>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7F9F36F4-C91F-4046-832E-002EF0AE5503}"/>
                </a:ext>
              </a:extLst>
            </p:cNvPr>
            <p:cNvCxnSpPr>
              <a:cxnSpLocks/>
            </p:cNvCxnSpPr>
            <p:nvPr/>
          </p:nvCxnSpPr>
          <p:spPr>
            <a:xfrm>
              <a:off x="8764487" y="1040840"/>
              <a:ext cx="346881" cy="475395"/>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A7280801-44E2-40E6-9915-0A3ADC263647}"/>
                </a:ext>
              </a:extLst>
            </p:cNvPr>
            <p:cNvCxnSpPr>
              <a:cxnSpLocks/>
            </p:cNvCxnSpPr>
            <p:nvPr/>
          </p:nvCxnSpPr>
          <p:spPr>
            <a:xfrm flipV="1">
              <a:off x="8423292" y="1040840"/>
              <a:ext cx="329821" cy="1568638"/>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43EA181D-8A90-4729-8E01-BAB32AE98160}"/>
                </a:ext>
              </a:extLst>
            </p:cNvPr>
            <p:cNvCxnSpPr>
              <a:cxnSpLocks/>
            </p:cNvCxnSpPr>
            <p:nvPr/>
          </p:nvCxnSpPr>
          <p:spPr>
            <a:xfrm flipV="1">
              <a:off x="8761075" y="734546"/>
              <a:ext cx="1941393" cy="321931"/>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89547D6E-9ECC-481E-83BB-010BB8DA42F1}"/>
                </a:ext>
              </a:extLst>
            </p:cNvPr>
            <p:cNvCxnSpPr>
              <a:cxnSpLocks/>
            </p:cNvCxnSpPr>
            <p:nvPr/>
          </p:nvCxnSpPr>
          <p:spPr>
            <a:xfrm flipH="1">
              <a:off x="8411919" y="2609478"/>
              <a:ext cx="11374" cy="995647"/>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54" name="Group 53">
            <a:extLst>
              <a:ext uri="{FF2B5EF4-FFF2-40B4-BE49-F238E27FC236}">
                <a16:creationId xmlns:a16="http://schemas.microsoft.com/office/drawing/2014/main" id="{D17AD10F-453A-4E8D-AD1B-4B24EAEAFAD1}"/>
              </a:ext>
            </a:extLst>
          </p:cNvPr>
          <p:cNvGrpSpPr/>
          <p:nvPr userDrawn="1"/>
        </p:nvGrpSpPr>
        <p:grpSpPr>
          <a:xfrm rot="6889181">
            <a:off x="10412956" y="1601928"/>
            <a:ext cx="796471" cy="992922"/>
            <a:chOff x="8411919" y="701065"/>
            <a:chExt cx="2800065" cy="3490702"/>
          </a:xfrm>
        </p:grpSpPr>
        <p:cxnSp>
          <p:nvCxnSpPr>
            <p:cNvPr id="55" name="Straight Connector 54">
              <a:extLst>
                <a:ext uri="{FF2B5EF4-FFF2-40B4-BE49-F238E27FC236}">
                  <a16:creationId xmlns:a16="http://schemas.microsoft.com/office/drawing/2014/main" id="{FDD64DF2-DC03-4DA2-8ECD-92414187EC81}"/>
                </a:ext>
              </a:extLst>
            </p:cNvPr>
            <p:cNvCxnSpPr/>
            <p:nvPr/>
          </p:nvCxnSpPr>
          <p:spPr>
            <a:xfrm>
              <a:off x="9105681" y="1504009"/>
              <a:ext cx="914400" cy="914400"/>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6570102-6A32-4B3B-906D-BD8943799E05}"/>
                </a:ext>
              </a:extLst>
            </p:cNvPr>
            <p:cNvCxnSpPr>
              <a:cxnSpLocks/>
            </p:cNvCxnSpPr>
            <p:nvPr/>
          </p:nvCxnSpPr>
          <p:spPr>
            <a:xfrm flipV="1">
              <a:off x="8423293" y="2418409"/>
              <a:ext cx="1596788" cy="191069"/>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CC6062CC-F21A-41D5-B8B5-545A8428128A}"/>
                </a:ext>
              </a:extLst>
            </p:cNvPr>
            <p:cNvCxnSpPr>
              <a:cxnSpLocks/>
            </p:cNvCxnSpPr>
            <p:nvPr/>
          </p:nvCxnSpPr>
          <p:spPr>
            <a:xfrm flipV="1">
              <a:off x="8423293" y="1504009"/>
              <a:ext cx="682388" cy="1105469"/>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CB52F408-DC70-476B-A49E-0EC9DCC8A68E}"/>
                </a:ext>
              </a:extLst>
            </p:cNvPr>
            <p:cNvCxnSpPr>
              <a:cxnSpLocks/>
            </p:cNvCxnSpPr>
            <p:nvPr/>
          </p:nvCxnSpPr>
          <p:spPr>
            <a:xfrm>
              <a:off x="10702469" y="701066"/>
              <a:ext cx="509515" cy="1260143"/>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3A5B904B-857F-43D9-88E8-9889A777C56B}"/>
                </a:ext>
              </a:extLst>
            </p:cNvPr>
            <p:cNvCxnSpPr>
              <a:cxnSpLocks/>
            </p:cNvCxnSpPr>
            <p:nvPr/>
          </p:nvCxnSpPr>
          <p:spPr>
            <a:xfrm flipV="1">
              <a:off x="10020081" y="701065"/>
              <a:ext cx="682388" cy="1717344"/>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BEBCEDAA-E03D-4863-BBCD-A3499AB57842}"/>
                </a:ext>
              </a:extLst>
            </p:cNvPr>
            <p:cNvCxnSpPr>
              <a:cxnSpLocks/>
            </p:cNvCxnSpPr>
            <p:nvPr/>
          </p:nvCxnSpPr>
          <p:spPr>
            <a:xfrm flipV="1">
              <a:off x="9105681" y="701067"/>
              <a:ext cx="1596788" cy="802942"/>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D4D46D37-1080-4754-9469-9332FD8D44F1}"/>
                </a:ext>
              </a:extLst>
            </p:cNvPr>
            <p:cNvCxnSpPr>
              <a:cxnSpLocks/>
            </p:cNvCxnSpPr>
            <p:nvPr/>
          </p:nvCxnSpPr>
          <p:spPr>
            <a:xfrm flipV="1">
              <a:off x="8764487" y="2415851"/>
              <a:ext cx="1255594" cy="1195032"/>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525EE8BE-F561-4363-B07C-2A8568C849D8}"/>
                </a:ext>
              </a:extLst>
            </p:cNvPr>
            <p:cNvCxnSpPr>
              <a:cxnSpLocks/>
            </p:cNvCxnSpPr>
            <p:nvPr/>
          </p:nvCxnSpPr>
          <p:spPr>
            <a:xfrm>
              <a:off x="8423293" y="2609478"/>
              <a:ext cx="341194" cy="1001405"/>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1CDEA6CE-6883-439C-90F3-B682651821D4}"/>
                </a:ext>
              </a:extLst>
            </p:cNvPr>
            <p:cNvCxnSpPr>
              <a:cxnSpLocks/>
            </p:cNvCxnSpPr>
            <p:nvPr/>
          </p:nvCxnSpPr>
          <p:spPr>
            <a:xfrm flipV="1">
              <a:off x="10020081" y="2415851"/>
              <a:ext cx="0" cy="1775916"/>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C39EBADE-0038-4448-AE69-7A30F68146A9}"/>
                </a:ext>
              </a:extLst>
            </p:cNvPr>
            <p:cNvCxnSpPr>
              <a:cxnSpLocks/>
            </p:cNvCxnSpPr>
            <p:nvPr/>
          </p:nvCxnSpPr>
          <p:spPr>
            <a:xfrm>
              <a:off x="10020081" y="2418409"/>
              <a:ext cx="1026994" cy="740391"/>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DC478AC4-0F9A-4B28-B8AE-A5C3FC191FD9}"/>
                </a:ext>
              </a:extLst>
            </p:cNvPr>
            <p:cNvCxnSpPr>
              <a:cxnSpLocks/>
            </p:cNvCxnSpPr>
            <p:nvPr/>
          </p:nvCxnSpPr>
          <p:spPr>
            <a:xfrm>
              <a:off x="9111368" y="1501451"/>
              <a:ext cx="792707" cy="15354"/>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164C4057-53E5-4332-A8BC-0476466B17C2}"/>
                </a:ext>
              </a:extLst>
            </p:cNvPr>
            <p:cNvCxnSpPr>
              <a:cxnSpLocks/>
            </p:cNvCxnSpPr>
            <p:nvPr/>
          </p:nvCxnSpPr>
          <p:spPr>
            <a:xfrm flipH="1">
              <a:off x="9904075" y="701065"/>
              <a:ext cx="798394" cy="815170"/>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F6E5EB65-4860-47A3-A636-1D5B4086EBE5}"/>
                </a:ext>
              </a:extLst>
            </p:cNvPr>
            <p:cNvCxnSpPr>
              <a:cxnSpLocks/>
            </p:cNvCxnSpPr>
            <p:nvPr/>
          </p:nvCxnSpPr>
          <p:spPr>
            <a:xfrm>
              <a:off x="8764487" y="3610883"/>
              <a:ext cx="1249907" cy="580884"/>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18726D1F-8E94-41C4-91B4-FE73F6CA4A22}"/>
                </a:ext>
              </a:extLst>
            </p:cNvPr>
            <p:cNvCxnSpPr>
              <a:cxnSpLocks/>
            </p:cNvCxnSpPr>
            <p:nvPr/>
          </p:nvCxnSpPr>
          <p:spPr>
            <a:xfrm flipV="1">
              <a:off x="10014394" y="3158800"/>
              <a:ext cx="1032681" cy="1032967"/>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8C5EE4BC-D4F2-4506-A3BC-1F492332090B}"/>
                </a:ext>
              </a:extLst>
            </p:cNvPr>
            <p:cNvCxnSpPr>
              <a:cxnSpLocks/>
            </p:cNvCxnSpPr>
            <p:nvPr/>
          </p:nvCxnSpPr>
          <p:spPr>
            <a:xfrm flipV="1">
              <a:off x="10020081" y="1961209"/>
              <a:ext cx="1191903" cy="454642"/>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FA371812-5AE7-41A7-8354-03341B0DD5E3}"/>
                </a:ext>
              </a:extLst>
            </p:cNvPr>
            <p:cNvCxnSpPr>
              <a:cxnSpLocks/>
            </p:cNvCxnSpPr>
            <p:nvPr/>
          </p:nvCxnSpPr>
          <p:spPr>
            <a:xfrm flipH="1">
              <a:off x="11052762" y="1961209"/>
              <a:ext cx="159222" cy="1197591"/>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3B530347-4200-441B-ABAD-B145DCE83342}"/>
                </a:ext>
              </a:extLst>
            </p:cNvPr>
            <p:cNvCxnSpPr>
              <a:cxnSpLocks/>
            </p:cNvCxnSpPr>
            <p:nvPr/>
          </p:nvCxnSpPr>
          <p:spPr>
            <a:xfrm>
              <a:off x="9904075" y="1501451"/>
              <a:ext cx="116006" cy="914401"/>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DE61C81E-2924-483B-81DE-205FCB7A445E}"/>
                </a:ext>
              </a:extLst>
            </p:cNvPr>
            <p:cNvCxnSpPr>
              <a:cxnSpLocks/>
            </p:cNvCxnSpPr>
            <p:nvPr/>
          </p:nvCxnSpPr>
          <p:spPr>
            <a:xfrm flipH="1" flipV="1">
              <a:off x="8417606" y="3605125"/>
              <a:ext cx="343470" cy="3202"/>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D324DC81-1E85-4D25-9885-81ACFF8EF9CE}"/>
                </a:ext>
              </a:extLst>
            </p:cNvPr>
            <p:cNvCxnSpPr>
              <a:cxnSpLocks/>
            </p:cNvCxnSpPr>
            <p:nvPr/>
          </p:nvCxnSpPr>
          <p:spPr>
            <a:xfrm>
              <a:off x="8764487" y="1040840"/>
              <a:ext cx="346881" cy="475395"/>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2F3CC859-CABB-414D-A81B-30AF7FDC4052}"/>
                </a:ext>
              </a:extLst>
            </p:cNvPr>
            <p:cNvCxnSpPr>
              <a:cxnSpLocks/>
            </p:cNvCxnSpPr>
            <p:nvPr/>
          </p:nvCxnSpPr>
          <p:spPr>
            <a:xfrm flipV="1">
              <a:off x="8423292" y="1040840"/>
              <a:ext cx="329821" cy="1568638"/>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EC5B7264-49F4-4210-9CA1-CF355D0959B5}"/>
                </a:ext>
              </a:extLst>
            </p:cNvPr>
            <p:cNvCxnSpPr>
              <a:cxnSpLocks/>
            </p:cNvCxnSpPr>
            <p:nvPr/>
          </p:nvCxnSpPr>
          <p:spPr>
            <a:xfrm flipV="1">
              <a:off x="8761075" y="734546"/>
              <a:ext cx="1941393" cy="321931"/>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4FED197B-9A2F-4634-9DE3-0062A5B452DC}"/>
                </a:ext>
              </a:extLst>
            </p:cNvPr>
            <p:cNvCxnSpPr>
              <a:cxnSpLocks/>
            </p:cNvCxnSpPr>
            <p:nvPr/>
          </p:nvCxnSpPr>
          <p:spPr>
            <a:xfrm flipH="1">
              <a:off x="8411919" y="2609478"/>
              <a:ext cx="11374" cy="995647"/>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77" name="Group 76">
            <a:extLst>
              <a:ext uri="{FF2B5EF4-FFF2-40B4-BE49-F238E27FC236}">
                <a16:creationId xmlns:a16="http://schemas.microsoft.com/office/drawing/2014/main" id="{5A6F875E-26AF-47EC-80DA-4A202F58A299}"/>
              </a:ext>
            </a:extLst>
          </p:cNvPr>
          <p:cNvGrpSpPr/>
          <p:nvPr userDrawn="1"/>
        </p:nvGrpSpPr>
        <p:grpSpPr>
          <a:xfrm rot="20334324">
            <a:off x="11027040" y="751132"/>
            <a:ext cx="1164960" cy="1452298"/>
            <a:chOff x="8411919" y="701065"/>
            <a:chExt cx="2800065" cy="3490702"/>
          </a:xfrm>
        </p:grpSpPr>
        <p:cxnSp>
          <p:nvCxnSpPr>
            <p:cNvPr id="78" name="Straight Connector 77">
              <a:extLst>
                <a:ext uri="{FF2B5EF4-FFF2-40B4-BE49-F238E27FC236}">
                  <a16:creationId xmlns:a16="http://schemas.microsoft.com/office/drawing/2014/main" id="{677BA5B5-C758-4877-800C-0C7E4D9CEBE4}"/>
                </a:ext>
              </a:extLst>
            </p:cNvPr>
            <p:cNvCxnSpPr/>
            <p:nvPr/>
          </p:nvCxnSpPr>
          <p:spPr>
            <a:xfrm>
              <a:off x="9105681" y="1504009"/>
              <a:ext cx="914400" cy="914400"/>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A83A37C0-EC73-49DF-8FB5-5ECE4448FD6A}"/>
                </a:ext>
              </a:extLst>
            </p:cNvPr>
            <p:cNvCxnSpPr>
              <a:cxnSpLocks/>
            </p:cNvCxnSpPr>
            <p:nvPr/>
          </p:nvCxnSpPr>
          <p:spPr>
            <a:xfrm flipV="1">
              <a:off x="8423293" y="2418409"/>
              <a:ext cx="1596788" cy="191069"/>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B1BA5729-6339-4F12-87C6-59FE607335CD}"/>
                </a:ext>
              </a:extLst>
            </p:cNvPr>
            <p:cNvCxnSpPr>
              <a:cxnSpLocks/>
            </p:cNvCxnSpPr>
            <p:nvPr/>
          </p:nvCxnSpPr>
          <p:spPr>
            <a:xfrm flipV="1">
              <a:off x="8423293" y="1504009"/>
              <a:ext cx="682388" cy="1105469"/>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A12BFEE7-A77F-4E6A-9E50-307AEE0A93E3}"/>
                </a:ext>
              </a:extLst>
            </p:cNvPr>
            <p:cNvCxnSpPr>
              <a:cxnSpLocks/>
            </p:cNvCxnSpPr>
            <p:nvPr/>
          </p:nvCxnSpPr>
          <p:spPr>
            <a:xfrm>
              <a:off x="10702469" y="701066"/>
              <a:ext cx="509515" cy="1260143"/>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F402FDBD-1882-4637-A220-48C025A1952D}"/>
                </a:ext>
              </a:extLst>
            </p:cNvPr>
            <p:cNvCxnSpPr>
              <a:cxnSpLocks/>
            </p:cNvCxnSpPr>
            <p:nvPr/>
          </p:nvCxnSpPr>
          <p:spPr>
            <a:xfrm flipV="1">
              <a:off x="10020081" y="701065"/>
              <a:ext cx="682388" cy="1717344"/>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1BB18570-115A-4B82-B5E8-DEFEE35E3640}"/>
                </a:ext>
              </a:extLst>
            </p:cNvPr>
            <p:cNvCxnSpPr>
              <a:cxnSpLocks/>
            </p:cNvCxnSpPr>
            <p:nvPr/>
          </p:nvCxnSpPr>
          <p:spPr>
            <a:xfrm flipV="1">
              <a:off x="9105681" y="701067"/>
              <a:ext cx="1596788" cy="802942"/>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B3A398FB-C068-4429-A23D-89DBCBB6FFFF}"/>
                </a:ext>
              </a:extLst>
            </p:cNvPr>
            <p:cNvCxnSpPr>
              <a:cxnSpLocks/>
            </p:cNvCxnSpPr>
            <p:nvPr/>
          </p:nvCxnSpPr>
          <p:spPr>
            <a:xfrm flipV="1">
              <a:off x="8764487" y="2415851"/>
              <a:ext cx="1255594" cy="1195032"/>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2B571856-F9E7-4ED8-B06C-57DFF6B9CC0F}"/>
                </a:ext>
              </a:extLst>
            </p:cNvPr>
            <p:cNvCxnSpPr>
              <a:cxnSpLocks/>
            </p:cNvCxnSpPr>
            <p:nvPr/>
          </p:nvCxnSpPr>
          <p:spPr>
            <a:xfrm>
              <a:off x="8423293" y="2609478"/>
              <a:ext cx="341194" cy="1001405"/>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FA8CAEB4-E5DC-46B5-B31F-0CEF96845043}"/>
                </a:ext>
              </a:extLst>
            </p:cNvPr>
            <p:cNvCxnSpPr>
              <a:cxnSpLocks/>
            </p:cNvCxnSpPr>
            <p:nvPr/>
          </p:nvCxnSpPr>
          <p:spPr>
            <a:xfrm flipV="1">
              <a:off x="10020081" y="2415851"/>
              <a:ext cx="0" cy="1775916"/>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C1937CDF-54A0-4EB9-87AA-3A6F53380AA3}"/>
                </a:ext>
              </a:extLst>
            </p:cNvPr>
            <p:cNvCxnSpPr>
              <a:cxnSpLocks/>
            </p:cNvCxnSpPr>
            <p:nvPr/>
          </p:nvCxnSpPr>
          <p:spPr>
            <a:xfrm>
              <a:off x="10020081" y="2418409"/>
              <a:ext cx="1026994" cy="740391"/>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EEC0EDC4-79A2-48AC-9C2F-EC89AA5AF409}"/>
                </a:ext>
              </a:extLst>
            </p:cNvPr>
            <p:cNvCxnSpPr>
              <a:cxnSpLocks/>
            </p:cNvCxnSpPr>
            <p:nvPr/>
          </p:nvCxnSpPr>
          <p:spPr>
            <a:xfrm>
              <a:off x="9111368" y="1501451"/>
              <a:ext cx="792707" cy="15354"/>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2C7274A9-AD57-4BC8-9D3E-4444CD75C008}"/>
                </a:ext>
              </a:extLst>
            </p:cNvPr>
            <p:cNvCxnSpPr>
              <a:cxnSpLocks/>
            </p:cNvCxnSpPr>
            <p:nvPr/>
          </p:nvCxnSpPr>
          <p:spPr>
            <a:xfrm flipH="1">
              <a:off x="9904075" y="701065"/>
              <a:ext cx="798394" cy="815170"/>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BCE58877-41A8-426A-A97C-C7E929F3EBE6}"/>
                </a:ext>
              </a:extLst>
            </p:cNvPr>
            <p:cNvCxnSpPr>
              <a:cxnSpLocks/>
            </p:cNvCxnSpPr>
            <p:nvPr/>
          </p:nvCxnSpPr>
          <p:spPr>
            <a:xfrm>
              <a:off x="8764487" y="3610883"/>
              <a:ext cx="1249907" cy="580884"/>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6DEBC82F-0A62-4539-9DAC-1F7078C43F83}"/>
                </a:ext>
              </a:extLst>
            </p:cNvPr>
            <p:cNvCxnSpPr>
              <a:cxnSpLocks/>
            </p:cNvCxnSpPr>
            <p:nvPr/>
          </p:nvCxnSpPr>
          <p:spPr>
            <a:xfrm flipV="1">
              <a:off x="10014394" y="3158800"/>
              <a:ext cx="1032681" cy="1032967"/>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6A5A7A4C-C4AC-4031-8AE8-3C1D0B91DF2B}"/>
                </a:ext>
              </a:extLst>
            </p:cNvPr>
            <p:cNvCxnSpPr>
              <a:cxnSpLocks/>
            </p:cNvCxnSpPr>
            <p:nvPr/>
          </p:nvCxnSpPr>
          <p:spPr>
            <a:xfrm flipV="1">
              <a:off x="10020081" y="1961209"/>
              <a:ext cx="1191903" cy="454642"/>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73F73277-134F-4896-A41B-6121A44641EF}"/>
                </a:ext>
              </a:extLst>
            </p:cNvPr>
            <p:cNvCxnSpPr>
              <a:cxnSpLocks/>
            </p:cNvCxnSpPr>
            <p:nvPr/>
          </p:nvCxnSpPr>
          <p:spPr>
            <a:xfrm flipH="1">
              <a:off x="11052762" y="1961209"/>
              <a:ext cx="159222" cy="1197591"/>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284486BE-FF72-4400-AED7-FC2F51FF896E}"/>
                </a:ext>
              </a:extLst>
            </p:cNvPr>
            <p:cNvCxnSpPr>
              <a:cxnSpLocks/>
            </p:cNvCxnSpPr>
            <p:nvPr/>
          </p:nvCxnSpPr>
          <p:spPr>
            <a:xfrm>
              <a:off x="9904075" y="1501451"/>
              <a:ext cx="116006" cy="914401"/>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07E4E1DC-4629-41E4-881E-039F4A4E34FF}"/>
                </a:ext>
              </a:extLst>
            </p:cNvPr>
            <p:cNvCxnSpPr>
              <a:cxnSpLocks/>
            </p:cNvCxnSpPr>
            <p:nvPr/>
          </p:nvCxnSpPr>
          <p:spPr>
            <a:xfrm flipH="1" flipV="1">
              <a:off x="8417606" y="3605125"/>
              <a:ext cx="343470" cy="3202"/>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BEBF3104-364F-4626-A5B8-05B4D1ADCA6A}"/>
                </a:ext>
              </a:extLst>
            </p:cNvPr>
            <p:cNvCxnSpPr>
              <a:cxnSpLocks/>
            </p:cNvCxnSpPr>
            <p:nvPr/>
          </p:nvCxnSpPr>
          <p:spPr>
            <a:xfrm>
              <a:off x="8764487" y="1040840"/>
              <a:ext cx="346881" cy="475395"/>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EA45D2F-F00F-4129-99E1-0B7C1B4A45BE}"/>
                </a:ext>
              </a:extLst>
            </p:cNvPr>
            <p:cNvCxnSpPr>
              <a:cxnSpLocks/>
            </p:cNvCxnSpPr>
            <p:nvPr/>
          </p:nvCxnSpPr>
          <p:spPr>
            <a:xfrm flipV="1">
              <a:off x="8423292" y="1040840"/>
              <a:ext cx="329821" cy="1568638"/>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96CA710A-0CE7-4CEF-B09B-27A332D95945}"/>
                </a:ext>
              </a:extLst>
            </p:cNvPr>
            <p:cNvCxnSpPr>
              <a:cxnSpLocks/>
            </p:cNvCxnSpPr>
            <p:nvPr/>
          </p:nvCxnSpPr>
          <p:spPr>
            <a:xfrm flipV="1">
              <a:off x="8761075" y="734546"/>
              <a:ext cx="1941393" cy="321931"/>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FCF51995-51FB-475E-94CD-AEE40B2178EE}"/>
                </a:ext>
              </a:extLst>
            </p:cNvPr>
            <p:cNvCxnSpPr>
              <a:cxnSpLocks/>
            </p:cNvCxnSpPr>
            <p:nvPr/>
          </p:nvCxnSpPr>
          <p:spPr>
            <a:xfrm flipH="1">
              <a:off x="8411919" y="2609478"/>
              <a:ext cx="11374" cy="995647"/>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100" name="Group 99">
            <a:extLst>
              <a:ext uri="{FF2B5EF4-FFF2-40B4-BE49-F238E27FC236}">
                <a16:creationId xmlns:a16="http://schemas.microsoft.com/office/drawing/2014/main" id="{B0D5CCF4-AEE8-4235-B77C-72150C7B86A8}"/>
              </a:ext>
            </a:extLst>
          </p:cNvPr>
          <p:cNvGrpSpPr/>
          <p:nvPr userDrawn="1"/>
        </p:nvGrpSpPr>
        <p:grpSpPr>
          <a:xfrm rot="20334324">
            <a:off x="9037156" y="71664"/>
            <a:ext cx="753407" cy="737354"/>
            <a:chOff x="8411919" y="701065"/>
            <a:chExt cx="2800065" cy="3490702"/>
          </a:xfrm>
        </p:grpSpPr>
        <p:cxnSp>
          <p:nvCxnSpPr>
            <p:cNvPr id="101" name="Straight Connector 100">
              <a:extLst>
                <a:ext uri="{FF2B5EF4-FFF2-40B4-BE49-F238E27FC236}">
                  <a16:creationId xmlns:a16="http://schemas.microsoft.com/office/drawing/2014/main" id="{6666712C-D9DC-4E1B-B224-EE2C1109D35C}"/>
                </a:ext>
              </a:extLst>
            </p:cNvPr>
            <p:cNvCxnSpPr/>
            <p:nvPr/>
          </p:nvCxnSpPr>
          <p:spPr>
            <a:xfrm>
              <a:off x="9105681" y="1504009"/>
              <a:ext cx="914400" cy="914400"/>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63352840-ABD4-47EF-ADD9-AA88424C913A}"/>
                </a:ext>
              </a:extLst>
            </p:cNvPr>
            <p:cNvCxnSpPr>
              <a:cxnSpLocks/>
            </p:cNvCxnSpPr>
            <p:nvPr/>
          </p:nvCxnSpPr>
          <p:spPr>
            <a:xfrm flipV="1">
              <a:off x="8423293" y="2418409"/>
              <a:ext cx="1596788" cy="191069"/>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E9F6F136-D82F-4732-9A09-51877B30061C}"/>
                </a:ext>
              </a:extLst>
            </p:cNvPr>
            <p:cNvCxnSpPr>
              <a:cxnSpLocks/>
            </p:cNvCxnSpPr>
            <p:nvPr/>
          </p:nvCxnSpPr>
          <p:spPr>
            <a:xfrm flipV="1">
              <a:off x="8423293" y="1504009"/>
              <a:ext cx="682388" cy="1105469"/>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2357C639-5D19-43DF-9527-8D32F5DC8C97}"/>
                </a:ext>
              </a:extLst>
            </p:cNvPr>
            <p:cNvCxnSpPr>
              <a:cxnSpLocks/>
            </p:cNvCxnSpPr>
            <p:nvPr/>
          </p:nvCxnSpPr>
          <p:spPr>
            <a:xfrm>
              <a:off x="10702469" y="701066"/>
              <a:ext cx="509515" cy="1260143"/>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69BA665B-04B0-4300-9EB4-1CFFE3ED45E8}"/>
                </a:ext>
              </a:extLst>
            </p:cNvPr>
            <p:cNvCxnSpPr>
              <a:cxnSpLocks/>
            </p:cNvCxnSpPr>
            <p:nvPr/>
          </p:nvCxnSpPr>
          <p:spPr>
            <a:xfrm flipV="1">
              <a:off x="10020081" y="701065"/>
              <a:ext cx="682388" cy="1717344"/>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EF1951ED-ABFB-4722-9F63-B0B27E2C299A}"/>
                </a:ext>
              </a:extLst>
            </p:cNvPr>
            <p:cNvCxnSpPr>
              <a:cxnSpLocks/>
            </p:cNvCxnSpPr>
            <p:nvPr/>
          </p:nvCxnSpPr>
          <p:spPr>
            <a:xfrm flipV="1">
              <a:off x="9105681" y="701067"/>
              <a:ext cx="1596788" cy="802942"/>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364E12DE-0E57-4B8F-A49C-688E0958E91F}"/>
                </a:ext>
              </a:extLst>
            </p:cNvPr>
            <p:cNvCxnSpPr>
              <a:cxnSpLocks/>
            </p:cNvCxnSpPr>
            <p:nvPr/>
          </p:nvCxnSpPr>
          <p:spPr>
            <a:xfrm flipV="1">
              <a:off x="8764487" y="2415851"/>
              <a:ext cx="1255594" cy="1195032"/>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EE4BC377-B444-49A0-A473-E947787673A9}"/>
                </a:ext>
              </a:extLst>
            </p:cNvPr>
            <p:cNvCxnSpPr>
              <a:cxnSpLocks/>
            </p:cNvCxnSpPr>
            <p:nvPr/>
          </p:nvCxnSpPr>
          <p:spPr>
            <a:xfrm>
              <a:off x="8423293" y="2609478"/>
              <a:ext cx="341194" cy="1001405"/>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B6B46601-4F83-4893-8A97-6736B822C139}"/>
                </a:ext>
              </a:extLst>
            </p:cNvPr>
            <p:cNvCxnSpPr>
              <a:cxnSpLocks/>
            </p:cNvCxnSpPr>
            <p:nvPr/>
          </p:nvCxnSpPr>
          <p:spPr>
            <a:xfrm flipV="1">
              <a:off x="10020081" y="2415851"/>
              <a:ext cx="0" cy="1775916"/>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67EEF4EC-D9C6-4972-9B35-88DF77520A96}"/>
                </a:ext>
              </a:extLst>
            </p:cNvPr>
            <p:cNvCxnSpPr>
              <a:cxnSpLocks/>
            </p:cNvCxnSpPr>
            <p:nvPr/>
          </p:nvCxnSpPr>
          <p:spPr>
            <a:xfrm>
              <a:off x="10020081" y="2418409"/>
              <a:ext cx="1026994" cy="740391"/>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E2B4C8D5-FD70-44AE-8137-B0A8F4ACCEA6}"/>
                </a:ext>
              </a:extLst>
            </p:cNvPr>
            <p:cNvCxnSpPr>
              <a:cxnSpLocks/>
            </p:cNvCxnSpPr>
            <p:nvPr/>
          </p:nvCxnSpPr>
          <p:spPr>
            <a:xfrm>
              <a:off x="9111368" y="1501451"/>
              <a:ext cx="792707" cy="15354"/>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EE403C5D-66B6-4B98-9623-F82EEB8A97A5}"/>
                </a:ext>
              </a:extLst>
            </p:cNvPr>
            <p:cNvCxnSpPr>
              <a:cxnSpLocks/>
            </p:cNvCxnSpPr>
            <p:nvPr/>
          </p:nvCxnSpPr>
          <p:spPr>
            <a:xfrm flipH="1">
              <a:off x="9904075" y="701065"/>
              <a:ext cx="798394" cy="815170"/>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2521883D-899C-437B-9424-C11E887F4C76}"/>
                </a:ext>
              </a:extLst>
            </p:cNvPr>
            <p:cNvCxnSpPr>
              <a:cxnSpLocks/>
            </p:cNvCxnSpPr>
            <p:nvPr/>
          </p:nvCxnSpPr>
          <p:spPr>
            <a:xfrm>
              <a:off x="8764487" y="3610883"/>
              <a:ext cx="1249907" cy="580884"/>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11EE4CB0-E6F1-4616-8CFD-ABC0841896B9}"/>
                </a:ext>
              </a:extLst>
            </p:cNvPr>
            <p:cNvCxnSpPr>
              <a:cxnSpLocks/>
            </p:cNvCxnSpPr>
            <p:nvPr/>
          </p:nvCxnSpPr>
          <p:spPr>
            <a:xfrm flipV="1">
              <a:off x="10014394" y="3158800"/>
              <a:ext cx="1032681" cy="1032967"/>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FD622344-682A-45AB-BDAC-D83955B30DB0}"/>
                </a:ext>
              </a:extLst>
            </p:cNvPr>
            <p:cNvCxnSpPr>
              <a:cxnSpLocks/>
            </p:cNvCxnSpPr>
            <p:nvPr/>
          </p:nvCxnSpPr>
          <p:spPr>
            <a:xfrm flipV="1">
              <a:off x="10020081" y="1961209"/>
              <a:ext cx="1191903" cy="454642"/>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E3F36C3A-AAA2-43EC-A1CA-D5CCDC6E3589}"/>
                </a:ext>
              </a:extLst>
            </p:cNvPr>
            <p:cNvCxnSpPr>
              <a:cxnSpLocks/>
            </p:cNvCxnSpPr>
            <p:nvPr/>
          </p:nvCxnSpPr>
          <p:spPr>
            <a:xfrm flipH="1">
              <a:off x="11052762" y="1961209"/>
              <a:ext cx="159222" cy="1197591"/>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AD7E67AE-8D68-43B6-A73E-4A33D1A25236}"/>
                </a:ext>
              </a:extLst>
            </p:cNvPr>
            <p:cNvCxnSpPr>
              <a:cxnSpLocks/>
            </p:cNvCxnSpPr>
            <p:nvPr/>
          </p:nvCxnSpPr>
          <p:spPr>
            <a:xfrm>
              <a:off x="9904075" y="1501451"/>
              <a:ext cx="116006" cy="914401"/>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4CA0A232-916A-46A2-A7C1-987C261630A9}"/>
                </a:ext>
              </a:extLst>
            </p:cNvPr>
            <p:cNvCxnSpPr>
              <a:cxnSpLocks/>
            </p:cNvCxnSpPr>
            <p:nvPr/>
          </p:nvCxnSpPr>
          <p:spPr>
            <a:xfrm flipH="1" flipV="1">
              <a:off x="8417606" y="3605125"/>
              <a:ext cx="343470" cy="3202"/>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978AD056-AB72-4926-86BA-E77C4E1712FA}"/>
                </a:ext>
              </a:extLst>
            </p:cNvPr>
            <p:cNvCxnSpPr>
              <a:cxnSpLocks/>
            </p:cNvCxnSpPr>
            <p:nvPr/>
          </p:nvCxnSpPr>
          <p:spPr>
            <a:xfrm>
              <a:off x="8764487" y="1040840"/>
              <a:ext cx="346881" cy="475395"/>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7189B293-9518-480B-92F2-B3FD6AE4D625}"/>
                </a:ext>
              </a:extLst>
            </p:cNvPr>
            <p:cNvCxnSpPr>
              <a:cxnSpLocks/>
            </p:cNvCxnSpPr>
            <p:nvPr/>
          </p:nvCxnSpPr>
          <p:spPr>
            <a:xfrm flipV="1">
              <a:off x="8423292" y="1040840"/>
              <a:ext cx="329821" cy="1568638"/>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39E57236-C826-4A70-BF3F-87A183C24D27}"/>
                </a:ext>
              </a:extLst>
            </p:cNvPr>
            <p:cNvCxnSpPr>
              <a:cxnSpLocks/>
            </p:cNvCxnSpPr>
            <p:nvPr/>
          </p:nvCxnSpPr>
          <p:spPr>
            <a:xfrm flipV="1">
              <a:off x="8761075" y="734546"/>
              <a:ext cx="1941393" cy="321931"/>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28F2DAEF-A763-4480-9B9B-5510A70DD6B4}"/>
                </a:ext>
              </a:extLst>
            </p:cNvPr>
            <p:cNvCxnSpPr>
              <a:cxnSpLocks/>
            </p:cNvCxnSpPr>
            <p:nvPr/>
          </p:nvCxnSpPr>
          <p:spPr>
            <a:xfrm flipH="1">
              <a:off x="8411919" y="2609478"/>
              <a:ext cx="11374" cy="995647"/>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123" name="Group 122">
            <a:extLst>
              <a:ext uri="{FF2B5EF4-FFF2-40B4-BE49-F238E27FC236}">
                <a16:creationId xmlns:a16="http://schemas.microsoft.com/office/drawing/2014/main" id="{574C772B-1928-4597-8A34-F77909439262}"/>
              </a:ext>
            </a:extLst>
          </p:cNvPr>
          <p:cNvGrpSpPr/>
          <p:nvPr userDrawn="1"/>
        </p:nvGrpSpPr>
        <p:grpSpPr>
          <a:xfrm rot="19421998">
            <a:off x="9748081" y="1384230"/>
            <a:ext cx="717208" cy="701926"/>
            <a:chOff x="8411919" y="701065"/>
            <a:chExt cx="2800065" cy="3490702"/>
          </a:xfrm>
        </p:grpSpPr>
        <p:cxnSp>
          <p:nvCxnSpPr>
            <p:cNvPr id="124" name="Straight Connector 123">
              <a:extLst>
                <a:ext uri="{FF2B5EF4-FFF2-40B4-BE49-F238E27FC236}">
                  <a16:creationId xmlns:a16="http://schemas.microsoft.com/office/drawing/2014/main" id="{7089472D-6102-4681-8E55-2C5794EE4E05}"/>
                </a:ext>
              </a:extLst>
            </p:cNvPr>
            <p:cNvCxnSpPr/>
            <p:nvPr/>
          </p:nvCxnSpPr>
          <p:spPr>
            <a:xfrm>
              <a:off x="9105681" y="1504009"/>
              <a:ext cx="914400" cy="914400"/>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45D7A623-A535-43CF-9E20-EB48163EBA0A}"/>
                </a:ext>
              </a:extLst>
            </p:cNvPr>
            <p:cNvCxnSpPr>
              <a:cxnSpLocks/>
            </p:cNvCxnSpPr>
            <p:nvPr/>
          </p:nvCxnSpPr>
          <p:spPr>
            <a:xfrm flipV="1">
              <a:off x="8423293" y="2418409"/>
              <a:ext cx="1596788" cy="191069"/>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84DDAD5E-B095-422F-B6CD-672CE6F954CC}"/>
                </a:ext>
              </a:extLst>
            </p:cNvPr>
            <p:cNvCxnSpPr>
              <a:cxnSpLocks/>
            </p:cNvCxnSpPr>
            <p:nvPr/>
          </p:nvCxnSpPr>
          <p:spPr>
            <a:xfrm flipV="1">
              <a:off x="8423293" y="1504009"/>
              <a:ext cx="682388" cy="1105469"/>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68204260-9189-46EB-869A-E95AE4088988}"/>
                </a:ext>
              </a:extLst>
            </p:cNvPr>
            <p:cNvCxnSpPr>
              <a:cxnSpLocks/>
            </p:cNvCxnSpPr>
            <p:nvPr/>
          </p:nvCxnSpPr>
          <p:spPr>
            <a:xfrm>
              <a:off x="10702469" y="701066"/>
              <a:ext cx="509515" cy="1260143"/>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5B13CB03-7EDD-43E9-A3EE-08A70D250D47}"/>
                </a:ext>
              </a:extLst>
            </p:cNvPr>
            <p:cNvCxnSpPr>
              <a:cxnSpLocks/>
            </p:cNvCxnSpPr>
            <p:nvPr/>
          </p:nvCxnSpPr>
          <p:spPr>
            <a:xfrm flipV="1">
              <a:off x="10020081" y="701065"/>
              <a:ext cx="682388" cy="1717344"/>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424ACA07-2AC8-4301-AF7A-F872F5BCBF77}"/>
                </a:ext>
              </a:extLst>
            </p:cNvPr>
            <p:cNvCxnSpPr>
              <a:cxnSpLocks/>
            </p:cNvCxnSpPr>
            <p:nvPr/>
          </p:nvCxnSpPr>
          <p:spPr>
            <a:xfrm flipV="1">
              <a:off x="9105681" y="701067"/>
              <a:ext cx="1596788" cy="802942"/>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5E9DDC0C-BE86-40AC-BA9D-02E3CE7A15D8}"/>
                </a:ext>
              </a:extLst>
            </p:cNvPr>
            <p:cNvCxnSpPr>
              <a:cxnSpLocks/>
            </p:cNvCxnSpPr>
            <p:nvPr/>
          </p:nvCxnSpPr>
          <p:spPr>
            <a:xfrm flipV="1">
              <a:off x="8764487" y="2415851"/>
              <a:ext cx="1255594" cy="1195032"/>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04D754C4-75A5-4238-AA8C-BB7B243E7233}"/>
                </a:ext>
              </a:extLst>
            </p:cNvPr>
            <p:cNvCxnSpPr>
              <a:cxnSpLocks/>
            </p:cNvCxnSpPr>
            <p:nvPr/>
          </p:nvCxnSpPr>
          <p:spPr>
            <a:xfrm>
              <a:off x="8423293" y="2609478"/>
              <a:ext cx="341194" cy="1001405"/>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1819C5E5-16FB-4BD7-ABFF-2AFB5E55E991}"/>
                </a:ext>
              </a:extLst>
            </p:cNvPr>
            <p:cNvCxnSpPr>
              <a:cxnSpLocks/>
            </p:cNvCxnSpPr>
            <p:nvPr/>
          </p:nvCxnSpPr>
          <p:spPr>
            <a:xfrm flipV="1">
              <a:off x="10020081" y="2415851"/>
              <a:ext cx="0" cy="1775916"/>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4C7A9859-4815-4EA4-8F65-F968C9FC849F}"/>
                </a:ext>
              </a:extLst>
            </p:cNvPr>
            <p:cNvCxnSpPr>
              <a:cxnSpLocks/>
            </p:cNvCxnSpPr>
            <p:nvPr/>
          </p:nvCxnSpPr>
          <p:spPr>
            <a:xfrm>
              <a:off x="10020081" y="2418409"/>
              <a:ext cx="1026994" cy="740391"/>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57B13CD7-AC6F-456F-9E2D-A202EA93C04D}"/>
                </a:ext>
              </a:extLst>
            </p:cNvPr>
            <p:cNvCxnSpPr>
              <a:cxnSpLocks/>
            </p:cNvCxnSpPr>
            <p:nvPr/>
          </p:nvCxnSpPr>
          <p:spPr>
            <a:xfrm>
              <a:off x="9111368" y="1501451"/>
              <a:ext cx="792707" cy="15354"/>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F2B697B7-B1AF-408B-A9B5-014F75EB3E91}"/>
                </a:ext>
              </a:extLst>
            </p:cNvPr>
            <p:cNvCxnSpPr>
              <a:cxnSpLocks/>
            </p:cNvCxnSpPr>
            <p:nvPr/>
          </p:nvCxnSpPr>
          <p:spPr>
            <a:xfrm flipH="1">
              <a:off x="9904075" y="701065"/>
              <a:ext cx="798394" cy="815170"/>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AFF57946-E60E-4726-9F65-63637C96D9AC}"/>
                </a:ext>
              </a:extLst>
            </p:cNvPr>
            <p:cNvCxnSpPr>
              <a:cxnSpLocks/>
            </p:cNvCxnSpPr>
            <p:nvPr/>
          </p:nvCxnSpPr>
          <p:spPr>
            <a:xfrm>
              <a:off x="8764487" y="3610883"/>
              <a:ext cx="1249907" cy="580884"/>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7CB79018-A974-42C3-9327-9EE494BBBC1F}"/>
                </a:ext>
              </a:extLst>
            </p:cNvPr>
            <p:cNvCxnSpPr>
              <a:cxnSpLocks/>
            </p:cNvCxnSpPr>
            <p:nvPr/>
          </p:nvCxnSpPr>
          <p:spPr>
            <a:xfrm flipV="1">
              <a:off x="10014394" y="3158800"/>
              <a:ext cx="1032681" cy="1032967"/>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A027431D-F6A9-4475-92D1-2C456BFCECFB}"/>
                </a:ext>
              </a:extLst>
            </p:cNvPr>
            <p:cNvCxnSpPr>
              <a:cxnSpLocks/>
            </p:cNvCxnSpPr>
            <p:nvPr/>
          </p:nvCxnSpPr>
          <p:spPr>
            <a:xfrm flipV="1">
              <a:off x="10020081" y="1961209"/>
              <a:ext cx="1191903" cy="454642"/>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B510266C-E548-470A-8A98-08A02F3E2EE8}"/>
                </a:ext>
              </a:extLst>
            </p:cNvPr>
            <p:cNvCxnSpPr>
              <a:cxnSpLocks/>
            </p:cNvCxnSpPr>
            <p:nvPr/>
          </p:nvCxnSpPr>
          <p:spPr>
            <a:xfrm flipH="1">
              <a:off x="11052762" y="1961209"/>
              <a:ext cx="159222" cy="1197591"/>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37175B15-68E2-4A5E-9813-8991CCF80A48}"/>
                </a:ext>
              </a:extLst>
            </p:cNvPr>
            <p:cNvCxnSpPr>
              <a:cxnSpLocks/>
            </p:cNvCxnSpPr>
            <p:nvPr/>
          </p:nvCxnSpPr>
          <p:spPr>
            <a:xfrm>
              <a:off x="9904075" y="1501451"/>
              <a:ext cx="116006" cy="914401"/>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3A100DAD-AFB1-40DB-ADE7-B83F5DD8967F}"/>
                </a:ext>
              </a:extLst>
            </p:cNvPr>
            <p:cNvCxnSpPr>
              <a:cxnSpLocks/>
            </p:cNvCxnSpPr>
            <p:nvPr/>
          </p:nvCxnSpPr>
          <p:spPr>
            <a:xfrm flipH="1" flipV="1">
              <a:off x="8417606" y="3605125"/>
              <a:ext cx="343470" cy="3202"/>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620490C3-05EB-4F8F-B133-39AC8E8CA87F}"/>
                </a:ext>
              </a:extLst>
            </p:cNvPr>
            <p:cNvCxnSpPr>
              <a:cxnSpLocks/>
            </p:cNvCxnSpPr>
            <p:nvPr/>
          </p:nvCxnSpPr>
          <p:spPr>
            <a:xfrm>
              <a:off x="8764487" y="1040840"/>
              <a:ext cx="346881" cy="475395"/>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64D449B-2D2F-4B3F-8257-1F8D0DD919E2}"/>
                </a:ext>
              </a:extLst>
            </p:cNvPr>
            <p:cNvCxnSpPr>
              <a:cxnSpLocks/>
            </p:cNvCxnSpPr>
            <p:nvPr/>
          </p:nvCxnSpPr>
          <p:spPr>
            <a:xfrm flipV="1">
              <a:off x="8423292" y="1040840"/>
              <a:ext cx="329821" cy="1568638"/>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7C287B58-6106-4047-BAA2-C3406DDB2596}"/>
                </a:ext>
              </a:extLst>
            </p:cNvPr>
            <p:cNvCxnSpPr>
              <a:cxnSpLocks/>
            </p:cNvCxnSpPr>
            <p:nvPr/>
          </p:nvCxnSpPr>
          <p:spPr>
            <a:xfrm flipV="1">
              <a:off x="8761075" y="734546"/>
              <a:ext cx="1941393" cy="321931"/>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9B63D3A8-33D6-4BC7-8CC9-857AAE669DC5}"/>
                </a:ext>
              </a:extLst>
            </p:cNvPr>
            <p:cNvCxnSpPr>
              <a:cxnSpLocks/>
            </p:cNvCxnSpPr>
            <p:nvPr/>
          </p:nvCxnSpPr>
          <p:spPr>
            <a:xfrm flipH="1">
              <a:off x="8411919" y="2609478"/>
              <a:ext cx="11374" cy="995647"/>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146" name="Group 145">
            <a:extLst>
              <a:ext uri="{FF2B5EF4-FFF2-40B4-BE49-F238E27FC236}">
                <a16:creationId xmlns:a16="http://schemas.microsoft.com/office/drawing/2014/main" id="{17F06A6F-6318-483E-B452-C88B27C43350}"/>
              </a:ext>
            </a:extLst>
          </p:cNvPr>
          <p:cNvGrpSpPr/>
          <p:nvPr userDrawn="1"/>
        </p:nvGrpSpPr>
        <p:grpSpPr>
          <a:xfrm rot="19421998">
            <a:off x="9244413" y="1325575"/>
            <a:ext cx="458379" cy="448611"/>
            <a:chOff x="8411919" y="701065"/>
            <a:chExt cx="2800065" cy="3490702"/>
          </a:xfrm>
        </p:grpSpPr>
        <p:cxnSp>
          <p:nvCxnSpPr>
            <p:cNvPr id="147" name="Straight Connector 146">
              <a:extLst>
                <a:ext uri="{FF2B5EF4-FFF2-40B4-BE49-F238E27FC236}">
                  <a16:creationId xmlns:a16="http://schemas.microsoft.com/office/drawing/2014/main" id="{E91CD7AF-1692-4440-B8BA-E670A60CBCCA}"/>
                </a:ext>
              </a:extLst>
            </p:cNvPr>
            <p:cNvCxnSpPr/>
            <p:nvPr/>
          </p:nvCxnSpPr>
          <p:spPr>
            <a:xfrm>
              <a:off x="9105681" y="1504009"/>
              <a:ext cx="914400" cy="914400"/>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1356FF31-B953-4F4E-B596-E60EA148FE19}"/>
                </a:ext>
              </a:extLst>
            </p:cNvPr>
            <p:cNvCxnSpPr>
              <a:cxnSpLocks/>
            </p:cNvCxnSpPr>
            <p:nvPr/>
          </p:nvCxnSpPr>
          <p:spPr>
            <a:xfrm flipV="1">
              <a:off x="8423293" y="2418409"/>
              <a:ext cx="1596788" cy="191069"/>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5C49752A-D43C-45B6-993D-EA5E0844C9BB}"/>
                </a:ext>
              </a:extLst>
            </p:cNvPr>
            <p:cNvCxnSpPr>
              <a:cxnSpLocks/>
            </p:cNvCxnSpPr>
            <p:nvPr/>
          </p:nvCxnSpPr>
          <p:spPr>
            <a:xfrm flipV="1">
              <a:off x="8423293" y="1504009"/>
              <a:ext cx="682388" cy="1105469"/>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B753FBDD-B18B-409C-A47A-F97D2E3F5EF6}"/>
                </a:ext>
              </a:extLst>
            </p:cNvPr>
            <p:cNvCxnSpPr>
              <a:cxnSpLocks/>
            </p:cNvCxnSpPr>
            <p:nvPr/>
          </p:nvCxnSpPr>
          <p:spPr>
            <a:xfrm>
              <a:off x="10702469" y="701066"/>
              <a:ext cx="509515" cy="1260143"/>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61749067-1D7E-4678-B43D-843D42744BF2}"/>
                </a:ext>
              </a:extLst>
            </p:cNvPr>
            <p:cNvCxnSpPr>
              <a:cxnSpLocks/>
            </p:cNvCxnSpPr>
            <p:nvPr/>
          </p:nvCxnSpPr>
          <p:spPr>
            <a:xfrm flipV="1">
              <a:off x="10020081" y="701065"/>
              <a:ext cx="682388" cy="1717344"/>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BB90CE84-57B1-4386-B44F-156E4FFC61CD}"/>
                </a:ext>
              </a:extLst>
            </p:cNvPr>
            <p:cNvCxnSpPr>
              <a:cxnSpLocks/>
            </p:cNvCxnSpPr>
            <p:nvPr/>
          </p:nvCxnSpPr>
          <p:spPr>
            <a:xfrm flipV="1">
              <a:off x="9105681" y="701067"/>
              <a:ext cx="1596788" cy="802942"/>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15B6C08B-4B3D-4F15-9BA5-AB40A1E1F85F}"/>
                </a:ext>
              </a:extLst>
            </p:cNvPr>
            <p:cNvCxnSpPr>
              <a:cxnSpLocks/>
            </p:cNvCxnSpPr>
            <p:nvPr/>
          </p:nvCxnSpPr>
          <p:spPr>
            <a:xfrm flipV="1">
              <a:off x="8764487" y="2415851"/>
              <a:ext cx="1255594" cy="1195032"/>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BC1DF333-9292-43D8-96FF-D38D03FC80C0}"/>
                </a:ext>
              </a:extLst>
            </p:cNvPr>
            <p:cNvCxnSpPr>
              <a:cxnSpLocks/>
            </p:cNvCxnSpPr>
            <p:nvPr/>
          </p:nvCxnSpPr>
          <p:spPr>
            <a:xfrm>
              <a:off x="8423293" y="2609478"/>
              <a:ext cx="341194" cy="1001405"/>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DC4CB3EA-34E0-4265-818A-640BBCAED2D6}"/>
                </a:ext>
              </a:extLst>
            </p:cNvPr>
            <p:cNvCxnSpPr>
              <a:cxnSpLocks/>
            </p:cNvCxnSpPr>
            <p:nvPr/>
          </p:nvCxnSpPr>
          <p:spPr>
            <a:xfrm flipV="1">
              <a:off x="10020081" y="2415851"/>
              <a:ext cx="0" cy="1775916"/>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885D7418-DA23-4D62-ADDA-A33D8629D46F}"/>
                </a:ext>
              </a:extLst>
            </p:cNvPr>
            <p:cNvCxnSpPr>
              <a:cxnSpLocks/>
            </p:cNvCxnSpPr>
            <p:nvPr/>
          </p:nvCxnSpPr>
          <p:spPr>
            <a:xfrm>
              <a:off x="10020081" y="2418409"/>
              <a:ext cx="1026994" cy="740391"/>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7DA01C98-3668-44DC-BD8A-21C1F9B9CC2B}"/>
                </a:ext>
              </a:extLst>
            </p:cNvPr>
            <p:cNvCxnSpPr>
              <a:cxnSpLocks/>
            </p:cNvCxnSpPr>
            <p:nvPr/>
          </p:nvCxnSpPr>
          <p:spPr>
            <a:xfrm>
              <a:off x="9111368" y="1501451"/>
              <a:ext cx="792707" cy="15354"/>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77874D64-B6D5-4B26-9D31-C32312A1FDF5}"/>
                </a:ext>
              </a:extLst>
            </p:cNvPr>
            <p:cNvCxnSpPr>
              <a:cxnSpLocks/>
            </p:cNvCxnSpPr>
            <p:nvPr/>
          </p:nvCxnSpPr>
          <p:spPr>
            <a:xfrm flipH="1">
              <a:off x="9904075" y="701065"/>
              <a:ext cx="798394" cy="815170"/>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id="{67A0BDD8-5F2F-4871-AC80-15065F48B7B4}"/>
                </a:ext>
              </a:extLst>
            </p:cNvPr>
            <p:cNvCxnSpPr>
              <a:cxnSpLocks/>
            </p:cNvCxnSpPr>
            <p:nvPr/>
          </p:nvCxnSpPr>
          <p:spPr>
            <a:xfrm>
              <a:off x="8764487" y="3610883"/>
              <a:ext cx="1249907" cy="580884"/>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id="{774FF47B-975B-495B-AFA7-626EA3CB0BC3}"/>
                </a:ext>
              </a:extLst>
            </p:cNvPr>
            <p:cNvCxnSpPr>
              <a:cxnSpLocks/>
            </p:cNvCxnSpPr>
            <p:nvPr/>
          </p:nvCxnSpPr>
          <p:spPr>
            <a:xfrm flipV="1">
              <a:off x="10014394" y="3158800"/>
              <a:ext cx="1032681" cy="1032967"/>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9979DDAC-383E-484D-AD43-6040954E5D53}"/>
                </a:ext>
              </a:extLst>
            </p:cNvPr>
            <p:cNvCxnSpPr>
              <a:cxnSpLocks/>
            </p:cNvCxnSpPr>
            <p:nvPr/>
          </p:nvCxnSpPr>
          <p:spPr>
            <a:xfrm flipV="1">
              <a:off x="10020081" y="1961209"/>
              <a:ext cx="1191903" cy="454642"/>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id="{5E20253B-FE44-45FD-9073-793A2ACD306A}"/>
                </a:ext>
              </a:extLst>
            </p:cNvPr>
            <p:cNvCxnSpPr>
              <a:cxnSpLocks/>
            </p:cNvCxnSpPr>
            <p:nvPr/>
          </p:nvCxnSpPr>
          <p:spPr>
            <a:xfrm flipH="1">
              <a:off x="11052762" y="1961209"/>
              <a:ext cx="159222" cy="1197591"/>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a:extLst>
                <a:ext uri="{FF2B5EF4-FFF2-40B4-BE49-F238E27FC236}">
                  <a16:creationId xmlns:a16="http://schemas.microsoft.com/office/drawing/2014/main" id="{4A967840-EB8D-4A8D-9023-BA05C472301C}"/>
                </a:ext>
              </a:extLst>
            </p:cNvPr>
            <p:cNvCxnSpPr>
              <a:cxnSpLocks/>
            </p:cNvCxnSpPr>
            <p:nvPr/>
          </p:nvCxnSpPr>
          <p:spPr>
            <a:xfrm>
              <a:off x="9904075" y="1501451"/>
              <a:ext cx="116006" cy="914401"/>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a:extLst>
                <a:ext uri="{FF2B5EF4-FFF2-40B4-BE49-F238E27FC236}">
                  <a16:creationId xmlns:a16="http://schemas.microsoft.com/office/drawing/2014/main" id="{5BFA0587-ECDE-4476-B6DA-8C1636CCCB86}"/>
                </a:ext>
              </a:extLst>
            </p:cNvPr>
            <p:cNvCxnSpPr>
              <a:cxnSpLocks/>
            </p:cNvCxnSpPr>
            <p:nvPr/>
          </p:nvCxnSpPr>
          <p:spPr>
            <a:xfrm flipH="1" flipV="1">
              <a:off x="8417606" y="3605125"/>
              <a:ext cx="343470" cy="3202"/>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9332D652-2851-49FA-9380-17419EF0B2EB}"/>
                </a:ext>
              </a:extLst>
            </p:cNvPr>
            <p:cNvCxnSpPr>
              <a:cxnSpLocks/>
            </p:cNvCxnSpPr>
            <p:nvPr/>
          </p:nvCxnSpPr>
          <p:spPr>
            <a:xfrm>
              <a:off x="8764487" y="1040840"/>
              <a:ext cx="346881" cy="475395"/>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0AB93698-E5DF-418F-84ED-95993EFBD678}"/>
                </a:ext>
              </a:extLst>
            </p:cNvPr>
            <p:cNvCxnSpPr>
              <a:cxnSpLocks/>
            </p:cNvCxnSpPr>
            <p:nvPr/>
          </p:nvCxnSpPr>
          <p:spPr>
            <a:xfrm flipV="1">
              <a:off x="8423292" y="1040840"/>
              <a:ext cx="329821" cy="1568638"/>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7253BEA4-85D6-4559-8CD4-CD651FA044B2}"/>
                </a:ext>
              </a:extLst>
            </p:cNvPr>
            <p:cNvCxnSpPr>
              <a:cxnSpLocks/>
            </p:cNvCxnSpPr>
            <p:nvPr/>
          </p:nvCxnSpPr>
          <p:spPr>
            <a:xfrm flipV="1">
              <a:off x="8761075" y="734546"/>
              <a:ext cx="1941393" cy="321931"/>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a:extLst>
                <a:ext uri="{FF2B5EF4-FFF2-40B4-BE49-F238E27FC236}">
                  <a16:creationId xmlns:a16="http://schemas.microsoft.com/office/drawing/2014/main" id="{33186F57-FF32-469C-8E8F-0D5A121C0D09}"/>
                </a:ext>
              </a:extLst>
            </p:cNvPr>
            <p:cNvCxnSpPr>
              <a:cxnSpLocks/>
            </p:cNvCxnSpPr>
            <p:nvPr/>
          </p:nvCxnSpPr>
          <p:spPr>
            <a:xfrm flipH="1">
              <a:off x="8411919" y="2609478"/>
              <a:ext cx="11374" cy="995647"/>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169" name="Group 168">
            <a:extLst>
              <a:ext uri="{FF2B5EF4-FFF2-40B4-BE49-F238E27FC236}">
                <a16:creationId xmlns:a16="http://schemas.microsoft.com/office/drawing/2014/main" id="{B39A1B71-4BFB-417F-8ADF-A50673257A72}"/>
              </a:ext>
            </a:extLst>
          </p:cNvPr>
          <p:cNvGrpSpPr/>
          <p:nvPr userDrawn="1"/>
        </p:nvGrpSpPr>
        <p:grpSpPr>
          <a:xfrm rot="19421998">
            <a:off x="10765083" y="43767"/>
            <a:ext cx="412730" cy="403935"/>
            <a:chOff x="8411919" y="701065"/>
            <a:chExt cx="2800065" cy="3490702"/>
          </a:xfrm>
        </p:grpSpPr>
        <p:cxnSp>
          <p:nvCxnSpPr>
            <p:cNvPr id="170" name="Straight Connector 169">
              <a:extLst>
                <a:ext uri="{FF2B5EF4-FFF2-40B4-BE49-F238E27FC236}">
                  <a16:creationId xmlns:a16="http://schemas.microsoft.com/office/drawing/2014/main" id="{F5970A27-55A6-4D07-8C70-C55D06337EBD}"/>
                </a:ext>
              </a:extLst>
            </p:cNvPr>
            <p:cNvCxnSpPr/>
            <p:nvPr/>
          </p:nvCxnSpPr>
          <p:spPr>
            <a:xfrm>
              <a:off x="9105681" y="1504009"/>
              <a:ext cx="914400" cy="914400"/>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a:extLst>
                <a:ext uri="{FF2B5EF4-FFF2-40B4-BE49-F238E27FC236}">
                  <a16:creationId xmlns:a16="http://schemas.microsoft.com/office/drawing/2014/main" id="{E83ABF58-61A0-409C-A57E-EA1E39EFB775}"/>
                </a:ext>
              </a:extLst>
            </p:cNvPr>
            <p:cNvCxnSpPr>
              <a:cxnSpLocks/>
            </p:cNvCxnSpPr>
            <p:nvPr/>
          </p:nvCxnSpPr>
          <p:spPr>
            <a:xfrm flipV="1">
              <a:off x="8423293" y="2418409"/>
              <a:ext cx="1596788" cy="191069"/>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id="{A072E919-222D-4E11-9FBF-4092D8A0EAF7}"/>
                </a:ext>
              </a:extLst>
            </p:cNvPr>
            <p:cNvCxnSpPr>
              <a:cxnSpLocks/>
            </p:cNvCxnSpPr>
            <p:nvPr/>
          </p:nvCxnSpPr>
          <p:spPr>
            <a:xfrm flipV="1">
              <a:off x="8423293" y="1504009"/>
              <a:ext cx="682388" cy="1105469"/>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id="{B669C07E-C483-453C-AAEC-C3FBEDB040FD}"/>
                </a:ext>
              </a:extLst>
            </p:cNvPr>
            <p:cNvCxnSpPr>
              <a:cxnSpLocks/>
            </p:cNvCxnSpPr>
            <p:nvPr/>
          </p:nvCxnSpPr>
          <p:spPr>
            <a:xfrm>
              <a:off x="10702469" y="701066"/>
              <a:ext cx="509515" cy="1260143"/>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a:extLst>
                <a:ext uri="{FF2B5EF4-FFF2-40B4-BE49-F238E27FC236}">
                  <a16:creationId xmlns:a16="http://schemas.microsoft.com/office/drawing/2014/main" id="{344DE8EA-742F-48A6-BEBC-F6781301EDE7}"/>
                </a:ext>
              </a:extLst>
            </p:cNvPr>
            <p:cNvCxnSpPr>
              <a:cxnSpLocks/>
            </p:cNvCxnSpPr>
            <p:nvPr/>
          </p:nvCxnSpPr>
          <p:spPr>
            <a:xfrm flipV="1">
              <a:off x="10020081" y="701065"/>
              <a:ext cx="682388" cy="1717344"/>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id="{16CB3F9E-2089-4472-92AB-7C98031C0563}"/>
                </a:ext>
              </a:extLst>
            </p:cNvPr>
            <p:cNvCxnSpPr>
              <a:cxnSpLocks/>
            </p:cNvCxnSpPr>
            <p:nvPr/>
          </p:nvCxnSpPr>
          <p:spPr>
            <a:xfrm flipV="1">
              <a:off x="9105681" y="701067"/>
              <a:ext cx="1596788" cy="802942"/>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76" name="Straight Connector 175">
              <a:extLst>
                <a:ext uri="{FF2B5EF4-FFF2-40B4-BE49-F238E27FC236}">
                  <a16:creationId xmlns:a16="http://schemas.microsoft.com/office/drawing/2014/main" id="{70B846A2-CA79-4A17-A686-E022D57453C9}"/>
                </a:ext>
              </a:extLst>
            </p:cNvPr>
            <p:cNvCxnSpPr>
              <a:cxnSpLocks/>
            </p:cNvCxnSpPr>
            <p:nvPr/>
          </p:nvCxnSpPr>
          <p:spPr>
            <a:xfrm flipV="1">
              <a:off x="8764487" y="2415851"/>
              <a:ext cx="1255594" cy="1195032"/>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77" name="Straight Connector 176">
              <a:extLst>
                <a:ext uri="{FF2B5EF4-FFF2-40B4-BE49-F238E27FC236}">
                  <a16:creationId xmlns:a16="http://schemas.microsoft.com/office/drawing/2014/main" id="{719E7FB7-9E8D-44B6-8718-865071D50168}"/>
                </a:ext>
              </a:extLst>
            </p:cNvPr>
            <p:cNvCxnSpPr>
              <a:cxnSpLocks/>
            </p:cNvCxnSpPr>
            <p:nvPr/>
          </p:nvCxnSpPr>
          <p:spPr>
            <a:xfrm>
              <a:off x="8423293" y="2609478"/>
              <a:ext cx="341194" cy="1001405"/>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78" name="Straight Connector 177">
              <a:extLst>
                <a:ext uri="{FF2B5EF4-FFF2-40B4-BE49-F238E27FC236}">
                  <a16:creationId xmlns:a16="http://schemas.microsoft.com/office/drawing/2014/main" id="{1D0C8432-AFF4-4746-83E6-40A3AD7EBAED}"/>
                </a:ext>
              </a:extLst>
            </p:cNvPr>
            <p:cNvCxnSpPr>
              <a:cxnSpLocks/>
            </p:cNvCxnSpPr>
            <p:nvPr/>
          </p:nvCxnSpPr>
          <p:spPr>
            <a:xfrm flipV="1">
              <a:off x="10020081" y="2415851"/>
              <a:ext cx="0" cy="1775916"/>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a:extLst>
                <a:ext uri="{FF2B5EF4-FFF2-40B4-BE49-F238E27FC236}">
                  <a16:creationId xmlns:a16="http://schemas.microsoft.com/office/drawing/2014/main" id="{E4C7F024-C3FD-44DA-B543-9D4C33842F03}"/>
                </a:ext>
              </a:extLst>
            </p:cNvPr>
            <p:cNvCxnSpPr>
              <a:cxnSpLocks/>
            </p:cNvCxnSpPr>
            <p:nvPr/>
          </p:nvCxnSpPr>
          <p:spPr>
            <a:xfrm>
              <a:off x="10020081" y="2418409"/>
              <a:ext cx="1026994" cy="740391"/>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a16="http://schemas.microsoft.com/office/drawing/2014/main" id="{11DFA92C-51B2-4F6C-AE96-147198D89D7A}"/>
                </a:ext>
              </a:extLst>
            </p:cNvPr>
            <p:cNvCxnSpPr>
              <a:cxnSpLocks/>
            </p:cNvCxnSpPr>
            <p:nvPr/>
          </p:nvCxnSpPr>
          <p:spPr>
            <a:xfrm>
              <a:off x="9111368" y="1501451"/>
              <a:ext cx="792707" cy="15354"/>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a16="http://schemas.microsoft.com/office/drawing/2014/main" id="{1F9FB3DC-4DAF-4AAE-9F4C-EFB7B0B94E6F}"/>
                </a:ext>
              </a:extLst>
            </p:cNvPr>
            <p:cNvCxnSpPr>
              <a:cxnSpLocks/>
            </p:cNvCxnSpPr>
            <p:nvPr/>
          </p:nvCxnSpPr>
          <p:spPr>
            <a:xfrm flipH="1">
              <a:off x="9904075" y="701065"/>
              <a:ext cx="798394" cy="815170"/>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a:extLst>
                <a:ext uri="{FF2B5EF4-FFF2-40B4-BE49-F238E27FC236}">
                  <a16:creationId xmlns:a16="http://schemas.microsoft.com/office/drawing/2014/main" id="{9FEA2574-D8E8-4BE5-9DEF-F08B7AF24CBB}"/>
                </a:ext>
              </a:extLst>
            </p:cNvPr>
            <p:cNvCxnSpPr>
              <a:cxnSpLocks/>
            </p:cNvCxnSpPr>
            <p:nvPr/>
          </p:nvCxnSpPr>
          <p:spPr>
            <a:xfrm>
              <a:off x="8764487" y="3610883"/>
              <a:ext cx="1249907" cy="580884"/>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a:extLst>
                <a:ext uri="{FF2B5EF4-FFF2-40B4-BE49-F238E27FC236}">
                  <a16:creationId xmlns:a16="http://schemas.microsoft.com/office/drawing/2014/main" id="{DC142A40-9738-4197-9048-6E3CE2822934}"/>
                </a:ext>
              </a:extLst>
            </p:cNvPr>
            <p:cNvCxnSpPr>
              <a:cxnSpLocks/>
            </p:cNvCxnSpPr>
            <p:nvPr/>
          </p:nvCxnSpPr>
          <p:spPr>
            <a:xfrm flipV="1">
              <a:off x="10014394" y="3158800"/>
              <a:ext cx="1032681" cy="1032967"/>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a:extLst>
                <a:ext uri="{FF2B5EF4-FFF2-40B4-BE49-F238E27FC236}">
                  <a16:creationId xmlns:a16="http://schemas.microsoft.com/office/drawing/2014/main" id="{DA05D9C8-371D-4CB4-967D-A728CB6DE2B8}"/>
                </a:ext>
              </a:extLst>
            </p:cNvPr>
            <p:cNvCxnSpPr>
              <a:cxnSpLocks/>
            </p:cNvCxnSpPr>
            <p:nvPr/>
          </p:nvCxnSpPr>
          <p:spPr>
            <a:xfrm flipV="1">
              <a:off x="10020081" y="1961209"/>
              <a:ext cx="1191903" cy="454642"/>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a:extLst>
                <a:ext uri="{FF2B5EF4-FFF2-40B4-BE49-F238E27FC236}">
                  <a16:creationId xmlns:a16="http://schemas.microsoft.com/office/drawing/2014/main" id="{9EB1DF40-1EA3-479A-8E44-C460A091116E}"/>
                </a:ext>
              </a:extLst>
            </p:cNvPr>
            <p:cNvCxnSpPr>
              <a:cxnSpLocks/>
            </p:cNvCxnSpPr>
            <p:nvPr/>
          </p:nvCxnSpPr>
          <p:spPr>
            <a:xfrm flipH="1">
              <a:off x="11052762" y="1961209"/>
              <a:ext cx="159222" cy="1197591"/>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a:extLst>
                <a:ext uri="{FF2B5EF4-FFF2-40B4-BE49-F238E27FC236}">
                  <a16:creationId xmlns:a16="http://schemas.microsoft.com/office/drawing/2014/main" id="{9194C8E4-D8F1-4623-8319-FC3C7547D1E9}"/>
                </a:ext>
              </a:extLst>
            </p:cNvPr>
            <p:cNvCxnSpPr>
              <a:cxnSpLocks/>
            </p:cNvCxnSpPr>
            <p:nvPr/>
          </p:nvCxnSpPr>
          <p:spPr>
            <a:xfrm>
              <a:off x="9904075" y="1501451"/>
              <a:ext cx="116006" cy="914401"/>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a:extLst>
                <a:ext uri="{FF2B5EF4-FFF2-40B4-BE49-F238E27FC236}">
                  <a16:creationId xmlns:a16="http://schemas.microsoft.com/office/drawing/2014/main" id="{C2521ABC-062E-4457-999D-4BC3DE953E87}"/>
                </a:ext>
              </a:extLst>
            </p:cNvPr>
            <p:cNvCxnSpPr>
              <a:cxnSpLocks/>
            </p:cNvCxnSpPr>
            <p:nvPr/>
          </p:nvCxnSpPr>
          <p:spPr>
            <a:xfrm flipH="1" flipV="1">
              <a:off x="8417606" y="3605125"/>
              <a:ext cx="343470" cy="3202"/>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a:extLst>
                <a:ext uri="{FF2B5EF4-FFF2-40B4-BE49-F238E27FC236}">
                  <a16:creationId xmlns:a16="http://schemas.microsoft.com/office/drawing/2014/main" id="{994EDE13-F833-42D7-A127-BB45FBFCB58B}"/>
                </a:ext>
              </a:extLst>
            </p:cNvPr>
            <p:cNvCxnSpPr>
              <a:cxnSpLocks/>
            </p:cNvCxnSpPr>
            <p:nvPr/>
          </p:nvCxnSpPr>
          <p:spPr>
            <a:xfrm>
              <a:off x="8764487" y="1040840"/>
              <a:ext cx="346881" cy="475395"/>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89" name="Straight Connector 188">
              <a:extLst>
                <a:ext uri="{FF2B5EF4-FFF2-40B4-BE49-F238E27FC236}">
                  <a16:creationId xmlns:a16="http://schemas.microsoft.com/office/drawing/2014/main" id="{76DD19A0-42AC-4680-A070-B7D26A7ECB88}"/>
                </a:ext>
              </a:extLst>
            </p:cNvPr>
            <p:cNvCxnSpPr>
              <a:cxnSpLocks/>
            </p:cNvCxnSpPr>
            <p:nvPr/>
          </p:nvCxnSpPr>
          <p:spPr>
            <a:xfrm flipV="1">
              <a:off x="8423292" y="1040840"/>
              <a:ext cx="329821" cy="1568638"/>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90" name="Straight Connector 189">
              <a:extLst>
                <a:ext uri="{FF2B5EF4-FFF2-40B4-BE49-F238E27FC236}">
                  <a16:creationId xmlns:a16="http://schemas.microsoft.com/office/drawing/2014/main" id="{4823B065-A184-4DE8-A2E9-BD9454771D9D}"/>
                </a:ext>
              </a:extLst>
            </p:cNvPr>
            <p:cNvCxnSpPr>
              <a:cxnSpLocks/>
            </p:cNvCxnSpPr>
            <p:nvPr/>
          </p:nvCxnSpPr>
          <p:spPr>
            <a:xfrm flipV="1">
              <a:off x="8761075" y="734546"/>
              <a:ext cx="1941393" cy="321931"/>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91" name="Straight Connector 190">
              <a:extLst>
                <a:ext uri="{FF2B5EF4-FFF2-40B4-BE49-F238E27FC236}">
                  <a16:creationId xmlns:a16="http://schemas.microsoft.com/office/drawing/2014/main" id="{06A0FAEF-9B32-47C8-BD6B-48A2993CE36A}"/>
                </a:ext>
              </a:extLst>
            </p:cNvPr>
            <p:cNvCxnSpPr>
              <a:cxnSpLocks/>
            </p:cNvCxnSpPr>
            <p:nvPr/>
          </p:nvCxnSpPr>
          <p:spPr>
            <a:xfrm flipH="1">
              <a:off x="8411919" y="2609478"/>
              <a:ext cx="11374" cy="995647"/>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grpSp>
      <p:sp>
        <p:nvSpPr>
          <p:cNvPr id="192" name="Rectangle 191">
            <a:extLst>
              <a:ext uri="{FF2B5EF4-FFF2-40B4-BE49-F238E27FC236}">
                <a16:creationId xmlns:a16="http://schemas.microsoft.com/office/drawing/2014/main" id="{6C54488B-4AA8-4A29-9071-60D6AF00DA6E}"/>
              </a:ext>
            </a:extLst>
          </p:cNvPr>
          <p:cNvSpPr/>
          <p:nvPr userDrawn="1"/>
        </p:nvSpPr>
        <p:spPr>
          <a:xfrm>
            <a:off x="11445923" y="0"/>
            <a:ext cx="373038" cy="255228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93" name="Rectangle 192">
            <a:extLst>
              <a:ext uri="{FF2B5EF4-FFF2-40B4-BE49-F238E27FC236}">
                <a16:creationId xmlns:a16="http://schemas.microsoft.com/office/drawing/2014/main" id="{6AA5F804-B564-42DA-88D6-915FE7EFD1E7}"/>
              </a:ext>
            </a:extLst>
          </p:cNvPr>
          <p:cNvSpPr/>
          <p:nvPr userDrawn="1"/>
        </p:nvSpPr>
        <p:spPr>
          <a:xfrm>
            <a:off x="11818961" y="0"/>
            <a:ext cx="373038" cy="255228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852146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922732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339025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74483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68248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6820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980750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Style slide layout">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8949618"/>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18"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17" Type="http://schemas.openxmlformats.org/officeDocument/2006/relationships/slideLayout" Target="../slideLayouts/slideLayout18.xml"/><Relationship Id="rId2" Type="http://schemas.openxmlformats.org/officeDocument/2006/relationships/slideLayout" Target="../slideLayouts/slideLayout3.xml"/><Relationship Id="rId16" Type="http://schemas.openxmlformats.org/officeDocument/2006/relationships/slideLayout" Target="../slideLayouts/slideLayout17.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slideLayout" Target="../slideLayouts/slideLayout1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1046580"/>
      </p:ext>
    </p:extLst>
  </p:cSld>
  <p:clrMap bg1="lt1" tx1="dk1" bg2="lt2" tx2="dk2" accent1="accent1" accent2="accent2" accent3="accent3" accent4="accent4" accent5="accent5" accent6="accent6" hlink="hlink" folHlink="folHlink"/>
  <p:sldLayoutIdLst>
    <p:sldLayoutId id="2147483655" r:id="rId1"/>
  </p:sldLayoutIdLst>
  <p:txStyles>
    <p:titleStyle>
      <a:lvl1pPr algn="l" defTabSz="914423"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5" indent="-228605" algn="l" defTabSz="914423"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18" indent="-228605" algn="l" defTabSz="91442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8" indent="-228605" algn="l" defTabSz="91442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0"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52"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63"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7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8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98"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23" rtl="0" eaLnBrk="1" latinLnBrk="0" hangingPunct="1">
        <a:defRPr sz="1800" kern="1200">
          <a:solidFill>
            <a:schemeClr val="tx1"/>
          </a:solidFill>
          <a:latin typeface="+mn-lt"/>
          <a:ea typeface="+mn-ea"/>
          <a:cs typeface="+mn-cs"/>
        </a:defRPr>
      </a:lvl1pPr>
      <a:lvl2pPr marL="457212" algn="l" defTabSz="914423" rtl="0" eaLnBrk="1" latinLnBrk="0" hangingPunct="1">
        <a:defRPr sz="1800" kern="1200">
          <a:solidFill>
            <a:schemeClr val="tx1"/>
          </a:solidFill>
          <a:latin typeface="+mn-lt"/>
          <a:ea typeface="+mn-ea"/>
          <a:cs typeface="+mn-cs"/>
        </a:defRPr>
      </a:lvl2pPr>
      <a:lvl3pPr marL="914423" algn="l" defTabSz="914423" rtl="0" eaLnBrk="1" latinLnBrk="0" hangingPunct="1">
        <a:defRPr sz="1800" kern="1200">
          <a:solidFill>
            <a:schemeClr val="tx1"/>
          </a:solidFill>
          <a:latin typeface="+mn-lt"/>
          <a:ea typeface="+mn-ea"/>
          <a:cs typeface="+mn-cs"/>
        </a:defRPr>
      </a:lvl3pPr>
      <a:lvl4pPr marL="1371635" algn="l" defTabSz="914423" rtl="0" eaLnBrk="1" latinLnBrk="0" hangingPunct="1">
        <a:defRPr sz="1800" kern="1200">
          <a:solidFill>
            <a:schemeClr val="tx1"/>
          </a:solidFill>
          <a:latin typeface="+mn-lt"/>
          <a:ea typeface="+mn-ea"/>
          <a:cs typeface="+mn-cs"/>
        </a:defRPr>
      </a:lvl4pPr>
      <a:lvl5pPr marL="1828845" algn="l" defTabSz="914423" rtl="0" eaLnBrk="1" latinLnBrk="0" hangingPunct="1">
        <a:defRPr sz="1800" kern="1200">
          <a:solidFill>
            <a:schemeClr val="tx1"/>
          </a:solidFill>
          <a:latin typeface="+mn-lt"/>
          <a:ea typeface="+mn-ea"/>
          <a:cs typeface="+mn-cs"/>
        </a:defRPr>
      </a:lvl5pPr>
      <a:lvl6pPr marL="2286058" algn="l" defTabSz="914423" rtl="0" eaLnBrk="1" latinLnBrk="0" hangingPunct="1">
        <a:defRPr sz="1800" kern="1200">
          <a:solidFill>
            <a:schemeClr val="tx1"/>
          </a:solidFill>
          <a:latin typeface="+mn-lt"/>
          <a:ea typeface="+mn-ea"/>
          <a:cs typeface="+mn-cs"/>
        </a:defRPr>
      </a:lvl6pPr>
      <a:lvl7pPr marL="2743268" algn="l" defTabSz="914423" rtl="0" eaLnBrk="1" latinLnBrk="0" hangingPunct="1">
        <a:defRPr sz="1800" kern="1200">
          <a:solidFill>
            <a:schemeClr val="tx1"/>
          </a:solidFill>
          <a:latin typeface="+mn-lt"/>
          <a:ea typeface="+mn-ea"/>
          <a:cs typeface="+mn-cs"/>
        </a:defRPr>
      </a:lvl7pPr>
      <a:lvl8pPr marL="3200480" algn="l" defTabSz="914423" rtl="0" eaLnBrk="1" latinLnBrk="0" hangingPunct="1">
        <a:defRPr sz="1800" kern="1200">
          <a:solidFill>
            <a:schemeClr val="tx1"/>
          </a:solidFill>
          <a:latin typeface="+mn-lt"/>
          <a:ea typeface="+mn-ea"/>
          <a:cs typeface="+mn-cs"/>
        </a:defRPr>
      </a:lvl8pPr>
      <a:lvl9pPr marL="3657692" algn="l" defTabSz="91442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0174220"/>
      </p:ext>
    </p:extLst>
  </p:cSld>
  <p:clrMap bg1="lt1" tx1="dk1" bg2="lt2" tx2="dk2" accent1="accent1" accent2="accent2" accent3="accent3" accent4="accent4" accent5="accent5" accent6="accent6" hlink="hlink" folHlink="folHlink"/>
  <p:sldLayoutIdLst>
    <p:sldLayoutId id="2147483731" r:id="rId1"/>
    <p:sldLayoutId id="2147483737" r:id="rId2"/>
    <p:sldLayoutId id="2147483739" r:id="rId3"/>
    <p:sldLayoutId id="2147483736" r:id="rId4"/>
    <p:sldLayoutId id="2147483740" r:id="rId5"/>
    <p:sldLayoutId id="2147483743" r:id="rId6"/>
    <p:sldLayoutId id="2147483741" r:id="rId7"/>
    <p:sldLayoutId id="2147483742" r:id="rId8"/>
    <p:sldLayoutId id="2147483732" r:id="rId9"/>
    <p:sldLayoutId id="2147483738" r:id="rId10"/>
    <p:sldLayoutId id="2147483744" r:id="rId11"/>
    <p:sldLayoutId id="2147483745" r:id="rId12"/>
    <p:sldLayoutId id="2147483747" r:id="rId13"/>
    <p:sldLayoutId id="2147483751" r:id="rId14"/>
    <p:sldLayoutId id="2147483752" r:id="rId15"/>
    <p:sldLayoutId id="2147483753" r:id="rId16"/>
    <p:sldLayoutId id="2147483754" r:id="rId17"/>
  </p:sldLayoutIdLst>
  <p:txStyles>
    <p:titleStyle>
      <a:lvl1pPr algn="l" defTabSz="914423"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5" indent="-228605" algn="l" defTabSz="914423"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18" indent="-228605" algn="l" defTabSz="91442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8" indent="-228605" algn="l" defTabSz="91442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0"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52"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63"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7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8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98"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23" rtl="0" eaLnBrk="1" latinLnBrk="0" hangingPunct="1">
        <a:defRPr sz="1800" kern="1200">
          <a:solidFill>
            <a:schemeClr val="tx1"/>
          </a:solidFill>
          <a:latin typeface="+mn-lt"/>
          <a:ea typeface="+mn-ea"/>
          <a:cs typeface="+mn-cs"/>
        </a:defRPr>
      </a:lvl1pPr>
      <a:lvl2pPr marL="457212" algn="l" defTabSz="914423" rtl="0" eaLnBrk="1" latinLnBrk="0" hangingPunct="1">
        <a:defRPr sz="1800" kern="1200">
          <a:solidFill>
            <a:schemeClr val="tx1"/>
          </a:solidFill>
          <a:latin typeface="+mn-lt"/>
          <a:ea typeface="+mn-ea"/>
          <a:cs typeface="+mn-cs"/>
        </a:defRPr>
      </a:lvl2pPr>
      <a:lvl3pPr marL="914423" algn="l" defTabSz="914423" rtl="0" eaLnBrk="1" latinLnBrk="0" hangingPunct="1">
        <a:defRPr sz="1800" kern="1200">
          <a:solidFill>
            <a:schemeClr val="tx1"/>
          </a:solidFill>
          <a:latin typeface="+mn-lt"/>
          <a:ea typeface="+mn-ea"/>
          <a:cs typeface="+mn-cs"/>
        </a:defRPr>
      </a:lvl3pPr>
      <a:lvl4pPr marL="1371635" algn="l" defTabSz="914423" rtl="0" eaLnBrk="1" latinLnBrk="0" hangingPunct="1">
        <a:defRPr sz="1800" kern="1200">
          <a:solidFill>
            <a:schemeClr val="tx1"/>
          </a:solidFill>
          <a:latin typeface="+mn-lt"/>
          <a:ea typeface="+mn-ea"/>
          <a:cs typeface="+mn-cs"/>
        </a:defRPr>
      </a:lvl4pPr>
      <a:lvl5pPr marL="1828845" algn="l" defTabSz="914423" rtl="0" eaLnBrk="1" latinLnBrk="0" hangingPunct="1">
        <a:defRPr sz="1800" kern="1200">
          <a:solidFill>
            <a:schemeClr val="tx1"/>
          </a:solidFill>
          <a:latin typeface="+mn-lt"/>
          <a:ea typeface="+mn-ea"/>
          <a:cs typeface="+mn-cs"/>
        </a:defRPr>
      </a:lvl5pPr>
      <a:lvl6pPr marL="2286058" algn="l" defTabSz="914423" rtl="0" eaLnBrk="1" latinLnBrk="0" hangingPunct="1">
        <a:defRPr sz="1800" kern="1200">
          <a:solidFill>
            <a:schemeClr val="tx1"/>
          </a:solidFill>
          <a:latin typeface="+mn-lt"/>
          <a:ea typeface="+mn-ea"/>
          <a:cs typeface="+mn-cs"/>
        </a:defRPr>
      </a:lvl6pPr>
      <a:lvl7pPr marL="2743268" algn="l" defTabSz="914423" rtl="0" eaLnBrk="1" latinLnBrk="0" hangingPunct="1">
        <a:defRPr sz="1800" kern="1200">
          <a:solidFill>
            <a:schemeClr val="tx1"/>
          </a:solidFill>
          <a:latin typeface="+mn-lt"/>
          <a:ea typeface="+mn-ea"/>
          <a:cs typeface="+mn-cs"/>
        </a:defRPr>
      </a:lvl7pPr>
      <a:lvl8pPr marL="3200480" algn="l" defTabSz="914423" rtl="0" eaLnBrk="1" latinLnBrk="0" hangingPunct="1">
        <a:defRPr sz="1800" kern="1200">
          <a:solidFill>
            <a:schemeClr val="tx1"/>
          </a:solidFill>
          <a:latin typeface="+mn-lt"/>
          <a:ea typeface="+mn-ea"/>
          <a:cs typeface="+mn-cs"/>
        </a:defRPr>
      </a:lvl8pPr>
      <a:lvl9pPr marL="3657692" algn="l" defTabSz="91442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5178107"/>
      </p:ext>
    </p:extLst>
  </p:cSld>
  <p:clrMap bg1="lt1" tx1="dk1" bg2="lt2" tx2="dk2" accent1="accent1" accent2="accent2" accent3="accent3" accent4="accent4" accent5="accent5" accent6="accent6" hlink="hlink" folHlink="folHlink"/>
  <p:sldLayoutIdLst>
    <p:sldLayoutId id="2147483685" r:id="rId1"/>
  </p:sldLayoutIdLst>
  <p:txStyles>
    <p:titleStyle>
      <a:lvl1pPr algn="l" defTabSz="914423"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5" indent="-228605" algn="l" defTabSz="914423"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18" indent="-228605" algn="l" defTabSz="91442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8" indent="-228605" algn="l" defTabSz="91442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0"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52"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63"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7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8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98"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23" rtl="0" eaLnBrk="1" latinLnBrk="0" hangingPunct="1">
        <a:defRPr sz="1800" kern="1200">
          <a:solidFill>
            <a:schemeClr val="tx1"/>
          </a:solidFill>
          <a:latin typeface="+mn-lt"/>
          <a:ea typeface="+mn-ea"/>
          <a:cs typeface="+mn-cs"/>
        </a:defRPr>
      </a:lvl1pPr>
      <a:lvl2pPr marL="457212" algn="l" defTabSz="914423" rtl="0" eaLnBrk="1" latinLnBrk="0" hangingPunct="1">
        <a:defRPr sz="1800" kern="1200">
          <a:solidFill>
            <a:schemeClr val="tx1"/>
          </a:solidFill>
          <a:latin typeface="+mn-lt"/>
          <a:ea typeface="+mn-ea"/>
          <a:cs typeface="+mn-cs"/>
        </a:defRPr>
      </a:lvl2pPr>
      <a:lvl3pPr marL="914423" algn="l" defTabSz="914423" rtl="0" eaLnBrk="1" latinLnBrk="0" hangingPunct="1">
        <a:defRPr sz="1800" kern="1200">
          <a:solidFill>
            <a:schemeClr val="tx1"/>
          </a:solidFill>
          <a:latin typeface="+mn-lt"/>
          <a:ea typeface="+mn-ea"/>
          <a:cs typeface="+mn-cs"/>
        </a:defRPr>
      </a:lvl3pPr>
      <a:lvl4pPr marL="1371635" algn="l" defTabSz="914423" rtl="0" eaLnBrk="1" latinLnBrk="0" hangingPunct="1">
        <a:defRPr sz="1800" kern="1200">
          <a:solidFill>
            <a:schemeClr val="tx1"/>
          </a:solidFill>
          <a:latin typeface="+mn-lt"/>
          <a:ea typeface="+mn-ea"/>
          <a:cs typeface="+mn-cs"/>
        </a:defRPr>
      </a:lvl4pPr>
      <a:lvl5pPr marL="1828845" algn="l" defTabSz="914423" rtl="0" eaLnBrk="1" latinLnBrk="0" hangingPunct="1">
        <a:defRPr sz="1800" kern="1200">
          <a:solidFill>
            <a:schemeClr val="tx1"/>
          </a:solidFill>
          <a:latin typeface="+mn-lt"/>
          <a:ea typeface="+mn-ea"/>
          <a:cs typeface="+mn-cs"/>
        </a:defRPr>
      </a:lvl5pPr>
      <a:lvl6pPr marL="2286058" algn="l" defTabSz="914423" rtl="0" eaLnBrk="1" latinLnBrk="0" hangingPunct="1">
        <a:defRPr sz="1800" kern="1200">
          <a:solidFill>
            <a:schemeClr val="tx1"/>
          </a:solidFill>
          <a:latin typeface="+mn-lt"/>
          <a:ea typeface="+mn-ea"/>
          <a:cs typeface="+mn-cs"/>
        </a:defRPr>
      </a:lvl6pPr>
      <a:lvl7pPr marL="2743268" algn="l" defTabSz="914423" rtl="0" eaLnBrk="1" latinLnBrk="0" hangingPunct="1">
        <a:defRPr sz="1800" kern="1200">
          <a:solidFill>
            <a:schemeClr val="tx1"/>
          </a:solidFill>
          <a:latin typeface="+mn-lt"/>
          <a:ea typeface="+mn-ea"/>
          <a:cs typeface="+mn-cs"/>
        </a:defRPr>
      </a:lvl7pPr>
      <a:lvl8pPr marL="3200480" algn="l" defTabSz="914423" rtl="0" eaLnBrk="1" latinLnBrk="0" hangingPunct="1">
        <a:defRPr sz="1800" kern="1200">
          <a:solidFill>
            <a:schemeClr val="tx1"/>
          </a:solidFill>
          <a:latin typeface="+mn-lt"/>
          <a:ea typeface="+mn-ea"/>
          <a:cs typeface="+mn-cs"/>
        </a:defRPr>
      </a:lvl8pPr>
      <a:lvl9pPr marL="3657692" algn="l" defTabSz="91442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8.xml"/><Relationship Id="rId5" Type="http://schemas.openxmlformats.org/officeDocument/2006/relationships/image" Target="../media/image21.png"/><Relationship Id="rId4" Type="http://schemas.openxmlformats.org/officeDocument/2006/relationships/image" Target="../media/image2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1.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C4A629F9-D08E-4FFF-B030-9B6A3CD46058}"/>
              </a:ext>
            </a:extLst>
          </p:cNvPr>
          <p:cNvSpPr/>
          <p:nvPr/>
        </p:nvSpPr>
        <p:spPr>
          <a:xfrm>
            <a:off x="2321167" y="1202646"/>
            <a:ext cx="7948247" cy="4379089"/>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3AE81AD-4DA4-46A8-9DCF-0E6EFFAC35DD}"/>
              </a:ext>
            </a:extLst>
          </p:cNvPr>
          <p:cNvSpPr txBox="1"/>
          <p:nvPr/>
        </p:nvSpPr>
        <p:spPr>
          <a:xfrm>
            <a:off x="5298370" y="4884282"/>
            <a:ext cx="2195775" cy="338554"/>
          </a:xfrm>
          <a:prstGeom prst="rect">
            <a:avLst/>
          </a:prstGeom>
          <a:solidFill>
            <a:schemeClr val="accent1"/>
          </a:solidFill>
          <a:ln w="38100">
            <a:noFill/>
          </a:ln>
        </p:spPr>
        <p:txBody>
          <a:bodyPr wrap="square" rtlCol="0" anchor="ctr">
            <a:spAutoFit/>
          </a:bodyPr>
          <a:lstStyle/>
          <a:p>
            <a:pPr algn="ctr"/>
            <a:endParaRPr lang="ko-KR" altLang="en-US" sz="1600" b="1" dirty="0">
              <a:solidFill>
                <a:schemeClr val="bg1"/>
              </a:solidFill>
              <a:cs typeface="Arial" pitchFamily="34" charset="0"/>
            </a:endParaRPr>
          </a:p>
        </p:txBody>
      </p:sp>
      <p:sp>
        <p:nvSpPr>
          <p:cNvPr id="2" name="Rectangle 1"/>
          <p:cNvSpPr/>
          <p:nvPr/>
        </p:nvSpPr>
        <p:spPr>
          <a:xfrm>
            <a:off x="2566545" y="1750255"/>
            <a:ext cx="7343677" cy="1323439"/>
          </a:xfrm>
          <a:prstGeom prst="rect">
            <a:avLst/>
          </a:prstGeom>
        </p:spPr>
        <p:txBody>
          <a:bodyPr wrap="none">
            <a:spAutoFit/>
          </a:bodyPr>
          <a:lstStyle/>
          <a:p>
            <a:r>
              <a:rPr lang="en-US" sz="3200" b="1">
                <a:solidFill>
                  <a:srgbClr val="FF0000"/>
                </a:solidFill>
              </a:rPr>
              <a:t>BÀI 16: CÁC CẤU TRÚC ĐIỀU KHIỂN</a:t>
            </a:r>
          </a:p>
          <a:p>
            <a:pPr algn="ctr">
              <a:lnSpc>
                <a:spcPct val="150000"/>
              </a:lnSpc>
            </a:pPr>
            <a:r>
              <a:rPr lang="en-US" sz="3200" b="1">
                <a:solidFill>
                  <a:srgbClr val="FF0000"/>
                </a:solidFill>
              </a:rPr>
              <a:t>(2 tiết) </a:t>
            </a:r>
          </a:p>
        </p:txBody>
      </p:sp>
      <p:pic>
        <p:nvPicPr>
          <p:cNvPr id="21" name="Picture 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5197404" y="3345067"/>
            <a:ext cx="2397708" cy="2236668"/>
          </a:xfrm>
          <a:prstGeom prst="rect">
            <a:avLst/>
          </a:prstGeom>
        </p:spPr>
      </p:pic>
      <p:pic>
        <p:nvPicPr>
          <p:cNvPr id="22" name="Picture 21" descr="E:\002-KIMS BUSINESS\000-B-KIMS-소스 분류-2014\10-ESP to IMG\지구.png">
            <a:extLst>
              <a:ext uri="{FF2B5EF4-FFF2-40B4-BE49-F238E27FC236}">
                <a16:creationId xmlns:a16="http://schemas.microsoft.com/office/drawing/2014/main" id="{8287A0B1-7DBC-44C7-BFC0-4DE3C216140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78322" y="3363250"/>
            <a:ext cx="1456548" cy="1456549"/>
          </a:xfrm>
          <a:prstGeom prst="rect">
            <a:avLst/>
          </a:prstGeom>
          <a:noFill/>
          <a:effectLst>
            <a:outerShdw blurRad="63500" sx="102000" sy="102000" algn="ctr" rotWithShape="0">
              <a:prstClr val="black">
                <a:alpha val="8000"/>
              </a:prstClr>
            </a:outerShdw>
          </a:effectLst>
          <a:extLst>
            <a:ext uri="{909E8E84-426E-40DD-AFC4-6F175D3DCCD1}">
              <a14:hiddenFill xmlns:a14="http://schemas.microsoft.com/office/drawing/2010/main">
                <a:solidFill>
                  <a:srgbClr val="FFFFFF"/>
                </a:solidFill>
              </a14:hiddenFill>
            </a:ext>
          </a:extLst>
        </p:spPr>
      </p:pic>
      <p:pic>
        <p:nvPicPr>
          <p:cNvPr id="23" name="Picture 49" descr="E:\002-KIMS BUSINESS\000-B-KIMS-소스 분류-2014\02-OBJECTS-모컴-액션-이미지\05-모니터\01-imac-kims수정-모니터.png">
            <a:extLst>
              <a:ext uri="{FF2B5EF4-FFF2-40B4-BE49-F238E27FC236}">
                <a16:creationId xmlns:a16="http://schemas.microsoft.com/office/drawing/2014/main" id="{C5F67513-9338-4858-AB23-2C1A66CF964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2566545" y="3643191"/>
            <a:ext cx="1811194" cy="18548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022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E07BBAD1-7EBC-4E45-AE20-2B920F2D7751}"/>
              </a:ext>
            </a:extLst>
          </p:cNvPr>
          <p:cNvSpPr txBox="1"/>
          <p:nvPr/>
        </p:nvSpPr>
        <p:spPr>
          <a:xfrm>
            <a:off x="3985351" y="2127509"/>
            <a:ext cx="648072" cy="523220"/>
          </a:xfrm>
          <a:prstGeom prst="rect">
            <a:avLst/>
          </a:prstGeom>
          <a:noFill/>
        </p:spPr>
        <p:txBody>
          <a:bodyPr wrap="square" rtlCol="0">
            <a:spAutoFit/>
          </a:bodyPr>
          <a:lstStyle/>
          <a:p>
            <a:pPr algn="ctr"/>
            <a:r>
              <a:rPr lang="en-US" altLang="ko-KR" sz="2800" b="1" dirty="0">
                <a:solidFill>
                  <a:schemeClr val="bg1"/>
                </a:solidFill>
                <a:cs typeface="Arial" pitchFamily="34" charset="0"/>
              </a:rPr>
              <a:t>02</a:t>
            </a:r>
            <a:endParaRPr lang="ko-KR" altLang="en-US" sz="2800" b="1" dirty="0">
              <a:solidFill>
                <a:schemeClr val="bg1"/>
              </a:solidFill>
              <a:cs typeface="Arial" pitchFamily="34" charset="0"/>
            </a:endParaRPr>
          </a:p>
        </p:txBody>
      </p:sp>
      <p:sp>
        <p:nvSpPr>
          <p:cNvPr id="31" name="Text Placeholder 1"/>
          <p:cNvSpPr txBox="1">
            <a:spLocks/>
          </p:cNvSpPr>
          <p:nvPr/>
        </p:nvSpPr>
        <p:spPr>
          <a:xfrm>
            <a:off x="475928" y="323965"/>
            <a:ext cx="11573197" cy="724247"/>
          </a:xfrm>
          <a:prstGeom prst="rect">
            <a:avLst/>
          </a:prstGeom>
        </p:spPr>
        <p:txBody>
          <a:bodyPr>
            <a:noAutofit/>
          </a:bodyPr>
          <a:lstStyle>
            <a:lvl1pPr marL="228605" indent="-228605" algn="l" defTabSz="914423"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18" indent="-228605" algn="l" defTabSz="91442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8" indent="-228605" algn="l" defTabSz="91442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0"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52"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63"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7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8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98"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b="1">
                <a:solidFill>
                  <a:srgbClr val="FF0000"/>
                </a:solidFill>
              </a:rPr>
              <a:t>1. Cấu trúc tuần tự, cấu trúc rẽ nhánh</a:t>
            </a:r>
            <a:endParaRPr lang="en-US" sz="3200" b="1" dirty="0">
              <a:solidFill>
                <a:srgbClr val="FF0000"/>
              </a:solidFill>
            </a:endParaRPr>
          </a:p>
        </p:txBody>
      </p:sp>
      <p:sp>
        <p:nvSpPr>
          <p:cNvPr id="33" name="Rectangle 32"/>
          <p:cNvSpPr/>
          <p:nvPr/>
        </p:nvSpPr>
        <p:spPr>
          <a:xfrm>
            <a:off x="175210" y="151737"/>
            <a:ext cx="11869831" cy="6544236"/>
          </a:xfrm>
          <a:prstGeom prst="rect">
            <a:avLst/>
          </a:prstGeom>
          <a:solidFill>
            <a:schemeClr val="bg1"/>
          </a:solidFill>
          <a:ln w="28575">
            <a:solidFill>
              <a:srgbClr val="00206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1"/>
          <p:cNvSpPr txBox="1">
            <a:spLocks/>
          </p:cNvSpPr>
          <p:nvPr/>
        </p:nvSpPr>
        <p:spPr>
          <a:xfrm>
            <a:off x="323529" y="339509"/>
            <a:ext cx="11573197" cy="724247"/>
          </a:xfrm>
          <a:prstGeom prst="rect">
            <a:avLst/>
          </a:prstGeom>
        </p:spPr>
        <p:txBody>
          <a:bodyPr>
            <a:noAutofit/>
          </a:bodyPr>
          <a:lstStyle>
            <a:lvl1pPr marL="228605" indent="-228605" algn="l" defTabSz="914423"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18" indent="-228605" algn="l" defTabSz="91442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8" indent="-228605" algn="l" defTabSz="91442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0"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52"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63"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7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8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98"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b="1">
                <a:solidFill>
                  <a:srgbClr val="FF0000"/>
                </a:solidFill>
              </a:rPr>
              <a:t>1. Cấu trúc tuần tự, cấu trúc rẽ nhánh</a:t>
            </a:r>
            <a:endParaRPr lang="en-US" sz="3200" b="1" dirty="0">
              <a:solidFill>
                <a:srgbClr val="FF0000"/>
              </a:solidFill>
            </a:endParaRPr>
          </a:p>
        </p:txBody>
      </p:sp>
      <p:sp>
        <p:nvSpPr>
          <p:cNvPr id="35" name="Text Placeholder 1"/>
          <p:cNvSpPr txBox="1">
            <a:spLocks/>
          </p:cNvSpPr>
          <p:nvPr/>
        </p:nvSpPr>
        <p:spPr>
          <a:xfrm>
            <a:off x="327610" y="1041138"/>
            <a:ext cx="11573197" cy="724247"/>
          </a:xfrm>
          <a:prstGeom prst="rect">
            <a:avLst/>
          </a:prstGeom>
        </p:spPr>
        <p:txBody>
          <a:bodyPr>
            <a:noAutofit/>
          </a:bodyPr>
          <a:lstStyle>
            <a:lvl1pPr marL="228605" indent="-228605" algn="l" defTabSz="914423"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18" indent="-228605" algn="l" defTabSz="91442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8" indent="-228605" algn="l" defTabSz="91442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0"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52"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63"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7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8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98"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i="1">
                <a:solidFill>
                  <a:srgbClr val="002060"/>
                </a:solidFill>
              </a:rPr>
              <a:t>* Sơ đồ khối cấu trúc rẽ nhánh dạng đủ</a:t>
            </a:r>
            <a:endParaRPr lang="en-US" b="1" i="1" dirty="0">
              <a:solidFill>
                <a:srgbClr val="002060"/>
              </a:solidFill>
            </a:endParaRPr>
          </a:p>
        </p:txBody>
      </p:sp>
      <p:sp>
        <p:nvSpPr>
          <p:cNvPr id="36" name="Rounded Rectangle 35"/>
          <p:cNvSpPr/>
          <p:nvPr/>
        </p:nvSpPr>
        <p:spPr>
          <a:xfrm>
            <a:off x="323529" y="1765385"/>
            <a:ext cx="5046330" cy="467127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400">
                <a:solidFill>
                  <a:schemeClr val="tx1"/>
                </a:solidFill>
              </a:rPr>
              <a:t>Cấu trúc rẽ nhánh dạng đủ:</a:t>
            </a:r>
          </a:p>
          <a:p>
            <a:pPr marL="971550" lvl="1" indent="-514350" algn="just">
              <a:lnSpc>
                <a:spcPct val="150000"/>
              </a:lnSpc>
              <a:buFont typeface="Wingdings" panose="05000000000000000000" pitchFamily="2" charset="2"/>
              <a:buChar char="§"/>
            </a:pPr>
            <a:r>
              <a:rPr lang="en-US" sz="2400">
                <a:solidFill>
                  <a:schemeClr val="tx1"/>
                </a:solidFill>
              </a:rPr>
              <a:t>Nếu </a:t>
            </a:r>
            <a:r>
              <a:rPr lang="en-US" sz="2400">
                <a:solidFill>
                  <a:srgbClr val="FF0000"/>
                </a:solidFill>
              </a:rPr>
              <a:t>Điều kiện </a:t>
            </a:r>
            <a:r>
              <a:rPr lang="en-US" sz="2400">
                <a:solidFill>
                  <a:schemeClr val="tx1"/>
                </a:solidFill>
              </a:rPr>
              <a:t>câu khẳng định đúng thì thực hiện </a:t>
            </a:r>
            <a:r>
              <a:rPr lang="en-US" sz="2400">
                <a:solidFill>
                  <a:srgbClr val="FF0000"/>
                </a:solidFill>
              </a:rPr>
              <a:t>Lệnh</a:t>
            </a:r>
            <a:r>
              <a:rPr lang="en-US" sz="2400">
                <a:solidFill>
                  <a:schemeClr val="tx1"/>
                </a:solidFill>
              </a:rPr>
              <a:t> gật đầu.</a:t>
            </a:r>
          </a:p>
          <a:p>
            <a:pPr marL="971550" lvl="1" indent="-514350" algn="just">
              <a:lnSpc>
                <a:spcPct val="150000"/>
              </a:lnSpc>
              <a:buFont typeface="Wingdings" panose="05000000000000000000" pitchFamily="2" charset="2"/>
              <a:buChar char="§"/>
            </a:pPr>
            <a:r>
              <a:rPr lang="en-US" sz="2400">
                <a:solidFill>
                  <a:schemeClr val="tx1"/>
                </a:solidFill>
              </a:rPr>
              <a:t>Nếu </a:t>
            </a:r>
            <a:r>
              <a:rPr lang="en-US" sz="2400">
                <a:solidFill>
                  <a:srgbClr val="FF0000"/>
                </a:solidFill>
              </a:rPr>
              <a:t>Điều kiện </a:t>
            </a:r>
            <a:r>
              <a:rPr lang="en-US" sz="2400">
                <a:solidFill>
                  <a:schemeClr val="tx1"/>
                </a:solidFill>
              </a:rPr>
              <a:t>câu khẳng định sai thì thực hiện </a:t>
            </a:r>
            <a:r>
              <a:rPr lang="en-US" sz="2400">
                <a:solidFill>
                  <a:srgbClr val="FF0000"/>
                </a:solidFill>
              </a:rPr>
              <a:t>Lệnh</a:t>
            </a:r>
            <a:r>
              <a:rPr lang="en-US" sz="2400">
                <a:solidFill>
                  <a:schemeClr val="tx1"/>
                </a:solidFill>
              </a:rPr>
              <a:t> lắc đầu</a:t>
            </a:r>
            <a:endParaRPr lang="en-US" sz="2400" dirty="0">
              <a:solidFill>
                <a:schemeClr val="tx1"/>
              </a:solidFill>
            </a:endParaRPr>
          </a:p>
        </p:txBody>
      </p:sp>
      <p:cxnSp>
        <p:nvCxnSpPr>
          <p:cNvPr id="3" name="Straight Arrow Connector 2"/>
          <p:cNvCxnSpPr/>
          <p:nvPr/>
        </p:nvCxnSpPr>
        <p:spPr>
          <a:xfrm>
            <a:off x="8889863" y="1403261"/>
            <a:ext cx="11885" cy="753639"/>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 name="Diamond 3"/>
          <p:cNvSpPr/>
          <p:nvPr/>
        </p:nvSpPr>
        <p:spPr>
          <a:xfrm>
            <a:off x="7116414" y="2156900"/>
            <a:ext cx="3523130" cy="1604921"/>
          </a:xfrm>
          <a:prstGeom prst="diamond">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chemeClr val="tx1"/>
                </a:solidFill>
              </a:rPr>
              <a:t>Trả lời đúng</a:t>
            </a:r>
          </a:p>
        </p:txBody>
      </p:sp>
      <p:cxnSp>
        <p:nvCxnSpPr>
          <p:cNvPr id="18" name="Straight Arrow Connector 17"/>
          <p:cNvCxnSpPr/>
          <p:nvPr/>
        </p:nvCxnSpPr>
        <p:spPr>
          <a:xfrm flipH="1">
            <a:off x="8877979" y="5675603"/>
            <a:ext cx="23769" cy="804991"/>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Connector 5"/>
          <p:cNvCxnSpPr>
            <a:stCxn id="4" idx="1"/>
          </p:cNvCxnSpPr>
          <p:nvPr/>
        </p:nvCxnSpPr>
        <p:spPr>
          <a:xfrm flipH="1" flipV="1">
            <a:off x="6689469" y="2959360"/>
            <a:ext cx="426945"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6689469" y="2959359"/>
            <a:ext cx="0" cy="1441421"/>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840860" y="4376109"/>
            <a:ext cx="1707777" cy="58764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Gật đầu</a:t>
            </a:r>
          </a:p>
        </p:txBody>
      </p:sp>
      <p:cxnSp>
        <p:nvCxnSpPr>
          <p:cNvPr id="24" name="Straight Connector 23"/>
          <p:cNvCxnSpPr/>
          <p:nvPr/>
        </p:nvCxnSpPr>
        <p:spPr>
          <a:xfrm flipH="1">
            <a:off x="6694630" y="5675603"/>
            <a:ext cx="218335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6694629" y="5003250"/>
            <a:ext cx="1" cy="67235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10639544" y="2959361"/>
            <a:ext cx="55597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11195515" y="2959360"/>
            <a:ext cx="0" cy="1441421"/>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10341628" y="4320255"/>
            <a:ext cx="1559180" cy="58764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Lắc đầu</a:t>
            </a:r>
          </a:p>
        </p:txBody>
      </p:sp>
      <p:cxnSp>
        <p:nvCxnSpPr>
          <p:cNvPr id="39" name="Straight Connector 38"/>
          <p:cNvCxnSpPr/>
          <p:nvPr/>
        </p:nvCxnSpPr>
        <p:spPr>
          <a:xfrm>
            <a:off x="11195515" y="4931258"/>
            <a:ext cx="1" cy="74434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8877980" y="5675603"/>
            <a:ext cx="231753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10639544" y="2429101"/>
            <a:ext cx="630301" cy="461665"/>
          </a:xfrm>
          <a:prstGeom prst="rect">
            <a:avLst/>
          </a:prstGeom>
          <a:noFill/>
        </p:spPr>
        <p:txBody>
          <a:bodyPr wrap="none" rtlCol="0">
            <a:spAutoFit/>
          </a:bodyPr>
          <a:lstStyle/>
          <a:p>
            <a:r>
              <a:rPr lang="en-US" sz="2400"/>
              <a:t>Sai</a:t>
            </a:r>
          </a:p>
        </p:txBody>
      </p:sp>
      <p:sp>
        <p:nvSpPr>
          <p:cNvPr id="23" name="TextBox 22"/>
          <p:cNvSpPr txBox="1"/>
          <p:nvPr/>
        </p:nvSpPr>
        <p:spPr>
          <a:xfrm>
            <a:off x="6298260" y="2419896"/>
            <a:ext cx="922047" cy="461665"/>
          </a:xfrm>
          <a:prstGeom prst="rect">
            <a:avLst/>
          </a:prstGeom>
          <a:noFill/>
        </p:spPr>
        <p:txBody>
          <a:bodyPr wrap="none" rtlCol="0">
            <a:spAutoFit/>
          </a:bodyPr>
          <a:lstStyle/>
          <a:p>
            <a:r>
              <a:rPr lang="en-US" sz="2400"/>
              <a:t>Đúng</a:t>
            </a:r>
          </a:p>
        </p:txBody>
      </p:sp>
    </p:spTree>
    <p:extLst>
      <p:ext uri="{BB962C8B-B14F-4D97-AF65-F5344CB8AC3E}">
        <p14:creationId xmlns:p14="http://schemas.microsoft.com/office/powerpoint/2010/main" val="1213323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down)">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barn(inVertical)">
                                      <p:cBhvr>
                                        <p:cTn id="12" dur="500"/>
                                        <p:tgtEl>
                                          <p:spTgt spid="3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par>
                                <p:cTn id="18" presetID="16" presetClass="entr" presetSubtype="21" fill="hold" nodeType="with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barn(inVertical)">
                                      <p:cBhvr>
                                        <p:cTn id="20" dur="500"/>
                                        <p:tgtEl>
                                          <p:spTgt spid="27"/>
                                        </p:tgtEl>
                                      </p:cBhvr>
                                    </p:animEffect>
                                  </p:childTnLst>
                                </p:cTn>
                              </p:par>
                              <p:par>
                                <p:cTn id="21" presetID="16" presetClass="entr" presetSubtype="21" fill="hold"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barn(inVertical)">
                                      <p:cBhvr>
                                        <p:cTn id="23" dur="500"/>
                                        <p:tgtEl>
                                          <p:spTgt spid="22"/>
                                        </p:tgtEl>
                                      </p:cBhvr>
                                    </p:animEffect>
                                  </p:childTnLst>
                                </p:cTn>
                              </p:par>
                              <p:par>
                                <p:cTn id="24" presetID="16" presetClass="entr" presetSubtype="21" fill="hold"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barn(inVertical)">
                                      <p:cBhvr>
                                        <p:cTn id="26" dur="500"/>
                                        <p:tgtEl>
                                          <p:spTgt spid="6"/>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barn(inVertical)">
                                      <p:cBhvr>
                                        <p:cTn id="29" dur="500"/>
                                        <p:tgtEl>
                                          <p:spTgt spid="4"/>
                                        </p:tgtEl>
                                      </p:cBhvr>
                                    </p:animEffect>
                                  </p:childTnLst>
                                </p:cTn>
                              </p:par>
                              <p:par>
                                <p:cTn id="30" presetID="16" presetClass="entr" presetSubtype="21" fill="hold" nodeType="with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barn(inVertical)">
                                      <p:cBhvr>
                                        <p:cTn id="32" dur="500"/>
                                        <p:tgtEl>
                                          <p:spTgt spid="3"/>
                                        </p:tgtEl>
                                      </p:cBhvr>
                                    </p:animEffect>
                                  </p:childTnLst>
                                </p:cTn>
                              </p:par>
                              <p:par>
                                <p:cTn id="33" presetID="16" presetClass="entr" presetSubtype="21" fill="hold" nodeType="with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barn(inVertical)">
                                      <p:cBhvr>
                                        <p:cTn id="35" dur="500"/>
                                        <p:tgtEl>
                                          <p:spTgt spid="25"/>
                                        </p:tgtEl>
                                      </p:cBhvr>
                                    </p:animEffect>
                                  </p:childTnLst>
                                </p:cTn>
                              </p:par>
                              <p:par>
                                <p:cTn id="36" presetID="16" presetClass="entr" presetSubtype="21" fill="hold" nodeType="with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barn(inVertical)">
                                      <p:cBhvr>
                                        <p:cTn id="38" dur="500"/>
                                        <p:tgtEl>
                                          <p:spTgt spid="29"/>
                                        </p:tgtEl>
                                      </p:cBhvr>
                                    </p:animEffect>
                                  </p:childTnLst>
                                </p:cTn>
                              </p:par>
                              <p:par>
                                <p:cTn id="39" presetID="16" presetClass="entr" presetSubtype="21" fill="hold" grpId="0" nodeType="with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barn(inVertical)">
                                      <p:cBhvr>
                                        <p:cTn id="41" dur="500"/>
                                        <p:tgtEl>
                                          <p:spTgt spid="30"/>
                                        </p:tgtEl>
                                      </p:cBhvr>
                                    </p:animEffect>
                                  </p:childTnLst>
                                </p:cTn>
                              </p:par>
                              <p:par>
                                <p:cTn id="42" presetID="16" presetClass="entr" presetSubtype="21" fill="hold" nodeType="with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barn(inVertical)">
                                      <p:cBhvr>
                                        <p:cTn id="44" dur="500"/>
                                        <p:tgtEl>
                                          <p:spTgt spid="39"/>
                                        </p:tgtEl>
                                      </p:cBhvr>
                                    </p:animEffect>
                                  </p:childTnLst>
                                </p:cTn>
                              </p:par>
                              <p:par>
                                <p:cTn id="45" presetID="16" presetClass="entr" presetSubtype="21" fill="hold" nodeType="withEffect">
                                  <p:stCondLst>
                                    <p:cond delay="0"/>
                                  </p:stCondLst>
                                  <p:childTnLst>
                                    <p:set>
                                      <p:cBhvr>
                                        <p:cTn id="46" dur="1" fill="hold">
                                          <p:stCondLst>
                                            <p:cond delay="0"/>
                                          </p:stCondLst>
                                        </p:cTn>
                                        <p:tgtEl>
                                          <p:spTgt spid="40"/>
                                        </p:tgtEl>
                                        <p:attrNameLst>
                                          <p:attrName>style.visibility</p:attrName>
                                        </p:attrNameLst>
                                      </p:cBhvr>
                                      <p:to>
                                        <p:strVal val="visible"/>
                                      </p:to>
                                    </p:set>
                                    <p:animEffect transition="in" filter="barn(inVertical)">
                                      <p:cBhvr>
                                        <p:cTn id="47" dur="500"/>
                                        <p:tgtEl>
                                          <p:spTgt spid="40"/>
                                        </p:tgtEl>
                                      </p:cBhvr>
                                    </p:animEffect>
                                  </p:childTnLst>
                                </p:cTn>
                              </p:par>
                              <p:par>
                                <p:cTn id="48" presetID="16" presetClass="entr" presetSubtype="21" fill="hold"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barn(inVertical)">
                                      <p:cBhvr>
                                        <p:cTn id="50" dur="500"/>
                                        <p:tgtEl>
                                          <p:spTgt spid="24"/>
                                        </p:tgtEl>
                                      </p:cBhvr>
                                    </p:animEffect>
                                  </p:childTnLst>
                                </p:cTn>
                              </p:par>
                              <p:par>
                                <p:cTn id="51" presetID="16" presetClass="entr" presetSubtype="21" fill="hold"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barn(inVertical)">
                                      <p:cBhvr>
                                        <p:cTn id="53" dur="500"/>
                                        <p:tgtEl>
                                          <p:spTgt spid="18"/>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grpId="0" nodeType="click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barn(inVertical)">
                                      <p:cBhvr>
                                        <p:cTn id="58" dur="500"/>
                                        <p:tgtEl>
                                          <p:spTgt spid="23"/>
                                        </p:tgtEl>
                                      </p:cBhvr>
                                    </p:animEffect>
                                  </p:childTnLst>
                                </p:cTn>
                              </p:par>
                              <p:par>
                                <p:cTn id="59" presetID="16" presetClass="entr" presetSubtype="21" fill="hold" grpId="0" nodeType="with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barn(inVertical)">
                                      <p:cBhvr>
                                        <p:cTn id="6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animBg="1"/>
      <p:bldP spid="4" grpId="0" animBg="1"/>
      <p:bldP spid="8" grpId="0" animBg="1"/>
      <p:bldP spid="30" grpId="0" animBg="1"/>
      <p:bldP spid="21" grpId="0"/>
      <p:bldP spid="2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그룹 7">
            <a:extLst>
              <a:ext uri="{FF2B5EF4-FFF2-40B4-BE49-F238E27FC236}">
                <a16:creationId xmlns:a16="http://schemas.microsoft.com/office/drawing/2014/main" id="{5BB7F728-77A8-40E3-BACF-7D3EEFA5FD4D}"/>
              </a:ext>
            </a:extLst>
          </p:cNvPr>
          <p:cNvGrpSpPr/>
          <p:nvPr/>
        </p:nvGrpSpPr>
        <p:grpSpPr>
          <a:xfrm rot="10800000" flipV="1">
            <a:off x="10890542" y="5829527"/>
            <a:ext cx="1390355" cy="1028473"/>
            <a:chOff x="1541839" y="2217893"/>
            <a:chExt cx="2159832" cy="928031"/>
          </a:xfrm>
          <a:solidFill>
            <a:schemeClr val="bg1">
              <a:lumMod val="85000"/>
            </a:schemeClr>
          </a:solidFill>
        </p:grpSpPr>
        <p:grpSp>
          <p:nvGrpSpPr>
            <p:cNvPr id="4" name="그룹 8">
              <a:extLst>
                <a:ext uri="{FF2B5EF4-FFF2-40B4-BE49-F238E27FC236}">
                  <a16:creationId xmlns:a16="http://schemas.microsoft.com/office/drawing/2014/main" id="{F1DE0F58-34FB-4365-868D-862335FF93D5}"/>
                </a:ext>
              </a:extLst>
            </p:cNvPr>
            <p:cNvGrpSpPr/>
            <p:nvPr/>
          </p:nvGrpSpPr>
          <p:grpSpPr>
            <a:xfrm>
              <a:off x="1774163" y="2217893"/>
              <a:ext cx="1927508" cy="852379"/>
              <a:chOff x="1774163" y="2217893"/>
              <a:chExt cx="1927508" cy="852379"/>
            </a:xfrm>
            <a:grpFill/>
          </p:grpSpPr>
          <p:sp>
            <p:nvSpPr>
              <p:cNvPr id="6" name="Freeform 18">
                <a:extLst>
                  <a:ext uri="{FF2B5EF4-FFF2-40B4-BE49-F238E27FC236}">
                    <a16:creationId xmlns:a16="http://schemas.microsoft.com/office/drawing/2014/main" id="{0574C6B5-3BA8-4B96-BB75-49F3D5A5C0C7}"/>
                  </a:ext>
                </a:extLst>
              </p:cNvPr>
              <p:cNvSpPr/>
              <p:nvPr/>
            </p:nvSpPr>
            <p:spPr>
              <a:xfrm flipH="1">
                <a:off x="1774163" y="2350717"/>
                <a:ext cx="1600825" cy="719555"/>
              </a:xfrm>
              <a:custGeom>
                <a:avLst/>
                <a:gdLst>
                  <a:gd name="connsiteX0" fmla="*/ 4126727 w 4126727"/>
                  <a:gd name="connsiteY0" fmla="*/ 866693 h 1836752"/>
                  <a:gd name="connsiteX1" fmla="*/ 2782957 w 4126727"/>
                  <a:gd name="connsiteY1" fmla="*/ 0 h 1836752"/>
                  <a:gd name="connsiteX2" fmla="*/ 2703444 w 4126727"/>
                  <a:gd name="connsiteY2" fmla="*/ 7952 h 1836752"/>
                  <a:gd name="connsiteX3" fmla="*/ 1375576 w 4126727"/>
                  <a:gd name="connsiteY3" fmla="*/ 326004 h 1836752"/>
                  <a:gd name="connsiteX4" fmla="*/ 0 w 4126727"/>
                  <a:gd name="connsiteY4" fmla="*/ 477079 h 1836752"/>
                  <a:gd name="connsiteX5" fmla="*/ 1574358 w 4126727"/>
                  <a:gd name="connsiteY5" fmla="*/ 898498 h 1836752"/>
                  <a:gd name="connsiteX6" fmla="*/ 2576223 w 4126727"/>
                  <a:gd name="connsiteY6" fmla="*/ 1280160 h 1836752"/>
                  <a:gd name="connsiteX7" fmla="*/ 3267986 w 4126727"/>
                  <a:gd name="connsiteY7" fmla="*/ 1836752 h 1836752"/>
                  <a:gd name="connsiteX8" fmla="*/ 4126727 w 4126727"/>
                  <a:gd name="connsiteY8" fmla="*/ 866693 h 1836752"/>
                  <a:gd name="connsiteX0" fmla="*/ 4126727 w 4126727"/>
                  <a:gd name="connsiteY0" fmla="*/ 884466 h 1854525"/>
                  <a:gd name="connsiteX1" fmla="*/ 2782957 w 4126727"/>
                  <a:gd name="connsiteY1" fmla="*/ 17773 h 1854525"/>
                  <a:gd name="connsiteX2" fmla="*/ 2703444 w 4126727"/>
                  <a:gd name="connsiteY2" fmla="*/ 25725 h 1854525"/>
                  <a:gd name="connsiteX3" fmla="*/ 1375576 w 4126727"/>
                  <a:gd name="connsiteY3" fmla="*/ 343777 h 1854525"/>
                  <a:gd name="connsiteX4" fmla="*/ 0 w 4126727"/>
                  <a:gd name="connsiteY4" fmla="*/ 494852 h 1854525"/>
                  <a:gd name="connsiteX5" fmla="*/ 1574358 w 4126727"/>
                  <a:gd name="connsiteY5" fmla="*/ 916271 h 1854525"/>
                  <a:gd name="connsiteX6" fmla="*/ 2576223 w 4126727"/>
                  <a:gd name="connsiteY6" fmla="*/ 1297933 h 1854525"/>
                  <a:gd name="connsiteX7" fmla="*/ 3267986 w 4126727"/>
                  <a:gd name="connsiteY7" fmla="*/ 1854525 h 1854525"/>
                  <a:gd name="connsiteX8" fmla="*/ 4126727 w 4126727"/>
                  <a:gd name="connsiteY8" fmla="*/ 884466 h 1854525"/>
                  <a:gd name="connsiteX0" fmla="*/ 1375576 w 4126727"/>
                  <a:gd name="connsiteY0" fmla="*/ 331865 h 1842613"/>
                  <a:gd name="connsiteX1" fmla="*/ 0 w 4126727"/>
                  <a:gd name="connsiteY1" fmla="*/ 482940 h 1842613"/>
                  <a:gd name="connsiteX2" fmla="*/ 1574358 w 4126727"/>
                  <a:gd name="connsiteY2" fmla="*/ 904359 h 1842613"/>
                  <a:gd name="connsiteX3" fmla="*/ 2576223 w 4126727"/>
                  <a:gd name="connsiteY3" fmla="*/ 1286021 h 1842613"/>
                  <a:gd name="connsiteX4" fmla="*/ 3267986 w 4126727"/>
                  <a:gd name="connsiteY4" fmla="*/ 1842613 h 1842613"/>
                  <a:gd name="connsiteX5" fmla="*/ 4126727 w 4126727"/>
                  <a:gd name="connsiteY5" fmla="*/ 872554 h 1842613"/>
                  <a:gd name="connsiteX6" fmla="*/ 2782957 w 4126727"/>
                  <a:gd name="connsiteY6" fmla="*/ 5861 h 1842613"/>
                  <a:gd name="connsiteX7" fmla="*/ 2794884 w 4126727"/>
                  <a:gd name="connsiteY7" fmla="*/ 105253 h 1842613"/>
                  <a:gd name="connsiteX0" fmla="*/ 1375576 w 4126727"/>
                  <a:gd name="connsiteY0" fmla="*/ 326004 h 1836752"/>
                  <a:gd name="connsiteX1" fmla="*/ 0 w 4126727"/>
                  <a:gd name="connsiteY1" fmla="*/ 477079 h 1836752"/>
                  <a:gd name="connsiteX2" fmla="*/ 1574358 w 4126727"/>
                  <a:gd name="connsiteY2" fmla="*/ 898498 h 1836752"/>
                  <a:gd name="connsiteX3" fmla="*/ 2576223 w 4126727"/>
                  <a:gd name="connsiteY3" fmla="*/ 1280160 h 1836752"/>
                  <a:gd name="connsiteX4" fmla="*/ 3267986 w 4126727"/>
                  <a:gd name="connsiteY4" fmla="*/ 1836752 h 1836752"/>
                  <a:gd name="connsiteX5" fmla="*/ 4126727 w 4126727"/>
                  <a:gd name="connsiteY5" fmla="*/ 866693 h 1836752"/>
                  <a:gd name="connsiteX6" fmla="*/ 2782957 w 4126727"/>
                  <a:gd name="connsiteY6" fmla="*/ 0 h 1836752"/>
                  <a:gd name="connsiteX0" fmla="*/ 1375576 w 4126727"/>
                  <a:gd name="connsiteY0" fmla="*/ 326004 h 1836752"/>
                  <a:gd name="connsiteX1" fmla="*/ 0 w 4126727"/>
                  <a:gd name="connsiteY1" fmla="*/ 477079 h 1836752"/>
                  <a:gd name="connsiteX2" fmla="*/ 1574358 w 4126727"/>
                  <a:gd name="connsiteY2" fmla="*/ 898498 h 1836752"/>
                  <a:gd name="connsiteX3" fmla="*/ 2576223 w 4126727"/>
                  <a:gd name="connsiteY3" fmla="*/ 1280160 h 1836752"/>
                  <a:gd name="connsiteX4" fmla="*/ 3267986 w 4126727"/>
                  <a:gd name="connsiteY4" fmla="*/ 1836752 h 1836752"/>
                  <a:gd name="connsiteX5" fmla="*/ 4126727 w 4126727"/>
                  <a:gd name="connsiteY5" fmla="*/ 866693 h 1836752"/>
                  <a:gd name="connsiteX6" fmla="*/ 2782957 w 4126727"/>
                  <a:gd name="connsiteY6" fmla="*/ 0 h 1836752"/>
                  <a:gd name="connsiteX0" fmla="*/ 1375576 w 4063117"/>
                  <a:gd name="connsiteY0" fmla="*/ 326004 h 1836752"/>
                  <a:gd name="connsiteX1" fmla="*/ 0 w 4063117"/>
                  <a:gd name="connsiteY1" fmla="*/ 477079 h 1836752"/>
                  <a:gd name="connsiteX2" fmla="*/ 1574358 w 4063117"/>
                  <a:gd name="connsiteY2" fmla="*/ 898498 h 1836752"/>
                  <a:gd name="connsiteX3" fmla="*/ 2576223 w 4063117"/>
                  <a:gd name="connsiteY3" fmla="*/ 1280160 h 1836752"/>
                  <a:gd name="connsiteX4" fmla="*/ 3267986 w 4063117"/>
                  <a:gd name="connsiteY4" fmla="*/ 1836752 h 1836752"/>
                  <a:gd name="connsiteX5" fmla="*/ 4063117 w 4063117"/>
                  <a:gd name="connsiteY5" fmla="*/ 930304 h 1836752"/>
                  <a:gd name="connsiteX6" fmla="*/ 2782957 w 4063117"/>
                  <a:gd name="connsiteY6" fmla="*/ 0 h 1836752"/>
                  <a:gd name="connsiteX0" fmla="*/ 1375576 w 4063117"/>
                  <a:gd name="connsiteY0" fmla="*/ 326004 h 1836752"/>
                  <a:gd name="connsiteX1" fmla="*/ 0 w 4063117"/>
                  <a:gd name="connsiteY1" fmla="*/ 477079 h 1836752"/>
                  <a:gd name="connsiteX2" fmla="*/ 1574358 w 4063117"/>
                  <a:gd name="connsiteY2" fmla="*/ 898498 h 1836752"/>
                  <a:gd name="connsiteX3" fmla="*/ 2576223 w 4063117"/>
                  <a:gd name="connsiteY3" fmla="*/ 1280160 h 1836752"/>
                  <a:gd name="connsiteX4" fmla="*/ 3267986 w 4063117"/>
                  <a:gd name="connsiteY4" fmla="*/ 1836752 h 1836752"/>
                  <a:gd name="connsiteX5" fmla="*/ 4063117 w 4063117"/>
                  <a:gd name="connsiteY5" fmla="*/ 930304 h 1836752"/>
                  <a:gd name="connsiteX6" fmla="*/ 2782957 w 4063117"/>
                  <a:gd name="connsiteY6" fmla="*/ 0 h 1836752"/>
                  <a:gd name="connsiteX0" fmla="*/ 1375576 w 4063117"/>
                  <a:gd name="connsiteY0" fmla="*/ 326004 h 1836752"/>
                  <a:gd name="connsiteX1" fmla="*/ 0 w 4063117"/>
                  <a:gd name="connsiteY1" fmla="*/ 477079 h 1836752"/>
                  <a:gd name="connsiteX2" fmla="*/ 1574358 w 4063117"/>
                  <a:gd name="connsiteY2" fmla="*/ 898498 h 1836752"/>
                  <a:gd name="connsiteX3" fmla="*/ 2576223 w 4063117"/>
                  <a:gd name="connsiteY3" fmla="*/ 1280160 h 1836752"/>
                  <a:gd name="connsiteX4" fmla="*/ 3267986 w 4063117"/>
                  <a:gd name="connsiteY4" fmla="*/ 1836752 h 1836752"/>
                  <a:gd name="connsiteX5" fmla="*/ 4063117 w 4063117"/>
                  <a:gd name="connsiteY5" fmla="*/ 930304 h 1836752"/>
                  <a:gd name="connsiteX6" fmla="*/ 2782957 w 4063117"/>
                  <a:gd name="connsiteY6" fmla="*/ 0 h 1836752"/>
                  <a:gd name="connsiteX0" fmla="*/ 1375576 w 4063117"/>
                  <a:gd name="connsiteY0" fmla="*/ 326004 h 1836752"/>
                  <a:gd name="connsiteX1" fmla="*/ 0 w 4063117"/>
                  <a:gd name="connsiteY1" fmla="*/ 477079 h 1836752"/>
                  <a:gd name="connsiteX2" fmla="*/ 1574358 w 4063117"/>
                  <a:gd name="connsiteY2" fmla="*/ 898498 h 1836752"/>
                  <a:gd name="connsiteX3" fmla="*/ 2576223 w 4063117"/>
                  <a:gd name="connsiteY3" fmla="*/ 1280160 h 1836752"/>
                  <a:gd name="connsiteX4" fmla="*/ 3267986 w 4063117"/>
                  <a:gd name="connsiteY4" fmla="*/ 1836752 h 1836752"/>
                  <a:gd name="connsiteX5" fmla="*/ 4063117 w 4063117"/>
                  <a:gd name="connsiteY5" fmla="*/ 930304 h 1836752"/>
                  <a:gd name="connsiteX6" fmla="*/ 2782957 w 4063117"/>
                  <a:gd name="connsiteY6" fmla="*/ 0 h 1836752"/>
                  <a:gd name="connsiteX7" fmla="*/ 1375576 w 4063117"/>
                  <a:gd name="connsiteY7" fmla="*/ 326004 h 1836752"/>
                  <a:gd name="connsiteX0" fmla="*/ 1375576 w 4063117"/>
                  <a:gd name="connsiteY0" fmla="*/ 326004 h 1836752"/>
                  <a:gd name="connsiteX1" fmla="*/ 0 w 4063117"/>
                  <a:gd name="connsiteY1" fmla="*/ 477079 h 1836752"/>
                  <a:gd name="connsiteX2" fmla="*/ 1574358 w 4063117"/>
                  <a:gd name="connsiteY2" fmla="*/ 898498 h 1836752"/>
                  <a:gd name="connsiteX3" fmla="*/ 2576223 w 4063117"/>
                  <a:gd name="connsiteY3" fmla="*/ 1280160 h 1836752"/>
                  <a:gd name="connsiteX4" fmla="*/ 3267986 w 4063117"/>
                  <a:gd name="connsiteY4" fmla="*/ 1836752 h 1836752"/>
                  <a:gd name="connsiteX5" fmla="*/ 4063117 w 4063117"/>
                  <a:gd name="connsiteY5" fmla="*/ 930304 h 1836752"/>
                  <a:gd name="connsiteX6" fmla="*/ 2782957 w 4063117"/>
                  <a:gd name="connsiteY6" fmla="*/ 0 h 1836752"/>
                  <a:gd name="connsiteX7" fmla="*/ 1375576 w 4063117"/>
                  <a:gd name="connsiteY7" fmla="*/ 326004 h 1836752"/>
                  <a:gd name="connsiteX0" fmla="*/ 1375576 w 4063117"/>
                  <a:gd name="connsiteY0" fmla="*/ 390578 h 1901326"/>
                  <a:gd name="connsiteX1" fmla="*/ 0 w 4063117"/>
                  <a:gd name="connsiteY1" fmla="*/ 541653 h 1901326"/>
                  <a:gd name="connsiteX2" fmla="*/ 1574358 w 4063117"/>
                  <a:gd name="connsiteY2" fmla="*/ 963072 h 1901326"/>
                  <a:gd name="connsiteX3" fmla="*/ 2576223 w 4063117"/>
                  <a:gd name="connsiteY3" fmla="*/ 1344734 h 1901326"/>
                  <a:gd name="connsiteX4" fmla="*/ 3267986 w 4063117"/>
                  <a:gd name="connsiteY4" fmla="*/ 1901326 h 1901326"/>
                  <a:gd name="connsiteX5" fmla="*/ 4063117 w 4063117"/>
                  <a:gd name="connsiteY5" fmla="*/ 994878 h 1901326"/>
                  <a:gd name="connsiteX6" fmla="*/ 2782957 w 4063117"/>
                  <a:gd name="connsiteY6" fmla="*/ 64574 h 1901326"/>
                  <a:gd name="connsiteX7" fmla="*/ 2178658 w 4063117"/>
                  <a:gd name="connsiteY7" fmla="*/ 96380 h 1901326"/>
                  <a:gd name="connsiteX8" fmla="*/ 1375576 w 4063117"/>
                  <a:gd name="connsiteY8" fmla="*/ 390578 h 1901326"/>
                  <a:gd name="connsiteX0" fmla="*/ 1375576 w 4063117"/>
                  <a:gd name="connsiteY0" fmla="*/ 383650 h 1894398"/>
                  <a:gd name="connsiteX1" fmla="*/ 0 w 4063117"/>
                  <a:gd name="connsiteY1" fmla="*/ 534725 h 1894398"/>
                  <a:gd name="connsiteX2" fmla="*/ 1574358 w 4063117"/>
                  <a:gd name="connsiteY2" fmla="*/ 956144 h 1894398"/>
                  <a:gd name="connsiteX3" fmla="*/ 2576223 w 4063117"/>
                  <a:gd name="connsiteY3" fmla="*/ 1337806 h 1894398"/>
                  <a:gd name="connsiteX4" fmla="*/ 3267986 w 4063117"/>
                  <a:gd name="connsiteY4" fmla="*/ 1894398 h 1894398"/>
                  <a:gd name="connsiteX5" fmla="*/ 4063117 w 4063117"/>
                  <a:gd name="connsiteY5" fmla="*/ 987950 h 1894398"/>
                  <a:gd name="connsiteX6" fmla="*/ 2782957 w 4063117"/>
                  <a:gd name="connsiteY6" fmla="*/ 57646 h 1894398"/>
                  <a:gd name="connsiteX7" fmla="*/ 2178658 w 4063117"/>
                  <a:gd name="connsiteY7" fmla="*/ 89452 h 1894398"/>
                  <a:gd name="connsiteX8" fmla="*/ 1375576 w 4063117"/>
                  <a:gd name="connsiteY8" fmla="*/ 383650 h 1894398"/>
                  <a:gd name="connsiteX0" fmla="*/ 1375576 w 4063117"/>
                  <a:gd name="connsiteY0" fmla="*/ 326004 h 1836752"/>
                  <a:gd name="connsiteX1" fmla="*/ 0 w 4063117"/>
                  <a:gd name="connsiteY1" fmla="*/ 477079 h 1836752"/>
                  <a:gd name="connsiteX2" fmla="*/ 1574358 w 4063117"/>
                  <a:gd name="connsiteY2" fmla="*/ 898498 h 1836752"/>
                  <a:gd name="connsiteX3" fmla="*/ 2576223 w 4063117"/>
                  <a:gd name="connsiteY3" fmla="*/ 1280160 h 1836752"/>
                  <a:gd name="connsiteX4" fmla="*/ 3267986 w 4063117"/>
                  <a:gd name="connsiteY4" fmla="*/ 1836752 h 1836752"/>
                  <a:gd name="connsiteX5" fmla="*/ 4063117 w 4063117"/>
                  <a:gd name="connsiteY5" fmla="*/ 930304 h 1836752"/>
                  <a:gd name="connsiteX6" fmla="*/ 2782957 w 4063117"/>
                  <a:gd name="connsiteY6" fmla="*/ 0 h 1836752"/>
                  <a:gd name="connsiteX7" fmla="*/ 2178658 w 4063117"/>
                  <a:gd name="connsiteY7" fmla="*/ 31806 h 1836752"/>
                  <a:gd name="connsiteX8" fmla="*/ 1375576 w 4063117"/>
                  <a:gd name="connsiteY8" fmla="*/ 326004 h 1836752"/>
                  <a:gd name="connsiteX0" fmla="*/ 1375576 w 4063117"/>
                  <a:gd name="connsiteY0" fmla="*/ 326004 h 1836752"/>
                  <a:gd name="connsiteX1" fmla="*/ 0 w 4063117"/>
                  <a:gd name="connsiteY1" fmla="*/ 477079 h 1836752"/>
                  <a:gd name="connsiteX2" fmla="*/ 1574358 w 4063117"/>
                  <a:gd name="connsiteY2" fmla="*/ 898498 h 1836752"/>
                  <a:gd name="connsiteX3" fmla="*/ 2576223 w 4063117"/>
                  <a:gd name="connsiteY3" fmla="*/ 1280160 h 1836752"/>
                  <a:gd name="connsiteX4" fmla="*/ 3267986 w 4063117"/>
                  <a:gd name="connsiteY4" fmla="*/ 1836752 h 1836752"/>
                  <a:gd name="connsiteX5" fmla="*/ 4063117 w 4063117"/>
                  <a:gd name="connsiteY5" fmla="*/ 930304 h 1836752"/>
                  <a:gd name="connsiteX6" fmla="*/ 2782957 w 4063117"/>
                  <a:gd name="connsiteY6" fmla="*/ 0 h 1836752"/>
                  <a:gd name="connsiteX7" fmla="*/ 2178658 w 4063117"/>
                  <a:gd name="connsiteY7" fmla="*/ 31806 h 1836752"/>
                  <a:gd name="connsiteX8" fmla="*/ 1375576 w 4063117"/>
                  <a:gd name="connsiteY8" fmla="*/ 326004 h 1836752"/>
                  <a:gd name="connsiteX0" fmla="*/ 1375576 w 4063117"/>
                  <a:gd name="connsiteY0" fmla="*/ 326004 h 1836752"/>
                  <a:gd name="connsiteX1" fmla="*/ 0 w 4063117"/>
                  <a:gd name="connsiteY1" fmla="*/ 477079 h 1836752"/>
                  <a:gd name="connsiteX2" fmla="*/ 1574358 w 4063117"/>
                  <a:gd name="connsiteY2" fmla="*/ 898498 h 1836752"/>
                  <a:gd name="connsiteX3" fmla="*/ 2576223 w 4063117"/>
                  <a:gd name="connsiteY3" fmla="*/ 1280160 h 1836752"/>
                  <a:gd name="connsiteX4" fmla="*/ 3267986 w 4063117"/>
                  <a:gd name="connsiteY4" fmla="*/ 1836752 h 1836752"/>
                  <a:gd name="connsiteX5" fmla="*/ 4063117 w 4063117"/>
                  <a:gd name="connsiteY5" fmla="*/ 930304 h 1836752"/>
                  <a:gd name="connsiteX6" fmla="*/ 2782957 w 4063117"/>
                  <a:gd name="connsiteY6" fmla="*/ 0 h 1836752"/>
                  <a:gd name="connsiteX7" fmla="*/ 2178658 w 4063117"/>
                  <a:gd name="connsiteY7" fmla="*/ 31806 h 1836752"/>
                  <a:gd name="connsiteX8" fmla="*/ 1375576 w 4063117"/>
                  <a:gd name="connsiteY8" fmla="*/ 326004 h 1836752"/>
                  <a:gd name="connsiteX0" fmla="*/ 1375576 w 4063117"/>
                  <a:gd name="connsiteY0" fmla="*/ 326004 h 1836752"/>
                  <a:gd name="connsiteX1" fmla="*/ 0 w 4063117"/>
                  <a:gd name="connsiteY1" fmla="*/ 477079 h 1836752"/>
                  <a:gd name="connsiteX2" fmla="*/ 1574358 w 4063117"/>
                  <a:gd name="connsiteY2" fmla="*/ 898498 h 1836752"/>
                  <a:gd name="connsiteX3" fmla="*/ 2576223 w 4063117"/>
                  <a:gd name="connsiteY3" fmla="*/ 1280160 h 1836752"/>
                  <a:gd name="connsiteX4" fmla="*/ 3267986 w 4063117"/>
                  <a:gd name="connsiteY4" fmla="*/ 1836752 h 1836752"/>
                  <a:gd name="connsiteX5" fmla="*/ 4063117 w 4063117"/>
                  <a:gd name="connsiteY5" fmla="*/ 930304 h 1836752"/>
                  <a:gd name="connsiteX6" fmla="*/ 2782957 w 4063117"/>
                  <a:gd name="connsiteY6" fmla="*/ 0 h 1836752"/>
                  <a:gd name="connsiteX7" fmla="*/ 2178658 w 4063117"/>
                  <a:gd name="connsiteY7" fmla="*/ 31806 h 1836752"/>
                  <a:gd name="connsiteX8" fmla="*/ 1375576 w 4063117"/>
                  <a:gd name="connsiteY8" fmla="*/ 326004 h 1836752"/>
                  <a:gd name="connsiteX0" fmla="*/ 1419093 w 4106634"/>
                  <a:gd name="connsiteY0" fmla="*/ 326004 h 1836752"/>
                  <a:gd name="connsiteX1" fmla="*/ 43517 w 4106634"/>
                  <a:gd name="connsiteY1" fmla="*/ 477079 h 1836752"/>
                  <a:gd name="connsiteX2" fmla="*/ 1617875 w 4106634"/>
                  <a:gd name="connsiteY2" fmla="*/ 898498 h 1836752"/>
                  <a:gd name="connsiteX3" fmla="*/ 2619740 w 4106634"/>
                  <a:gd name="connsiteY3" fmla="*/ 1280160 h 1836752"/>
                  <a:gd name="connsiteX4" fmla="*/ 3311503 w 4106634"/>
                  <a:gd name="connsiteY4" fmla="*/ 1836752 h 1836752"/>
                  <a:gd name="connsiteX5" fmla="*/ 4106634 w 4106634"/>
                  <a:gd name="connsiteY5" fmla="*/ 930304 h 1836752"/>
                  <a:gd name="connsiteX6" fmla="*/ 2826474 w 4106634"/>
                  <a:gd name="connsiteY6" fmla="*/ 0 h 1836752"/>
                  <a:gd name="connsiteX7" fmla="*/ 2222175 w 4106634"/>
                  <a:gd name="connsiteY7" fmla="*/ 31806 h 1836752"/>
                  <a:gd name="connsiteX8" fmla="*/ 1419093 w 4106634"/>
                  <a:gd name="connsiteY8" fmla="*/ 326004 h 1836752"/>
                  <a:gd name="connsiteX0" fmla="*/ 1419093 w 4106634"/>
                  <a:gd name="connsiteY0" fmla="*/ 326004 h 1836752"/>
                  <a:gd name="connsiteX1" fmla="*/ 43517 w 4106634"/>
                  <a:gd name="connsiteY1" fmla="*/ 477079 h 1836752"/>
                  <a:gd name="connsiteX2" fmla="*/ 1617875 w 4106634"/>
                  <a:gd name="connsiteY2" fmla="*/ 898498 h 1836752"/>
                  <a:gd name="connsiteX3" fmla="*/ 2619740 w 4106634"/>
                  <a:gd name="connsiteY3" fmla="*/ 1280160 h 1836752"/>
                  <a:gd name="connsiteX4" fmla="*/ 3311503 w 4106634"/>
                  <a:gd name="connsiteY4" fmla="*/ 1836752 h 1836752"/>
                  <a:gd name="connsiteX5" fmla="*/ 4106634 w 4106634"/>
                  <a:gd name="connsiteY5" fmla="*/ 930304 h 1836752"/>
                  <a:gd name="connsiteX6" fmla="*/ 2826474 w 4106634"/>
                  <a:gd name="connsiteY6" fmla="*/ 0 h 1836752"/>
                  <a:gd name="connsiteX7" fmla="*/ 2222175 w 4106634"/>
                  <a:gd name="connsiteY7" fmla="*/ 31806 h 1836752"/>
                  <a:gd name="connsiteX8" fmla="*/ 1419093 w 4106634"/>
                  <a:gd name="connsiteY8" fmla="*/ 326004 h 1836752"/>
                  <a:gd name="connsiteX0" fmla="*/ 1424462 w 4112003"/>
                  <a:gd name="connsiteY0" fmla="*/ 326004 h 1836752"/>
                  <a:gd name="connsiteX1" fmla="*/ 48886 w 4112003"/>
                  <a:gd name="connsiteY1" fmla="*/ 477079 h 1836752"/>
                  <a:gd name="connsiteX2" fmla="*/ 1623244 w 4112003"/>
                  <a:gd name="connsiteY2" fmla="*/ 898498 h 1836752"/>
                  <a:gd name="connsiteX3" fmla="*/ 2625109 w 4112003"/>
                  <a:gd name="connsiteY3" fmla="*/ 1280160 h 1836752"/>
                  <a:gd name="connsiteX4" fmla="*/ 3316872 w 4112003"/>
                  <a:gd name="connsiteY4" fmla="*/ 1836752 h 1836752"/>
                  <a:gd name="connsiteX5" fmla="*/ 4112003 w 4112003"/>
                  <a:gd name="connsiteY5" fmla="*/ 930304 h 1836752"/>
                  <a:gd name="connsiteX6" fmla="*/ 2831843 w 4112003"/>
                  <a:gd name="connsiteY6" fmla="*/ 0 h 1836752"/>
                  <a:gd name="connsiteX7" fmla="*/ 2227544 w 4112003"/>
                  <a:gd name="connsiteY7" fmla="*/ 31806 h 1836752"/>
                  <a:gd name="connsiteX8" fmla="*/ 1424462 w 4112003"/>
                  <a:gd name="connsiteY8" fmla="*/ 326004 h 1836752"/>
                  <a:gd name="connsiteX0" fmla="*/ 1424462 w 4112003"/>
                  <a:gd name="connsiteY0" fmla="*/ 326004 h 1836752"/>
                  <a:gd name="connsiteX1" fmla="*/ 48886 w 4112003"/>
                  <a:gd name="connsiteY1" fmla="*/ 477079 h 1836752"/>
                  <a:gd name="connsiteX2" fmla="*/ 1623244 w 4112003"/>
                  <a:gd name="connsiteY2" fmla="*/ 898498 h 1836752"/>
                  <a:gd name="connsiteX3" fmla="*/ 2132129 w 4112003"/>
                  <a:gd name="connsiteY3" fmla="*/ 993914 h 1836752"/>
                  <a:gd name="connsiteX4" fmla="*/ 2625109 w 4112003"/>
                  <a:gd name="connsiteY4" fmla="*/ 1280160 h 1836752"/>
                  <a:gd name="connsiteX5" fmla="*/ 3316872 w 4112003"/>
                  <a:gd name="connsiteY5" fmla="*/ 1836752 h 1836752"/>
                  <a:gd name="connsiteX6" fmla="*/ 4112003 w 4112003"/>
                  <a:gd name="connsiteY6" fmla="*/ 930304 h 1836752"/>
                  <a:gd name="connsiteX7" fmla="*/ 2831843 w 4112003"/>
                  <a:gd name="connsiteY7" fmla="*/ 0 h 1836752"/>
                  <a:gd name="connsiteX8" fmla="*/ 2227544 w 4112003"/>
                  <a:gd name="connsiteY8" fmla="*/ 31806 h 1836752"/>
                  <a:gd name="connsiteX9" fmla="*/ 1424462 w 4112003"/>
                  <a:gd name="connsiteY9" fmla="*/ 326004 h 1836752"/>
                  <a:gd name="connsiteX0" fmla="*/ 1435225 w 4122766"/>
                  <a:gd name="connsiteY0" fmla="*/ 326004 h 1836752"/>
                  <a:gd name="connsiteX1" fmla="*/ 59649 w 4122766"/>
                  <a:gd name="connsiteY1" fmla="*/ 477079 h 1836752"/>
                  <a:gd name="connsiteX2" fmla="*/ 1634007 w 4122766"/>
                  <a:gd name="connsiteY2" fmla="*/ 898498 h 1836752"/>
                  <a:gd name="connsiteX3" fmla="*/ 2142892 w 4122766"/>
                  <a:gd name="connsiteY3" fmla="*/ 993914 h 1836752"/>
                  <a:gd name="connsiteX4" fmla="*/ 2635872 w 4122766"/>
                  <a:gd name="connsiteY4" fmla="*/ 1280160 h 1836752"/>
                  <a:gd name="connsiteX5" fmla="*/ 3327635 w 4122766"/>
                  <a:gd name="connsiteY5" fmla="*/ 1836752 h 1836752"/>
                  <a:gd name="connsiteX6" fmla="*/ 4122766 w 4122766"/>
                  <a:gd name="connsiteY6" fmla="*/ 930304 h 1836752"/>
                  <a:gd name="connsiteX7" fmla="*/ 2842606 w 4122766"/>
                  <a:gd name="connsiteY7" fmla="*/ 0 h 1836752"/>
                  <a:gd name="connsiteX8" fmla="*/ 2238307 w 4122766"/>
                  <a:gd name="connsiteY8" fmla="*/ 31806 h 1836752"/>
                  <a:gd name="connsiteX9" fmla="*/ 1435225 w 4122766"/>
                  <a:gd name="connsiteY9" fmla="*/ 326004 h 1836752"/>
                  <a:gd name="connsiteX0" fmla="*/ 1435225 w 4122766"/>
                  <a:gd name="connsiteY0" fmla="*/ 326004 h 1836752"/>
                  <a:gd name="connsiteX1" fmla="*/ 59649 w 4122766"/>
                  <a:gd name="connsiteY1" fmla="*/ 477079 h 1836752"/>
                  <a:gd name="connsiteX2" fmla="*/ 1634007 w 4122766"/>
                  <a:gd name="connsiteY2" fmla="*/ 898498 h 1836752"/>
                  <a:gd name="connsiteX3" fmla="*/ 2142892 w 4122766"/>
                  <a:gd name="connsiteY3" fmla="*/ 993914 h 1836752"/>
                  <a:gd name="connsiteX4" fmla="*/ 2635872 w 4122766"/>
                  <a:gd name="connsiteY4" fmla="*/ 1280160 h 1836752"/>
                  <a:gd name="connsiteX5" fmla="*/ 3327635 w 4122766"/>
                  <a:gd name="connsiteY5" fmla="*/ 1836752 h 1836752"/>
                  <a:gd name="connsiteX6" fmla="*/ 4122766 w 4122766"/>
                  <a:gd name="connsiteY6" fmla="*/ 930304 h 1836752"/>
                  <a:gd name="connsiteX7" fmla="*/ 2842606 w 4122766"/>
                  <a:gd name="connsiteY7" fmla="*/ 0 h 1836752"/>
                  <a:gd name="connsiteX8" fmla="*/ 2238307 w 4122766"/>
                  <a:gd name="connsiteY8" fmla="*/ 31806 h 1836752"/>
                  <a:gd name="connsiteX9" fmla="*/ 1435225 w 4122766"/>
                  <a:gd name="connsiteY9" fmla="*/ 326004 h 1836752"/>
                  <a:gd name="connsiteX0" fmla="*/ 1435225 w 4122766"/>
                  <a:gd name="connsiteY0" fmla="*/ 338408 h 1849156"/>
                  <a:gd name="connsiteX1" fmla="*/ 59649 w 4122766"/>
                  <a:gd name="connsiteY1" fmla="*/ 489483 h 1849156"/>
                  <a:gd name="connsiteX2" fmla="*/ 1634007 w 4122766"/>
                  <a:gd name="connsiteY2" fmla="*/ 910902 h 1849156"/>
                  <a:gd name="connsiteX3" fmla="*/ 2142892 w 4122766"/>
                  <a:gd name="connsiteY3" fmla="*/ 1006318 h 1849156"/>
                  <a:gd name="connsiteX4" fmla="*/ 2635872 w 4122766"/>
                  <a:gd name="connsiteY4" fmla="*/ 1292564 h 1849156"/>
                  <a:gd name="connsiteX5" fmla="*/ 3327635 w 4122766"/>
                  <a:gd name="connsiteY5" fmla="*/ 1849156 h 1849156"/>
                  <a:gd name="connsiteX6" fmla="*/ 4122766 w 4122766"/>
                  <a:gd name="connsiteY6" fmla="*/ 942708 h 1849156"/>
                  <a:gd name="connsiteX7" fmla="*/ 2842606 w 4122766"/>
                  <a:gd name="connsiteY7" fmla="*/ 12404 h 1849156"/>
                  <a:gd name="connsiteX8" fmla="*/ 2238307 w 4122766"/>
                  <a:gd name="connsiteY8" fmla="*/ 44210 h 1849156"/>
                  <a:gd name="connsiteX9" fmla="*/ 1435225 w 4122766"/>
                  <a:gd name="connsiteY9" fmla="*/ 338408 h 1849156"/>
                  <a:gd name="connsiteX0" fmla="*/ 1435225 w 4122766"/>
                  <a:gd name="connsiteY0" fmla="*/ 354916 h 1865664"/>
                  <a:gd name="connsiteX1" fmla="*/ 59649 w 4122766"/>
                  <a:gd name="connsiteY1" fmla="*/ 505991 h 1865664"/>
                  <a:gd name="connsiteX2" fmla="*/ 1634007 w 4122766"/>
                  <a:gd name="connsiteY2" fmla="*/ 927410 h 1865664"/>
                  <a:gd name="connsiteX3" fmla="*/ 2142892 w 4122766"/>
                  <a:gd name="connsiteY3" fmla="*/ 1022826 h 1865664"/>
                  <a:gd name="connsiteX4" fmla="*/ 2635872 w 4122766"/>
                  <a:gd name="connsiteY4" fmla="*/ 1309072 h 1865664"/>
                  <a:gd name="connsiteX5" fmla="*/ 3327635 w 4122766"/>
                  <a:gd name="connsiteY5" fmla="*/ 1865664 h 1865664"/>
                  <a:gd name="connsiteX6" fmla="*/ 4122766 w 4122766"/>
                  <a:gd name="connsiteY6" fmla="*/ 959216 h 1865664"/>
                  <a:gd name="connsiteX7" fmla="*/ 2842606 w 4122766"/>
                  <a:gd name="connsiteY7" fmla="*/ 28912 h 1865664"/>
                  <a:gd name="connsiteX8" fmla="*/ 2238307 w 4122766"/>
                  <a:gd name="connsiteY8" fmla="*/ 60718 h 1865664"/>
                  <a:gd name="connsiteX9" fmla="*/ 1435225 w 4122766"/>
                  <a:gd name="connsiteY9" fmla="*/ 354916 h 1865664"/>
                  <a:gd name="connsiteX0" fmla="*/ 1435225 w 4122766"/>
                  <a:gd name="connsiteY0" fmla="*/ 354916 h 1865664"/>
                  <a:gd name="connsiteX1" fmla="*/ 59649 w 4122766"/>
                  <a:gd name="connsiteY1" fmla="*/ 505991 h 1865664"/>
                  <a:gd name="connsiteX2" fmla="*/ 1634007 w 4122766"/>
                  <a:gd name="connsiteY2" fmla="*/ 927410 h 1865664"/>
                  <a:gd name="connsiteX3" fmla="*/ 2142892 w 4122766"/>
                  <a:gd name="connsiteY3" fmla="*/ 1022826 h 1865664"/>
                  <a:gd name="connsiteX4" fmla="*/ 2635872 w 4122766"/>
                  <a:gd name="connsiteY4" fmla="*/ 1309072 h 1865664"/>
                  <a:gd name="connsiteX5" fmla="*/ 3327635 w 4122766"/>
                  <a:gd name="connsiteY5" fmla="*/ 1865664 h 1865664"/>
                  <a:gd name="connsiteX6" fmla="*/ 4122766 w 4122766"/>
                  <a:gd name="connsiteY6" fmla="*/ 959216 h 1865664"/>
                  <a:gd name="connsiteX7" fmla="*/ 2842606 w 4122766"/>
                  <a:gd name="connsiteY7" fmla="*/ 28912 h 1865664"/>
                  <a:gd name="connsiteX8" fmla="*/ 2238307 w 4122766"/>
                  <a:gd name="connsiteY8" fmla="*/ 60718 h 1865664"/>
                  <a:gd name="connsiteX9" fmla="*/ 1435225 w 4122766"/>
                  <a:gd name="connsiteY9" fmla="*/ 354916 h 1865664"/>
                  <a:gd name="connsiteX0" fmla="*/ 1435225 w 4122766"/>
                  <a:gd name="connsiteY0" fmla="*/ 339809 h 1850557"/>
                  <a:gd name="connsiteX1" fmla="*/ 59649 w 4122766"/>
                  <a:gd name="connsiteY1" fmla="*/ 490884 h 1850557"/>
                  <a:gd name="connsiteX2" fmla="*/ 1634007 w 4122766"/>
                  <a:gd name="connsiteY2" fmla="*/ 912303 h 1850557"/>
                  <a:gd name="connsiteX3" fmla="*/ 2142892 w 4122766"/>
                  <a:gd name="connsiteY3" fmla="*/ 1007719 h 1850557"/>
                  <a:gd name="connsiteX4" fmla="*/ 2635872 w 4122766"/>
                  <a:gd name="connsiteY4" fmla="*/ 1293965 h 1850557"/>
                  <a:gd name="connsiteX5" fmla="*/ 3327635 w 4122766"/>
                  <a:gd name="connsiteY5" fmla="*/ 1850557 h 1850557"/>
                  <a:gd name="connsiteX6" fmla="*/ 4122766 w 4122766"/>
                  <a:gd name="connsiteY6" fmla="*/ 944109 h 1850557"/>
                  <a:gd name="connsiteX7" fmla="*/ 2842606 w 4122766"/>
                  <a:gd name="connsiteY7" fmla="*/ 13805 h 1850557"/>
                  <a:gd name="connsiteX8" fmla="*/ 2166745 w 4122766"/>
                  <a:gd name="connsiteY8" fmla="*/ 93319 h 1850557"/>
                  <a:gd name="connsiteX9" fmla="*/ 1435225 w 4122766"/>
                  <a:gd name="connsiteY9" fmla="*/ 339809 h 1850557"/>
                  <a:gd name="connsiteX0" fmla="*/ 1435225 w 4122766"/>
                  <a:gd name="connsiteY0" fmla="*/ 367230 h 1877978"/>
                  <a:gd name="connsiteX1" fmla="*/ 59649 w 4122766"/>
                  <a:gd name="connsiteY1" fmla="*/ 518305 h 1877978"/>
                  <a:gd name="connsiteX2" fmla="*/ 1634007 w 4122766"/>
                  <a:gd name="connsiteY2" fmla="*/ 939724 h 1877978"/>
                  <a:gd name="connsiteX3" fmla="*/ 2142892 w 4122766"/>
                  <a:gd name="connsiteY3" fmla="*/ 1035140 h 1877978"/>
                  <a:gd name="connsiteX4" fmla="*/ 2635872 w 4122766"/>
                  <a:gd name="connsiteY4" fmla="*/ 1321386 h 1877978"/>
                  <a:gd name="connsiteX5" fmla="*/ 3327635 w 4122766"/>
                  <a:gd name="connsiteY5" fmla="*/ 1877978 h 1877978"/>
                  <a:gd name="connsiteX6" fmla="*/ 4122766 w 4122766"/>
                  <a:gd name="connsiteY6" fmla="*/ 971530 h 1877978"/>
                  <a:gd name="connsiteX7" fmla="*/ 2842606 w 4122766"/>
                  <a:gd name="connsiteY7" fmla="*/ 9421 h 1877978"/>
                  <a:gd name="connsiteX8" fmla="*/ 2166745 w 4122766"/>
                  <a:gd name="connsiteY8" fmla="*/ 120740 h 1877978"/>
                  <a:gd name="connsiteX9" fmla="*/ 1435225 w 4122766"/>
                  <a:gd name="connsiteY9" fmla="*/ 367230 h 1877978"/>
                  <a:gd name="connsiteX0" fmla="*/ 1435225 w 4122766"/>
                  <a:gd name="connsiteY0" fmla="*/ 367230 h 1877978"/>
                  <a:gd name="connsiteX1" fmla="*/ 59649 w 4122766"/>
                  <a:gd name="connsiteY1" fmla="*/ 518305 h 1877978"/>
                  <a:gd name="connsiteX2" fmla="*/ 1634007 w 4122766"/>
                  <a:gd name="connsiteY2" fmla="*/ 939724 h 1877978"/>
                  <a:gd name="connsiteX3" fmla="*/ 2142892 w 4122766"/>
                  <a:gd name="connsiteY3" fmla="*/ 1035140 h 1877978"/>
                  <a:gd name="connsiteX4" fmla="*/ 2635872 w 4122766"/>
                  <a:gd name="connsiteY4" fmla="*/ 1321386 h 1877978"/>
                  <a:gd name="connsiteX5" fmla="*/ 3327635 w 4122766"/>
                  <a:gd name="connsiteY5" fmla="*/ 1877978 h 1877978"/>
                  <a:gd name="connsiteX6" fmla="*/ 4122766 w 4122766"/>
                  <a:gd name="connsiteY6" fmla="*/ 971530 h 1877978"/>
                  <a:gd name="connsiteX7" fmla="*/ 2842606 w 4122766"/>
                  <a:gd name="connsiteY7" fmla="*/ 9421 h 1877978"/>
                  <a:gd name="connsiteX8" fmla="*/ 2166745 w 4122766"/>
                  <a:gd name="connsiteY8" fmla="*/ 120740 h 1877978"/>
                  <a:gd name="connsiteX9" fmla="*/ 1435225 w 4122766"/>
                  <a:gd name="connsiteY9" fmla="*/ 367230 h 1877978"/>
                  <a:gd name="connsiteX0" fmla="*/ 1435225 w 4122766"/>
                  <a:gd name="connsiteY0" fmla="*/ 376690 h 1887438"/>
                  <a:gd name="connsiteX1" fmla="*/ 59649 w 4122766"/>
                  <a:gd name="connsiteY1" fmla="*/ 527765 h 1887438"/>
                  <a:gd name="connsiteX2" fmla="*/ 1634007 w 4122766"/>
                  <a:gd name="connsiteY2" fmla="*/ 949184 h 1887438"/>
                  <a:gd name="connsiteX3" fmla="*/ 2142892 w 4122766"/>
                  <a:gd name="connsiteY3" fmla="*/ 1044600 h 1887438"/>
                  <a:gd name="connsiteX4" fmla="*/ 2635872 w 4122766"/>
                  <a:gd name="connsiteY4" fmla="*/ 1330846 h 1887438"/>
                  <a:gd name="connsiteX5" fmla="*/ 3327635 w 4122766"/>
                  <a:gd name="connsiteY5" fmla="*/ 1887438 h 1887438"/>
                  <a:gd name="connsiteX6" fmla="*/ 4122766 w 4122766"/>
                  <a:gd name="connsiteY6" fmla="*/ 980990 h 1887438"/>
                  <a:gd name="connsiteX7" fmla="*/ 2842606 w 4122766"/>
                  <a:gd name="connsiteY7" fmla="*/ 18881 h 1887438"/>
                  <a:gd name="connsiteX8" fmla="*/ 2166745 w 4122766"/>
                  <a:gd name="connsiteY8" fmla="*/ 130200 h 1887438"/>
                  <a:gd name="connsiteX9" fmla="*/ 1435225 w 4122766"/>
                  <a:gd name="connsiteY9" fmla="*/ 376690 h 1887438"/>
                  <a:gd name="connsiteX0" fmla="*/ 1435225 w 4067107"/>
                  <a:gd name="connsiteY0" fmla="*/ 376690 h 1887438"/>
                  <a:gd name="connsiteX1" fmla="*/ 59649 w 4067107"/>
                  <a:gd name="connsiteY1" fmla="*/ 527765 h 1887438"/>
                  <a:gd name="connsiteX2" fmla="*/ 1634007 w 4067107"/>
                  <a:gd name="connsiteY2" fmla="*/ 949184 h 1887438"/>
                  <a:gd name="connsiteX3" fmla="*/ 2142892 w 4067107"/>
                  <a:gd name="connsiteY3" fmla="*/ 1044600 h 1887438"/>
                  <a:gd name="connsiteX4" fmla="*/ 2635872 w 4067107"/>
                  <a:gd name="connsiteY4" fmla="*/ 1330846 h 1887438"/>
                  <a:gd name="connsiteX5" fmla="*/ 3327635 w 4067107"/>
                  <a:gd name="connsiteY5" fmla="*/ 1887438 h 1887438"/>
                  <a:gd name="connsiteX6" fmla="*/ 4067107 w 4067107"/>
                  <a:gd name="connsiteY6" fmla="*/ 1036649 h 1887438"/>
                  <a:gd name="connsiteX7" fmla="*/ 2842606 w 4067107"/>
                  <a:gd name="connsiteY7" fmla="*/ 18881 h 1887438"/>
                  <a:gd name="connsiteX8" fmla="*/ 2166745 w 4067107"/>
                  <a:gd name="connsiteY8" fmla="*/ 130200 h 1887438"/>
                  <a:gd name="connsiteX9" fmla="*/ 1435225 w 4067107"/>
                  <a:gd name="connsiteY9" fmla="*/ 376690 h 1887438"/>
                  <a:gd name="connsiteX0" fmla="*/ 1435225 w 4067107"/>
                  <a:gd name="connsiteY0" fmla="*/ 376690 h 1887438"/>
                  <a:gd name="connsiteX1" fmla="*/ 59649 w 4067107"/>
                  <a:gd name="connsiteY1" fmla="*/ 527765 h 1887438"/>
                  <a:gd name="connsiteX2" fmla="*/ 1634007 w 4067107"/>
                  <a:gd name="connsiteY2" fmla="*/ 949184 h 1887438"/>
                  <a:gd name="connsiteX3" fmla="*/ 2142892 w 4067107"/>
                  <a:gd name="connsiteY3" fmla="*/ 1044600 h 1887438"/>
                  <a:gd name="connsiteX4" fmla="*/ 2635872 w 4067107"/>
                  <a:gd name="connsiteY4" fmla="*/ 1330846 h 1887438"/>
                  <a:gd name="connsiteX5" fmla="*/ 3327635 w 4067107"/>
                  <a:gd name="connsiteY5" fmla="*/ 1887438 h 1887438"/>
                  <a:gd name="connsiteX6" fmla="*/ 4067107 w 4067107"/>
                  <a:gd name="connsiteY6" fmla="*/ 1036649 h 1887438"/>
                  <a:gd name="connsiteX7" fmla="*/ 2842606 w 4067107"/>
                  <a:gd name="connsiteY7" fmla="*/ 18881 h 1887438"/>
                  <a:gd name="connsiteX8" fmla="*/ 2166745 w 4067107"/>
                  <a:gd name="connsiteY8" fmla="*/ 130200 h 1887438"/>
                  <a:gd name="connsiteX9" fmla="*/ 1435225 w 4067107"/>
                  <a:gd name="connsiteY9" fmla="*/ 376690 h 1887438"/>
                  <a:gd name="connsiteX0" fmla="*/ 1435225 w 4067107"/>
                  <a:gd name="connsiteY0" fmla="*/ 376690 h 1887438"/>
                  <a:gd name="connsiteX1" fmla="*/ 59649 w 4067107"/>
                  <a:gd name="connsiteY1" fmla="*/ 527765 h 1887438"/>
                  <a:gd name="connsiteX2" fmla="*/ 1634007 w 4067107"/>
                  <a:gd name="connsiteY2" fmla="*/ 949184 h 1887438"/>
                  <a:gd name="connsiteX3" fmla="*/ 2142892 w 4067107"/>
                  <a:gd name="connsiteY3" fmla="*/ 1044600 h 1887438"/>
                  <a:gd name="connsiteX4" fmla="*/ 2548408 w 4067107"/>
                  <a:gd name="connsiteY4" fmla="*/ 1275187 h 1887438"/>
                  <a:gd name="connsiteX5" fmla="*/ 3327635 w 4067107"/>
                  <a:gd name="connsiteY5" fmla="*/ 1887438 h 1887438"/>
                  <a:gd name="connsiteX6" fmla="*/ 4067107 w 4067107"/>
                  <a:gd name="connsiteY6" fmla="*/ 1036649 h 1887438"/>
                  <a:gd name="connsiteX7" fmla="*/ 2842606 w 4067107"/>
                  <a:gd name="connsiteY7" fmla="*/ 18881 h 1887438"/>
                  <a:gd name="connsiteX8" fmla="*/ 2166745 w 4067107"/>
                  <a:gd name="connsiteY8" fmla="*/ 130200 h 1887438"/>
                  <a:gd name="connsiteX9" fmla="*/ 1435225 w 4067107"/>
                  <a:gd name="connsiteY9" fmla="*/ 376690 h 1887438"/>
                  <a:gd name="connsiteX0" fmla="*/ 1435225 w 4067107"/>
                  <a:gd name="connsiteY0" fmla="*/ 376690 h 1927194"/>
                  <a:gd name="connsiteX1" fmla="*/ 59649 w 4067107"/>
                  <a:gd name="connsiteY1" fmla="*/ 527765 h 1927194"/>
                  <a:gd name="connsiteX2" fmla="*/ 1634007 w 4067107"/>
                  <a:gd name="connsiteY2" fmla="*/ 949184 h 1927194"/>
                  <a:gd name="connsiteX3" fmla="*/ 2142892 w 4067107"/>
                  <a:gd name="connsiteY3" fmla="*/ 1044600 h 1927194"/>
                  <a:gd name="connsiteX4" fmla="*/ 2548408 w 4067107"/>
                  <a:gd name="connsiteY4" fmla="*/ 1275187 h 1927194"/>
                  <a:gd name="connsiteX5" fmla="*/ 3089096 w 4067107"/>
                  <a:gd name="connsiteY5" fmla="*/ 1927194 h 1927194"/>
                  <a:gd name="connsiteX6" fmla="*/ 4067107 w 4067107"/>
                  <a:gd name="connsiteY6" fmla="*/ 1036649 h 1927194"/>
                  <a:gd name="connsiteX7" fmla="*/ 2842606 w 4067107"/>
                  <a:gd name="connsiteY7" fmla="*/ 18881 h 1927194"/>
                  <a:gd name="connsiteX8" fmla="*/ 2166745 w 4067107"/>
                  <a:gd name="connsiteY8" fmla="*/ 130200 h 1927194"/>
                  <a:gd name="connsiteX9" fmla="*/ 1435225 w 4067107"/>
                  <a:gd name="connsiteY9" fmla="*/ 376690 h 1927194"/>
                  <a:gd name="connsiteX0" fmla="*/ 1435225 w 4067107"/>
                  <a:gd name="connsiteY0" fmla="*/ 376690 h 1927194"/>
                  <a:gd name="connsiteX1" fmla="*/ 59649 w 4067107"/>
                  <a:gd name="connsiteY1" fmla="*/ 527765 h 1927194"/>
                  <a:gd name="connsiteX2" fmla="*/ 1634007 w 4067107"/>
                  <a:gd name="connsiteY2" fmla="*/ 949184 h 1927194"/>
                  <a:gd name="connsiteX3" fmla="*/ 2142892 w 4067107"/>
                  <a:gd name="connsiteY3" fmla="*/ 1044600 h 1927194"/>
                  <a:gd name="connsiteX4" fmla="*/ 2548408 w 4067107"/>
                  <a:gd name="connsiteY4" fmla="*/ 1275187 h 1927194"/>
                  <a:gd name="connsiteX5" fmla="*/ 3256074 w 4067107"/>
                  <a:gd name="connsiteY5" fmla="*/ 1927194 h 1927194"/>
                  <a:gd name="connsiteX6" fmla="*/ 4067107 w 4067107"/>
                  <a:gd name="connsiteY6" fmla="*/ 1036649 h 1927194"/>
                  <a:gd name="connsiteX7" fmla="*/ 2842606 w 4067107"/>
                  <a:gd name="connsiteY7" fmla="*/ 18881 h 1927194"/>
                  <a:gd name="connsiteX8" fmla="*/ 2166745 w 4067107"/>
                  <a:gd name="connsiteY8" fmla="*/ 130200 h 1927194"/>
                  <a:gd name="connsiteX9" fmla="*/ 1435225 w 4067107"/>
                  <a:gd name="connsiteY9" fmla="*/ 376690 h 1927194"/>
                  <a:gd name="connsiteX0" fmla="*/ 1435225 w 4067107"/>
                  <a:gd name="connsiteY0" fmla="*/ 376690 h 1927194"/>
                  <a:gd name="connsiteX1" fmla="*/ 59649 w 4067107"/>
                  <a:gd name="connsiteY1" fmla="*/ 527765 h 1927194"/>
                  <a:gd name="connsiteX2" fmla="*/ 1634007 w 4067107"/>
                  <a:gd name="connsiteY2" fmla="*/ 949184 h 1927194"/>
                  <a:gd name="connsiteX3" fmla="*/ 2142892 w 4067107"/>
                  <a:gd name="connsiteY3" fmla="*/ 1044600 h 1927194"/>
                  <a:gd name="connsiteX4" fmla="*/ 2476846 w 4067107"/>
                  <a:gd name="connsiteY4" fmla="*/ 1378554 h 1927194"/>
                  <a:gd name="connsiteX5" fmla="*/ 3256074 w 4067107"/>
                  <a:gd name="connsiteY5" fmla="*/ 1927194 h 1927194"/>
                  <a:gd name="connsiteX6" fmla="*/ 4067107 w 4067107"/>
                  <a:gd name="connsiteY6" fmla="*/ 1036649 h 1927194"/>
                  <a:gd name="connsiteX7" fmla="*/ 2842606 w 4067107"/>
                  <a:gd name="connsiteY7" fmla="*/ 18881 h 1927194"/>
                  <a:gd name="connsiteX8" fmla="*/ 2166745 w 4067107"/>
                  <a:gd name="connsiteY8" fmla="*/ 130200 h 1927194"/>
                  <a:gd name="connsiteX9" fmla="*/ 1435225 w 4067107"/>
                  <a:gd name="connsiteY9" fmla="*/ 376690 h 1927194"/>
                  <a:gd name="connsiteX0" fmla="*/ 1435225 w 4067107"/>
                  <a:gd name="connsiteY0" fmla="*/ 376690 h 1927194"/>
                  <a:gd name="connsiteX1" fmla="*/ 59649 w 4067107"/>
                  <a:gd name="connsiteY1" fmla="*/ 527765 h 1927194"/>
                  <a:gd name="connsiteX2" fmla="*/ 1634007 w 4067107"/>
                  <a:gd name="connsiteY2" fmla="*/ 949184 h 1927194"/>
                  <a:gd name="connsiteX3" fmla="*/ 2142892 w 4067107"/>
                  <a:gd name="connsiteY3" fmla="*/ 1044600 h 1927194"/>
                  <a:gd name="connsiteX4" fmla="*/ 2476846 w 4067107"/>
                  <a:gd name="connsiteY4" fmla="*/ 1378554 h 1927194"/>
                  <a:gd name="connsiteX5" fmla="*/ 3256074 w 4067107"/>
                  <a:gd name="connsiteY5" fmla="*/ 1927194 h 1927194"/>
                  <a:gd name="connsiteX6" fmla="*/ 4067107 w 4067107"/>
                  <a:gd name="connsiteY6" fmla="*/ 1036649 h 1927194"/>
                  <a:gd name="connsiteX7" fmla="*/ 2842606 w 4067107"/>
                  <a:gd name="connsiteY7" fmla="*/ 18881 h 1927194"/>
                  <a:gd name="connsiteX8" fmla="*/ 2166745 w 4067107"/>
                  <a:gd name="connsiteY8" fmla="*/ 130200 h 1927194"/>
                  <a:gd name="connsiteX9" fmla="*/ 1435225 w 4067107"/>
                  <a:gd name="connsiteY9" fmla="*/ 376690 h 1927194"/>
                  <a:gd name="connsiteX0" fmla="*/ 1435225 w 4067107"/>
                  <a:gd name="connsiteY0" fmla="*/ 376690 h 1747240"/>
                  <a:gd name="connsiteX1" fmla="*/ 59649 w 4067107"/>
                  <a:gd name="connsiteY1" fmla="*/ 527765 h 1747240"/>
                  <a:gd name="connsiteX2" fmla="*/ 1634007 w 4067107"/>
                  <a:gd name="connsiteY2" fmla="*/ 949184 h 1747240"/>
                  <a:gd name="connsiteX3" fmla="*/ 2142892 w 4067107"/>
                  <a:gd name="connsiteY3" fmla="*/ 1044600 h 1747240"/>
                  <a:gd name="connsiteX4" fmla="*/ 2476846 w 4067107"/>
                  <a:gd name="connsiteY4" fmla="*/ 1378554 h 1747240"/>
                  <a:gd name="connsiteX5" fmla="*/ 3004138 w 4067107"/>
                  <a:gd name="connsiteY5" fmla="*/ 1747240 h 1747240"/>
                  <a:gd name="connsiteX6" fmla="*/ 4067107 w 4067107"/>
                  <a:gd name="connsiteY6" fmla="*/ 1036649 h 1747240"/>
                  <a:gd name="connsiteX7" fmla="*/ 2842606 w 4067107"/>
                  <a:gd name="connsiteY7" fmla="*/ 18881 h 1747240"/>
                  <a:gd name="connsiteX8" fmla="*/ 2166745 w 4067107"/>
                  <a:gd name="connsiteY8" fmla="*/ 130200 h 1747240"/>
                  <a:gd name="connsiteX9" fmla="*/ 1435225 w 4067107"/>
                  <a:gd name="connsiteY9" fmla="*/ 376690 h 1747240"/>
                  <a:gd name="connsiteX0" fmla="*/ 1435225 w 3887153"/>
                  <a:gd name="connsiteY0" fmla="*/ 376690 h 1747240"/>
                  <a:gd name="connsiteX1" fmla="*/ 59649 w 3887153"/>
                  <a:gd name="connsiteY1" fmla="*/ 527765 h 1747240"/>
                  <a:gd name="connsiteX2" fmla="*/ 1634007 w 3887153"/>
                  <a:gd name="connsiteY2" fmla="*/ 949184 h 1747240"/>
                  <a:gd name="connsiteX3" fmla="*/ 2142892 w 3887153"/>
                  <a:gd name="connsiteY3" fmla="*/ 1044600 h 1747240"/>
                  <a:gd name="connsiteX4" fmla="*/ 2476846 w 3887153"/>
                  <a:gd name="connsiteY4" fmla="*/ 1378554 h 1747240"/>
                  <a:gd name="connsiteX5" fmla="*/ 3004138 w 3887153"/>
                  <a:gd name="connsiteY5" fmla="*/ 1747240 h 1747240"/>
                  <a:gd name="connsiteX6" fmla="*/ 3887153 w 3887153"/>
                  <a:gd name="connsiteY6" fmla="*/ 784714 h 1747240"/>
                  <a:gd name="connsiteX7" fmla="*/ 2842606 w 3887153"/>
                  <a:gd name="connsiteY7" fmla="*/ 18881 h 1747240"/>
                  <a:gd name="connsiteX8" fmla="*/ 2166745 w 3887153"/>
                  <a:gd name="connsiteY8" fmla="*/ 130200 h 1747240"/>
                  <a:gd name="connsiteX9" fmla="*/ 1435225 w 3887153"/>
                  <a:gd name="connsiteY9" fmla="*/ 376690 h 1747240"/>
                  <a:gd name="connsiteX0" fmla="*/ 1435225 w 3887153"/>
                  <a:gd name="connsiteY0" fmla="*/ 376690 h 1747240"/>
                  <a:gd name="connsiteX1" fmla="*/ 59649 w 3887153"/>
                  <a:gd name="connsiteY1" fmla="*/ 527765 h 1747240"/>
                  <a:gd name="connsiteX2" fmla="*/ 1634007 w 3887153"/>
                  <a:gd name="connsiteY2" fmla="*/ 949184 h 1747240"/>
                  <a:gd name="connsiteX3" fmla="*/ 2142892 w 3887153"/>
                  <a:gd name="connsiteY3" fmla="*/ 1044600 h 1747240"/>
                  <a:gd name="connsiteX4" fmla="*/ 2476846 w 3887153"/>
                  <a:gd name="connsiteY4" fmla="*/ 1378554 h 1747240"/>
                  <a:gd name="connsiteX5" fmla="*/ 2806187 w 3887153"/>
                  <a:gd name="connsiteY5" fmla="*/ 1747240 h 1747240"/>
                  <a:gd name="connsiteX6" fmla="*/ 3887153 w 3887153"/>
                  <a:gd name="connsiteY6" fmla="*/ 784714 h 1747240"/>
                  <a:gd name="connsiteX7" fmla="*/ 2842606 w 3887153"/>
                  <a:gd name="connsiteY7" fmla="*/ 18881 h 1747240"/>
                  <a:gd name="connsiteX8" fmla="*/ 2166745 w 3887153"/>
                  <a:gd name="connsiteY8" fmla="*/ 130200 h 1747240"/>
                  <a:gd name="connsiteX9" fmla="*/ 1435225 w 3887153"/>
                  <a:gd name="connsiteY9" fmla="*/ 376690 h 174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87153" h="1747240">
                    <a:moveTo>
                      <a:pt x="1435225" y="376690"/>
                    </a:moveTo>
                    <a:cubicBezTo>
                      <a:pt x="921041" y="355486"/>
                      <a:pt x="168317" y="374040"/>
                      <a:pt x="59649" y="527765"/>
                    </a:cubicBezTo>
                    <a:cubicBezTo>
                      <a:pt x="-282257" y="890874"/>
                      <a:pt x="926341" y="920030"/>
                      <a:pt x="1634007" y="949184"/>
                    </a:cubicBezTo>
                    <a:cubicBezTo>
                      <a:pt x="1755927" y="988940"/>
                      <a:pt x="2020972" y="1004844"/>
                      <a:pt x="2142892" y="1044600"/>
                    </a:cubicBezTo>
                    <a:lnTo>
                      <a:pt x="2476846" y="1378554"/>
                    </a:lnTo>
                    <a:lnTo>
                      <a:pt x="2806187" y="1747240"/>
                    </a:lnTo>
                    <a:lnTo>
                      <a:pt x="3887153" y="784714"/>
                    </a:lnTo>
                    <a:cubicBezTo>
                      <a:pt x="3502840" y="495816"/>
                      <a:pt x="3512746" y="372650"/>
                      <a:pt x="2842606" y="18881"/>
                    </a:cubicBezTo>
                    <a:cubicBezTo>
                      <a:pt x="2541783" y="-38103"/>
                      <a:pt x="2417210" y="44060"/>
                      <a:pt x="2166745" y="130200"/>
                    </a:cubicBezTo>
                    <a:cubicBezTo>
                      <a:pt x="1932182" y="184534"/>
                      <a:pt x="1811587" y="315730"/>
                      <a:pt x="1435225" y="37669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 name="Freeform 19">
                <a:extLst>
                  <a:ext uri="{FF2B5EF4-FFF2-40B4-BE49-F238E27FC236}">
                    <a16:creationId xmlns:a16="http://schemas.microsoft.com/office/drawing/2014/main" id="{07B7B274-F644-4A8A-AB42-95BA69B74967}"/>
                  </a:ext>
                </a:extLst>
              </p:cNvPr>
              <p:cNvSpPr/>
              <p:nvPr/>
            </p:nvSpPr>
            <p:spPr>
              <a:xfrm flipH="1">
                <a:off x="2156087" y="2217893"/>
                <a:ext cx="1545584" cy="794676"/>
              </a:xfrm>
              <a:custGeom>
                <a:avLst/>
                <a:gdLst>
                  <a:gd name="connsiteX0" fmla="*/ 1288111 w 3347499"/>
                  <a:gd name="connsiteY0" fmla="*/ 620202 h 1995778"/>
                  <a:gd name="connsiteX1" fmla="*/ 659958 w 3347499"/>
                  <a:gd name="connsiteY1" fmla="*/ 95416 h 1995778"/>
                  <a:gd name="connsiteX2" fmla="*/ 373711 w 3347499"/>
                  <a:gd name="connsiteY2" fmla="*/ 39757 h 1995778"/>
                  <a:gd name="connsiteX3" fmla="*/ 119270 w 3347499"/>
                  <a:gd name="connsiteY3" fmla="*/ 0 h 1995778"/>
                  <a:gd name="connsiteX4" fmla="*/ 111318 w 3347499"/>
                  <a:gd name="connsiteY4" fmla="*/ 151075 h 1995778"/>
                  <a:gd name="connsiteX5" fmla="*/ 0 w 3347499"/>
                  <a:gd name="connsiteY5" fmla="*/ 214686 h 1995778"/>
                  <a:gd name="connsiteX6" fmla="*/ 779228 w 3347499"/>
                  <a:gd name="connsiteY6" fmla="*/ 1264258 h 1995778"/>
                  <a:gd name="connsiteX7" fmla="*/ 1900362 w 3347499"/>
                  <a:gd name="connsiteY7" fmla="*/ 1995778 h 1995778"/>
                  <a:gd name="connsiteX8" fmla="*/ 3347499 w 3347499"/>
                  <a:gd name="connsiteY8" fmla="*/ 1653872 h 1995778"/>
                  <a:gd name="connsiteX9" fmla="*/ 1288111 w 3347499"/>
                  <a:gd name="connsiteY9" fmla="*/ 620202 h 1995778"/>
                  <a:gd name="connsiteX0" fmla="*/ 1288111 w 3347499"/>
                  <a:gd name="connsiteY0" fmla="*/ 620202 h 1995778"/>
                  <a:gd name="connsiteX1" fmla="*/ 659958 w 3347499"/>
                  <a:gd name="connsiteY1" fmla="*/ 95416 h 1995778"/>
                  <a:gd name="connsiteX2" fmla="*/ 373711 w 3347499"/>
                  <a:gd name="connsiteY2" fmla="*/ 39757 h 1995778"/>
                  <a:gd name="connsiteX3" fmla="*/ 119270 w 3347499"/>
                  <a:gd name="connsiteY3" fmla="*/ 0 h 1995778"/>
                  <a:gd name="connsiteX4" fmla="*/ 111318 w 3347499"/>
                  <a:gd name="connsiteY4" fmla="*/ 151075 h 1995778"/>
                  <a:gd name="connsiteX5" fmla="*/ 0 w 3347499"/>
                  <a:gd name="connsiteY5" fmla="*/ 214686 h 1995778"/>
                  <a:gd name="connsiteX6" fmla="*/ 779228 w 3347499"/>
                  <a:gd name="connsiteY6" fmla="*/ 1264258 h 1995778"/>
                  <a:gd name="connsiteX7" fmla="*/ 1900362 w 3347499"/>
                  <a:gd name="connsiteY7" fmla="*/ 1995778 h 1995778"/>
                  <a:gd name="connsiteX8" fmla="*/ 3347499 w 3347499"/>
                  <a:gd name="connsiteY8" fmla="*/ 1653872 h 1995778"/>
                  <a:gd name="connsiteX9" fmla="*/ 1288111 w 3347499"/>
                  <a:gd name="connsiteY9" fmla="*/ 620202 h 1995778"/>
                  <a:gd name="connsiteX0" fmla="*/ 1304013 w 3347499"/>
                  <a:gd name="connsiteY0" fmla="*/ 652007 h 1995778"/>
                  <a:gd name="connsiteX1" fmla="*/ 659958 w 3347499"/>
                  <a:gd name="connsiteY1" fmla="*/ 95416 h 1995778"/>
                  <a:gd name="connsiteX2" fmla="*/ 373711 w 3347499"/>
                  <a:gd name="connsiteY2" fmla="*/ 39757 h 1995778"/>
                  <a:gd name="connsiteX3" fmla="*/ 119270 w 3347499"/>
                  <a:gd name="connsiteY3" fmla="*/ 0 h 1995778"/>
                  <a:gd name="connsiteX4" fmla="*/ 111318 w 3347499"/>
                  <a:gd name="connsiteY4" fmla="*/ 151075 h 1995778"/>
                  <a:gd name="connsiteX5" fmla="*/ 0 w 3347499"/>
                  <a:gd name="connsiteY5" fmla="*/ 214686 h 1995778"/>
                  <a:gd name="connsiteX6" fmla="*/ 779228 w 3347499"/>
                  <a:gd name="connsiteY6" fmla="*/ 1264258 h 1995778"/>
                  <a:gd name="connsiteX7" fmla="*/ 1900362 w 3347499"/>
                  <a:gd name="connsiteY7" fmla="*/ 1995778 h 1995778"/>
                  <a:gd name="connsiteX8" fmla="*/ 3347499 w 3347499"/>
                  <a:gd name="connsiteY8" fmla="*/ 1653872 h 1995778"/>
                  <a:gd name="connsiteX9" fmla="*/ 1304013 w 3347499"/>
                  <a:gd name="connsiteY9" fmla="*/ 652007 h 1995778"/>
                  <a:gd name="connsiteX0" fmla="*/ 1304013 w 3347499"/>
                  <a:gd name="connsiteY0" fmla="*/ 652007 h 1995778"/>
                  <a:gd name="connsiteX1" fmla="*/ 659958 w 3347499"/>
                  <a:gd name="connsiteY1" fmla="*/ 95416 h 1995778"/>
                  <a:gd name="connsiteX2" fmla="*/ 373711 w 3347499"/>
                  <a:gd name="connsiteY2" fmla="*/ 39757 h 1995778"/>
                  <a:gd name="connsiteX3" fmla="*/ 119270 w 3347499"/>
                  <a:gd name="connsiteY3" fmla="*/ 0 h 1995778"/>
                  <a:gd name="connsiteX4" fmla="*/ 111318 w 3347499"/>
                  <a:gd name="connsiteY4" fmla="*/ 151075 h 1995778"/>
                  <a:gd name="connsiteX5" fmla="*/ 0 w 3347499"/>
                  <a:gd name="connsiteY5" fmla="*/ 214686 h 1995778"/>
                  <a:gd name="connsiteX6" fmla="*/ 779228 w 3347499"/>
                  <a:gd name="connsiteY6" fmla="*/ 1264258 h 1995778"/>
                  <a:gd name="connsiteX7" fmla="*/ 1900362 w 3347499"/>
                  <a:gd name="connsiteY7" fmla="*/ 1995778 h 1995778"/>
                  <a:gd name="connsiteX8" fmla="*/ 3347499 w 3347499"/>
                  <a:gd name="connsiteY8" fmla="*/ 1653872 h 1995778"/>
                  <a:gd name="connsiteX9" fmla="*/ 1304013 w 3347499"/>
                  <a:gd name="connsiteY9" fmla="*/ 652007 h 1995778"/>
                  <a:gd name="connsiteX0" fmla="*/ 1304013 w 3347499"/>
                  <a:gd name="connsiteY0" fmla="*/ 635267 h 1979038"/>
                  <a:gd name="connsiteX1" fmla="*/ 659958 w 3347499"/>
                  <a:gd name="connsiteY1" fmla="*/ 78676 h 1979038"/>
                  <a:gd name="connsiteX2" fmla="*/ 373711 w 3347499"/>
                  <a:gd name="connsiteY2" fmla="*/ 23017 h 1979038"/>
                  <a:gd name="connsiteX3" fmla="*/ 95416 w 3347499"/>
                  <a:gd name="connsiteY3" fmla="*/ 38919 h 1979038"/>
                  <a:gd name="connsiteX4" fmla="*/ 111318 w 3347499"/>
                  <a:gd name="connsiteY4" fmla="*/ 134335 h 1979038"/>
                  <a:gd name="connsiteX5" fmla="*/ 0 w 3347499"/>
                  <a:gd name="connsiteY5" fmla="*/ 197946 h 1979038"/>
                  <a:gd name="connsiteX6" fmla="*/ 779228 w 3347499"/>
                  <a:gd name="connsiteY6" fmla="*/ 1247518 h 1979038"/>
                  <a:gd name="connsiteX7" fmla="*/ 1900362 w 3347499"/>
                  <a:gd name="connsiteY7" fmla="*/ 1979038 h 1979038"/>
                  <a:gd name="connsiteX8" fmla="*/ 3347499 w 3347499"/>
                  <a:gd name="connsiteY8" fmla="*/ 1637132 h 1979038"/>
                  <a:gd name="connsiteX9" fmla="*/ 1304013 w 3347499"/>
                  <a:gd name="connsiteY9" fmla="*/ 635267 h 1979038"/>
                  <a:gd name="connsiteX0" fmla="*/ 1304013 w 3347499"/>
                  <a:gd name="connsiteY0" fmla="*/ 654838 h 1998609"/>
                  <a:gd name="connsiteX1" fmla="*/ 659958 w 3347499"/>
                  <a:gd name="connsiteY1" fmla="*/ 98247 h 1998609"/>
                  <a:gd name="connsiteX2" fmla="*/ 373711 w 3347499"/>
                  <a:gd name="connsiteY2" fmla="*/ 42588 h 1998609"/>
                  <a:gd name="connsiteX3" fmla="*/ 95416 w 3347499"/>
                  <a:gd name="connsiteY3" fmla="*/ 58490 h 1998609"/>
                  <a:gd name="connsiteX4" fmla="*/ 111318 w 3347499"/>
                  <a:gd name="connsiteY4" fmla="*/ 153906 h 1998609"/>
                  <a:gd name="connsiteX5" fmla="*/ 0 w 3347499"/>
                  <a:gd name="connsiteY5" fmla="*/ 217517 h 1998609"/>
                  <a:gd name="connsiteX6" fmla="*/ 779228 w 3347499"/>
                  <a:gd name="connsiteY6" fmla="*/ 1267089 h 1998609"/>
                  <a:gd name="connsiteX7" fmla="*/ 1900362 w 3347499"/>
                  <a:gd name="connsiteY7" fmla="*/ 1998609 h 1998609"/>
                  <a:gd name="connsiteX8" fmla="*/ 3347499 w 3347499"/>
                  <a:gd name="connsiteY8" fmla="*/ 1656703 h 1998609"/>
                  <a:gd name="connsiteX9" fmla="*/ 1304013 w 3347499"/>
                  <a:gd name="connsiteY9" fmla="*/ 654838 h 1998609"/>
                  <a:gd name="connsiteX0" fmla="*/ 1304013 w 3347499"/>
                  <a:gd name="connsiteY0" fmla="*/ 654838 h 1998609"/>
                  <a:gd name="connsiteX1" fmla="*/ 659958 w 3347499"/>
                  <a:gd name="connsiteY1" fmla="*/ 98247 h 1998609"/>
                  <a:gd name="connsiteX2" fmla="*/ 373711 w 3347499"/>
                  <a:gd name="connsiteY2" fmla="*/ 42588 h 1998609"/>
                  <a:gd name="connsiteX3" fmla="*/ 95416 w 3347499"/>
                  <a:gd name="connsiteY3" fmla="*/ 58490 h 1998609"/>
                  <a:gd name="connsiteX4" fmla="*/ 174928 w 3347499"/>
                  <a:gd name="connsiteY4" fmla="*/ 177759 h 1998609"/>
                  <a:gd name="connsiteX5" fmla="*/ 0 w 3347499"/>
                  <a:gd name="connsiteY5" fmla="*/ 217517 h 1998609"/>
                  <a:gd name="connsiteX6" fmla="*/ 779228 w 3347499"/>
                  <a:gd name="connsiteY6" fmla="*/ 1267089 h 1998609"/>
                  <a:gd name="connsiteX7" fmla="*/ 1900362 w 3347499"/>
                  <a:gd name="connsiteY7" fmla="*/ 1998609 h 1998609"/>
                  <a:gd name="connsiteX8" fmla="*/ 3347499 w 3347499"/>
                  <a:gd name="connsiteY8" fmla="*/ 1656703 h 1998609"/>
                  <a:gd name="connsiteX9" fmla="*/ 1304013 w 3347499"/>
                  <a:gd name="connsiteY9" fmla="*/ 654838 h 1998609"/>
                  <a:gd name="connsiteX0" fmla="*/ 1304013 w 3347499"/>
                  <a:gd name="connsiteY0" fmla="*/ 654838 h 1998609"/>
                  <a:gd name="connsiteX1" fmla="*/ 659958 w 3347499"/>
                  <a:gd name="connsiteY1" fmla="*/ 98247 h 1998609"/>
                  <a:gd name="connsiteX2" fmla="*/ 373711 w 3347499"/>
                  <a:gd name="connsiteY2" fmla="*/ 42588 h 1998609"/>
                  <a:gd name="connsiteX3" fmla="*/ 95416 w 3347499"/>
                  <a:gd name="connsiteY3" fmla="*/ 58490 h 1998609"/>
                  <a:gd name="connsiteX4" fmla="*/ 174928 w 3347499"/>
                  <a:gd name="connsiteY4" fmla="*/ 177759 h 1998609"/>
                  <a:gd name="connsiteX5" fmla="*/ 0 w 3347499"/>
                  <a:gd name="connsiteY5" fmla="*/ 217517 h 1998609"/>
                  <a:gd name="connsiteX6" fmla="*/ 811033 w 3347499"/>
                  <a:gd name="connsiteY6" fmla="*/ 1243235 h 1998609"/>
                  <a:gd name="connsiteX7" fmla="*/ 1900362 w 3347499"/>
                  <a:gd name="connsiteY7" fmla="*/ 1998609 h 1998609"/>
                  <a:gd name="connsiteX8" fmla="*/ 3347499 w 3347499"/>
                  <a:gd name="connsiteY8" fmla="*/ 1656703 h 1998609"/>
                  <a:gd name="connsiteX9" fmla="*/ 1304013 w 3347499"/>
                  <a:gd name="connsiteY9" fmla="*/ 654838 h 1998609"/>
                  <a:gd name="connsiteX0" fmla="*/ 1304013 w 3347499"/>
                  <a:gd name="connsiteY0" fmla="*/ 654838 h 1863437"/>
                  <a:gd name="connsiteX1" fmla="*/ 659958 w 3347499"/>
                  <a:gd name="connsiteY1" fmla="*/ 98247 h 1863437"/>
                  <a:gd name="connsiteX2" fmla="*/ 373711 w 3347499"/>
                  <a:gd name="connsiteY2" fmla="*/ 42588 h 1863437"/>
                  <a:gd name="connsiteX3" fmla="*/ 95416 w 3347499"/>
                  <a:gd name="connsiteY3" fmla="*/ 58490 h 1863437"/>
                  <a:gd name="connsiteX4" fmla="*/ 174928 w 3347499"/>
                  <a:gd name="connsiteY4" fmla="*/ 177759 h 1863437"/>
                  <a:gd name="connsiteX5" fmla="*/ 0 w 3347499"/>
                  <a:gd name="connsiteY5" fmla="*/ 217517 h 1863437"/>
                  <a:gd name="connsiteX6" fmla="*/ 811033 w 3347499"/>
                  <a:gd name="connsiteY6" fmla="*/ 1243235 h 1863437"/>
                  <a:gd name="connsiteX7" fmla="*/ 1924216 w 3347499"/>
                  <a:gd name="connsiteY7" fmla="*/ 1863437 h 1863437"/>
                  <a:gd name="connsiteX8" fmla="*/ 3347499 w 3347499"/>
                  <a:gd name="connsiteY8" fmla="*/ 1656703 h 1863437"/>
                  <a:gd name="connsiteX9" fmla="*/ 1304013 w 3347499"/>
                  <a:gd name="connsiteY9" fmla="*/ 654838 h 1863437"/>
                  <a:gd name="connsiteX0" fmla="*/ 1304013 w 3347499"/>
                  <a:gd name="connsiteY0" fmla="*/ 654838 h 1982707"/>
                  <a:gd name="connsiteX1" fmla="*/ 659958 w 3347499"/>
                  <a:gd name="connsiteY1" fmla="*/ 98247 h 1982707"/>
                  <a:gd name="connsiteX2" fmla="*/ 373711 w 3347499"/>
                  <a:gd name="connsiteY2" fmla="*/ 42588 h 1982707"/>
                  <a:gd name="connsiteX3" fmla="*/ 95416 w 3347499"/>
                  <a:gd name="connsiteY3" fmla="*/ 58490 h 1982707"/>
                  <a:gd name="connsiteX4" fmla="*/ 174928 w 3347499"/>
                  <a:gd name="connsiteY4" fmla="*/ 177759 h 1982707"/>
                  <a:gd name="connsiteX5" fmla="*/ 0 w 3347499"/>
                  <a:gd name="connsiteY5" fmla="*/ 217517 h 1982707"/>
                  <a:gd name="connsiteX6" fmla="*/ 811033 w 3347499"/>
                  <a:gd name="connsiteY6" fmla="*/ 1243235 h 1982707"/>
                  <a:gd name="connsiteX7" fmla="*/ 2146852 w 3347499"/>
                  <a:gd name="connsiteY7" fmla="*/ 1982707 h 1982707"/>
                  <a:gd name="connsiteX8" fmla="*/ 3347499 w 3347499"/>
                  <a:gd name="connsiteY8" fmla="*/ 1656703 h 1982707"/>
                  <a:gd name="connsiteX9" fmla="*/ 1304013 w 3347499"/>
                  <a:gd name="connsiteY9" fmla="*/ 654838 h 1982707"/>
                  <a:gd name="connsiteX0" fmla="*/ 1304013 w 3387256"/>
                  <a:gd name="connsiteY0" fmla="*/ 654838 h 1982707"/>
                  <a:gd name="connsiteX1" fmla="*/ 659958 w 3387256"/>
                  <a:gd name="connsiteY1" fmla="*/ 98247 h 1982707"/>
                  <a:gd name="connsiteX2" fmla="*/ 373711 w 3387256"/>
                  <a:gd name="connsiteY2" fmla="*/ 42588 h 1982707"/>
                  <a:gd name="connsiteX3" fmla="*/ 95416 w 3387256"/>
                  <a:gd name="connsiteY3" fmla="*/ 58490 h 1982707"/>
                  <a:gd name="connsiteX4" fmla="*/ 174928 w 3387256"/>
                  <a:gd name="connsiteY4" fmla="*/ 177759 h 1982707"/>
                  <a:gd name="connsiteX5" fmla="*/ 0 w 3387256"/>
                  <a:gd name="connsiteY5" fmla="*/ 217517 h 1982707"/>
                  <a:gd name="connsiteX6" fmla="*/ 811033 w 3387256"/>
                  <a:gd name="connsiteY6" fmla="*/ 1243235 h 1982707"/>
                  <a:gd name="connsiteX7" fmla="*/ 2146852 w 3387256"/>
                  <a:gd name="connsiteY7" fmla="*/ 1982707 h 1982707"/>
                  <a:gd name="connsiteX8" fmla="*/ 3387256 w 3387256"/>
                  <a:gd name="connsiteY8" fmla="*/ 1648752 h 1982707"/>
                  <a:gd name="connsiteX9" fmla="*/ 1304013 w 3387256"/>
                  <a:gd name="connsiteY9" fmla="*/ 654838 h 1982707"/>
                  <a:gd name="connsiteX0" fmla="*/ 1304013 w 3387256"/>
                  <a:gd name="connsiteY0" fmla="*/ 654838 h 1982707"/>
                  <a:gd name="connsiteX1" fmla="*/ 659958 w 3387256"/>
                  <a:gd name="connsiteY1" fmla="*/ 98247 h 1982707"/>
                  <a:gd name="connsiteX2" fmla="*/ 373711 w 3387256"/>
                  <a:gd name="connsiteY2" fmla="*/ 42588 h 1982707"/>
                  <a:gd name="connsiteX3" fmla="*/ 95416 w 3387256"/>
                  <a:gd name="connsiteY3" fmla="*/ 58490 h 1982707"/>
                  <a:gd name="connsiteX4" fmla="*/ 174928 w 3387256"/>
                  <a:gd name="connsiteY4" fmla="*/ 177759 h 1982707"/>
                  <a:gd name="connsiteX5" fmla="*/ 0 w 3387256"/>
                  <a:gd name="connsiteY5" fmla="*/ 217517 h 1982707"/>
                  <a:gd name="connsiteX6" fmla="*/ 811033 w 3387256"/>
                  <a:gd name="connsiteY6" fmla="*/ 1243235 h 1982707"/>
                  <a:gd name="connsiteX7" fmla="*/ 2146852 w 3387256"/>
                  <a:gd name="connsiteY7" fmla="*/ 1982707 h 1982707"/>
                  <a:gd name="connsiteX8" fmla="*/ 3387256 w 3387256"/>
                  <a:gd name="connsiteY8" fmla="*/ 1648752 h 1982707"/>
                  <a:gd name="connsiteX9" fmla="*/ 715616 w 3387256"/>
                  <a:gd name="connsiteY9" fmla="*/ 726401 h 1982707"/>
                  <a:gd name="connsiteX10" fmla="*/ 1304013 w 3387256"/>
                  <a:gd name="connsiteY10" fmla="*/ 654838 h 1982707"/>
                  <a:gd name="connsiteX0" fmla="*/ 1304013 w 3387256"/>
                  <a:gd name="connsiteY0" fmla="*/ 654838 h 1982707"/>
                  <a:gd name="connsiteX1" fmla="*/ 659958 w 3387256"/>
                  <a:gd name="connsiteY1" fmla="*/ 98247 h 1982707"/>
                  <a:gd name="connsiteX2" fmla="*/ 373711 w 3387256"/>
                  <a:gd name="connsiteY2" fmla="*/ 42588 h 1982707"/>
                  <a:gd name="connsiteX3" fmla="*/ 95416 w 3387256"/>
                  <a:gd name="connsiteY3" fmla="*/ 58490 h 1982707"/>
                  <a:gd name="connsiteX4" fmla="*/ 174928 w 3387256"/>
                  <a:gd name="connsiteY4" fmla="*/ 177759 h 1982707"/>
                  <a:gd name="connsiteX5" fmla="*/ 0 w 3387256"/>
                  <a:gd name="connsiteY5" fmla="*/ 217517 h 1982707"/>
                  <a:gd name="connsiteX6" fmla="*/ 811033 w 3387256"/>
                  <a:gd name="connsiteY6" fmla="*/ 1243235 h 1982707"/>
                  <a:gd name="connsiteX7" fmla="*/ 2146852 w 3387256"/>
                  <a:gd name="connsiteY7" fmla="*/ 1982707 h 1982707"/>
                  <a:gd name="connsiteX8" fmla="*/ 3387256 w 3387256"/>
                  <a:gd name="connsiteY8" fmla="*/ 1648752 h 1982707"/>
                  <a:gd name="connsiteX9" fmla="*/ 715616 w 3387256"/>
                  <a:gd name="connsiteY9" fmla="*/ 726401 h 1982707"/>
                  <a:gd name="connsiteX10" fmla="*/ 1304013 w 3387256"/>
                  <a:gd name="connsiteY10" fmla="*/ 654838 h 1982707"/>
                  <a:gd name="connsiteX0" fmla="*/ 1304013 w 3387256"/>
                  <a:gd name="connsiteY0" fmla="*/ 654838 h 1982707"/>
                  <a:gd name="connsiteX1" fmla="*/ 659958 w 3387256"/>
                  <a:gd name="connsiteY1" fmla="*/ 98247 h 1982707"/>
                  <a:gd name="connsiteX2" fmla="*/ 373711 w 3387256"/>
                  <a:gd name="connsiteY2" fmla="*/ 42588 h 1982707"/>
                  <a:gd name="connsiteX3" fmla="*/ 95416 w 3387256"/>
                  <a:gd name="connsiteY3" fmla="*/ 58490 h 1982707"/>
                  <a:gd name="connsiteX4" fmla="*/ 174928 w 3387256"/>
                  <a:gd name="connsiteY4" fmla="*/ 177759 h 1982707"/>
                  <a:gd name="connsiteX5" fmla="*/ 0 w 3387256"/>
                  <a:gd name="connsiteY5" fmla="*/ 217517 h 1982707"/>
                  <a:gd name="connsiteX6" fmla="*/ 811033 w 3387256"/>
                  <a:gd name="connsiteY6" fmla="*/ 1243235 h 1982707"/>
                  <a:gd name="connsiteX7" fmla="*/ 2146852 w 3387256"/>
                  <a:gd name="connsiteY7" fmla="*/ 1982707 h 1982707"/>
                  <a:gd name="connsiteX8" fmla="*/ 3387256 w 3387256"/>
                  <a:gd name="connsiteY8" fmla="*/ 1648752 h 1982707"/>
                  <a:gd name="connsiteX9" fmla="*/ 715616 w 3387256"/>
                  <a:gd name="connsiteY9" fmla="*/ 782060 h 1982707"/>
                  <a:gd name="connsiteX10" fmla="*/ 1304013 w 3387256"/>
                  <a:gd name="connsiteY10" fmla="*/ 654838 h 1982707"/>
                  <a:gd name="connsiteX0" fmla="*/ 1304013 w 3387256"/>
                  <a:gd name="connsiteY0" fmla="*/ 654838 h 1982707"/>
                  <a:gd name="connsiteX1" fmla="*/ 659958 w 3387256"/>
                  <a:gd name="connsiteY1" fmla="*/ 98247 h 1982707"/>
                  <a:gd name="connsiteX2" fmla="*/ 373711 w 3387256"/>
                  <a:gd name="connsiteY2" fmla="*/ 42588 h 1982707"/>
                  <a:gd name="connsiteX3" fmla="*/ 95416 w 3387256"/>
                  <a:gd name="connsiteY3" fmla="*/ 58490 h 1982707"/>
                  <a:gd name="connsiteX4" fmla="*/ 174928 w 3387256"/>
                  <a:gd name="connsiteY4" fmla="*/ 177759 h 1982707"/>
                  <a:gd name="connsiteX5" fmla="*/ 0 w 3387256"/>
                  <a:gd name="connsiteY5" fmla="*/ 217517 h 1982707"/>
                  <a:gd name="connsiteX6" fmla="*/ 811033 w 3387256"/>
                  <a:gd name="connsiteY6" fmla="*/ 1243235 h 1982707"/>
                  <a:gd name="connsiteX7" fmla="*/ 2146852 w 3387256"/>
                  <a:gd name="connsiteY7" fmla="*/ 1982707 h 1982707"/>
                  <a:gd name="connsiteX8" fmla="*/ 3387256 w 3387256"/>
                  <a:gd name="connsiteY8" fmla="*/ 1648752 h 1982707"/>
                  <a:gd name="connsiteX9" fmla="*/ 715616 w 3387256"/>
                  <a:gd name="connsiteY9" fmla="*/ 782060 h 1982707"/>
                  <a:gd name="connsiteX10" fmla="*/ 1304013 w 3387256"/>
                  <a:gd name="connsiteY10" fmla="*/ 654838 h 1982707"/>
                  <a:gd name="connsiteX0" fmla="*/ 1304013 w 3387256"/>
                  <a:gd name="connsiteY0" fmla="*/ 654838 h 1982707"/>
                  <a:gd name="connsiteX1" fmla="*/ 659958 w 3387256"/>
                  <a:gd name="connsiteY1" fmla="*/ 98247 h 1982707"/>
                  <a:gd name="connsiteX2" fmla="*/ 373711 w 3387256"/>
                  <a:gd name="connsiteY2" fmla="*/ 42588 h 1982707"/>
                  <a:gd name="connsiteX3" fmla="*/ 95416 w 3387256"/>
                  <a:gd name="connsiteY3" fmla="*/ 58490 h 1982707"/>
                  <a:gd name="connsiteX4" fmla="*/ 174928 w 3387256"/>
                  <a:gd name="connsiteY4" fmla="*/ 177759 h 1982707"/>
                  <a:gd name="connsiteX5" fmla="*/ 0 w 3387256"/>
                  <a:gd name="connsiteY5" fmla="*/ 217517 h 1982707"/>
                  <a:gd name="connsiteX6" fmla="*/ 811033 w 3387256"/>
                  <a:gd name="connsiteY6" fmla="*/ 1243235 h 1982707"/>
                  <a:gd name="connsiteX7" fmla="*/ 2146852 w 3387256"/>
                  <a:gd name="connsiteY7" fmla="*/ 1982707 h 1982707"/>
                  <a:gd name="connsiteX8" fmla="*/ 3387256 w 3387256"/>
                  <a:gd name="connsiteY8" fmla="*/ 1648752 h 1982707"/>
                  <a:gd name="connsiteX9" fmla="*/ 739470 w 3387256"/>
                  <a:gd name="connsiteY9" fmla="*/ 813865 h 1982707"/>
                  <a:gd name="connsiteX10" fmla="*/ 1304013 w 3387256"/>
                  <a:gd name="connsiteY10" fmla="*/ 654838 h 1982707"/>
                  <a:gd name="connsiteX0" fmla="*/ 1272207 w 3387256"/>
                  <a:gd name="connsiteY0" fmla="*/ 630984 h 1982707"/>
                  <a:gd name="connsiteX1" fmla="*/ 659958 w 3387256"/>
                  <a:gd name="connsiteY1" fmla="*/ 98247 h 1982707"/>
                  <a:gd name="connsiteX2" fmla="*/ 373711 w 3387256"/>
                  <a:gd name="connsiteY2" fmla="*/ 42588 h 1982707"/>
                  <a:gd name="connsiteX3" fmla="*/ 95416 w 3387256"/>
                  <a:gd name="connsiteY3" fmla="*/ 58490 h 1982707"/>
                  <a:gd name="connsiteX4" fmla="*/ 174928 w 3387256"/>
                  <a:gd name="connsiteY4" fmla="*/ 177759 h 1982707"/>
                  <a:gd name="connsiteX5" fmla="*/ 0 w 3387256"/>
                  <a:gd name="connsiteY5" fmla="*/ 217517 h 1982707"/>
                  <a:gd name="connsiteX6" fmla="*/ 811033 w 3387256"/>
                  <a:gd name="connsiteY6" fmla="*/ 1243235 h 1982707"/>
                  <a:gd name="connsiteX7" fmla="*/ 2146852 w 3387256"/>
                  <a:gd name="connsiteY7" fmla="*/ 1982707 h 1982707"/>
                  <a:gd name="connsiteX8" fmla="*/ 3387256 w 3387256"/>
                  <a:gd name="connsiteY8" fmla="*/ 1648752 h 1982707"/>
                  <a:gd name="connsiteX9" fmla="*/ 739470 w 3387256"/>
                  <a:gd name="connsiteY9" fmla="*/ 813865 h 1982707"/>
                  <a:gd name="connsiteX10" fmla="*/ 1272207 w 3387256"/>
                  <a:gd name="connsiteY10" fmla="*/ 630984 h 1982707"/>
                  <a:gd name="connsiteX0" fmla="*/ 1272207 w 3387256"/>
                  <a:gd name="connsiteY0" fmla="*/ 630984 h 1982707"/>
                  <a:gd name="connsiteX1" fmla="*/ 659958 w 3387256"/>
                  <a:gd name="connsiteY1" fmla="*/ 98247 h 1982707"/>
                  <a:gd name="connsiteX2" fmla="*/ 373711 w 3387256"/>
                  <a:gd name="connsiteY2" fmla="*/ 42588 h 1982707"/>
                  <a:gd name="connsiteX3" fmla="*/ 95416 w 3387256"/>
                  <a:gd name="connsiteY3" fmla="*/ 58490 h 1982707"/>
                  <a:gd name="connsiteX4" fmla="*/ 174928 w 3387256"/>
                  <a:gd name="connsiteY4" fmla="*/ 177759 h 1982707"/>
                  <a:gd name="connsiteX5" fmla="*/ 0 w 3387256"/>
                  <a:gd name="connsiteY5" fmla="*/ 217517 h 1982707"/>
                  <a:gd name="connsiteX6" fmla="*/ 811033 w 3387256"/>
                  <a:gd name="connsiteY6" fmla="*/ 1243235 h 1982707"/>
                  <a:gd name="connsiteX7" fmla="*/ 2146852 w 3387256"/>
                  <a:gd name="connsiteY7" fmla="*/ 1982707 h 1982707"/>
                  <a:gd name="connsiteX8" fmla="*/ 3387256 w 3387256"/>
                  <a:gd name="connsiteY8" fmla="*/ 1648752 h 1982707"/>
                  <a:gd name="connsiteX9" fmla="*/ 739470 w 3387256"/>
                  <a:gd name="connsiteY9" fmla="*/ 813865 h 1982707"/>
                  <a:gd name="connsiteX10" fmla="*/ 1272207 w 3387256"/>
                  <a:gd name="connsiteY10" fmla="*/ 630984 h 1982707"/>
                  <a:gd name="connsiteX0" fmla="*/ 1272207 w 3387256"/>
                  <a:gd name="connsiteY0" fmla="*/ 630984 h 1982707"/>
                  <a:gd name="connsiteX1" fmla="*/ 659958 w 3387256"/>
                  <a:gd name="connsiteY1" fmla="*/ 98247 h 1982707"/>
                  <a:gd name="connsiteX2" fmla="*/ 373711 w 3387256"/>
                  <a:gd name="connsiteY2" fmla="*/ 42588 h 1982707"/>
                  <a:gd name="connsiteX3" fmla="*/ 95416 w 3387256"/>
                  <a:gd name="connsiteY3" fmla="*/ 58490 h 1982707"/>
                  <a:gd name="connsiteX4" fmla="*/ 174928 w 3387256"/>
                  <a:gd name="connsiteY4" fmla="*/ 177759 h 1982707"/>
                  <a:gd name="connsiteX5" fmla="*/ 0 w 3387256"/>
                  <a:gd name="connsiteY5" fmla="*/ 217517 h 1982707"/>
                  <a:gd name="connsiteX6" fmla="*/ 811033 w 3387256"/>
                  <a:gd name="connsiteY6" fmla="*/ 1243235 h 1982707"/>
                  <a:gd name="connsiteX7" fmla="*/ 2146852 w 3387256"/>
                  <a:gd name="connsiteY7" fmla="*/ 1982707 h 1982707"/>
                  <a:gd name="connsiteX8" fmla="*/ 3387256 w 3387256"/>
                  <a:gd name="connsiteY8" fmla="*/ 1648752 h 1982707"/>
                  <a:gd name="connsiteX9" fmla="*/ 2353585 w 3387256"/>
                  <a:gd name="connsiteY9" fmla="*/ 1267090 h 1982707"/>
                  <a:gd name="connsiteX10" fmla="*/ 739470 w 3387256"/>
                  <a:gd name="connsiteY10" fmla="*/ 813865 h 1982707"/>
                  <a:gd name="connsiteX11" fmla="*/ 1272207 w 3387256"/>
                  <a:gd name="connsiteY11" fmla="*/ 630984 h 1982707"/>
                  <a:gd name="connsiteX0" fmla="*/ 1272207 w 3387256"/>
                  <a:gd name="connsiteY0" fmla="*/ 630984 h 1982707"/>
                  <a:gd name="connsiteX1" fmla="*/ 659958 w 3387256"/>
                  <a:gd name="connsiteY1" fmla="*/ 98247 h 1982707"/>
                  <a:gd name="connsiteX2" fmla="*/ 373711 w 3387256"/>
                  <a:gd name="connsiteY2" fmla="*/ 42588 h 1982707"/>
                  <a:gd name="connsiteX3" fmla="*/ 95416 w 3387256"/>
                  <a:gd name="connsiteY3" fmla="*/ 58490 h 1982707"/>
                  <a:gd name="connsiteX4" fmla="*/ 174928 w 3387256"/>
                  <a:gd name="connsiteY4" fmla="*/ 177759 h 1982707"/>
                  <a:gd name="connsiteX5" fmla="*/ 0 w 3387256"/>
                  <a:gd name="connsiteY5" fmla="*/ 217517 h 1982707"/>
                  <a:gd name="connsiteX6" fmla="*/ 811033 w 3387256"/>
                  <a:gd name="connsiteY6" fmla="*/ 1243235 h 1982707"/>
                  <a:gd name="connsiteX7" fmla="*/ 2146852 w 3387256"/>
                  <a:gd name="connsiteY7" fmla="*/ 1982707 h 1982707"/>
                  <a:gd name="connsiteX8" fmla="*/ 3387256 w 3387256"/>
                  <a:gd name="connsiteY8" fmla="*/ 1648752 h 1982707"/>
                  <a:gd name="connsiteX9" fmla="*/ 2353585 w 3387256"/>
                  <a:gd name="connsiteY9" fmla="*/ 1267090 h 1982707"/>
                  <a:gd name="connsiteX10" fmla="*/ 739470 w 3387256"/>
                  <a:gd name="connsiteY10" fmla="*/ 813865 h 1982707"/>
                  <a:gd name="connsiteX11" fmla="*/ 1272207 w 3387256"/>
                  <a:gd name="connsiteY11" fmla="*/ 630984 h 1982707"/>
                  <a:gd name="connsiteX0" fmla="*/ 1272207 w 3753016"/>
                  <a:gd name="connsiteY0" fmla="*/ 630984 h 1982707"/>
                  <a:gd name="connsiteX1" fmla="*/ 659958 w 3753016"/>
                  <a:gd name="connsiteY1" fmla="*/ 98247 h 1982707"/>
                  <a:gd name="connsiteX2" fmla="*/ 373711 w 3753016"/>
                  <a:gd name="connsiteY2" fmla="*/ 42588 h 1982707"/>
                  <a:gd name="connsiteX3" fmla="*/ 95416 w 3753016"/>
                  <a:gd name="connsiteY3" fmla="*/ 58490 h 1982707"/>
                  <a:gd name="connsiteX4" fmla="*/ 174928 w 3753016"/>
                  <a:gd name="connsiteY4" fmla="*/ 177759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353585 w 3753016"/>
                  <a:gd name="connsiteY9" fmla="*/ 1267090 h 1982707"/>
                  <a:gd name="connsiteX10" fmla="*/ 739470 w 3753016"/>
                  <a:gd name="connsiteY10" fmla="*/ 813865 h 1982707"/>
                  <a:gd name="connsiteX11" fmla="*/ 1272207 w 3753016"/>
                  <a:gd name="connsiteY11" fmla="*/ 630984 h 1982707"/>
                  <a:gd name="connsiteX0" fmla="*/ 1272207 w 3753016"/>
                  <a:gd name="connsiteY0" fmla="*/ 630984 h 1982707"/>
                  <a:gd name="connsiteX1" fmla="*/ 659958 w 3753016"/>
                  <a:gd name="connsiteY1" fmla="*/ 98247 h 1982707"/>
                  <a:gd name="connsiteX2" fmla="*/ 373711 w 3753016"/>
                  <a:gd name="connsiteY2" fmla="*/ 42588 h 1982707"/>
                  <a:gd name="connsiteX3" fmla="*/ 95416 w 3753016"/>
                  <a:gd name="connsiteY3" fmla="*/ 58490 h 1982707"/>
                  <a:gd name="connsiteX4" fmla="*/ 174928 w 3753016"/>
                  <a:gd name="connsiteY4" fmla="*/ 177759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353585 w 3753016"/>
                  <a:gd name="connsiteY9" fmla="*/ 1267090 h 1982707"/>
                  <a:gd name="connsiteX10" fmla="*/ 739470 w 3753016"/>
                  <a:gd name="connsiteY10" fmla="*/ 813865 h 1982707"/>
                  <a:gd name="connsiteX11" fmla="*/ 1272207 w 3753016"/>
                  <a:gd name="connsiteY11" fmla="*/ 630984 h 1982707"/>
                  <a:gd name="connsiteX0" fmla="*/ 1272207 w 3753016"/>
                  <a:gd name="connsiteY0" fmla="*/ 630984 h 1982707"/>
                  <a:gd name="connsiteX1" fmla="*/ 659958 w 3753016"/>
                  <a:gd name="connsiteY1" fmla="*/ 98247 h 1982707"/>
                  <a:gd name="connsiteX2" fmla="*/ 373711 w 3753016"/>
                  <a:gd name="connsiteY2" fmla="*/ 42588 h 1982707"/>
                  <a:gd name="connsiteX3" fmla="*/ 95416 w 3753016"/>
                  <a:gd name="connsiteY3" fmla="*/ 58490 h 1982707"/>
                  <a:gd name="connsiteX4" fmla="*/ 174928 w 3753016"/>
                  <a:gd name="connsiteY4" fmla="*/ 177759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353585 w 3753016"/>
                  <a:gd name="connsiteY9" fmla="*/ 1267090 h 1982707"/>
                  <a:gd name="connsiteX10" fmla="*/ 771276 w 3753016"/>
                  <a:gd name="connsiteY10" fmla="*/ 861572 h 1982707"/>
                  <a:gd name="connsiteX11" fmla="*/ 1272207 w 3753016"/>
                  <a:gd name="connsiteY11" fmla="*/ 630984 h 1982707"/>
                  <a:gd name="connsiteX0" fmla="*/ 1272207 w 3753016"/>
                  <a:gd name="connsiteY0" fmla="*/ 630984 h 1982707"/>
                  <a:gd name="connsiteX1" fmla="*/ 659958 w 3753016"/>
                  <a:gd name="connsiteY1" fmla="*/ 98247 h 1982707"/>
                  <a:gd name="connsiteX2" fmla="*/ 373711 w 3753016"/>
                  <a:gd name="connsiteY2" fmla="*/ 42588 h 1982707"/>
                  <a:gd name="connsiteX3" fmla="*/ 95416 w 3753016"/>
                  <a:gd name="connsiteY3" fmla="*/ 58490 h 1982707"/>
                  <a:gd name="connsiteX4" fmla="*/ 174928 w 3753016"/>
                  <a:gd name="connsiteY4" fmla="*/ 177759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353585 w 3753016"/>
                  <a:gd name="connsiteY9" fmla="*/ 1267090 h 1982707"/>
                  <a:gd name="connsiteX10" fmla="*/ 771276 w 3753016"/>
                  <a:gd name="connsiteY10" fmla="*/ 861572 h 1982707"/>
                  <a:gd name="connsiteX11" fmla="*/ 1272207 w 3753016"/>
                  <a:gd name="connsiteY11" fmla="*/ 630984 h 1982707"/>
                  <a:gd name="connsiteX0" fmla="*/ 1272207 w 3753016"/>
                  <a:gd name="connsiteY0" fmla="*/ 630984 h 1982707"/>
                  <a:gd name="connsiteX1" fmla="*/ 659958 w 3753016"/>
                  <a:gd name="connsiteY1" fmla="*/ 98247 h 1982707"/>
                  <a:gd name="connsiteX2" fmla="*/ 373711 w 3753016"/>
                  <a:gd name="connsiteY2" fmla="*/ 42588 h 1982707"/>
                  <a:gd name="connsiteX3" fmla="*/ 95416 w 3753016"/>
                  <a:gd name="connsiteY3" fmla="*/ 58490 h 1982707"/>
                  <a:gd name="connsiteX4" fmla="*/ 174928 w 3753016"/>
                  <a:gd name="connsiteY4" fmla="*/ 177759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353585 w 3753016"/>
                  <a:gd name="connsiteY9" fmla="*/ 1267090 h 1982707"/>
                  <a:gd name="connsiteX10" fmla="*/ 771276 w 3753016"/>
                  <a:gd name="connsiteY10" fmla="*/ 861572 h 1982707"/>
                  <a:gd name="connsiteX11" fmla="*/ 1272207 w 3753016"/>
                  <a:gd name="connsiteY11" fmla="*/ 630984 h 1982707"/>
                  <a:gd name="connsiteX0" fmla="*/ 1272207 w 3753016"/>
                  <a:gd name="connsiteY0" fmla="*/ 630984 h 1982707"/>
                  <a:gd name="connsiteX1" fmla="*/ 659958 w 3753016"/>
                  <a:gd name="connsiteY1" fmla="*/ 98247 h 1982707"/>
                  <a:gd name="connsiteX2" fmla="*/ 373711 w 3753016"/>
                  <a:gd name="connsiteY2" fmla="*/ 42588 h 1982707"/>
                  <a:gd name="connsiteX3" fmla="*/ 95416 w 3753016"/>
                  <a:gd name="connsiteY3" fmla="*/ 58490 h 1982707"/>
                  <a:gd name="connsiteX4" fmla="*/ 174928 w 3753016"/>
                  <a:gd name="connsiteY4" fmla="*/ 177759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353585 w 3753016"/>
                  <a:gd name="connsiteY9" fmla="*/ 1267090 h 1982707"/>
                  <a:gd name="connsiteX10" fmla="*/ 771276 w 3753016"/>
                  <a:gd name="connsiteY10" fmla="*/ 861572 h 1982707"/>
                  <a:gd name="connsiteX11" fmla="*/ 1272207 w 3753016"/>
                  <a:gd name="connsiteY11" fmla="*/ 630984 h 1982707"/>
                  <a:gd name="connsiteX0" fmla="*/ 1272207 w 3753016"/>
                  <a:gd name="connsiteY0" fmla="*/ 630984 h 1982707"/>
                  <a:gd name="connsiteX1" fmla="*/ 659958 w 3753016"/>
                  <a:gd name="connsiteY1" fmla="*/ 98247 h 1982707"/>
                  <a:gd name="connsiteX2" fmla="*/ 373711 w 3753016"/>
                  <a:gd name="connsiteY2" fmla="*/ 42588 h 1982707"/>
                  <a:gd name="connsiteX3" fmla="*/ 95416 w 3753016"/>
                  <a:gd name="connsiteY3" fmla="*/ 58490 h 1982707"/>
                  <a:gd name="connsiteX4" fmla="*/ 174928 w 3753016"/>
                  <a:gd name="connsiteY4" fmla="*/ 177759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385390 w 3753016"/>
                  <a:gd name="connsiteY9" fmla="*/ 1314798 h 1982707"/>
                  <a:gd name="connsiteX10" fmla="*/ 771276 w 3753016"/>
                  <a:gd name="connsiteY10" fmla="*/ 861572 h 1982707"/>
                  <a:gd name="connsiteX11" fmla="*/ 1272207 w 3753016"/>
                  <a:gd name="connsiteY11" fmla="*/ 630984 h 1982707"/>
                  <a:gd name="connsiteX0" fmla="*/ 1272207 w 3753016"/>
                  <a:gd name="connsiteY0" fmla="*/ 630984 h 1982707"/>
                  <a:gd name="connsiteX1" fmla="*/ 659958 w 3753016"/>
                  <a:gd name="connsiteY1" fmla="*/ 98247 h 1982707"/>
                  <a:gd name="connsiteX2" fmla="*/ 373711 w 3753016"/>
                  <a:gd name="connsiteY2" fmla="*/ 42588 h 1982707"/>
                  <a:gd name="connsiteX3" fmla="*/ 95416 w 3753016"/>
                  <a:gd name="connsiteY3" fmla="*/ 58490 h 1982707"/>
                  <a:gd name="connsiteX4" fmla="*/ 174928 w 3753016"/>
                  <a:gd name="connsiteY4" fmla="*/ 177759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385390 w 3753016"/>
                  <a:gd name="connsiteY9" fmla="*/ 1314798 h 1982707"/>
                  <a:gd name="connsiteX10" fmla="*/ 771276 w 3753016"/>
                  <a:gd name="connsiteY10" fmla="*/ 861572 h 1982707"/>
                  <a:gd name="connsiteX11" fmla="*/ 1272207 w 3753016"/>
                  <a:gd name="connsiteY11" fmla="*/ 630984 h 1982707"/>
                  <a:gd name="connsiteX0" fmla="*/ 1272207 w 3753016"/>
                  <a:gd name="connsiteY0" fmla="*/ 630984 h 1982707"/>
                  <a:gd name="connsiteX1" fmla="*/ 659958 w 3753016"/>
                  <a:gd name="connsiteY1" fmla="*/ 98247 h 1982707"/>
                  <a:gd name="connsiteX2" fmla="*/ 373711 w 3753016"/>
                  <a:gd name="connsiteY2" fmla="*/ 42588 h 1982707"/>
                  <a:gd name="connsiteX3" fmla="*/ 95416 w 3753016"/>
                  <a:gd name="connsiteY3" fmla="*/ 58490 h 1982707"/>
                  <a:gd name="connsiteX4" fmla="*/ 174928 w 3753016"/>
                  <a:gd name="connsiteY4" fmla="*/ 177759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409244 w 3753016"/>
                  <a:gd name="connsiteY9" fmla="*/ 1290944 h 1982707"/>
                  <a:gd name="connsiteX10" fmla="*/ 771276 w 3753016"/>
                  <a:gd name="connsiteY10" fmla="*/ 861572 h 1982707"/>
                  <a:gd name="connsiteX11" fmla="*/ 1272207 w 3753016"/>
                  <a:gd name="connsiteY11" fmla="*/ 630984 h 1982707"/>
                  <a:gd name="connsiteX0" fmla="*/ 1272207 w 3753016"/>
                  <a:gd name="connsiteY0" fmla="*/ 630984 h 1982707"/>
                  <a:gd name="connsiteX1" fmla="*/ 659958 w 3753016"/>
                  <a:gd name="connsiteY1" fmla="*/ 98247 h 1982707"/>
                  <a:gd name="connsiteX2" fmla="*/ 373711 w 3753016"/>
                  <a:gd name="connsiteY2" fmla="*/ 42588 h 1982707"/>
                  <a:gd name="connsiteX3" fmla="*/ 95416 w 3753016"/>
                  <a:gd name="connsiteY3" fmla="*/ 58490 h 1982707"/>
                  <a:gd name="connsiteX4" fmla="*/ 174928 w 3753016"/>
                  <a:gd name="connsiteY4" fmla="*/ 177759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409244 w 3753016"/>
                  <a:gd name="connsiteY9" fmla="*/ 1290944 h 1982707"/>
                  <a:gd name="connsiteX10" fmla="*/ 779227 w 3753016"/>
                  <a:gd name="connsiteY10" fmla="*/ 893377 h 1982707"/>
                  <a:gd name="connsiteX11" fmla="*/ 1272207 w 3753016"/>
                  <a:gd name="connsiteY11" fmla="*/ 630984 h 1982707"/>
                  <a:gd name="connsiteX0" fmla="*/ 1272207 w 3753016"/>
                  <a:gd name="connsiteY0" fmla="*/ 630984 h 1982707"/>
                  <a:gd name="connsiteX1" fmla="*/ 659958 w 3753016"/>
                  <a:gd name="connsiteY1" fmla="*/ 98247 h 1982707"/>
                  <a:gd name="connsiteX2" fmla="*/ 373711 w 3753016"/>
                  <a:gd name="connsiteY2" fmla="*/ 42588 h 1982707"/>
                  <a:gd name="connsiteX3" fmla="*/ 95416 w 3753016"/>
                  <a:gd name="connsiteY3" fmla="*/ 58490 h 1982707"/>
                  <a:gd name="connsiteX4" fmla="*/ 174928 w 3753016"/>
                  <a:gd name="connsiteY4" fmla="*/ 177759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409244 w 3753016"/>
                  <a:gd name="connsiteY9" fmla="*/ 1290944 h 1982707"/>
                  <a:gd name="connsiteX10" fmla="*/ 779227 w 3753016"/>
                  <a:gd name="connsiteY10" fmla="*/ 893377 h 1982707"/>
                  <a:gd name="connsiteX11" fmla="*/ 1272207 w 3753016"/>
                  <a:gd name="connsiteY11" fmla="*/ 630984 h 1982707"/>
                  <a:gd name="connsiteX0" fmla="*/ 1272207 w 3753016"/>
                  <a:gd name="connsiteY0" fmla="*/ 630984 h 1982707"/>
                  <a:gd name="connsiteX1" fmla="*/ 659958 w 3753016"/>
                  <a:gd name="connsiteY1" fmla="*/ 98247 h 1982707"/>
                  <a:gd name="connsiteX2" fmla="*/ 373711 w 3753016"/>
                  <a:gd name="connsiteY2" fmla="*/ 42588 h 1982707"/>
                  <a:gd name="connsiteX3" fmla="*/ 95416 w 3753016"/>
                  <a:gd name="connsiteY3" fmla="*/ 58490 h 1982707"/>
                  <a:gd name="connsiteX4" fmla="*/ 174928 w 3753016"/>
                  <a:gd name="connsiteY4" fmla="*/ 177759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409244 w 3753016"/>
                  <a:gd name="connsiteY9" fmla="*/ 1290944 h 1982707"/>
                  <a:gd name="connsiteX10" fmla="*/ 779227 w 3753016"/>
                  <a:gd name="connsiteY10" fmla="*/ 893377 h 1982707"/>
                  <a:gd name="connsiteX11" fmla="*/ 1272207 w 3753016"/>
                  <a:gd name="connsiteY11" fmla="*/ 630984 h 1982707"/>
                  <a:gd name="connsiteX0" fmla="*/ 1272207 w 3753016"/>
                  <a:gd name="connsiteY0" fmla="*/ 630984 h 1982707"/>
                  <a:gd name="connsiteX1" fmla="*/ 659958 w 3753016"/>
                  <a:gd name="connsiteY1" fmla="*/ 98247 h 1982707"/>
                  <a:gd name="connsiteX2" fmla="*/ 373711 w 3753016"/>
                  <a:gd name="connsiteY2" fmla="*/ 42588 h 1982707"/>
                  <a:gd name="connsiteX3" fmla="*/ 95416 w 3753016"/>
                  <a:gd name="connsiteY3" fmla="*/ 58490 h 1982707"/>
                  <a:gd name="connsiteX4" fmla="*/ 174928 w 3753016"/>
                  <a:gd name="connsiteY4" fmla="*/ 177759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409244 w 3753016"/>
                  <a:gd name="connsiteY9" fmla="*/ 1290944 h 1982707"/>
                  <a:gd name="connsiteX10" fmla="*/ 779227 w 3753016"/>
                  <a:gd name="connsiteY10" fmla="*/ 893377 h 1982707"/>
                  <a:gd name="connsiteX11" fmla="*/ 1272207 w 3753016"/>
                  <a:gd name="connsiteY11" fmla="*/ 630984 h 1982707"/>
                  <a:gd name="connsiteX0" fmla="*/ 1272207 w 3753016"/>
                  <a:gd name="connsiteY0" fmla="*/ 630984 h 1982707"/>
                  <a:gd name="connsiteX1" fmla="*/ 659958 w 3753016"/>
                  <a:gd name="connsiteY1" fmla="*/ 98247 h 1982707"/>
                  <a:gd name="connsiteX2" fmla="*/ 373711 w 3753016"/>
                  <a:gd name="connsiteY2" fmla="*/ 42588 h 1982707"/>
                  <a:gd name="connsiteX3" fmla="*/ 95416 w 3753016"/>
                  <a:gd name="connsiteY3" fmla="*/ 58490 h 1982707"/>
                  <a:gd name="connsiteX4" fmla="*/ 174928 w 3753016"/>
                  <a:gd name="connsiteY4" fmla="*/ 177759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409244 w 3753016"/>
                  <a:gd name="connsiteY9" fmla="*/ 1290944 h 1982707"/>
                  <a:gd name="connsiteX10" fmla="*/ 755373 w 3753016"/>
                  <a:gd name="connsiteY10" fmla="*/ 869524 h 1982707"/>
                  <a:gd name="connsiteX11" fmla="*/ 1272207 w 3753016"/>
                  <a:gd name="connsiteY11" fmla="*/ 630984 h 1982707"/>
                  <a:gd name="connsiteX0" fmla="*/ 1280159 w 3753016"/>
                  <a:gd name="connsiteY0" fmla="*/ 662789 h 1982707"/>
                  <a:gd name="connsiteX1" fmla="*/ 659958 w 3753016"/>
                  <a:gd name="connsiteY1" fmla="*/ 98247 h 1982707"/>
                  <a:gd name="connsiteX2" fmla="*/ 373711 w 3753016"/>
                  <a:gd name="connsiteY2" fmla="*/ 42588 h 1982707"/>
                  <a:gd name="connsiteX3" fmla="*/ 95416 w 3753016"/>
                  <a:gd name="connsiteY3" fmla="*/ 58490 h 1982707"/>
                  <a:gd name="connsiteX4" fmla="*/ 174928 w 3753016"/>
                  <a:gd name="connsiteY4" fmla="*/ 177759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409244 w 3753016"/>
                  <a:gd name="connsiteY9" fmla="*/ 1290944 h 1982707"/>
                  <a:gd name="connsiteX10" fmla="*/ 755373 w 3753016"/>
                  <a:gd name="connsiteY10" fmla="*/ 869524 h 1982707"/>
                  <a:gd name="connsiteX11" fmla="*/ 1280159 w 3753016"/>
                  <a:gd name="connsiteY11" fmla="*/ 662789 h 1982707"/>
                  <a:gd name="connsiteX0" fmla="*/ 1280159 w 3753016"/>
                  <a:gd name="connsiteY0" fmla="*/ 662789 h 1982707"/>
                  <a:gd name="connsiteX1" fmla="*/ 659958 w 3753016"/>
                  <a:gd name="connsiteY1" fmla="*/ 98247 h 1982707"/>
                  <a:gd name="connsiteX2" fmla="*/ 373711 w 3753016"/>
                  <a:gd name="connsiteY2" fmla="*/ 42588 h 1982707"/>
                  <a:gd name="connsiteX3" fmla="*/ 95416 w 3753016"/>
                  <a:gd name="connsiteY3" fmla="*/ 58490 h 1982707"/>
                  <a:gd name="connsiteX4" fmla="*/ 119269 w 3753016"/>
                  <a:gd name="connsiteY4" fmla="*/ 169808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409244 w 3753016"/>
                  <a:gd name="connsiteY9" fmla="*/ 1290944 h 1982707"/>
                  <a:gd name="connsiteX10" fmla="*/ 755373 w 3753016"/>
                  <a:gd name="connsiteY10" fmla="*/ 869524 h 1982707"/>
                  <a:gd name="connsiteX11" fmla="*/ 1280159 w 3753016"/>
                  <a:gd name="connsiteY11" fmla="*/ 662789 h 1982707"/>
                  <a:gd name="connsiteX0" fmla="*/ 1280159 w 3753016"/>
                  <a:gd name="connsiteY0" fmla="*/ 662789 h 1982707"/>
                  <a:gd name="connsiteX1" fmla="*/ 659958 w 3753016"/>
                  <a:gd name="connsiteY1" fmla="*/ 98247 h 1982707"/>
                  <a:gd name="connsiteX2" fmla="*/ 373711 w 3753016"/>
                  <a:gd name="connsiteY2" fmla="*/ 42588 h 1982707"/>
                  <a:gd name="connsiteX3" fmla="*/ 95416 w 3753016"/>
                  <a:gd name="connsiteY3" fmla="*/ 58490 h 1982707"/>
                  <a:gd name="connsiteX4" fmla="*/ 119269 w 3753016"/>
                  <a:gd name="connsiteY4" fmla="*/ 169808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409244 w 3753016"/>
                  <a:gd name="connsiteY9" fmla="*/ 1290944 h 1982707"/>
                  <a:gd name="connsiteX10" fmla="*/ 755373 w 3753016"/>
                  <a:gd name="connsiteY10" fmla="*/ 869524 h 1982707"/>
                  <a:gd name="connsiteX11" fmla="*/ 1280159 w 3753016"/>
                  <a:gd name="connsiteY11" fmla="*/ 662789 h 1982707"/>
                  <a:gd name="connsiteX0" fmla="*/ 1280159 w 3753016"/>
                  <a:gd name="connsiteY0" fmla="*/ 662789 h 1982707"/>
                  <a:gd name="connsiteX1" fmla="*/ 731519 w 3753016"/>
                  <a:gd name="connsiteY1" fmla="*/ 90295 h 1982707"/>
                  <a:gd name="connsiteX2" fmla="*/ 373711 w 3753016"/>
                  <a:gd name="connsiteY2" fmla="*/ 42588 h 1982707"/>
                  <a:gd name="connsiteX3" fmla="*/ 95416 w 3753016"/>
                  <a:gd name="connsiteY3" fmla="*/ 58490 h 1982707"/>
                  <a:gd name="connsiteX4" fmla="*/ 119269 w 3753016"/>
                  <a:gd name="connsiteY4" fmla="*/ 169808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409244 w 3753016"/>
                  <a:gd name="connsiteY9" fmla="*/ 1290944 h 1982707"/>
                  <a:gd name="connsiteX10" fmla="*/ 755373 w 3753016"/>
                  <a:gd name="connsiteY10" fmla="*/ 869524 h 1982707"/>
                  <a:gd name="connsiteX11" fmla="*/ 1280159 w 3753016"/>
                  <a:gd name="connsiteY11" fmla="*/ 662789 h 1982707"/>
                  <a:gd name="connsiteX0" fmla="*/ 1311965 w 3753016"/>
                  <a:gd name="connsiteY0" fmla="*/ 662789 h 1982707"/>
                  <a:gd name="connsiteX1" fmla="*/ 731519 w 3753016"/>
                  <a:gd name="connsiteY1" fmla="*/ 90295 h 1982707"/>
                  <a:gd name="connsiteX2" fmla="*/ 373711 w 3753016"/>
                  <a:gd name="connsiteY2" fmla="*/ 42588 h 1982707"/>
                  <a:gd name="connsiteX3" fmla="*/ 95416 w 3753016"/>
                  <a:gd name="connsiteY3" fmla="*/ 58490 h 1982707"/>
                  <a:gd name="connsiteX4" fmla="*/ 119269 w 3753016"/>
                  <a:gd name="connsiteY4" fmla="*/ 169808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409244 w 3753016"/>
                  <a:gd name="connsiteY9" fmla="*/ 1290944 h 1982707"/>
                  <a:gd name="connsiteX10" fmla="*/ 755373 w 3753016"/>
                  <a:gd name="connsiteY10" fmla="*/ 869524 h 1982707"/>
                  <a:gd name="connsiteX11" fmla="*/ 1311965 w 3753016"/>
                  <a:gd name="connsiteY11" fmla="*/ 662789 h 1982707"/>
                  <a:gd name="connsiteX0" fmla="*/ 1311965 w 3753016"/>
                  <a:gd name="connsiteY0" fmla="*/ 662789 h 1982707"/>
                  <a:gd name="connsiteX1" fmla="*/ 731519 w 3753016"/>
                  <a:gd name="connsiteY1" fmla="*/ 90295 h 1982707"/>
                  <a:gd name="connsiteX2" fmla="*/ 373711 w 3753016"/>
                  <a:gd name="connsiteY2" fmla="*/ 42588 h 1982707"/>
                  <a:gd name="connsiteX3" fmla="*/ 95416 w 3753016"/>
                  <a:gd name="connsiteY3" fmla="*/ 58490 h 1982707"/>
                  <a:gd name="connsiteX4" fmla="*/ 119269 w 3753016"/>
                  <a:gd name="connsiteY4" fmla="*/ 169808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409244 w 3753016"/>
                  <a:gd name="connsiteY9" fmla="*/ 1290944 h 1982707"/>
                  <a:gd name="connsiteX10" fmla="*/ 755373 w 3753016"/>
                  <a:gd name="connsiteY10" fmla="*/ 869524 h 1982707"/>
                  <a:gd name="connsiteX11" fmla="*/ 1311965 w 3753016"/>
                  <a:gd name="connsiteY11" fmla="*/ 662789 h 1982707"/>
                  <a:gd name="connsiteX0" fmla="*/ 1311965 w 3753016"/>
                  <a:gd name="connsiteY0" fmla="*/ 662789 h 1982707"/>
                  <a:gd name="connsiteX1" fmla="*/ 699714 w 3753016"/>
                  <a:gd name="connsiteY1" fmla="*/ 90295 h 1982707"/>
                  <a:gd name="connsiteX2" fmla="*/ 373711 w 3753016"/>
                  <a:gd name="connsiteY2" fmla="*/ 42588 h 1982707"/>
                  <a:gd name="connsiteX3" fmla="*/ 95416 w 3753016"/>
                  <a:gd name="connsiteY3" fmla="*/ 58490 h 1982707"/>
                  <a:gd name="connsiteX4" fmla="*/ 119269 w 3753016"/>
                  <a:gd name="connsiteY4" fmla="*/ 169808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409244 w 3753016"/>
                  <a:gd name="connsiteY9" fmla="*/ 1290944 h 1982707"/>
                  <a:gd name="connsiteX10" fmla="*/ 755373 w 3753016"/>
                  <a:gd name="connsiteY10" fmla="*/ 869524 h 1982707"/>
                  <a:gd name="connsiteX11" fmla="*/ 1311965 w 3753016"/>
                  <a:gd name="connsiteY11" fmla="*/ 662789 h 1982707"/>
                  <a:gd name="connsiteX0" fmla="*/ 1311965 w 3753016"/>
                  <a:gd name="connsiteY0" fmla="*/ 662789 h 1982707"/>
                  <a:gd name="connsiteX1" fmla="*/ 699714 w 3753016"/>
                  <a:gd name="connsiteY1" fmla="*/ 90295 h 1982707"/>
                  <a:gd name="connsiteX2" fmla="*/ 373711 w 3753016"/>
                  <a:gd name="connsiteY2" fmla="*/ 42588 h 1982707"/>
                  <a:gd name="connsiteX3" fmla="*/ 95416 w 3753016"/>
                  <a:gd name="connsiteY3" fmla="*/ 58490 h 1982707"/>
                  <a:gd name="connsiteX4" fmla="*/ 119269 w 3753016"/>
                  <a:gd name="connsiteY4" fmla="*/ 169808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409244 w 3753016"/>
                  <a:gd name="connsiteY9" fmla="*/ 1290944 h 1982707"/>
                  <a:gd name="connsiteX10" fmla="*/ 755373 w 3753016"/>
                  <a:gd name="connsiteY10" fmla="*/ 869524 h 1982707"/>
                  <a:gd name="connsiteX11" fmla="*/ 1311965 w 3753016"/>
                  <a:gd name="connsiteY11" fmla="*/ 662789 h 1982707"/>
                  <a:gd name="connsiteX0" fmla="*/ 1311965 w 3753016"/>
                  <a:gd name="connsiteY0" fmla="*/ 662789 h 1982707"/>
                  <a:gd name="connsiteX1" fmla="*/ 699714 w 3753016"/>
                  <a:gd name="connsiteY1" fmla="*/ 90295 h 1982707"/>
                  <a:gd name="connsiteX2" fmla="*/ 373711 w 3753016"/>
                  <a:gd name="connsiteY2" fmla="*/ 42588 h 1982707"/>
                  <a:gd name="connsiteX3" fmla="*/ 95416 w 3753016"/>
                  <a:gd name="connsiteY3" fmla="*/ 58490 h 1982707"/>
                  <a:gd name="connsiteX4" fmla="*/ 119269 w 3753016"/>
                  <a:gd name="connsiteY4" fmla="*/ 169808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409244 w 3753016"/>
                  <a:gd name="connsiteY9" fmla="*/ 1290944 h 1982707"/>
                  <a:gd name="connsiteX10" fmla="*/ 755373 w 3753016"/>
                  <a:gd name="connsiteY10" fmla="*/ 869524 h 1982707"/>
                  <a:gd name="connsiteX11" fmla="*/ 1311965 w 3753016"/>
                  <a:gd name="connsiteY11" fmla="*/ 662789 h 1982707"/>
                  <a:gd name="connsiteX0" fmla="*/ 1311965 w 3753016"/>
                  <a:gd name="connsiteY0" fmla="*/ 665192 h 1985110"/>
                  <a:gd name="connsiteX1" fmla="*/ 699714 w 3753016"/>
                  <a:gd name="connsiteY1" fmla="*/ 92698 h 1985110"/>
                  <a:gd name="connsiteX2" fmla="*/ 397565 w 3753016"/>
                  <a:gd name="connsiteY2" fmla="*/ 37040 h 1985110"/>
                  <a:gd name="connsiteX3" fmla="*/ 95416 w 3753016"/>
                  <a:gd name="connsiteY3" fmla="*/ 60893 h 1985110"/>
                  <a:gd name="connsiteX4" fmla="*/ 119269 w 3753016"/>
                  <a:gd name="connsiteY4" fmla="*/ 172211 h 1985110"/>
                  <a:gd name="connsiteX5" fmla="*/ 0 w 3753016"/>
                  <a:gd name="connsiteY5" fmla="*/ 219920 h 1985110"/>
                  <a:gd name="connsiteX6" fmla="*/ 811033 w 3753016"/>
                  <a:gd name="connsiteY6" fmla="*/ 1245638 h 1985110"/>
                  <a:gd name="connsiteX7" fmla="*/ 2146852 w 3753016"/>
                  <a:gd name="connsiteY7" fmla="*/ 1985110 h 1985110"/>
                  <a:gd name="connsiteX8" fmla="*/ 3753016 w 3753016"/>
                  <a:gd name="connsiteY8" fmla="*/ 1500080 h 1985110"/>
                  <a:gd name="connsiteX9" fmla="*/ 2409244 w 3753016"/>
                  <a:gd name="connsiteY9" fmla="*/ 1293347 h 1985110"/>
                  <a:gd name="connsiteX10" fmla="*/ 755373 w 3753016"/>
                  <a:gd name="connsiteY10" fmla="*/ 871927 h 1985110"/>
                  <a:gd name="connsiteX11" fmla="*/ 1311965 w 3753016"/>
                  <a:gd name="connsiteY11" fmla="*/ 665192 h 1985110"/>
                  <a:gd name="connsiteX0" fmla="*/ 1311965 w 3753016"/>
                  <a:gd name="connsiteY0" fmla="*/ 670630 h 1990548"/>
                  <a:gd name="connsiteX1" fmla="*/ 699714 w 3753016"/>
                  <a:gd name="connsiteY1" fmla="*/ 98136 h 1990548"/>
                  <a:gd name="connsiteX2" fmla="*/ 453224 w 3753016"/>
                  <a:gd name="connsiteY2" fmla="*/ 26576 h 1990548"/>
                  <a:gd name="connsiteX3" fmla="*/ 95416 w 3753016"/>
                  <a:gd name="connsiteY3" fmla="*/ 66331 h 1990548"/>
                  <a:gd name="connsiteX4" fmla="*/ 119269 w 3753016"/>
                  <a:gd name="connsiteY4" fmla="*/ 177649 h 1990548"/>
                  <a:gd name="connsiteX5" fmla="*/ 0 w 3753016"/>
                  <a:gd name="connsiteY5" fmla="*/ 225358 h 1990548"/>
                  <a:gd name="connsiteX6" fmla="*/ 811033 w 3753016"/>
                  <a:gd name="connsiteY6" fmla="*/ 1251076 h 1990548"/>
                  <a:gd name="connsiteX7" fmla="*/ 2146852 w 3753016"/>
                  <a:gd name="connsiteY7" fmla="*/ 1990548 h 1990548"/>
                  <a:gd name="connsiteX8" fmla="*/ 3753016 w 3753016"/>
                  <a:gd name="connsiteY8" fmla="*/ 1505518 h 1990548"/>
                  <a:gd name="connsiteX9" fmla="*/ 2409244 w 3753016"/>
                  <a:gd name="connsiteY9" fmla="*/ 1298785 h 1990548"/>
                  <a:gd name="connsiteX10" fmla="*/ 755373 w 3753016"/>
                  <a:gd name="connsiteY10" fmla="*/ 877365 h 1990548"/>
                  <a:gd name="connsiteX11" fmla="*/ 1311965 w 3753016"/>
                  <a:gd name="connsiteY11" fmla="*/ 670630 h 1990548"/>
                  <a:gd name="connsiteX0" fmla="*/ 1311965 w 3753016"/>
                  <a:gd name="connsiteY0" fmla="*/ 671729 h 1991647"/>
                  <a:gd name="connsiteX1" fmla="*/ 699714 w 3753016"/>
                  <a:gd name="connsiteY1" fmla="*/ 99235 h 1991647"/>
                  <a:gd name="connsiteX2" fmla="*/ 453224 w 3753016"/>
                  <a:gd name="connsiteY2" fmla="*/ 27675 h 1991647"/>
                  <a:gd name="connsiteX3" fmla="*/ 95416 w 3753016"/>
                  <a:gd name="connsiteY3" fmla="*/ 67430 h 1991647"/>
                  <a:gd name="connsiteX4" fmla="*/ 119269 w 3753016"/>
                  <a:gd name="connsiteY4" fmla="*/ 178748 h 1991647"/>
                  <a:gd name="connsiteX5" fmla="*/ 0 w 3753016"/>
                  <a:gd name="connsiteY5" fmla="*/ 226457 h 1991647"/>
                  <a:gd name="connsiteX6" fmla="*/ 811033 w 3753016"/>
                  <a:gd name="connsiteY6" fmla="*/ 1252175 h 1991647"/>
                  <a:gd name="connsiteX7" fmla="*/ 2146852 w 3753016"/>
                  <a:gd name="connsiteY7" fmla="*/ 1991647 h 1991647"/>
                  <a:gd name="connsiteX8" fmla="*/ 3753016 w 3753016"/>
                  <a:gd name="connsiteY8" fmla="*/ 1506617 h 1991647"/>
                  <a:gd name="connsiteX9" fmla="*/ 2409244 w 3753016"/>
                  <a:gd name="connsiteY9" fmla="*/ 1299884 h 1991647"/>
                  <a:gd name="connsiteX10" fmla="*/ 755373 w 3753016"/>
                  <a:gd name="connsiteY10" fmla="*/ 878464 h 1991647"/>
                  <a:gd name="connsiteX11" fmla="*/ 1311965 w 3753016"/>
                  <a:gd name="connsiteY11" fmla="*/ 671729 h 1991647"/>
                  <a:gd name="connsiteX0" fmla="*/ 1311965 w 3753016"/>
                  <a:gd name="connsiteY0" fmla="*/ 671729 h 1991647"/>
                  <a:gd name="connsiteX1" fmla="*/ 699714 w 3753016"/>
                  <a:gd name="connsiteY1" fmla="*/ 99235 h 1991647"/>
                  <a:gd name="connsiteX2" fmla="*/ 453224 w 3753016"/>
                  <a:gd name="connsiteY2" fmla="*/ 27675 h 1991647"/>
                  <a:gd name="connsiteX3" fmla="*/ 127221 w 3753016"/>
                  <a:gd name="connsiteY3" fmla="*/ 67430 h 1991647"/>
                  <a:gd name="connsiteX4" fmla="*/ 119269 w 3753016"/>
                  <a:gd name="connsiteY4" fmla="*/ 178748 h 1991647"/>
                  <a:gd name="connsiteX5" fmla="*/ 0 w 3753016"/>
                  <a:gd name="connsiteY5" fmla="*/ 226457 h 1991647"/>
                  <a:gd name="connsiteX6" fmla="*/ 811033 w 3753016"/>
                  <a:gd name="connsiteY6" fmla="*/ 1252175 h 1991647"/>
                  <a:gd name="connsiteX7" fmla="*/ 2146852 w 3753016"/>
                  <a:gd name="connsiteY7" fmla="*/ 1991647 h 1991647"/>
                  <a:gd name="connsiteX8" fmla="*/ 3753016 w 3753016"/>
                  <a:gd name="connsiteY8" fmla="*/ 1506617 h 1991647"/>
                  <a:gd name="connsiteX9" fmla="*/ 2409244 w 3753016"/>
                  <a:gd name="connsiteY9" fmla="*/ 1299884 h 1991647"/>
                  <a:gd name="connsiteX10" fmla="*/ 755373 w 3753016"/>
                  <a:gd name="connsiteY10" fmla="*/ 878464 h 1991647"/>
                  <a:gd name="connsiteX11" fmla="*/ 1311965 w 3753016"/>
                  <a:gd name="connsiteY11" fmla="*/ 671729 h 1991647"/>
                  <a:gd name="connsiteX0" fmla="*/ 1311965 w 3753016"/>
                  <a:gd name="connsiteY0" fmla="*/ 671729 h 1991647"/>
                  <a:gd name="connsiteX1" fmla="*/ 699714 w 3753016"/>
                  <a:gd name="connsiteY1" fmla="*/ 99235 h 1991647"/>
                  <a:gd name="connsiteX2" fmla="*/ 453224 w 3753016"/>
                  <a:gd name="connsiteY2" fmla="*/ 27675 h 1991647"/>
                  <a:gd name="connsiteX3" fmla="*/ 127221 w 3753016"/>
                  <a:gd name="connsiteY3" fmla="*/ 67430 h 1991647"/>
                  <a:gd name="connsiteX4" fmla="*/ 119269 w 3753016"/>
                  <a:gd name="connsiteY4" fmla="*/ 178748 h 1991647"/>
                  <a:gd name="connsiteX5" fmla="*/ 0 w 3753016"/>
                  <a:gd name="connsiteY5" fmla="*/ 226457 h 1991647"/>
                  <a:gd name="connsiteX6" fmla="*/ 811033 w 3753016"/>
                  <a:gd name="connsiteY6" fmla="*/ 1252175 h 1991647"/>
                  <a:gd name="connsiteX7" fmla="*/ 2146852 w 3753016"/>
                  <a:gd name="connsiteY7" fmla="*/ 1991647 h 1991647"/>
                  <a:gd name="connsiteX8" fmla="*/ 3753016 w 3753016"/>
                  <a:gd name="connsiteY8" fmla="*/ 1506617 h 1991647"/>
                  <a:gd name="connsiteX9" fmla="*/ 2409244 w 3753016"/>
                  <a:gd name="connsiteY9" fmla="*/ 1299884 h 1991647"/>
                  <a:gd name="connsiteX10" fmla="*/ 755373 w 3753016"/>
                  <a:gd name="connsiteY10" fmla="*/ 878464 h 1991647"/>
                  <a:gd name="connsiteX11" fmla="*/ 1311965 w 3753016"/>
                  <a:gd name="connsiteY11" fmla="*/ 671729 h 1991647"/>
                  <a:gd name="connsiteX0" fmla="*/ 1311965 w 3753016"/>
                  <a:gd name="connsiteY0" fmla="*/ 671729 h 1991647"/>
                  <a:gd name="connsiteX1" fmla="*/ 699714 w 3753016"/>
                  <a:gd name="connsiteY1" fmla="*/ 99235 h 1991647"/>
                  <a:gd name="connsiteX2" fmla="*/ 453224 w 3753016"/>
                  <a:gd name="connsiteY2" fmla="*/ 27675 h 1991647"/>
                  <a:gd name="connsiteX3" fmla="*/ 127221 w 3753016"/>
                  <a:gd name="connsiteY3" fmla="*/ 67430 h 1991647"/>
                  <a:gd name="connsiteX4" fmla="*/ 166977 w 3753016"/>
                  <a:gd name="connsiteY4" fmla="*/ 178748 h 1991647"/>
                  <a:gd name="connsiteX5" fmla="*/ 0 w 3753016"/>
                  <a:gd name="connsiteY5" fmla="*/ 226457 h 1991647"/>
                  <a:gd name="connsiteX6" fmla="*/ 811033 w 3753016"/>
                  <a:gd name="connsiteY6" fmla="*/ 1252175 h 1991647"/>
                  <a:gd name="connsiteX7" fmla="*/ 2146852 w 3753016"/>
                  <a:gd name="connsiteY7" fmla="*/ 1991647 h 1991647"/>
                  <a:gd name="connsiteX8" fmla="*/ 3753016 w 3753016"/>
                  <a:gd name="connsiteY8" fmla="*/ 1506617 h 1991647"/>
                  <a:gd name="connsiteX9" fmla="*/ 2409244 w 3753016"/>
                  <a:gd name="connsiteY9" fmla="*/ 1299884 h 1991647"/>
                  <a:gd name="connsiteX10" fmla="*/ 755373 w 3753016"/>
                  <a:gd name="connsiteY10" fmla="*/ 878464 h 1991647"/>
                  <a:gd name="connsiteX11" fmla="*/ 1311965 w 3753016"/>
                  <a:gd name="connsiteY11" fmla="*/ 671729 h 1991647"/>
                  <a:gd name="connsiteX0" fmla="*/ 1311965 w 3753016"/>
                  <a:gd name="connsiteY0" fmla="*/ 671729 h 1991647"/>
                  <a:gd name="connsiteX1" fmla="*/ 699714 w 3753016"/>
                  <a:gd name="connsiteY1" fmla="*/ 99235 h 1991647"/>
                  <a:gd name="connsiteX2" fmla="*/ 453224 w 3753016"/>
                  <a:gd name="connsiteY2" fmla="*/ 27675 h 1991647"/>
                  <a:gd name="connsiteX3" fmla="*/ 127221 w 3753016"/>
                  <a:gd name="connsiteY3" fmla="*/ 67430 h 1991647"/>
                  <a:gd name="connsiteX4" fmla="*/ 0 w 3753016"/>
                  <a:gd name="connsiteY4" fmla="*/ 226457 h 1991647"/>
                  <a:gd name="connsiteX5" fmla="*/ 811033 w 3753016"/>
                  <a:gd name="connsiteY5" fmla="*/ 1252175 h 1991647"/>
                  <a:gd name="connsiteX6" fmla="*/ 2146852 w 3753016"/>
                  <a:gd name="connsiteY6" fmla="*/ 1991647 h 1991647"/>
                  <a:gd name="connsiteX7" fmla="*/ 3753016 w 3753016"/>
                  <a:gd name="connsiteY7" fmla="*/ 1506617 h 1991647"/>
                  <a:gd name="connsiteX8" fmla="*/ 2409244 w 3753016"/>
                  <a:gd name="connsiteY8" fmla="*/ 1299884 h 1991647"/>
                  <a:gd name="connsiteX9" fmla="*/ 755373 w 3753016"/>
                  <a:gd name="connsiteY9" fmla="*/ 878464 h 1991647"/>
                  <a:gd name="connsiteX10" fmla="*/ 1311965 w 3753016"/>
                  <a:gd name="connsiteY10" fmla="*/ 671729 h 1991647"/>
                  <a:gd name="connsiteX0" fmla="*/ 1311965 w 3753016"/>
                  <a:gd name="connsiteY0" fmla="*/ 671729 h 1991647"/>
                  <a:gd name="connsiteX1" fmla="*/ 699714 w 3753016"/>
                  <a:gd name="connsiteY1" fmla="*/ 99235 h 1991647"/>
                  <a:gd name="connsiteX2" fmla="*/ 453224 w 3753016"/>
                  <a:gd name="connsiteY2" fmla="*/ 27675 h 1991647"/>
                  <a:gd name="connsiteX3" fmla="*/ 127221 w 3753016"/>
                  <a:gd name="connsiteY3" fmla="*/ 67430 h 1991647"/>
                  <a:gd name="connsiteX4" fmla="*/ 0 w 3753016"/>
                  <a:gd name="connsiteY4" fmla="*/ 226457 h 1991647"/>
                  <a:gd name="connsiteX5" fmla="*/ 811033 w 3753016"/>
                  <a:gd name="connsiteY5" fmla="*/ 1252175 h 1991647"/>
                  <a:gd name="connsiteX6" fmla="*/ 2146852 w 3753016"/>
                  <a:gd name="connsiteY6" fmla="*/ 1991647 h 1991647"/>
                  <a:gd name="connsiteX7" fmla="*/ 3753016 w 3753016"/>
                  <a:gd name="connsiteY7" fmla="*/ 1506617 h 1991647"/>
                  <a:gd name="connsiteX8" fmla="*/ 2409244 w 3753016"/>
                  <a:gd name="connsiteY8" fmla="*/ 1299884 h 1991647"/>
                  <a:gd name="connsiteX9" fmla="*/ 755373 w 3753016"/>
                  <a:gd name="connsiteY9" fmla="*/ 878464 h 1991647"/>
                  <a:gd name="connsiteX10" fmla="*/ 1311965 w 3753016"/>
                  <a:gd name="connsiteY10" fmla="*/ 671729 h 1991647"/>
                  <a:gd name="connsiteX0" fmla="*/ 1311965 w 3753016"/>
                  <a:gd name="connsiteY0" fmla="*/ 671729 h 1991647"/>
                  <a:gd name="connsiteX1" fmla="*/ 699714 w 3753016"/>
                  <a:gd name="connsiteY1" fmla="*/ 99235 h 1991647"/>
                  <a:gd name="connsiteX2" fmla="*/ 453224 w 3753016"/>
                  <a:gd name="connsiteY2" fmla="*/ 27675 h 1991647"/>
                  <a:gd name="connsiteX3" fmla="*/ 127221 w 3753016"/>
                  <a:gd name="connsiteY3" fmla="*/ 67430 h 1991647"/>
                  <a:gd name="connsiteX4" fmla="*/ 0 w 3753016"/>
                  <a:gd name="connsiteY4" fmla="*/ 226457 h 1991647"/>
                  <a:gd name="connsiteX5" fmla="*/ 811033 w 3753016"/>
                  <a:gd name="connsiteY5" fmla="*/ 1252175 h 1991647"/>
                  <a:gd name="connsiteX6" fmla="*/ 2146852 w 3753016"/>
                  <a:gd name="connsiteY6" fmla="*/ 1991647 h 1991647"/>
                  <a:gd name="connsiteX7" fmla="*/ 3753016 w 3753016"/>
                  <a:gd name="connsiteY7" fmla="*/ 1506617 h 1991647"/>
                  <a:gd name="connsiteX8" fmla="*/ 2409244 w 3753016"/>
                  <a:gd name="connsiteY8" fmla="*/ 1299884 h 1991647"/>
                  <a:gd name="connsiteX9" fmla="*/ 755373 w 3753016"/>
                  <a:gd name="connsiteY9" fmla="*/ 878464 h 1991647"/>
                  <a:gd name="connsiteX10" fmla="*/ 1311965 w 3753016"/>
                  <a:gd name="connsiteY10" fmla="*/ 671729 h 1991647"/>
                  <a:gd name="connsiteX0" fmla="*/ 1311965 w 3753016"/>
                  <a:gd name="connsiteY0" fmla="*/ 671729 h 1991647"/>
                  <a:gd name="connsiteX1" fmla="*/ 699714 w 3753016"/>
                  <a:gd name="connsiteY1" fmla="*/ 99235 h 1991647"/>
                  <a:gd name="connsiteX2" fmla="*/ 453224 w 3753016"/>
                  <a:gd name="connsiteY2" fmla="*/ 27675 h 1991647"/>
                  <a:gd name="connsiteX3" fmla="*/ 127221 w 3753016"/>
                  <a:gd name="connsiteY3" fmla="*/ 67430 h 1991647"/>
                  <a:gd name="connsiteX4" fmla="*/ 0 w 3753016"/>
                  <a:gd name="connsiteY4" fmla="*/ 226457 h 1991647"/>
                  <a:gd name="connsiteX5" fmla="*/ 811033 w 3753016"/>
                  <a:gd name="connsiteY5" fmla="*/ 1252175 h 1991647"/>
                  <a:gd name="connsiteX6" fmla="*/ 2146852 w 3753016"/>
                  <a:gd name="connsiteY6" fmla="*/ 1991647 h 1991647"/>
                  <a:gd name="connsiteX7" fmla="*/ 3753016 w 3753016"/>
                  <a:gd name="connsiteY7" fmla="*/ 1506617 h 1991647"/>
                  <a:gd name="connsiteX8" fmla="*/ 2409244 w 3753016"/>
                  <a:gd name="connsiteY8" fmla="*/ 1299884 h 1991647"/>
                  <a:gd name="connsiteX9" fmla="*/ 755373 w 3753016"/>
                  <a:gd name="connsiteY9" fmla="*/ 878464 h 1991647"/>
                  <a:gd name="connsiteX10" fmla="*/ 1311965 w 3753016"/>
                  <a:gd name="connsiteY10" fmla="*/ 671729 h 1991647"/>
                  <a:gd name="connsiteX0" fmla="*/ 1337304 w 3778355"/>
                  <a:gd name="connsiteY0" fmla="*/ 671729 h 1991647"/>
                  <a:gd name="connsiteX1" fmla="*/ 725053 w 3778355"/>
                  <a:gd name="connsiteY1" fmla="*/ 99235 h 1991647"/>
                  <a:gd name="connsiteX2" fmla="*/ 478563 w 3778355"/>
                  <a:gd name="connsiteY2" fmla="*/ 27675 h 1991647"/>
                  <a:gd name="connsiteX3" fmla="*/ 152560 w 3778355"/>
                  <a:gd name="connsiteY3" fmla="*/ 67430 h 1991647"/>
                  <a:gd name="connsiteX4" fmla="*/ 232072 w 3778355"/>
                  <a:gd name="connsiteY4" fmla="*/ 186702 h 1991647"/>
                  <a:gd name="connsiteX5" fmla="*/ 25339 w 3778355"/>
                  <a:gd name="connsiteY5" fmla="*/ 226457 h 1991647"/>
                  <a:gd name="connsiteX6" fmla="*/ 836372 w 3778355"/>
                  <a:gd name="connsiteY6" fmla="*/ 1252175 h 1991647"/>
                  <a:gd name="connsiteX7" fmla="*/ 2172191 w 3778355"/>
                  <a:gd name="connsiteY7" fmla="*/ 1991647 h 1991647"/>
                  <a:gd name="connsiteX8" fmla="*/ 3778355 w 3778355"/>
                  <a:gd name="connsiteY8" fmla="*/ 1506617 h 1991647"/>
                  <a:gd name="connsiteX9" fmla="*/ 2434583 w 3778355"/>
                  <a:gd name="connsiteY9" fmla="*/ 1299884 h 1991647"/>
                  <a:gd name="connsiteX10" fmla="*/ 780712 w 3778355"/>
                  <a:gd name="connsiteY10" fmla="*/ 878464 h 1991647"/>
                  <a:gd name="connsiteX11" fmla="*/ 1337304 w 3778355"/>
                  <a:gd name="connsiteY11" fmla="*/ 671729 h 1991647"/>
                  <a:gd name="connsiteX0" fmla="*/ 1311965 w 3753016"/>
                  <a:gd name="connsiteY0" fmla="*/ 671729 h 1991647"/>
                  <a:gd name="connsiteX1" fmla="*/ 699714 w 3753016"/>
                  <a:gd name="connsiteY1" fmla="*/ 99235 h 1991647"/>
                  <a:gd name="connsiteX2" fmla="*/ 453224 w 3753016"/>
                  <a:gd name="connsiteY2" fmla="*/ 27675 h 1991647"/>
                  <a:gd name="connsiteX3" fmla="*/ 127221 w 3753016"/>
                  <a:gd name="connsiteY3" fmla="*/ 67430 h 1991647"/>
                  <a:gd name="connsiteX4" fmla="*/ 206733 w 3753016"/>
                  <a:gd name="connsiteY4" fmla="*/ 186702 h 1991647"/>
                  <a:gd name="connsiteX5" fmla="*/ 0 w 3753016"/>
                  <a:gd name="connsiteY5" fmla="*/ 226457 h 1991647"/>
                  <a:gd name="connsiteX6" fmla="*/ 811033 w 3753016"/>
                  <a:gd name="connsiteY6" fmla="*/ 1252175 h 1991647"/>
                  <a:gd name="connsiteX7" fmla="*/ 2146852 w 3753016"/>
                  <a:gd name="connsiteY7" fmla="*/ 1991647 h 1991647"/>
                  <a:gd name="connsiteX8" fmla="*/ 3753016 w 3753016"/>
                  <a:gd name="connsiteY8" fmla="*/ 1506617 h 1991647"/>
                  <a:gd name="connsiteX9" fmla="*/ 2409244 w 3753016"/>
                  <a:gd name="connsiteY9" fmla="*/ 1299884 h 1991647"/>
                  <a:gd name="connsiteX10" fmla="*/ 755373 w 3753016"/>
                  <a:gd name="connsiteY10" fmla="*/ 878464 h 1991647"/>
                  <a:gd name="connsiteX11" fmla="*/ 1311965 w 3753016"/>
                  <a:gd name="connsiteY11" fmla="*/ 671729 h 1991647"/>
                  <a:gd name="connsiteX0" fmla="*/ 1311965 w 3753016"/>
                  <a:gd name="connsiteY0" fmla="*/ 671729 h 1991647"/>
                  <a:gd name="connsiteX1" fmla="*/ 699714 w 3753016"/>
                  <a:gd name="connsiteY1" fmla="*/ 99235 h 1991647"/>
                  <a:gd name="connsiteX2" fmla="*/ 453224 w 3753016"/>
                  <a:gd name="connsiteY2" fmla="*/ 27675 h 1991647"/>
                  <a:gd name="connsiteX3" fmla="*/ 127221 w 3753016"/>
                  <a:gd name="connsiteY3" fmla="*/ 67430 h 1991647"/>
                  <a:gd name="connsiteX4" fmla="*/ 166977 w 3753016"/>
                  <a:gd name="connsiteY4" fmla="*/ 154897 h 1991647"/>
                  <a:gd name="connsiteX5" fmla="*/ 0 w 3753016"/>
                  <a:gd name="connsiteY5" fmla="*/ 226457 h 1991647"/>
                  <a:gd name="connsiteX6" fmla="*/ 811033 w 3753016"/>
                  <a:gd name="connsiteY6" fmla="*/ 1252175 h 1991647"/>
                  <a:gd name="connsiteX7" fmla="*/ 2146852 w 3753016"/>
                  <a:gd name="connsiteY7" fmla="*/ 1991647 h 1991647"/>
                  <a:gd name="connsiteX8" fmla="*/ 3753016 w 3753016"/>
                  <a:gd name="connsiteY8" fmla="*/ 1506617 h 1991647"/>
                  <a:gd name="connsiteX9" fmla="*/ 2409244 w 3753016"/>
                  <a:gd name="connsiteY9" fmla="*/ 1299884 h 1991647"/>
                  <a:gd name="connsiteX10" fmla="*/ 755373 w 3753016"/>
                  <a:gd name="connsiteY10" fmla="*/ 878464 h 1991647"/>
                  <a:gd name="connsiteX11" fmla="*/ 1311965 w 3753016"/>
                  <a:gd name="connsiteY11" fmla="*/ 671729 h 1991647"/>
                  <a:gd name="connsiteX0" fmla="*/ 1311965 w 3753016"/>
                  <a:gd name="connsiteY0" fmla="*/ 671729 h 1991647"/>
                  <a:gd name="connsiteX1" fmla="*/ 699714 w 3753016"/>
                  <a:gd name="connsiteY1" fmla="*/ 99235 h 1991647"/>
                  <a:gd name="connsiteX2" fmla="*/ 453224 w 3753016"/>
                  <a:gd name="connsiteY2" fmla="*/ 27675 h 1991647"/>
                  <a:gd name="connsiteX3" fmla="*/ 127221 w 3753016"/>
                  <a:gd name="connsiteY3" fmla="*/ 67430 h 1991647"/>
                  <a:gd name="connsiteX4" fmla="*/ 166977 w 3753016"/>
                  <a:gd name="connsiteY4" fmla="*/ 154897 h 1991647"/>
                  <a:gd name="connsiteX5" fmla="*/ 0 w 3753016"/>
                  <a:gd name="connsiteY5" fmla="*/ 226457 h 1991647"/>
                  <a:gd name="connsiteX6" fmla="*/ 818984 w 3753016"/>
                  <a:gd name="connsiteY6" fmla="*/ 1347591 h 1991647"/>
                  <a:gd name="connsiteX7" fmla="*/ 2146852 w 3753016"/>
                  <a:gd name="connsiteY7" fmla="*/ 1991647 h 1991647"/>
                  <a:gd name="connsiteX8" fmla="*/ 3753016 w 3753016"/>
                  <a:gd name="connsiteY8" fmla="*/ 1506617 h 1991647"/>
                  <a:gd name="connsiteX9" fmla="*/ 2409244 w 3753016"/>
                  <a:gd name="connsiteY9" fmla="*/ 1299884 h 1991647"/>
                  <a:gd name="connsiteX10" fmla="*/ 755373 w 3753016"/>
                  <a:gd name="connsiteY10" fmla="*/ 878464 h 1991647"/>
                  <a:gd name="connsiteX11" fmla="*/ 1311965 w 3753016"/>
                  <a:gd name="connsiteY11" fmla="*/ 671729 h 1991647"/>
                  <a:gd name="connsiteX0" fmla="*/ 1311965 w 3753016"/>
                  <a:gd name="connsiteY0" fmla="*/ 671729 h 1991647"/>
                  <a:gd name="connsiteX1" fmla="*/ 699714 w 3753016"/>
                  <a:gd name="connsiteY1" fmla="*/ 99235 h 1991647"/>
                  <a:gd name="connsiteX2" fmla="*/ 453224 w 3753016"/>
                  <a:gd name="connsiteY2" fmla="*/ 27675 h 1991647"/>
                  <a:gd name="connsiteX3" fmla="*/ 127221 w 3753016"/>
                  <a:gd name="connsiteY3" fmla="*/ 67430 h 1991647"/>
                  <a:gd name="connsiteX4" fmla="*/ 166977 w 3753016"/>
                  <a:gd name="connsiteY4" fmla="*/ 154897 h 1991647"/>
                  <a:gd name="connsiteX5" fmla="*/ 0 w 3753016"/>
                  <a:gd name="connsiteY5" fmla="*/ 226457 h 1991647"/>
                  <a:gd name="connsiteX6" fmla="*/ 818984 w 3753016"/>
                  <a:gd name="connsiteY6" fmla="*/ 1347591 h 1991647"/>
                  <a:gd name="connsiteX7" fmla="*/ 2146852 w 3753016"/>
                  <a:gd name="connsiteY7" fmla="*/ 1991647 h 1991647"/>
                  <a:gd name="connsiteX8" fmla="*/ 3753016 w 3753016"/>
                  <a:gd name="connsiteY8" fmla="*/ 1506617 h 1991647"/>
                  <a:gd name="connsiteX9" fmla="*/ 2409244 w 3753016"/>
                  <a:gd name="connsiteY9" fmla="*/ 1299884 h 1991647"/>
                  <a:gd name="connsiteX10" fmla="*/ 755373 w 3753016"/>
                  <a:gd name="connsiteY10" fmla="*/ 878464 h 1991647"/>
                  <a:gd name="connsiteX11" fmla="*/ 1311965 w 3753016"/>
                  <a:gd name="connsiteY11" fmla="*/ 671729 h 1991647"/>
                  <a:gd name="connsiteX0" fmla="*/ 1311965 w 3753016"/>
                  <a:gd name="connsiteY0" fmla="*/ 671729 h 1928037"/>
                  <a:gd name="connsiteX1" fmla="*/ 699714 w 3753016"/>
                  <a:gd name="connsiteY1" fmla="*/ 99235 h 1928037"/>
                  <a:gd name="connsiteX2" fmla="*/ 453224 w 3753016"/>
                  <a:gd name="connsiteY2" fmla="*/ 27675 h 1928037"/>
                  <a:gd name="connsiteX3" fmla="*/ 127221 w 3753016"/>
                  <a:gd name="connsiteY3" fmla="*/ 67430 h 1928037"/>
                  <a:gd name="connsiteX4" fmla="*/ 166977 w 3753016"/>
                  <a:gd name="connsiteY4" fmla="*/ 154897 h 1928037"/>
                  <a:gd name="connsiteX5" fmla="*/ 0 w 3753016"/>
                  <a:gd name="connsiteY5" fmla="*/ 226457 h 1928037"/>
                  <a:gd name="connsiteX6" fmla="*/ 818984 w 3753016"/>
                  <a:gd name="connsiteY6" fmla="*/ 1347591 h 1928037"/>
                  <a:gd name="connsiteX7" fmla="*/ 2011680 w 3753016"/>
                  <a:gd name="connsiteY7" fmla="*/ 1928037 h 1928037"/>
                  <a:gd name="connsiteX8" fmla="*/ 3753016 w 3753016"/>
                  <a:gd name="connsiteY8" fmla="*/ 1506617 h 1928037"/>
                  <a:gd name="connsiteX9" fmla="*/ 2409244 w 3753016"/>
                  <a:gd name="connsiteY9" fmla="*/ 1299884 h 1928037"/>
                  <a:gd name="connsiteX10" fmla="*/ 755373 w 3753016"/>
                  <a:gd name="connsiteY10" fmla="*/ 878464 h 1928037"/>
                  <a:gd name="connsiteX11" fmla="*/ 1311965 w 3753016"/>
                  <a:gd name="connsiteY11" fmla="*/ 671729 h 1928037"/>
                  <a:gd name="connsiteX0" fmla="*/ 1311965 w 3753016"/>
                  <a:gd name="connsiteY0" fmla="*/ 671729 h 1928037"/>
                  <a:gd name="connsiteX1" fmla="*/ 699714 w 3753016"/>
                  <a:gd name="connsiteY1" fmla="*/ 99235 h 1928037"/>
                  <a:gd name="connsiteX2" fmla="*/ 453224 w 3753016"/>
                  <a:gd name="connsiteY2" fmla="*/ 27675 h 1928037"/>
                  <a:gd name="connsiteX3" fmla="*/ 127221 w 3753016"/>
                  <a:gd name="connsiteY3" fmla="*/ 67430 h 1928037"/>
                  <a:gd name="connsiteX4" fmla="*/ 166977 w 3753016"/>
                  <a:gd name="connsiteY4" fmla="*/ 154897 h 1928037"/>
                  <a:gd name="connsiteX5" fmla="*/ 0 w 3753016"/>
                  <a:gd name="connsiteY5" fmla="*/ 226457 h 1928037"/>
                  <a:gd name="connsiteX6" fmla="*/ 818984 w 3753016"/>
                  <a:gd name="connsiteY6" fmla="*/ 1347591 h 1928037"/>
                  <a:gd name="connsiteX7" fmla="*/ 2011680 w 3753016"/>
                  <a:gd name="connsiteY7" fmla="*/ 1928037 h 1928037"/>
                  <a:gd name="connsiteX8" fmla="*/ 3753016 w 3753016"/>
                  <a:gd name="connsiteY8" fmla="*/ 1506617 h 1928037"/>
                  <a:gd name="connsiteX9" fmla="*/ 2409244 w 3753016"/>
                  <a:gd name="connsiteY9" fmla="*/ 1299884 h 1928037"/>
                  <a:gd name="connsiteX10" fmla="*/ 755373 w 3753016"/>
                  <a:gd name="connsiteY10" fmla="*/ 878464 h 1928037"/>
                  <a:gd name="connsiteX11" fmla="*/ 1311965 w 3753016"/>
                  <a:gd name="connsiteY11" fmla="*/ 671729 h 1928037"/>
                  <a:gd name="connsiteX0" fmla="*/ 1311965 w 3753016"/>
                  <a:gd name="connsiteY0" fmla="*/ 671729 h 1929647"/>
                  <a:gd name="connsiteX1" fmla="*/ 699714 w 3753016"/>
                  <a:gd name="connsiteY1" fmla="*/ 99235 h 1929647"/>
                  <a:gd name="connsiteX2" fmla="*/ 453224 w 3753016"/>
                  <a:gd name="connsiteY2" fmla="*/ 27675 h 1929647"/>
                  <a:gd name="connsiteX3" fmla="*/ 127221 w 3753016"/>
                  <a:gd name="connsiteY3" fmla="*/ 67430 h 1929647"/>
                  <a:gd name="connsiteX4" fmla="*/ 166977 w 3753016"/>
                  <a:gd name="connsiteY4" fmla="*/ 154897 h 1929647"/>
                  <a:gd name="connsiteX5" fmla="*/ 0 w 3753016"/>
                  <a:gd name="connsiteY5" fmla="*/ 226457 h 1929647"/>
                  <a:gd name="connsiteX6" fmla="*/ 818984 w 3753016"/>
                  <a:gd name="connsiteY6" fmla="*/ 1347591 h 1929647"/>
                  <a:gd name="connsiteX7" fmla="*/ 2011680 w 3753016"/>
                  <a:gd name="connsiteY7" fmla="*/ 1928037 h 1929647"/>
                  <a:gd name="connsiteX8" fmla="*/ 3753016 w 3753016"/>
                  <a:gd name="connsiteY8" fmla="*/ 1506617 h 1929647"/>
                  <a:gd name="connsiteX9" fmla="*/ 2409244 w 3753016"/>
                  <a:gd name="connsiteY9" fmla="*/ 1299884 h 1929647"/>
                  <a:gd name="connsiteX10" fmla="*/ 755373 w 3753016"/>
                  <a:gd name="connsiteY10" fmla="*/ 878464 h 1929647"/>
                  <a:gd name="connsiteX11" fmla="*/ 1311965 w 3753016"/>
                  <a:gd name="connsiteY11" fmla="*/ 671729 h 1929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753016" h="1929647">
                    <a:moveTo>
                      <a:pt x="1311965" y="671729"/>
                    </a:moveTo>
                    <a:cubicBezTo>
                      <a:pt x="1166191" y="480897"/>
                      <a:pt x="893195" y="-35936"/>
                      <a:pt x="699714" y="99235"/>
                    </a:cubicBezTo>
                    <a:cubicBezTo>
                      <a:pt x="667909" y="136342"/>
                      <a:pt x="636104" y="-73042"/>
                      <a:pt x="453224" y="27675"/>
                    </a:cubicBezTo>
                    <a:cubicBezTo>
                      <a:pt x="360459" y="32976"/>
                      <a:pt x="331304" y="-57141"/>
                      <a:pt x="127221" y="67430"/>
                    </a:cubicBezTo>
                    <a:cubicBezTo>
                      <a:pt x="74212" y="88634"/>
                      <a:pt x="188181" y="128392"/>
                      <a:pt x="166977" y="154897"/>
                    </a:cubicBezTo>
                    <a:cubicBezTo>
                      <a:pt x="145773" y="181402"/>
                      <a:pt x="70236" y="131041"/>
                      <a:pt x="0" y="226457"/>
                    </a:cubicBezTo>
                    <a:cubicBezTo>
                      <a:pt x="272995" y="600168"/>
                      <a:pt x="673210" y="1283981"/>
                      <a:pt x="818984" y="1347591"/>
                    </a:cubicBezTo>
                    <a:cubicBezTo>
                      <a:pt x="1216549" y="1541073"/>
                      <a:pt x="1741336" y="1885630"/>
                      <a:pt x="2011680" y="1928037"/>
                    </a:cubicBezTo>
                    <a:cubicBezTo>
                      <a:pt x="2266121" y="1954542"/>
                      <a:pt x="3172571" y="1647090"/>
                      <a:pt x="3753016" y="1506617"/>
                    </a:cubicBezTo>
                    <a:cubicBezTo>
                      <a:pt x="3697357" y="1407226"/>
                      <a:pt x="3208351" y="1168688"/>
                      <a:pt x="2409244" y="1299884"/>
                    </a:cubicBezTo>
                    <a:cubicBezTo>
                      <a:pt x="489003" y="1295909"/>
                      <a:pt x="734169" y="972555"/>
                      <a:pt x="755373" y="878464"/>
                    </a:cubicBezTo>
                    <a:cubicBezTo>
                      <a:pt x="816333" y="727390"/>
                      <a:pt x="1115833" y="695583"/>
                      <a:pt x="1311965" y="6717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5" name="직사각형 9">
              <a:extLst>
                <a:ext uri="{FF2B5EF4-FFF2-40B4-BE49-F238E27FC236}">
                  <a16:creationId xmlns:a16="http://schemas.microsoft.com/office/drawing/2014/main" id="{CD840120-C3D6-4C91-B030-118ABA7DE4CE}"/>
                </a:ext>
              </a:extLst>
            </p:cNvPr>
            <p:cNvSpPr/>
            <p:nvPr/>
          </p:nvSpPr>
          <p:spPr>
            <a:xfrm rot="18740140">
              <a:off x="1753624" y="2648402"/>
              <a:ext cx="285737" cy="709307"/>
            </a:xfrm>
            <a:prstGeom prst="rect">
              <a:avLst/>
            </a:prstGeom>
            <a:solidFill>
              <a:schemeClr val="accent2"/>
            </a:solidFill>
            <a:ln>
              <a:noFill/>
            </a:ln>
            <a:effectLst>
              <a:outerShdw blurRad="50800" dist="50800" dir="5400000" algn="ctr" rotWithShape="0">
                <a:srgbClr val="000000">
                  <a:alpha val="2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pSp>
      <p:grpSp>
        <p:nvGrpSpPr>
          <p:cNvPr id="56" name="Group 55">
            <a:extLst>
              <a:ext uri="{FF2B5EF4-FFF2-40B4-BE49-F238E27FC236}">
                <a16:creationId xmlns:a16="http://schemas.microsoft.com/office/drawing/2014/main" id="{1F7B05CC-4AD7-4A68-8292-049688C48611}"/>
              </a:ext>
            </a:extLst>
          </p:cNvPr>
          <p:cNvGrpSpPr/>
          <p:nvPr/>
        </p:nvGrpSpPr>
        <p:grpSpPr>
          <a:xfrm>
            <a:off x="10890542" y="4518212"/>
            <a:ext cx="1437450" cy="1426075"/>
            <a:chOff x="4418825" y="1666106"/>
            <a:chExt cx="3343265" cy="3378518"/>
          </a:xfrm>
        </p:grpSpPr>
        <p:sp>
          <p:nvSpPr>
            <p:cNvPr id="9" name="자유형: 도형 19">
              <a:extLst>
                <a:ext uri="{FF2B5EF4-FFF2-40B4-BE49-F238E27FC236}">
                  <a16:creationId xmlns:a16="http://schemas.microsoft.com/office/drawing/2014/main" id="{355D909C-7BD0-4AA8-938D-1CC08F72A79D}"/>
                </a:ext>
              </a:extLst>
            </p:cNvPr>
            <p:cNvSpPr/>
            <p:nvPr/>
          </p:nvSpPr>
          <p:spPr>
            <a:xfrm rot="18805991">
              <a:off x="4401199" y="1683732"/>
              <a:ext cx="3378518" cy="3343265"/>
            </a:xfrm>
            <a:custGeom>
              <a:avLst/>
              <a:gdLst>
                <a:gd name="connsiteX0" fmla="*/ 1582868 w 3378518"/>
                <a:gd name="connsiteY0" fmla="*/ 2514775 h 3343265"/>
                <a:gd name="connsiteX1" fmla="*/ 1585140 w 3378518"/>
                <a:gd name="connsiteY1" fmla="*/ 2520032 h 3343265"/>
                <a:gd name="connsiteX2" fmla="*/ 1571007 w 3378518"/>
                <a:gd name="connsiteY2" fmla="*/ 2543617 h 3343265"/>
                <a:gd name="connsiteX3" fmla="*/ 890036 w 3378518"/>
                <a:gd name="connsiteY3" fmla="*/ 1777279 h 3343265"/>
                <a:gd name="connsiteX4" fmla="*/ 867690 w 3378518"/>
                <a:gd name="connsiteY4" fmla="*/ 1772294 h 3343265"/>
                <a:gd name="connsiteX5" fmla="*/ 874046 w 3378518"/>
                <a:gd name="connsiteY5" fmla="*/ 1768943 h 3343265"/>
                <a:gd name="connsiteX6" fmla="*/ 910377 w 3378518"/>
                <a:gd name="connsiteY6" fmla="*/ 1787884 h 3343265"/>
                <a:gd name="connsiteX7" fmla="*/ 909725 w 3378518"/>
                <a:gd name="connsiteY7" fmla="*/ 1788361 h 3343265"/>
                <a:gd name="connsiteX8" fmla="*/ 905259 w 3378518"/>
                <a:gd name="connsiteY8" fmla="*/ 1785216 h 3343265"/>
                <a:gd name="connsiteX9" fmla="*/ 1540529 w 3378518"/>
                <a:gd name="connsiteY9" fmla="*/ 2416784 h 3343265"/>
                <a:gd name="connsiteX10" fmla="*/ 1544133 w 3378518"/>
                <a:gd name="connsiteY10" fmla="*/ 2425125 h 3343265"/>
                <a:gd name="connsiteX11" fmla="*/ 1537828 w 3378518"/>
                <a:gd name="connsiteY11" fmla="*/ 2422532 h 3343265"/>
                <a:gd name="connsiteX12" fmla="*/ 2052499 w 3378518"/>
                <a:gd name="connsiteY12" fmla="*/ 409197 h 3343265"/>
                <a:gd name="connsiteX13" fmla="*/ 1721848 w 3378518"/>
                <a:gd name="connsiteY13" fmla="*/ 978193 h 3343265"/>
                <a:gd name="connsiteX14" fmla="*/ 1718264 w 3378518"/>
                <a:gd name="connsiteY14" fmla="*/ 1549318 h 3343265"/>
                <a:gd name="connsiteX15" fmla="*/ 1553358 w 3378518"/>
                <a:gd name="connsiteY15" fmla="*/ 1712169 h 3343265"/>
                <a:gd name="connsiteX16" fmla="*/ 982233 w 3378518"/>
                <a:gd name="connsiteY16" fmla="*/ 1708585 h 3343265"/>
                <a:gd name="connsiteX17" fmla="*/ 438132 w 3378518"/>
                <a:gd name="connsiteY17" fmla="*/ 1996240 h 3343265"/>
                <a:gd name="connsiteX18" fmla="*/ 1327831 w 3378518"/>
                <a:gd name="connsiteY18" fmla="*/ 2935982 h 3343265"/>
                <a:gd name="connsiteX19" fmla="*/ 1644360 w 3378518"/>
                <a:gd name="connsiteY19" fmla="*/ 2379076 h 3343265"/>
                <a:gd name="connsiteX20" fmla="*/ 1647944 w 3378518"/>
                <a:gd name="connsiteY20" fmla="*/ 1807951 h 3343265"/>
                <a:gd name="connsiteX21" fmla="*/ 1812850 w 3378518"/>
                <a:gd name="connsiteY21" fmla="*/ 1645100 h 3343265"/>
                <a:gd name="connsiteX22" fmla="*/ 2383975 w 3378518"/>
                <a:gd name="connsiteY22" fmla="*/ 1648684 h 3343265"/>
                <a:gd name="connsiteX23" fmla="*/ 2775160 w 3378518"/>
                <a:gd name="connsiteY23" fmla="*/ 1524061 h 3343265"/>
                <a:gd name="connsiteX24" fmla="*/ 2793741 w 3378518"/>
                <a:gd name="connsiteY24" fmla="*/ 1508778 h 3343265"/>
                <a:gd name="connsiteX25" fmla="*/ 2816322 w 3378518"/>
                <a:gd name="connsiteY25" fmla="*/ 1508471 h 3343265"/>
                <a:gd name="connsiteX26" fmla="*/ 2806599 w 3378518"/>
                <a:gd name="connsiteY26" fmla="*/ 1498202 h 3343265"/>
                <a:gd name="connsiteX27" fmla="*/ 2837773 w 3378518"/>
                <a:gd name="connsiteY27" fmla="*/ 1472561 h 3343265"/>
                <a:gd name="connsiteX28" fmla="*/ 2941609 w 3378518"/>
                <a:gd name="connsiteY28" fmla="*/ 1348315 h 3343265"/>
                <a:gd name="connsiteX29" fmla="*/ 2174049 w 3378518"/>
                <a:gd name="connsiteY29" fmla="*/ 52146 h 3343265"/>
                <a:gd name="connsiteX30" fmla="*/ 3332823 w 3378518"/>
                <a:gd name="connsiteY30" fmla="*/ 1276097 h 3343265"/>
                <a:gd name="connsiteX31" fmla="*/ 3326372 w 3378518"/>
                <a:gd name="connsiteY31" fmla="*/ 1512000 h 3343265"/>
                <a:gd name="connsiteX32" fmla="*/ 3090468 w 3378518"/>
                <a:gd name="connsiteY32" fmla="*/ 1505547 h 3343265"/>
                <a:gd name="connsiteX33" fmla="*/ 3073378 w 3378518"/>
                <a:gd name="connsiteY33" fmla="*/ 1487496 h 3343265"/>
                <a:gd name="connsiteX34" fmla="*/ 2382792 w 3378518"/>
                <a:gd name="connsiteY34" fmla="*/ 1837062 h 3343265"/>
                <a:gd name="connsiteX35" fmla="*/ 1832752 w 3378518"/>
                <a:gd name="connsiteY35" fmla="*/ 1833609 h 3343265"/>
                <a:gd name="connsiteX36" fmla="*/ 1832752 w 3378518"/>
                <a:gd name="connsiteY36" fmla="*/ 2374892 h 3343265"/>
                <a:gd name="connsiteX37" fmla="*/ 1457702 w 3378518"/>
                <a:gd name="connsiteY37" fmla="*/ 3079064 h 3343265"/>
                <a:gd name="connsiteX38" fmla="*/ 1440373 w 3378518"/>
                <a:gd name="connsiteY38" fmla="*/ 3297572 h 3343265"/>
                <a:gd name="connsiteX39" fmla="*/ 1204469 w 3378518"/>
                <a:gd name="connsiteY39" fmla="*/ 3291119 h 3343265"/>
                <a:gd name="connsiteX40" fmla="*/ 45693 w 3378518"/>
                <a:gd name="connsiteY40" fmla="*/ 2067168 h 3343265"/>
                <a:gd name="connsiteX41" fmla="*/ 52146 w 3378518"/>
                <a:gd name="connsiteY41" fmla="*/ 1831267 h 3343265"/>
                <a:gd name="connsiteX42" fmla="*/ 288050 w 3378518"/>
                <a:gd name="connsiteY42" fmla="*/ 1837718 h 3343265"/>
                <a:gd name="connsiteX43" fmla="*/ 305161 w 3378518"/>
                <a:gd name="connsiteY43" fmla="*/ 1855791 h 3343265"/>
                <a:gd name="connsiteX44" fmla="*/ 978047 w 3378518"/>
                <a:gd name="connsiteY44" fmla="*/ 1520187 h 3343265"/>
                <a:gd name="connsiteX45" fmla="*/ 1530057 w 3378518"/>
                <a:gd name="connsiteY45" fmla="*/ 1520187 h 3343265"/>
                <a:gd name="connsiteX46" fmla="*/ 1533467 w 3378518"/>
                <a:gd name="connsiteY46" fmla="*/ 977008 h 3343265"/>
                <a:gd name="connsiteX47" fmla="*/ 1923558 w 3378518"/>
                <a:gd name="connsiteY47" fmla="*/ 268587 h 3343265"/>
                <a:gd name="connsiteX48" fmla="*/ 1938145 w 3378518"/>
                <a:gd name="connsiteY48" fmla="*/ 45695 h 3343265"/>
                <a:gd name="connsiteX49" fmla="*/ 2174049 w 3378518"/>
                <a:gd name="connsiteY49" fmla="*/ 52146 h 3343265"/>
                <a:gd name="connsiteX0" fmla="*/ 1582868 w 3378518"/>
                <a:gd name="connsiteY0" fmla="*/ 2514775 h 3343265"/>
                <a:gd name="connsiteX1" fmla="*/ 1585140 w 3378518"/>
                <a:gd name="connsiteY1" fmla="*/ 2520032 h 3343265"/>
                <a:gd name="connsiteX2" fmla="*/ 1571007 w 3378518"/>
                <a:gd name="connsiteY2" fmla="*/ 2543617 h 3343265"/>
                <a:gd name="connsiteX3" fmla="*/ 1582868 w 3378518"/>
                <a:gd name="connsiteY3" fmla="*/ 2514775 h 3343265"/>
                <a:gd name="connsiteX4" fmla="*/ 890036 w 3378518"/>
                <a:gd name="connsiteY4" fmla="*/ 1777279 h 3343265"/>
                <a:gd name="connsiteX5" fmla="*/ 867690 w 3378518"/>
                <a:gd name="connsiteY5" fmla="*/ 1772294 h 3343265"/>
                <a:gd name="connsiteX6" fmla="*/ 874046 w 3378518"/>
                <a:gd name="connsiteY6" fmla="*/ 1768943 h 3343265"/>
                <a:gd name="connsiteX7" fmla="*/ 890036 w 3378518"/>
                <a:gd name="connsiteY7" fmla="*/ 1777279 h 3343265"/>
                <a:gd name="connsiteX8" fmla="*/ 910377 w 3378518"/>
                <a:gd name="connsiteY8" fmla="*/ 1787884 h 3343265"/>
                <a:gd name="connsiteX9" fmla="*/ 909725 w 3378518"/>
                <a:gd name="connsiteY9" fmla="*/ 1788361 h 3343265"/>
                <a:gd name="connsiteX10" fmla="*/ 905259 w 3378518"/>
                <a:gd name="connsiteY10" fmla="*/ 1785216 h 3343265"/>
                <a:gd name="connsiteX11" fmla="*/ 910377 w 3378518"/>
                <a:gd name="connsiteY11" fmla="*/ 1787884 h 3343265"/>
                <a:gd name="connsiteX12" fmla="*/ 1540529 w 3378518"/>
                <a:gd name="connsiteY12" fmla="*/ 2416784 h 3343265"/>
                <a:gd name="connsiteX13" fmla="*/ 1544133 w 3378518"/>
                <a:gd name="connsiteY13" fmla="*/ 2425125 h 3343265"/>
                <a:gd name="connsiteX14" fmla="*/ 1537828 w 3378518"/>
                <a:gd name="connsiteY14" fmla="*/ 2422532 h 3343265"/>
                <a:gd name="connsiteX15" fmla="*/ 1540529 w 3378518"/>
                <a:gd name="connsiteY15" fmla="*/ 2416784 h 3343265"/>
                <a:gd name="connsiteX16" fmla="*/ 2052499 w 3378518"/>
                <a:gd name="connsiteY16" fmla="*/ 409197 h 3343265"/>
                <a:gd name="connsiteX17" fmla="*/ 1721848 w 3378518"/>
                <a:gd name="connsiteY17" fmla="*/ 978193 h 3343265"/>
                <a:gd name="connsiteX18" fmla="*/ 1718264 w 3378518"/>
                <a:gd name="connsiteY18" fmla="*/ 1549318 h 3343265"/>
                <a:gd name="connsiteX19" fmla="*/ 1553358 w 3378518"/>
                <a:gd name="connsiteY19" fmla="*/ 1712169 h 3343265"/>
                <a:gd name="connsiteX20" fmla="*/ 982233 w 3378518"/>
                <a:gd name="connsiteY20" fmla="*/ 1708585 h 3343265"/>
                <a:gd name="connsiteX21" fmla="*/ 438132 w 3378518"/>
                <a:gd name="connsiteY21" fmla="*/ 1996240 h 3343265"/>
                <a:gd name="connsiteX22" fmla="*/ 1327831 w 3378518"/>
                <a:gd name="connsiteY22" fmla="*/ 2935982 h 3343265"/>
                <a:gd name="connsiteX23" fmla="*/ 1644360 w 3378518"/>
                <a:gd name="connsiteY23" fmla="*/ 2379076 h 3343265"/>
                <a:gd name="connsiteX24" fmla="*/ 1647944 w 3378518"/>
                <a:gd name="connsiteY24" fmla="*/ 1807951 h 3343265"/>
                <a:gd name="connsiteX25" fmla="*/ 1812850 w 3378518"/>
                <a:gd name="connsiteY25" fmla="*/ 1645100 h 3343265"/>
                <a:gd name="connsiteX26" fmla="*/ 2383975 w 3378518"/>
                <a:gd name="connsiteY26" fmla="*/ 1648684 h 3343265"/>
                <a:gd name="connsiteX27" fmla="*/ 2775160 w 3378518"/>
                <a:gd name="connsiteY27" fmla="*/ 1524061 h 3343265"/>
                <a:gd name="connsiteX28" fmla="*/ 2793741 w 3378518"/>
                <a:gd name="connsiteY28" fmla="*/ 1508778 h 3343265"/>
                <a:gd name="connsiteX29" fmla="*/ 2816322 w 3378518"/>
                <a:gd name="connsiteY29" fmla="*/ 1508471 h 3343265"/>
                <a:gd name="connsiteX30" fmla="*/ 2806599 w 3378518"/>
                <a:gd name="connsiteY30" fmla="*/ 1498202 h 3343265"/>
                <a:gd name="connsiteX31" fmla="*/ 2837773 w 3378518"/>
                <a:gd name="connsiteY31" fmla="*/ 1472561 h 3343265"/>
                <a:gd name="connsiteX32" fmla="*/ 2941609 w 3378518"/>
                <a:gd name="connsiteY32" fmla="*/ 1348315 h 3343265"/>
                <a:gd name="connsiteX33" fmla="*/ 2052499 w 3378518"/>
                <a:gd name="connsiteY33" fmla="*/ 409197 h 3343265"/>
                <a:gd name="connsiteX34" fmla="*/ 2174049 w 3378518"/>
                <a:gd name="connsiteY34" fmla="*/ 52146 h 3343265"/>
                <a:gd name="connsiteX35" fmla="*/ 3332823 w 3378518"/>
                <a:gd name="connsiteY35" fmla="*/ 1276097 h 3343265"/>
                <a:gd name="connsiteX36" fmla="*/ 3326372 w 3378518"/>
                <a:gd name="connsiteY36" fmla="*/ 1512000 h 3343265"/>
                <a:gd name="connsiteX37" fmla="*/ 3090468 w 3378518"/>
                <a:gd name="connsiteY37" fmla="*/ 1505547 h 3343265"/>
                <a:gd name="connsiteX38" fmla="*/ 3073378 w 3378518"/>
                <a:gd name="connsiteY38" fmla="*/ 1487496 h 3343265"/>
                <a:gd name="connsiteX39" fmla="*/ 2382792 w 3378518"/>
                <a:gd name="connsiteY39" fmla="*/ 1837062 h 3343265"/>
                <a:gd name="connsiteX40" fmla="*/ 1832752 w 3378518"/>
                <a:gd name="connsiteY40" fmla="*/ 1833609 h 3343265"/>
                <a:gd name="connsiteX41" fmla="*/ 1832752 w 3378518"/>
                <a:gd name="connsiteY41" fmla="*/ 2374892 h 3343265"/>
                <a:gd name="connsiteX42" fmla="*/ 1457702 w 3378518"/>
                <a:gd name="connsiteY42" fmla="*/ 3079064 h 3343265"/>
                <a:gd name="connsiteX43" fmla="*/ 1440373 w 3378518"/>
                <a:gd name="connsiteY43" fmla="*/ 3297572 h 3343265"/>
                <a:gd name="connsiteX44" fmla="*/ 1204469 w 3378518"/>
                <a:gd name="connsiteY44" fmla="*/ 3291119 h 3343265"/>
                <a:gd name="connsiteX45" fmla="*/ 45693 w 3378518"/>
                <a:gd name="connsiteY45" fmla="*/ 2067168 h 3343265"/>
                <a:gd name="connsiteX46" fmla="*/ 52146 w 3378518"/>
                <a:gd name="connsiteY46" fmla="*/ 1831267 h 3343265"/>
                <a:gd name="connsiteX47" fmla="*/ 288050 w 3378518"/>
                <a:gd name="connsiteY47" fmla="*/ 1837718 h 3343265"/>
                <a:gd name="connsiteX48" fmla="*/ 305161 w 3378518"/>
                <a:gd name="connsiteY48" fmla="*/ 1855791 h 3343265"/>
                <a:gd name="connsiteX49" fmla="*/ 978047 w 3378518"/>
                <a:gd name="connsiteY49" fmla="*/ 1520187 h 3343265"/>
                <a:gd name="connsiteX50" fmla="*/ 1530057 w 3378518"/>
                <a:gd name="connsiteY50" fmla="*/ 1520187 h 3343265"/>
                <a:gd name="connsiteX51" fmla="*/ 1533467 w 3378518"/>
                <a:gd name="connsiteY51" fmla="*/ 977008 h 3343265"/>
                <a:gd name="connsiteX52" fmla="*/ 1923558 w 3378518"/>
                <a:gd name="connsiteY52" fmla="*/ 268587 h 3343265"/>
                <a:gd name="connsiteX53" fmla="*/ 1938145 w 3378518"/>
                <a:gd name="connsiteY53" fmla="*/ 45695 h 3343265"/>
                <a:gd name="connsiteX54" fmla="*/ 2174049 w 3378518"/>
                <a:gd name="connsiteY54" fmla="*/ 52146 h 3343265"/>
                <a:gd name="connsiteX0" fmla="*/ 1571007 w 3378518"/>
                <a:gd name="connsiteY0" fmla="*/ 2543617 h 3343265"/>
                <a:gd name="connsiteX1" fmla="*/ 1585140 w 3378518"/>
                <a:gd name="connsiteY1" fmla="*/ 2520032 h 3343265"/>
                <a:gd name="connsiteX2" fmla="*/ 1571007 w 3378518"/>
                <a:gd name="connsiteY2" fmla="*/ 2543617 h 3343265"/>
                <a:gd name="connsiteX3" fmla="*/ 890036 w 3378518"/>
                <a:gd name="connsiteY3" fmla="*/ 1777279 h 3343265"/>
                <a:gd name="connsiteX4" fmla="*/ 867690 w 3378518"/>
                <a:gd name="connsiteY4" fmla="*/ 1772294 h 3343265"/>
                <a:gd name="connsiteX5" fmla="*/ 874046 w 3378518"/>
                <a:gd name="connsiteY5" fmla="*/ 1768943 h 3343265"/>
                <a:gd name="connsiteX6" fmla="*/ 890036 w 3378518"/>
                <a:gd name="connsiteY6" fmla="*/ 1777279 h 3343265"/>
                <a:gd name="connsiteX7" fmla="*/ 910377 w 3378518"/>
                <a:gd name="connsiteY7" fmla="*/ 1787884 h 3343265"/>
                <a:gd name="connsiteX8" fmla="*/ 909725 w 3378518"/>
                <a:gd name="connsiteY8" fmla="*/ 1788361 h 3343265"/>
                <a:gd name="connsiteX9" fmla="*/ 905259 w 3378518"/>
                <a:gd name="connsiteY9" fmla="*/ 1785216 h 3343265"/>
                <a:gd name="connsiteX10" fmla="*/ 910377 w 3378518"/>
                <a:gd name="connsiteY10" fmla="*/ 1787884 h 3343265"/>
                <a:gd name="connsiteX11" fmla="*/ 1540529 w 3378518"/>
                <a:gd name="connsiteY11" fmla="*/ 2416784 h 3343265"/>
                <a:gd name="connsiteX12" fmla="*/ 1544133 w 3378518"/>
                <a:gd name="connsiteY12" fmla="*/ 2425125 h 3343265"/>
                <a:gd name="connsiteX13" fmla="*/ 1537828 w 3378518"/>
                <a:gd name="connsiteY13" fmla="*/ 2422532 h 3343265"/>
                <a:gd name="connsiteX14" fmla="*/ 1540529 w 3378518"/>
                <a:gd name="connsiteY14" fmla="*/ 2416784 h 3343265"/>
                <a:gd name="connsiteX15" fmla="*/ 2052499 w 3378518"/>
                <a:gd name="connsiteY15" fmla="*/ 409197 h 3343265"/>
                <a:gd name="connsiteX16" fmla="*/ 1721848 w 3378518"/>
                <a:gd name="connsiteY16" fmla="*/ 978193 h 3343265"/>
                <a:gd name="connsiteX17" fmla="*/ 1718264 w 3378518"/>
                <a:gd name="connsiteY17" fmla="*/ 1549318 h 3343265"/>
                <a:gd name="connsiteX18" fmla="*/ 1553358 w 3378518"/>
                <a:gd name="connsiteY18" fmla="*/ 1712169 h 3343265"/>
                <a:gd name="connsiteX19" fmla="*/ 982233 w 3378518"/>
                <a:gd name="connsiteY19" fmla="*/ 1708585 h 3343265"/>
                <a:gd name="connsiteX20" fmla="*/ 438132 w 3378518"/>
                <a:gd name="connsiteY20" fmla="*/ 1996240 h 3343265"/>
                <a:gd name="connsiteX21" fmla="*/ 1327831 w 3378518"/>
                <a:gd name="connsiteY21" fmla="*/ 2935982 h 3343265"/>
                <a:gd name="connsiteX22" fmla="*/ 1644360 w 3378518"/>
                <a:gd name="connsiteY22" fmla="*/ 2379076 h 3343265"/>
                <a:gd name="connsiteX23" fmla="*/ 1647944 w 3378518"/>
                <a:gd name="connsiteY23" fmla="*/ 1807951 h 3343265"/>
                <a:gd name="connsiteX24" fmla="*/ 1812850 w 3378518"/>
                <a:gd name="connsiteY24" fmla="*/ 1645100 h 3343265"/>
                <a:gd name="connsiteX25" fmla="*/ 2383975 w 3378518"/>
                <a:gd name="connsiteY25" fmla="*/ 1648684 h 3343265"/>
                <a:gd name="connsiteX26" fmla="*/ 2775160 w 3378518"/>
                <a:gd name="connsiteY26" fmla="*/ 1524061 h 3343265"/>
                <a:gd name="connsiteX27" fmla="*/ 2793741 w 3378518"/>
                <a:gd name="connsiteY27" fmla="*/ 1508778 h 3343265"/>
                <a:gd name="connsiteX28" fmla="*/ 2816322 w 3378518"/>
                <a:gd name="connsiteY28" fmla="*/ 1508471 h 3343265"/>
                <a:gd name="connsiteX29" fmla="*/ 2806599 w 3378518"/>
                <a:gd name="connsiteY29" fmla="*/ 1498202 h 3343265"/>
                <a:gd name="connsiteX30" fmla="*/ 2837773 w 3378518"/>
                <a:gd name="connsiteY30" fmla="*/ 1472561 h 3343265"/>
                <a:gd name="connsiteX31" fmla="*/ 2941609 w 3378518"/>
                <a:gd name="connsiteY31" fmla="*/ 1348315 h 3343265"/>
                <a:gd name="connsiteX32" fmla="*/ 2052499 w 3378518"/>
                <a:gd name="connsiteY32" fmla="*/ 409197 h 3343265"/>
                <a:gd name="connsiteX33" fmla="*/ 2174049 w 3378518"/>
                <a:gd name="connsiteY33" fmla="*/ 52146 h 3343265"/>
                <a:gd name="connsiteX34" fmla="*/ 3332823 w 3378518"/>
                <a:gd name="connsiteY34" fmla="*/ 1276097 h 3343265"/>
                <a:gd name="connsiteX35" fmla="*/ 3326372 w 3378518"/>
                <a:gd name="connsiteY35" fmla="*/ 1512000 h 3343265"/>
                <a:gd name="connsiteX36" fmla="*/ 3090468 w 3378518"/>
                <a:gd name="connsiteY36" fmla="*/ 1505547 h 3343265"/>
                <a:gd name="connsiteX37" fmla="*/ 3073378 w 3378518"/>
                <a:gd name="connsiteY37" fmla="*/ 1487496 h 3343265"/>
                <a:gd name="connsiteX38" fmla="*/ 2382792 w 3378518"/>
                <a:gd name="connsiteY38" fmla="*/ 1837062 h 3343265"/>
                <a:gd name="connsiteX39" fmla="*/ 1832752 w 3378518"/>
                <a:gd name="connsiteY39" fmla="*/ 1833609 h 3343265"/>
                <a:gd name="connsiteX40" fmla="*/ 1832752 w 3378518"/>
                <a:gd name="connsiteY40" fmla="*/ 2374892 h 3343265"/>
                <a:gd name="connsiteX41" fmla="*/ 1457702 w 3378518"/>
                <a:gd name="connsiteY41" fmla="*/ 3079064 h 3343265"/>
                <a:gd name="connsiteX42" fmla="*/ 1440373 w 3378518"/>
                <a:gd name="connsiteY42" fmla="*/ 3297572 h 3343265"/>
                <a:gd name="connsiteX43" fmla="*/ 1204469 w 3378518"/>
                <a:gd name="connsiteY43" fmla="*/ 3291119 h 3343265"/>
                <a:gd name="connsiteX44" fmla="*/ 45693 w 3378518"/>
                <a:gd name="connsiteY44" fmla="*/ 2067168 h 3343265"/>
                <a:gd name="connsiteX45" fmla="*/ 52146 w 3378518"/>
                <a:gd name="connsiteY45" fmla="*/ 1831267 h 3343265"/>
                <a:gd name="connsiteX46" fmla="*/ 288050 w 3378518"/>
                <a:gd name="connsiteY46" fmla="*/ 1837718 h 3343265"/>
                <a:gd name="connsiteX47" fmla="*/ 305161 w 3378518"/>
                <a:gd name="connsiteY47" fmla="*/ 1855791 h 3343265"/>
                <a:gd name="connsiteX48" fmla="*/ 978047 w 3378518"/>
                <a:gd name="connsiteY48" fmla="*/ 1520187 h 3343265"/>
                <a:gd name="connsiteX49" fmla="*/ 1530057 w 3378518"/>
                <a:gd name="connsiteY49" fmla="*/ 1520187 h 3343265"/>
                <a:gd name="connsiteX50" fmla="*/ 1533467 w 3378518"/>
                <a:gd name="connsiteY50" fmla="*/ 977008 h 3343265"/>
                <a:gd name="connsiteX51" fmla="*/ 1923558 w 3378518"/>
                <a:gd name="connsiteY51" fmla="*/ 268587 h 3343265"/>
                <a:gd name="connsiteX52" fmla="*/ 1938145 w 3378518"/>
                <a:gd name="connsiteY52" fmla="*/ 45695 h 3343265"/>
                <a:gd name="connsiteX53" fmla="*/ 2174049 w 3378518"/>
                <a:gd name="connsiteY53" fmla="*/ 52146 h 3343265"/>
                <a:gd name="connsiteX0" fmla="*/ 890036 w 3378518"/>
                <a:gd name="connsiteY0" fmla="*/ 1777279 h 3343265"/>
                <a:gd name="connsiteX1" fmla="*/ 867690 w 3378518"/>
                <a:gd name="connsiteY1" fmla="*/ 1772294 h 3343265"/>
                <a:gd name="connsiteX2" fmla="*/ 874046 w 3378518"/>
                <a:gd name="connsiteY2" fmla="*/ 1768943 h 3343265"/>
                <a:gd name="connsiteX3" fmla="*/ 890036 w 3378518"/>
                <a:gd name="connsiteY3" fmla="*/ 1777279 h 3343265"/>
                <a:gd name="connsiteX4" fmla="*/ 910377 w 3378518"/>
                <a:gd name="connsiteY4" fmla="*/ 1787884 h 3343265"/>
                <a:gd name="connsiteX5" fmla="*/ 909725 w 3378518"/>
                <a:gd name="connsiteY5" fmla="*/ 1788361 h 3343265"/>
                <a:gd name="connsiteX6" fmla="*/ 905259 w 3378518"/>
                <a:gd name="connsiteY6" fmla="*/ 1785216 h 3343265"/>
                <a:gd name="connsiteX7" fmla="*/ 910377 w 3378518"/>
                <a:gd name="connsiteY7" fmla="*/ 1787884 h 3343265"/>
                <a:gd name="connsiteX8" fmla="*/ 1540529 w 3378518"/>
                <a:gd name="connsiteY8" fmla="*/ 2416784 h 3343265"/>
                <a:gd name="connsiteX9" fmla="*/ 1544133 w 3378518"/>
                <a:gd name="connsiteY9" fmla="*/ 2425125 h 3343265"/>
                <a:gd name="connsiteX10" fmla="*/ 1537828 w 3378518"/>
                <a:gd name="connsiteY10" fmla="*/ 2422532 h 3343265"/>
                <a:gd name="connsiteX11" fmla="*/ 1540529 w 3378518"/>
                <a:gd name="connsiteY11" fmla="*/ 2416784 h 3343265"/>
                <a:gd name="connsiteX12" fmla="*/ 2052499 w 3378518"/>
                <a:gd name="connsiteY12" fmla="*/ 409197 h 3343265"/>
                <a:gd name="connsiteX13" fmla="*/ 1721848 w 3378518"/>
                <a:gd name="connsiteY13" fmla="*/ 978193 h 3343265"/>
                <a:gd name="connsiteX14" fmla="*/ 1718264 w 3378518"/>
                <a:gd name="connsiteY14" fmla="*/ 1549318 h 3343265"/>
                <a:gd name="connsiteX15" fmla="*/ 1553358 w 3378518"/>
                <a:gd name="connsiteY15" fmla="*/ 1712169 h 3343265"/>
                <a:gd name="connsiteX16" fmla="*/ 982233 w 3378518"/>
                <a:gd name="connsiteY16" fmla="*/ 1708585 h 3343265"/>
                <a:gd name="connsiteX17" fmla="*/ 438132 w 3378518"/>
                <a:gd name="connsiteY17" fmla="*/ 1996240 h 3343265"/>
                <a:gd name="connsiteX18" fmla="*/ 1327831 w 3378518"/>
                <a:gd name="connsiteY18" fmla="*/ 2935982 h 3343265"/>
                <a:gd name="connsiteX19" fmla="*/ 1644360 w 3378518"/>
                <a:gd name="connsiteY19" fmla="*/ 2379076 h 3343265"/>
                <a:gd name="connsiteX20" fmla="*/ 1647944 w 3378518"/>
                <a:gd name="connsiteY20" fmla="*/ 1807951 h 3343265"/>
                <a:gd name="connsiteX21" fmla="*/ 1812850 w 3378518"/>
                <a:gd name="connsiteY21" fmla="*/ 1645100 h 3343265"/>
                <a:gd name="connsiteX22" fmla="*/ 2383975 w 3378518"/>
                <a:gd name="connsiteY22" fmla="*/ 1648684 h 3343265"/>
                <a:gd name="connsiteX23" fmla="*/ 2775160 w 3378518"/>
                <a:gd name="connsiteY23" fmla="*/ 1524061 h 3343265"/>
                <a:gd name="connsiteX24" fmla="*/ 2793741 w 3378518"/>
                <a:gd name="connsiteY24" fmla="*/ 1508778 h 3343265"/>
                <a:gd name="connsiteX25" fmla="*/ 2816322 w 3378518"/>
                <a:gd name="connsiteY25" fmla="*/ 1508471 h 3343265"/>
                <a:gd name="connsiteX26" fmla="*/ 2806599 w 3378518"/>
                <a:gd name="connsiteY26" fmla="*/ 1498202 h 3343265"/>
                <a:gd name="connsiteX27" fmla="*/ 2837773 w 3378518"/>
                <a:gd name="connsiteY27" fmla="*/ 1472561 h 3343265"/>
                <a:gd name="connsiteX28" fmla="*/ 2941609 w 3378518"/>
                <a:gd name="connsiteY28" fmla="*/ 1348315 h 3343265"/>
                <a:gd name="connsiteX29" fmla="*/ 2052499 w 3378518"/>
                <a:gd name="connsiteY29" fmla="*/ 409197 h 3343265"/>
                <a:gd name="connsiteX30" fmla="*/ 2174049 w 3378518"/>
                <a:gd name="connsiteY30" fmla="*/ 52146 h 3343265"/>
                <a:gd name="connsiteX31" fmla="*/ 3332823 w 3378518"/>
                <a:gd name="connsiteY31" fmla="*/ 1276097 h 3343265"/>
                <a:gd name="connsiteX32" fmla="*/ 3326372 w 3378518"/>
                <a:gd name="connsiteY32" fmla="*/ 1512000 h 3343265"/>
                <a:gd name="connsiteX33" fmla="*/ 3090468 w 3378518"/>
                <a:gd name="connsiteY33" fmla="*/ 1505547 h 3343265"/>
                <a:gd name="connsiteX34" fmla="*/ 3073378 w 3378518"/>
                <a:gd name="connsiteY34" fmla="*/ 1487496 h 3343265"/>
                <a:gd name="connsiteX35" fmla="*/ 2382792 w 3378518"/>
                <a:gd name="connsiteY35" fmla="*/ 1837062 h 3343265"/>
                <a:gd name="connsiteX36" fmla="*/ 1832752 w 3378518"/>
                <a:gd name="connsiteY36" fmla="*/ 1833609 h 3343265"/>
                <a:gd name="connsiteX37" fmla="*/ 1832752 w 3378518"/>
                <a:gd name="connsiteY37" fmla="*/ 2374892 h 3343265"/>
                <a:gd name="connsiteX38" fmla="*/ 1457702 w 3378518"/>
                <a:gd name="connsiteY38" fmla="*/ 3079064 h 3343265"/>
                <a:gd name="connsiteX39" fmla="*/ 1440373 w 3378518"/>
                <a:gd name="connsiteY39" fmla="*/ 3297572 h 3343265"/>
                <a:gd name="connsiteX40" fmla="*/ 1204469 w 3378518"/>
                <a:gd name="connsiteY40" fmla="*/ 3291119 h 3343265"/>
                <a:gd name="connsiteX41" fmla="*/ 45693 w 3378518"/>
                <a:gd name="connsiteY41" fmla="*/ 2067168 h 3343265"/>
                <a:gd name="connsiteX42" fmla="*/ 52146 w 3378518"/>
                <a:gd name="connsiteY42" fmla="*/ 1831267 h 3343265"/>
                <a:gd name="connsiteX43" fmla="*/ 288050 w 3378518"/>
                <a:gd name="connsiteY43" fmla="*/ 1837718 h 3343265"/>
                <a:gd name="connsiteX44" fmla="*/ 305161 w 3378518"/>
                <a:gd name="connsiteY44" fmla="*/ 1855791 h 3343265"/>
                <a:gd name="connsiteX45" fmla="*/ 978047 w 3378518"/>
                <a:gd name="connsiteY45" fmla="*/ 1520187 h 3343265"/>
                <a:gd name="connsiteX46" fmla="*/ 1530057 w 3378518"/>
                <a:gd name="connsiteY46" fmla="*/ 1520187 h 3343265"/>
                <a:gd name="connsiteX47" fmla="*/ 1533467 w 3378518"/>
                <a:gd name="connsiteY47" fmla="*/ 977008 h 3343265"/>
                <a:gd name="connsiteX48" fmla="*/ 1923558 w 3378518"/>
                <a:gd name="connsiteY48" fmla="*/ 268587 h 3343265"/>
                <a:gd name="connsiteX49" fmla="*/ 1938145 w 3378518"/>
                <a:gd name="connsiteY49" fmla="*/ 45695 h 3343265"/>
                <a:gd name="connsiteX50" fmla="*/ 2174049 w 3378518"/>
                <a:gd name="connsiteY50" fmla="*/ 52146 h 3343265"/>
                <a:gd name="connsiteX0" fmla="*/ 890036 w 3378518"/>
                <a:gd name="connsiteY0" fmla="*/ 1777279 h 3343265"/>
                <a:gd name="connsiteX1" fmla="*/ 867690 w 3378518"/>
                <a:gd name="connsiteY1" fmla="*/ 1772294 h 3343265"/>
                <a:gd name="connsiteX2" fmla="*/ 874046 w 3378518"/>
                <a:gd name="connsiteY2" fmla="*/ 1768943 h 3343265"/>
                <a:gd name="connsiteX3" fmla="*/ 890036 w 3378518"/>
                <a:gd name="connsiteY3" fmla="*/ 1777279 h 3343265"/>
                <a:gd name="connsiteX4" fmla="*/ 910377 w 3378518"/>
                <a:gd name="connsiteY4" fmla="*/ 1787884 h 3343265"/>
                <a:gd name="connsiteX5" fmla="*/ 909725 w 3378518"/>
                <a:gd name="connsiteY5" fmla="*/ 1788361 h 3343265"/>
                <a:gd name="connsiteX6" fmla="*/ 905259 w 3378518"/>
                <a:gd name="connsiteY6" fmla="*/ 1785216 h 3343265"/>
                <a:gd name="connsiteX7" fmla="*/ 910377 w 3378518"/>
                <a:gd name="connsiteY7" fmla="*/ 1787884 h 3343265"/>
                <a:gd name="connsiteX8" fmla="*/ 1537828 w 3378518"/>
                <a:gd name="connsiteY8" fmla="*/ 2422532 h 3343265"/>
                <a:gd name="connsiteX9" fmla="*/ 1544133 w 3378518"/>
                <a:gd name="connsiteY9" fmla="*/ 2425125 h 3343265"/>
                <a:gd name="connsiteX10" fmla="*/ 1537828 w 3378518"/>
                <a:gd name="connsiteY10" fmla="*/ 2422532 h 3343265"/>
                <a:gd name="connsiteX11" fmla="*/ 2052499 w 3378518"/>
                <a:gd name="connsiteY11" fmla="*/ 409197 h 3343265"/>
                <a:gd name="connsiteX12" fmla="*/ 1721848 w 3378518"/>
                <a:gd name="connsiteY12" fmla="*/ 978193 h 3343265"/>
                <a:gd name="connsiteX13" fmla="*/ 1718264 w 3378518"/>
                <a:gd name="connsiteY13" fmla="*/ 1549318 h 3343265"/>
                <a:gd name="connsiteX14" fmla="*/ 1553358 w 3378518"/>
                <a:gd name="connsiteY14" fmla="*/ 1712169 h 3343265"/>
                <a:gd name="connsiteX15" fmla="*/ 982233 w 3378518"/>
                <a:gd name="connsiteY15" fmla="*/ 1708585 h 3343265"/>
                <a:gd name="connsiteX16" fmla="*/ 438132 w 3378518"/>
                <a:gd name="connsiteY16" fmla="*/ 1996240 h 3343265"/>
                <a:gd name="connsiteX17" fmla="*/ 1327831 w 3378518"/>
                <a:gd name="connsiteY17" fmla="*/ 2935982 h 3343265"/>
                <a:gd name="connsiteX18" fmla="*/ 1644360 w 3378518"/>
                <a:gd name="connsiteY18" fmla="*/ 2379076 h 3343265"/>
                <a:gd name="connsiteX19" fmla="*/ 1647944 w 3378518"/>
                <a:gd name="connsiteY19" fmla="*/ 1807951 h 3343265"/>
                <a:gd name="connsiteX20" fmla="*/ 1812850 w 3378518"/>
                <a:gd name="connsiteY20" fmla="*/ 1645100 h 3343265"/>
                <a:gd name="connsiteX21" fmla="*/ 2383975 w 3378518"/>
                <a:gd name="connsiteY21" fmla="*/ 1648684 h 3343265"/>
                <a:gd name="connsiteX22" fmla="*/ 2775160 w 3378518"/>
                <a:gd name="connsiteY22" fmla="*/ 1524061 h 3343265"/>
                <a:gd name="connsiteX23" fmla="*/ 2793741 w 3378518"/>
                <a:gd name="connsiteY23" fmla="*/ 1508778 h 3343265"/>
                <a:gd name="connsiteX24" fmla="*/ 2816322 w 3378518"/>
                <a:gd name="connsiteY24" fmla="*/ 1508471 h 3343265"/>
                <a:gd name="connsiteX25" fmla="*/ 2806599 w 3378518"/>
                <a:gd name="connsiteY25" fmla="*/ 1498202 h 3343265"/>
                <a:gd name="connsiteX26" fmla="*/ 2837773 w 3378518"/>
                <a:gd name="connsiteY26" fmla="*/ 1472561 h 3343265"/>
                <a:gd name="connsiteX27" fmla="*/ 2941609 w 3378518"/>
                <a:gd name="connsiteY27" fmla="*/ 1348315 h 3343265"/>
                <a:gd name="connsiteX28" fmla="*/ 2052499 w 3378518"/>
                <a:gd name="connsiteY28" fmla="*/ 409197 h 3343265"/>
                <a:gd name="connsiteX29" fmla="*/ 2174049 w 3378518"/>
                <a:gd name="connsiteY29" fmla="*/ 52146 h 3343265"/>
                <a:gd name="connsiteX30" fmla="*/ 3332823 w 3378518"/>
                <a:gd name="connsiteY30" fmla="*/ 1276097 h 3343265"/>
                <a:gd name="connsiteX31" fmla="*/ 3326372 w 3378518"/>
                <a:gd name="connsiteY31" fmla="*/ 1512000 h 3343265"/>
                <a:gd name="connsiteX32" fmla="*/ 3090468 w 3378518"/>
                <a:gd name="connsiteY32" fmla="*/ 1505547 h 3343265"/>
                <a:gd name="connsiteX33" fmla="*/ 3073378 w 3378518"/>
                <a:gd name="connsiteY33" fmla="*/ 1487496 h 3343265"/>
                <a:gd name="connsiteX34" fmla="*/ 2382792 w 3378518"/>
                <a:gd name="connsiteY34" fmla="*/ 1837062 h 3343265"/>
                <a:gd name="connsiteX35" fmla="*/ 1832752 w 3378518"/>
                <a:gd name="connsiteY35" fmla="*/ 1833609 h 3343265"/>
                <a:gd name="connsiteX36" fmla="*/ 1832752 w 3378518"/>
                <a:gd name="connsiteY36" fmla="*/ 2374892 h 3343265"/>
                <a:gd name="connsiteX37" fmla="*/ 1457702 w 3378518"/>
                <a:gd name="connsiteY37" fmla="*/ 3079064 h 3343265"/>
                <a:gd name="connsiteX38" fmla="*/ 1440373 w 3378518"/>
                <a:gd name="connsiteY38" fmla="*/ 3297572 h 3343265"/>
                <a:gd name="connsiteX39" fmla="*/ 1204469 w 3378518"/>
                <a:gd name="connsiteY39" fmla="*/ 3291119 h 3343265"/>
                <a:gd name="connsiteX40" fmla="*/ 45693 w 3378518"/>
                <a:gd name="connsiteY40" fmla="*/ 2067168 h 3343265"/>
                <a:gd name="connsiteX41" fmla="*/ 52146 w 3378518"/>
                <a:gd name="connsiteY41" fmla="*/ 1831267 h 3343265"/>
                <a:gd name="connsiteX42" fmla="*/ 288050 w 3378518"/>
                <a:gd name="connsiteY42" fmla="*/ 1837718 h 3343265"/>
                <a:gd name="connsiteX43" fmla="*/ 305161 w 3378518"/>
                <a:gd name="connsiteY43" fmla="*/ 1855791 h 3343265"/>
                <a:gd name="connsiteX44" fmla="*/ 978047 w 3378518"/>
                <a:gd name="connsiteY44" fmla="*/ 1520187 h 3343265"/>
                <a:gd name="connsiteX45" fmla="*/ 1530057 w 3378518"/>
                <a:gd name="connsiteY45" fmla="*/ 1520187 h 3343265"/>
                <a:gd name="connsiteX46" fmla="*/ 1533467 w 3378518"/>
                <a:gd name="connsiteY46" fmla="*/ 977008 h 3343265"/>
                <a:gd name="connsiteX47" fmla="*/ 1923558 w 3378518"/>
                <a:gd name="connsiteY47" fmla="*/ 268587 h 3343265"/>
                <a:gd name="connsiteX48" fmla="*/ 1938145 w 3378518"/>
                <a:gd name="connsiteY48" fmla="*/ 45695 h 3343265"/>
                <a:gd name="connsiteX49" fmla="*/ 2174049 w 3378518"/>
                <a:gd name="connsiteY49" fmla="*/ 52146 h 3343265"/>
                <a:gd name="connsiteX0" fmla="*/ 890036 w 3378518"/>
                <a:gd name="connsiteY0" fmla="*/ 1777279 h 3343265"/>
                <a:gd name="connsiteX1" fmla="*/ 867690 w 3378518"/>
                <a:gd name="connsiteY1" fmla="*/ 1772294 h 3343265"/>
                <a:gd name="connsiteX2" fmla="*/ 874046 w 3378518"/>
                <a:gd name="connsiteY2" fmla="*/ 1768943 h 3343265"/>
                <a:gd name="connsiteX3" fmla="*/ 890036 w 3378518"/>
                <a:gd name="connsiteY3" fmla="*/ 1777279 h 3343265"/>
                <a:gd name="connsiteX4" fmla="*/ 910377 w 3378518"/>
                <a:gd name="connsiteY4" fmla="*/ 1787884 h 3343265"/>
                <a:gd name="connsiteX5" fmla="*/ 909725 w 3378518"/>
                <a:gd name="connsiteY5" fmla="*/ 1788361 h 3343265"/>
                <a:gd name="connsiteX6" fmla="*/ 905259 w 3378518"/>
                <a:gd name="connsiteY6" fmla="*/ 1785216 h 3343265"/>
                <a:gd name="connsiteX7" fmla="*/ 910377 w 3378518"/>
                <a:gd name="connsiteY7" fmla="*/ 1787884 h 3343265"/>
                <a:gd name="connsiteX8" fmla="*/ 2052499 w 3378518"/>
                <a:gd name="connsiteY8" fmla="*/ 409197 h 3343265"/>
                <a:gd name="connsiteX9" fmla="*/ 1721848 w 3378518"/>
                <a:gd name="connsiteY9" fmla="*/ 978193 h 3343265"/>
                <a:gd name="connsiteX10" fmla="*/ 1718264 w 3378518"/>
                <a:gd name="connsiteY10" fmla="*/ 1549318 h 3343265"/>
                <a:gd name="connsiteX11" fmla="*/ 1553358 w 3378518"/>
                <a:gd name="connsiteY11" fmla="*/ 1712169 h 3343265"/>
                <a:gd name="connsiteX12" fmla="*/ 982233 w 3378518"/>
                <a:gd name="connsiteY12" fmla="*/ 1708585 h 3343265"/>
                <a:gd name="connsiteX13" fmla="*/ 438132 w 3378518"/>
                <a:gd name="connsiteY13" fmla="*/ 1996240 h 3343265"/>
                <a:gd name="connsiteX14" fmla="*/ 1327831 w 3378518"/>
                <a:gd name="connsiteY14" fmla="*/ 2935982 h 3343265"/>
                <a:gd name="connsiteX15" fmla="*/ 1644360 w 3378518"/>
                <a:gd name="connsiteY15" fmla="*/ 2379076 h 3343265"/>
                <a:gd name="connsiteX16" fmla="*/ 1647944 w 3378518"/>
                <a:gd name="connsiteY16" fmla="*/ 1807951 h 3343265"/>
                <a:gd name="connsiteX17" fmla="*/ 1812850 w 3378518"/>
                <a:gd name="connsiteY17" fmla="*/ 1645100 h 3343265"/>
                <a:gd name="connsiteX18" fmla="*/ 2383975 w 3378518"/>
                <a:gd name="connsiteY18" fmla="*/ 1648684 h 3343265"/>
                <a:gd name="connsiteX19" fmla="*/ 2775160 w 3378518"/>
                <a:gd name="connsiteY19" fmla="*/ 1524061 h 3343265"/>
                <a:gd name="connsiteX20" fmla="*/ 2793741 w 3378518"/>
                <a:gd name="connsiteY20" fmla="*/ 1508778 h 3343265"/>
                <a:gd name="connsiteX21" fmla="*/ 2816322 w 3378518"/>
                <a:gd name="connsiteY21" fmla="*/ 1508471 h 3343265"/>
                <a:gd name="connsiteX22" fmla="*/ 2806599 w 3378518"/>
                <a:gd name="connsiteY22" fmla="*/ 1498202 h 3343265"/>
                <a:gd name="connsiteX23" fmla="*/ 2837773 w 3378518"/>
                <a:gd name="connsiteY23" fmla="*/ 1472561 h 3343265"/>
                <a:gd name="connsiteX24" fmla="*/ 2941609 w 3378518"/>
                <a:gd name="connsiteY24" fmla="*/ 1348315 h 3343265"/>
                <a:gd name="connsiteX25" fmla="*/ 2052499 w 3378518"/>
                <a:gd name="connsiteY25" fmla="*/ 409197 h 3343265"/>
                <a:gd name="connsiteX26" fmla="*/ 2174049 w 3378518"/>
                <a:gd name="connsiteY26" fmla="*/ 52146 h 3343265"/>
                <a:gd name="connsiteX27" fmla="*/ 3332823 w 3378518"/>
                <a:gd name="connsiteY27" fmla="*/ 1276097 h 3343265"/>
                <a:gd name="connsiteX28" fmla="*/ 3326372 w 3378518"/>
                <a:gd name="connsiteY28" fmla="*/ 1512000 h 3343265"/>
                <a:gd name="connsiteX29" fmla="*/ 3090468 w 3378518"/>
                <a:gd name="connsiteY29" fmla="*/ 1505547 h 3343265"/>
                <a:gd name="connsiteX30" fmla="*/ 3073378 w 3378518"/>
                <a:gd name="connsiteY30" fmla="*/ 1487496 h 3343265"/>
                <a:gd name="connsiteX31" fmla="*/ 2382792 w 3378518"/>
                <a:gd name="connsiteY31" fmla="*/ 1837062 h 3343265"/>
                <a:gd name="connsiteX32" fmla="*/ 1832752 w 3378518"/>
                <a:gd name="connsiteY32" fmla="*/ 1833609 h 3343265"/>
                <a:gd name="connsiteX33" fmla="*/ 1832752 w 3378518"/>
                <a:gd name="connsiteY33" fmla="*/ 2374892 h 3343265"/>
                <a:gd name="connsiteX34" fmla="*/ 1457702 w 3378518"/>
                <a:gd name="connsiteY34" fmla="*/ 3079064 h 3343265"/>
                <a:gd name="connsiteX35" fmla="*/ 1440373 w 3378518"/>
                <a:gd name="connsiteY35" fmla="*/ 3297572 h 3343265"/>
                <a:gd name="connsiteX36" fmla="*/ 1204469 w 3378518"/>
                <a:gd name="connsiteY36" fmla="*/ 3291119 h 3343265"/>
                <a:gd name="connsiteX37" fmla="*/ 45693 w 3378518"/>
                <a:gd name="connsiteY37" fmla="*/ 2067168 h 3343265"/>
                <a:gd name="connsiteX38" fmla="*/ 52146 w 3378518"/>
                <a:gd name="connsiteY38" fmla="*/ 1831267 h 3343265"/>
                <a:gd name="connsiteX39" fmla="*/ 288050 w 3378518"/>
                <a:gd name="connsiteY39" fmla="*/ 1837718 h 3343265"/>
                <a:gd name="connsiteX40" fmla="*/ 305161 w 3378518"/>
                <a:gd name="connsiteY40" fmla="*/ 1855791 h 3343265"/>
                <a:gd name="connsiteX41" fmla="*/ 978047 w 3378518"/>
                <a:gd name="connsiteY41" fmla="*/ 1520187 h 3343265"/>
                <a:gd name="connsiteX42" fmla="*/ 1530057 w 3378518"/>
                <a:gd name="connsiteY42" fmla="*/ 1520187 h 3343265"/>
                <a:gd name="connsiteX43" fmla="*/ 1533467 w 3378518"/>
                <a:gd name="connsiteY43" fmla="*/ 977008 h 3343265"/>
                <a:gd name="connsiteX44" fmla="*/ 1923558 w 3378518"/>
                <a:gd name="connsiteY44" fmla="*/ 268587 h 3343265"/>
                <a:gd name="connsiteX45" fmla="*/ 1938145 w 3378518"/>
                <a:gd name="connsiteY45" fmla="*/ 45695 h 3343265"/>
                <a:gd name="connsiteX46" fmla="*/ 2174049 w 3378518"/>
                <a:gd name="connsiteY46" fmla="*/ 52146 h 3343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378518" h="3343265">
                  <a:moveTo>
                    <a:pt x="890036" y="1777279"/>
                  </a:moveTo>
                  <a:lnTo>
                    <a:pt x="867690" y="1772294"/>
                  </a:lnTo>
                  <a:lnTo>
                    <a:pt x="874046" y="1768943"/>
                  </a:lnTo>
                  <a:lnTo>
                    <a:pt x="890036" y="1777279"/>
                  </a:lnTo>
                  <a:close/>
                  <a:moveTo>
                    <a:pt x="910377" y="1787884"/>
                  </a:moveTo>
                  <a:lnTo>
                    <a:pt x="909725" y="1788361"/>
                  </a:lnTo>
                  <a:lnTo>
                    <a:pt x="905259" y="1785216"/>
                  </a:lnTo>
                  <a:lnTo>
                    <a:pt x="910377" y="1787884"/>
                  </a:lnTo>
                  <a:close/>
                  <a:moveTo>
                    <a:pt x="2052499" y="409197"/>
                  </a:moveTo>
                  <a:cubicBezTo>
                    <a:pt x="1855567" y="522139"/>
                    <a:pt x="1723377" y="734475"/>
                    <a:pt x="1721848" y="978193"/>
                  </a:cubicBezTo>
                  <a:cubicBezTo>
                    <a:pt x="1720653" y="1168568"/>
                    <a:pt x="1719459" y="1358943"/>
                    <a:pt x="1718264" y="1549318"/>
                  </a:cubicBezTo>
                  <a:lnTo>
                    <a:pt x="1553358" y="1712169"/>
                  </a:lnTo>
                  <a:lnTo>
                    <a:pt x="982233" y="1708585"/>
                  </a:lnTo>
                  <a:cubicBezTo>
                    <a:pt x="755048" y="1707160"/>
                    <a:pt x="553704" y="1819601"/>
                    <a:pt x="438132" y="1996240"/>
                  </a:cubicBezTo>
                  <a:lnTo>
                    <a:pt x="1327831" y="2935982"/>
                  </a:lnTo>
                  <a:cubicBezTo>
                    <a:pt x="1517741" y="2823547"/>
                    <a:pt x="1642874" y="2616160"/>
                    <a:pt x="1644360" y="2379076"/>
                  </a:cubicBezTo>
                  <a:cubicBezTo>
                    <a:pt x="1645555" y="2188701"/>
                    <a:pt x="1646749" y="1998326"/>
                    <a:pt x="1647944" y="1807951"/>
                  </a:cubicBezTo>
                  <a:lnTo>
                    <a:pt x="1812850" y="1645100"/>
                  </a:lnTo>
                  <a:lnTo>
                    <a:pt x="2383975" y="1648684"/>
                  </a:lnTo>
                  <a:cubicBezTo>
                    <a:pt x="2530062" y="1649601"/>
                    <a:pt x="2665464" y="1603436"/>
                    <a:pt x="2775160" y="1524061"/>
                  </a:cubicBezTo>
                  <a:lnTo>
                    <a:pt x="2793741" y="1508778"/>
                  </a:lnTo>
                  <a:lnTo>
                    <a:pt x="2816322" y="1508471"/>
                  </a:lnTo>
                  <a:lnTo>
                    <a:pt x="2806599" y="1498202"/>
                  </a:lnTo>
                  <a:lnTo>
                    <a:pt x="2837773" y="1472561"/>
                  </a:lnTo>
                  <a:cubicBezTo>
                    <a:pt x="2877299" y="1435719"/>
                    <a:pt x="2912231" y="1394008"/>
                    <a:pt x="2941609" y="1348315"/>
                  </a:cubicBezTo>
                  <a:lnTo>
                    <a:pt x="2052499" y="409197"/>
                  </a:lnTo>
                  <a:close/>
                  <a:moveTo>
                    <a:pt x="2174049" y="52146"/>
                  </a:moveTo>
                  <a:lnTo>
                    <a:pt x="3332823" y="1276097"/>
                  </a:lnTo>
                  <a:cubicBezTo>
                    <a:pt x="3396186" y="1343023"/>
                    <a:pt x="3393298" y="1448638"/>
                    <a:pt x="3326372" y="1512000"/>
                  </a:cubicBezTo>
                  <a:cubicBezTo>
                    <a:pt x="3259446" y="1575361"/>
                    <a:pt x="3153829" y="1572473"/>
                    <a:pt x="3090468" y="1505547"/>
                  </a:cubicBezTo>
                  <a:lnTo>
                    <a:pt x="3073378" y="1487496"/>
                  </a:lnTo>
                  <a:cubicBezTo>
                    <a:pt x="2919662" y="1701713"/>
                    <a:pt x="2666991" y="1838843"/>
                    <a:pt x="2382792" y="1837062"/>
                  </a:cubicBezTo>
                  <a:lnTo>
                    <a:pt x="1832752" y="1833609"/>
                  </a:lnTo>
                  <a:lnTo>
                    <a:pt x="1832752" y="2374892"/>
                  </a:lnTo>
                  <a:cubicBezTo>
                    <a:pt x="1832752" y="2668478"/>
                    <a:pt x="1684730" y="2927490"/>
                    <a:pt x="1457702" y="3079064"/>
                  </a:cubicBezTo>
                  <a:cubicBezTo>
                    <a:pt x="1509390" y="3144226"/>
                    <a:pt x="1502268" y="3238971"/>
                    <a:pt x="1440373" y="3297572"/>
                  </a:cubicBezTo>
                  <a:cubicBezTo>
                    <a:pt x="1373447" y="3360933"/>
                    <a:pt x="1267830" y="3358045"/>
                    <a:pt x="1204469" y="3291119"/>
                  </a:cubicBezTo>
                  <a:lnTo>
                    <a:pt x="45693" y="2067168"/>
                  </a:lnTo>
                  <a:cubicBezTo>
                    <a:pt x="-17668" y="2000245"/>
                    <a:pt x="-14779" y="1894627"/>
                    <a:pt x="52146" y="1831267"/>
                  </a:cubicBezTo>
                  <a:cubicBezTo>
                    <a:pt x="119072" y="1767904"/>
                    <a:pt x="224687" y="1770794"/>
                    <a:pt x="288050" y="1837718"/>
                  </a:cubicBezTo>
                  <a:lnTo>
                    <a:pt x="305161" y="1855791"/>
                  </a:lnTo>
                  <a:cubicBezTo>
                    <a:pt x="457589" y="1650481"/>
                    <a:pt x="702601" y="1520187"/>
                    <a:pt x="978047" y="1520187"/>
                  </a:cubicBezTo>
                  <a:lnTo>
                    <a:pt x="1530057" y="1520187"/>
                  </a:lnTo>
                  <a:cubicBezTo>
                    <a:pt x="1531194" y="1339127"/>
                    <a:pt x="1532330" y="1158068"/>
                    <a:pt x="1533467" y="977008"/>
                  </a:cubicBezTo>
                  <a:cubicBezTo>
                    <a:pt x="1535338" y="678827"/>
                    <a:pt x="1689679" y="417271"/>
                    <a:pt x="1923558" y="268587"/>
                  </a:cubicBezTo>
                  <a:cubicBezTo>
                    <a:pt x="1868853" y="203019"/>
                    <a:pt x="1874955" y="105520"/>
                    <a:pt x="1938145" y="45695"/>
                  </a:cubicBezTo>
                  <a:cubicBezTo>
                    <a:pt x="2005071" y="-17668"/>
                    <a:pt x="2110688" y="-14780"/>
                    <a:pt x="2174049" y="52146"/>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grpSp>
          <p:nvGrpSpPr>
            <p:cNvPr id="10" name="그룹 60">
              <a:extLst>
                <a:ext uri="{FF2B5EF4-FFF2-40B4-BE49-F238E27FC236}">
                  <a16:creationId xmlns:a16="http://schemas.microsoft.com/office/drawing/2014/main" id="{DC58AA0A-65AE-4AD0-BBD5-6CD8E5270009}"/>
                </a:ext>
              </a:extLst>
            </p:cNvPr>
            <p:cNvGrpSpPr/>
            <p:nvPr/>
          </p:nvGrpSpPr>
          <p:grpSpPr>
            <a:xfrm>
              <a:off x="5536852" y="2753578"/>
              <a:ext cx="1089476" cy="1686250"/>
              <a:chOff x="5558699" y="2598826"/>
              <a:chExt cx="1089476" cy="1686250"/>
            </a:xfrm>
          </p:grpSpPr>
          <p:grpSp>
            <p:nvGrpSpPr>
              <p:cNvPr id="11" name="그룹 49">
                <a:extLst>
                  <a:ext uri="{FF2B5EF4-FFF2-40B4-BE49-F238E27FC236}">
                    <a16:creationId xmlns:a16="http://schemas.microsoft.com/office/drawing/2014/main" id="{F2B29161-3165-4F16-92D1-51F0EB4003AD}"/>
                  </a:ext>
                </a:extLst>
              </p:cNvPr>
              <p:cNvGrpSpPr/>
              <p:nvPr/>
            </p:nvGrpSpPr>
            <p:grpSpPr>
              <a:xfrm>
                <a:off x="5617507" y="3979880"/>
                <a:ext cx="305196" cy="305196"/>
                <a:chOff x="2460435" y="1380960"/>
                <a:chExt cx="914400" cy="914400"/>
              </a:xfrm>
              <a:solidFill>
                <a:schemeClr val="accent3"/>
              </a:solidFill>
            </p:grpSpPr>
            <p:sp>
              <p:nvSpPr>
                <p:cNvPr id="42" name="타원 50">
                  <a:extLst>
                    <a:ext uri="{FF2B5EF4-FFF2-40B4-BE49-F238E27FC236}">
                      <a16:creationId xmlns:a16="http://schemas.microsoft.com/office/drawing/2014/main" id="{8B61D3CF-27E1-42D9-8F23-3095523656E3}"/>
                    </a:ext>
                  </a:extLst>
                </p:cNvPr>
                <p:cNvSpPr/>
                <p:nvPr/>
              </p:nvSpPr>
              <p:spPr>
                <a:xfrm>
                  <a:off x="2460435" y="1380960"/>
                  <a:ext cx="914400" cy="9144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3" name="타원 51">
                  <a:extLst>
                    <a:ext uri="{FF2B5EF4-FFF2-40B4-BE49-F238E27FC236}">
                      <a16:creationId xmlns:a16="http://schemas.microsoft.com/office/drawing/2014/main" id="{5DA6ACFD-0EBC-4C9B-8263-3A4130113653}"/>
                    </a:ext>
                  </a:extLst>
                </p:cNvPr>
                <p:cNvSpPr/>
                <p:nvPr/>
              </p:nvSpPr>
              <p:spPr>
                <a:xfrm>
                  <a:off x="2528509" y="1449034"/>
                  <a:ext cx="778251" cy="778251"/>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4" name="Block Arc 11">
                  <a:extLst>
                    <a:ext uri="{FF2B5EF4-FFF2-40B4-BE49-F238E27FC236}">
                      <a16:creationId xmlns:a16="http://schemas.microsoft.com/office/drawing/2014/main" id="{6F986290-17A8-4106-B56E-0D4F3E3D5026}"/>
                    </a:ext>
                  </a:extLst>
                </p:cNvPr>
                <p:cNvSpPr/>
                <p:nvPr/>
              </p:nvSpPr>
              <p:spPr>
                <a:xfrm>
                  <a:off x="2761961" y="1573266"/>
                  <a:ext cx="311347" cy="506602"/>
                </a:xfrm>
                <a:custGeom>
                  <a:avLst/>
                  <a:gdLst/>
                  <a:ahLst/>
                  <a:cxnLst/>
                  <a:rect l="l" t="t" r="r" b="b"/>
                  <a:pathLst>
                    <a:path w="3636337" h="7138182">
                      <a:moveTo>
                        <a:pt x="1563551" y="3029061"/>
                      </a:moveTo>
                      <a:lnTo>
                        <a:pt x="1563551" y="1171769"/>
                      </a:lnTo>
                      <a:cubicBezTo>
                        <a:pt x="1444523" y="1201084"/>
                        <a:pt x="1330799" y="1254073"/>
                        <a:pt x="1228219" y="1328453"/>
                      </a:cubicBezTo>
                      <a:cubicBezTo>
                        <a:pt x="927220" y="1546705"/>
                        <a:pt x="771440" y="1913395"/>
                        <a:pt x="823311" y="2281559"/>
                      </a:cubicBezTo>
                      <a:cubicBezTo>
                        <a:pt x="886035" y="2761950"/>
                        <a:pt x="1181988" y="2923981"/>
                        <a:pt x="1563551" y="3029061"/>
                      </a:cubicBezTo>
                      <a:close/>
                      <a:moveTo>
                        <a:pt x="2056123" y="5971053"/>
                      </a:moveTo>
                      <a:cubicBezTo>
                        <a:pt x="2180706" y="5941789"/>
                        <a:pt x="2300029" y="5887431"/>
                        <a:pt x="2407191" y="5809729"/>
                      </a:cubicBezTo>
                      <a:cubicBezTo>
                        <a:pt x="2708190" y="5591477"/>
                        <a:pt x="2863970" y="5224787"/>
                        <a:pt x="2812099" y="4856623"/>
                      </a:cubicBezTo>
                      <a:cubicBezTo>
                        <a:pt x="2712300" y="4365494"/>
                        <a:pt x="2419393" y="4148018"/>
                        <a:pt x="2056123" y="4007016"/>
                      </a:cubicBezTo>
                      <a:close/>
                      <a:moveTo>
                        <a:pt x="2056123" y="7138182"/>
                      </a:moveTo>
                      <a:lnTo>
                        <a:pt x="1563551" y="7138182"/>
                      </a:lnTo>
                      <a:lnTo>
                        <a:pt x="1563551" y="6796553"/>
                      </a:lnTo>
                      <a:cubicBezTo>
                        <a:pt x="1376287" y="6771102"/>
                        <a:pt x="1191751" y="6715291"/>
                        <a:pt x="1016794" y="6629471"/>
                      </a:cubicBezTo>
                      <a:cubicBezTo>
                        <a:pt x="412303" y="6332946"/>
                        <a:pt x="21102" y="5726704"/>
                        <a:pt x="0" y="5053734"/>
                      </a:cubicBezTo>
                      <a:lnTo>
                        <a:pt x="813973" y="5028205"/>
                      </a:lnTo>
                      <a:cubicBezTo>
                        <a:pt x="825624" y="5399818"/>
                        <a:pt x="1041643" y="5734588"/>
                        <a:pt x="1375441" y="5898325"/>
                      </a:cubicBezTo>
                      <a:cubicBezTo>
                        <a:pt x="1436179" y="5928119"/>
                        <a:pt x="1499008" y="5951362"/>
                        <a:pt x="1563551" y="5965918"/>
                      </a:cubicBezTo>
                      <a:lnTo>
                        <a:pt x="1563551" y="3847635"/>
                      </a:lnTo>
                      <a:cubicBezTo>
                        <a:pt x="920238" y="3662345"/>
                        <a:pt x="233045" y="3450393"/>
                        <a:pt x="16852" y="2382091"/>
                      </a:cubicBezTo>
                      <a:cubicBezTo>
                        <a:pt x="-73403" y="1719933"/>
                        <a:pt x="208577" y="1061859"/>
                        <a:pt x="750173" y="669157"/>
                      </a:cubicBezTo>
                      <a:cubicBezTo>
                        <a:pt x="994931" y="491686"/>
                        <a:pt x="1274723" y="381458"/>
                        <a:pt x="1563551" y="341319"/>
                      </a:cubicBezTo>
                      <a:lnTo>
                        <a:pt x="1563551" y="0"/>
                      </a:lnTo>
                      <a:lnTo>
                        <a:pt x="2056123" y="0"/>
                      </a:lnTo>
                      <a:lnTo>
                        <a:pt x="2056123" y="339268"/>
                      </a:lnTo>
                      <a:cubicBezTo>
                        <a:pt x="2248752" y="363969"/>
                        <a:pt x="2438747" y="420481"/>
                        <a:pt x="2618616" y="508711"/>
                      </a:cubicBezTo>
                      <a:cubicBezTo>
                        <a:pt x="3223107" y="805237"/>
                        <a:pt x="3614308" y="1411478"/>
                        <a:pt x="3635410" y="2084448"/>
                      </a:cubicBezTo>
                      <a:lnTo>
                        <a:pt x="2821437" y="2109978"/>
                      </a:lnTo>
                      <a:cubicBezTo>
                        <a:pt x="2809786" y="1738364"/>
                        <a:pt x="2593767" y="1403594"/>
                        <a:pt x="2259969" y="1239857"/>
                      </a:cubicBezTo>
                      <a:cubicBezTo>
                        <a:pt x="2194243" y="1207617"/>
                        <a:pt x="2126069" y="1183046"/>
                        <a:pt x="2056123" y="1168235"/>
                      </a:cubicBezTo>
                      <a:lnTo>
                        <a:pt x="2056123" y="3150890"/>
                      </a:lnTo>
                      <a:cubicBezTo>
                        <a:pt x="2675271" y="3303511"/>
                        <a:pt x="3347939" y="3564428"/>
                        <a:pt x="3618512" y="4743007"/>
                      </a:cubicBezTo>
                      <a:cubicBezTo>
                        <a:pt x="3712448" y="5409725"/>
                        <a:pt x="3430336" y="6073786"/>
                        <a:pt x="2885237" y="6469025"/>
                      </a:cubicBezTo>
                      <a:cubicBezTo>
                        <a:pt x="2636047" y="6649712"/>
                        <a:pt x="2350538" y="6760700"/>
                        <a:pt x="2056123" y="679874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grpSp>
          <p:grpSp>
            <p:nvGrpSpPr>
              <p:cNvPr id="12" name="그룹 21">
                <a:extLst>
                  <a:ext uri="{FF2B5EF4-FFF2-40B4-BE49-F238E27FC236}">
                    <a16:creationId xmlns:a16="http://schemas.microsoft.com/office/drawing/2014/main" id="{6717D9EC-695D-4054-982A-8803A0E64654}"/>
                  </a:ext>
                </a:extLst>
              </p:cNvPr>
              <p:cNvGrpSpPr/>
              <p:nvPr/>
            </p:nvGrpSpPr>
            <p:grpSpPr>
              <a:xfrm>
                <a:off x="5811672" y="3628906"/>
                <a:ext cx="305196" cy="305196"/>
                <a:chOff x="2460435" y="1380960"/>
                <a:chExt cx="914400" cy="914400"/>
              </a:xfrm>
              <a:solidFill>
                <a:schemeClr val="accent3"/>
              </a:solidFill>
            </p:grpSpPr>
            <p:sp>
              <p:nvSpPr>
                <p:cNvPr id="39" name="타원 22">
                  <a:extLst>
                    <a:ext uri="{FF2B5EF4-FFF2-40B4-BE49-F238E27FC236}">
                      <a16:creationId xmlns:a16="http://schemas.microsoft.com/office/drawing/2014/main" id="{739124D0-47B0-4C68-A637-4B93654BF436}"/>
                    </a:ext>
                  </a:extLst>
                </p:cNvPr>
                <p:cNvSpPr/>
                <p:nvPr/>
              </p:nvSpPr>
              <p:spPr>
                <a:xfrm>
                  <a:off x="2460435" y="1380960"/>
                  <a:ext cx="914400" cy="9144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0" name="타원 23">
                  <a:extLst>
                    <a:ext uri="{FF2B5EF4-FFF2-40B4-BE49-F238E27FC236}">
                      <a16:creationId xmlns:a16="http://schemas.microsoft.com/office/drawing/2014/main" id="{B18D9E48-5F71-4FE8-9276-8CFBE37CF9F4}"/>
                    </a:ext>
                  </a:extLst>
                </p:cNvPr>
                <p:cNvSpPr/>
                <p:nvPr/>
              </p:nvSpPr>
              <p:spPr>
                <a:xfrm>
                  <a:off x="2528509" y="1449034"/>
                  <a:ext cx="778251" cy="778251"/>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1" name="Block Arc 11">
                  <a:extLst>
                    <a:ext uri="{FF2B5EF4-FFF2-40B4-BE49-F238E27FC236}">
                      <a16:creationId xmlns:a16="http://schemas.microsoft.com/office/drawing/2014/main" id="{1DFA0B75-B0C9-4A02-8F19-2675CD26C3C7}"/>
                    </a:ext>
                  </a:extLst>
                </p:cNvPr>
                <p:cNvSpPr/>
                <p:nvPr/>
              </p:nvSpPr>
              <p:spPr>
                <a:xfrm>
                  <a:off x="2761961" y="1573266"/>
                  <a:ext cx="311347" cy="506602"/>
                </a:xfrm>
                <a:custGeom>
                  <a:avLst/>
                  <a:gdLst/>
                  <a:ahLst/>
                  <a:cxnLst/>
                  <a:rect l="l" t="t" r="r" b="b"/>
                  <a:pathLst>
                    <a:path w="3636337" h="7138182">
                      <a:moveTo>
                        <a:pt x="1563551" y="3029061"/>
                      </a:moveTo>
                      <a:lnTo>
                        <a:pt x="1563551" y="1171769"/>
                      </a:lnTo>
                      <a:cubicBezTo>
                        <a:pt x="1444523" y="1201084"/>
                        <a:pt x="1330799" y="1254073"/>
                        <a:pt x="1228219" y="1328453"/>
                      </a:cubicBezTo>
                      <a:cubicBezTo>
                        <a:pt x="927220" y="1546705"/>
                        <a:pt x="771440" y="1913395"/>
                        <a:pt x="823311" y="2281559"/>
                      </a:cubicBezTo>
                      <a:cubicBezTo>
                        <a:pt x="886035" y="2761950"/>
                        <a:pt x="1181988" y="2923981"/>
                        <a:pt x="1563551" y="3029061"/>
                      </a:cubicBezTo>
                      <a:close/>
                      <a:moveTo>
                        <a:pt x="2056123" y="5971053"/>
                      </a:moveTo>
                      <a:cubicBezTo>
                        <a:pt x="2180706" y="5941789"/>
                        <a:pt x="2300029" y="5887431"/>
                        <a:pt x="2407191" y="5809729"/>
                      </a:cubicBezTo>
                      <a:cubicBezTo>
                        <a:pt x="2708190" y="5591477"/>
                        <a:pt x="2863970" y="5224787"/>
                        <a:pt x="2812099" y="4856623"/>
                      </a:cubicBezTo>
                      <a:cubicBezTo>
                        <a:pt x="2712300" y="4365494"/>
                        <a:pt x="2419393" y="4148018"/>
                        <a:pt x="2056123" y="4007016"/>
                      </a:cubicBezTo>
                      <a:close/>
                      <a:moveTo>
                        <a:pt x="2056123" y="7138182"/>
                      </a:moveTo>
                      <a:lnTo>
                        <a:pt x="1563551" y="7138182"/>
                      </a:lnTo>
                      <a:lnTo>
                        <a:pt x="1563551" y="6796553"/>
                      </a:lnTo>
                      <a:cubicBezTo>
                        <a:pt x="1376287" y="6771102"/>
                        <a:pt x="1191751" y="6715291"/>
                        <a:pt x="1016794" y="6629471"/>
                      </a:cubicBezTo>
                      <a:cubicBezTo>
                        <a:pt x="412303" y="6332946"/>
                        <a:pt x="21102" y="5726704"/>
                        <a:pt x="0" y="5053734"/>
                      </a:cubicBezTo>
                      <a:lnTo>
                        <a:pt x="813973" y="5028205"/>
                      </a:lnTo>
                      <a:cubicBezTo>
                        <a:pt x="825624" y="5399818"/>
                        <a:pt x="1041643" y="5734588"/>
                        <a:pt x="1375441" y="5898325"/>
                      </a:cubicBezTo>
                      <a:cubicBezTo>
                        <a:pt x="1436179" y="5928119"/>
                        <a:pt x="1499008" y="5951362"/>
                        <a:pt x="1563551" y="5965918"/>
                      </a:cubicBezTo>
                      <a:lnTo>
                        <a:pt x="1563551" y="3847635"/>
                      </a:lnTo>
                      <a:cubicBezTo>
                        <a:pt x="920238" y="3662345"/>
                        <a:pt x="233045" y="3450393"/>
                        <a:pt x="16852" y="2382091"/>
                      </a:cubicBezTo>
                      <a:cubicBezTo>
                        <a:pt x="-73403" y="1719933"/>
                        <a:pt x="208577" y="1061859"/>
                        <a:pt x="750173" y="669157"/>
                      </a:cubicBezTo>
                      <a:cubicBezTo>
                        <a:pt x="994931" y="491686"/>
                        <a:pt x="1274723" y="381458"/>
                        <a:pt x="1563551" y="341319"/>
                      </a:cubicBezTo>
                      <a:lnTo>
                        <a:pt x="1563551" y="0"/>
                      </a:lnTo>
                      <a:lnTo>
                        <a:pt x="2056123" y="0"/>
                      </a:lnTo>
                      <a:lnTo>
                        <a:pt x="2056123" y="339268"/>
                      </a:lnTo>
                      <a:cubicBezTo>
                        <a:pt x="2248752" y="363969"/>
                        <a:pt x="2438747" y="420481"/>
                        <a:pt x="2618616" y="508711"/>
                      </a:cubicBezTo>
                      <a:cubicBezTo>
                        <a:pt x="3223107" y="805237"/>
                        <a:pt x="3614308" y="1411478"/>
                        <a:pt x="3635410" y="2084448"/>
                      </a:cubicBezTo>
                      <a:lnTo>
                        <a:pt x="2821437" y="2109978"/>
                      </a:lnTo>
                      <a:cubicBezTo>
                        <a:pt x="2809786" y="1738364"/>
                        <a:pt x="2593767" y="1403594"/>
                        <a:pt x="2259969" y="1239857"/>
                      </a:cubicBezTo>
                      <a:cubicBezTo>
                        <a:pt x="2194243" y="1207617"/>
                        <a:pt x="2126069" y="1183046"/>
                        <a:pt x="2056123" y="1168235"/>
                      </a:cubicBezTo>
                      <a:lnTo>
                        <a:pt x="2056123" y="3150890"/>
                      </a:lnTo>
                      <a:cubicBezTo>
                        <a:pt x="2675271" y="3303511"/>
                        <a:pt x="3347939" y="3564428"/>
                        <a:pt x="3618512" y="4743007"/>
                      </a:cubicBezTo>
                      <a:cubicBezTo>
                        <a:pt x="3712448" y="5409725"/>
                        <a:pt x="3430336" y="6073786"/>
                        <a:pt x="2885237" y="6469025"/>
                      </a:cubicBezTo>
                      <a:cubicBezTo>
                        <a:pt x="2636047" y="6649712"/>
                        <a:pt x="2350538" y="6760700"/>
                        <a:pt x="2056123" y="679874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grpSp>
          <p:grpSp>
            <p:nvGrpSpPr>
              <p:cNvPr id="13" name="그룹 25">
                <a:extLst>
                  <a:ext uri="{FF2B5EF4-FFF2-40B4-BE49-F238E27FC236}">
                    <a16:creationId xmlns:a16="http://schemas.microsoft.com/office/drawing/2014/main" id="{D33E8221-B9C3-4413-9BE1-63DC91956557}"/>
                  </a:ext>
                </a:extLst>
              </p:cNvPr>
              <p:cNvGrpSpPr/>
              <p:nvPr/>
            </p:nvGrpSpPr>
            <p:grpSpPr>
              <a:xfrm>
                <a:off x="6050354" y="3733355"/>
                <a:ext cx="305196" cy="305196"/>
                <a:chOff x="2460435" y="1380960"/>
                <a:chExt cx="914400" cy="914400"/>
              </a:xfrm>
              <a:solidFill>
                <a:schemeClr val="accent3"/>
              </a:solidFill>
            </p:grpSpPr>
            <p:sp>
              <p:nvSpPr>
                <p:cNvPr id="36" name="타원 26">
                  <a:extLst>
                    <a:ext uri="{FF2B5EF4-FFF2-40B4-BE49-F238E27FC236}">
                      <a16:creationId xmlns:a16="http://schemas.microsoft.com/office/drawing/2014/main" id="{3A5D29A9-BCF8-47D9-A85F-63E19427559A}"/>
                    </a:ext>
                  </a:extLst>
                </p:cNvPr>
                <p:cNvSpPr/>
                <p:nvPr/>
              </p:nvSpPr>
              <p:spPr>
                <a:xfrm>
                  <a:off x="2460435" y="1380960"/>
                  <a:ext cx="914400" cy="9144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7" name="타원 27">
                  <a:extLst>
                    <a:ext uri="{FF2B5EF4-FFF2-40B4-BE49-F238E27FC236}">
                      <a16:creationId xmlns:a16="http://schemas.microsoft.com/office/drawing/2014/main" id="{DC1EA496-7274-4401-AC2B-A52BDB58371C}"/>
                    </a:ext>
                  </a:extLst>
                </p:cNvPr>
                <p:cNvSpPr/>
                <p:nvPr/>
              </p:nvSpPr>
              <p:spPr>
                <a:xfrm>
                  <a:off x="2528509" y="1449034"/>
                  <a:ext cx="778251" cy="778251"/>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8" name="Block Arc 11">
                  <a:extLst>
                    <a:ext uri="{FF2B5EF4-FFF2-40B4-BE49-F238E27FC236}">
                      <a16:creationId xmlns:a16="http://schemas.microsoft.com/office/drawing/2014/main" id="{3CD79E52-8333-4118-9577-341D6159D10D}"/>
                    </a:ext>
                  </a:extLst>
                </p:cNvPr>
                <p:cNvSpPr/>
                <p:nvPr/>
              </p:nvSpPr>
              <p:spPr>
                <a:xfrm>
                  <a:off x="2761961" y="1573266"/>
                  <a:ext cx="311347" cy="506602"/>
                </a:xfrm>
                <a:custGeom>
                  <a:avLst/>
                  <a:gdLst/>
                  <a:ahLst/>
                  <a:cxnLst/>
                  <a:rect l="l" t="t" r="r" b="b"/>
                  <a:pathLst>
                    <a:path w="3636337" h="7138182">
                      <a:moveTo>
                        <a:pt x="1563551" y="3029061"/>
                      </a:moveTo>
                      <a:lnTo>
                        <a:pt x="1563551" y="1171769"/>
                      </a:lnTo>
                      <a:cubicBezTo>
                        <a:pt x="1444523" y="1201084"/>
                        <a:pt x="1330799" y="1254073"/>
                        <a:pt x="1228219" y="1328453"/>
                      </a:cubicBezTo>
                      <a:cubicBezTo>
                        <a:pt x="927220" y="1546705"/>
                        <a:pt x="771440" y="1913395"/>
                        <a:pt x="823311" y="2281559"/>
                      </a:cubicBezTo>
                      <a:cubicBezTo>
                        <a:pt x="886035" y="2761950"/>
                        <a:pt x="1181988" y="2923981"/>
                        <a:pt x="1563551" y="3029061"/>
                      </a:cubicBezTo>
                      <a:close/>
                      <a:moveTo>
                        <a:pt x="2056123" y="5971053"/>
                      </a:moveTo>
                      <a:cubicBezTo>
                        <a:pt x="2180706" y="5941789"/>
                        <a:pt x="2300029" y="5887431"/>
                        <a:pt x="2407191" y="5809729"/>
                      </a:cubicBezTo>
                      <a:cubicBezTo>
                        <a:pt x="2708190" y="5591477"/>
                        <a:pt x="2863970" y="5224787"/>
                        <a:pt x="2812099" y="4856623"/>
                      </a:cubicBezTo>
                      <a:cubicBezTo>
                        <a:pt x="2712300" y="4365494"/>
                        <a:pt x="2419393" y="4148018"/>
                        <a:pt x="2056123" y="4007016"/>
                      </a:cubicBezTo>
                      <a:close/>
                      <a:moveTo>
                        <a:pt x="2056123" y="7138182"/>
                      </a:moveTo>
                      <a:lnTo>
                        <a:pt x="1563551" y="7138182"/>
                      </a:lnTo>
                      <a:lnTo>
                        <a:pt x="1563551" y="6796553"/>
                      </a:lnTo>
                      <a:cubicBezTo>
                        <a:pt x="1376287" y="6771102"/>
                        <a:pt x="1191751" y="6715291"/>
                        <a:pt x="1016794" y="6629471"/>
                      </a:cubicBezTo>
                      <a:cubicBezTo>
                        <a:pt x="412303" y="6332946"/>
                        <a:pt x="21102" y="5726704"/>
                        <a:pt x="0" y="5053734"/>
                      </a:cubicBezTo>
                      <a:lnTo>
                        <a:pt x="813973" y="5028205"/>
                      </a:lnTo>
                      <a:cubicBezTo>
                        <a:pt x="825624" y="5399818"/>
                        <a:pt x="1041643" y="5734588"/>
                        <a:pt x="1375441" y="5898325"/>
                      </a:cubicBezTo>
                      <a:cubicBezTo>
                        <a:pt x="1436179" y="5928119"/>
                        <a:pt x="1499008" y="5951362"/>
                        <a:pt x="1563551" y="5965918"/>
                      </a:cubicBezTo>
                      <a:lnTo>
                        <a:pt x="1563551" y="3847635"/>
                      </a:lnTo>
                      <a:cubicBezTo>
                        <a:pt x="920238" y="3662345"/>
                        <a:pt x="233045" y="3450393"/>
                        <a:pt x="16852" y="2382091"/>
                      </a:cubicBezTo>
                      <a:cubicBezTo>
                        <a:pt x="-73403" y="1719933"/>
                        <a:pt x="208577" y="1061859"/>
                        <a:pt x="750173" y="669157"/>
                      </a:cubicBezTo>
                      <a:cubicBezTo>
                        <a:pt x="994931" y="491686"/>
                        <a:pt x="1274723" y="381458"/>
                        <a:pt x="1563551" y="341319"/>
                      </a:cubicBezTo>
                      <a:lnTo>
                        <a:pt x="1563551" y="0"/>
                      </a:lnTo>
                      <a:lnTo>
                        <a:pt x="2056123" y="0"/>
                      </a:lnTo>
                      <a:lnTo>
                        <a:pt x="2056123" y="339268"/>
                      </a:lnTo>
                      <a:cubicBezTo>
                        <a:pt x="2248752" y="363969"/>
                        <a:pt x="2438747" y="420481"/>
                        <a:pt x="2618616" y="508711"/>
                      </a:cubicBezTo>
                      <a:cubicBezTo>
                        <a:pt x="3223107" y="805237"/>
                        <a:pt x="3614308" y="1411478"/>
                        <a:pt x="3635410" y="2084448"/>
                      </a:cubicBezTo>
                      <a:lnTo>
                        <a:pt x="2821437" y="2109978"/>
                      </a:lnTo>
                      <a:cubicBezTo>
                        <a:pt x="2809786" y="1738364"/>
                        <a:pt x="2593767" y="1403594"/>
                        <a:pt x="2259969" y="1239857"/>
                      </a:cubicBezTo>
                      <a:cubicBezTo>
                        <a:pt x="2194243" y="1207617"/>
                        <a:pt x="2126069" y="1183046"/>
                        <a:pt x="2056123" y="1168235"/>
                      </a:cubicBezTo>
                      <a:lnTo>
                        <a:pt x="2056123" y="3150890"/>
                      </a:lnTo>
                      <a:cubicBezTo>
                        <a:pt x="2675271" y="3303511"/>
                        <a:pt x="3347939" y="3564428"/>
                        <a:pt x="3618512" y="4743007"/>
                      </a:cubicBezTo>
                      <a:cubicBezTo>
                        <a:pt x="3712448" y="5409725"/>
                        <a:pt x="3430336" y="6073786"/>
                        <a:pt x="2885237" y="6469025"/>
                      </a:cubicBezTo>
                      <a:cubicBezTo>
                        <a:pt x="2636047" y="6649712"/>
                        <a:pt x="2350538" y="6760700"/>
                        <a:pt x="2056123" y="679874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grpSp>
          <p:grpSp>
            <p:nvGrpSpPr>
              <p:cNvPr id="14" name="그룹 29">
                <a:extLst>
                  <a:ext uri="{FF2B5EF4-FFF2-40B4-BE49-F238E27FC236}">
                    <a16:creationId xmlns:a16="http://schemas.microsoft.com/office/drawing/2014/main" id="{482BC40C-5A28-4E3C-8330-F4F13432F334}"/>
                  </a:ext>
                </a:extLst>
              </p:cNvPr>
              <p:cNvGrpSpPr/>
              <p:nvPr/>
            </p:nvGrpSpPr>
            <p:grpSpPr>
              <a:xfrm>
                <a:off x="5804852" y="3899206"/>
                <a:ext cx="305196" cy="305196"/>
                <a:chOff x="2460435" y="1380960"/>
                <a:chExt cx="914400" cy="914400"/>
              </a:xfrm>
              <a:solidFill>
                <a:schemeClr val="accent3"/>
              </a:solidFill>
            </p:grpSpPr>
            <p:sp>
              <p:nvSpPr>
                <p:cNvPr id="33" name="타원 30">
                  <a:extLst>
                    <a:ext uri="{FF2B5EF4-FFF2-40B4-BE49-F238E27FC236}">
                      <a16:creationId xmlns:a16="http://schemas.microsoft.com/office/drawing/2014/main" id="{CBE0F2CD-826E-4D64-A174-A642BD0F335B}"/>
                    </a:ext>
                  </a:extLst>
                </p:cNvPr>
                <p:cNvSpPr/>
                <p:nvPr/>
              </p:nvSpPr>
              <p:spPr>
                <a:xfrm>
                  <a:off x="2460435" y="1380960"/>
                  <a:ext cx="914400" cy="9144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4" name="타원 31">
                  <a:extLst>
                    <a:ext uri="{FF2B5EF4-FFF2-40B4-BE49-F238E27FC236}">
                      <a16:creationId xmlns:a16="http://schemas.microsoft.com/office/drawing/2014/main" id="{B7EC955A-1658-449B-9684-D1D4FF8E86D9}"/>
                    </a:ext>
                  </a:extLst>
                </p:cNvPr>
                <p:cNvSpPr/>
                <p:nvPr/>
              </p:nvSpPr>
              <p:spPr>
                <a:xfrm>
                  <a:off x="2528509" y="1449034"/>
                  <a:ext cx="778251" cy="778251"/>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5" name="Block Arc 11">
                  <a:extLst>
                    <a:ext uri="{FF2B5EF4-FFF2-40B4-BE49-F238E27FC236}">
                      <a16:creationId xmlns:a16="http://schemas.microsoft.com/office/drawing/2014/main" id="{8C087970-3BBA-41CB-A8A0-36336267CF27}"/>
                    </a:ext>
                  </a:extLst>
                </p:cNvPr>
                <p:cNvSpPr/>
                <p:nvPr/>
              </p:nvSpPr>
              <p:spPr>
                <a:xfrm>
                  <a:off x="2761961" y="1573266"/>
                  <a:ext cx="311347" cy="506602"/>
                </a:xfrm>
                <a:custGeom>
                  <a:avLst/>
                  <a:gdLst/>
                  <a:ahLst/>
                  <a:cxnLst/>
                  <a:rect l="l" t="t" r="r" b="b"/>
                  <a:pathLst>
                    <a:path w="3636337" h="7138182">
                      <a:moveTo>
                        <a:pt x="1563551" y="3029061"/>
                      </a:moveTo>
                      <a:lnTo>
                        <a:pt x="1563551" y="1171769"/>
                      </a:lnTo>
                      <a:cubicBezTo>
                        <a:pt x="1444523" y="1201084"/>
                        <a:pt x="1330799" y="1254073"/>
                        <a:pt x="1228219" y="1328453"/>
                      </a:cubicBezTo>
                      <a:cubicBezTo>
                        <a:pt x="927220" y="1546705"/>
                        <a:pt x="771440" y="1913395"/>
                        <a:pt x="823311" y="2281559"/>
                      </a:cubicBezTo>
                      <a:cubicBezTo>
                        <a:pt x="886035" y="2761950"/>
                        <a:pt x="1181988" y="2923981"/>
                        <a:pt x="1563551" y="3029061"/>
                      </a:cubicBezTo>
                      <a:close/>
                      <a:moveTo>
                        <a:pt x="2056123" y="5971053"/>
                      </a:moveTo>
                      <a:cubicBezTo>
                        <a:pt x="2180706" y="5941789"/>
                        <a:pt x="2300029" y="5887431"/>
                        <a:pt x="2407191" y="5809729"/>
                      </a:cubicBezTo>
                      <a:cubicBezTo>
                        <a:pt x="2708190" y="5591477"/>
                        <a:pt x="2863970" y="5224787"/>
                        <a:pt x="2812099" y="4856623"/>
                      </a:cubicBezTo>
                      <a:cubicBezTo>
                        <a:pt x="2712300" y="4365494"/>
                        <a:pt x="2419393" y="4148018"/>
                        <a:pt x="2056123" y="4007016"/>
                      </a:cubicBezTo>
                      <a:close/>
                      <a:moveTo>
                        <a:pt x="2056123" y="7138182"/>
                      </a:moveTo>
                      <a:lnTo>
                        <a:pt x="1563551" y="7138182"/>
                      </a:lnTo>
                      <a:lnTo>
                        <a:pt x="1563551" y="6796553"/>
                      </a:lnTo>
                      <a:cubicBezTo>
                        <a:pt x="1376287" y="6771102"/>
                        <a:pt x="1191751" y="6715291"/>
                        <a:pt x="1016794" y="6629471"/>
                      </a:cubicBezTo>
                      <a:cubicBezTo>
                        <a:pt x="412303" y="6332946"/>
                        <a:pt x="21102" y="5726704"/>
                        <a:pt x="0" y="5053734"/>
                      </a:cubicBezTo>
                      <a:lnTo>
                        <a:pt x="813973" y="5028205"/>
                      </a:lnTo>
                      <a:cubicBezTo>
                        <a:pt x="825624" y="5399818"/>
                        <a:pt x="1041643" y="5734588"/>
                        <a:pt x="1375441" y="5898325"/>
                      </a:cubicBezTo>
                      <a:cubicBezTo>
                        <a:pt x="1436179" y="5928119"/>
                        <a:pt x="1499008" y="5951362"/>
                        <a:pt x="1563551" y="5965918"/>
                      </a:cubicBezTo>
                      <a:lnTo>
                        <a:pt x="1563551" y="3847635"/>
                      </a:lnTo>
                      <a:cubicBezTo>
                        <a:pt x="920238" y="3662345"/>
                        <a:pt x="233045" y="3450393"/>
                        <a:pt x="16852" y="2382091"/>
                      </a:cubicBezTo>
                      <a:cubicBezTo>
                        <a:pt x="-73403" y="1719933"/>
                        <a:pt x="208577" y="1061859"/>
                        <a:pt x="750173" y="669157"/>
                      </a:cubicBezTo>
                      <a:cubicBezTo>
                        <a:pt x="994931" y="491686"/>
                        <a:pt x="1274723" y="381458"/>
                        <a:pt x="1563551" y="341319"/>
                      </a:cubicBezTo>
                      <a:lnTo>
                        <a:pt x="1563551" y="0"/>
                      </a:lnTo>
                      <a:lnTo>
                        <a:pt x="2056123" y="0"/>
                      </a:lnTo>
                      <a:lnTo>
                        <a:pt x="2056123" y="339268"/>
                      </a:lnTo>
                      <a:cubicBezTo>
                        <a:pt x="2248752" y="363969"/>
                        <a:pt x="2438747" y="420481"/>
                        <a:pt x="2618616" y="508711"/>
                      </a:cubicBezTo>
                      <a:cubicBezTo>
                        <a:pt x="3223107" y="805237"/>
                        <a:pt x="3614308" y="1411478"/>
                        <a:pt x="3635410" y="2084448"/>
                      </a:cubicBezTo>
                      <a:lnTo>
                        <a:pt x="2821437" y="2109978"/>
                      </a:lnTo>
                      <a:cubicBezTo>
                        <a:pt x="2809786" y="1738364"/>
                        <a:pt x="2593767" y="1403594"/>
                        <a:pt x="2259969" y="1239857"/>
                      </a:cubicBezTo>
                      <a:cubicBezTo>
                        <a:pt x="2194243" y="1207617"/>
                        <a:pt x="2126069" y="1183046"/>
                        <a:pt x="2056123" y="1168235"/>
                      </a:cubicBezTo>
                      <a:lnTo>
                        <a:pt x="2056123" y="3150890"/>
                      </a:lnTo>
                      <a:cubicBezTo>
                        <a:pt x="2675271" y="3303511"/>
                        <a:pt x="3347939" y="3564428"/>
                        <a:pt x="3618512" y="4743007"/>
                      </a:cubicBezTo>
                      <a:cubicBezTo>
                        <a:pt x="3712448" y="5409725"/>
                        <a:pt x="3430336" y="6073786"/>
                        <a:pt x="2885237" y="6469025"/>
                      </a:cubicBezTo>
                      <a:cubicBezTo>
                        <a:pt x="2636047" y="6649712"/>
                        <a:pt x="2350538" y="6760700"/>
                        <a:pt x="2056123" y="679874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grpSp>
          <p:grpSp>
            <p:nvGrpSpPr>
              <p:cNvPr id="15" name="그룹 33">
                <a:extLst>
                  <a:ext uri="{FF2B5EF4-FFF2-40B4-BE49-F238E27FC236}">
                    <a16:creationId xmlns:a16="http://schemas.microsoft.com/office/drawing/2014/main" id="{AB9297D3-EA93-4FD1-B224-0703F555B536}"/>
                  </a:ext>
                </a:extLst>
              </p:cNvPr>
              <p:cNvGrpSpPr/>
              <p:nvPr/>
            </p:nvGrpSpPr>
            <p:grpSpPr>
              <a:xfrm>
                <a:off x="5558699" y="3770159"/>
                <a:ext cx="305196" cy="305196"/>
                <a:chOff x="2460435" y="1380960"/>
                <a:chExt cx="914400" cy="914400"/>
              </a:xfrm>
              <a:solidFill>
                <a:schemeClr val="accent3"/>
              </a:solidFill>
            </p:grpSpPr>
            <p:sp>
              <p:nvSpPr>
                <p:cNvPr id="30" name="타원 34">
                  <a:extLst>
                    <a:ext uri="{FF2B5EF4-FFF2-40B4-BE49-F238E27FC236}">
                      <a16:creationId xmlns:a16="http://schemas.microsoft.com/office/drawing/2014/main" id="{F0C41B1F-1D6B-4B4E-B55A-F90344545ABD}"/>
                    </a:ext>
                  </a:extLst>
                </p:cNvPr>
                <p:cNvSpPr/>
                <p:nvPr/>
              </p:nvSpPr>
              <p:spPr>
                <a:xfrm>
                  <a:off x="2460435" y="1380960"/>
                  <a:ext cx="914400" cy="9144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1" name="타원 35">
                  <a:extLst>
                    <a:ext uri="{FF2B5EF4-FFF2-40B4-BE49-F238E27FC236}">
                      <a16:creationId xmlns:a16="http://schemas.microsoft.com/office/drawing/2014/main" id="{1D3122C8-7F9F-4F47-AD63-42AC6C177CAB}"/>
                    </a:ext>
                  </a:extLst>
                </p:cNvPr>
                <p:cNvSpPr/>
                <p:nvPr/>
              </p:nvSpPr>
              <p:spPr>
                <a:xfrm>
                  <a:off x="2528509" y="1449034"/>
                  <a:ext cx="778251" cy="778251"/>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2" name="Block Arc 11">
                  <a:extLst>
                    <a:ext uri="{FF2B5EF4-FFF2-40B4-BE49-F238E27FC236}">
                      <a16:creationId xmlns:a16="http://schemas.microsoft.com/office/drawing/2014/main" id="{9840B2B0-208A-4172-9B5F-66DC2DFB64A6}"/>
                    </a:ext>
                  </a:extLst>
                </p:cNvPr>
                <p:cNvSpPr/>
                <p:nvPr/>
              </p:nvSpPr>
              <p:spPr>
                <a:xfrm>
                  <a:off x="2761961" y="1573266"/>
                  <a:ext cx="311347" cy="506602"/>
                </a:xfrm>
                <a:custGeom>
                  <a:avLst/>
                  <a:gdLst/>
                  <a:ahLst/>
                  <a:cxnLst/>
                  <a:rect l="l" t="t" r="r" b="b"/>
                  <a:pathLst>
                    <a:path w="3636337" h="7138182">
                      <a:moveTo>
                        <a:pt x="1563551" y="3029061"/>
                      </a:moveTo>
                      <a:lnTo>
                        <a:pt x="1563551" y="1171769"/>
                      </a:lnTo>
                      <a:cubicBezTo>
                        <a:pt x="1444523" y="1201084"/>
                        <a:pt x="1330799" y="1254073"/>
                        <a:pt x="1228219" y="1328453"/>
                      </a:cubicBezTo>
                      <a:cubicBezTo>
                        <a:pt x="927220" y="1546705"/>
                        <a:pt x="771440" y="1913395"/>
                        <a:pt x="823311" y="2281559"/>
                      </a:cubicBezTo>
                      <a:cubicBezTo>
                        <a:pt x="886035" y="2761950"/>
                        <a:pt x="1181988" y="2923981"/>
                        <a:pt x="1563551" y="3029061"/>
                      </a:cubicBezTo>
                      <a:close/>
                      <a:moveTo>
                        <a:pt x="2056123" y="5971053"/>
                      </a:moveTo>
                      <a:cubicBezTo>
                        <a:pt x="2180706" y="5941789"/>
                        <a:pt x="2300029" y="5887431"/>
                        <a:pt x="2407191" y="5809729"/>
                      </a:cubicBezTo>
                      <a:cubicBezTo>
                        <a:pt x="2708190" y="5591477"/>
                        <a:pt x="2863970" y="5224787"/>
                        <a:pt x="2812099" y="4856623"/>
                      </a:cubicBezTo>
                      <a:cubicBezTo>
                        <a:pt x="2712300" y="4365494"/>
                        <a:pt x="2419393" y="4148018"/>
                        <a:pt x="2056123" y="4007016"/>
                      </a:cubicBezTo>
                      <a:close/>
                      <a:moveTo>
                        <a:pt x="2056123" y="7138182"/>
                      </a:moveTo>
                      <a:lnTo>
                        <a:pt x="1563551" y="7138182"/>
                      </a:lnTo>
                      <a:lnTo>
                        <a:pt x="1563551" y="6796553"/>
                      </a:lnTo>
                      <a:cubicBezTo>
                        <a:pt x="1376287" y="6771102"/>
                        <a:pt x="1191751" y="6715291"/>
                        <a:pt x="1016794" y="6629471"/>
                      </a:cubicBezTo>
                      <a:cubicBezTo>
                        <a:pt x="412303" y="6332946"/>
                        <a:pt x="21102" y="5726704"/>
                        <a:pt x="0" y="5053734"/>
                      </a:cubicBezTo>
                      <a:lnTo>
                        <a:pt x="813973" y="5028205"/>
                      </a:lnTo>
                      <a:cubicBezTo>
                        <a:pt x="825624" y="5399818"/>
                        <a:pt x="1041643" y="5734588"/>
                        <a:pt x="1375441" y="5898325"/>
                      </a:cubicBezTo>
                      <a:cubicBezTo>
                        <a:pt x="1436179" y="5928119"/>
                        <a:pt x="1499008" y="5951362"/>
                        <a:pt x="1563551" y="5965918"/>
                      </a:cubicBezTo>
                      <a:lnTo>
                        <a:pt x="1563551" y="3847635"/>
                      </a:lnTo>
                      <a:cubicBezTo>
                        <a:pt x="920238" y="3662345"/>
                        <a:pt x="233045" y="3450393"/>
                        <a:pt x="16852" y="2382091"/>
                      </a:cubicBezTo>
                      <a:cubicBezTo>
                        <a:pt x="-73403" y="1719933"/>
                        <a:pt x="208577" y="1061859"/>
                        <a:pt x="750173" y="669157"/>
                      </a:cubicBezTo>
                      <a:cubicBezTo>
                        <a:pt x="994931" y="491686"/>
                        <a:pt x="1274723" y="381458"/>
                        <a:pt x="1563551" y="341319"/>
                      </a:cubicBezTo>
                      <a:lnTo>
                        <a:pt x="1563551" y="0"/>
                      </a:lnTo>
                      <a:lnTo>
                        <a:pt x="2056123" y="0"/>
                      </a:lnTo>
                      <a:lnTo>
                        <a:pt x="2056123" y="339268"/>
                      </a:lnTo>
                      <a:cubicBezTo>
                        <a:pt x="2248752" y="363969"/>
                        <a:pt x="2438747" y="420481"/>
                        <a:pt x="2618616" y="508711"/>
                      </a:cubicBezTo>
                      <a:cubicBezTo>
                        <a:pt x="3223107" y="805237"/>
                        <a:pt x="3614308" y="1411478"/>
                        <a:pt x="3635410" y="2084448"/>
                      </a:cubicBezTo>
                      <a:lnTo>
                        <a:pt x="2821437" y="2109978"/>
                      </a:lnTo>
                      <a:cubicBezTo>
                        <a:pt x="2809786" y="1738364"/>
                        <a:pt x="2593767" y="1403594"/>
                        <a:pt x="2259969" y="1239857"/>
                      </a:cubicBezTo>
                      <a:cubicBezTo>
                        <a:pt x="2194243" y="1207617"/>
                        <a:pt x="2126069" y="1183046"/>
                        <a:pt x="2056123" y="1168235"/>
                      </a:cubicBezTo>
                      <a:lnTo>
                        <a:pt x="2056123" y="3150890"/>
                      </a:lnTo>
                      <a:cubicBezTo>
                        <a:pt x="2675271" y="3303511"/>
                        <a:pt x="3347939" y="3564428"/>
                        <a:pt x="3618512" y="4743007"/>
                      </a:cubicBezTo>
                      <a:cubicBezTo>
                        <a:pt x="3712448" y="5409725"/>
                        <a:pt x="3430336" y="6073786"/>
                        <a:pt x="2885237" y="6469025"/>
                      </a:cubicBezTo>
                      <a:cubicBezTo>
                        <a:pt x="2636047" y="6649712"/>
                        <a:pt x="2350538" y="6760700"/>
                        <a:pt x="2056123" y="679874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grpSp>
          <p:grpSp>
            <p:nvGrpSpPr>
              <p:cNvPr id="16" name="그룹 37">
                <a:extLst>
                  <a:ext uri="{FF2B5EF4-FFF2-40B4-BE49-F238E27FC236}">
                    <a16:creationId xmlns:a16="http://schemas.microsoft.com/office/drawing/2014/main" id="{EE61853B-E428-4D1A-9BA1-CEE98DC24560}"/>
                  </a:ext>
                </a:extLst>
              </p:cNvPr>
              <p:cNvGrpSpPr/>
              <p:nvPr/>
            </p:nvGrpSpPr>
            <p:grpSpPr>
              <a:xfrm>
                <a:off x="6065408" y="3964544"/>
                <a:ext cx="305196" cy="305196"/>
                <a:chOff x="2460435" y="1380960"/>
                <a:chExt cx="914400" cy="914400"/>
              </a:xfrm>
              <a:solidFill>
                <a:schemeClr val="accent3"/>
              </a:solidFill>
            </p:grpSpPr>
            <p:sp>
              <p:nvSpPr>
                <p:cNvPr id="27" name="타원 38">
                  <a:extLst>
                    <a:ext uri="{FF2B5EF4-FFF2-40B4-BE49-F238E27FC236}">
                      <a16:creationId xmlns:a16="http://schemas.microsoft.com/office/drawing/2014/main" id="{7CF9B793-92B2-4724-9D50-4C5F6CE1D3DD}"/>
                    </a:ext>
                  </a:extLst>
                </p:cNvPr>
                <p:cNvSpPr/>
                <p:nvPr/>
              </p:nvSpPr>
              <p:spPr>
                <a:xfrm>
                  <a:off x="2460435" y="1380960"/>
                  <a:ext cx="914400" cy="9144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8" name="타원 39">
                  <a:extLst>
                    <a:ext uri="{FF2B5EF4-FFF2-40B4-BE49-F238E27FC236}">
                      <a16:creationId xmlns:a16="http://schemas.microsoft.com/office/drawing/2014/main" id="{CF92E7BA-C7E3-428C-AA7F-B30C8B7C96B0}"/>
                    </a:ext>
                  </a:extLst>
                </p:cNvPr>
                <p:cNvSpPr/>
                <p:nvPr/>
              </p:nvSpPr>
              <p:spPr>
                <a:xfrm>
                  <a:off x="2528509" y="1449034"/>
                  <a:ext cx="778251" cy="778251"/>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9" name="Block Arc 11">
                  <a:extLst>
                    <a:ext uri="{FF2B5EF4-FFF2-40B4-BE49-F238E27FC236}">
                      <a16:creationId xmlns:a16="http://schemas.microsoft.com/office/drawing/2014/main" id="{814A05B4-B8BF-4D84-B7C2-A5935CD76124}"/>
                    </a:ext>
                  </a:extLst>
                </p:cNvPr>
                <p:cNvSpPr/>
                <p:nvPr/>
              </p:nvSpPr>
              <p:spPr>
                <a:xfrm>
                  <a:off x="2761961" y="1573266"/>
                  <a:ext cx="311347" cy="506602"/>
                </a:xfrm>
                <a:custGeom>
                  <a:avLst/>
                  <a:gdLst/>
                  <a:ahLst/>
                  <a:cxnLst/>
                  <a:rect l="l" t="t" r="r" b="b"/>
                  <a:pathLst>
                    <a:path w="3636337" h="7138182">
                      <a:moveTo>
                        <a:pt x="1563551" y="3029061"/>
                      </a:moveTo>
                      <a:lnTo>
                        <a:pt x="1563551" y="1171769"/>
                      </a:lnTo>
                      <a:cubicBezTo>
                        <a:pt x="1444523" y="1201084"/>
                        <a:pt x="1330799" y="1254073"/>
                        <a:pt x="1228219" y="1328453"/>
                      </a:cubicBezTo>
                      <a:cubicBezTo>
                        <a:pt x="927220" y="1546705"/>
                        <a:pt x="771440" y="1913395"/>
                        <a:pt x="823311" y="2281559"/>
                      </a:cubicBezTo>
                      <a:cubicBezTo>
                        <a:pt x="886035" y="2761950"/>
                        <a:pt x="1181988" y="2923981"/>
                        <a:pt x="1563551" y="3029061"/>
                      </a:cubicBezTo>
                      <a:close/>
                      <a:moveTo>
                        <a:pt x="2056123" y="5971053"/>
                      </a:moveTo>
                      <a:cubicBezTo>
                        <a:pt x="2180706" y="5941789"/>
                        <a:pt x="2300029" y="5887431"/>
                        <a:pt x="2407191" y="5809729"/>
                      </a:cubicBezTo>
                      <a:cubicBezTo>
                        <a:pt x="2708190" y="5591477"/>
                        <a:pt x="2863970" y="5224787"/>
                        <a:pt x="2812099" y="4856623"/>
                      </a:cubicBezTo>
                      <a:cubicBezTo>
                        <a:pt x="2712300" y="4365494"/>
                        <a:pt x="2419393" y="4148018"/>
                        <a:pt x="2056123" y="4007016"/>
                      </a:cubicBezTo>
                      <a:close/>
                      <a:moveTo>
                        <a:pt x="2056123" y="7138182"/>
                      </a:moveTo>
                      <a:lnTo>
                        <a:pt x="1563551" y="7138182"/>
                      </a:lnTo>
                      <a:lnTo>
                        <a:pt x="1563551" y="6796553"/>
                      </a:lnTo>
                      <a:cubicBezTo>
                        <a:pt x="1376287" y="6771102"/>
                        <a:pt x="1191751" y="6715291"/>
                        <a:pt x="1016794" y="6629471"/>
                      </a:cubicBezTo>
                      <a:cubicBezTo>
                        <a:pt x="412303" y="6332946"/>
                        <a:pt x="21102" y="5726704"/>
                        <a:pt x="0" y="5053734"/>
                      </a:cubicBezTo>
                      <a:lnTo>
                        <a:pt x="813973" y="5028205"/>
                      </a:lnTo>
                      <a:cubicBezTo>
                        <a:pt x="825624" y="5399818"/>
                        <a:pt x="1041643" y="5734588"/>
                        <a:pt x="1375441" y="5898325"/>
                      </a:cubicBezTo>
                      <a:cubicBezTo>
                        <a:pt x="1436179" y="5928119"/>
                        <a:pt x="1499008" y="5951362"/>
                        <a:pt x="1563551" y="5965918"/>
                      </a:cubicBezTo>
                      <a:lnTo>
                        <a:pt x="1563551" y="3847635"/>
                      </a:lnTo>
                      <a:cubicBezTo>
                        <a:pt x="920238" y="3662345"/>
                        <a:pt x="233045" y="3450393"/>
                        <a:pt x="16852" y="2382091"/>
                      </a:cubicBezTo>
                      <a:cubicBezTo>
                        <a:pt x="-73403" y="1719933"/>
                        <a:pt x="208577" y="1061859"/>
                        <a:pt x="750173" y="669157"/>
                      </a:cubicBezTo>
                      <a:cubicBezTo>
                        <a:pt x="994931" y="491686"/>
                        <a:pt x="1274723" y="381458"/>
                        <a:pt x="1563551" y="341319"/>
                      </a:cubicBezTo>
                      <a:lnTo>
                        <a:pt x="1563551" y="0"/>
                      </a:lnTo>
                      <a:lnTo>
                        <a:pt x="2056123" y="0"/>
                      </a:lnTo>
                      <a:lnTo>
                        <a:pt x="2056123" y="339268"/>
                      </a:lnTo>
                      <a:cubicBezTo>
                        <a:pt x="2248752" y="363969"/>
                        <a:pt x="2438747" y="420481"/>
                        <a:pt x="2618616" y="508711"/>
                      </a:cubicBezTo>
                      <a:cubicBezTo>
                        <a:pt x="3223107" y="805237"/>
                        <a:pt x="3614308" y="1411478"/>
                        <a:pt x="3635410" y="2084448"/>
                      </a:cubicBezTo>
                      <a:lnTo>
                        <a:pt x="2821437" y="2109978"/>
                      </a:lnTo>
                      <a:cubicBezTo>
                        <a:pt x="2809786" y="1738364"/>
                        <a:pt x="2593767" y="1403594"/>
                        <a:pt x="2259969" y="1239857"/>
                      </a:cubicBezTo>
                      <a:cubicBezTo>
                        <a:pt x="2194243" y="1207617"/>
                        <a:pt x="2126069" y="1183046"/>
                        <a:pt x="2056123" y="1168235"/>
                      </a:cubicBezTo>
                      <a:lnTo>
                        <a:pt x="2056123" y="3150890"/>
                      </a:lnTo>
                      <a:cubicBezTo>
                        <a:pt x="2675271" y="3303511"/>
                        <a:pt x="3347939" y="3564428"/>
                        <a:pt x="3618512" y="4743007"/>
                      </a:cubicBezTo>
                      <a:cubicBezTo>
                        <a:pt x="3712448" y="5409725"/>
                        <a:pt x="3430336" y="6073786"/>
                        <a:pt x="2885237" y="6469025"/>
                      </a:cubicBezTo>
                      <a:cubicBezTo>
                        <a:pt x="2636047" y="6649712"/>
                        <a:pt x="2350538" y="6760700"/>
                        <a:pt x="2056123" y="679874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grpSp>
          <p:grpSp>
            <p:nvGrpSpPr>
              <p:cNvPr id="17" name="그룹 41">
                <a:extLst>
                  <a:ext uri="{FF2B5EF4-FFF2-40B4-BE49-F238E27FC236}">
                    <a16:creationId xmlns:a16="http://schemas.microsoft.com/office/drawing/2014/main" id="{3DB764B7-EB7C-4681-B39D-C0AF4CE9AC9F}"/>
                  </a:ext>
                </a:extLst>
              </p:cNvPr>
              <p:cNvGrpSpPr/>
              <p:nvPr/>
            </p:nvGrpSpPr>
            <p:grpSpPr>
              <a:xfrm>
                <a:off x="6342979" y="3957518"/>
                <a:ext cx="305196" cy="305196"/>
                <a:chOff x="2460435" y="1380960"/>
                <a:chExt cx="914400" cy="914400"/>
              </a:xfrm>
              <a:solidFill>
                <a:schemeClr val="accent3"/>
              </a:solidFill>
            </p:grpSpPr>
            <p:sp>
              <p:nvSpPr>
                <p:cNvPr id="24" name="타원 42">
                  <a:extLst>
                    <a:ext uri="{FF2B5EF4-FFF2-40B4-BE49-F238E27FC236}">
                      <a16:creationId xmlns:a16="http://schemas.microsoft.com/office/drawing/2014/main" id="{A86F5423-6150-49A5-8740-8CD8402CB9BD}"/>
                    </a:ext>
                  </a:extLst>
                </p:cNvPr>
                <p:cNvSpPr/>
                <p:nvPr/>
              </p:nvSpPr>
              <p:spPr>
                <a:xfrm>
                  <a:off x="2460435" y="1380960"/>
                  <a:ext cx="914400" cy="9144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5" name="타원 43">
                  <a:extLst>
                    <a:ext uri="{FF2B5EF4-FFF2-40B4-BE49-F238E27FC236}">
                      <a16:creationId xmlns:a16="http://schemas.microsoft.com/office/drawing/2014/main" id="{7675F7AB-E80E-4E10-B3C3-6284DA20501F}"/>
                    </a:ext>
                  </a:extLst>
                </p:cNvPr>
                <p:cNvSpPr/>
                <p:nvPr/>
              </p:nvSpPr>
              <p:spPr>
                <a:xfrm>
                  <a:off x="2528509" y="1449034"/>
                  <a:ext cx="778251" cy="778251"/>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6" name="Block Arc 11">
                  <a:extLst>
                    <a:ext uri="{FF2B5EF4-FFF2-40B4-BE49-F238E27FC236}">
                      <a16:creationId xmlns:a16="http://schemas.microsoft.com/office/drawing/2014/main" id="{5CA740FC-1BD5-4C59-86C0-9AB4194874AB}"/>
                    </a:ext>
                  </a:extLst>
                </p:cNvPr>
                <p:cNvSpPr/>
                <p:nvPr/>
              </p:nvSpPr>
              <p:spPr>
                <a:xfrm>
                  <a:off x="2761961" y="1573266"/>
                  <a:ext cx="311347" cy="506602"/>
                </a:xfrm>
                <a:custGeom>
                  <a:avLst/>
                  <a:gdLst/>
                  <a:ahLst/>
                  <a:cxnLst/>
                  <a:rect l="l" t="t" r="r" b="b"/>
                  <a:pathLst>
                    <a:path w="3636337" h="7138182">
                      <a:moveTo>
                        <a:pt x="1563551" y="3029061"/>
                      </a:moveTo>
                      <a:lnTo>
                        <a:pt x="1563551" y="1171769"/>
                      </a:lnTo>
                      <a:cubicBezTo>
                        <a:pt x="1444523" y="1201084"/>
                        <a:pt x="1330799" y="1254073"/>
                        <a:pt x="1228219" y="1328453"/>
                      </a:cubicBezTo>
                      <a:cubicBezTo>
                        <a:pt x="927220" y="1546705"/>
                        <a:pt x="771440" y="1913395"/>
                        <a:pt x="823311" y="2281559"/>
                      </a:cubicBezTo>
                      <a:cubicBezTo>
                        <a:pt x="886035" y="2761950"/>
                        <a:pt x="1181988" y="2923981"/>
                        <a:pt x="1563551" y="3029061"/>
                      </a:cubicBezTo>
                      <a:close/>
                      <a:moveTo>
                        <a:pt x="2056123" y="5971053"/>
                      </a:moveTo>
                      <a:cubicBezTo>
                        <a:pt x="2180706" y="5941789"/>
                        <a:pt x="2300029" y="5887431"/>
                        <a:pt x="2407191" y="5809729"/>
                      </a:cubicBezTo>
                      <a:cubicBezTo>
                        <a:pt x="2708190" y="5591477"/>
                        <a:pt x="2863970" y="5224787"/>
                        <a:pt x="2812099" y="4856623"/>
                      </a:cubicBezTo>
                      <a:cubicBezTo>
                        <a:pt x="2712300" y="4365494"/>
                        <a:pt x="2419393" y="4148018"/>
                        <a:pt x="2056123" y="4007016"/>
                      </a:cubicBezTo>
                      <a:close/>
                      <a:moveTo>
                        <a:pt x="2056123" y="7138182"/>
                      </a:moveTo>
                      <a:lnTo>
                        <a:pt x="1563551" y="7138182"/>
                      </a:lnTo>
                      <a:lnTo>
                        <a:pt x="1563551" y="6796553"/>
                      </a:lnTo>
                      <a:cubicBezTo>
                        <a:pt x="1376287" y="6771102"/>
                        <a:pt x="1191751" y="6715291"/>
                        <a:pt x="1016794" y="6629471"/>
                      </a:cubicBezTo>
                      <a:cubicBezTo>
                        <a:pt x="412303" y="6332946"/>
                        <a:pt x="21102" y="5726704"/>
                        <a:pt x="0" y="5053734"/>
                      </a:cubicBezTo>
                      <a:lnTo>
                        <a:pt x="813973" y="5028205"/>
                      </a:lnTo>
                      <a:cubicBezTo>
                        <a:pt x="825624" y="5399818"/>
                        <a:pt x="1041643" y="5734588"/>
                        <a:pt x="1375441" y="5898325"/>
                      </a:cubicBezTo>
                      <a:cubicBezTo>
                        <a:pt x="1436179" y="5928119"/>
                        <a:pt x="1499008" y="5951362"/>
                        <a:pt x="1563551" y="5965918"/>
                      </a:cubicBezTo>
                      <a:lnTo>
                        <a:pt x="1563551" y="3847635"/>
                      </a:lnTo>
                      <a:cubicBezTo>
                        <a:pt x="920238" y="3662345"/>
                        <a:pt x="233045" y="3450393"/>
                        <a:pt x="16852" y="2382091"/>
                      </a:cubicBezTo>
                      <a:cubicBezTo>
                        <a:pt x="-73403" y="1719933"/>
                        <a:pt x="208577" y="1061859"/>
                        <a:pt x="750173" y="669157"/>
                      </a:cubicBezTo>
                      <a:cubicBezTo>
                        <a:pt x="994931" y="491686"/>
                        <a:pt x="1274723" y="381458"/>
                        <a:pt x="1563551" y="341319"/>
                      </a:cubicBezTo>
                      <a:lnTo>
                        <a:pt x="1563551" y="0"/>
                      </a:lnTo>
                      <a:lnTo>
                        <a:pt x="2056123" y="0"/>
                      </a:lnTo>
                      <a:lnTo>
                        <a:pt x="2056123" y="339268"/>
                      </a:lnTo>
                      <a:cubicBezTo>
                        <a:pt x="2248752" y="363969"/>
                        <a:pt x="2438747" y="420481"/>
                        <a:pt x="2618616" y="508711"/>
                      </a:cubicBezTo>
                      <a:cubicBezTo>
                        <a:pt x="3223107" y="805237"/>
                        <a:pt x="3614308" y="1411478"/>
                        <a:pt x="3635410" y="2084448"/>
                      </a:cubicBezTo>
                      <a:lnTo>
                        <a:pt x="2821437" y="2109978"/>
                      </a:lnTo>
                      <a:cubicBezTo>
                        <a:pt x="2809786" y="1738364"/>
                        <a:pt x="2593767" y="1403594"/>
                        <a:pt x="2259969" y="1239857"/>
                      </a:cubicBezTo>
                      <a:cubicBezTo>
                        <a:pt x="2194243" y="1207617"/>
                        <a:pt x="2126069" y="1183046"/>
                        <a:pt x="2056123" y="1168235"/>
                      </a:cubicBezTo>
                      <a:lnTo>
                        <a:pt x="2056123" y="3150890"/>
                      </a:lnTo>
                      <a:cubicBezTo>
                        <a:pt x="2675271" y="3303511"/>
                        <a:pt x="3347939" y="3564428"/>
                        <a:pt x="3618512" y="4743007"/>
                      </a:cubicBezTo>
                      <a:cubicBezTo>
                        <a:pt x="3712448" y="5409725"/>
                        <a:pt x="3430336" y="6073786"/>
                        <a:pt x="2885237" y="6469025"/>
                      </a:cubicBezTo>
                      <a:cubicBezTo>
                        <a:pt x="2636047" y="6649712"/>
                        <a:pt x="2350538" y="6760700"/>
                        <a:pt x="2056123" y="679874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grpSp>
          <p:grpSp>
            <p:nvGrpSpPr>
              <p:cNvPr id="18" name="그룹 45">
                <a:extLst>
                  <a:ext uri="{FF2B5EF4-FFF2-40B4-BE49-F238E27FC236}">
                    <a16:creationId xmlns:a16="http://schemas.microsoft.com/office/drawing/2014/main" id="{5F25B1FC-4A86-45A9-9DE6-27A7EA2D42A4}"/>
                  </a:ext>
                </a:extLst>
              </p:cNvPr>
              <p:cNvGrpSpPr/>
              <p:nvPr/>
            </p:nvGrpSpPr>
            <p:grpSpPr>
              <a:xfrm>
                <a:off x="6322640" y="3721994"/>
                <a:ext cx="305196" cy="305196"/>
                <a:chOff x="2460435" y="1380960"/>
                <a:chExt cx="914400" cy="914400"/>
              </a:xfrm>
              <a:solidFill>
                <a:schemeClr val="accent3"/>
              </a:solidFill>
            </p:grpSpPr>
            <p:sp>
              <p:nvSpPr>
                <p:cNvPr id="21" name="타원 46">
                  <a:extLst>
                    <a:ext uri="{FF2B5EF4-FFF2-40B4-BE49-F238E27FC236}">
                      <a16:creationId xmlns:a16="http://schemas.microsoft.com/office/drawing/2014/main" id="{D22D1D1C-DFED-4024-9077-28B8CDCFC733}"/>
                    </a:ext>
                  </a:extLst>
                </p:cNvPr>
                <p:cNvSpPr/>
                <p:nvPr/>
              </p:nvSpPr>
              <p:spPr>
                <a:xfrm>
                  <a:off x="2460435" y="1380960"/>
                  <a:ext cx="914400" cy="9144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2" name="타원 47">
                  <a:extLst>
                    <a:ext uri="{FF2B5EF4-FFF2-40B4-BE49-F238E27FC236}">
                      <a16:creationId xmlns:a16="http://schemas.microsoft.com/office/drawing/2014/main" id="{91F98B61-D047-4C8E-844D-C07387CC4EC0}"/>
                    </a:ext>
                  </a:extLst>
                </p:cNvPr>
                <p:cNvSpPr/>
                <p:nvPr/>
              </p:nvSpPr>
              <p:spPr>
                <a:xfrm>
                  <a:off x="2528509" y="1449034"/>
                  <a:ext cx="778251" cy="778251"/>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3" name="Block Arc 11">
                  <a:extLst>
                    <a:ext uri="{FF2B5EF4-FFF2-40B4-BE49-F238E27FC236}">
                      <a16:creationId xmlns:a16="http://schemas.microsoft.com/office/drawing/2014/main" id="{BCE031ED-8F1D-4A59-BCE5-A2EA0529A2C7}"/>
                    </a:ext>
                  </a:extLst>
                </p:cNvPr>
                <p:cNvSpPr/>
                <p:nvPr/>
              </p:nvSpPr>
              <p:spPr>
                <a:xfrm>
                  <a:off x="2761961" y="1573266"/>
                  <a:ext cx="311347" cy="506602"/>
                </a:xfrm>
                <a:custGeom>
                  <a:avLst/>
                  <a:gdLst/>
                  <a:ahLst/>
                  <a:cxnLst/>
                  <a:rect l="l" t="t" r="r" b="b"/>
                  <a:pathLst>
                    <a:path w="3636337" h="7138182">
                      <a:moveTo>
                        <a:pt x="1563551" y="3029061"/>
                      </a:moveTo>
                      <a:lnTo>
                        <a:pt x="1563551" y="1171769"/>
                      </a:lnTo>
                      <a:cubicBezTo>
                        <a:pt x="1444523" y="1201084"/>
                        <a:pt x="1330799" y="1254073"/>
                        <a:pt x="1228219" y="1328453"/>
                      </a:cubicBezTo>
                      <a:cubicBezTo>
                        <a:pt x="927220" y="1546705"/>
                        <a:pt x="771440" y="1913395"/>
                        <a:pt x="823311" y="2281559"/>
                      </a:cubicBezTo>
                      <a:cubicBezTo>
                        <a:pt x="886035" y="2761950"/>
                        <a:pt x="1181988" y="2923981"/>
                        <a:pt x="1563551" y="3029061"/>
                      </a:cubicBezTo>
                      <a:close/>
                      <a:moveTo>
                        <a:pt x="2056123" y="5971053"/>
                      </a:moveTo>
                      <a:cubicBezTo>
                        <a:pt x="2180706" y="5941789"/>
                        <a:pt x="2300029" y="5887431"/>
                        <a:pt x="2407191" y="5809729"/>
                      </a:cubicBezTo>
                      <a:cubicBezTo>
                        <a:pt x="2708190" y="5591477"/>
                        <a:pt x="2863970" y="5224787"/>
                        <a:pt x="2812099" y="4856623"/>
                      </a:cubicBezTo>
                      <a:cubicBezTo>
                        <a:pt x="2712300" y="4365494"/>
                        <a:pt x="2419393" y="4148018"/>
                        <a:pt x="2056123" y="4007016"/>
                      </a:cubicBezTo>
                      <a:close/>
                      <a:moveTo>
                        <a:pt x="2056123" y="7138182"/>
                      </a:moveTo>
                      <a:lnTo>
                        <a:pt x="1563551" y="7138182"/>
                      </a:lnTo>
                      <a:lnTo>
                        <a:pt x="1563551" y="6796553"/>
                      </a:lnTo>
                      <a:cubicBezTo>
                        <a:pt x="1376287" y="6771102"/>
                        <a:pt x="1191751" y="6715291"/>
                        <a:pt x="1016794" y="6629471"/>
                      </a:cubicBezTo>
                      <a:cubicBezTo>
                        <a:pt x="412303" y="6332946"/>
                        <a:pt x="21102" y="5726704"/>
                        <a:pt x="0" y="5053734"/>
                      </a:cubicBezTo>
                      <a:lnTo>
                        <a:pt x="813973" y="5028205"/>
                      </a:lnTo>
                      <a:cubicBezTo>
                        <a:pt x="825624" y="5399818"/>
                        <a:pt x="1041643" y="5734588"/>
                        <a:pt x="1375441" y="5898325"/>
                      </a:cubicBezTo>
                      <a:cubicBezTo>
                        <a:pt x="1436179" y="5928119"/>
                        <a:pt x="1499008" y="5951362"/>
                        <a:pt x="1563551" y="5965918"/>
                      </a:cubicBezTo>
                      <a:lnTo>
                        <a:pt x="1563551" y="3847635"/>
                      </a:lnTo>
                      <a:cubicBezTo>
                        <a:pt x="920238" y="3662345"/>
                        <a:pt x="233045" y="3450393"/>
                        <a:pt x="16852" y="2382091"/>
                      </a:cubicBezTo>
                      <a:cubicBezTo>
                        <a:pt x="-73403" y="1719933"/>
                        <a:pt x="208577" y="1061859"/>
                        <a:pt x="750173" y="669157"/>
                      </a:cubicBezTo>
                      <a:cubicBezTo>
                        <a:pt x="994931" y="491686"/>
                        <a:pt x="1274723" y="381458"/>
                        <a:pt x="1563551" y="341319"/>
                      </a:cubicBezTo>
                      <a:lnTo>
                        <a:pt x="1563551" y="0"/>
                      </a:lnTo>
                      <a:lnTo>
                        <a:pt x="2056123" y="0"/>
                      </a:lnTo>
                      <a:lnTo>
                        <a:pt x="2056123" y="339268"/>
                      </a:lnTo>
                      <a:cubicBezTo>
                        <a:pt x="2248752" y="363969"/>
                        <a:pt x="2438747" y="420481"/>
                        <a:pt x="2618616" y="508711"/>
                      </a:cubicBezTo>
                      <a:cubicBezTo>
                        <a:pt x="3223107" y="805237"/>
                        <a:pt x="3614308" y="1411478"/>
                        <a:pt x="3635410" y="2084448"/>
                      </a:cubicBezTo>
                      <a:lnTo>
                        <a:pt x="2821437" y="2109978"/>
                      </a:lnTo>
                      <a:cubicBezTo>
                        <a:pt x="2809786" y="1738364"/>
                        <a:pt x="2593767" y="1403594"/>
                        <a:pt x="2259969" y="1239857"/>
                      </a:cubicBezTo>
                      <a:cubicBezTo>
                        <a:pt x="2194243" y="1207617"/>
                        <a:pt x="2126069" y="1183046"/>
                        <a:pt x="2056123" y="1168235"/>
                      </a:cubicBezTo>
                      <a:lnTo>
                        <a:pt x="2056123" y="3150890"/>
                      </a:lnTo>
                      <a:cubicBezTo>
                        <a:pt x="2675271" y="3303511"/>
                        <a:pt x="3347939" y="3564428"/>
                        <a:pt x="3618512" y="4743007"/>
                      </a:cubicBezTo>
                      <a:cubicBezTo>
                        <a:pt x="3712448" y="5409725"/>
                        <a:pt x="3430336" y="6073786"/>
                        <a:pt x="2885237" y="6469025"/>
                      </a:cubicBezTo>
                      <a:cubicBezTo>
                        <a:pt x="2636047" y="6649712"/>
                        <a:pt x="2350538" y="6760700"/>
                        <a:pt x="2056123" y="679874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grpSp>
          <p:sp>
            <p:nvSpPr>
              <p:cNvPr id="19" name="이등변 삼각형 58">
                <a:extLst>
                  <a:ext uri="{FF2B5EF4-FFF2-40B4-BE49-F238E27FC236}">
                    <a16:creationId xmlns:a16="http://schemas.microsoft.com/office/drawing/2014/main" id="{E70BEB54-0C9A-4DA8-B509-4C5D5DB5E05E}"/>
                  </a:ext>
                </a:extLst>
              </p:cNvPr>
              <p:cNvSpPr/>
              <p:nvPr/>
            </p:nvSpPr>
            <p:spPr>
              <a:xfrm rot="10800000">
                <a:off x="5637159" y="2598826"/>
                <a:ext cx="945777" cy="48901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0" name="직사각형 59">
                <a:extLst>
                  <a:ext uri="{FF2B5EF4-FFF2-40B4-BE49-F238E27FC236}">
                    <a16:creationId xmlns:a16="http://schemas.microsoft.com/office/drawing/2014/main" id="{7758D5A1-2628-4909-8429-9CEAEEC42FBA}"/>
                  </a:ext>
                </a:extLst>
              </p:cNvPr>
              <p:cNvSpPr/>
              <p:nvPr/>
            </p:nvSpPr>
            <p:spPr>
              <a:xfrm>
                <a:off x="6088867" y="3022230"/>
                <a:ext cx="36000" cy="72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grpSp>
        <p:nvGrpSpPr>
          <p:cNvPr id="57" name="그룹 63">
            <a:extLst>
              <a:ext uri="{FF2B5EF4-FFF2-40B4-BE49-F238E27FC236}">
                <a16:creationId xmlns:a16="http://schemas.microsoft.com/office/drawing/2014/main" id="{F7B5E0AB-8B27-40C6-BCDD-19F5C18BE4CA}"/>
              </a:ext>
            </a:extLst>
          </p:cNvPr>
          <p:cNvGrpSpPr/>
          <p:nvPr/>
        </p:nvGrpSpPr>
        <p:grpSpPr>
          <a:xfrm>
            <a:off x="597966" y="6481969"/>
            <a:ext cx="2049231" cy="144016"/>
            <a:chOff x="518969" y="4794870"/>
            <a:chExt cx="1679267" cy="144016"/>
          </a:xfrm>
        </p:grpSpPr>
        <p:sp>
          <p:nvSpPr>
            <p:cNvPr id="58" name="Rectangle 35">
              <a:extLst>
                <a:ext uri="{FF2B5EF4-FFF2-40B4-BE49-F238E27FC236}">
                  <a16:creationId xmlns:a16="http://schemas.microsoft.com/office/drawing/2014/main" id="{9B8E2671-BACE-4E75-90E9-7D83300D8431}"/>
                </a:ext>
              </a:extLst>
            </p:cNvPr>
            <p:cNvSpPr/>
            <p:nvPr/>
          </p:nvSpPr>
          <p:spPr>
            <a:xfrm>
              <a:off x="518969" y="4794870"/>
              <a:ext cx="281436" cy="144016"/>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59" name="Rectangle 36">
              <a:extLst>
                <a:ext uri="{FF2B5EF4-FFF2-40B4-BE49-F238E27FC236}">
                  <a16:creationId xmlns:a16="http://schemas.microsoft.com/office/drawing/2014/main" id="{B037EF12-9996-4E65-8FF1-A83012C3BC34}"/>
                </a:ext>
              </a:extLst>
            </p:cNvPr>
            <p:cNvSpPr/>
            <p:nvPr/>
          </p:nvSpPr>
          <p:spPr>
            <a:xfrm>
              <a:off x="796605" y="4794870"/>
              <a:ext cx="281436" cy="144016"/>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60" name="Rectangle 37">
              <a:extLst>
                <a:ext uri="{FF2B5EF4-FFF2-40B4-BE49-F238E27FC236}">
                  <a16:creationId xmlns:a16="http://schemas.microsoft.com/office/drawing/2014/main" id="{2C3E0AB6-C16A-4DCD-A913-0247DF9F2007}"/>
                </a:ext>
              </a:extLst>
            </p:cNvPr>
            <p:cNvSpPr/>
            <p:nvPr/>
          </p:nvSpPr>
          <p:spPr>
            <a:xfrm>
              <a:off x="1076390" y="4794870"/>
              <a:ext cx="281436" cy="144016"/>
            </a:xfrm>
            <a:prstGeom prst="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61" name="Rectangle 38">
              <a:extLst>
                <a:ext uri="{FF2B5EF4-FFF2-40B4-BE49-F238E27FC236}">
                  <a16:creationId xmlns:a16="http://schemas.microsoft.com/office/drawing/2014/main" id="{76415C1B-8B87-4C08-A161-1B3AAAE3E527}"/>
                </a:ext>
              </a:extLst>
            </p:cNvPr>
            <p:cNvSpPr/>
            <p:nvPr/>
          </p:nvSpPr>
          <p:spPr>
            <a:xfrm>
              <a:off x="1358024" y="4794870"/>
              <a:ext cx="281436" cy="144016"/>
            </a:xfrm>
            <a:prstGeom prst="rect">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62" name="Rectangle 39">
              <a:extLst>
                <a:ext uri="{FF2B5EF4-FFF2-40B4-BE49-F238E27FC236}">
                  <a16:creationId xmlns:a16="http://schemas.microsoft.com/office/drawing/2014/main" id="{20400B2A-406A-4D84-A58D-2040ED153D9C}"/>
                </a:ext>
              </a:extLst>
            </p:cNvPr>
            <p:cNvSpPr/>
            <p:nvPr/>
          </p:nvSpPr>
          <p:spPr>
            <a:xfrm>
              <a:off x="1637808" y="4794870"/>
              <a:ext cx="281436" cy="144016"/>
            </a:xfrm>
            <a:prstGeom prst="rect">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63" name="Rectangle 40">
              <a:extLst>
                <a:ext uri="{FF2B5EF4-FFF2-40B4-BE49-F238E27FC236}">
                  <a16:creationId xmlns:a16="http://schemas.microsoft.com/office/drawing/2014/main" id="{5C299A42-D628-476D-96AF-C18FD2E0221A}"/>
                </a:ext>
              </a:extLst>
            </p:cNvPr>
            <p:cNvSpPr/>
            <p:nvPr/>
          </p:nvSpPr>
          <p:spPr>
            <a:xfrm>
              <a:off x="1916800" y="4794870"/>
              <a:ext cx="281436" cy="144016"/>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grpSp>
        <p:nvGrpSpPr>
          <p:cNvPr id="64" name="그룹 70">
            <a:extLst>
              <a:ext uri="{FF2B5EF4-FFF2-40B4-BE49-F238E27FC236}">
                <a16:creationId xmlns:a16="http://schemas.microsoft.com/office/drawing/2014/main" id="{27330319-9696-4DEA-B7A4-036949AE6DB1}"/>
              </a:ext>
            </a:extLst>
          </p:cNvPr>
          <p:cNvGrpSpPr/>
          <p:nvPr/>
        </p:nvGrpSpPr>
        <p:grpSpPr>
          <a:xfrm>
            <a:off x="3514304" y="6481969"/>
            <a:ext cx="2049231" cy="144016"/>
            <a:chOff x="2655206" y="4794870"/>
            <a:chExt cx="1679267" cy="144016"/>
          </a:xfrm>
        </p:grpSpPr>
        <p:sp>
          <p:nvSpPr>
            <p:cNvPr id="65" name="Rectangle 42">
              <a:extLst>
                <a:ext uri="{FF2B5EF4-FFF2-40B4-BE49-F238E27FC236}">
                  <a16:creationId xmlns:a16="http://schemas.microsoft.com/office/drawing/2014/main" id="{75C06DE4-B5B4-4A78-9FBE-10613E284DA7}"/>
                </a:ext>
              </a:extLst>
            </p:cNvPr>
            <p:cNvSpPr/>
            <p:nvPr/>
          </p:nvSpPr>
          <p:spPr>
            <a:xfrm>
              <a:off x="2655206" y="4794870"/>
              <a:ext cx="281436" cy="144016"/>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66" name="Rectangle 43">
              <a:extLst>
                <a:ext uri="{FF2B5EF4-FFF2-40B4-BE49-F238E27FC236}">
                  <a16:creationId xmlns:a16="http://schemas.microsoft.com/office/drawing/2014/main" id="{D72FD8A6-4BC2-41A1-9697-4F17C6F3ADA6}"/>
                </a:ext>
              </a:extLst>
            </p:cNvPr>
            <p:cNvSpPr/>
            <p:nvPr/>
          </p:nvSpPr>
          <p:spPr>
            <a:xfrm>
              <a:off x="2932842" y="4794870"/>
              <a:ext cx="281436" cy="144016"/>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67" name="Rectangle 44">
              <a:extLst>
                <a:ext uri="{FF2B5EF4-FFF2-40B4-BE49-F238E27FC236}">
                  <a16:creationId xmlns:a16="http://schemas.microsoft.com/office/drawing/2014/main" id="{8CC909DA-649A-46CD-8438-2B0B210F31B2}"/>
                </a:ext>
              </a:extLst>
            </p:cNvPr>
            <p:cNvSpPr/>
            <p:nvPr/>
          </p:nvSpPr>
          <p:spPr>
            <a:xfrm>
              <a:off x="3212627" y="4794870"/>
              <a:ext cx="281436" cy="144016"/>
            </a:xfrm>
            <a:prstGeom prst="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68" name="Rectangle 45">
              <a:extLst>
                <a:ext uri="{FF2B5EF4-FFF2-40B4-BE49-F238E27FC236}">
                  <a16:creationId xmlns:a16="http://schemas.microsoft.com/office/drawing/2014/main" id="{ED2852A5-E809-49C8-866E-9D2E94A44D11}"/>
                </a:ext>
              </a:extLst>
            </p:cNvPr>
            <p:cNvSpPr/>
            <p:nvPr/>
          </p:nvSpPr>
          <p:spPr>
            <a:xfrm>
              <a:off x="3494261" y="4794870"/>
              <a:ext cx="281436" cy="144016"/>
            </a:xfrm>
            <a:prstGeom prst="rect">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69" name="Rectangle 46">
              <a:extLst>
                <a:ext uri="{FF2B5EF4-FFF2-40B4-BE49-F238E27FC236}">
                  <a16:creationId xmlns:a16="http://schemas.microsoft.com/office/drawing/2014/main" id="{00685892-E5C7-41E1-9204-D1F8E51C381C}"/>
                </a:ext>
              </a:extLst>
            </p:cNvPr>
            <p:cNvSpPr/>
            <p:nvPr/>
          </p:nvSpPr>
          <p:spPr>
            <a:xfrm>
              <a:off x="3774045" y="4794870"/>
              <a:ext cx="281436" cy="144016"/>
            </a:xfrm>
            <a:prstGeom prst="rect">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70" name="Rectangle 47">
              <a:extLst>
                <a:ext uri="{FF2B5EF4-FFF2-40B4-BE49-F238E27FC236}">
                  <a16:creationId xmlns:a16="http://schemas.microsoft.com/office/drawing/2014/main" id="{24E02B5C-62DF-4AE9-AF03-CF7BA6D9F765}"/>
                </a:ext>
              </a:extLst>
            </p:cNvPr>
            <p:cNvSpPr/>
            <p:nvPr/>
          </p:nvSpPr>
          <p:spPr>
            <a:xfrm>
              <a:off x="4053037" y="4794870"/>
              <a:ext cx="281436" cy="144016"/>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grpSp>
        <p:nvGrpSpPr>
          <p:cNvPr id="71" name="그룹 77">
            <a:extLst>
              <a:ext uri="{FF2B5EF4-FFF2-40B4-BE49-F238E27FC236}">
                <a16:creationId xmlns:a16="http://schemas.microsoft.com/office/drawing/2014/main" id="{F6D475EE-1DC3-458B-8197-0D4F968E0785}"/>
              </a:ext>
            </a:extLst>
          </p:cNvPr>
          <p:cNvGrpSpPr/>
          <p:nvPr/>
        </p:nvGrpSpPr>
        <p:grpSpPr>
          <a:xfrm>
            <a:off x="6444222" y="6498748"/>
            <a:ext cx="2049231" cy="144016"/>
            <a:chOff x="4791443" y="4794870"/>
            <a:chExt cx="1679267" cy="144016"/>
          </a:xfrm>
        </p:grpSpPr>
        <p:sp>
          <p:nvSpPr>
            <p:cNvPr id="72" name="Rectangle 49">
              <a:extLst>
                <a:ext uri="{FF2B5EF4-FFF2-40B4-BE49-F238E27FC236}">
                  <a16:creationId xmlns:a16="http://schemas.microsoft.com/office/drawing/2014/main" id="{4614AAB1-A3C2-406D-824B-6886F4C8FA4D}"/>
                </a:ext>
              </a:extLst>
            </p:cNvPr>
            <p:cNvSpPr/>
            <p:nvPr/>
          </p:nvSpPr>
          <p:spPr>
            <a:xfrm>
              <a:off x="4791443" y="4794870"/>
              <a:ext cx="281436" cy="144016"/>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73" name="Rectangle 50">
              <a:extLst>
                <a:ext uri="{FF2B5EF4-FFF2-40B4-BE49-F238E27FC236}">
                  <a16:creationId xmlns:a16="http://schemas.microsoft.com/office/drawing/2014/main" id="{75FD22CE-F7F1-4B25-9E53-F768BCFA7219}"/>
                </a:ext>
              </a:extLst>
            </p:cNvPr>
            <p:cNvSpPr/>
            <p:nvPr/>
          </p:nvSpPr>
          <p:spPr>
            <a:xfrm>
              <a:off x="5069079" y="4794870"/>
              <a:ext cx="281436" cy="144016"/>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74" name="Rectangle 51">
              <a:extLst>
                <a:ext uri="{FF2B5EF4-FFF2-40B4-BE49-F238E27FC236}">
                  <a16:creationId xmlns:a16="http://schemas.microsoft.com/office/drawing/2014/main" id="{4EF22B4B-01D3-48B5-8665-727FB9E45E48}"/>
                </a:ext>
              </a:extLst>
            </p:cNvPr>
            <p:cNvSpPr/>
            <p:nvPr/>
          </p:nvSpPr>
          <p:spPr>
            <a:xfrm>
              <a:off x="5348864" y="4794870"/>
              <a:ext cx="281436" cy="144016"/>
            </a:xfrm>
            <a:prstGeom prst="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75" name="Rectangle 52">
              <a:extLst>
                <a:ext uri="{FF2B5EF4-FFF2-40B4-BE49-F238E27FC236}">
                  <a16:creationId xmlns:a16="http://schemas.microsoft.com/office/drawing/2014/main" id="{D265D564-C6E1-44D9-8024-30BE5DF48683}"/>
                </a:ext>
              </a:extLst>
            </p:cNvPr>
            <p:cNvSpPr/>
            <p:nvPr/>
          </p:nvSpPr>
          <p:spPr>
            <a:xfrm>
              <a:off x="5630498" y="4794870"/>
              <a:ext cx="281436" cy="144016"/>
            </a:xfrm>
            <a:prstGeom prst="rect">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76" name="Rectangle 53">
              <a:extLst>
                <a:ext uri="{FF2B5EF4-FFF2-40B4-BE49-F238E27FC236}">
                  <a16:creationId xmlns:a16="http://schemas.microsoft.com/office/drawing/2014/main" id="{0C2757DA-C54F-4BCE-9130-FC0A01F62825}"/>
                </a:ext>
              </a:extLst>
            </p:cNvPr>
            <p:cNvSpPr/>
            <p:nvPr/>
          </p:nvSpPr>
          <p:spPr>
            <a:xfrm>
              <a:off x="5910282" y="4794870"/>
              <a:ext cx="281436" cy="144016"/>
            </a:xfrm>
            <a:prstGeom prst="rect">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77" name="Rectangle 54">
              <a:extLst>
                <a:ext uri="{FF2B5EF4-FFF2-40B4-BE49-F238E27FC236}">
                  <a16:creationId xmlns:a16="http://schemas.microsoft.com/office/drawing/2014/main" id="{8C0D5B6C-DC77-4148-B94A-CE7A80BC3978}"/>
                </a:ext>
              </a:extLst>
            </p:cNvPr>
            <p:cNvSpPr/>
            <p:nvPr/>
          </p:nvSpPr>
          <p:spPr>
            <a:xfrm>
              <a:off x="6189274" y="4794870"/>
              <a:ext cx="281436" cy="144016"/>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grpSp>
        <p:nvGrpSpPr>
          <p:cNvPr id="78" name="그룹 84">
            <a:extLst>
              <a:ext uri="{FF2B5EF4-FFF2-40B4-BE49-F238E27FC236}">
                <a16:creationId xmlns:a16="http://schemas.microsoft.com/office/drawing/2014/main" id="{F335C32B-547D-4250-9F07-65BEE9DF886E}"/>
              </a:ext>
            </a:extLst>
          </p:cNvPr>
          <p:cNvGrpSpPr/>
          <p:nvPr/>
        </p:nvGrpSpPr>
        <p:grpSpPr>
          <a:xfrm>
            <a:off x="9375361" y="6481969"/>
            <a:ext cx="2049231" cy="144016"/>
            <a:chOff x="6927681" y="4794870"/>
            <a:chExt cx="1679267" cy="144016"/>
          </a:xfrm>
        </p:grpSpPr>
        <p:sp>
          <p:nvSpPr>
            <p:cNvPr id="79" name="Rectangle 57">
              <a:extLst>
                <a:ext uri="{FF2B5EF4-FFF2-40B4-BE49-F238E27FC236}">
                  <a16:creationId xmlns:a16="http://schemas.microsoft.com/office/drawing/2014/main" id="{371DE9A8-AF3A-4833-8F8B-A0C7C0948657}"/>
                </a:ext>
              </a:extLst>
            </p:cNvPr>
            <p:cNvSpPr/>
            <p:nvPr/>
          </p:nvSpPr>
          <p:spPr>
            <a:xfrm>
              <a:off x="6927681" y="4794870"/>
              <a:ext cx="281436" cy="144016"/>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80" name="Rectangle 58">
              <a:extLst>
                <a:ext uri="{FF2B5EF4-FFF2-40B4-BE49-F238E27FC236}">
                  <a16:creationId xmlns:a16="http://schemas.microsoft.com/office/drawing/2014/main" id="{6318697D-7BEF-4392-ACF1-9C56364267FC}"/>
                </a:ext>
              </a:extLst>
            </p:cNvPr>
            <p:cNvSpPr/>
            <p:nvPr/>
          </p:nvSpPr>
          <p:spPr>
            <a:xfrm>
              <a:off x="7205317" y="4794870"/>
              <a:ext cx="281436" cy="144016"/>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81" name="Rectangle 59">
              <a:extLst>
                <a:ext uri="{FF2B5EF4-FFF2-40B4-BE49-F238E27FC236}">
                  <a16:creationId xmlns:a16="http://schemas.microsoft.com/office/drawing/2014/main" id="{CDEEB912-D744-4899-A9FF-A54745DA758D}"/>
                </a:ext>
              </a:extLst>
            </p:cNvPr>
            <p:cNvSpPr/>
            <p:nvPr/>
          </p:nvSpPr>
          <p:spPr>
            <a:xfrm>
              <a:off x="7485102" y="4794870"/>
              <a:ext cx="281436" cy="144016"/>
            </a:xfrm>
            <a:prstGeom prst="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82" name="Rectangle 60">
              <a:extLst>
                <a:ext uri="{FF2B5EF4-FFF2-40B4-BE49-F238E27FC236}">
                  <a16:creationId xmlns:a16="http://schemas.microsoft.com/office/drawing/2014/main" id="{4E71466B-C9FD-4F00-9780-0C68EDD51077}"/>
                </a:ext>
              </a:extLst>
            </p:cNvPr>
            <p:cNvSpPr/>
            <p:nvPr/>
          </p:nvSpPr>
          <p:spPr>
            <a:xfrm>
              <a:off x="7766736" y="4794870"/>
              <a:ext cx="281436" cy="144016"/>
            </a:xfrm>
            <a:prstGeom prst="rect">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83" name="Rectangle 61">
              <a:extLst>
                <a:ext uri="{FF2B5EF4-FFF2-40B4-BE49-F238E27FC236}">
                  <a16:creationId xmlns:a16="http://schemas.microsoft.com/office/drawing/2014/main" id="{DB66ECA5-6D29-4196-BBB4-E8940C676E81}"/>
                </a:ext>
              </a:extLst>
            </p:cNvPr>
            <p:cNvSpPr/>
            <p:nvPr/>
          </p:nvSpPr>
          <p:spPr>
            <a:xfrm>
              <a:off x="8046520" y="4794870"/>
              <a:ext cx="281436" cy="144016"/>
            </a:xfrm>
            <a:prstGeom prst="rect">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84" name="Rectangle 62">
              <a:extLst>
                <a:ext uri="{FF2B5EF4-FFF2-40B4-BE49-F238E27FC236}">
                  <a16:creationId xmlns:a16="http://schemas.microsoft.com/office/drawing/2014/main" id="{BACD2265-8BD5-4B4F-BB36-B73AFE91700F}"/>
                </a:ext>
              </a:extLst>
            </p:cNvPr>
            <p:cNvSpPr/>
            <p:nvPr/>
          </p:nvSpPr>
          <p:spPr>
            <a:xfrm>
              <a:off x="8325512" y="4794870"/>
              <a:ext cx="281436" cy="144016"/>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sp>
        <p:nvSpPr>
          <p:cNvPr id="85" name="Rectangle 84"/>
          <p:cNvSpPr/>
          <p:nvPr/>
        </p:nvSpPr>
        <p:spPr>
          <a:xfrm>
            <a:off x="0" y="0"/>
            <a:ext cx="12192000" cy="12550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6" name="Picture 85" descr="Shape, icon&#10;&#10;Description automatically generated">
            <a:extLst>
              <a:ext uri="{FF2B5EF4-FFF2-40B4-BE49-F238E27FC236}">
                <a16:creationId xmlns:a16="http://schemas.microsoft.com/office/drawing/2014/main" id="{94EDBFE8-92A2-40CF-A07E-07F25093A03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1996" y="5785269"/>
            <a:ext cx="914400" cy="914400"/>
          </a:xfrm>
          <a:prstGeom prst="rect">
            <a:avLst/>
          </a:prstGeom>
        </p:spPr>
      </p:pic>
      <p:pic>
        <p:nvPicPr>
          <p:cNvPr id="87" name="Picture 86" descr="Icon&#10;&#10;Description automatically generated">
            <a:extLst>
              <a:ext uri="{FF2B5EF4-FFF2-40B4-BE49-F238E27FC236}">
                <a16:creationId xmlns:a16="http://schemas.microsoft.com/office/drawing/2014/main" id="{CE8CC4F7-220B-4588-B84C-9B02A4EB61D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54091" y="5785269"/>
            <a:ext cx="914400" cy="914400"/>
          </a:xfrm>
          <a:prstGeom prst="rect">
            <a:avLst/>
          </a:prstGeom>
        </p:spPr>
      </p:pic>
      <p:sp>
        <p:nvSpPr>
          <p:cNvPr id="8" name="Rounded Rectangle 7"/>
          <p:cNvSpPr/>
          <p:nvPr/>
        </p:nvSpPr>
        <p:spPr>
          <a:xfrm>
            <a:off x="4468913" y="306929"/>
            <a:ext cx="2314112" cy="71717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t>KẾT LUẬN</a:t>
            </a:r>
          </a:p>
        </p:txBody>
      </p:sp>
      <p:pic>
        <p:nvPicPr>
          <p:cNvPr id="88" name="Picture 8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9576" y="1077444"/>
            <a:ext cx="3471480" cy="4661195"/>
          </a:xfrm>
          <a:prstGeom prst="rect">
            <a:avLst/>
          </a:prstGeom>
        </p:spPr>
      </p:pic>
      <p:pic>
        <p:nvPicPr>
          <p:cNvPr id="89" name="Picture 8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94532" y="1122569"/>
            <a:ext cx="3101638" cy="4536074"/>
          </a:xfrm>
          <a:prstGeom prst="rect">
            <a:avLst/>
          </a:prstGeom>
        </p:spPr>
      </p:pic>
      <p:pic>
        <p:nvPicPr>
          <p:cNvPr id="90" name="Picture 8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54488" y="1033401"/>
            <a:ext cx="3498383" cy="4611957"/>
          </a:xfrm>
          <a:prstGeom prst="rect">
            <a:avLst/>
          </a:prstGeom>
        </p:spPr>
      </p:pic>
    </p:spTree>
    <p:extLst>
      <p:ext uri="{BB962C8B-B14F-4D97-AF65-F5344CB8AC3E}">
        <p14:creationId xmlns:p14="http://schemas.microsoft.com/office/powerpoint/2010/main" val="3385714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Vertical)">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88"/>
                                        </p:tgtEl>
                                        <p:attrNameLst>
                                          <p:attrName>style.visibility</p:attrName>
                                        </p:attrNameLst>
                                      </p:cBhvr>
                                      <p:to>
                                        <p:strVal val="visible"/>
                                      </p:to>
                                    </p:set>
                                    <p:anim calcmode="lin" valueType="num">
                                      <p:cBhvr additive="base">
                                        <p:cTn id="18" dur="500" fill="hold"/>
                                        <p:tgtEl>
                                          <p:spTgt spid="88"/>
                                        </p:tgtEl>
                                        <p:attrNameLst>
                                          <p:attrName>ppt_x</p:attrName>
                                        </p:attrNameLst>
                                      </p:cBhvr>
                                      <p:tavLst>
                                        <p:tav tm="0">
                                          <p:val>
                                            <p:strVal val="#ppt_x"/>
                                          </p:val>
                                        </p:tav>
                                        <p:tav tm="100000">
                                          <p:val>
                                            <p:strVal val="#ppt_x"/>
                                          </p:val>
                                        </p:tav>
                                      </p:tavLst>
                                    </p:anim>
                                    <p:anim calcmode="lin" valueType="num">
                                      <p:cBhvr additive="base">
                                        <p:cTn id="19" dur="500" fill="hold"/>
                                        <p:tgtEl>
                                          <p:spTgt spid="88"/>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89"/>
                                        </p:tgtEl>
                                        <p:attrNameLst>
                                          <p:attrName>style.visibility</p:attrName>
                                        </p:attrNameLst>
                                      </p:cBhvr>
                                      <p:to>
                                        <p:strVal val="visible"/>
                                      </p:to>
                                    </p:set>
                                    <p:anim calcmode="lin" valueType="num">
                                      <p:cBhvr additive="base">
                                        <p:cTn id="24" dur="500" fill="hold"/>
                                        <p:tgtEl>
                                          <p:spTgt spid="89"/>
                                        </p:tgtEl>
                                        <p:attrNameLst>
                                          <p:attrName>ppt_x</p:attrName>
                                        </p:attrNameLst>
                                      </p:cBhvr>
                                      <p:tavLst>
                                        <p:tav tm="0">
                                          <p:val>
                                            <p:strVal val="#ppt_x"/>
                                          </p:val>
                                        </p:tav>
                                        <p:tav tm="100000">
                                          <p:val>
                                            <p:strVal val="#ppt_x"/>
                                          </p:val>
                                        </p:tav>
                                      </p:tavLst>
                                    </p:anim>
                                    <p:anim calcmode="lin" valueType="num">
                                      <p:cBhvr additive="base">
                                        <p:cTn id="25" dur="500" fill="hold"/>
                                        <p:tgtEl>
                                          <p:spTgt spid="89"/>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90"/>
                                        </p:tgtEl>
                                        <p:attrNameLst>
                                          <p:attrName>style.visibility</p:attrName>
                                        </p:attrNameLst>
                                      </p:cBhvr>
                                      <p:to>
                                        <p:strVal val="visible"/>
                                      </p:to>
                                    </p:set>
                                    <p:anim calcmode="lin" valueType="num">
                                      <p:cBhvr additive="base">
                                        <p:cTn id="30" dur="500" fill="hold"/>
                                        <p:tgtEl>
                                          <p:spTgt spid="90"/>
                                        </p:tgtEl>
                                        <p:attrNameLst>
                                          <p:attrName>ppt_x</p:attrName>
                                        </p:attrNameLst>
                                      </p:cBhvr>
                                      <p:tavLst>
                                        <p:tav tm="0">
                                          <p:val>
                                            <p:strVal val="#ppt_x"/>
                                          </p:val>
                                        </p:tav>
                                        <p:tav tm="100000">
                                          <p:val>
                                            <p:strVal val="#ppt_x"/>
                                          </p:val>
                                        </p:tav>
                                      </p:tavLst>
                                    </p:anim>
                                    <p:anim calcmode="lin" valueType="num">
                                      <p:cBhvr additive="base">
                                        <p:cTn id="31" dur="500" fill="hold"/>
                                        <p:tgtEl>
                                          <p:spTgt spid="9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26874" b="26874"/>
          <a:stretch>
            <a:fillRect/>
          </a:stretch>
        </p:blipFill>
        <p:spPr>
          <a:xfrm>
            <a:off x="117475" y="3652838"/>
            <a:ext cx="11903075" cy="3211512"/>
          </a:xfrm>
        </p:spPr>
      </p:pic>
      <p:sp>
        <p:nvSpPr>
          <p:cNvPr id="2" name="TextBox 1"/>
          <p:cNvSpPr txBox="1"/>
          <p:nvPr/>
        </p:nvSpPr>
        <p:spPr>
          <a:xfrm>
            <a:off x="340660" y="383849"/>
            <a:ext cx="3575018" cy="584775"/>
          </a:xfrm>
          <a:prstGeom prst="rect">
            <a:avLst/>
          </a:prstGeom>
          <a:noFill/>
        </p:spPr>
        <p:txBody>
          <a:bodyPr wrap="none" rtlCol="0">
            <a:spAutoFit/>
          </a:bodyPr>
          <a:lstStyle/>
          <a:p>
            <a:r>
              <a:rPr lang="en-US" sz="3200" b="1" u="sng">
                <a:solidFill>
                  <a:srgbClr val="002060"/>
                </a:solidFill>
              </a:rPr>
              <a:t>Hoạt động nhóm:</a:t>
            </a:r>
          </a:p>
        </p:txBody>
      </p:sp>
      <p:sp>
        <p:nvSpPr>
          <p:cNvPr id="4" name="Rectangle 3"/>
          <p:cNvSpPr/>
          <p:nvPr/>
        </p:nvSpPr>
        <p:spPr>
          <a:xfrm>
            <a:off x="340660" y="1129988"/>
            <a:ext cx="11456892" cy="2677656"/>
          </a:xfrm>
          <a:prstGeom prst="rect">
            <a:avLst/>
          </a:prstGeom>
        </p:spPr>
        <p:txBody>
          <a:bodyPr wrap="square">
            <a:spAutoFit/>
          </a:bodyPr>
          <a:lstStyle/>
          <a:p>
            <a:pPr marL="514350" indent="-514350" algn="just">
              <a:lnSpc>
                <a:spcPct val="150000"/>
              </a:lnSpc>
              <a:buAutoNum type="arabicPeriod"/>
            </a:pPr>
            <a:r>
              <a:rPr lang="vi-VN" sz="2800">
                <a:solidFill>
                  <a:srgbClr val="002060"/>
                </a:solidFill>
                <a:latin typeface="+mj-lt"/>
                <a:cs typeface="Calibri" panose="020F0502020204030204" pitchFamily="34" charset="0"/>
              </a:rPr>
              <a:t>Em hãy kể hai công việc trong cuộc sống được thực hiện tuần tự theo các bước. Em hãy mô tả một công việc bằng sơ đồ khối? </a:t>
            </a:r>
            <a:endParaRPr lang="en-US" sz="2800">
              <a:solidFill>
                <a:srgbClr val="002060"/>
              </a:solidFill>
              <a:latin typeface="+mj-lt"/>
              <a:cs typeface="Calibri" panose="020F0502020204030204" pitchFamily="34" charset="0"/>
            </a:endParaRPr>
          </a:p>
          <a:p>
            <a:pPr marL="514350" indent="-514350" algn="just">
              <a:lnSpc>
                <a:spcPct val="150000"/>
              </a:lnSpc>
              <a:buAutoNum type="arabicPeriod"/>
            </a:pPr>
            <a:r>
              <a:rPr lang="vi-VN" sz="2800">
                <a:solidFill>
                  <a:srgbClr val="002060"/>
                </a:solidFill>
                <a:latin typeface="+mj-lt"/>
                <a:cs typeface="Calibri" panose="020F0502020204030204" pitchFamily="34" charset="0"/>
              </a:rPr>
              <a:t>Câu “Nếu trời mưa thì em không đi đá bóng” có chứa cấu trúc nào? Em hãy nô tả câu này bằng sơ đồ khối?</a:t>
            </a:r>
            <a:endParaRPr lang="en-US" sz="2800" dirty="0">
              <a:solidFill>
                <a:srgbClr val="002060"/>
              </a:solidFill>
              <a:latin typeface="+mj-lt"/>
              <a:cs typeface="Calibri" panose="020F0502020204030204" pitchFamily="34" charset="0"/>
            </a:endParaRPr>
          </a:p>
        </p:txBody>
      </p:sp>
    </p:spTree>
    <p:extLst>
      <p:ext uri="{BB962C8B-B14F-4D97-AF65-F5344CB8AC3E}">
        <p14:creationId xmlns:p14="http://schemas.microsoft.com/office/powerpoint/2010/main" val="2523231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Flowchart: Document 43"/>
          <p:cNvSpPr/>
          <p:nvPr/>
        </p:nvSpPr>
        <p:spPr>
          <a:xfrm>
            <a:off x="0" y="0"/>
            <a:ext cx="12192000" cy="6858000"/>
          </a:xfrm>
          <a:prstGeom prst="flowChartDocumen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nl-NL" sz="2800">
                <a:solidFill>
                  <a:srgbClr val="002060"/>
                </a:solidFill>
              </a:rPr>
              <a:t>  </a:t>
            </a:r>
          </a:p>
          <a:p>
            <a:pPr>
              <a:lnSpc>
                <a:spcPct val="150000"/>
              </a:lnSpc>
            </a:pPr>
            <a:endParaRPr lang="nl-NL" sz="2800">
              <a:solidFill>
                <a:srgbClr val="002060"/>
              </a:solidFill>
            </a:endParaRPr>
          </a:p>
        </p:txBody>
      </p:sp>
      <p:cxnSp>
        <p:nvCxnSpPr>
          <p:cNvPr id="47" name="Straight Arrow Connector 46"/>
          <p:cNvCxnSpPr/>
          <p:nvPr/>
        </p:nvCxnSpPr>
        <p:spPr>
          <a:xfrm flipH="1">
            <a:off x="2940420" y="2622385"/>
            <a:ext cx="1" cy="41123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9" name="Rectangle 48"/>
          <p:cNvSpPr/>
          <p:nvPr/>
        </p:nvSpPr>
        <p:spPr>
          <a:xfrm>
            <a:off x="215148" y="3033620"/>
            <a:ext cx="5504330" cy="79076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rgbClr val="002060"/>
                </a:solidFill>
              </a:rPr>
              <a:t>Xem thời khóa biểu để biết môn học</a:t>
            </a:r>
          </a:p>
        </p:txBody>
      </p:sp>
      <p:cxnSp>
        <p:nvCxnSpPr>
          <p:cNvPr id="50" name="Straight Arrow Connector 49"/>
          <p:cNvCxnSpPr/>
          <p:nvPr/>
        </p:nvCxnSpPr>
        <p:spPr>
          <a:xfrm flipH="1">
            <a:off x="2976275" y="3877347"/>
            <a:ext cx="1" cy="41123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1" name="Rectangle 50"/>
          <p:cNvSpPr/>
          <p:nvPr/>
        </p:nvSpPr>
        <p:spPr>
          <a:xfrm>
            <a:off x="188256" y="4314817"/>
            <a:ext cx="5504329" cy="715374"/>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rgbClr val="002060"/>
                </a:solidFill>
              </a:rPr>
              <a:t>Lấy sách vở của môn học</a:t>
            </a:r>
          </a:p>
        </p:txBody>
      </p:sp>
      <p:cxnSp>
        <p:nvCxnSpPr>
          <p:cNvPr id="52" name="Straight Arrow Connector 51"/>
          <p:cNvCxnSpPr/>
          <p:nvPr/>
        </p:nvCxnSpPr>
        <p:spPr>
          <a:xfrm flipH="1">
            <a:off x="2967313" y="5030190"/>
            <a:ext cx="1" cy="41123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188257" y="5441424"/>
            <a:ext cx="5504327" cy="673437"/>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rgbClr val="002060"/>
                </a:solidFill>
              </a:rPr>
              <a:t>Cho sách vở vào cặp</a:t>
            </a:r>
          </a:p>
        </p:txBody>
      </p:sp>
      <p:sp>
        <p:nvSpPr>
          <p:cNvPr id="55" name="Rounded Rectangle 54"/>
          <p:cNvSpPr/>
          <p:nvPr/>
        </p:nvSpPr>
        <p:spPr>
          <a:xfrm>
            <a:off x="134470" y="264605"/>
            <a:ext cx="5531222" cy="213793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215148" y="330234"/>
            <a:ext cx="5683623" cy="1885068"/>
          </a:xfrm>
          <a:prstGeom prst="rect">
            <a:avLst/>
          </a:prstGeom>
        </p:spPr>
        <p:txBody>
          <a:bodyPr wrap="square">
            <a:spAutoFit/>
          </a:bodyPr>
          <a:lstStyle/>
          <a:p>
            <a:pPr>
              <a:lnSpc>
                <a:spcPct val="150000"/>
              </a:lnSpc>
            </a:pPr>
            <a:r>
              <a:rPr lang="nl-NL" sz="2700">
                <a:solidFill>
                  <a:srgbClr val="002060"/>
                </a:solidFill>
              </a:rPr>
              <a:t>a. Cho sách vở vào cặp</a:t>
            </a:r>
            <a:endParaRPr lang="en-US" sz="2700">
              <a:solidFill>
                <a:srgbClr val="002060"/>
              </a:solidFill>
            </a:endParaRPr>
          </a:p>
          <a:p>
            <a:pPr>
              <a:lnSpc>
                <a:spcPct val="150000"/>
              </a:lnSpc>
            </a:pPr>
            <a:r>
              <a:rPr lang="nl-NL" sz="2700">
                <a:solidFill>
                  <a:srgbClr val="002060"/>
                </a:solidFill>
              </a:rPr>
              <a:t>b. Sơ đồ khối minh họa công việc soạn sách vở theo thời khóa biểu:</a:t>
            </a:r>
          </a:p>
        </p:txBody>
      </p:sp>
      <p:sp>
        <p:nvSpPr>
          <p:cNvPr id="57" name="Rectangle 56"/>
          <p:cNvSpPr/>
          <p:nvPr/>
        </p:nvSpPr>
        <p:spPr>
          <a:xfrm>
            <a:off x="5997386" y="865936"/>
            <a:ext cx="49307" cy="5099457"/>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6378389" y="264605"/>
            <a:ext cx="5531222" cy="213793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6598023" y="391039"/>
            <a:ext cx="5311587" cy="1885068"/>
          </a:xfrm>
          <a:prstGeom prst="rect">
            <a:avLst/>
          </a:prstGeom>
        </p:spPr>
        <p:txBody>
          <a:bodyPr wrap="square">
            <a:spAutoFit/>
          </a:bodyPr>
          <a:lstStyle/>
          <a:p>
            <a:pPr>
              <a:lnSpc>
                <a:spcPct val="150000"/>
              </a:lnSpc>
            </a:pPr>
            <a:r>
              <a:rPr lang="nl-NL" sz="2700">
                <a:solidFill>
                  <a:srgbClr val="002060"/>
                </a:solidFill>
              </a:rPr>
              <a:t>Câu “Nếu trời mưa thì em không đá bóng” chứa cấu trúc rẽ nhánh dạng thiếu.</a:t>
            </a:r>
            <a:endParaRPr lang="en-US" sz="2700">
              <a:solidFill>
                <a:srgbClr val="002060"/>
              </a:solidFill>
            </a:endParaRPr>
          </a:p>
        </p:txBody>
      </p:sp>
      <p:cxnSp>
        <p:nvCxnSpPr>
          <p:cNvPr id="61" name="Straight Arrow Connector 60"/>
          <p:cNvCxnSpPr/>
          <p:nvPr/>
        </p:nvCxnSpPr>
        <p:spPr>
          <a:xfrm>
            <a:off x="7684992" y="2658098"/>
            <a:ext cx="0" cy="441567"/>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2" name="Diamond 61"/>
          <p:cNvSpPr/>
          <p:nvPr/>
        </p:nvSpPr>
        <p:spPr>
          <a:xfrm>
            <a:off x="6116168" y="3099665"/>
            <a:ext cx="3137648" cy="2121762"/>
          </a:xfrm>
          <a:prstGeom prst="diamond">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a:solidFill>
                  <a:schemeClr val="bg1"/>
                </a:solidFill>
              </a:rPr>
              <a:t>Trời mưa?</a:t>
            </a:r>
          </a:p>
        </p:txBody>
      </p:sp>
      <p:cxnSp>
        <p:nvCxnSpPr>
          <p:cNvPr id="63" name="Straight Arrow Connector 62"/>
          <p:cNvCxnSpPr/>
          <p:nvPr/>
        </p:nvCxnSpPr>
        <p:spPr>
          <a:xfrm>
            <a:off x="7676028" y="5221427"/>
            <a:ext cx="0" cy="1430239"/>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9" name="TextBox 68"/>
          <p:cNvSpPr txBox="1"/>
          <p:nvPr/>
        </p:nvSpPr>
        <p:spPr>
          <a:xfrm>
            <a:off x="7045727" y="5999602"/>
            <a:ext cx="630301" cy="461665"/>
          </a:xfrm>
          <a:prstGeom prst="rect">
            <a:avLst/>
          </a:prstGeom>
          <a:noFill/>
        </p:spPr>
        <p:txBody>
          <a:bodyPr wrap="none" rtlCol="0">
            <a:spAutoFit/>
          </a:bodyPr>
          <a:lstStyle/>
          <a:p>
            <a:r>
              <a:rPr lang="en-US" sz="2400"/>
              <a:t>Sai</a:t>
            </a:r>
          </a:p>
        </p:txBody>
      </p:sp>
      <p:cxnSp>
        <p:nvCxnSpPr>
          <p:cNvPr id="70" name="Straight Connector 69"/>
          <p:cNvCxnSpPr/>
          <p:nvPr/>
        </p:nvCxnSpPr>
        <p:spPr>
          <a:xfrm flipH="1">
            <a:off x="9253816" y="4160546"/>
            <a:ext cx="90352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p:nvPr/>
        </p:nvCxnSpPr>
        <p:spPr>
          <a:xfrm>
            <a:off x="10157010" y="4160546"/>
            <a:ext cx="330" cy="89509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2" name="Rectangle 71"/>
          <p:cNvSpPr/>
          <p:nvPr/>
        </p:nvSpPr>
        <p:spPr>
          <a:xfrm>
            <a:off x="8404410" y="5055640"/>
            <a:ext cx="3505201" cy="58764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Em không đi đá bóng?</a:t>
            </a:r>
          </a:p>
        </p:txBody>
      </p:sp>
      <p:cxnSp>
        <p:nvCxnSpPr>
          <p:cNvPr id="73" name="Straight Connector 72"/>
          <p:cNvCxnSpPr/>
          <p:nvPr/>
        </p:nvCxnSpPr>
        <p:spPr>
          <a:xfrm flipH="1">
            <a:off x="7684992" y="6280095"/>
            <a:ext cx="2504118" cy="2147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10157340" y="5629216"/>
            <a:ext cx="1" cy="67235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8890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fade">
                                      <p:cBhvr>
                                        <p:cTn id="7" dur="1000"/>
                                        <p:tgtEl>
                                          <p:spTgt spid="56"/>
                                        </p:tgtEl>
                                      </p:cBhvr>
                                    </p:animEffect>
                                    <p:anim calcmode="lin" valueType="num">
                                      <p:cBhvr>
                                        <p:cTn id="8" dur="1000" fill="hold"/>
                                        <p:tgtEl>
                                          <p:spTgt spid="56"/>
                                        </p:tgtEl>
                                        <p:attrNameLst>
                                          <p:attrName>ppt_x</p:attrName>
                                        </p:attrNameLst>
                                      </p:cBhvr>
                                      <p:tavLst>
                                        <p:tav tm="0">
                                          <p:val>
                                            <p:strVal val="#ppt_x"/>
                                          </p:val>
                                        </p:tav>
                                        <p:tav tm="100000">
                                          <p:val>
                                            <p:strVal val="#ppt_x"/>
                                          </p:val>
                                        </p:tav>
                                      </p:tavLst>
                                    </p:anim>
                                    <p:anim calcmode="lin" valueType="num">
                                      <p:cBhvr>
                                        <p:cTn id="9" dur="1000" fill="hold"/>
                                        <p:tgtEl>
                                          <p:spTgt spid="5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5"/>
                                        </p:tgtEl>
                                        <p:attrNameLst>
                                          <p:attrName>style.visibility</p:attrName>
                                        </p:attrNameLst>
                                      </p:cBhvr>
                                      <p:to>
                                        <p:strVal val="visible"/>
                                      </p:to>
                                    </p:set>
                                    <p:animEffect transition="in" filter="fade">
                                      <p:cBhvr>
                                        <p:cTn id="12" dur="1000"/>
                                        <p:tgtEl>
                                          <p:spTgt spid="55"/>
                                        </p:tgtEl>
                                      </p:cBhvr>
                                    </p:animEffect>
                                    <p:anim calcmode="lin" valueType="num">
                                      <p:cBhvr>
                                        <p:cTn id="13" dur="1000" fill="hold"/>
                                        <p:tgtEl>
                                          <p:spTgt spid="55"/>
                                        </p:tgtEl>
                                        <p:attrNameLst>
                                          <p:attrName>ppt_x</p:attrName>
                                        </p:attrNameLst>
                                      </p:cBhvr>
                                      <p:tavLst>
                                        <p:tav tm="0">
                                          <p:val>
                                            <p:strVal val="#ppt_x"/>
                                          </p:val>
                                        </p:tav>
                                        <p:tav tm="100000">
                                          <p:val>
                                            <p:strVal val="#ppt_x"/>
                                          </p:val>
                                        </p:tav>
                                      </p:tavLst>
                                    </p:anim>
                                    <p:anim calcmode="lin" valueType="num">
                                      <p:cBhvr>
                                        <p:cTn id="14"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barn(inVertical)">
                                      <p:cBhvr>
                                        <p:cTn id="19" dur="500"/>
                                        <p:tgtEl>
                                          <p:spTgt spid="47"/>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49"/>
                                        </p:tgtEl>
                                        <p:attrNameLst>
                                          <p:attrName>style.visibility</p:attrName>
                                        </p:attrNameLst>
                                      </p:cBhvr>
                                      <p:to>
                                        <p:strVal val="visible"/>
                                      </p:to>
                                    </p:set>
                                    <p:animEffect transition="in" filter="barn(inVertical)">
                                      <p:cBhvr>
                                        <p:cTn id="22" dur="500"/>
                                        <p:tgtEl>
                                          <p:spTgt spid="4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50"/>
                                        </p:tgtEl>
                                        <p:attrNameLst>
                                          <p:attrName>style.visibility</p:attrName>
                                        </p:attrNameLst>
                                      </p:cBhvr>
                                      <p:to>
                                        <p:strVal val="visible"/>
                                      </p:to>
                                    </p:set>
                                    <p:animEffect transition="in" filter="barn(inVertical)">
                                      <p:cBhvr>
                                        <p:cTn id="27" dur="500"/>
                                        <p:tgtEl>
                                          <p:spTgt spid="50"/>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51"/>
                                        </p:tgtEl>
                                        <p:attrNameLst>
                                          <p:attrName>style.visibility</p:attrName>
                                        </p:attrNameLst>
                                      </p:cBhvr>
                                      <p:to>
                                        <p:strVal val="visible"/>
                                      </p:to>
                                    </p:set>
                                    <p:animEffect transition="in" filter="barn(inVertical)">
                                      <p:cBhvr>
                                        <p:cTn id="30" dur="500"/>
                                        <p:tgtEl>
                                          <p:spTgt spid="51"/>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52"/>
                                        </p:tgtEl>
                                        <p:attrNameLst>
                                          <p:attrName>style.visibility</p:attrName>
                                        </p:attrNameLst>
                                      </p:cBhvr>
                                      <p:to>
                                        <p:strVal val="visible"/>
                                      </p:to>
                                    </p:set>
                                    <p:animEffect transition="in" filter="barn(inVertical)">
                                      <p:cBhvr>
                                        <p:cTn id="35" dur="500"/>
                                        <p:tgtEl>
                                          <p:spTgt spid="52"/>
                                        </p:tgtEl>
                                      </p:cBhvr>
                                    </p:animEffect>
                                  </p:childTnLst>
                                </p:cTn>
                              </p:par>
                              <p:par>
                                <p:cTn id="36" presetID="16" presetClass="entr" presetSubtype="21" fill="hold" grpId="0" nodeType="withEffect">
                                  <p:stCondLst>
                                    <p:cond delay="0"/>
                                  </p:stCondLst>
                                  <p:childTnLst>
                                    <p:set>
                                      <p:cBhvr>
                                        <p:cTn id="37" dur="1" fill="hold">
                                          <p:stCondLst>
                                            <p:cond delay="0"/>
                                          </p:stCondLst>
                                        </p:cTn>
                                        <p:tgtEl>
                                          <p:spTgt spid="53"/>
                                        </p:tgtEl>
                                        <p:attrNameLst>
                                          <p:attrName>style.visibility</p:attrName>
                                        </p:attrNameLst>
                                      </p:cBhvr>
                                      <p:to>
                                        <p:strVal val="visible"/>
                                      </p:to>
                                    </p:set>
                                    <p:animEffect transition="in" filter="barn(inVertical)">
                                      <p:cBhvr>
                                        <p:cTn id="38" dur="500"/>
                                        <p:tgtEl>
                                          <p:spTgt spid="53"/>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barn(inVertical)">
                                      <p:cBhvr>
                                        <p:cTn id="43" dur="500"/>
                                        <p:tgtEl>
                                          <p:spTgt spid="57"/>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barn(inVertical)">
                                      <p:cBhvr>
                                        <p:cTn id="48" dur="500"/>
                                        <p:tgtEl>
                                          <p:spTgt spid="60"/>
                                        </p:tgtEl>
                                      </p:cBhvr>
                                    </p:animEffect>
                                  </p:childTnLst>
                                </p:cTn>
                              </p:par>
                              <p:par>
                                <p:cTn id="49" presetID="16" presetClass="entr" presetSubtype="21" fill="hold" grpId="0" nodeType="withEffect">
                                  <p:stCondLst>
                                    <p:cond delay="0"/>
                                  </p:stCondLst>
                                  <p:childTnLst>
                                    <p:set>
                                      <p:cBhvr>
                                        <p:cTn id="50" dur="1" fill="hold">
                                          <p:stCondLst>
                                            <p:cond delay="0"/>
                                          </p:stCondLst>
                                        </p:cTn>
                                        <p:tgtEl>
                                          <p:spTgt spid="59"/>
                                        </p:tgtEl>
                                        <p:attrNameLst>
                                          <p:attrName>style.visibility</p:attrName>
                                        </p:attrNameLst>
                                      </p:cBhvr>
                                      <p:to>
                                        <p:strVal val="visible"/>
                                      </p:to>
                                    </p:set>
                                    <p:animEffect transition="in" filter="barn(inVertical)">
                                      <p:cBhvr>
                                        <p:cTn id="51" dur="500"/>
                                        <p:tgtEl>
                                          <p:spTgt spid="59"/>
                                        </p:tgtEl>
                                      </p:cBhvr>
                                    </p:animEffect>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nodeType="clickEffect">
                                  <p:stCondLst>
                                    <p:cond delay="0"/>
                                  </p:stCondLst>
                                  <p:childTnLst>
                                    <p:set>
                                      <p:cBhvr>
                                        <p:cTn id="55" dur="1" fill="hold">
                                          <p:stCondLst>
                                            <p:cond delay="0"/>
                                          </p:stCondLst>
                                        </p:cTn>
                                        <p:tgtEl>
                                          <p:spTgt spid="61"/>
                                        </p:tgtEl>
                                        <p:attrNameLst>
                                          <p:attrName>style.visibility</p:attrName>
                                        </p:attrNameLst>
                                      </p:cBhvr>
                                      <p:to>
                                        <p:strVal val="visible"/>
                                      </p:to>
                                    </p:set>
                                    <p:animEffect transition="in" filter="barn(inVertical)">
                                      <p:cBhvr>
                                        <p:cTn id="56" dur="500"/>
                                        <p:tgtEl>
                                          <p:spTgt spid="61"/>
                                        </p:tgtEl>
                                      </p:cBhvr>
                                    </p:animEffect>
                                  </p:childTnLst>
                                </p:cTn>
                              </p:par>
                              <p:par>
                                <p:cTn id="57" presetID="16" presetClass="entr" presetSubtype="21" fill="hold" grpId="0" nodeType="with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barn(inVertical)">
                                      <p:cBhvr>
                                        <p:cTn id="59" dur="500"/>
                                        <p:tgtEl>
                                          <p:spTgt spid="62"/>
                                        </p:tgtEl>
                                      </p:cBhvr>
                                    </p:animEffect>
                                  </p:childTnLst>
                                </p:cTn>
                              </p:par>
                              <p:par>
                                <p:cTn id="60" presetID="16" presetClass="entr" presetSubtype="21" fill="hold" nodeType="withEffect">
                                  <p:stCondLst>
                                    <p:cond delay="0"/>
                                  </p:stCondLst>
                                  <p:childTnLst>
                                    <p:set>
                                      <p:cBhvr>
                                        <p:cTn id="61" dur="1" fill="hold">
                                          <p:stCondLst>
                                            <p:cond delay="0"/>
                                          </p:stCondLst>
                                        </p:cTn>
                                        <p:tgtEl>
                                          <p:spTgt spid="70"/>
                                        </p:tgtEl>
                                        <p:attrNameLst>
                                          <p:attrName>style.visibility</p:attrName>
                                        </p:attrNameLst>
                                      </p:cBhvr>
                                      <p:to>
                                        <p:strVal val="visible"/>
                                      </p:to>
                                    </p:set>
                                    <p:animEffect transition="in" filter="barn(inVertical)">
                                      <p:cBhvr>
                                        <p:cTn id="62" dur="500"/>
                                        <p:tgtEl>
                                          <p:spTgt spid="70"/>
                                        </p:tgtEl>
                                      </p:cBhvr>
                                    </p:animEffect>
                                  </p:childTnLst>
                                </p:cTn>
                              </p:par>
                              <p:par>
                                <p:cTn id="63" presetID="16" presetClass="entr" presetSubtype="21" fill="hold" nodeType="withEffect">
                                  <p:stCondLst>
                                    <p:cond delay="0"/>
                                  </p:stCondLst>
                                  <p:childTnLst>
                                    <p:set>
                                      <p:cBhvr>
                                        <p:cTn id="64" dur="1" fill="hold">
                                          <p:stCondLst>
                                            <p:cond delay="0"/>
                                          </p:stCondLst>
                                        </p:cTn>
                                        <p:tgtEl>
                                          <p:spTgt spid="71"/>
                                        </p:tgtEl>
                                        <p:attrNameLst>
                                          <p:attrName>style.visibility</p:attrName>
                                        </p:attrNameLst>
                                      </p:cBhvr>
                                      <p:to>
                                        <p:strVal val="visible"/>
                                      </p:to>
                                    </p:set>
                                    <p:animEffect transition="in" filter="barn(inVertical)">
                                      <p:cBhvr>
                                        <p:cTn id="65" dur="500"/>
                                        <p:tgtEl>
                                          <p:spTgt spid="71"/>
                                        </p:tgtEl>
                                      </p:cBhvr>
                                    </p:animEffect>
                                  </p:childTnLst>
                                </p:cTn>
                              </p:par>
                              <p:par>
                                <p:cTn id="66" presetID="16" presetClass="entr" presetSubtype="21" fill="hold" grpId="0" nodeType="withEffect">
                                  <p:stCondLst>
                                    <p:cond delay="0"/>
                                  </p:stCondLst>
                                  <p:childTnLst>
                                    <p:set>
                                      <p:cBhvr>
                                        <p:cTn id="67" dur="1" fill="hold">
                                          <p:stCondLst>
                                            <p:cond delay="0"/>
                                          </p:stCondLst>
                                        </p:cTn>
                                        <p:tgtEl>
                                          <p:spTgt spid="72"/>
                                        </p:tgtEl>
                                        <p:attrNameLst>
                                          <p:attrName>style.visibility</p:attrName>
                                        </p:attrNameLst>
                                      </p:cBhvr>
                                      <p:to>
                                        <p:strVal val="visible"/>
                                      </p:to>
                                    </p:set>
                                    <p:animEffect transition="in" filter="barn(inVertical)">
                                      <p:cBhvr>
                                        <p:cTn id="68" dur="500"/>
                                        <p:tgtEl>
                                          <p:spTgt spid="72"/>
                                        </p:tgtEl>
                                      </p:cBhvr>
                                    </p:animEffect>
                                  </p:childTnLst>
                                </p:cTn>
                              </p:par>
                              <p:par>
                                <p:cTn id="69" presetID="16" presetClass="entr" presetSubtype="21" fill="hold" nodeType="withEffect">
                                  <p:stCondLst>
                                    <p:cond delay="0"/>
                                  </p:stCondLst>
                                  <p:childTnLst>
                                    <p:set>
                                      <p:cBhvr>
                                        <p:cTn id="70" dur="1" fill="hold">
                                          <p:stCondLst>
                                            <p:cond delay="0"/>
                                          </p:stCondLst>
                                        </p:cTn>
                                        <p:tgtEl>
                                          <p:spTgt spid="74"/>
                                        </p:tgtEl>
                                        <p:attrNameLst>
                                          <p:attrName>style.visibility</p:attrName>
                                        </p:attrNameLst>
                                      </p:cBhvr>
                                      <p:to>
                                        <p:strVal val="visible"/>
                                      </p:to>
                                    </p:set>
                                    <p:animEffect transition="in" filter="barn(inVertical)">
                                      <p:cBhvr>
                                        <p:cTn id="71" dur="500"/>
                                        <p:tgtEl>
                                          <p:spTgt spid="74"/>
                                        </p:tgtEl>
                                      </p:cBhvr>
                                    </p:animEffect>
                                  </p:childTnLst>
                                </p:cTn>
                              </p:par>
                              <p:par>
                                <p:cTn id="72" presetID="16" presetClass="entr" presetSubtype="21" fill="hold" nodeType="withEffect">
                                  <p:stCondLst>
                                    <p:cond delay="0"/>
                                  </p:stCondLst>
                                  <p:childTnLst>
                                    <p:set>
                                      <p:cBhvr>
                                        <p:cTn id="73" dur="1" fill="hold">
                                          <p:stCondLst>
                                            <p:cond delay="0"/>
                                          </p:stCondLst>
                                        </p:cTn>
                                        <p:tgtEl>
                                          <p:spTgt spid="73"/>
                                        </p:tgtEl>
                                        <p:attrNameLst>
                                          <p:attrName>style.visibility</p:attrName>
                                        </p:attrNameLst>
                                      </p:cBhvr>
                                      <p:to>
                                        <p:strVal val="visible"/>
                                      </p:to>
                                    </p:set>
                                    <p:animEffect transition="in" filter="barn(inVertical)">
                                      <p:cBhvr>
                                        <p:cTn id="74" dur="500"/>
                                        <p:tgtEl>
                                          <p:spTgt spid="73"/>
                                        </p:tgtEl>
                                      </p:cBhvr>
                                    </p:animEffect>
                                  </p:childTnLst>
                                </p:cTn>
                              </p:par>
                              <p:par>
                                <p:cTn id="75" presetID="16" presetClass="entr" presetSubtype="21" fill="hold" nodeType="withEffect">
                                  <p:stCondLst>
                                    <p:cond delay="0"/>
                                  </p:stCondLst>
                                  <p:childTnLst>
                                    <p:set>
                                      <p:cBhvr>
                                        <p:cTn id="76" dur="1" fill="hold">
                                          <p:stCondLst>
                                            <p:cond delay="0"/>
                                          </p:stCondLst>
                                        </p:cTn>
                                        <p:tgtEl>
                                          <p:spTgt spid="63"/>
                                        </p:tgtEl>
                                        <p:attrNameLst>
                                          <p:attrName>style.visibility</p:attrName>
                                        </p:attrNameLst>
                                      </p:cBhvr>
                                      <p:to>
                                        <p:strVal val="visible"/>
                                      </p:to>
                                    </p:set>
                                    <p:animEffect transition="in" filter="barn(inVertical)">
                                      <p:cBhvr>
                                        <p:cTn id="77" dur="500"/>
                                        <p:tgtEl>
                                          <p:spTgt spid="63"/>
                                        </p:tgtEl>
                                      </p:cBhvr>
                                    </p:animEffect>
                                  </p:childTnLst>
                                </p:cTn>
                              </p:par>
                            </p:childTnLst>
                          </p:cTn>
                        </p:par>
                      </p:childTnLst>
                    </p:cTn>
                  </p:par>
                  <p:par>
                    <p:cTn id="78" fill="hold">
                      <p:stCondLst>
                        <p:cond delay="indefinite"/>
                      </p:stCondLst>
                      <p:childTnLst>
                        <p:par>
                          <p:cTn id="79" fill="hold">
                            <p:stCondLst>
                              <p:cond delay="0"/>
                            </p:stCondLst>
                            <p:childTnLst>
                              <p:par>
                                <p:cTn id="80" presetID="16" presetClass="entr" presetSubtype="21" fill="hold" grpId="0" nodeType="clickEffect">
                                  <p:stCondLst>
                                    <p:cond delay="0"/>
                                  </p:stCondLst>
                                  <p:childTnLst>
                                    <p:set>
                                      <p:cBhvr>
                                        <p:cTn id="81" dur="1" fill="hold">
                                          <p:stCondLst>
                                            <p:cond delay="0"/>
                                          </p:stCondLst>
                                        </p:cTn>
                                        <p:tgtEl>
                                          <p:spTgt spid="69"/>
                                        </p:tgtEl>
                                        <p:attrNameLst>
                                          <p:attrName>style.visibility</p:attrName>
                                        </p:attrNameLst>
                                      </p:cBhvr>
                                      <p:to>
                                        <p:strVal val="visible"/>
                                      </p:to>
                                    </p:set>
                                    <p:animEffect transition="in" filter="barn(inVertical)">
                                      <p:cBhvr>
                                        <p:cTn id="82"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1" grpId="0" animBg="1"/>
      <p:bldP spid="53" grpId="0" animBg="1"/>
      <p:bldP spid="55" grpId="0" animBg="1"/>
      <p:bldP spid="56" grpId="0"/>
      <p:bldP spid="57" grpId="0" animBg="1"/>
      <p:bldP spid="59" grpId="0" animBg="1"/>
      <p:bldP spid="60" grpId="0"/>
      <p:bldP spid="62" grpId="0" animBg="1"/>
      <p:bldP spid="69" grpId="0"/>
      <p:bldP spid="7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Rectangle 1"/>
          <p:cNvSpPr/>
          <p:nvPr/>
        </p:nvSpPr>
        <p:spPr>
          <a:xfrm>
            <a:off x="197224" y="197224"/>
            <a:ext cx="11732128" cy="6328304"/>
          </a:xfrm>
          <a:prstGeom prst="rect">
            <a:avLst/>
          </a:prstGeom>
          <a:noFill/>
          <a:ln w="285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a:extLst>
              <a:ext uri="{FF2B5EF4-FFF2-40B4-BE49-F238E27FC236}">
                <a16:creationId xmlns:a16="http://schemas.microsoft.com/office/drawing/2014/main" id="{1E544792-D557-4010-AD46-6EE6ACC13DD6}"/>
              </a:ext>
            </a:extLst>
          </p:cNvPr>
          <p:cNvSpPr/>
          <p:nvPr/>
        </p:nvSpPr>
        <p:spPr>
          <a:xfrm rot="18665290">
            <a:off x="6696692" y="6908068"/>
            <a:ext cx="1957104" cy="182880"/>
          </a:xfrm>
          <a:prstGeom prst="rect">
            <a:avLst/>
          </a:prstGeom>
          <a:gradFill flip="none" rotWithShape="1">
            <a:gsLst>
              <a:gs pos="0">
                <a:schemeClr val="bg1">
                  <a:lumMod val="87000"/>
                </a:schemeClr>
              </a:gs>
              <a:gs pos="100000">
                <a:schemeClr val="bg1"/>
              </a:gs>
            </a:gsLst>
            <a:lin ang="8100000" scaled="1"/>
            <a:tileRect/>
          </a:gra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chemeClr val="tx1">
                  <a:lumMod val="65000"/>
                  <a:lumOff val="35000"/>
                </a:schemeClr>
              </a:solidFill>
            </a:endParaRPr>
          </a:p>
        </p:txBody>
      </p:sp>
      <p:sp>
        <p:nvSpPr>
          <p:cNvPr id="99" name="Rectangle 98">
            <a:extLst>
              <a:ext uri="{FF2B5EF4-FFF2-40B4-BE49-F238E27FC236}">
                <a16:creationId xmlns:a16="http://schemas.microsoft.com/office/drawing/2014/main" id="{E69FB7D7-83A5-4E8F-A888-FF4A0EFFFAA0}"/>
              </a:ext>
            </a:extLst>
          </p:cNvPr>
          <p:cNvSpPr/>
          <p:nvPr/>
        </p:nvSpPr>
        <p:spPr>
          <a:xfrm rot="1630235">
            <a:off x="8078927" y="6434088"/>
            <a:ext cx="1188720" cy="182880"/>
          </a:xfrm>
          <a:prstGeom prst="rect">
            <a:avLst/>
          </a:prstGeom>
          <a:gradFill flip="none" rotWithShape="1">
            <a:gsLst>
              <a:gs pos="0">
                <a:schemeClr val="bg1">
                  <a:lumMod val="87000"/>
                </a:schemeClr>
              </a:gs>
              <a:gs pos="100000">
                <a:schemeClr val="bg1"/>
              </a:gs>
            </a:gsLst>
            <a:lin ang="8100000" scaled="1"/>
            <a:tileRect/>
          </a:gra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chemeClr val="tx1">
                  <a:lumMod val="65000"/>
                  <a:lumOff val="35000"/>
                </a:schemeClr>
              </a:solidFill>
            </a:endParaRPr>
          </a:p>
        </p:txBody>
      </p:sp>
      <p:sp>
        <p:nvSpPr>
          <p:cNvPr id="100" name="Rectangle 99">
            <a:extLst>
              <a:ext uri="{FF2B5EF4-FFF2-40B4-BE49-F238E27FC236}">
                <a16:creationId xmlns:a16="http://schemas.microsoft.com/office/drawing/2014/main" id="{57E81973-BDC4-4B11-BD76-D14CDF37615C}"/>
              </a:ext>
            </a:extLst>
          </p:cNvPr>
          <p:cNvSpPr/>
          <p:nvPr/>
        </p:nvSpPr>
        <p:spPr>
          <a:xfrm rot="18590322">
            <a:off x="8800558" y="6168660"/>
            <a:ext cx="1404753" cy="182880"/>
          </a:xfrm>
          <a:prstGeom prst="rect">
            <a:avLst/>
          </a:prstGeom>
          <a:gradFill flip="none" rotWithShape="1">
            <a:gsLst>
              <a:gs pos="0">
                <a:schemeClr val="bg1">
                  <a:lumMod val="87000"/>
                </a:schemeClr>
              </a:gs>
              <a:gs pos="100000">
                <a:schemeClr val="bg1"/>
              </a:gs>
            </a:gsLst>
            <a:lin ang="8100000" scaled="1"/>
            <a:tileRect/>
          </a:gra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chemeClr val="tx1">
                  <a:lumMod val="65000"/>
                  <a:lumOff val="35000"/>
                </a:schemeClr>
              </a:solidFill>
            </a:endParaRPr>
          </a:p>
        </p:txBody>
      </p:sp>
      <p:sp>
        <p:nvSpPr>
          <p:cNvPr id="101" name="Rectangle 100">
            <a:extLst>
              <a:ext uri="{FF2B5EF4-FFF2-40B4-BE49-F238E27FC236}">
                <a16:creationId xmlns:a16="http://schemas.microsoft.com/office/drawing/2014/main" id="{A4BAA645-6CA2-4741-81E1-F2D6D036CADB}"/>
              </a:ext>
            </a:extLst>
          </p:cNvPr>
          <p:cNvSpPr/>
          <p:nvPr/>
        </p:nvSpPr>
        <p:spPr>
          <a:xfrm rot="1266680">
            <a:off x="9760703" y="5802008"/>
            <a:ext cx="959368" cy="182880"/>
          </a:xfrm>
          <a:prstGeom prst="rect">
            <a:avLst/>
          </a:prstGeom>
          <a:gradFill flip="none" rotWithShape="1">
            <a:gsLst>
              <a:gs pos="0">
                <a:schemeClr val="bg1">
                  <a:lumMod val="87000"/>
                </a:schemeClr>
              </a:gs>
              <a:gs pos="100000">
                <a:schemeClr val="bg1"/>
              </a:gs>
            </a:gsLst>
            <a:lin ang="8100000" scaled="1"/>
            <a:tileRect/>
          </a:gra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chemeClr val="tx1">
                  <a:lumMod val="65000"/>
                  <a:lumOff val="35000"/>
                </a:schemeClr>
              </a:solidFill>
            </a:endParaRPr>
          </a:p>
        </p:txBody>
      </p:sp>
      <p:sp>
        <p:nvSpPr>
          <p:cNvPr id="102" name="Rectangle 101">
            <a:extLst>
              <a:ext uri="{FF2B5EF4-FFF2-40B4-BE49-F238E27FC236}">
                <a16:creationId xmlns:a16="http://schemas.microsoft.com/office/drawing/2014/main" id="{B29E28A4-DEE3-47F0-9754-42C7605D2161}"/>
              </a:ext>
            </a:extLst>
          </p:cNvPr>
          <p:cNvSpPr/>
          <p:nvPr/>
        </p:nvSpPr>
        <p:spPr>
          <a:xfrm rot="19201153">
            <a:off x="10293091" y="5347529"/>
            <a:ext cx="2023022" cy="182880"/>
          </a:xfrm>
          <a:prstGeom prst="rect">
            <a:avLst/>
          </a:prstGeom>
          <a:gradFill flip="none" rotWithShape="1">
            <a:gsLst>
              <a:gs pos="0">
                <a:schemeClr val="bg1">
                  <a:lumMod val="87000"/>
                </a:schemeClr>
              </a:gs>
              <a:gs pos="100000">
                <a:schemeClr val="bg1"/>
              </a:gs>
            </a:gsLst>
            <a:lin ang="8100000" scaled="1"/>
            <a:tileRect/>
          </a:gra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chemeClr val="tx1">
                  <a:lumMod val="65000"/>
                  <a:lumOff val="35000"/>
                </a:schemeClr>
              </a:solidFill>
            </a:endParaRPr>
          </a:p>
        </p:txBody>
      </p:sp>
      <p:grpSp>
        <p:nvGrpSpPr>
          <p:cNvPr id="103" name="Group 102">
            <a:extLst>
              <a:ext uri="{FF2B5EF4-FFF2-40B4-BE49-F238E27FC236}">
                <a16:creationId xmlns:a16="http://schemas.microsoft.com/office/drawing/2014/main" id="{C1DD6B17-EC32-4821-9C53-46911D663576}"/>
              </a:ext>
            </a:extLst>
          </p:cNvPr>
          <p:cNvGrpSpPr/>
          <p:nvPr/>
        </p:nvGrpSpPr>
        <p:grpSpPr>
          <a:xfrm rot="20855145">
            <a:off x="11613424" y="4637428"/>
            <a:ext cx="586399" cy="548640"/>
            <a:chOff x="8817102" y="1225804"/>
            <a:chExt cx="586399" cy="548640"/>
          </a:xfrm>
        </p:grpSpPr>
        <p:grpSp>
          <p:nvGrpSpPr>
            <p:cNvPr id="104" name="Group 103">
              <a:extLst>
                <a:ext uri="{FF2B5EF4-FFF2-40B4-BE49-F238E27FC236}">
                  <a16:creationId xmlns:a16="http://schemas.microsoft.com/office/drawing/2014/main" id="{EED081CA-B905-4148-AAE0-5FF0D8591998}"/>
                </a:ext>
              </a:extLst>
            </p:cNvPr>
            <p:cNvGrpSpPr/>
            <p:nvPr/>
          </p:nvGrpSpPr>
          <p:grpSpPr>
            <a:xfrm rot="1527336">
              <a:off x="8817102" y="1225804"/>
              <a:ext cx="584883" cy="548640"/>
              <a:chOff x="8760368" y="1190003"/>
              <a:chExt cx="584883" cy="548640"/>
            </a:xfrm>
          </p:grpSpPr>
          <p:sp>
            <p:nvSpPr>
              <p:cNvPr id="106" name="Rectangle 105">
                <a:extLst>
                  <a:ext uri="{FF2B5EF4-FFF2-40B4-BE49-F238E27FC236}">
                    <a16:creationId xmlns:a16="http://schemas.microsoft.com/office/drawing/2014/main" id="{53BE0728-F543-46BB-92CA-22A3BA01044D}"/>
                  </a:ext>
                </a:extLst>
              </p:cNvPr>
              <p:cNvSpPr/>
              <p:nvPr/>
            </p:nvSpPr>
            <p:spPr>
              <a:xfrm>
                <a:off x="8760368" y="1190647"/>
                <a:ext cx="548640" cy="182880"/>
              </a:xfrm>
              <a:prstGeom prst="rect">
                <a:avLst/>
              </a:prstGeom>
              <a:gradFill flip="none" rotWithShape="1">
                <a:gsLst>
                  <a:gs pos="0">
                    <a:schemeClr val="bg1">
                      <a:lumMod val="87000"/>
                    </a:schemeClr>
                  </a:gs>
                  <a:gs pos="100000">
                    <a:schemeClr val="bg1"/>
                  </a:gs>
                </a:gsLst>
                <a:lin ang="8100000" scaled="1"/>
                <a:tileRect/>
              </a:gra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chemeClr val="tx1">
                      <a:lumMod val="65000"/>
                      <a:lumOff val="35000"/>
                    </a:schemeClr>
                  </a:solidFill>
                </a:endParaRPr>
              </a:p>
            </p:txBody>
          </p:sp>
          <p:sp>
            <p:nvSpPr>
              <p:cNvPr id="107" name="Rectangle 106">
                <a:extLst>
                  <a:ext uri="{FF2B5EF4-FFF2-40B4-BE49-F238E27FC236}">
                    <a16:creationId xmlns:a16="http://schemas.microsoft.com/office/drawing/2014/main" id="{F6C23F63-0ACB-4FE4-AE67-7913A2AD78B5}"/>
                  </a:ext>
                </a:extLst>
              </p:cNvPr>
              <p:cNvSpPr/>
              <p:nvPr/>
            </p:nvSpPr>
            <p:spPr>
              <a:xfrm rot="16200000" flipH="1">
                <a:off x="8979491" y="1372883"/>
                <a:ext cx="548640" cy="182880"/>
              </a:xfrm>
              <a:prstGeom prst="rect">
                <a:avLst/>
              </a:prstGeom>
              <a:gradFill flip="none" rotWithShape="1">
                <a:gsLst>
                  <a:gs pos="0">
                    <a:schemeClr val="bg1">
                      <a:lumMod val="87000"/>
                    </a:schemeClr>
                  </a:gs>
                  <a:gs pos="100000">
                    <a:schemeClr val="bg1"/>
                  </a:gs>
                </a:gsLst>
                <a:lin ang="8100000" scaled="1"/>
                <a:tileRect/>
              </a:gra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chemeClr val="tx1">
                      <a:lumMod val="65000"/>
                      <a:lumOff val="35000"/>
                    </a:schemeClr>
                  </a:solidFill>
                </a:endParaRPr>
              </a:p>
            </p:txBody>
          </p:sp>
        </p:grpSp>
        <p:sp>
          <p:nvSpPr>
            <p:cNvPr id="105" name="Oval 104">
              <a:extLst>
                <a:ext uri="{FF2B5EF4-FFF2-40B4-BE49-F238E27FC236}">
                  <a16:creationId xmlns:a16="http://schemas.microsoft.com/office/drawing/2014/main" id="{0A42206F-1910-43F5-991B-C08EBFCDC840}"/>
                </a:ext>
              </a:extLst>
            </p:cNvPr>
            <p:cNvSpPr/>
            <p:nvPr/>
          </p:nvSpPr>
          <p:spPr>
            <a:xfrm>
              <a:off x="9274472" y="1342617"/>
              <a:ext cx="129029" cy="129029"/>
            </a:xfrm>
            <a:prstGeom prst="ellipse">
              <a:avLst/>
            </a:prstGeom>
            <a:gradFill flip="none" rotWithShape="1">
              <a:gsLst>
                <a:gs pos="0">
                  <a:schemeClr val="bg1">
                    <a:lumMod val="87000"/>
                  </a:schemeClr>
                </a:gs>
                <a:gs pos="100000">
                  <a:schemeClr val="bg1"/>
                </a:gs>
              </a:gsLst>
              <a:lin ang="8100000" scaled="1"/>
              <a:tileRect/>
            </a:gradFill>
            <a:ln w="6350">
              <a:solidFill>
                <a:schemeClr val="bg1">
                  <a:lumMod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a:solidFill>
                  <a:schemeClr val="tx1">
                    <a:lumMod val="65000"/>
                    <a:lumOff val="35000"/>
                  </a:schemeClr>
                </a:solidFill>
              </a:endParaRPr>
            </a:p>
          </p:txBody>
        </p:sp>
      </p:grpSp>
      <p:sp>
        <p:nvSpPr>
          <p:cNvPr id="3" name="Rectangle 2"/>
          <p:cNvSpPr/>
          <p:nvPr/>
        </p:nvSpPr>
        <p:spPr>
          <a:xfrm>
            <a:off x="502024" y="357699"/>
            <a:ext cx="3365024" cy="646331"/>
          </a:xfrm>
          <a:prstGeom prst="rect">
            <a:avLst/>
          </a:prstGeom>
        </p:spPr>
        <p:txBody>
          <a:bodyPr wrap="none">
            <a:spAutoFit/>
          </a:bodyPr>
          <a:lstStyle/>
          <a:p>
            <a:r>
              <a:rPr lang="en-US" sz="3600" b="1">
                <a:ln/>
                <a:solidFill>
                  <a:schemeClr val="bg1"/>
                </a:solidFill>
                <a:latin typeface="+mj-lt"/>
                <a:cs typeface="Times New Roman" pitchFamily="18" charset="0"/>
              </a:rPr>
              <a:t>2. Cấu trúc lặp</a:t>
            </a:r>
            <a:endParaRPr lang="en-US" sz="3600" b="1" dirty="0">
              <a:ln/>
              <a:solidFill>
                <a:schemeClr val="bg1"/>
              </a:solidFill>
              <a:latin typeface="+mj-lt"/>
              <a:cs typeface="Times New Roman" pitchFamily="18" charset="0"/>
            </a:endParaRPr>
          </a:p>
        </p:txBody>
      </p:sp>
      <p:sp>
        <p:nvSpPr>
          <p:cNvPr id="40" name="Rectangle 39"/>
          <p:cNvSpPr/>
          <p:nvPr/>
        </p:nvSpPr>
        <p:spPr>
          <a:xfrm>
            <a:off x="502024" y="1227222"/>
            <a:ext cx="3657601" cy="40537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800" b="1" u="sng">
                <a:solidFill>
                  <a:srgbClr val="FF0745"/>
                </a:solidFill>
                <a:latin typeface="+mj-lt"/>
              </a:rPr>
              <a:t>Hoạt động 2:</a:t>
            </a:r>
          </a:p>
          <a:p>
            <a:pPr>
              <a:lnSpc>
                <a:spcPct val="150000"/>
              </a:lnSpc>
            </a:pPr>
            <a:r>
              <a:rPr lang="en-US" sz="2400">
                <a:solidFill>
                  <a:srgbClr val="008000"/>
                </a:solidFill>
                <a:latin typeface="+mj-lt"/>
                <a:cs typeface="Calibri" panose="020F0502020204030204" pitchFamily="34" charset="0"/>
              </a:rPr>
              <a:t>1) Trong trò chơi ở phần khởi động, hoạt động nào được lặp lại?</a:t>
            </a:r>
          </a:p>
          <a:p>
            <a:pPr>
              <a:lnSpc>
                <a:spcPct val="150000"/>
              </a:lnSpc>
            </a:pPr>
            <a:r>
              <a:rPr lang="en-US" sz="2400">
                <a:solidFill>
                  <a:srgbClr val="008000"/>
                </a:solidFill>
                <a:latin typeface="+mj-lt"/>
                <a:cs typeface="Calibri" panose="020F0502020204030204" pitchFamily="34" charset="0"/>
              </a:rPr>
              <a:t>2) Điều kiện để dừng trò chơi là gì?</a:t>
            </a:r>
            <a:endParaRPr lang="en-US" sz="2400" dirty="0">
              <a:solidFill>
                <a:srgbClr val="008000"/>
              </a:solidFill>
              <a:latin typeface="+mj-lt"/>
              <a:cs typeface="Calibri" panose="020F0502020204030204" pitchFamily="34" charset="0"/>
            </a:endParaRPr>
          </a:p>
        </p:txBody>
      </p:sp>
      <p:sp>
        <p:nvSpPr>
          <p:cNvPr id="53" name="Rounded Rectangle 52"/>
          <p:cNvSpPr/>
          <p:nvPr/>
        </p:nvSpPr>
        <p:spPr>
          <a:xfrm>
            <a:off x="4446494" y="1559858"/>
            <a:ext cx="6858108" cy="1658082"/>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nl-NL" sz="2400">
                <a:solidFill>
                  <a:srgbClr val="002060"/>
                </a:solidFill>
              </a:rPr>
              <a:t>- Trong trò chơi ở phần khởi động, hoạt động trả lời câu hỏi của cặp chơi được lặp đi lặp lại.</a:t>
            </a:r>
            <a:endParaRPr lang="en-US" sz="2400">
              <a:solidFill>
                <a:srgbClr val="002060"/>
              </a:solidFill>
            </a:endParaRPr>
          </a:p>
        </p:txBody>
      </p:sp>
      <p:sp>
        <p:nvSpPr>
          <p:cNvPr id="108" name="Rounded Rectangle 107"/>
          <p:cNvSpPr/>
          <p:nvPr/>
        </p:nvSpPr>
        <p:spPr>
          <a:xfrm>
            <a:off x="4446494" y="3548845"/>
            <a:ext cx="6858108" cy="1601541"/>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nl-NL" sz="2400">
                <a:solidFill>
                  <a:srgbClr val="002060"/>
                </a:solidFill>
              </a:rPr>
              <a:t>- Điều kiện để dừng trò chơi là hết thời gian một phút.</a:t>
            </a:r>
            <a:endParaRPr lang="en-US" sz="2400">
              <a:solidFill>
                <a:srgbClr val="002060"/>
              </a:solidFill>
            </a:endParaRPr>
          </a:p>
        </p:txBody>
      </p:sp>
    </p:spTree>
    <p:extLst>
      <p:ext uri="{BB962C8B-B14F-4D97-AF65-F5344CB8AC3E}">
        <p14:creationId xmlns:p14="http://schemas.microsoft.com/office/powerpoint/2010/main" val="545688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barn(inVertical)">
                                      <p:cBhvr>
                                        <p:cTn id="12" dur="500"/>
                                        <p:tgtEl>
                                          <p:spTgt spid="4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wipe(down)">
                                      <p:cBhvr>
                                        <p:cTn id="17" dur="500"/>
                                        <p:tgtEl>
                                          <p:spTgt spid="5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08"/>
                                        </p:tgtEl>
                                        <p:attrNameLst>
                                          <p:attrName>style.visibility</p:attrName>
                                        </p:attrNameLst>
                                      </p:cBhvr>
                                      <p:to>
                                        <p:strVal val="visible"/>
                                      </p:to>
                                    </p:set>
                                    <p:animEffect transition="in" filter="wipe(down)">
                                      <p:cBhvr>
                                        <p:cTn id="22"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0" grpId="0" animBg="1"/>
      <p:bldP spid="53" grpId="0" animBg="1"/>
      <p:bldP spid="10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Rectangle 1"/>
          <p:cNvSpPr/>
          <p:nvPr/>
        </p:nvSpPr>
        <p:spPr>
          <a:xfrm>
            <a:off x="197224" y="197224"/>
            <a:ext cx="11732128" cy="6328304"/>
          </a:xfrm>
          <a:prstGeom prst="rect">
            <a:avLst/>
          </a:prstGeom>
          <a:noFill/>
          <a:ln w="285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502024" y="357699"/>
            <a:ext cx="3365024" cy="646331"/>
          </a:xfrm>
          <a:prstGeom prst="rect">
            <a:avLst/>
          </a:prstGeom>
        </p:spPr>
        <p:txBody>
          <a:bodyPr wrap="none">
            <a:spAutoFit/>
          </a:bodyPr>
          <a:lstStyle/>
          <a:p>
            <a:r>
              <a:rPr lang="en-US" sz="3600" b="1">
                <a:ln/>
                <a:solidFill>
                  <a:schemeClr val="bg1"/>
                </a:solidFill>
                <a:latin typeface="+mj-lt"/>
                <a:cs typeface="Times New Roman" pitchFamily="18" charset="0"/>
              </a:rPr>
              <a:t>2. Cấu trúc lặp</a:t>
            </a:r>
            <a:endParaRPr lang="en-US" sz="3600" b="1" dirty="0">
              <a:ln/>
              <a:solidFill>
                <a:schemeClr val="bg1"/>
              </a:solidFill>
              <a:latin typeface="+mj-lt"/>
              <a:cs typeface="Times New Roman" pitchFamily="18" charset="0"/>
            </a:endParaRPr>
          </a:p>
        </p:txBody>
      </p:sp>
      <p:sp>
        <p:nvSpPr>
          <p:cNvPr id="40" name="Rectangle 39"/>
          <p:cNvSpPr/>
          <p:nvPr/>
        </p:nvSpPr>
        <p:spPr>
          <a:xfrm>
            <a:off x="502024" y="1190911"/>
            <a:ext cx="7709647" cy="28969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800" b="1">
              <a:solidFill>
                <a:srgbClr val="FF0745"/>
              </a:solidFill>
              <a:latin typeface="+mj-lt"/>
            </a:endParaRPr>
          </a:p>
          <a:p>
            <a:pPr algn="just">
              <a:lnSpc>
                <a:spcPct val="150000"/>
              </a:lnSpc>
            </a:pPr>
            <a:r>
              <a:rPr lang="en-US" sz="2800" b="1" u="sng">
                <a:solidFill>
                  <a:srgbClr val="002060"/>
                </a:solidFill>
                <a:latin typeface="+mj-lt"/>
              </a:rPr>
              <a:t>Hoạt động nhóm:</a:t>
            </a:r>
          </a:p>
          <a:p>
            <a:pPr marL="514350" indent="-514350" algn="just">
              <a:lnSpc>
                <a:spcPct val="150000"/>
              </a:lnSpc>
              <a:buFont typeface="+mj-lt"/>
              <a:buAutoNum type="arabicPeriod"/>
            </a:pPr>
            <a:r>
              <a:rPr lang="en-US" sz="2800">
                <a:solidFill>
                  <a:srgbClr val="002060"/>
                </a:solidFill>
                <a:latin typeface="+mj-lt"/>
                <a:cs typeface="Calibri" panose="020F0502020204030204" pitchFamily="34" charset="0"/>
              </a:rPr>
              <a:t>Cấu trúc lặp dùng để làm gì?</a:t>
            </a:r>
          </a:p>
          <a:p>
            <a:pPr marL="514350" indent="-514350" algn="just">
              <a:lnSpc>
                <a:spcPct val="150000"/>
              </a:lnSpc>
              <a:buFont typeface="+mj-lt"/>
              <a:buAutoNum type="arabicPeriod"/>
            </a:pPr>
            <a:r>
              <a:rPr lang="en-US" sz="2800">
                <a:solidFill>
                  <a:srgbClr val="002060"/>
                </a:solidFill>
                <a:latin typeface="+mj-lt"/>
                <a:cs typeface="Calibri" panose="020F0502020204030204" pitchFamily="34" charset="0"/>
              </a:rPr>
              <a:t>Trong cấu trúc lặp gồm những bước nào?</a:t>
            </a:r>
          </a:p>
          <a:p>
            <a:pPr marL="514350" indent="-514350" algn="just">
              <a:lnSpc>
                <a:spcPct val="150000"/>
              </a:lnSpc>
              <a:buFont typeface="+mj-lt"/>
              <a:buAutoNum type="arabicPeriod"/>
            </a:pPr>
            <a:r>
              <a:rPr lang="en-US" sz="2800">
                <a:solidFill>
                  <a:srgbClr val="002060"/>
                </a:solidFill>
                <a:latin typeface="+mj-lt"/>
                <a:cs typeface="Calibri" panose="020F0502020204030204" pitchFamily="34" charset="0"/>
              </a:rPr>
              <a:t>Hãy nêu sơ đồ cấu trúc lặp và giải thích?</a:t>
            </a:r>
          </a:p>
          <a:p>
            <a:pPr algn="ctr">
              <a:lnSpc>
                <a:spcPct val="150000"/>
              </a:lnSpc>
            </a:pPr>
            <a:endParaRPr lang="en-US" sz="2400" dirty="0">
              <a:solidFill>
                <a:srgbClr val="008000"/>
              </a:solidFill>
              <a:latin typeface="+mj-lt"/>
              <a:cs typeface="Calibri" panose="020F0502020204030204" pitchFamily="34" charset="0"/>
            </a:endParaRPr>
          </a:p>
        </p:txBody>
      </p:sp>
      <p:sp>
        <p:nvSpPr>
          <p:cNvPr id="18" name="Rectangle: Rounded Corners 7">
            <a:extLst>
              <a:ext uri="{FF2B5EF4-FFF2-40B4-BE49-F238E27FC236}">
                <a16:creationId xmlns:a16="http://schemas.microsoft.com/office/drawing/2014/main" id="{3C3172F7-5E50-4827-BFA3-83728AEE2A0F}"/>
              </a:ext>
            </a:extLst>
          </p:cNvPr>
          <p:cNvSpPr/>
          <p:nvPr/>
        </p:nvSpPr>
        <p:spPr>
          <a:xfrm>
            <a:off x="643334" y="1190910"/>
            <a:ext cx="4914783" cy="5222401"/>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4DC758ED-CEBB-4EB5-A041-DEAFC4AD6A74}"/>
              </a:ext>
            </a:extLst>
          </p:cNvPr>
          <p:cNvSpPr txBox="1"/>
          <p:nvPr/>
        </p:nvSpPr>
        <p:spPr>
          <a:xfrm>
            <a:off x="949196" y="1618382"/>
            <a:ext cx="4303058" cy="1754326"/>
          </a:xfrm>
          <a:prstGeom prst="rect">
            <a:avLst/>
          </a:prstGeom>
          <a:solidFill>
            <a:schemeClr val="accent2">
              <a:lumMod val="20000"/>
              <a:lumOff val="80000"/>
            </a:schemeClr>
          </a:solidFill>
        </p:spPr>
        <p:txBody>
          <a:bodyPr wrap="square" rtlCol="0">
            <a:spAutoFit/>
          </a:bodyPr>
          <a:lstStyle/>
          <a:p>
            <a:pPr algn="just">
              <a:lnSpc>
                <a:spcPct val="150000"/>
              </a:lnSpc>
            </a:pPr>
            <a:r>
              <a:rPr lang="en-US" sz="2400" b="1" dirty="0" err="1">
                <a:solidFill>
                  <a:srgbClr val="002060"/>
                </a:solidFill>
              </a:rPr>
              <a:t>Cấu</a:t>
            </a:r>
            <a:r>
              <a:rPr lang="en-US" sz="2400" b="1" dirty="0">
                <a:solidFill>
                  <a:srgbClr val="002060"/>
                </a:solidFill>
              </a:rPr>
              <a:t> </a:t>
            </a:r>
            <a:r>
              <a:rPr lang="en-US" sz="2400" b="1" dirty="0" err="1">
                <a:solidFill>
                  <a:srgbClr val="002060"/>
                </a:solidFill>
              </a:rPr>
              <a:t>trúc</a:t>
            </a:r>
            <a:r>
              <a:rPr lang="en-US" sz="2400" b="1" dirty="0">
                <a:solidFill>
                  <a:srgbClr val="002060"/>
                </a:solidFill>
              </a:rPr>
              <a:t> </a:t>
            </a:r>
            <a:r>
              <a:rPr lang="en-US" sz="2400" b="1" dirty="0" err="1">
                <a:solidFill>
                  <a:srgbClr val="002060"/>
                </a:solidFill>
              </a:rPr>
              <a:t>lặp</a:t>
            </a:r>
            <a:r>
              <a:rPr lang="en-US" sz="2400" b="1" dirty="0">
                <a:solidFill>
                  <a:srgbClr val="002060"/>
                </a:solidFill>
              </a:rPr>
              <a:t> </a:t>
            </a:r>
            <a:r>
              <a:rPr lang="en-US" sz="2400" dirty="0" err="1">
                <a:solidFill>
                  <a:srgbClr val="002060"/>
                </a:solidFill>
              </a:rPr>
              <a:t>dùng</a:t>
            </a:r>
            <a:r>
              <a:rPr lang="en-US" sz="2400" dirty="0">
                <a:solidFill>
                  <a:srgbClr val="002060"/>
                </a:solidFill>
              </a:rPr>
              <a:t> </a:t>
            </a:r>
            <a:r>
              <a:rPr lang="en-US" sz="2400" dirty="0" err="1">
                <a:solidFill>
                  <a:srgbClr val="002060"/>
                </a:solidFill>
              </a:rPr>
              <a:t>để</a:t>
            </a:r>
            <a:r>
              <a:rPr lang="en-US" sz="2400" dirty="0">
                <a:solidFill>
                  <a:srgbClr val="002060"/>
                </a:solidFill>
              </a:rPr>
              <a:t> </a:t>
            </a:r>
            <a:r>
              <a:rPr lang="en-US" sz="2400" dirty="0" err="1">
                <a:solidFill>
                  <a:srgbClr val="002060"/>
                </a:solidFill>
              </a:rPr>
              <a:t>mô</a:t>
            </a:r>
            <a:r>
              <a:rPr lang="en-US" sz="2400" dirty="0">
                <a:solidFill>
                  <a:srgbClr val="002060"/>
                </a:solidFill>
              </a:rPr>
              <a:t> </a:t>
            </a:r>
            <a:r>
              <a:rPr lang="en-US" sz="2400" dirty="0" err="1">
                <a:solidFill>
                  <a:srgbClr val="002060"/>
                </a:solidFill>
              </a:rPr>
              <a:t>tả</a:t>
            </a:r>
            <a:r>
              <a:rPr lang="en-US" sz="2400" dirty="0">
                <a:solidFill>
                  <a:srgbClr val="002060"/>
                </a:solidFill>
              </a:rPr>
              <a:t> </a:t>
            </a:r>
            <a:r>
              <a:rPr lang="en-US" sz="2400" dirty="0" err="1">
                <a:solidFill>
                  <a:srgbClr val="002060"/>
                </a:solidFill>
              </a:rPr>
              <a:t>các</a:t>
            </a:r>
            <a:r>
              <a:rPr lang="en-US" sz="2400" dirty="0">
                <a:solidFill>
                  <a:srgbClr val="002060"/>
                </a:solidFill>
              </a:rPr>
              <a:t> </a:t>
            </a:r>
            <a:r>
              <a:rPr lang="en-US" sz="2400" dirty="0" err="1">
                <a:solidFill>
                  <a:srgbClr val="002060"/>
                </a:solidFill>
              </a:rPr>
              <a:t>bước</a:t>
            </a:r>
            <a:r>
              <a:rPr lang="en-US" sz="2400" dirty="0">
                <a:solidFill>
                  <a:srgbClr val="002060"/>
                </a:solidFill>
              </a:rPr>
              <a:t> </a:t>
            </a:r>
            <a:r>
              <a:rPr lang="en-US" sz="2400" dirty="0" err="1">
                <a:solidFill>
                  <a:srgbClr val="002060"/>
                </a:solidFill>
              </a:rPr>
              <a:t>của</a:t>
            </a:r>
            <a:r>
              <a:rPr lang="en-US" sz="2400" dirty="0">
                <a:solidFill>
                  <a:srgbClr val="002060"/>
                </a:solidFill>
              </a:rPr>
              <a:t> </a:t>
            </a:r>
            <a:r>
              <a:rPr lang="en-US" sz="2400" dirty="0" err="1">
                <a:solidFill>
                  <a:srgbClr val="002060"/>
                </a:solidFill>
              </a:rPr>
              <a:t>thuật</a:t>
            </a:r>
            <a:r>
              <a:rPr lang="en-US" sz="2400" dirty="0">
                <a:solidFill>
                  <a:srgbClr val="002060"/>
                </a:solidFill>
              </a:rPr>
              <a:t> </a:t>
            </a:r>
            <a:r>
              <a:rPr lang="en-US" sz="2400" dirty="0" err="1">
                <a:solidFill>
                  <a:srgbClr val="002060"/>
                </a:solidFill>
              </a:rPr>
              <a:t>toán</a:t>
            </a:r>
            <a:r>
              <a:rPr lang="en-US" sz="2400" dirty="0">
                <a:solidFill>
                  <a:srgbClr val="002060"/>
                </a:solidFill>
              </a:rPr>
              <a:t> </a:t>
            </a:r>
            <a:r>
              <a:rPr lang="en-US" sz="2400" dirty="0" err="1">
                <a:solidFill>
                  <a:srgbClr val="002060"/>
                </a:solidFill>
              </a:rPr>
              <a:t>được</a:t>
            </a:r>
            <a:r>
              <a:rPr lang="en-US" sz="2400" dirty="0">
                <a:solidFill>
                  <a:srgbClr val="002060"/>
                </a:solidFill>
              </a:rPr>
              <a:t> </a:t>
            </a:r>
            <a:r>
              <a:rPr lang="en-US" sz="2400" dirty="0" err="1">
                <a:solidFill>
                  <a:srgbClr val="002060"/>
                </a:solidFill>
              </a:rPr>
              <a:t>thực</a:t>
            </a:r>
            <a:r>
              <a:rPr lang="en-US" sz="2400" dirty="0">
                <a:solidFill>
                  <a:srgbClr val="002060"/>
                </a:solidFill>
              </a:rPr>
              <a:t> </a:t>
            </a:r>
            <a:r>
              <a:rPr lang="en-US" sz="2400" dirty="0" err="1">
                <a:solidFill>
                  <a:srgbClr val="002060"/>
                </a:solidFill>
              </a:rPr>
              <a:t>hiện</a:t>
            </a:r>
            <a:r>
              <a:rPr lang="en-US" sz="2400" dirty="0">
                <a:solidFill>
                  <a:srgbClr val="002060"/>
                </a:solidFill>
              </a:rPr>
              <a:t> </a:t>
            </a:r>
            <a:r>
              <a:rPr lang="en-US" sz="2400" dirty="0" err="1">
                <a:solidFill>
                  <a:srgbClr val="002060"/>
                </a:solidFill>
              </a:rPr>
              <a:t>lặp</a:t>
            </a:r>
            <a:r>
              <a:rPr lang="en-US" sz="2400" dirty="0">
                <a:solidFill>
                  <a:srgbClr val="002060"/>
                </a:solidFill>
              </a:rPr>
              <a:t> </a:t>
            </a:r>
            <a:r>
              <a:rPr lang="en-US" sz="2400" dirty="0" err="1">
                <a:solidFill>
                  <a:srgbClr val="002060"/>
                </a:solidFill>
              </a:rPr>
              <a:t>lại</a:t>
            </a:r>
            <a:r>
              <a:rPr lang="en-US" sz="2400" dirty="0">
                <a:solidFill>
                  <a:srgbClr val="002060"/>
                </a:solidFill>
              </a:rPr>
              <a:t> </a:t>
            </a:r>
            <a:r>
              <a:rPr lang="en-US" sz="2400" dirty="0" err="1">
                <a:solidFill>
                  <a:srgbClr val="002060"/>
                </a:solidFill>
              </a:rPr>
              <a:t>nhiều</a:t>
            </a:r>
            <a:r>
              <a:rPr lang="en-US" sz="2400" dirty="0">
                <a:solidFill>
                  <a:srgbClr val="002060"/>
                </a:solidFill>
              </a:rPr>
              <a:t> </a:t>
            </a:r>
            <a:r>
              <a:rPr lang="en-US" sz="2400" dirty="0" err="1">
                <a:solidFill>
                  <a:srgbClr val="002060"/>
                </a:solidFill>
              </a:rPr>
              <a:t>lần</a:t>
            </a:r>
            <a:r>
              <a:rPr lang="en-US" sz="2400" dirty="0">
                <a:solidFill>
                  <a:srgbClr val="002060"/>
                </a:solidFill>
              </a:rPr>
              <a:t>.</a:t>
            </a:r>
          </a:p>
        </p:txBody>
      </p:sp>
      <p:sp>
        <p:nvSpPr>
          <p:cNvPr id="20" name="TextBox 19">
            <a:extLst>
              <a:ext uri="{FF2B5EF4-FFF2-40B4-BE49-F238E27FC236}">
                <a16:creationId xmlns:a16="http://schemas.microsoft.com/office/drawing/2014/main" id="{91C0A9F5-B98B-4837-B975-AC6BEBE1C9F6}"/>
              </a:ext>
            </a:extLst>
          </p:cNvPr>
          <p:cNvSpPr txBox="1"/>
          <p:nvPr/>
        </p:nvSpPr>
        <p:spPr>
          <a:xfrm>
            <a:off x="879276" y="3720216"/>
            <a:ext cx="4442898" cy="1754326"/>
          </a:xfrm>
          <a:prstGeom prst="rect">
            <a:avLst/>
          </a:prstGeom>
          <a:solidFill>
            <a:schemeClr val="accent2">
              <a:lumMod val="20000"/>
              <a:lumOff val="80000"/>
            </a:schemeClr>
          </a:solidFill>
        </p:spPr>
        <p:txBody>
          <a:bodyPr wrap="square" rtlCol="0">
            <a:spAutoFit/>
          </a:bodyPr>
          <a:lstStyle/>
          <a:p>
            <a:pPr algn="just">
              <a:lnSpc>
                <a:spcPct val="150000"/>
              </a:lnSpc>
            </a:pPr>
            <a:r>
              <a:rPr lang="vi-VN" sz="2400" dirty="0">
                <a:solidFill>
                  <a:srgbClr val="002060"/>
                </a:solidFill>
                <a:latin typeface="+mj-lt"/>
                <a:cs typeface="Calibri" panose="020F0502020204030204" pitchFamily="34" charset="0"/>
              </a:rPr>
              <a:t>Trong </a:t>
            </a:r>
            <a:r>
              <a:rPr lang="vi-VN" sz="2400" b="1" dirty="0">
                <a:solidFill>
                  <a:srgbClr val="002060"/>
                </a:solidFill>
                <a:latin typeface="+mj-lt"/>
                <a:cs typeface="Calibri" panose="020F0502020204030204" pitchFamily="34" charset="0"/>
              </a:rPr>
              <a:t>cấu trúc lặp</a:t>
            </a:r>
            <a:r>
              <a:rPr lang="vi-VN" sz="2400" dirty="0">
                <a:solidFill>
                  <a:srgbClr val="002060"/>
                </a:solidFill>
                <a:latin typeface="+mj-lt"/>
                <a:cs typeface="Calibri" panose="020F0502020204030204" pitchFamily="34" charset="0"/>
              </a:rPr>
              <a:t>, bao giờ cũng có bước </a:t>
            </a:r>
            <a:r>
              <a:rPr lang="vi-VN" sz="2400" b="1" dirty="0">
                <a:solidFill>
                  <a:srgbClr val="002060"/>
                </a:solidFill>
                <a:latin typeface="+mj-lt"/>
                <a:cs typeface="Calibri" panose="020F0502020204030204" pitchFamily="34" charset="0"/>
              </a:rPr>
              <a:t>kiểm tra điều kiện </a:t>
            </a:r>
            <a:r>
              <a:rPr lang="vi-VN" sz="2400" dirty="0">
                <a:solidFill>
                  <a:srgbClr val="002060"/>
                </a:solidFill>
                <a:latin typeface="+mj-lt"/>
                <a:cs typeface="Calibri" panose="020F0502020204030204" pitchFamily="34" charset="0"/>
              </a:rPr>
              <a:t>kết thúc quá trình lặp.</a:t>
            </a:r>
            <a:endParaRPr lang="en-US" sz="2400" dirty="0">
              <a:solidFill>
                <a:srgbClr val="002060"/>
              </a:solidFill>
              <a:latin typeface="+mj-lt"/>
              <a:cs typeface="Calibri" panose="020F0502020204030204" pitchFamily="34" charset="0"/>
            </a:endParaRPr>
          </a:p>
        </p:txBody>
      </p:sp>
      <p:pic>
        <p:nvPicPr>
          <p:cNvPr id="21" name="Picture 20" descr="Diagram&#10;&#10;Description automatically generated">
            <a:extLst>
              <a:ext uri="{FF2B5EF4-FFF2-40B4-BE49-F238E27FC236}">
                <a16:creationId xmlns:a16="http://schemas.microsoft.com/office/drawing/2014/main" id="{0172BF00-BC97-485C-905E-3C40104026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16632" y="1190909"/>
            <a:ext cx="5486473" cy="3568853"/>
          </a:xfrm>
          <a:prstGeom prst="rect">
            <a:avLst/>
          </a:prstGeom>
        </p:spPr>
      </p:pic>
      <p:sp>
        <p:nvSpPr>
          <p:cNvPr id="4" name="Rectangle 3"/>
          <p:cNvSpPr/>
          <p:nvPr/>
        </p:nvSpPr>
        <p:spPr>
          <a:xfrm>
            <a:off x="5916632" y="4880585"/>
            <a:ext cx="5486474" cy="1532727"/>
          </a:xfrm>
          <a:prstGeom prst="rect">
            <a:avLst/>
          </a:prstGeom>
        </p:spPr>
        <p:txBody>
          <a:bodyPr wrap="square">
            <a:spAutoFit/>
          </a:bodyPr>
          <a:lstStyle/>
          <a:p>
            <a:pPr algn="just">
              <a:lnSpc>
                <a:spcPct val="130000"/>
              </a:lnSpc>
            </a:pPr>
            <a:r>
              <a:rPr lang="en-US" sz="2400">
                <a:solidFill>
                  <a:schemeClr val="bg1"/>
                </a:solidFill>
              </a:rPr>
              <a:t>Nếu </a:t>
            </a:r>
            <a:r>
              <a:rPr lang="en-US" sz="2400" b="1">
                <a:solidFill>
                  <a:schemeClr val="bg1"/>
                </a:solidFill>
              </a:rPr>
              <a:t>Điều kiện </a:t>
            </a:r>
            <a:r>
              <a:rPr lang="en-US" sz="2400">
                <a:solidFill>
                  <a:schemeClr val="bg1"/>
                </a:solidFill>
              </a:rPr>
              <a:t>còn thời gian đúng thì thực hiện </a:t>
            </a:r>
            <a:r>
              <a:rPr lang="en-US" sz="2400" b="1">
                <a:solidFill>
                  <a:schemeClr val="bg1"/>
                </a:solidFill>
              </a:rPr>
              <a:t>Lệnh </a:t>
            </a:r>
            <a:r>
              <a:rPr lang="en-US" sz="2400">
                <a:solidFill>
                  <a:schemeClr val="bg1"/>
                </a:solidFill>
              </a:rPr>
              <a:t>đọc phiếu và trả lời, nếu </a:t>
            </a:r>
            <a:r>
              <a:rPr lang="en-US" sz="2400" b="1">
                <a:solidFill>
                  <a:schemeClr val="bg1"/>
                </a:solidFill>
              </a:rPr>
              <a:t>Điều kiện </a:t>
            </a:r>
            <a:r>
              <a:rPr lang="en-US" sz="2400">
                <a:solidFill>
                  <a:schemeClr val="bg1"/>
                </a:solidFill>
              </a:rPr>
              <a:t>sai kết thúc câu lệnh. </a:t>
            </a:r>
            <a:endParaRPr lang="en-US" sz="2400" dirty="0">
              <a:solidFill>
                <a:schemeClr val="bg1"/>
              </a:solidFill>
            </a:endParaRPr>
          </a:p>
        </p:txBody>
      </p:sp>
    </p:spTree>
    <p:extLst>
      <p:ext uri="{BB962C8B-B14F-4D97-AF65-F5344CB8AC3E}">
        <p14:creationId xmlns:p14="http://schemas.microsoft.com/office/powerpoint/2010/main" val="2379855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wipe(down)">
                                      <p:cBhvr>
                                        <p:cTn id="12" dur="500"/>
                                        <p:tgtEl>
                                          <p:spTgt spid="40"/>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xit" presetSubtype="4" fill="hold" grpId="1" nodeType="clickEffect">
                                  <p:stCondLst>
                                    <p:cond delay="0"/>
                                  </p:stCondLst>
                                  <p:childTnLst>
                                    <p:anim calcmode="lin" valueType="num">
                                      <p:cBhvr additive="base">
                                        <p:cTn id="16" dur="500"/>
                                        <p:tgtEl>
                                          <p:spTgt spid="40"/>
                                        </p:tgtEl>
                                        <p:attrNameLst>
                                          <p:attrName>ppt_x</p:attrName>
                                        </p:attrNameLst>
                                      </p:cBhvr>
                                      <p:tavLst>
                                        <p:tav tm="0">
                                          <p:val>
                                            <p:strVal val="ppt_x"/>
                                          </p:val>
                                        </p:tav>
                                        <p:tav tm="100000">
                                          <p:val>
                                            <p:strVal val="ppt_x"/>
                                          </p:val>
                                        </p:tav>
                                      </p:tavLst>
                                    </p:anim>
                                    <p:anim calcmode="lin" valueType="num">
                                      <p:cBhvr additive="base">
                                        <p:cTn id="17" dur="500"/>
                                        <p:tgtEl>
                                          <p:spTgt spid="40"/>
                                        </p:tgtEl>
                                        <p:attrNameLst>
                                          <p:attrName>ppt_y</p:attrName>
                                        </p:attrNameLst>
                                      </p:cBhvr>
                                      <p:tavLst>
                                        <p:tav tm="0">
                                          <p:val>
                                            <p:strVal val="ppt_y"/>
                                          </p:val>
                                        </p:tav>
                                        <p:tav tm="100000">
                                          <p:val>
                                            <p:strVal val="1+ppt_h/2"/>
                                          </p:val>
                                        </p:tav>
                                      </p:tavLst>
                                    </p:anim>
                                    <p:set>
                                      <p:cBhvr>
                                        <p:cTn id="18" dur="1" fill="hold">
                                          <p:stCondLst>
                                            <p:cond delay="499"/>
                                          </p:stCondLst>
                                        </p:cTn>
                                        <p:tgtEl>
                                          <p:spTgt spid="40"/>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6" presetClass="entr" presetSubtype="21"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barn(inVertical)">
                                      <p:cBhvr>
                                        <p:cTn id="23" dur="500"/>
                                        <p:tgtEl>
                                          <p:spTgt spid="19"/>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barn(inVertical)">
                                      <p:cBhvr>
                                        <p:cTn id="28" dur="500"/>
                                        <p:tgtEl>
                                          <p:spTgt spid="20"/>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barn(inVertical)">
                                      <p:cBhvr>
                                        <p:cTn id="33" dur="500"/>
                                        <p:tgtEl>
                                          <p:spTgt spid="21"/>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wipe(down)">
                                      <p:cBhvr>
                                        <p:cTn id="3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0" grpId="0" animBg="1"/>
      <p:bldP spid="40" grpId="1" animBg="1"/>
      <p:bldP spid="18" grpId="0" animBg="1"/>
      <p:bldP spid="19" grpId="0" animBg="1"/>
      <p:bldP spid="20" grpId="0" animBg="1"/>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Autofit/>
          </a:bodyPr>
          <a:lstStyle/>
          <a:p>
            <a:r>
              <a:rPr lang="en-US" sz="4000" b="1" u="sng">
                <a:solidFill>
                  <a:srgbClr val="002060"/>
                </a:solidFill>
              </a:rPr>
              <a:t>Kết luận</a:t>
            </a:r>
            <a:endParaRPr lang="en-US" sz="4000" b="1" u="sng" dirty="0">
              <a:solidFill>
                <a:srgbClr val="002060"/>
              </a:solidFill>
            </a:endParaRPr>
          </a:p>
        </p:txBody>
      </p:sp>
      <p:pic>
        <p:nvPicPr>
          <p:cNvPr id="4" name="Picture 3" descr="A picture containing text, clock&#10;&#10;Description automatically generated">
            <a:extLst>
              <a:ext uri="{FF2B5EF4-FFF2-40B4-BE49-F238E27FC236}">
                <a16:creationId xmlns:a16="http://schemas.microsoft.com/office/drawing/2014/main" id="{B4417852-5B40-445F-8611-BEC1FBD4C7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596" y="986118"/>
            <a:ext cx="12044807" cy="5414682"/>
          </a:xfrm>
          <a:prstGeom prst="rect">
            <a:avLst/>
          </a:prstGeom>
        </p:spPr>
      </p:pic>
    </p:spTree>
    <p:extLst>
      <p:ext uri="{BB962C8B-B14F-4D97-AF65-F5344CB8AC3E}">
        <p14:creationId xmlns:p14="http://schemas.microsoft.com/office/powerpoint/2010/main" val="900734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36915" y="340660"/>
            <a:ext cx="11573197" cy="724247"/>
          </a:xfrm>
        </p:spPr>
        <p:txBody>
          <a:bodyPr>
            <a:noAutofit/>
          </a:bodyPr>
          <a:lstStyle/>
          <a:p>
            <a:r>
              <a:rPr lang="en-US" sz="2800" b="1" u="sng">
                <a:solidFill>
                  <a:srgbClr val="002060"/>
                </a:solidFill>
              </a:rPr>
              <a:t>HOẠT ĐỘNG NHÓM</a:t>
            </a:r>
            <a:endParaRPr lang="en-US" sz="2800" b="1" u="sng" dirty="0">
              <a:solidFill>
                <a:srgbClr val="002060"/>
              </a:solidFill>
            </a:endParaRPr>
          </a:p>
        </p:txBody>
      </p:sp>
      <p:sp>
        <p:nvSpPr>
          <p:cNvPr id="36" name="Rectangle 35"/>
          <p:cNvSpPr/>
          <p:nvPr/>
        </p:nvSpPr>
        <p:spPr>
          <a:xfrm>
            <a:off x="197224" y="197224"/>
            <a:ext cx="11732128" cy="6328304"/>
          </a:xfrm>
          <a:prstGeom prst="rect">
            <a:avLst/>
          </a:prstGeom>
          <a:noFill/>
          <a:ln w="28575">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060"/>
              </a:solidFill>
            </a:endParaRPr>
          </a:p>
        </p:txBody>
      </p:sp>
      <p:pic>
        <p:nvPicPr>
          <p:cNvPr id="53" name="Picture 52">
            <a:extLst>
              <a:ext uri="{FF2B5EF4-FFF2-40B4-BE49-F238E27FC236}">
                <a16:creationId xmlns:a16="http://schemas.microsoft.com/office/drawing/2014/main" id="{B4417852-5B40-445F-8611-BEC1FBD4C7E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68801" y="845992"/>
            <a:ext cx="11588974" cy="5501020"/>
          </a:xfrm>
          <a:prstGeom prst="rect">
            <a:avLst/>
          </a:prstGeom>
        </p:spPr>
      </p:pic>
    </p:spTree>
    <p:extLst>
      <p:ext uri="{BB962C8B-B14F-4D97-AF65-F5344CB8AC3E}">
        <p14:creationId xmlns:p14="http://schemas.microsoft.com/office/powerpoint/2010/main" val="3967775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94" name="Rectangle 93"/>
          <p:cNvSpPr/>
          <p:nvPr/>
        </p:nvSpPr>
        <p:spPr>
          <a:xfrm>
            <a:off x="197224" y="197224"/>
            <a:ext cx="11732128" cy="6328304"/>
          </a:xfrm>
          <a:prstGeom prst="rect">
            <a:avLst/>
          </a:prstGeom>
          <a:noFill/>
          <a:ln w="28575">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060"/>
              </a:solidFill>
            </a:endParaRPr>
          </a:p>
        </p:txBody>
      </p:sp>
      <p:sp>
        <p:nvSpPr>
          <p:cNvPr id="35" name="Rectangle 34"/>
          <p:cNvSpPr/>
          <p:nvPr/>
        </p:nvSpPr>
        <p:spPr>
          <a:xfrm>
            <a:off x="430543" y="197224"/>
            <a:ext cx="11265489" cy="3416320"/>
          </a:xfrm>
          <a:prstGeom prst="rect">
            <a:avLst/>
          </a:prstGeom>
        </p:spPr>
        <p:txBody>
          <a:bodyPr wrap="square">
            <a:spAutoFit/>
          </a:bodyPr>
          <a:lstStyle/>
          <a:p>
            <a:pPr>
              <a:lnSpc>
                <a:spcPct val="150000"/>
              </a:lnSpc>
            </a:pPr>
            <a:r>
              <a:rPr lang="nl-NL" sz="2400" b="1">
                <a:solidFill>
                  <a:srgbClr val="002060"/>
                </a:solidFill>
              </a:rPr>
              <a:t>1. Hai công việc trong cuộc sống mà việc thực hiện gồm các bước được thực hiện lặp lại nhiều lần:</a:t>
            </a:r>
            <a:endParaRPr lang="en-US" sz="2400" b="1">
              <a:solidFill>
                <a:srgbClr val="002060"/>
              </a:solidFill>
            </a:endParaRPr>
          </a:p>
          <a:p>
            <a:pPr>
              <a:lnSpc>
                <a:spcPct val="150000"/>
              </a:lnSpc>
            </a:pPr>
            <a:r>
              <a:rPr lang="nl-NL" sz="2400" b="1" i="1">
                <a:solidFill>
                  <a:srgbClr val="002060"/>
                </a:solidFill>
              </a:rPr>
              <a:t>a. Rửa rau:</a:t>
            </a:r>
            <a:endParaRPr lang="en-US" sz="2400" b="1" i="1">
              <a:solidFill>
                <a:srgbClr val="002060"/>
              </a:solidFill>
            </a:endParaRPr>
          </a:p>
          <a:p>
            <a:pPr>
              <a:lnSpc>
                <a:spcPct val="150000"/>
              </a:lnSpc>
            </a:pPr>
            <a:r>
              <a:rPr lang="nl-NL" sz="2400">
                <a:solidFill>
                  <a:srgbClr val="002060"/>
                </a:solidFill>
              </a:rPr>
              <a:t>+ B1: Cho rau vào chậu và xả nước ngập rau</a:t>
            </a:r>
            <a:endParaRPr lang="en-US" sz="2400">
              <a:solidFill>
                <a:srgbClr val="002060"/>
              </a:solidFill>
            </a:endParaRPr>
          </a:p>
          <a:p>
            <a:r>
              <a:rPr lang="nl-NL" sz="2400">
                <a:solidFill>
                  <a:srgbClr val="002060"/>
                </a:solidFill>
              </a:rPr>
              <a:t>+ B2: Dùng tay đảo rau trong chậu</a:t>
            </a:r>
            <a:endParaRPr lang="en-US" sz="2400">
              <a:solidFill>
                <a:srgbClr val="002060"/>
              </a:solidFill>
            </a:endParaRPr>
          </a:p>
          <a:p>
            <a:r>
              <a:rPr lang="nl-NL" sz="2400">
                <a:solidFill>
                  <a:srgbClr val="002060"/>
                </a:solidFill>
              </a:rPr>
              <a:t>+ B3: Vớt rau ra rổ, đổ hết nước trong chậu ra.</a:t>
            </a:r>
            <a:endParaRPr lang="en-US" sz="2400">
              <a:solidFill>
                <a:srgbClr val="002060"/>
              </a:solidFill>
            </a:endParaRPr>
          </a:p>
          <a:p>
            <a:r>
              <a:rPr lang="nl-NL" sz="2400">
                <a:solidFill>
                  <a:srgbClr val="002060"/>
                </a:solidFill>
              </a:rPr>
              <a:t>+ B4: Lặp bước 1 đến bước 3 cho đến khi rau sạch thì kết thúc.</a:t>
            </a:r>
            <a:endParaRPr lang="en-US" sz="2400">
              <a:solidFill>
                <a:srgbClr val="002060"/>
              </a:solidFill>
            </a:endParaRPr>
          </a:p>
        </p:txBody>
      </p:sp>
      <p:sp>
        <p:nvSpPr>
          <p:cNvPr id="36" name="Rectangle 35"/>
          <p:cNvSpPr/>
          <p:nvPr/>
        </p:nvSpPr>
        <p:spPr>
          <a:xfrm>
            <a:off x="514134" y="3488272"/>
            <a:ext cx="9072282" cy="3046988"/>
          </a:xfrm>
          <a:prstGeom prst="rect">
            <a:avLst/>
          </a:prstGeom>
        </p:spPr>
        <p:txBody>
          <a:bodyPr wrap="square">
            <a:spAutoFit/>
          </a:bodyPr>
          <a:lstStyle/>
          <a:p>
            <a:pPr>
              <a:lnSpc>
                <a:spcPct val="150000"/>
              </a:lnSpc>
            </a:pPr>
            <a:r>
              <a:rPr lang="nl-NL" sz="2400" b="1" i="1">
                <a:solidFill>
                  <a:srgbClr val="002060"/>
                </a:solidFill>
              </a:rPr>
              <a:t>b. Đánh răng</a:t>
            </a:r>
            <a:endParaRPr lang="en-US" sz="2400" b="1" i="1">
              <a:solidFill>
                <a:srgbClr val="002060"/>
              </a:solidFill>
            </a:endParaRPr>
          </a:p>
          <a:p>
            <a:pPr>
              <a:lnSpc>
                <a:spcPct val="150000"/>
              </a:lnSpc>
            </a:pPr>
            <a:r>
              <a:rPr lang="nl-NL" sz="2400">
                <a:solidFill>
                  <a:srgbClr val="002060"/>
                </a:solidFill>
              </a:rPr>
              <a:t>+ B1: Lấy kem đánh răng vào bàn chải</a:t>
            </a:r>
            <a:endParaRPr lang="en-US" sz="2400">
              <a:solidFill>
                <a:srgbClr val="002060"/>
              </a:solidFill>
            </a:endParaRPr>
          </a:p>
          <a:p>
            <a:r>
              <a:rPr lang="nl-NL" sz="2400">
                <a:solidFill>
                  <a:srgbClr val="002060"/>
                </a:solidFill>
              </a:rPr>
              <a:t>+ B2: Lấy một cốc nước</a:t>
            </a:r>
            <a:endParaRPr lang="en-US" sz="2400">
              <a:solidFill>
                <a:srgbClr val="002060"/>
              </a:solidFill>
            </a:endParaRPr>
          </a:p>
          <a:p>
            <a:r>
              <a:rPr lang="nl-NL" sz="2400">
                <a:solidFill>
                  <a:srgbClr val="002060"/>
                </a:solidFill>
              </a:rPr>
              <a:t>+ B3: Đánh răng</a:t>
            </a:r>
            <a:endParaRPr lang="en-US" sz="2400">
              <a:solidFill>
                <a:srgbClr val="002060"/>
              </a:solidFill>
            </a:endParaRPr>
          </a:p>
          <a:p>
            <a:r>
              <a:rPr lang="nl-NL" sz="2400">
                <a:solidFill>
                  <a:srgbClr val="002060"/>
                </a:solidFill>
              </a:rPr>
              <a:t>+ B4: Lặp lại bước 3 cho đến khi rau sạch thì kết thúc</a:t>
            </a:r>
            <a:endParaRPr lang="en-US" sz="2400">
              <a:solidFill>
                <a:srgbClr val="002060"/>
              </a:solidFill>
            </a:endParaRPr>
          </a:p>
          <a:p>
            <a:r>
              <a:rPr lang="nl-NL" sz="2400">
                <a:solidFill>
                  <a:srgbClr val="002060"/>
                </a:solidFill>
              </a:rPr>
              <a:t>+ B5: Súc miệng</a:t>
            </a:r>
            <a:endParaRPr lang="en-US" sz="2400">
              <a:solidFill>
                <a:srgbClr val="002060"/>
              </a:solidFill>
            </a:endParaRPr>
          </a:p>
          <a:p>
            <a:r>
              <a:rPr lang="nl-NL" sz="2400">
                <a:solidFill>
                  <a:srgbClr val="002060"/>
                </a:solidFill>
              </a:rPr>
              <a:t>+ B6: Lặp lại bước 5 cho đến khi miệng sạch thì dừng</a:t>
            </a:r>
            <a:endParaRPr lang="en-US" sz="2400">
              <a:solidFill>
                <a:srgbClr val="002060"/>
              </a:solidFill>
            </a:endParaRPr>
          </a:p>
        </p:txBody>
      </p:sp>
    </p:spTree>
    <p:extLst>
      <p:ext uri="{BB962C8B-B14F-4D97-AF65-F5344CB8AC3E}">
        <p14:creationId xmlns:p14="http://schemas.microsoft.com/office/powerpoint/2010/main" val="245071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down)">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wipe(down)">
                                      <p:cBhvr>
                                        <p:cTn id="1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p:cNvSpPr/>
          <p:nvPr/>
        </p:nvSpPr>
        <p:spPr>
          <a:xfrm>
            <a:off x="197224" y="197224"/>
            <a:ext cx="11732128" cy="6328304"/>
          </a:xfrm>
          <a:prstGeom prst="rect">
            <a:avLst/>
          </a:prstGeom>
          <a:noFill/>
          <a:ln w="28575">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060"/>
              </a:solidFill>
            </a:endParaRPr>
          </a:p>
        </p:txBody>
      </p:sp>
      <p:sp>
        <p:nvSpPr>
          <p:cNvPr id="3" name="Rectangle 2"/>
          <p:cNvSpPr/>
          <p:nvPr/>
        </p:nvSpPr>
        <p:spPr>
          <a:xfrm>
            <a:off x="376517" y="402539"/>
            <a:ext cx="8247529" cy="1305165"/>
          </a:xfrm>
          <a:prstGeom prst="rect">
            <a:avLst/>
          </a:prstGeom>
        </p:spPr>
        <p:txBody>
          <a:bodyPr wrap="square">
            <a:spAutoFit/>
          </a:bodyPr>
          <a:lstStyle/>
          <a:p>
            <a:pPr>
              <a:lnSpc>
                <a:spcPct val="150000"/>
              </a:lnSpc>
            </a:pPr>
            <a:r>
              <a:rPr lang="nl-NL" sz="2800" b="1">
                <a:solidFill>
                  <a:srgbClr val="002060"/>
                </a:solidFill>
              </a:rPr>
              <a:t>2.a</a:t>
            </a:r>
            <a:r>
              <a:rPr lang="nl-NL" sz="2800">
                <a:solidFill>
                  <a:srgbClr val="002060"/>
                </a:solidFill>
              </a:rPr>
              <a:t>. Điều kiện để chú meo dừng lại là </a:t>
            </a:r>
            <a:r>
              <a:rPr lang="nl-NL" sz="2800" i="1">
                <a:solidFill>
                  <a:srgbClr val="002060"/>
                </a:solidFill>
              </a:rPr>
              <a:t>“chạm biên”</a:t>
            </a:r>
            <a:endParaRPr lang="en-US" sz="2800" i="1">
              <a:solidFill>
                <a:srgbClr val="002060"/>
              </a:solidFill>
            </a:endParaRPr>
          </a:p>
          <a:p>
            <a:pPr>
              <a:lnSpc>
                <a:spcPct val="150000"/>
              </a:lnSpc>
            </a:pPr>
            <a:r>
              <a:rPr lang="nl-NL" sz="2800">
                <a:solidFill>
                  <a:srgbClr val="002060"/>
                </a:solidFill>
              </a:rPr>
              <a:t>   </a:t>
            </a:r>
            <a:r>
              <a:rPr lang="nl-NL" sz="2800" b="1">
                <a:solidFill>
                  <a:srgbClr val="002060"/>
                </a:solidFill>
              </a:rPr>
              <a:t>b. </a:t>
            </a:r>
            <a:r>
              <a:rPr lang="nl-NL" sz="2800">
                <a:solidFill>
                  <a:srgbClr val="002060"/>
                </a:solidFill>
              </a:rPr>
              <a:t>Sơ đồ khối:</a:t>
            </a:r>
            <a:endParaRPr lang="en-US" sz="2800">
              <a:solidFill>
                <a:srgbClr val="002060"/>
              </a:solidFill>
            </a:endParaRPr>
          </a:p>
        </p:txBody>
      </p:sp>
      <p:pic>
        <p:nvPicPr>
          <p:cNvPr id="7" name="Picture 6"/>
          <p:cNvPicPr/>
          <p:nvPr/>
        </p:nvPicPr>
        <p:blipFill>
          <a:blip r:embed="rId2">
            <a:extLst>
              <a:ext uri="{28A0092B-C50C-407E-A947-70E740481C1C}">
                <a14:useLocalDpi xmlns:a14="http://schemas.microsoft.com/office/drawing/2010/main" val="0"/>
              </a:ext>
            </a:extLst>
          </a:blip>
          <a:stretch>
            <a:fillRect/>
          </a:stretch>
        </p:blipFill>
        <p:spPr>
          <a:xfrm>
            <a:off x="3281099" y="1707704"/>
            <a:ext cx="7010384" cy="4254659"/>
          </a:xfrm>
          <a:prstGeom prst="rect">
            <a:avLst/>
          </a:prstGeom>
        </p:spPr>
      </p:pic>
    </p:spTree>
    <p:extLst>
      <p:ext uri="{BB962C8B-B14F-4D97-AF65-F5344CB8AC3E}">
        <p14:creationId xmlns:p14="http://schemas.microsoft.com/office/powerpoint/2010/main" val="3316265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p:cNvSpPr txBox="1"/>
          <p:nvPr/>
        </p:nvSpPr>
        <p:spPr>
          <a:xfrm>
            <a:off x="2989384" y="410308"/>
            <a:ext cx="6666505" cy="1651671"/>
          </a:xfrm>
          <a:prstGeom prst="rect">
            <a:avLst/>
          </a:prstGeom>
          <a:noFill/>
        </p:spPr>
        <p:txBody>
          <a:bodyPr wrap="none" rtlCol="0">
            <a:spAutoFit/>
          </a:bodyPr>
          <a:lstStyle/>
          <a:p>
            <a:pPr algn="ctr">
              <a:lnSpc>
                <a:spcPct val="150000"/>
              </a:lnSpc>
            </a:pPr>
            <a:r>
              <a:rPr lang="en-US" sz="3600" b="1">
                <a:solidFill>
                  <a:schemeClr val="bg1"/>
                </a:solidFill>
              </a:rPr>
              <a:t>CHÀO MỪNG CÁC EM </a:t>
            </a:r>
          </a:p>
          <a:p>
            <a:pPr algn="ctr">
              <a:lnSpc>
                <a:spcPct val="150000"/>
              </a:lnSpc>
            </a:pPr>
            <a:r>
              <a:rPr lang="en-US" sz="3600" b="1">
                <a:solidFill>
                  <a:schemeClr val="bg1"/>
                </a:solidFill>
              </a:rPr>
              <a:t>ĐẾN VỚI TIẾT HỌC HÔM NAY</a:t>
            </a:r>
          </a:p>
        </p:txBody>
      </p:sp>
      <p:cxnSp>
        <p:nvCxnSpPr>
          <p:cNvPr id="24" name="Straight Connector 13">
            <a:extLst>
              <a:ext uri="{FF2B5EF4-FFF2-40B4-BE49-F238E27FC236}">
                <a16:creationId xmlns:a16="http://schemas.microsoft.com/office/drawing/2014/main" id="{25C1275E-576E-4691-B15E-7E2D2C6DAF1C}"/>
              </a:ext>
            </a:extLst>
          </p:cNvPr>
          <p:cNvCxnSpPr>
            <a:cxnSpLocks/>
          </p:cNvCxnSpPr>
          <p:nvPr/>
        </p:nvCxnSpPr>
        <p:spPr>
          <a:xfrm flipV="1">
            <a:off x="8077150" y="4913856"/>
            <a:ext cx="2108881" cy="377412"/>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5" name="Straight Connector 15">
            <a:extLst>
              <a:ext uri="{FF2B5EF4-FFF2-40B4-BE49-F238E27FC236}">
                <a16:creationId xmlns:a16="http://schemas.microsoft.com/office/drawing/2014/main" id="{F64F17D5-273C-47D7-97FB-A33E1F0D4774}"/>
              </a:ext>
            </a:extLst>
          </p:cNvPr>
          <p:cNvCxnSpPr>
            <a:cxnSpLocks/>
          </p:cNvCxnSpPr>
          <p:nvPr/>
        </p:nvCxnSpPr>
        <p:spPr>
          <a:xfrm flipV="1">
            <a:off x="10186031" y="3506873"/>
            <a:ext cx="1361375" cy="525099"/>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6" name="Straight Connector 16">
            <a:extLst>
              <a:ext uri="{FF2B5EF4-FFF2-40B4-BE49-F238E27FC236}">
                <a16:creationId xmlns:a16="http://schemas.microsoft.com/office/drawing/2014/main" id="{2B3C1D32-5CA1-4742-89A2-ED2D70AC7EF7}"/>
              </a:ext>
            </a:extLst>
          </p:cNvPr>
          <p:cNvCxnSpPr>
            <a:cxnSpLocks/>
          </p:cNvCxnSpPr>
          <p:nvPr/>
        </p:nvCxnSpPr>
        <p:spPr>
          <a:xfrm flipV="1">
            <a:off x="10189971" y="4001538"/>
            <a:ext cx="23979" cy="96222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9" name="Straight Connector 15">
            <a:extLst>
              <a:ext uri="{FF2B5EF4-FFF2-40B4-BE49-F238E27FC236}">
                <a16:creationId xmlns:a16="http://schemas.microsoft.com/office/drawing/2014/main" id="{5BDDD556-0A40-49E1-A156-F47AD2CA54AB}"/>
              </a:ext>
            </a:extLst>
          </p:cNvPr>
          <p:cNvCxnSpPr>
            <a:cxnSpLocks/>
          </p:cNvCxnSpPr>
          <p:nvPr/>
        </p:nvCxnSpPr>
        <p:spPr>
          <a:xfrm flipH="1">
            <a:off x="11553111" y="2825503"/>
            <a:ext cx="23978" cy="685346"/>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grpSp>
        <p:nvGrpSpPr>
          <p:cNvPr id="40" name="그룹 94">
            <a:extLst>
              <a:ext uri="{FF2B5EF4-FFF2-40B4-BE49-F238E27FC236}">
                <a16:creationId xmlns:a16="http://schemas.microsoft.com/office/drawing/2014/main" id="{429607B9-C9E5-491E-B0CA-968D1B0E064B}"/>
              </a:ext>
            </a:extLst>
          </p:cNvPr>
          <p:cNvGrpSpPr/>
          <p:nvPr/>
        </p:nvGrpSpPr>
        <p:grpSpPr>
          <a:xfrm>
            <a:off x="5051416" y="2950590"/>
            <a:ext cx="3446039" cy="2794015"/>
            <a:chOff x="4428445" y="1653940"/>
            <a:chExt cx="3446039" cy="2794015"/>
          </a:xfrm>
        </p:grpSpPr>
        <p:cxnSp>
          <p:nvCxnSpPr>
            <p:cNvPr id="41" name="Straight Connector 12">
              <a:extLst>
                <a:ext uri="{FF2B5EF4-FFF2-40B4-BE49-F238E27FC236}">
                  <a16:creationId xmlns:a16="http://schemas.microsoft.com/office/drawing/2014/main" id="{93D4BBBC-4ABA-4033-B099-7FFE52EEA662}"/>
                </a:ext>
              </a:extLst>
            </p:cNvPr>
            <p:cNvCxnSpPr>
              <a:cxnSpLocks/>
            </p:cNvCxnSpPr>
            <p:nvPr/>
          </p:nvCxnSpPr>
          <p:spPr>
            <a:xfrm>
              <a:off x="4428445" y="3083840"/>
              <a:ext cx="441906"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42" name="Straight Connector 14">
              <a:extLst>
                <a:ext uri="{FF2B5EF4-FFF2-40B4-BE49-F238E27FC236}">
                  <a16:creationId xmlns:a16="http://schemas.microsoft.com/office/drawing/2014/main" id="{C98B58E8-1909-4C40-BB94-629AA9CAA79A}"/>
                </a:ext>
              </a:extLst>
            </p:cNvPr>
            <p:cNvCxnSpPr>
              <a:cxnSpLocks/>
            </p:cNvCxnSpPr>
            <p:nvPr/>
          </p:nvCxnSpPr>
          <p:spPr>
            <a:xfrm flipH="1">
              <a:off x="4870351" y="3051450"/>
              <a:ext cx="2036" cy="1396505"/>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43" name="Straight Connector 12">
              <a:extLst>
                <a:ext uri="{FF2B5EF4-FFF2-40B4-BE49-F238E27FC236}">
                  <a16:creationId xmlns:a16="http://schemas.microsoft.com/office/drawing/2014/main" id="{A9935955-D6F9-4077-9A3B-A7EC7F26D89A}"/>
                </a:ext>
              </a:extLst>
            </p:cNvPr>
            <p:cNvCxnSpPr>
              <a:cxnSpLocks/>
            </p:cNvCxnSpPr>
            <p:nvPr/>
          </p:nvCxnSpPr>
          <p:spPr>
            <a:xfrm>
              <a:off x="7402022" y="3087232"/>
              <a:ext cx="441906"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44" name="Straight Connector 14">
              <a:extLst>
                <a:ext uri="{FF2B5EF4-FFF2-40B4-BE49-F238E27FC236}">
                  <a16:creationId xmlns:a16="http://schemas.microsoft.com/office/drawing/2014/main" id="{0329AF5C-A896-40F5-9791-BBA5857BCC63}"/>
                </a:ext>
              </a:extLst>
            </p:cNvPr>
            <p:cNvCxnSpPr>
              <a:cxnSpLocks/>
            </p:cNvCxnSpPr>
            <p:nvPr/>
          </p:nvCxnSpPr>
          <p:spPr>
            <a:xfrm>
              <a:off x="7410620" y="3085536"/>
              <a:ext cx="43559" cy="909082"/>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45" name="Straight Connector 11">
              <a:extLst>
                <a:ext uri="{FF2B5EF4-FFF2-40B4-BE49-F238E27FC236}">
                  <a16:creationId xmlns:a16="http://schemas.microsoft.com/office/drawing/2014/main" id="{387055E0-CBE1-4F3E-A386-AB5A73F6CA55}"/>
                </a:ext>
              </a:extLst>
            </p:cNvPr>
            <p:cNvCxnSpPr>
              <a:cxnSpLocks/>
            </p:cNvCxnSpPr>
            <p:nvPr/>
          </p:nvCxnSpPr>
          <p:spPr>
            <a:xfrm>
              <a:off x="6881121" y="1653940"/>
              <a:ext cx="0" cy="73573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46" name="Straight Connector 11">
              <a:extLst>
                <a:ext uri="{FF2B5EF4-FFF2-40B4-BE49-F238E27FC236}">
                  <a16:creationId xmlns:a16="http://schemas.microsoft.com/office/drawing/2014/main" id="{9B0F2B7C-F2D8-4ED0-A747-8084C43E8886}"/>
                </a:ext>
              </a:extLst>
            </p:cNvPr>
            <p:cNvCxnSpPr>
              <a:cxnSpLocks/>
            </p:cNvCxnSpPr>
            <p:nvPr/>
          </p:nvCxnSpPr>
          <p:spPr>
            <a:xfrm flipV="1">
              <a:off x="4428445" y="1839083"/>
              <a:ext cx="1729391" cy="1244757"/>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47" name="Straight Connector 11">
              <a:extLst>
                <a:ext uri="{FF2B5EF4-FFF2-40B4-BE49-F238E27FC236}">
                  <a16:creationId xmlns:a16="http://schemas.microsoft.com/office/drawing/2014/main" id="{31B1012E-CAFC-47EE-80C8-9E490088D6E5}"/>
                </a:ext>
              </a:extLst>
            </p:cNvPr>
            <p:cNvCxnSpPr>
              <a:cxnSpLocks/>
            </p:cNvCxnSpPr>
            <p:nvPr/>
          </p:nvCxnSpPr>
          <p:spPr>
            <a:xfrm flipH="1" flipV="1">
              <a:off x="7249199" y="2648081"/>
              <a:ext cx="625285" cy="43576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48" name="Straight Connector 11">
              <a:extLst>
                <a:ext uri="{FF2B5EF4-FFF2-40B4-BE49-F238E27FC236}">
                  <a16:creationId xmlns:a16="http://schemas.microsoft.com/office/drawing/2014/main" id="{A67F9C8E-222C-4862-9AFE-266F018DAC87}"/>
                </a:ext>
              </a:extLst>
            </p:cNvPr>
            <p:cNvCxnSpPr>
              <a:cxnSpLocks/>
            </p:cNvCxnSpPr>
            <p:nvPr/>
          </p:nvCxnSpPr>
          <p:spPr>
            <a:xfrm flipH="1" flipV="1">
              <a:off x="6151669" y="1837388"/>
              <a:ext cx="733556" cy="53116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49" name="Straight Connector 11">
              <a:extLst>
                <a:ext uri="{FF2B5EF4-FFF2-40B4-BE49-F238E27FC236}">
                  <a16:creationId xmlns:a16="http://schemas.microsoft.com/office/drawing/2014/main" id="{56ED82A6-7F2D-48F9-83E9-D2BA2825F36E}"/>
                </a:ext>
              </a:extLst>
            </p:cNvPr>
            <p:cNvCxnSpPr>
              <a:cxnSpLocks/>
            </p:cNvCxnSpPr>
            <p:nvPr/>
          </p:nvCxnSpPr>
          <p:spPr>
            <a:xfrm>
              <a:off x="7249199" y="1653940"/>
              <a:ext cx="0" cy="98863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50" name="Straight Connector 12">
              <a:extLst>
                <a:ext uri="{FF2B5EF4-FFF2-40B4-BE49-F238E27FC236}">
                  <a16:creationId xmlns:a16="http://schemas.microsoft.com/office/drawing/2014/main" id="{B080A527-70BB-4C0D-9AEE-09FE05A9ED75}"/>
                </a:ext>
              </a:extLst>
            </p:cNvPr>
            <p:cNvCxnSpPr>
              <a:cxnSpLocks/>
            </p:cNvCxnSpPr>
            <p:nvPr/>
          </p:nvCxnSpPr>
          <p:spPr>
            <a:xfrm>
              <a:off x="6870101" y="1653940"/>
              <a:ext cx="379098"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grpSp>
      <p:grpSp>
        <p:nvGrpSpPr>
          <p:cNvPr id="51" name="그룹 7">
            <a:extLst>
              <a:ext uri="{FF2B5EF4-FFF2-40B4-BE49-F238E27FC236}">
                <a16:creationId xmlns:a16="http://schemas.microsoft.com/office/drawing/2014/main" id="{5BB7F728-77A8-40E3-BACF-7D3EEFA5FD4D}"/>
              </a:ext>
            </a:extLst>
          </p:cNvPr>
          <p:cNvGrpSpPr/>
          <p:nvPr/>
        </p:nvGrpSpPr>
        <p:grpSpPr>
          <a:xfrm rot="10800000" flipV="1">
            <a:off x="5819327" y="5497871"/>
            <a:ext cx="2240605" cy="873019"/>
            <a:chOff x="1541839" y="2217893"/>
            <a:chExt cx="2159832" cy="928031"/>
          </a:xfrm>
          <a:solidFill>
            <a:schemeClr val="bg1">
              <a:lumMod val="85000"/>
            </a:schemeClr>
          </a:solidFill>
        </p:grpSpPr>
        <p:grpSp>
          <p:nvGrpSpPr>
            <p:cNvPr id="52" name="그룹 8">
              <a:extLst>
                <a:ext uri="{FF2B5EF4-FFF2-40B4-BE49-F238E27FC236}">
                  <a16:creationId xmlns:a16="http://schemas.microsoft.com/office/drawing/2014/main" id="{F1DE0F58-34FB-4365-868D-862335FF93D5}"/>
                </a:ext>
              </a:extLst>
            </p:cNvPr>
            <p:cNvGrpSpPr/>
            <p:nvPr/>
          </p:nvGrpSpPr>
          <p:grpSpPr>
            <a:xfrm>
              <a:off x="1774163" y="2217893"/>
              <a:ext cx="1927508" cy="852379"/>
              <a:chOff x="1774163" y="2217893"/>
              <a:chExt cx="1927508" cy="852379"/>
            </a:xfrm>
            <a:grpFill/>
          </p:grpSpPr>
          <p:sp>
            <p:nvSpPr>
              <p:cNvPr id="54" name="Freeform 18">
                <a:extLst>
                  <a:ext uri="{FF2B5EF4-FFF2-40B4-BE49-F238E27FC236}">
                    <a16:creationId xmlns:a16="http://schemas.microsoft.com/office/drawing/2014/main" id="{0574C6B5-3BA8-4B96-BB75-49F3D5A5C0C7}"/>
                  </a:ext>
                </a:extLst>
              </p:cNvPr>
              <p:cNvSpPr/>
              <p:nvPr/>
            </p:nvSpPr>
            <p:spPr>
              <a:xfrm flipH="1">
                <a:off x="1774163" y="2350717"/>
                <a:ext cx="1600825" cy="719555"/>
              </a:xfrm>
              <a:custGeom>
                <a:avLst/>
                <a:gdLst>
                  <a:gd name="connsiteX0" fmla="*/ 4126727 w 4126727"/>
                  <a:gd name="connsiteY0" fmla="*/ 866693 h 1836752"/>
                  <a:gd name="connsiteX1" fmla="*/ 2782957 w 4126727"/>
                  <a:gd name="connsiteY1" fmla="*/ 0 h 1836752"/>
                  <a:gd name="connsiteX2" fmla="*/ 2703444 w 4126727"/>
                  <a:gd name="connsiteY2" fmla="*/ 7952 h 1836752"/>
                  <a:gd name="connsiteX3" fmla="*/ 1375576 w 4126727"/>
                  <a:gd name="connsiteY3" fmla="*/ 326004 h 1836752"/>
                  <a:gd name="connsiteX4" fmla="*/ 0 w 4126727"/>
                  <a:gd name="connsiteY4" fmla="*/ 477079 h 1836752"/>
                  <a:gd name="connsiteX5" fmla="*/ 1574358 w 4126727"/>
                  <a:gd name="connsiteY5" fmla="*/ 898498 h 1836752"/>
                  <a:gd name="connsiteX6" fmla="*/ 2576223 w 4126727"/>
                  <a:gd name="connsiteY6" fmla="*/ 1280160 h 1836752"/>
                  <a:gd name="connsiteX7" fmla="*/ 3267986 w 4126727"/>
                  <a:gd name="connsiteY7" fmla="*/ 1836752 h 1836752"/>
                  <a:gd name="connsiteX8" fmla="*/ 4126727 w 4126727"/>
                  <a:gd name="connsiteY8" fmla="*/ 866693 h 1836752"/>
                  <a:gd name="connsiteX0" fmla="*/ 4126727 w 4126727"/>
                  <a:gd name="connsiteY0" fmla="*/ 884466 h 1854525"/>
                  <a:gd name="connsiteX1" fmla="*/ 2782957 w 4126727"/>
                  <a:gd name="connsiteY1" fmla="*/ 17773 h 1854525"/>
                  <a:gd name="connsiteX2" fmla="*/ 2703444 w 4126727"/>
                  <a:gd name="connsiteY2" fmla="*/ 25725 h 1854525"/>
                  <a:gd name="connsiteX3" fmla="*/ 1375576 w 4126727"/>
                  <a:gd name="connsiteY3" fmla="*/ 343777 h 1854525"/>
                  <a:gd name="connsiteX4" fmla="*/ 0 w 4126727"/>
                  <a:gd name="connsiteY4" fmla="*/ 494852 h 1854525"/>
                  <a:gd name="connsiteX5" fmla="*/ 1574358 w 4126727"/>
                  <a:gd name="connsiteY5" fmla="*/ 916271 h 1854525"/>
                  <a:gd name="connsiteX6" fmla="*/ 2576223 w 4126727"/>
                  <a:gd name="connsiteY6" fmla="*/ 1297933 h 1854525"/>
                  <a:gd name="connsiteX7" fmla="*/ 3267986 w 4126727"/>
                  <a:gd name="connsiteY7" fmla="*/ 1854525 h 1854525"/>
                  <a:gd name="connsiteX8" fmla="*/ 4126727 w 4126727"/>
                  <a:gd name="connsiteY8" fmla="*/ 884466 h 1854525"/>
                  <a:gd name="connsiteX0" fmla="*/ 1375576 w 4126727"/>
                  <a:gd name="connsiteY0" fmla="*/ 331865 h 1842613"/>
                  <a:gd name="connsiteX1" fmla="*/ 0 w 4126727"/>
                  <a:gd name="connsiteY1" fmla="*/ 482940 h 1842613"/>
                  <a:gd name="connsiteX2" fmla="*/ 1574358 w 4126727"/>
                  <a:gd name="connsiteY2" fmla="*/ 904359 h 1842613"/>
                  <a:gd name="connsiteX3" fmla="*/ 2576223 w 4126727"/>
                  <a:gd name="connsiteY3" fmla="*/ 1286021 h 1842613"/>
                  <a:gd name="connsiteX4" fmla="*/ 3267986 w 4126727"/>
                  <a:gd name="connsiteY4" fmla="*/ 1842613 h 1842613"/>
                  <a:gd name="connsiteX5" fmla="*/ 4126727 w 4126727"/>
                  <a:gd name="connsiteY5" fmla="*/ 872554 h 1842613"/>
                  <a:gd name="connsiteX6" fmla="*/ 2782957 w 4126727"/>
                  <a:gd name="connsiteY6" fmla="*/ 5861 h 1842613"/>
                  <a:gd name="connsiteX7" fmla="*/ 2794884 w 4126727"/>
                  <a:gd name="connsiteY7" fmla="*/ 105253 h 1842613"/>
                  <a:gd name="connsiteX0" fmla="*/ 1375576 w 4126727"/>
                  <a:gd name="connsiteY0" fmla="*/ 326004 h 1836752"/>
                  <a:gd name="connsiteX1" fmla="*/ 0 w 4126727"/>
                  <a:gd name="connsiteY1" fmla="*/ 477079 h 1836752"/>
                  <a:gd name="connsiteX2" fmla="*/ 1574358 w 4126727"/>
                  <a:gd name="connsiteY2" fmla="*/ 898498 h 1836752"/>
                  <a:gd name="connsiteX3" fmla="*/ 2576223 w 4126727"/>
                  <a:gd name="connsiteY3" fmla="*/ 1280160 h 1836752"/>
                  <a:gd name="connsiteX4" fmla="*/ 3267986 w 4126727"/>
                  <a:gd name="connsiteY4" fmla="*/ 1836752 h 1836752"/>
                  <a:gd name="connsiteX5" fmla="*/ 4126727 w 4126727"/>
                  <a:gd name="connsiteY5" fmla="*/ 866693 h 1836752"/>
                  <a:gd name="connsiteX6" fmla="*/ 2782957 w 4126727"/>
                  <a:gd name="connsiteY6" fmla="*/ 0 h 1836752"/>
                  <a:gd name="connsiteX0" fmla="*/ 1375576 w 4126727"/>
                  <a:gd name="connsiteY0" fmla="*/ 326004 h 1836752"/>
                  <a:gd name="connsiteX1" fmla="*/ 0 w 4126727"/>
                  <a:gd name="connsiteY1" fmla="*/ 477079 h 1836752"/>
                  <a:gd name="connsiteX2" fmla="*/ 1574358 w 4126727"/>
                  <a:gd name="connsiteY2" fmla="*/ 898498 h 1836752"/>
                  <a:gd name="connsiteX3" fmla="*/ 2576223 w 4126727"/>
                  <a:gd name="connsiteY3" fmla="*/ 1280160 h 1836752"/>
                  <a:gd name="connsiteX4" fmla="*/ 3267986 w 4126727"/>
                  <a:gd name="connsiteY4" fmla="*/ 1836752 h 1836752"/>
                  <a:gd name="connsiteX5" fmla="*/ 4126727 w 4126727"/>
                  <a:gd name="connsiteY5" fmla="*/ 866693 h 1836752"/>
                  <a:gd name="connsiteX6" fmla="*/ 2782957 w 4126727"/>
                  <a:gd name="connsiteY6" fmla="*/ 0 h 1836752"/>
                  <a:gd name="connsiteX0" fmla="*/ 1375576 w 4063117"/>
                  <a:gd name="connsiteY0" fmla="*/ 326004 h 1836752"/>
                  <a:gd name="connsiteX1" fmla="*/ 0 w 4063117"/>
                  <a:gd name="connsiteY1" fmla="*/ 477079 h 1836752"/>
                  <a:gd name="connsiteX2" fmla="*/ 1574358 w 4063117"/>
                  <a:gd name="connsiteY2" fmla="*/ 898498 h 1836752"/>
                  <a:gd name="connsiteX3" fmla="*/ 2576223 w 4063117"/>
                  <a:gd name="connsiteY3" fmla="*/ 1280160 h 1836752"/>
                  <a:gd name="connsiteX4" fmla="*/ 3267986 w 4063117"/>
                  <a:gd name="connsiteY4" fmla="*/ 1836752 h 1836752"/>
                  <a:gd name="connsiteX5" fmla="*/ 4063117 w 4063117"/>
                  <a:gd name="connsiteY5" fmla="*/ 930304 h 1836752"/>
                  <a:gd name="connsiteX6" fmla="*/ 2782957 w 4063117"/>
                  <a:gd name="connsiteY6" fmla="*/ 0 h 1836752"/>
                  <a:gd name="connsiteX0" fmla="*/ 1375576 w 4063117"/>
                  <a:gd name="connsiteY0" fmla="*/ 326004 h 1836752"/>
                  <a:gd name="connsiteX1" fmla="*/ 0 w 4063117"/>
                  <a:gd name="connsiteY1" fmla="*/ 477079 h 1836752"/>
                  <a:gd name="connsiteX2" fmla="*/ 1574358 w 4063117"/>
                  <a:gd name="connsiteY2" fmla="*/ 898498 h 1836752"/>
                  <a:gd name="connsiteX3" fmla="*/ 2576223 w 4063117"/>
                  <a:gd name="connsiteY3" fmla="*/ 1280160 h 1836752"/>
                  <a:gd name="connsiteX4" fmla="*/ 3267986 w 4063117"/>
                  <a:gd name="connsiteY4" fmla="*/ 1836752 h 1836752"/>
                  <a:gd name="connsiteX5" fmla="*/ 4063117 w 4063117"/>
                  <a:gd name="connsiteY5" fmla="*/ 930304 h 1836752"/>
                  <a:gd name="connsiteX6" fmla="*/ 2782957 w 4063117"/>
                  <a:gd name="connsiteY6" fmla="*/ 0 h 1836752"/>
                  <a:gd name="connsiteX0" fmla="*/ 1375576 w 4063117"/>
                  <a:gd name="connsiteY0" fmla="*/ 326004 h 1836752"/>
                  <a:gd name="connsiteX1" fmla="*/ 0 w 4063117"/>
                  <a:gd name="connsiteY1" fmla="*/ 477079 h 1836752"/>
                  <a:gd name="connsiteX2" fmla="*/ 1574358 w 4063117"/>
                  <a:gd name="connsiteY2" fmla="*/ 898498 h 1836752"/>
                  <a:gd name="connsiteX3" fmla="*/ 2576223 w 4063117"/>
                  <a:gd name="connsiteY3" fmla="*/ 1280160 h 1836752"/>
                  <a:gd name="connsiteX4" fmla="*/ 3267986 w 4063117"/>
                  <a:gd name="connsiteY4" fmla="*/ 1836752 h 1836752"/>
                  <a:gd name="connsiteX5" fmla="*/ 4063117 w 4063117"/>
                  <a:gd name="connsiteY5" fmla="*/ 930304 h 1836752"/>
                  <a:gd name="connsiteX6" fmla="*/ 2782957 w 4063117"/>
                  <a:gd name="connsiteY6" fmla="*/ 0 h 1836752"/>
                  <a:gd name="connsiteX0" fmla="*/ 1375576 w 4063117"/>
                  <a:gd name="connsiteY0" fmla="*/ 326004 h 1836752"/>
                  <a:gd name="connsiteX1" fmla="*/ 0 w 4063117"/>
                  <a:gd name="connsiteY1" fmla="*/ 477079 h 1836752"/>
                  <a:gd name="connsiteX2" fmla="*/ 1574358 w 4063117"/>
                  <a:gd name="connsiteY2" fmla="*/ 898498 h 1836752"/>
                  <a:gd name="connsiteX3" fmla="*/ 2576223 w 4063117"/>
                  <a:gd name="connsiteY3" fmla="*/ 1280160 h 1836752"/>
                  <a:gd name="connsiteX4" fmla="*/ 3267986 w 4063117"/>
                  <a:gd name="connsiteY4" fmla="*/ 1836752 h 1836752"/>
                  <a:gd name="connsiteX5" fmla="*/ 4063117 w 4063117"/>
                  <a:gd name="connsiteY5" fmla="*/ 930304 h 1836752"/>
                  <a:gd name="connsiteX6" fmla="*/ 2782957 w 4063117"/>
                  <a:gd name="connsiteY6" fmla="*/ 0 h 1836752"/>
                  <a:gd name="connsiteX7" fmla="*/ 1375576 w 4063117"/>
                  <a:gd name="connsiteY7" fmla="*/ 326004 h 1836752"/>
                  <a:gd name="connsiteX0" fmla="*/ 1375576 w 4063117"/>
                  <a:gd name="connsiteY0" fmla="*/ 326004 h 1836752"/>
                  <a:gd name="connsiteX1" fmla="*/ 0 w 4063117"/>
                  <a:gd name="connsiteY1" fmla="*/ 477079 h 1836752"/>
                  <a:gd name="connsiteX2" fmla="*/ 1574358 w 4063117"/>
                  <a:gd name="connsiteY2" fmla="*/ 898498 h 1836752"/>
                  <a:gd name="connsiteX3" fmla="*/ 2576223 w 4063117"/>
                  <a:gd name="connsiteY3" fmla="*/ 1280160 h 1836752"/>
                  <a:gd name="connsiteX4" fmla="*/ 3267986 w 4063117"/>
                  <a:gd name="connsiteY4" fmla="*/ 1836752 h 1836752"/>
                  <a:gd name="connsiteX5" fmla="*/ 4063117 w 4063117"/>
                  <a:gd name="connsiteY5" fmla="*/ 930304 h 1836752"/>
                  <a:gd name="connsiteX6" fmla="*/ 2782957 w 4063117"/>
                  <a:gd name="connsiteY6" fmla="*/ 0 h 1836752"/>
                  <a:gd name="connsiteX7" fmla="*/ 1375576 w 4063117"/>
                  <a:gd name="connsiteY7" fmla="*/ 326004 h 1836752"/>
                  <a:gd name="connsiteX0" fmla="*/ 1375576 w 4063117"/>
                  <a:gd name="connsiteY0" fmla="*/ 390578 h 1901326"/>
                  <a:gd name="connsiteX1" fmla="*/ 0 w 4063117"/>
                  <a:gd name="connsiteY1" fmla="*/ 541653 h 1901326"/>
                  <a:gd name="connsiteX2" fmla="*/ 1574358 w 4063117"/>
                  <a:gd name="connsiteY2" fmla="*/ 963072 h 1901326"/>
                  <a:gd name="connsiteX3" fmla="*/ 2576223 w 4063117"/>
                  <a:gd name="connsiteY3" fmla="*/ 1344734 h 1901326"/>
                  <a:gd name="connsiteX4" fmla="*/ 3267986 w 4063117"/>
                  <a:gd name="connsiteY4" fmla="*/ 1901326 h 1901326"/>
                  <a:gd name="connsiteX5" fmla="*/ 4063117 w 4063117"/>
                  <a:gd name="connsiteY5" fmla="*/ 994878 h 1901326"/>
                  <a:gd name="connsiteX6" fmla="*/ 2782957 w 4063117"/>
                  <a:gd name="connsiteY6" fmla="*/ 64574 h 1901326"/>
                  <a:gd name="connsiteX7" fmla="*/ 2178658 w 4063117"/>
                  <a:gd name="connsiteY7" fmla="*/ 96380 h 1901326"/>
                  <a:gd name="connsiteX8" fmla="*/ 1375576 w 4063117"/>
                  <a:gd name="connsiteY8" fmla="*/ 390578 h 1901326"/>
                  <a:gd name="connsiteX0" fmla="*/ 1375576 w 4063117"/>
                  <a:gd name="connsiteY0" fmla="*/ 383650 h 1894398"/>
                  <a:gd name="connsiteX1" fmla="*/ 0 w 4063117"/>
                  <a:gd name="connsiteY1" fmla="*/ 534725 h 1894398"/>
                  <a:gd name="connsiteX2" fmla="*/ 1574358 w 4063117"/>
                  <a:gd name="connsiteY2" fmla="*/ 956144 h 1894398"/>
                  <a:gd name="connsiteX3" fmla="*/ 2576223 w 4063117"/>
                  <a:gd name="connsiteY3" fmla="*/ 1337806 h 1894398"/>
                  <a:gd name="connsiteX4" fmla="*/ 3267986 w 4063117"/>
                  <a:gd name="connsiteY4" fmla="*/ 1894398 h 1894398"/>
                  <a:gd name="connsiteX5" fmla="*/ 4063117 w 4063117"/>
                  <a:gd name="connsiteY5" fmla="*/ 987950 h 1894398"/>
                  <a:gd name="connsiteX6" fmla="*/ 2782957 w 4063117"/>
                  <a:gd name="connsiteY6" fmla="*/ 57646 h 1894398"/>
                  <a:gd name="connsiteX7" fmla="*/ 2178658 w 4063117"/>
                  <a:gd name="connsiteY7" fmla="*/ 89452 h 1894398"/>
                  <a:gd name="connsiteX8" fmla="*/ 1375576 w 4063117"/>
                  <a:gd name="connsiteY8" fmla="*/ 383650 h 1894398"/>
                  <a:gd name="connsiteX0" fmla="*/ 1375576 w 4063117"/>
                  <a:gd name="connsiteY0" fmla="*/ 326004 h 1836752"/>
                  <a:gd name="connsiteX1" fmla="*/ 0 w 4063117"/>
                  <a:gd name="connsiteY1" fmla="*/ 477079 h 1836752"/>
                  <a:gd name="connsiteX2" fmla="*/ 1574358 w 4063117"/>
                  <a:gd name="connsiteY2" fmla="*/ 898498 h 1836752"/>
                  <a:gd name="connsiteX3" fmla="*/ 2576223 w 4063117"/>
                  <a:gd name="connsiteY3" fmla="*/ 1280160 h 1836752"/>
                  <a:gd name="connsiteX4" fmla="*/ 3267986 w 4063117"/>
                  <a:gd name="connsiteY4" fmla="*/ 1836752 h 1836752"/>
                  <a:gd name="connsiteX5" fmla="*/ 4063117 w 4063117"/>
                  <a:gd name="connsiteY5" fmla="*/ 930304 h 1836752"/>
                  <a:gd name="connsiteX6" fmla="*/ 2782957 w 4063117"/>
                  <a:gd name="connsiteY6" fmla="*/ 0 h 1836752"/>
                  <a:gd name="connsiteX7" fmla="*/ 2178658 w 4063117"/>
                  <a:gd name="connsiteY7" fmla="*/ 31806 h 1836752"/>
                  <a:gd name="connsiteX8" fmla="*/ 1375576 w 4063117"/>
                  <a:gd name="connsiteY8" fmla="*/ 326004 h 1836752"/>
                  <a:gd name="connsiteX0" fmla="*/ 1375576 w 4063117"/>
                  <a:gd name="connsiteY0" fmla="*/ 326004 h 1836752"/>
                  <a:gd name="connsiteX1" fmla="*/ 0 w 4063117"/>
                  <a:gd name="connsiteY1" fmla="*/ 477079 h 1836752"/>
                  <a:gd name="connsiteX2" fmla="*/ 1574358 w 4063117"/>
                  <a:gd name="connsiteY2" fmla="*/ 898498 h 1836752"/>
                  <a:gd name="connsiteX3" fmla="*/ 2576223 w 4063117"/>
                  <a:gd name="connsiteY3" fmla="*/ 1280160 h 1836752"/>
                  <a:gd name="connsiteX4" fmla="*/ 3267986 w 4063117"/>
                  <a:gd name="connsiteY4" fmla="*/ 1836752 h 1836752"/>
                  <a:gd name="connsiteX5" fmla="*/ 4063117 w 4063117"/>
                  <a:gd name="connsiteY5" fmla="*/ 930304 h 1836752"/>
                  <a:gd name="connsiteX6" fmla="*/ 2782957 w 4063117"/>
                  <a:gd name="connsiteY6" fmla="*/ 0 h 1836752"/>
                  <a:gd name="connsiteX7" fmla="*/ 2178658 w 4063117"/>
                  <a:gd name="connsiteY7" fmla="*/ 31806 h 1836752"/>
                  <a:gd name="connsiteX8" fmla="*/ 1375576 w 4063117"/>
                  <a:gd name="connsiteY8" fmla="*/ 326004 h 1836752"/>
                  <a:gd name="connsiteX0" fmla="*/ 1375576 w 4063117"/>
                  <a:gd name="connsiteY0" fmla="*/ 326004 h 1836752"/>
                  <a:gd name="connsiteX1" fmla="*/ 0 w 4063117"/>
                  <a:gd name="connsiteY1" fmla="*/ 477079 h 1836752"/>
                  <a:gd name="connsiteX2" fmla="*/ 1574358 w 4063117"/>
                  <a:gd name="connsiteY2" fmla="*/ 898498 h 1836752"/>
                  <a:gd name="connsiteX3" fmla="*/ 2576223 w 4063117"/>
                  <a:gd name="connsiteY3" fmla="*/ 1280160 h 1836752"/>
                  <a:gd name="connsiteX4" fmla="*/ 3267986 w 4063117"/>
                  <a:gd name="connsiteY4" fmla="*/ 1836752 h 1836752"/>
                  <a:gd name="connsiteX5" fmla="*/ 4063117 w 4063117"/>
                  <a:gd name="connsiteY5" fmla="*/ 930304 h 1836752"/>
                  <a:gd name="connsiteX6" fmla="*/ 2782957 w 4063117"/>
                  <a:gd name="connsiteY6" fmla="*/ 0 h 1836752"/>
                  <a:gd name="connsiteX7" fmla="*/ 2178658 w 4063117"/>
                  <a:gd name="connsiteY7" fmla="*/ 31806 h 1836752"/>
                  <a:gd name="connsiteX8" fmla="*/ 1375576 w 4063117"/>
                  <a:gd name="connsiteY8" fmla="*/ 326004 h 1836752"/>
                  <a:gd name="connsiteX0" fmla="*/ 1375576 w 4063117"/>
                  <a:gd name="connsiteY0" fmla="*/ 326004 h 1836752"/>
                  <a:gd name="connsiteX1" fmla="*/ 0 w 4063117"/>
                  <a:gd name="connsiteY1" fmla="*/ 477079 h 1836752"/>
                  <a:gd name="connsiteX2" fmla="*/ 1574358 w 4063117"/>
                  <a:gd name="connsiteY2" fmla="*/ 898498 h 1836752"/>
                  <a:gd name="connsiteX3" fmla="*/ 2576223 w 4063117"/>
                  <a:gd name="connsiteY3" fmla="*/ 1280160 h 1836752"/>
                  <a:gd name="connsiteX4" fmla="*/ 3267986 w 4063117"/>
                  <a:gd name="connsiteY4" fmla="*/ 1836752 h 1836752"/>
                  <a:gd name="connsiteX5" fmla="*/ 4063117 w 4063117"/>
                  <a:gd name="connsiteY5" fmla="*/ 930304 h 1836752"/>
                  <a:gd name="connsiteX6" fmla="*/ 2782957 w 4063117"/>
                  <a:gd name="connsiteY6" fmla="*/ 0 h 1836752"/>
                  <a:gd name="connsiteX7" fmla="*/ 2178658 w 4063117"/>
                  <a:gd name="connsiteY7" fmla="*/ 31806 h 1836752"/>
                  <a:gd name="connsiteX8" fmla="*/ 1375576 w 4063117"/>
                  <a:gd name="connsiteY8" fmla="*/ 326004 h 1836752"/>
                  <a:gd name="connsiteX0" fmla="*/ 1419093 w 4106634"/>
                  <a:gd name="connsiteY0" fmla="*/ 326004 h 1836752"/>
                  <a:gd name="connsiteX1" fmla="*/ 43517 w 4106634"/>
                  <a:gd name="connsiteY1" fmla="*/ 477079 h 1836752"/>
                  <a:gd name="connsiteX2" fmla="*/ 1617875 w 4106634"/>
                  <a:gd name="connsiteY2" fmla="*/ 898498 h 1836752"/>
                  <a:gd name="connsiteX3" fmla="*/ 2619740 w 4106634"/>
                  <a:gd name="connsiteY3" fmla="*/ 1280160 h 1836752"/>
                  <a:gd name="connsiteX4" fmla="*/ 3311503 w 4106634"/>
                  <a:gd name="connsiteY4" fmla="*/ 1836752 h 1836752"/>
                  <a:gd name="connsiteX5" fmla="*/ 4106634 w 4106634"/>
                  <a:gd name="connsiteY5" fmla="*/ 930304 h 1836752"/>
                  <a:gd name="connsiteX6" fmla="*/ 2826474 w 4106634"/>
                  <a:gd name="connsiteY6" fmla="*/ 0 h 1836752"/>
                  <a:gd name="connsiteX7" fmla="*/ 2222175 w 4106634"/>
                  <a:gd name="connsiteY7" fmla="*/ 31806 h 1836752"/>
                  <a:gd name="connsiteX8" fmla="*/ 1419093 w 4106634"/>
                  <a:gd name="connsiteY8" fmla="*/ 326004 h 1836752"/>
                  <a:gd name="connsiteX0" fmla="*/ 1419093 w 4106634"/>
                  <a:gd name="connsiteY0" fmla="*/ 326004 h 1836752"/>
                  <a:gd name="connsiteX1" fmla="*/ 43517 w 4106634"/>
                  <a:gd name="connsiteY1" fmla="*/ 477079 h 1836752"/>
                  <a:gd name="connsiteX2" fmla="*/ 1617875 w 4106634"/>
                  <a:gd name="connsiteY2" fmla="*/ 898498 h 1836752"/>
                  <a:gd name="connsiteX3" fmla="*/ 2619740 w 4106634"/>
                  <a:gd name="connsiteY3" fmla="*/ 1280160 h 1836752"/>
                  <a:gd name="connsiteX4" fmla="*/ 3311503 w 4106634"/>
                  <a:gd name="connsiteY4" fmla="*/ 1836752 h 1836752"/>
                  <a:gd name="connsiteX5" fmla="*/ 4106634 w 4106634"/>
                  <a:gd name="connsiteY5" fmla="*/ 930304 h 1836752"/>
                  <a:gd name="connsiteX6" fmla="*/ 2826474 w 4106634"/>
                  <a:gd name="connsiteY6" fmla="*/ 0 h 1836752"/>
                  <a:gd name="connsiteX7" fmla="*/ 2222175 w 4106634"/>
                  <a:gd name="connsiteY7" fmla="*/ 31806 h 1836752"/>
                  <a:gd name="connsiteX8" fmla="*/ 1419093 w 4106634"/>
                  <a:gd name="connsiteY8" fmla="*/ 326004 h 1836752"/>
                  <a:gd name="connsiteX0" fmla="*/ 1424462 w 4112003"/>
                  <a:gd name="connsiteY0" fmla="*/ 326004 h 1836752"/>
                  <a:gd name="connsiteX1" fmla="*/ 48886 w 4112003"/>
                  <a:gd name="connsiteY1" fmla="*/ 477079 h 1836752"/>
                  <a:gd name="connsiteX2" fmla="*/ 1623244 w 4112003"/>
                  <a:gd name="connsiteY2" fmla="*/ 898498 h 1836752"/>
                  <a:gd name="connsiteX3" fmla="*/ 2625109 w 4112003"/>
                  <a:gd name="connsiteY3" fmla="*/ 1280160 h 1836752"/>
                  <a:gd name="connsiteX4" fmla="*/ 3316872 w 4112003"/>
                  <a:gd name="connsiteY4" fmla="*/ 1836752 h 1836752"/>
                  <a:gd name="connsiteX5" fmla="*/ 4112003 w 4112003"/>
                  <a:gd name="connsiteY5" fmla="*/ 930304 h 1836752"/>
                  <a:gd name="connsiteX6" fmla="*/ 2831843 w 4112003"/>
                  <a:gd name="connsiteY6" fmla="*/ 0 h 1836752"/>
                  <a:gd name="connsiteX7" fmla="*/ 2227544 w 4112003"/>
                  <a:gd name="connsiteY7" fmla="*/ 31806 h 1836752"/>
                  <a:gd name="connsiteX8" fmla="*/ 1424462 w 4112003"/>
                  <a:gd name="connsiteY8" fmla="*/ 326004 h 1836752"/>
                  <a:gd name="connsiteX0" fmla="*/ 1424462 w 4112003"/>
                  <a:gd name="connsiteY0" fmla="*/ 326004 h 1836752"/>
                  <a:gd name="connsiteX1" fmla="*/ 48886 w 4112003"/>
                  <a:gd name="connsiteY1" fmla="*/ 477079 h 1836752"/>
                  <a:gd name="connsiteX2" fmla="*/ 1623244 w 4112003"/>
                  <a:gd name="connsiteY2" fmla="*/ 898498 h 1836752"/>
                  <a:gd name="connsiteX3" fmla="*/ 2132129 w 4112003"/>
                  <a:gd name="connsiteY3" fmla="*/ 993914 h 1836752"/>
                  <a:gd name="connsiteX4" fmla="*/ 2625109 w 4112003"/>
                  <a:gd name="connsiteY4" fmla="*/ 1280160 h 1836752"/>
                  <a:gd name="connsiteX5" fmla="*/ 3316872 w 4112003"/>
                  <a:gd name="connsiteY5" fmla="*/ 1836752 h 1836752"/>
                  <a:gd name="connsiteX6" fmla="*/ 4112003 w 4112003"/>
                  <a:gd name="connsiteY6" fmla="*/ 930304 h 1836752"/>
                  <a:gd name="connsiteX7" fmla="*/ 2831843 w 4112003"/>
                  <a:gd name="connsiteY7" fmla="*/ 0 h 1836752"/>
                  <a:gd name="connsiteX8" fmla="*/ 2227544 w 4112003"/>
                  <a:gd name="connsiteY8" fmla="*/ 31806 h 1836752"/>
                  <a:gd name="connsiteX9" fmla="*/ 1424462 w 4112003"/>
                  <a:gd name="connsiteY9" fmla="*/ 326004 h 1836752"/>
                  <a:gd name="connsiteX0" fmla="*/ 1435225 w 4122766"/>
                  <a:gd name="connsiteY0" fmla="*/ 326004 h 1836752"/>
                  <a:gd name="connsiteX1" fmla="*/ 59649 w 4122766"/>
                  <a:gd name="connsiteY1" fmla="*/ 477079 h 1836752"/>
                  <a:gd name="connsiteX2" fmla="*/ 1634007 w 4122766"/>
                  <a:gd name="connsiteY2" fmla="*/ 898498 h 1836752"/>
                  <a:gd name="connsiteX3" fmla="*/ 2142892 w 4122766"/>
                  <a:gd name="connsiteY3" fmla="*/ 993914 h 1836752"/>
                  <a:gd name="connsiteX4" fmla="*/ 2635872 w 4122766"/>
                  <a:gd name="connsiteY4" fmla="*/ 1280160 h 1836752"/>
                  <a:gd name="connsiteX5" fmla="*/ 3327635 w 4122766"/>
                  <a:gd name="connsiteY5" fmla="*/ 1836752 h 1836752"/>
                  <a:gd name="connsiteX6" fmla="*/ 4122766 w 4122766"/>
                  <a:gd name="connsiteY6" fmla="*/ 930304 h 1836752"/>
                  <a:gd name="connsiteX7" fmla="*/ 2842606 w 4122766"/>
                  <a:gd name="connsiteY7" fmla="*/ 0 h 1836752"/>
                  <a:gd name="connsiteX8" fmla="*/ 2238307 w 4122766"/>
                  <a:gd name="connsiteY8" fmla="*/ 31806 h 1836752"/>
                  <a:gd name="connsiteX9" fmla="*/ 1435225 w 4122766"/>
                  <a:gd name="connsiteY9" fmla="*/ 326004 h 1836752"/>
                  <a:gd name="connsiteX0" fmla="*/ 1435225 w 4122766"/>
                  <a:gd name="connsiteY0" fmla="*/ 326004 h 1836752"/>
                  <a:gd name="connsiteX1" fmla="*/ 59649 w 4122766"/>
                  <a:gd name="connsiteY1" fmla="*/ 477079 h 1836752"/>
                  <a:gd name="connsiteX2" fmla="*/ 1634007 w 4122766"/>
                  <a:gd name="connsiteY2" fmla="*/ 898498 h 1836752"/>
                  <a:gd name="connsiteX3" fmla="*/ 2142892 w 4122766"/>
                  <a:gd name="connsiteY3" fmla="*/ 993914 h 1836752"/>
                  <a:gd name="connsiteX4" fmla="*/ 2635872 w 4122766"/>
                  <a:gd name="connsiteY4" fmla="*/ 1280160 h 1836752"/>
                  <a:gd name="connsiteX5" fmla="*/ 3327635 w 4122766"/>
                  <a:gd name="connsiteY5" fmla="*/ 1836752 h 1836752"/>
                  <a:gd name="connsiteX6" fmla="*/ 4122766 w 4122766"/>
                  <a:gd name="connsiteY6" fmla="*/ 930304 h 1836752"/>
                  <a:gd name="connsiteX7" fmla="*/ 2842606 w 4122766"/>
                  <a:gd name="connsiteY7" fmla="*/ 0 h 1836752"/>
                  <a:gd name="connsiteX8" fmla="*/ 2238307 w 4122766"/>
                  <a:gd name="connsiteY8" fmla="*/ 31806 h 1836752"/>
                  <a:gd name="connsiteX9" fmla="*/ 1435225 w 4122766"/>
                  <a:gd name="connsiteY9" fmla="*/ 326004 h 1836752"/>
                  <a:gd name="connsiteX0" fmla="*/ 1435225 w 4122766"/>
                  <a:gd name="connsiteY0" fmla="*/ 338408 h 1849156"/>
                  <a:gd name="connsiteX1" fmla="*/ 59649 w 4122766"/>
                  <a:gd name="connsiteY1" fmla="*/ 489483 h 1849156"/>
                  <a:gd name="connsiteX2" fmla="*/ 1634007 w 4122766"/>
                  <a:gd name="connsiteY2" fmla="*/ 910902 h 1849156"/>
                  <a:gd name="connsiteX3" fmla="*/ 2142892 w 4122766"/>
                  <a:gd name="connsiteY3" fmla="*/ 1006318 h 1849156"/>
                  <a:gd name="connsiteX4" fmla="*/ 2635872 w 4122766"/>
                  <a:gd name="connsiteY4" fmla="*/ 1292564 h 1849156"/>
                  <a:gd name="connsiteX5" fmla="*/ 3327635 w 4122766"/>
                  <a:gd name="connsiteY5" fmla="*/ 1849156 h 1849156"/>
                  <a:gd name="connsiteX6" fmla="*/ 4122766 w 4122766"/>
                  <a:gd name="connsiteY6" fmla="*/ 942708 h 1849156"/>
                  <a:gd name="connsiteX7" fmla="*/ 2842606 w 4122766"/>
                  <a:gd name="connsiteY7" fmla="*/ 12404 h 1849156"/>
                  <a:gd name="connsiteX8" fmla="*/ 2238307 w 4122766"/>
                  <a:gd name="connsiteY8" fmla="*/ 44210 h 1849156"/>
                  <a:gd name="connsiteX9" fmla="*/ 1435225 w 4122766"/>
                  <a:gd name="connsiteY9" fmla="*/ 338408 h 1849156"/>
                  <a:gd name="connsiteX0" fmla="*/ 1435225 w 4122766"/>
                  <a:gd name="connsiteY0" fmla="*/ 354916 h 1865664"/>
                  <a:gd name="connsiteX1" fmla="*/ 59649 w 4122766"/>
                  <a:gd name="connsiteY1" fmla="*/ 505991 h 1865664"/>
                  <a:gd name="connsiteX2" fmla="*/ 1634007 w 4122766"/>
                  <a:gd name="connsiteY2" fmla="*/ 927410 h 1865664"/>
                  <a:gd name="connsiteX3" fmla="*/ 2142892 w 4122766"/>
                  <a:gd name="connsiteY3" fmla="*/ 1022826 h 1865664"/>
                  <a:gd name="connsiteX4" fmla="*/ 2635872 w 4122766"/>
                  <a:gd name="connsiteY4" fmla="*/ 1309072 h 1865664"/>
                  <a:gd name="connsiteX5" fmla="*/ 3327635 w 4122766"/>
                  <a:gd name="connsiteY5" fmla="*/ 1865664 h 1865664"/>
                  <a:gd name="connsiteX6" fmla="*/ 4122766 w 4122766"/>
                  <a:gd name="connsiteY6" fmla="*/ 959216 h 1865664"/>
                  <a:gd name="connsiteX7" fmla="*/ 2842606 w 4122766"/>
                  <a:gd name="connsiteY7" fmla="*/ 28912 h 1865664"/>
                  <a:gd name="connsiteX8" fmla="*/ 2238307 w 4122766"/>
                  <a:gd name="connsiteY8" fmla="*/ 60718 h 1865664"/>
                  <a:gd name="connsiteX9" fmla="*/ 1435225 w 4122766"/>
                  <a:gd name="connsiteY9" fmla="*/ 354916 h 1865664"/>
                  <a:gd name="connsiteX0" fmla="*/ 1435225 w 4122766"/>
                  <a:gd name="connsiteY0" fmla="*/ 354916 h 1865664"/>
                  <a:gd name="connsiteX1" fmla="*/ 59649 w 4122766"/>
                  <a:gd name="connsiteY1" fmla="*/ 505991 h 1865664"/>
                  <a:gd name="connsiteX2" fmla="*/ 1634007 w 4122766"/>
                  <a:gd name="connsiteY2" fmla="*/ 927410 h 1865664"/>
                  <a:gd name="connsiteX3" fmla="*/ 2142892 w 4122766"/>
                  <a:gd name="connsiteY3" fmla="*/ 1022826 h 1865664"/>
                  <a:gd name="connsiteX4" fmla="*/ 2635872 w 4122766"/>
                  <a:gd name="connsiteY4" fmla="*/ 1309072 h 1865664"/>
                  <a:gd name="connsiteX5" fmla="*/ 3327635 w 4122766"/>
                  <a:gd name="connsiteY5" fmla="*/ 1865664 h 1865664"/>
                  <a:gd name="connsiteX6" fmla="*/ 4122766 w 4122766"/>
                  <a:gd name="connsiteY6" fmla="*/ 959216 h 1865664"/>
                  <a:gd name="connsiteX7" fmla="*/ 2842606 w 4122766"/>
                  <a:gd name="connsiteY7" fmla="*/ 28912 h 1865664"/>
                  <a:gd name="connsiteX8" fmla="*/ 2238307 w 4122766"/>
                  <a:gd name="connsiteY8" fmla="*/ 60718 h 1865664"/>
                  <a:gd name="connsiteX9" fmla="*/ 1435225 w 4122766"/>
                  <a:gd name="connsiteY9" fmla="*/ 354916 h 1865664"/>
                  <a:gd name="connsiteX0" fmla="*/ 1435225 w 4122766"/>
                  <a:gd name="connsiteY0" fmla="*/ 339809 h 1850557"/>
                  <a:gd name="connsiteX1" fmla="*/ 59649 w 4122766"/>
                  <a:gd name="connsiteY1" fmla="*/ 490884 h 1850557"/>
                  <a:gd name="connsiteX2" fmla="*/ 1634007 w 4122766"/>
                  <a:gd name="connsiteY2" fmla="*/ 912303 h 1850557"/>
                  <a:gd name="connsiteX3" fmla="*/ 2142892 w 4122766"/>
                  <a:gd name="connsiteY3" fmla="*/ 1007719 h 1850557"/>
                  <a:gd name="connsiteX4" fmla="*/ 2635872 w 4122766"/>
                  <a:gd name="connsiteY4" fmla="*/ 1293965 h 1850557"/>
                  <a:gd name="connsiteX5" fmla="*/ 3327635 w 4122766"/>
                  <a:gd name="connsiteY5" fmla="*/ 1850557 h 1850557"/>
                  <a:gd name="connsiteX6" fmla="*/ 4122766 w 4122766"/>
                  <a:gd name="connsiteY6" fmla="*/ 944109 h 1850557"/>
                  <a:gd name="connsiteX7" fmla="*/ 2842606 w 4122766"/>
                  <a:gd name="connsiteY7" fmla="*/ 13805 h 1850557"/>
                  <a:gd name="connsiteX8" fmla="*/ 2166745 w 4122766"/>
                  <a:gd name="connsiteY8" fmla="*/ 93319 h 1850557"/>
                  <a:gd name="connsiteX9" fmla="*/ 1435225 w 4122766"/>
                  <a:gd name="connsiteY9" fmla="*/ 339809 h 1850557"/>
                  <a:gd name="connsiteX0" fmla="*/ 1435225 w 4122766"/>
                  <a:gd name="connsiteY0" fmla="*/ 367230 h 1877978"/>
                  <a:gd name="connsiteX1" fmla="*/ 59649 w 4122766"/>
                  <a:gd name="connsiteY1" fmla="*/ 518305 h 1877978"/>
                  <a:gd name="connsiteX2" fmla="*/ 1634007 w 4122766"/>
                  <a:gd name="connsiteY2" fmla="*/ 939724 h 1877978"/>
                  <a:gd name="connsiteX3" fmla="*/ 2142892 w 4122766"/>
                  <a:gd name="connsiteY3" fmla="*/ 1035140 h 1877978"/>
                  <a:gd name="connsiteX4" fmla="*/ 2635872 w 4122766"/>
                  <a:gd name="connsiteY4" fmla="*/ 1321386 h 1877978"/>
                  <a:gd name="connsiteX5" fmla="*/ 3327635 w 4122766"/>
                  <a:gd name="connsiteY5" fmla="*/ 1877978 h 1877978"/>
                  <a:gd name="connsiteX6" fmla="*/ 4122766 w 4122766"/>
                  <a:gd name="connsiteY6" fmla="*/ 971530 h 1877978"/>
                  <a:gd name="connsiteX7" fmla="*/ 2842606 w 4122766"/>
                  <a:gd name="connsiteY7" fmla="*/ 9421 h 1877978"/>
                  <a:gd name="connsiteX8" fmla="*/ 2166745 w 4122766"/>
                  <a:gd name="connsiteY8" fmla="*/ 120740 h 1877978"/>
                  <a:gd name="connsiteX9" fmla="*/ 1435225 w 4122766"/>
                  <a:gd name="connsiteY9" fmla="*/ 367230 h 1877978"/>
                  <a:gd name="connsiteX0" fmla="*/ 1435225 w 4122766"/>
                  <a:gd name="connsiteY0" fmla="*/ 367230 h 1877978"/>
                  <a:gd name="connsiteX1" fmla="*/ 59649 w 4122766"/>
                  <a:gd name="connsiteY1" fmla="*/ 518305 h 1877978"/>
                  <a:gd name="connsiteX2" fmla="*/ 1634007 w 4122766"/>
                  <a:gd name="connsiteY2" fmla="*/ 939724 h 1877978"/>
                  <a:gd name="connsiteX3" fmla="*/ 2142892 w 4122766"/>
                  <a:gd name="connsiteY3" fmla="*/ 1035140 h 1877978"/>
                  <a:gd name="connsiteX4" fmla="*/ 2635872 w 4122766"/>
                  <a:gd name="connsiteY4" fmla="*/ 1321386 h 1877978"/>
                  <a:gd name="connsiteX5" fmla="*/ 3327635 w 4122766"/>
                  <a:gd name="connsiteY5" fmla="*/ 1877978 h 1877978"/>
                  <a:gd name="connsiteX6" fmla="*/ 4122766 w 4122766"/>
                  <a:gd name="connsiteY6" fmla="*/ 971530 h 1877978"/>
                  <a:gd name="connsiteX7" fmla="*/ 2842606 w 4122766"/>
                  <a:gd name="connsiteY7" fmla="*/ 9421 h 1877978"/>
                  <a:gd name="connsiteX8" fmla="*/ 2166745 w 4122766"/>
                  <a:gd name="connsiteY8" fmla="*/ 120740 h 1877978"/>
                  <a:gd name="connsiteX9" fmla="*/ 1435225 w 4122766"/>
                  <a:gd name="connsiteY9" fmla="*/ 367230 h 1877978"/>
                  <a:gd name="connsiteX0" fmla="*/ 1435225 w 4122766"/>
                  <a:gd name="connsiteY0" fmla="*/ 376690 h 1887438"/>
                  <a:gd name="connsiteX1" fmla="*/ 59649 w 4122766"/>
                  <a:gd name="connsiteY1" fmla="*/ 527765 h 1887438"/>
                  <a:gd name="connsiteX2" fmla="*/ 1634007 w 4122766"/>
                  <a:gd name="connsiteY2" fmla="*/ 949184 h 1887438"/>
                  <a:gd name="connsiteX3" fmla="*/ 2142892 w 4122766"/>
                  <a:gd name="connsiteY3" fmla="*/ 1044600 h 1887438"/>
                  <a:gd name="connsiteX4" fmla="*/ 2635872 w 4122766"/>
                  <a:gd name="connsiteY4" fmla="*/ 1330846 h 1887438"/>
                  <a:gd name="connsiteX5" fmla="*/ 3327635 w 4122766"/>
                  <a:gd name="connsiteY5" fmla="*/ 1887438 h 1887438"/>
                  <a:gd name="connsiteX6" fmla="*/ 4122766 w 4122766"/>
                  <a:gd name="connsiteY6" fmla="*/ 980990 h 1887438"/>
                  <a:gd name="connsiteX7" fmla="*/ 2842606 w 4122766"/>
                  <a:gd name="connsiteY7" fmla="*/ 18881 h 1887438"/>
                  <a:gd name="connsiteX8" fmla="*/ 2166745 w 4122766"/>
                  <a:gd name="connsiteY8" fmla="*/ 130200 h 1887438"/>
                  <a:gd name="connsiteX9" fmla="*/ 1435225 w 4122766"/>
                  <a:gd name="connsiteY9" fmla="*/ 376690 h 1887438"/>
                  <a:gd name="connsiteX0" fmla="*/ 1435225 w 4067107"/>
                  <a:gd name="connsiteY0" fmla="*/ 376690 h 1887438"/>
                  <a:gd name="connsiteX1" fmla="*/ 59649 w 4067107"/>
                  <a:gd name="connsiteY1" fmla="*/ 527765 h 1887438"/>
                  <a:gd name="connsiteX2" fmla="*/ 1634007 w 4067107"/>
                  <a:gd name="connsiteY2" fmla="*/ 949184 h 1887438"/>
                  <a:gd name="connsiteX3" fmla="*/ 2142892 w 4067107"/>
                  <a:gd name="connsiteY3" fmla="*/ 1044600 h 1887438"/>
                  <a:gd name="connsiteX4" fmla="*/ 2635872 w 4067107"/>
                  <a:gd name="connsiteY4" fmla="*/ 1330846 h 1887438"/>
                  <a:gd name="connsiteX5" fmla="*/ 3327635 w 4067107"/>
                  <a:gd name="connsiteY5" fmla="*/ 1887438 h 1887438"/>
                  <a:gd name="connsiteX6" fmla="*/ 4067107 w 4067107"/>
                  <a:gd name="connsiteY6" fmla="*/ 1036649 h 1887438"/>
                  <a:gd name="connsiteX7" fmla="*/ 2842606 w 4067107"/>
                  <a:gd name="connsiteY7" fmla="*/ 18881 h 1887438"/>
                  <a:gd name="connsiteX8" fmla="*/ 2166745 w 4067107"/>
                  <a:gd name="connsiteY8" fmla="*/ 130200 h 1887438"/>
                  <a:gd name="connsiteX9" fmla="*/ 1435225 w 4067107"/>
                  <a:gd name="connsiteY9" fmla="*/ 376690 h 1887438"/>
                  <a:gd name="connsiteX0" fmla="*/ 1435225 w 4067107"/>
                  <a:gd name="connsiteY0" fmla="*/ 376690 h 1887438"/>
                  <a:gd name="connsiteX1" fmla="*/ 59649 w 4067107"/>
                  <a:gd name="connsiteY1" fmla="*/ 527765 h 1887438"/>
                  <a:gd name="connsiteX2" fmla="*/ 1634007 w 4067107"/>
                  <a:gd name="connsiteY2" fmla="*/ 949184 h 1887438"/>
                  <a:gd name="connsiteX3" fmla="*/ 2142892 w 4067107"/>
                  <a:gd name="connsiteY3" fmla="*/ 1044600 h 1887438"/>
                  <a:gd name="connsiteX4" fmla="*/ 2635872 w 4067107"/>
                  <a:gd name="connsiteY4" fmla="*/ 1330846 h 1887438"/>
                  <a:gd name="connsiteX5" fmla="*/ 3327635 w 4067107"/>
                  <a:gd name="connsiteY5" fmla="*/ 1887438 h 1887438"/>
                  <a:gd name="connsiteX6" fmla="*/ 4067107 w 4067107"/>
                  <a:gd name="connsiteY6" fmla="*/ 1036649 h 1887438"/>
                  <a:gd name="connsiteX7" fmla="*/ 2842606 w 4067107"/>
                  <a:gd name="connsiteY7" fmla="*/ 18881 h 1887438"/>
                  <a:gd name="connsiteX8" fmla="*/ 2166745 w 4067107"/>
                  <a:gd name="connsiteY8" fmla="*/ 130200 h 1887438"/>
                  <a:gd name="connsiteX9" fmla="*/ 1435225 w 4067107"/>
                  <a:gd name="connsiteY9" fmla="*/ 376690 h 1887438"/>
                  <a:gd name="connsiteX0" fmla="*/ 1435225 w 4067107"/>
                  <a:gd name="connsiteY0" fmla="*/ 376690 h 1887438"/>
                  <a:gd name="connsiteX1" fmla="*/ 59649 w 4067107"/>
                  <a:gd name="connsiteY1" fmla="*/ 527765 h 1887438"/>
                  <a:gd name="connsiteX2" fmla="*/ 1634007 w 4067107"/>
                  <a:gd name="connsiteY2" fmla="*/ 949184 h 1887438"/>
                  <a:gd name="connsiteX3" fmla="*/ 2142892 w 4067107"/>
                  <a:gd name="connsiteY3" fmla="*/ 1044600 h 1887438"/>
                  <a:gd name="connsiteX4" fmla="*/ 2548408 w 4067107"/>
                  <a:gd name="connsiteY4" fmla="*/ 1275187 h 1887438"/>
                  <a:gd name="connsiteX5" fmla="*/ 3327635 w 4067107"/>
                  <a:gd name="connsiteY5" fmla="*/ 1887438 h 1887438"/>
                  <a:gd name="connsiteX6" fmla="*/ 4067107 w 4067107"/>
                  <a:gd name="connsiteY6" fmla="*/ 1036649 h 1887438"/>
                  <a:gd name="connsiteX7" fmla="*/ 2842606 w 4067107"/>
                  <a:gd name="connsiteY7" fmla="*/ 18881 h 1887438"/>
                  <a:gd name="connsiteX8" fmla="*/ 2166745 w 4067107"/>
                  <a:gd name="connsiteY8" fmla="*/ 130200 h 1887438"/>
                  <a:gd name="connsiteX9" fmla="*/ 1435225 w 4067107"/>
                  <a:gd name="connsiteY9" fmla="*/ 376690 h 1887438"/>
                  <a:gd name="connsiteX0" fmla="*/ 1435225 w 4067107"/>
                  <a:gd name="connsiteY0" fmla="*/ 376690 h 1927194"/>
                  <a:gd name="connsiteX1" fmla="*/ 59649 w 4067107"/>
                  <a:gd name="connsiteY1" fmla="*/ 527765 h 1927194"/>
                  <a:gd name="connsiteX2" fmla="*/ 1634007 w 4067107"/>
                  <a:gd name="connsiteY2" fmla="*/ 949184 h 1927194"/>
                  <a:gd name="connsiteX3" fmla="*/ 2142892 w 4067107"/>
                  <a:gd name="connsiteY3" fmla="*/ 1044600 h 1927194"/>
                  <a:gd name="connsiteX4" fmla="*/ 2548408 w 4067107"/>
                  <a:gd name="connsiteY4" fmla="*/ 1275187 h 1927194"/>
                  <a:gd name="connsiteX5" fmla="*/ 3089096 w 4067107"/>
                  <a:gd name="connsiteY5" fmla="*/ 1927194 h 1927194"/>
                  <a:gd name="connsiteX6" fmla="*/ 4067107 w 4067107"/>
                  <a:gd name="connsiteY6" fmla="*/ 1036649 h 1927194"/>
                  <a:gd name="connsiteX7" fmla="*/ 2842606 w 4067107"/>
                  <a:gd name="connsiteY7" fmla="*/ 18881 h 1927194"/>
                  <a:gd name="connsiteX8" fmla="*/ 2166745 w 4067107"/>
                  <a:gd name="connsiteY8" fmla="*/ 130200 h 1927194"/>
                  <a:gd name="connsiteX9" fmla="*/ 1435225 w 4067107"/>
                  <a:gd name="connsiteY9" fmla="*/ 376690 h 1927194"/>
                  <a:gd name="connsiteX0" fmla="*/ 1435225 w 4067107"/>
                  <a:gd name="connsiteY0" fmla="*/ 376690 h 1927194"/>
                  <a:gd name="connsiteX1" fmla="*/ 59649 w 4067107"/>
                  <a:gd name="connsiteY1" fmla="*/ 527765 h 1927194"/>
                  <a:gd name="connsiteX2" fmla="*/ 1634007 w 4067107"/>
                  <a:gd name="connsiteY2" fmla="*/ 949184 h 1927194"/>
                  <a:gd name="connsiteX3" fmla="*/ 2142892 w 4067107"/>
                  <a:gd name="connsiteY3" fmla="*/ 1044600 h 1927194"/>
                  <a:gd name="connsiteX4" fmla="*/ 2548408 w 4067107"/>
                  <a:gd name="connsiteY4" fmla="*/ 1275187 h 1927194"/>
                  <a:gd name="connsiteX5" fmla="*/ 3256074 w 4067107"/>
                  <a:gd name="connsiteY5" fmla="*/ 1927194 h 1927194"/>
                  <a:gd name="connsiteX6" fmla="*/ 4067107 w 4067107"/>
                  <a:gd name="connsiteY6" fmla="*/ 1036649 h 1927194"/>
                  <a:gd name="connsiteX7" fmla="*/ 2842606 w 4067107"/>
                  <a:gd name="connsiteY7" fmla="*/ 18881 h 1927194"/>
                  <a:gd name="connsiteX8" fmla="*/ 2166745 w 4067107"/>
                  <a:gd name="connsiteY8" fmla="*/ 130200 h 1927194"/>
                  <a:gd name="connsiteX9" fmla="*/ 1435225 w 4067107"/>
                  <a:gd name="connsiteY9" fmla="*/ 376690 h 1927194"/>
                  <a:gd name="connsiteX0" fmla="*/ 1435225 w 4067107"/>
                  <a:gd name="connsiteY0" fmla="*/ 376690 h 1927194"/>
                  <a:gd name="connsiteX1" fmla="*/ 59649 w 4067107"/>
                  <a:gd name="connsiteY1" fmla="*/ 527765 h 1927194"/>
                  <a:gd name="connsiteX2" fmla="*/ 1634007 w 4067107"/>
                  <a:gd name="connsiteY2" fmla="*/ 949184 h 1927194"/>
                  <a:gd name="connsiteX3" fmla="*/ 2142892 w 4067107"/>
                  <a:gd name="connsiteY3" fmla="*/ 1044600 h 1927194"/>
                  <a:gd name="connsiteX4" fmla="*/ 2476846 w 4067107"/>
                  <a:gd name="connsiteY4" fmla="*/ 1378554 h 1927194"/>
                  <a:gd name="connsiteX5" fmla="*/ 3256074 w 4067107"/>
                  <a:gd name="connsiteY5" fmla="*/ 1927194 h 1927194"/>
                  <a:gd name="connsiteX6" fmla="*/ 4067107 w 4067107"/>
                  <a:gd name="connsiteY6" fmla="*/ 1036649 h 1927194"/>
                  <a:gd name="connsiteX7" fmla="*/ 2842606 w 4067107"/>
                  <a:gd name="connsiteY7" fmla="*/ 18881 h 1927194"/>
                  <a:gd name="connsiteX8" fmla="*/ 2166745 w 4067107"/>
                  <a:gd name="connsiteY8" fmla="*/ 130200 h 1927194"/>
                  <a:gd name="connsiteX9" fmla="*/ 1435225 w 4067107"/>
                  <a:gd name="connsiteY9" fmla="*/ 376690 h 1927194"/>
                  <a:gd name="connsiteX0" fmla="*/ 1435225 w 4067107"/>
                  <a:gd name="connsiteY0" fmla="*/ 376690 h 1927194"/>
                  <a:gd name="connsiteX1" fmla="*/ 59649 w 4067107"/>
                  <a:gd name="connsiteY1" fmla="*/ 527765 h 1927194"/>
                  <a:gd name="connsiteX2" fmla="*/ 1634007 w 4067107"/>
                  <a:gd name="connsiteY2" fmla="*/ 949184 h 1927194"/>
                  <a:gd name="connsiteX3" fmla="*/ 2142892 w 4067107"/>
                  <a:gd name="connsiteY3" fmla="*/ 1044600 h 1927194"/>
                  <a:gd name="connsiteX4" fmla="*/ 2476846 w 4067107"/>
                  <a:gd name="connsiteY4" fmla="*/ 1378554 h 1927194"/>
                  <a:gd name="connsiteX5" fmla="*/ 3256074 w 4067107"/>
                  <a:gd name="connsiteY5" fmla="*/ 1927194 h 1927194"/>
                  <a:gd name="connsiteX6" fmla="*/ 4067107 w 4067107"/>
                  <a:gd name="connsiteY6" fmla="*/ 1036649 h 1927194"/>
                  <a:gd name="connsiteX7" fmla="*/ 2842606 w 4067107"/>
                  <a:gd name="connsiteY7" fmla="*/ 18881 h 1927194"/>
                  <a:gd name="connsiteX8" fmla="*/ 2166745 w 4067107"/>
                  <a:gd name="connsiteY8" fmla="*/ 130200 h 1927194"/>
                  <a:gd name="connsiteX9" fmla="*/ 1435225 w 4067107"/>
                  <a:gd name="connsiteY9" fmla="*/ 376690 h 1927194"/>
                  <a:gd name="connsiteX0" fmla="*/ 1435225 w 4067107"/>
                  <a:gd name="connsiteY0" fmla="*/ 376690 h 1747240"/>
                  <a:gd name="connsiteX1" fmla="*/ 59649 w 4067107"/>
                  <a:gd name="connsiteY1" fmla="*/ 527765 h 1747240"/>
                  <a:gd name="connsiteX2" fmla="*/ 1634007 w 4067107"/>
                  <a:gd name="connsiteY2" fmla="*/ 949184 h 1747240"/>
                  <a:gd name="connsiteX3" fmla="*/ 2142892 w 4067107"/>
                  <a:gd name="connsiteY3" fmla="*/ 1044600 h 1747240"/>
                  <a:gd name="connsiteX4" fmla="*/ 2476846 w 4067107"/>
                  <a:gd name="connsiteY4" fmla="*/ 1378554 h 1747240"/>
                  <a:gd name="connsiteX5" fmla="*/ 3004138 w 4067107"/>
                  <a:gd name="connsiteY5" fmla="*/ 1747240 h 1747240"/>
                  <a:gd name="connsiteX6" fmla="*/ 4067107 w 4067107"/>
                  <a:gd name="connsiteY6" fmla="*/ 1036649 h 1747240"/>
                  <a:gd name="connsiteX7" fmla="*/ 2842606 w 4067107"/>
                  <a:gd name="connsiteY7" fmla="*/ 18881 h 1747240"/>
                  <a:gd name="connsiteX8" fmla="*/ 2166745 w 4067107"/>
                  <a:gd name="connsiteY8" fmla="*/ 130200 h 1747240"/>
                  <a:gd name="connsiteX9" fmla="*/ 1435225 w 4067107"/>
                  <a:gd name="connsiteY9" fmla="*/ 376690 h 1747240"/>
                  <a:gd name="connsiteX0" fmla="*/ 1435225 w 3887153"/>
                  <a:gd name="connsiteY0" fmla="*/ 376690 h 1747240"/>
                  <a:gd name="connsiteX1" fmla="*/ 59649 w 3887153"/>
                  <a:gd name="connsiteY1" fmla="*/ 527765 h 1747240"/>
                  <a:gd name="connsiteX2" fmla="*/ 1634007 w 3887153"/>
                  <a:gd name="connsiteY2" fmla="*/ 949184 h 1747240"/>
                  <a:gd name="connsiteX3" fmla="*/ 2142892 w 3887153"/>
                  <a:gd name="connsiteY3" fmla="*/ 1044600 h 1747240"/>
                  <a:gd name="connsiteX4" fmla="*/ 2476846 w 3887153"/>
                  <a:gd name="connsiteY4" fmla="*/ 1378554 h 1747240"/>
                  <a:gd name="connsiteX5" fmla="*/ 3004138 w 3887153"/>
                  <a:gd name="connsiteY5" fmla="*/ 1747240 h 1747240"/>
                  <a:gd name="connsiteX6" fmla="*/ 3887153 w 3887153"/>
                  <a:gd name="connsiteY6" fmla="*/ 784714 h 1747240"/>
                  <a:gd name="connsiteX7" fmla="*/ 2842606 w 3887153"/>
                  <a:gd name="connsiteY7" fmla="*/ 18881 h 1747240"/>
                  <a:gd name="connsiteX8" fmla="*/ 2166745 w 3887153"/>
                  <a:gd name="connsiteY8" fmla="*/ 130200 h 1747240"/>
                  <a:gd name="connsiteX9" fmla="*/ 1435225 w 3887153"/>
                  <a:gd name="connsiteY9" fmla="*/ 376690 h 1747240"/>
                  <a:gd name="connsiteX0" fmla="*/ 1435225 w 3887153"/>
                  <a:gd name="connsiteY0" fmla="*/ 376690 h 1747240"/>
                  <a:gd name="connsiteX1" fmla="*/ 59649 w 3887153"/>
                  <a:gd name="connsiteY1" fmla="*/ 527765 h 1747240"/>
                  <a:gd name="connsiteX2" fmla="*/ 1634007 w 3887153"/>
                  <a:gd name="connsiteY2" fmla="*/ 949184 h 1747240"/>
                  <a:gd name="connsiteX3" fmla="*/ 2142892 w 3887153"/>
                  <a:gd name="connsiteY3" fmla="*/ 1044600 h 1747240"/>
                  <a:gd name="connsiteX4" fmla="*/ 2476846 w 3887153"/>
                  <a:gd name="connsiteY4" fmla="*/ 1378554 h 1747240"/>
                  <a:gd name="connsiteX5" fmla="*/ 2806187 w 3887153"/>
                  <a:gd name="connsiteY5" fmla="*/ 1747240 h 1747240"/>
                  <a:gd name="connsiteX6" fmla="*/ 3887153 w 3887153"/>
                  <a:gd name="connsiteY6" fmla="*/ 784714 h 1747240"/>
                  <a:gd name="connsiteX7" fmla="*/ 2842606 w 3887153"/>
                  <a:gd name="connsiteY7" fmla="*/ 18881 h 1747240"/>
                  <a:gd name="connsiteX8" fmla="*/ 2166745 w 3887153"/>
                  <a:gd name="connsiteY8" fmla="*/ 130200 h 1747240"/>
                  <a:gd name="connsiteX9" fmla="*/ 1435225 w 3887153"/>
                  <a:gd name="connsiteY9" fmla="*/ 376690 h 174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87153" h="1747240">
                    <a:moveTo>
                      <a:pt x="1435225" y="376690"/>
                    </a:moveTo>
                    <a:cubicBezTo>
                      <a:pt x="921041" y="355486"/>
                      <a:pt x="168317" y="374040"/>
                      <a:pt x="59649" y="527765"/>
                    </a:cubicBezTo>
                    <a:cubicBezTo>
                      <a:pt x="-282257" y="890874"/>
                      <a:pt x="926341" y="920030"/>
                      <a:pt x="1634007" y="949184"/>
                    </a:cubicBezTo>
                    <a:cubicBezTo>
                      <a:pt x="1755927" y="988940"/>
                      <a:pt x="2020972" y="1004844"/>
                      <a:pt x="2142892" y="1044600"/>
                    </a:cubicBezTo>
                    <a:lnTo>
                      <a:pt x="2476846" y="1378554"/>
                    </a:lnTo>
                    <a:lnTo>
                      <a:pt x="2806187" y="1747240"/>
                    </a:lnTo>
                    <a:lnTo>
                      <a:pt x="3887153" y="784714"/>
                    </a:lnTo>
                    <a:cubicBezTo>
                      <a:pt x="3502840" y="495816"/>
                      <a:pt x="3512746" y="372650"/>
                      <a:pt x="2842606" y="18881"/>
                    </a:cubicBezTo>
                    <a:cubicBezTo>
                      <a:pt x="2541783" y="-38103"/>
                      <a:pt x="2417210" y="44060"/>
                      <a:pt x="2166745" y="130200"/>
                    </a:cubicBezTo>
                    <a:cubicBezTo>
                      <a:pt x="1932182" y="184534"/>
                      <a:pt x="1811587" y="315730"/>
                      <a:pt x="1435225" y="37669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5" name="Freeform 19">
                <a:extLst>
                  <a:ext uri="{FF2B5EF4-FFF2-40B4-BE49-F238E27FC236}">
                    <a16:creationId xmlns:a16="http://schemas.microsoft.com/office/drawing/2014/main" id="{07B7B274-F644-4A8A-AB42-95BA69B74967}"/>
                  </a:ext>
                </a:extLst>
              </p:cNvPr>
              <p:cNvSpPr/>
              <p:nvPr/>
            </p:nvSpPr>
            <p:spPr>
              <a:xfrm flipH="1">
                <a:off x="2156087" y="2217893"/>
                <a:ext cx="1545584" cy="794676"/>
              </a:xfrm>
              <a:custGeom>
                <a:avLst/>
                <a:gdLst>
                  <a:gd name="connsiteX0" fmla="*/ 1288111 w 3347499"/>
                  <a:gd name="connsiteY0" fmla="*/ 620202 h 1995778"/>
                  <a:gd name="connsiteX1" fmla="*/ 659958 w 3347499"/>
                  <a:gd name="connsiteY1" fmla="*/ 95416 h 1995778"/>
                  <a:gd name="connsiteX2" fmla="*/ 373711 w 3347499"/>
                  <a:gd name="connsiteY2" fmla="*/ 39757 h 1995778"/>
                  <a:gd name="connsiteX3" fmla="*/ 119270 w 3347499"/>
                  <a:gd name="connsiteY3" fmla="*/ 0 h 1995778"/>
                  <a:gd name="connsiteX4" fmla="*/ 111318 w 3347499"/>
                  <a:gd name="connsiteY4" fmla="*/ 151075 h 1995778"/>
                  <a:gd name="connsiteX5" fmla="*/ 0 w 3347499"/>
                  <a:gd name="connsiteY5" fmla="*/ 214686 h 1995778"/>
                  <a:gd name="connsiteX6" fmla="*/ 779228 w 3347499"/>
                  <a:gd name="connsiteY6" fmla="*/ 1264258 h 1995778"/>
                  <a:gd name="connsiteX7" fmla="*/ 1900362 w 3347499"/>
                  <a:gd name="connsiteY7" fmla="*/ 1995778 h 1995778"/>
                  <a:gd name="connsiteX8" fmla="*/ 3347499 w 3347499"/>
                  <a:gd name="connsiteY8" fmla="*/ 1653872 h 1995778"/>
                  <a:gd name="connsiteX9" fmla="*/ 1288111 w 3347499"/>
                  <a:gd name="connsiteY9" fmla="*/ 620202 h 1995778"/>
                  <a:gd name="connsiteX0" fmla="*/ 1288111 w 3347499"/>
                  <a:gd name="connsiteY0" fmla="*/ 620202 h 1995778"/>
                  <a:gd name="connsiteX1" fmla="*/ 659958 w 3347499"/>
                  <a:gd name="connsiteY1" fmla="*/ 95416 h 1995778"/>
                  <a:gd name="connsiteX2" fmla="*/ 373711 w 3347499"/>
                  <a:gd name="connsiteY2" fmla="*/ 39757 h 1995778"/>
                  <a:gd name="connsiteX3" fmla="*/ 119270 w 3347499"/>
                  <a:gd name="connsiteY3" fmla="*/ 0 h 1995778"/>
                  <a:gd name="connsiteX4" fmla="*/ 111318 w 3347499"/>
                  <a:gd name="connsiteY4" fmla="*/ 151075 h 1995778"/>
                  <a:gd name="connsiteX5" fmla="*/ 0 w 3347499"/>
                  <a:gd name="connsiteY5" fmla="*/ 214686 h 1995778"/>
                  <a:gd name="connsiteX6" fmla="*/ 779228 w 3347499"/>
                  <a:gd name="connsiteY6" fmla="*/ 1264258 h 1995778"/>
                  <a:gd name="connsiteX7" fmla="*/ 1900362 w 3347499"/>
                  <a:gd name="connsiteY7" fmla="*/ 1995778 h 1995778"/>
                  <a:gd name="connsiteX8" fmla="*/ 3347499 w 3347499"/>
                  <a:gd name="connsiteY8" fmla="*/ 1653872 h 1995778"/>
                  <a:gd name="connsiteX9" fmla="*/ 1288111 w 3347499"/>
                  <a:gd name="connsiteY9" fmla="*/ 620202 h 1995778"/>
                  <a:gd name="connsiteX0" fmla="*/ 1304013 w 3347499"/>
                  <a:gd name="connsiteY0" fmla="*/ 652007 h 1995778"/>
                  <a:gd name="connsiteX1" fmla="*/ 659958 w 3347499"/>
                  <a:gd name="connsiteY1" fmla="*/ 95416 h 1995778"/>
                  <a:gd name="connsiteX2" fmla="*/ 373711 w 3347499"/>
                  <a:gd name="connsiteY2" fmla="*/ 39757 h 1995778"/>
                  <a:gd name="connsiteX3" fmla="*/ 119270 w 3347499"/>
                  <a:gd name="connsiteY3" fmla="*/ 0 h 1995778"/>
                  <a:gd name="connsiteX4" fmla="*/ 111318 w 3347499"/>
                  <a:gd name="connsiteY4" fmla="*/ 151075 h 1995778"/>
                  <a:gd name="connsiteX5" fmla="*/ 0 w 3347499"/>
                  <a:gd name="connsiteY5" fmla="*/ 214686 h 1995778"/>
                  <a:gd name="connsiteX6" fmla="*/ 779228 w 3347499"/>
                  <a:gd name="connsiteY6" fmla="*/ 1264258 h 1995778"/>
                  <a:gd name="connsiteX7" fmla="*/ 1900362 w 3347499"/>
                  <a:gd name="connsiteY7" fmla="*/ 1995778 h 1995778"/>
                  <a:gd name="connsiteX8" fmla="*/ 3347499 w 3347499"/>
                  <a:gd name="connsiteY8" fmla="*/ 1653872 h 1995778"/>
                  <a:gd name="connsiteX9" fmla="*/ 1304013 w 3347499"/>
                  <a:gd name="connsiteY9" fmla="*/ 652007 h 1995778"/>
                  <a:gd name="connsiteX0" fmla="*/ 1304013 w 3347499"/>
                  <a:gd name="connsiteY0" fmla="*/ 652007 h 1995778"/>
                  <a:gd name="connsiteX1" fmla="*/ 659958 w 3347499"/>
                  <a:gd name="connsiteY1" fmla="*/ 95416 h 1995778"/>
                  <a:gd name="connsiteX2" fmla="*/ 373711 w 3347499"/>
                  <a:gd name="connsiteY2" fmla="*/ 39757 h 1995778"/>
                  <a:gd name="connsiteX3" fmla="*/ 119270 w 3347499"/>
                  <a:gd name="connsiteY3" fmla="*/ 0 h 1995778"/>
                  <a:gd name="connsiteX4" fmla="*/ 111318 w 3347499"/>
                  <a:gd name="connsiteY4" fmla="*/ 151075 h 1995778"/>
                  <a:gd name="connsiteX5" fmla="*/ 0 w 3347499"/>
                  <a:gd name="connsiteY5" fmla="*/ 214686 h 1995778"/>
                  <a:gd name="connsiteX6" fmla="*/ 779228 w 3347499"/>
                  <a:gd name="connsiteY6" fmla="*/ 1264258 h 1995778"/>
                  <a:gd name="connsiteX7" fmla="*/ 1900362 w 3347499"/>
                  <a:gd name="connsiteY7" fmla="*/ 1995778 h 1995778"/>
                  <a:gd name="connsiteX8" fmla="*/ 3347499 w 3347499"/>
                  <a:gd name="connsiteY8" fmla="*/ 1653872 h 1995778"/>
                  <a:gd name="connsiteX9" fmla="*/ 1304013 w 3347499"/>
                  <a:gd name="connsiteY9" fmla="*/ 652007 h 1995778"/>
                  <a:gd name="connsiteX0" fmla="*/ 1304013 w 3347499"/>
                  <a:gd name="connsiteY0" fmla="*/ 635267 h 1979038"/>
                  <a:gd name="connsiteX1" fmla="*/ 659958 w 3347499"/>
                  <a:gd name="connsiteY1" fmla="*/ 78676 h 1979038"/>
                  <a:gd name="connsiteX2" fmla="*/ 373711 w 3347499"/>
                  <a:gd name="connsiteY2" fmla="*/ 23017 h 1979038"/>
                  <a:gd name="connsiteX3" fmla="*/ 95416 w 3347499"/>
                  <a:gd name="connsiteY3" fmla="*/ 38919 h 1979038"/>
                  <a:gd name="connsiteX4" fmla="*/ 111318 w 3347499"/>
                  <a:gd name="connsiteY4" fmla="*/ 134335 h 1979038"/>
                  <a:gd name="connsiteX5" fmla="*/ 0 w 3347499"/>
                  <a:gd name="connsiteY5" fmla="*/ 197946 h 1979038"/>
                  <a:gd name="connsiteX6" fmla="*/ 779228 w 3347499"/>
                  <a:gd name="connsiteY6" fmla="*/ 1247518 h 1979038"/>
                  <a:gd name="connsiteX7" fmla="*/ 1900362 w 3347499"/>
                  <a:gd name="connsiteY7" fmla="*/ 1979038 h 1979038"/>
                  <a:gd name="connsiteX8" fmla="*/ 3347499 w 3347499"/>
                  <a:gd name="connsiteY8" fmla="*/ 1637132 h 1979038"/>
                  <a:gd name="connsiteX9" fmla="*/ 1304013 w 3347499"/>
                  <a:gd name="connsiteY9" fmla="*/ 635267 h 1979038"/>
                  <a:gd name="connsiteX0" fmla="*/ 1304013 w 3347499"/>
                  <a:gd name="connsiteY0" fmla="*/ 654838 h 1998609"/>
                  <a:gd name="connsiteX1" fmla="*/ 659958 w 3347499"/>
                  <a:gd name="connsiteY1" fmla="*/ 98247 h 1998609"/>
                  <a:gd name="connsiteX2" fmla="*/ 373711 w 3347499"/>
                  <a:gd name="connsiteY2" fmla="*/ 42588 h 1998609"/>
                  <a:gd name="connsiteX3" fmla="*/ 95416 w 3347499"/>
                  <a:gd name="connsiteY3" fmla="*/ 58490 h 1998609"/>
                  <a:gd name="connsiteX4" fmla="*/ 111318 w 3347499"/>
                  <a:gd name="connsiteY4" fmla="*/ 153906 h 1998609"/>
                  <a:gd name="connsiteX5" fmla="*/ 0 w 3347499"/>
                  <a:gd name="connsiteY5" fmla="*/ 217517 h 1998609"/>
                  <a:gd name="connsiteX6" fmla="*/ 779228 w 3347499"/>
                  <a:gd name="connsiteY6" fmla="*/ 1267089 h 1998609"/>
                  <a:gd name="connsiteX7" fmla="*/ 1900362 w 3347499"/>
                  <a:gd name="connsiteY7" fmla="*/ 1998609 h 1998609"/>
                  <a:gd name="connsiteX8" fmla="*/ 3347499 w 3347499"/>
                  <a:gd name="connsiteY8" fmla="*/ 1656703 h 1998609"/>
                  <a:gd name="connsiteX9" fmla="*/ 1304013 w 3347499"/>
                  <a:gd name="connsiteY9" fmla="*/ 654838 h 1998609"/>
                  <a:gd name="connsiteX0" fmla="*/ 1304013 w 3347499"/>
                  <a:gd name="connsiteY0" fmla="*/ 654838 h 1998609"/>
                  <a:gd name="connsiteX1" fmla="*/ 659958 w 3347499"/>
                  <a:gd name="connsiteY1" fmla="*/ 98247 h 1998609"/>
                  <a:gd name="connsiteX2" fmla="*/ 373711 w 3347499"/>
                  <a:gd name="connsiteY2" fmla="*/ 42588 h 1998609"/>
                  <a:gd name="connsiteX3" fmla="*/ 95416 w 3347499"/>
                  <a:gd name="connsiteY3" fmla="*/ 58490 h 1998609"/>
                  <a:gd name="connsiteX4" fmla="*/ 174928 w 3347499"/>
                  <a:gd name="connsiteY4" fmla="*/ 177759 h 1998609"/>
                  <a:gd name="connsiteX5" fmla="*/ 0 w 3347499"/>
                  <a:gd name="connsiteY5" fmla="*/ 217517 h 1998609"/>
                  <a:gd name="connsiteX6" fmla="*/ 779228 w 3347499"/>
                  <a:gd name="connsiteY6" fmla="*/ 1267089 h 1998609"/>
                  <a:gd name="connsiteX7" fmla="*/ 1900362 w 3347499"/>
                  <a:gd name="connsiteY7" fmla="*/ 1998609 h 1998609"/>
                  <a:gd name="connsiteX8" fmla="*/ 3347499 w 3347499"/>
                  <a:gd name="connsiteY8" fmla="*/ 1656703 h 1998609"/>
                  <a:gd name="connsiteX9" fmla="*/ 1304013 w 3347499"/>
                  <a:gd name="connsiteY9" fmla="*/ 654838 h 1998609"/>
                  <a:gd name="connsiteX0" fmla="*/ 1304013 w 3347499"/>
                  <a:gd name="connsiteY0" fmla="*/ 654838 h 1998609"/>
                  <a:gd name="connsiteX1" fmla="*/ 659958 w 3347499"/>
                  <a:gd name="connsiteY1" fmla="*/ 98247 h 1998609"/>
                  <a:gd name="connsiteX2" fmla="*/ 373711 w 3347499"/>
                  <a:gd name="connsiteY2" fmla="*/ 42588 h 1998609"/>
                  <a:gd name="connsiteX3" fmla="*/ 95416 w 3347499"/>
                  <a:gd name="connsiteY3" fmla="*/ 58490 h 1998609"/>
                  <a:gd name="connsiteX4" fmla="*/ 174928 w 3347499"/>
                  <a:gd name="connsiteY4" fmla="*/ 177759 h 1998609"/>
                  <a:gd name="connsiteX5" fmla="*/ 0 w 3347499"/>
                  <a:gd name="connsiteY5" fmla="*/ 217517 h 1998609"/>
                  <a:gd name="connsiteX6" fmla="*/ 811033 w 3347499"/>
                  <a:gd name="connsiteY6" fmla="*/ 1243235 h 1998609"/>
                  <a:gd name="connsiteX7" fmla="*/ 1900362 w 3347499"/>
                  <a:gd name="connsiteY7" fmla="*/ 1998609 h 1998609"/>
                  <a:gd name="connsiteX8" fmla="*/ 3347499 w 3347499"/>
                  <a:gd name="connsiteY8" fmla="*/ 1656703 h 1998609"/>
                  <a:gd name="connsiteX9" fmla="*/ 1304013 w 3347499"/>
                  <a:gd name="connsiteY9" fmla="*/ 654838 h 1998609"/>
                  <a:gd name="connsiteX0" fmla="*/ 1304013 w 3347499"/>
                  <a:gd name="connsiteY0" fmla="*/ 654838 h 1863437"/>
                  <a:gd name="connsiteX1" fmla="*/ 659958 w 3347499"/>
                  <a:gd name="connsiteY1" fmla="*/ 98247 h 1863437"/>
                  <a:gd name="connsiteX2" fmla="*/ 373711 w 3347499"/>
                  <a:gd name="connsiteY2" fmla="*/ 42588 h 1863437"/>
                  <a:gd name="connsiteX3" fmla="*/ 95416 w 3347499"/>
                  <a:gd name="connsiteY3" fmla="*/ 58490 h 1863437"/>
                  <a:gd name="connsiteX4" fmla="*/ 174928 w 3347499"/>
                  <a:gd name="connsiteY4" fmla="*/ 177759 h 1863437"/>
                  <a:gd name="connsiteX5" fmla="*/ 0 w 3347499"/>
                  <a:gd name="connsiteY5" fmla="*/ 217517 h 1863437"/>
                  <a:gd name="connsiteX6" fmla="*/ 811033 w 3347499"/>
                  <a:gd name="connsiteY6" fmla="*/ 1243235 h 1863437"/>
                  <a:gd name="connsiteX7" fmla="*/ 1924216 w 3347499"/>
                  <a:gd name="connsiteY7" fmla="*/ 1863437 h 1863437"/>
                  <a:gd name="connsiteX8" fmla="*/ 3347499 w 3347499"/>
                  <a:gd name="connsiteY8" fmla="*/ 1656703 h 1863437"/>
                  <a:gd name="connsiteX9" fmla="*/ 1304013 w 3347499"/>
                  <a:gd name="connsiteY9" fmla="*/ 654838 h 1863437"/>
                  <a:gd name="connsiteX0" fmla="*/ 1304013 w 3347499"/>
                  <a:gd name="connsiteY0" fmla="*/ 654838 h 1982707"/>
                  <a:gd name="connsiteX1" fmla="*/ 659958 w 3347499"/>
                  <a:gd name="connsiteY1" fmla="*/ 98247 h 1982707"/>
                  <a:gd name="connsiteX2" fmla="*/ 373711 w 3347499"/>
                  <a:gd name="connsiteY2" fmla="*/ 42588 h 1982707"/>
                  <a:gd name="connsiteX3" fmla="*/ 95416 w 3347499"/>
                  <a:gd name="connsiteY3" fmla="*/ 58490 h 1982707"/>
                  <a:gd name="connsiteX4" fmla="*/ 174928 w 3347499"/>
                  <a:gd name="connsiteY4" fmla="*/ 177759 h 1982707"/>
                  <a:gd name="connsiteX5" fmla="*/ 0 w 3347499"/>
                  <a:gd name="connsiteY5" fmla="*/ 217517 h 1982707"/>
                  <a:gd name="connsiteX6" fmla="*/ 811033 w 3347499"/>
                  <a:gd name="connsiteY6" fmla="*/ 1243235 h 1982707"/>
                  <a:gd name="connsiteX7" fmla="*/ 2146852 w 3347499"/>
                  <a:gd name="connsiteY7" fmla="*/ 1982707 h 1982707"/>
                  <a:gd name="connsiteX8" fmla="*/ 3347499 w 3347499"/>
                  <a:gd name="connsiteY8" fmla="*/ 1656703 h 1982707"/>
                  <a:gd name="connsiteX9" fmla="*/ 1304013 w 3347499"/>
                  <a:gd name="connsiteY9" fmla="*/ 654838 h 1982707"/>
                  <a:gd name="connsiteX0" fmla="*/ 1304013 w 3387256"/>
                  <a:gd name="connsiteY0" fmla="*/ 654838 h 1982707"/>
                  <a:gd name="connsiteX1" fmla="*/ 659958 w 3387256"/>
                  <a:gd name="connsiteY1" fmla="*/ 98247 h 1982707"/>
                  <a:gd name="connsiteX2" fmla="*/ 373711 w 3387256"/>
                  <a:gd name="connsiteY2" fmla="*/ 42588 h 1982707"/>
                  <a:gd name="connsiteX3" fmla="*/ 95416 w 3387256"/>
                  <a:gd name="connsiteY3" fmla="*/ 58490 h 1982707"/>
                  <a:gd name="connsiteX4" fmla="*/ 174928 w 3387256"/>
                  <a:gd name="connsiteY4" fmla="*/ 177759 h 1982707"/>
                  <a:gd name="connsiteX5" fmla="*/ 0 w 3387256"/>
                  <a:gd name="connsiteY5" fmla="*/ 217517 h 1982707"/>
                  <a:gd name="connsiteX6" fmla="*/ 811033 w 3387256"/>
                  <a:gd name="connsiteY6" fmla="*/ 1243235 h 1982707"/>
                  <a:gd name="connsiteX7" fmla="*/ 2146852 w 3387256"/>
                  <a:gd name="connsiteY7" fmla="*/ 1982707 h 1982707"/>
                  <a:gd name="connsiteX8" fmla="*/ 3387256 w 3387256"/>
                  <a:gd name="connsiteY8" fmla="*/ 1648752 h 1982707"/>
                  <a:gd name="connsiteX9" fmla="*/ 1304013 w 3387256"/>
                  <a:gd name="connsiteY9" fmla="*/ 654838 h 1982707"/>
                  <a:gd name="connsiteX0" fmla="*/ 1304013 w 3387256"/>
                  <a:gd name="connsiteY0" fmla="*/ 654838 h 1982707"/>
                  <a:gd name="connsiteX1" fmla="*/ 659958 w 3387256"/>
                  <a:gd name="connsiteY1" fmla="*/ 98247 h 1982707"/>
                  <a:gd name="connsiteX2" fmla="*/ 373711 w 3387256"/>
                  <a:gd name="connsiteY2" fmla="*/ 42588 h 1982707"/>
                  <a:gd name="connsiteX3" fmla="*/ 95416 w 3387256"/>
                  <a:gd name="connsiteY3" fmla="*/ 58490 h 1982707"/>
                  <a:gd name="connsiteX4" fmla="*/ 174928 w 3387256"/>
                  <a:gd name="connsiteY4" fmla="*/ 177759 h 1982707"/>
                  <a:gd name="connsiteX5" fmla="*/ 0 w 3387256"/>
                  <a:gd name="connsiteY5" fmla="*/ 217517 h 1982707"/>
                  <a:gd name="connsiteX6" fmla="*/ 811033 w 3387256"/>
                  <a:gd name="connsiteY6" fmla="*/ 1243235 h 1982707"/>
                  <a:gd name="connsiteX7" fmla="*/ 2146852 w 3387256"/>
                  <a:gd name="connsiteY7" fmla="*/ 1982707 h 1982707"/>
                  <a:gd name="connsiteX8" fmla="*/ 3387256 w 3387256"/>
                  <a:gd name="connsiteY8" fmla="*/ 1648752 h 1982707"/>
                  <a:gd name="connsiteX9" fmla="*/ 715616 w 3387256"/>
                  <a:gd name="connsiteY9" fmla="*/ 726401 h 1982707"/>
                  <a:gd name="connsiteX10" fmla="*/ 1304013 w 3387256"/>
                  <a:gd name="connsiteY10" fmla="*/ 654838 h 1982707"/>
                  <a:gd name="connsiteX0" fmla="*/ 1304013 w 3387256"/>
                  <a:gd name="connsiteY0" fmla="*/ 654838 h 1982707"/>
                  <a:gd name="connsiteX1" fmla="*/ 659958 w 3387256"/>
                  <a:gd name="connsiteY1" fmla="*/ 98247 h 1982707"/>
                  <a:gd name="connsiteX2" fmla="*/ 373711 w 3387256"/>
                  <a:gd name="connsiteY2" fmla="*/ 42588 h 1982707"/>
                  <a:gd name="connsiteX3" fmla="*/ 95416 w 3387256"/>
                  <a:gd name="connsiteY3" fmla="*/ 58490 h 1982707"/>
                  <a:gd name="connsiteX4" fmla="*/ 174928 w 3387256"/>
                  <a:gd name="connsiteY4" fmla="*/ 177759 h 1982707"/>
                  <a:gd name="connsiteX5" fmla="*/ 0 w 3387256"/>
                  <a:gd name="connsiteY5" fmla="*/ 217517 h 1982707"/>
                  <a:gd name="connsiteX6" fmla="*/ 811033 w 3387256"/>
                  <a:gd name="connsiteY6" fmla="*/ 1243235 h 1982707"/>
                  <a:gd name="connsiteX7" fmla="*/ 2146852 w 3387256"/>
                  <a:gd name="connsiteY7" fmla="*/ 1982707 h 1982707"/>
                  <a:gd name="connsiteX8" fmla="*/ 3387256 w 3387256"/>
                  <a:gd name="connsiteY8" fmla="*/ 1648752 h 1982707"/>
                  <a:gd name="connsiteX9" fmla="*/ 715616 w 3387256"/>
                  <a:gd name="connsiteY9" fmla="*/ 726401 h 1982707"/>
                  <a:gd name="connsiteX10" fmla="*/ 1304013 w 3387256"/>
                  <a:gd name="connsiteY10" fmla="*/ 654838 h 1982707"/>
                  <a:gd name="connsiteX0" fmla="*/ 1304013 w 3387256"/>
                  <a:gd name="connsiteY0" fmla="*/ 654838 h 1982707"/>
                  <a:gd name="connsiteX1" fmla="*/ 659958 w 3387256"/>
                  <a:gd name="connsiteY1" fmla="*/ 98247 h 1982707"/>
                  <a:gd name="connsiteX2" fmla="*/ 373711 w 3387256"/>
                  <a:gd name="connsiteY2" fmla="*/ 42588 h 1982707"/>
                  <a:gd name="connsiteX3" fmla="*/ 95416 w 3387256"/>
                  <a:gd name="connsiteY3" fmla="*/ 58490 h 1982707"/>
                  <a:gd name="connsiteX4" fmla="*/ 174928 w 3387256"/>
                  <a:gd name="connsiteY4" fmla="*/ 177759 h 1982707"/>
                  <a:gd name="connsiteX5" fmla="*/ 0 w 3387256"/>
                  <a:gd name="connsiteY5" fmla="*/ 217517 h 1982707"/>
                  <a:gd name="connsiteX6" fmla="*/ 811033 w 3387256"/>
                  <a:gd name="connsiteY6" fmla="*/ 1243235 h 1982707"/>
                  <a:gd name="connsiteX7" fmla="*/ 2146852 w 3387256"/>
                  <a:gd name="connsiteY7" fmla="*/ 1982707 h 1982707"/>
                  <a:gd name="connsiteX8" fmla="*/ 3387256 w 3387256"/>
                  <a:gd name="connsiteY8" fmla="*/ 1648752 h 1982707"/>
                  <a:gd name="connsiteX9" fmla="*/ 715616 w 3387256"/>
                  <a:gd name="connsiteY9" fmla="*/ 782060 h 1982707"/>
                  <a:gd name="connsiteX10" fmla="*/ 1304013 w 3387256"/>
                  <a:gd name="connsiteY10" fmla="*/ 654838 h 1982707"/>
                  <a:gd name="connsiteX0" fmla="*/ 1304013 w 3387256"/>
                  <a:gd name="connsiteY0" fmla="*/ 654838 h 1982707"/>
                  <a:gd name="connsiteX1" fmla="*/ 659958 w 3387256"/>
                  <a:gd name="connsiteY1" fmla="*/ 98247 h 1982707"/>
                  <a:gd name="connsiteX2" fmla="*/ 373711 w 3387256"/>
                  <a:gd name="connsiteY2" fmla="*/ 42588 h 1982707"/>
                  <a:gd name="connsiteX3" fmla="*/ 95416 w 3387256"/>
                  <a:gd name="connsiteY3" fmla="*/ 58490 h 1982707"/>
                  <a:gd name="connsiteX4" fmla="*/ 174928 w 3387256"/>
                  <a:gd name="connsiteY4" fmla="*/ 177759 h 1982707"/>
                  <a:gd name="connsiteX5" fmla="*/ 0 w 3387256"/>
                  <a:gd name="connsiteY5" fmla="*/ 217517 h 1982707"/>
                  <a:gd name="connsiteX6" fmla="*/ 811033 w 3387256"/>
                  <a:gd name="connsiteY6" fmla="*/ 1243235 h 1982707"/>
                  <a:gd name="connsiteX7" fmla="*/ 2146852 w 3387256"/>
                  <a:gd name="connsiteY7" fmla="*/ 1982707 h 1982707"/>
                  <a:gd name="connsiteX8" fmla="*/ 3387256 w 3387256"/>
                  <a:gd name="connsiteY8" fmla="*/ 1648752 h 1982707"/>
                  <a:gd name="connsiteX9" fmla="*/ 715616 w 3387256"/>
                  <a:gd name="connsiteY9" fmla="*/ 782060 h 1982707"/>
                  <a:gd name="connsiteX10" fmla="*/ 1304013 w 3387256"/>
                  <a:gd name="connsiteY10" fmla="*/ 654838 h 1982707"/>
                  <a:gd name="connsiteX0" fmla="*/ 1304013 w 3387256"/>
                  <a:gd name="connsiteY0" fmla="*/ 654838 h 1982707"/>
                  <a:gd name="connsiteX1" fmla="*/ 659958 w 3387256"/>
                  <a:gd name="connsiteY1" fmla="*/ 98247 h 1982707"/>
                  <a:gd name="connsiteX2" fmla="*/ 373711 w 3387256"/>
                  <a:gd name="connsiteY2" fmla="*/ 42588 h 1982707"/>
                  <a:gd name="connsiteX3" fmla="*/ 95416 w 3387256"/>
                  <a:gd name="connsiteY3" fmla="*/ 58490 h 1982707"/>
                  <a:gd name="connsiteX4" fmla="*/ 174928 w 3387256"/>
                  <a:gd name="connsiteY4" fmla="*/ 177759 h 1982707"/>
                  <a:gd name="connsiteX5" fmla="*/ 0 w 3387256"/>
                  <a:gd name="connsiteY5" fmla="*/ 217517 h 1982707"/>
                  <a:gd name="connsiteX6" fmla="*/ 811033 w 3387256"/>
                  <a:gd name="connsiteY6" fmla="*/ 1243235 h 1982707"/>
                  <a:gd name="connsiteX7" fmla="*/ 2146852 w 3387256"/>
                  <a:gd name="connsiteY7" fmla="*/ 1982707 h 1982707"/>
                  <a:gd name="connsiteX8" fmla="*/ 3387256 w 3387256"/>
                  <a:gd name="connsiteY8" fmla="*/ 1648752 h 1982707"/>
                  <a:gd name="connsiteX9" fmla="*/ 739470 w 3387256"/>
                  <a:gd name="connsiteY9" fmla="*/ 813865 h 1982707"/>
                  <a:gd name="connsiteX10" fmla="*/ 1304013 w 3387256"/>
                  <a:gd name="connsiteY10" fmla="*/ 654838 h 1982707"/>
                  <a:gd name="connsiteX0" fmla="*/ 1272207 w 3387256"/>
                  <a:gd name="connsiteY0" fmla="*/ 630984 h 1982707"/>
                  <a:gd name="connsiteX1" fmla="*/ 659958 w 3387256"/>
                  <a:gd name="connsiteY1" fmla="*/ 98247 h 1982707"/>
                  <a:gd name="connsiteX2" fmla="*/ 373711 w 3387256"/>
                  <a:gd name="connsiteY2" fmla="*/ 42588 h 1982707"/>
                  <a:gd name="connsiteX3" fmla="*/ 95416 w 3387256"/>
                  <a:gd name="connsiteY3" fmla="*/ 58490 h 1982707"/>
                  <a:gd name="connsiteX4" fmla="*/ 174928 w 3387256"/>
                  <a:gd name="connsiteY4" fmla="*/ 177759 h 1982707"/>
                  <a:gd name="connsiteX5" fmla="*/ 0 w 3387256"/>
                  <a:gd name="connsiteY5" fmla="*/ 217517 h 1982707"/>
                  <a:gd name="connsiteX6" fmla="*/ 811033 w 3387256"/>
                  <a:gd name="connsiteY6" fmla="*/ 1243235 h 1982707"/>
                  <a:gd name="connsiteX7" fmla="*/ 2146852 w 3387256"/>
                  <a:gd name="connsiteY7" fmla="*/ 1982707 h 1982707"/>
                  <a:gd name="connsiteX8" fmla="*/ 3387256 w 3387256"/>
                  <a:gd name="connsiteY8" fmla="*/ 1648752 h 1982707"/>
                  <a:gd name="connsiteX9" fmla="*/ 739470 w 3387256"/>
                  <a:gd name="connsiteY9" fmla="*/ 813865 h 1982707"/>
                  <a:gd name="connsiteX10" fmla="*/ 1272207 w 3387256"/>
                  <a:gd name="connsiteY10" fmla="*/ 630984 h 1982707"/>
                  <a:gd name="connsiteX0" fmla="*/ 1272207 w 3387256"/>
                  <a:gd name="connsiteY0" fmla="*/ 630984 h 1982707"/>
                  <a:gd name="connsiteX1" fmla="*/ 659958 w 3387256"/>
                  <a:gd name="connsiteY1" fmla="*/ 98247 h 1982707"/>
                  <a:gd name="connsiteX2" fmla="*/ 373711 w 3387256"/>
                  <a:gd name="connsiteY2" fmla="*/ 42588 h 1982707"/>
                  <a:gd name="connsiteX3" fmla="*/ 95416 w 3387256"/>
                  <a:gd name="connsiteY3" fmla="*/ 58490 h 1982707"/>
                  <a:gd name="connsiteX4" fmla="*/ 174928 w 3387256"/>
                  <a:gd name="connsiteY4" fmla="*/ 177759 h 1982707"/>
                  <a:gd name="connsiteX5" fmla="*/ 0 w 3387256"/>
                  <a:gd name="connsiteY5" fmla="*/ 217517 h 1982707"/>
                  <a:gd name="connsiteX6" fmla="*/ 811033 w 3387256"/>
                  <a:gd name="connsiteY6" fmla="*/ 1243235 h 1982707"/>
                  <a:gd name="connsiteX7" fmla="*/ 2146852 w 3387256"/>
                  <a:gd name="connsiteY7" fmla="*/ 1982707 h 1982707"/>
                  <a:gd name="connsiteX8" fmla="*/ 3387256 w 3387256"/>
                  <a:gd name="connsiteY8" fmla="*/ 1648752 h 1982707"/>
                  <a:gd name="connsiteX9" fmla="*/ 739470 w 3387256"/>
                  <a:gd name="connsiteY9" fmla="*/ 813865 h 1982707"/>
                  <a:gd name="connsiteX10" fmla="*/ 1272207 w 3387256"/>
                  <a:gd name="connsiteY10" fmla="*/ 630984 h 1982707"/>
                  <a:gd name="connsiteX0" fmla="*/ 1272207 w 3387256"/>
                  <a:gd name="connsiteY0" fmla="*/ 630984 h 1982707"/>
                  <a:gd name="connsiteX1" fmla="*/ 659958 w 3387256"/>
                  <a:gd name="connsiteY1" fmla="*/ 98247 h 1982707"/>
                  <a:gd name="connsiteX2" fmla="*/ 373711 w 3387256"/>
                  <a:gd name="connsiteY2" fmla="*/ 42588 h 1982707"/>
                  <a:gd name="connsiteX3" fmla="*/ 95416 w 3387256"/>
                  <a:gd name="connsiteY3" fmla="*/ 58490 h 1982707"/>
                  <a:gd name="connsiteX4" fmla="*/ 174928 w 3387256"/>
                  <a:gd name="connsiteY4" fmla="*/ 177759 h 1982707"/>
                  <a:gd name="connsiteX5" fmla="*/ 0 w 3387256"/>
                  <a:gd name="connsiteY5" fmla="*/ 217517 h 1982707"/>
                  <a:gd name="connsiteX6" fmla="*/ 811033 w 3387256"/>
                  <a:gd name="connsiteY6" fmla="*/ 1243235 h 1982707"/>
                  <a:gd name="connsiteX7" fmla="*/ 2146852 w 3387256"/>
                  <a:gd name="connsiteY7" fmla="*/ 1982707 h 1982707"/>
                  <a:gd name="connsiteX8" fmla="*/ 3387256 w 3387256"/>
                  <a:gd name="connsiteY8" fmla="*/ 1648752 h 1982707"/>
                  <a:gd name="connsiteX9" fmla="*/ 2353585 w 3387256"/>
                  <a:gd name="connsiteY9" fmla="*/ 1267090 h 1982707"/>
                  <a:gd name="connsiteX10" fmla="*/ 739470 w 3387256"/>
                  <a:gd name="connsiteY10" fmla="*/ 813865 h 1982707"/>
                  <a:gd name="connsiteX11" fmla="*/ 1272207 w 3387256"/>
                  <a:gd name="connsiteY11" fmla="*/ 630984 h 1982707"/>
                  <a:gd name="connsiteX0" fmla="*/ 1272207 w 3387256"/>
                  <a:gd name="connsiteY0" fmla="*/ 630984 h 1982707"/>
                  <a:gd name="connsiteX1" fmla="*/ 659958 w 3387256"/>
                  <a:gd name="connsiteY1" fmla="*/ 98247 h 1982707"/>
                  <a:gd name="connsiteX2" fmla="*/ 373711 w 3387256"/>
                  <a:gd name="connsiteY2" fmla="*/ 42588 h 1982707"/>
                  <a:gd name="connsiteX3" fmla="*/ 95416 w 3387256"/>
                  <a:gd name="connsiteY3" fmla="*/ 58490 h 1982707"/>
                  <a:gd name="connsiteX4" fmla="*/ 174928 w 3387256"/>
                  <a:gd name="connsiteY4" fmla="*/ 177759 h 1982707"/>
                  <a:gd name="connsiteX5" fmla="*/ 0 w 3387256"/>
                  <a:gd name="connsiteY5" fmla="*/ 217517 h 1982707"/>
                  <a:gd name="connsiteX6" fmla="*/ 811033 w 3387256"/>
                  <a:gd name="connsiteY6" fmla="*/ 1243235 h 1982707"/>
                  <a:gd name="connsiteX7" fmla="*/ 2146852 w 3387256"/>
                  <a:gd name="connsiteY7" fmla="*/ 1982707 h 1982707"/>
                  <a:gd name="connsiteX8" fmla="*/ 3387256 w 3387256"/>
                  <a:gd name="connsiteY8" fmla="*/ 1648752 h 1982707"/>
                  <a:gd name="connsiteX9" fmla="*/ 2353585 w 3387256"/>
                  <a:gd name="connsiteY9" fmla="*/ 1267090 h 1982707"/>
                  <a:gd name="connsiteX10" fmla="*/ 739470 w 3387256"/>
                  <a:gd name="connsiteY10" fmla="*/ 813865 h 1982707"/>
                  <a:gd name="connsiteX11" fmla="*/ 1272207 w 3387256"/>
                  <a:gd name="connsiteY11" fmla="*/ 630984 h 1982707"/>
                  <a:gd name="connsiteX0" fmla="*/ 1272207 w 3753016"/>
                  <a:gd name="connsiteY0" fmla="*/ 630984 h 1982707"/>
                  <a:gd name="connsiteX1" fmla="*/ 659958 w 3753016"/>
                  <a:gd name="connsiteY1" fmla="*/ 98247 h 1982707"/>
                  <a:gd name="connsiteX2" fmla="*/ 373711 w 3753016"/>
                  <a:gd name="connsiteY2" fmla="*/ 42588 h 1982707"/>
                  <a:gd name="connsiteX3" fmla="*/ 95416 w 3753016"/>
                  <a:gd name="connsiteY3" fmla="*/ 58490 h 1982707"/>
                  <a:gd name="connsiteX4" fmla="*/ 174928 w 3753016"/>
                  <a:gd name="connsiteY4" fmla="*/ 177759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353585 w 3753016"/>
                  <a:gd name="connsiteY9" fmla="*/ 1267090 h 1982707"/>
                  <a:gd name="connsiteX10" fmla="*/ 739470 w 3753016"/>
                  <a:gd name="connsiteY10" fmla="*/ 813865 h 1982707"/>
                  <a:gd name="connsiteX11" fmla="*/ 1272207 w 3753016"/>
                  <a:gd name="connsiteY11" fmla="*/ 630984 h 1982707"/>
                  <a:gd name="connsiteX0" fmla="*/ 1272207 w 3753016"/>
                  <a:gd name="connsiteY0" fmla="*/ 630984 h 1982707"/>
                  <a:gd name="connsiteX1" fmla="*/ 659958 w 3753016"/>
                  <a:gd name="connsiteY1" fmla="*/ 98247 h 1982707"/>
                  <a:gd name="connsiteX2" fmla="*/ 373711 w 3753016"/>
                  <a:gd name="connsiteY2" fmla="*/ 42588 h 1982707"/>
                  <a:gd name="connsiteX3" fmla="*/ 95416 w 3753016"/>
                  <a:gd name="connsiteY3" fmla="*/ 58490 h 1982707"/>
                  <a:gd name="connsiteX4" fmla="*/ 174928 w 3753016"/>
                  <a:gd name="connsiteY4" fmla="*/ 177759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353585 w 3753016"/>
                  <a:gd name="connsiteY9" fmla="*/ 1267090 h 1982707"/>
                  <a:gd name="connsiteX10" fmla="*/ 739470 w 3753016"/>
                  <a:gd name="connsiteY10" fmla="*/ 813865 h 1982707"/>
                  <a:gd name="connsiteX11" fmla="*/ 1272207 w 3753016"/>
                  <a:gd name="connsiteY11" fmla="*/ 630984 h 1982707"/>
                  <a:gd name="connsiteX0" fmla="*/ 1272207 w 3753016"/>
                  <a:gd name="connsiteY0" fmla="*/ 630984 h 1982707"/>
                  <a:gd name="connsiteX1" fmla="*/ 659958 w 3753016"/>
                  <a:gd name="connsiteY1" fmla="*/ 98247 h 1982707"/>
                  <a:gd name="connsiteX2" fmla="*/ 373711 w 3753016"/>
                  <a:gd name="connsiteY2" fmla="*/ 42588 h 1982707"/>
                  <a:gd name="connsiteX3" fmla="*/ 95416 w 3753016"/>
                  <a:gd name="connsiteY3" fmla="*/ 58490 h 1982707"/>
                  <a:gd name="connsiteX4" fmla="*/ 174928 w 3753016"/>
                  <a:gd name="connsiteY4" fmla="*/ 177759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353585 w 3753016"/>
                  <a:gd name="connsiteY9" fmla="*/ 1267090 h 1982707"/>
                  <a:gd name="connsiteX10" fmla="*/ 771276 w 3753016"/>
                  <a:gd name="connsiteY10" fmla="*/ 861572 h 1982707"/>
                  <a:gd name="connsiteX11" fmla="*/ 1272207 w 3753016"/>
                  <a:gd name="connsiteY11" fmla="*/ 630984 h 1982707"/>
                  <a:gd name="connsiteX0" fmla="*/ 1272207 w 3753016"/>
                  <a:gd name="connsiteY0" fmla="*/ 630984 h 1982707"/>
                  <a:gd name="connsiteX1" fmla="*/ 659958 w 3753016"/>
                  <a:gd name="connsiteY1" fmla="*/ 98247 h 1982707"/>
                  <a:gd name="connsiteX2" fmla="*/ 373711 w 3753016"/>
                  <a:gd name="connsiteY2" fmla="*/ 42588 h 1982707"/>
                  <a:gd name="connsiteX3" fmla="*/ 95416 w 3753016"/>
                  <a:gd name="connsiteY3" fmla="*/ 58490 h 1982707"/>
                  <a:gd name="connsiteX4" fmla="*/ 174928 w 3753016"/>
                  <a:gd name="connsiteY4" fmla="*/ 177759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353585 w 3753016"/>
                  <a:gd name="connsiteY9" fmla="*/ 1267090 h 1982707"/>
                  <a:gd name="connsiteX10" fmla="*/ 771276 w 3753016"/>
                  <a:gd name="connsiteY10" fmla="*/ 861572 h 1982707"/>
                  <a:gd name="connsiteX11" fmla="*/ 1272207 w 3753016"/>
                  <a:gd name="connsiteY11" fmla="*/ 630984 h 1982707"/>
                  <a:gd name="connsiteX0" fmla="*/ 1272207 w 3753016"/>
                  <a:gd name="connsiteY0" fmla="*/ 630984 h 1982707"/>
                  <a:gd name="connsiteX1" fmla="*/ 659958 w 3753016"/>
                  <a:gd name="connsiteY1" fmla="*/ 98247 h 1982707"/>
                  <a:gd name="connsiteX2" fmla="*/ 373711 w 3753016"/>
                  <a:gd name="connsiteY2" fmla="*/ 42588 h 1982707"/>
                  <a:gd name="connsiteX3" fmla="*/ 95416 w 3753016"/>
                  <a:gd name="connsiteY3" fmla="*/ 58490 h 1982707"/>
                  <a:gd name="connsiteX4" fmla="*/ 174928 w 3753016"/>
                  <a:gd name="connsiteY4" fmla="*/ 177759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353585 w 3753016"/>
                  <a:gd name="connsiteY9" fmla="*/ 1267090 h 1982707"/>
                  <a:gd name="connsiteX10" fmla="*/ 771276 w 3753016"/>
                  <a:gd name="connsiteY10" fmla="*/ 861572 h 1982707"/>
                  <a:gd name="connsiteX11" fmla="*/ 1272207 w 3753016"/>
                  <a:gd name="connsiteY11" fmla="*/ 630984 h 1982707"/>
                  <a:gd name="connsiteX0" fmla="*/ 1272207 w 3753016"/>
                  <a:gd name="connsiteY0" fmla="*/ 630984 h 1982707"/>
                  <a:gd name="connsiteX1" fmla="*/ 659958 w 3753016"/>
                  <a:gd name="connsiteY1" fmla="*/ 98247 h 1982707"/>
                  <a:gd name="connsiteX2" fmla="*/ 373711 w 3753016"/>
                  <a:gd name="connsiteY2" fmla="*/ 42588 h 1982707"/>
                  <a:gd name="connsiteX3" fmla="*/ 95416 w 3753016"/>
                  <a:gd name="connsiteY3" fmla="*/ 58490 h 1982707"/>
                  <a:gd name="connsiteX4" fmla="*/ 174928 w 3753016"/>
                  <a:gd name="connsiteY4" fmla="*/ 177759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353585 w 3753016"/>
                  <a:gd name="connsiteY9" fmla="*/ 1267090 h 1982707"/>
                  <a:gd name="connsiteX10" fmla="*/ 771276 w 3753016"/>
                  <a:gd name="connsiteY10" fmla="*/ 861572 h 1982707"/>
                  <a:gd name="connsiteX11" fmla="*/ 1272207 w 3753016"/>
                  <a:gd name="connsiteY11" fmla="*/ 630984 h 1982707"/>
                  <a:gd name="connsiteX0" fmla="*/ 1272207 w 3753016"/>
                  <a:gd name="connsiteY0" fmla="*/ 630984 h 1982707"/>
                  <a:gd name="connsiteX1" fmla="*/ 659958 w 3753016"/>
                  <a:gd name="connsiteY1" fmla="*/ 98247 h 1982707"/>
                  <a:gd name="connsiteX2" fmla="*/ 373711 w 3753016"/>
                  <a:gd name="connsiteY2" fmla="*/ 42588 h 1982707"/>
                  <a:gd name="connsiteX3" fmla="*/ 95416 w 3753016"/>
                  <a:gd name="connsiteY3" fmla="*/ 58490 h 1982707"/>
                  <a:gd name="connsiteX4" fmla="*/ 174928 w 3753016"/>
                  <a:gd name="connsiteY4" fmla="*/ 177759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385390 w 3753016"/>
                  <a:gd name="connsiteY9" fmla="*/ 1314798 h 1982707"/>
                  <a:gd name="connsiteX10" fmla="*/ 771276 w 3753016"/>
                  <a:gd name="connsiteY10" fmla="*/ 861572 h 1982707"/>
                  <a:gd name="connsiteX11" fmla="*/ 1272207 w 3753016"/>
                  <a:gd name="connsiteY11" fmla="*/ 630984 h 1982707"/>
                  <a:gd name="connsiteX0" fmla="*/ 1272207 w 3753016"/>
                  <a:gd name="connsiteY0" fmla="*/ 630984 h 1982707"/>
                  <a:gd name="connsiteX1" fmla="*/ 659958 w 3753016"/>
                  <a:gd name="connsiteY1" fmla="*/ 98247 h 1982707"/>
                  <a:gd name="connsiteX2" fmla="*/ 373711 w 3753016"/>
                  <a:gd name="connsiteY2" fmla="*/ 42588 h 1982707"/>
                  <a:gd name="connsiteX3" fmla="*/ 95416 w 3753016"/>
                  <a:gd name="connsiteY3" fmla="*/ 58490 h 1982707"/>
                  <a:gd name="connsiteX4" fmla="*/ 174928 w 3753016"/>
                  <a:gd name="connsiteY4" fmla="*/ 177759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385390 w 3753016"/>
                  <a:gd name="connsiteY9" fmla="*/ 1314798 h 1982707"/>
                  <a:gd name="connsiteX10" fmla="*/ 771276 w 3753016"/>
                  <a:gd name="connsiteY10" fmla="*/ 861572 h 1982707"/>
                  <a:gd name="connsiteX11" fmla="*/ 1272207 w 3753016"/>
                  <a:gd name="connsiteY11" fmla="*/ 630984 h 1982707"/>
                  <a:gd name="connsiteX0" fmla="*/ 1272207 w 3753016"/>
                  <a:gd name="connsiteY0" fmla="*/ 630984 h 1982707"/>
                  <a:gd name="connsiteX1" fmla="*/ 659958 w 3753016"/>
                  <a:gd name="connsiteY1" fmla="*/ 98247 h 1982707"/>
                  <a:gd name="connsiteX2" fmla="*/ 373711 w 3753016"/>
                  <a:gd name="connsiteY2" fmla="*/ 42588 h 1982707"/>
                  <a:gd name="connsiteX3" fmla="*/ 95416 w 3753016"/>
                  <a:gd name="connsiteY3" fmla="*/ 58490 h 1982707"/>
                  <a:gd name="connsiteX4" fmla="*/ 174928 w 3753016"/>
                  <a:gd name="connsiteY4" fmla="*/ 177759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409244 w 3753016"/>
                  <a:gd name="connsiteY9" fmla="*/ 1290944 h 1982707"/>
                  <a:gd name="connsiteX10" fmla="*/ 771276 w 3753016"/>
                  <a:gd name="connsiteY10" fmla="*/ 861572 h 1982707"/>
                  <a:gd name="connsiteX11" fmla="*/ 1272207 w 3753016"/>
                  <a:gd name="connsiteY11" fmla="*/ 630984 h 1982707"/>
                  <a:gd name="connsiteX0" fmla="*/ 1272207 w 3753016"/>
                  <a:gd name="connsiteY0" fmla="*/ 630984 h 1982707"/>
                  <a:gd name="connsiteX1" fmla="*/ 659958 w 3753016"/>
                  <a:gd name="connsiteY1" fmla="*/ 98247 h 1982707"/>
                  <a:gd name="connsiteX2" fmla="*/ 373711 w 3753016"/>
                  <a:gd name="connsiteY2" fmla="*/ 42588 h 1982707"/>
                  <a:gd name="connsiteX3" fmla="*/ 95416 w 3753016"/>
                  <a:gd name="connsiteY3" fmla="*/ 58490 h 1982707"/>
                  <a:gd name="connsiteX4" fmla="*/ 174928 w 3753016"/>
                  <a:gd name="connsiteY4" fmla="*/ 177759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409244 w 3753016"/>
                  <a:gd name="connsiteY9" fmla="*/ 1290944 h 1982707"/>
                  <a:gd name="connsiteX10" fmla="*/ 779227 w 3753016"/>
                  <a:gd name="connsiteY10" fmla="*/ 893377 h 1982707"/>
                  <a:gd name="connsiteX11" fmla="*/ 1272207 w 3753016"/>
                  <a:gd name="connsiteY11" fmla="*/ 630984 h 1982707"/>
                  <a:gd name="connsiteX0" fmla="*/ 1272207 w 3753016"/>
                  <a:gd name="connsiteY0" fmla="*/ 630984 h 1982707"/>
                  <a:gd name="connsiteX1" fmla="*/ 659958 w 3753016"/>
                  <a:gd name="connsiteY1" fmla="*/ 98247 h 1982707"/>
                  <a:gd name="connsiteX2" fmla="*/ 373711 w 3753016"/>
                  <a:gd name="connsiteY2" fmla="*/ 42588 h 1982707"/>
                  <a:gd name="connsiteX3" fmla="*/ 95416 w 3753016"/>
                  <a:gd name="connsiteY3" fmla="*/ 58490 h 1982707"/>
                  <a:gd name="connsiteX4" fmla="*/ 174928 w 3753016"/>
                  <a:gd name="connsiteY4" fmla="*/ 177759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409244 w 3753016"/>
                  <a:gd name="connsiteY9" fmla="*/ 1290944 h 1982707"/>
                  <a:gd name="connsiteX10" fmla="*/ 779227 w 3753016"/>
                  <a:gd name="connsiteY10" fmla="*/ 893377 h 1982707"/>
                  <a:gd name="connsiteX11" fmla="*/ 1272207 w 3753016"/>
                  <a:gd name="connsiteY11" fmla="*/ 630984 h 1982707"/>
                  <a:gd name="connsiteX0" fmla="*/ 1272207 w 3753016"/>
                  <a:gd name="connsiteY0" fmla="*/ 630984 h 1982707"/>
                  <a:gd name="connsiteX1" fmla="*/ 659958 w 3753016"/>
                  <a:gd name="connsiteY1" fmla="*/ 98247 h 1982707"/>
                  <a:gd name="connsiteX2" fmla="*/ 373711 w 3753016"/>
                  <a:gd name="connsiteY2" fmla="*/ 42588 h 1982707"/>
                  <a:gd name="connsiteX3" fmla="*/ 95416 w 3753016"/>
                  <a:gd name="connsiteY3" fmla="*/ 58490 h 1982707"/>
                  <a:gd name="connsiteX4" fmla="*/ 174928 w 3753016"/>
                  <a:gd name="connsiteY4" fmla="*/ 177759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409244 w 3753016"/>
                  <a:gd name="connsiteY9" fmla="*/ 1290944 h 1982707"/>
                  <a:gd name="connsiteX10" fmla="*/ 779227 w 3753016"/>
                  <a:gd name="connsiteY10" fmla="*/ 893377 h 1982707"/>
                  <a:gd name="connsiteX11" fmla="*/ 1272207 w 3753016"/>
                  <a:gd name="connsiteY11" fmla="*/ 630984 h 1982707"/>
                  <a:gd name="connsiteX0" fmla="*/ 1272207 w 3753016"/>
                  <a:gd name="connsiteY0" fmla="*/ 630984 h 1982707"/>
                  <a:gd name="connsiteX1" fmla="*/ 659958 w 3753016"/>
                  <a:gd name="connsiteY1" fmla="*/ 98247 h 1982707"/>
                  <a:gd name="connsiteX2" fmla="*/ 373711 w 3753016"/>
                  <a:gd name="connsiteY2" fmla="*/ 42588 h 1982707"/>
                  <a:gd name="connsiteX3" fmla="*/ 95416 w 3753016"/>
                  <a:gd name="connsiteY3" fmla="*/ 58490 h 1982707"/>
                  <a:gd name="connsiteX4" fmla="*/ 174928 w 3753016"/>
                  <a:gd name="connsiteY4" fmla="*/ 177759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409244 w 3753016"/>
                  <a:gd name="connsiteY9" fmla="*/ 1290944 h 1982707"/>
                  <a:gd name="connsiteX10" fmla="*/ 779227 w 3753016"/>
                  <a:gd name="connsiteY10" fmla="*/ 893377 h 1982707"/>
                  <a:gd name="connsiteX11" fmla="*/ 1272207 w 3753016"/>
                  <a:gd name="connsiteY11" fmla="*/ 630984 h 1982707"/>
                  <a:gd name="connsiteX0" fmla="*/ 1272207 w 3753016"/>
                  <a:gd name="connsiteY0" fmla="*/ 630984 h 1982707"/>
                  <a:gd name="connsiteX1" fmla="*/ 659958 w 3753016"/>
                  <a:gd name="connsiteY1" fmla="*/ 98247 h 1982707"/>
                  <a:gd name="connsiteX2" fmla="*/ 373711 w 3753016"/>
                  <a:gd name="connsiteY2" fmla="*/ 42588 h 1982707"/>
                  <a:gd name="connsiteX3" fmla="*/ 95416 w 3753016"/>
                  <a:gd name="connsiteY3" fmla="*/ 58490 h 1982707"/>
                  <a:gd name="connsiteX4" fmla="*/ 174928 w 3753016"/>
                  <a:gd name="connsiteY4" fmla="*/ 177759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409244 w 3753016"/>
                  <a:gd name="connsiteY9" fmla="*/ 1290944 h 1982707"/>
                  <a:gd name="connsiteX10" fmla="*/ 755373 w 3753016"/>
                  <a:gd name="connsiteY10" fmla="*/ 869524 h 1982707"/>
                  <a:gd name="connsiteX11" fmla="*/ 1272207 w 3753016"/>
                  <a:gd name="connsiteY11" fmla="*/ 630984 h 1982707"/>
                  <a:gd name="connsiteX0" fmla="*/ 1280159 w 3753016"/>
                  <a:gd name="connsiteY0" fmla="*/ 662789 h 1982707"/>
                  <a:gd name="connsiteX1" fmla="*/ 659958 w 3753016"/>
                  <a:gd name="connsiteY1" fmla="*/ 98247 h 1982707"/>
                  <a:gd name="connsiteX2" fmla="*/ 373711 w 3753016"/>
                  <a:gd name="connsiteY2" fmla="*/ 42588 h 1982707"/>
                  <a:gd name="connsiteX3" fmla="*/ 95416 w 3753016"/>
                  <a:gd name="connsiteY3" fmla="*/ 58490 h 1982707"/>
                  <a:gd name="connsiteX4" fmla="*/ 174928 w 3753016"/>
                  <a:gd name="connsiteY4" fmla="*/ 177759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409244 w 3753016"/>
                  <a:gd name="connsiteY9" fmla="*/ 1290944 h 1982707"/>
                  <a:gd name="connsiteX10" fmla="*/ 755373 w 3753016"/>
                  <a:gd name="connsiteY10" fmla="*/ 869524 h 1982707"/>
                  <a:gd name="connsiteX11" fmla="*/ 1280159 w 3753016"/>
                  <a:gd name="connsiteY11" fmla="*/ 662789 h 1982707"/>
                  <a:gd name="connsiteX0" fmla="*/ 1280159 w 3753016"/>
                  <a:gd name="connsiteY0" fmla="*/ 662789 h 1982707"/>
                  <a:gd name="connsiteX1" fmla="*/ 659958 w 3753016"/>
                  <a:gd name="connsiteY1" fmla="*/ 98247 h 1982707"/>
                  <a:gd name="connsiteX2" fmla="*/ 373711 w 3753016"/>
                  <a:gd name="connsiteY2" fmla="*/ 42588 h 1982707"/>
                  <a:gd name="connsiteX3" fmla="*/ 95416 w 3753016"/>
                  <a:gd name="connsiteY3" fmla="*/ 58490 h 1982707"/>
                  <a:gd name="connsiteX4" fmla="*/ 119269 w 3753016"/>
                  <a:gd name="connsiteY4" fmla="*/ 169808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409244 w 3753016"/>
                  <a:gd name="connsiteY9" fmla="*/ 1290944 h 1982707"/>
                  <a:gd name="connsiteX10" fmla="*/ 755373 w 3753016"/>
                  <a:gd name="connsiteY10" fmla="*/ 869524 h 1982707"/>
                  <a:gd name="connsiteX11" fmla="*/ 1280159 w 3753016"/>
                  <a:gd name="connsiteY11" fmla="*/ 662789 h 1982707"/>
                  <a:gd name="connsiteX0" fmla="*/ 1280159 w 3753016"/>
                  <a:gd name="connsiteY0" fmla="*/ 662789 h 1982707"/>
                  <a:gd name="connsiteX1" fmla="*/ 659958 w 3753016"/>
                  <a:gd name="connsiteY1" fmla="*/ 98247 h 1982707"/>
                  <a:gd name="connsiteX2" fmla="*/ 373711 w 3753016"/>
                  <a:gd name="connsiteY2" fmla="*/ 42588 h 1982707"/>
                  <a:gd name="connsiteX3" fmla="*/ 95416 w 3753016"/>
                  <a:gd name="connsiteY3" fmla="*/ 58490 h 1982707"/>
                  <a:gd name="connsiteX4" fmla="*/ 119269 w 3753016"/>
                  <a:gd name="connsiteY4" fmla="*/ 169808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409244 w 3753016"/>
                  <a:gd name="connsiteY9" fmla="*/ 1290944 h 1982707"/>
                  <a:gd name="connsiteX10" fmla="*/ 755373 w 3753016"/>
                  <a:gd name="connsiteY10" fmla="*/ 869524 h 1982707"/>
                  <a:gd name="connsiteX11" fmla="*/ 1280159 w 3753016"/>
                  <a:gd name="connsiteY11" fmla="*/ 662789 h 1982707"/>
                  <a:gd name="connsiteX0" fmla="*/ 1280159 w 3753016"/>
                  <a:gd name="connsiteY0" fmla="*/ 662789 h 1982707"/>
                  <a:gd name="connsiteX1" fmla="*/ 731519 w 3753016"/>
                  <a:gd name="connsiteY1" fmla="*/ 90295 h 1982707"/>
                  <a:gd name="connsiteX2" fmla="*/ 373711 w 3753016"/>
                  <a:gd name="connsiteY2" fmla="*/ 42588 h 1982707"/>
                  <a:gd name="connsiteX3" fmla="*/ 95416 w 3753016"/>
                  <a:gd name="connsiteY3" fmla="*/ 58490 h 1982707"/>
                  <a:gd name="connsiteX4" fmla="*/ 119269 w 3753016"/>
                  <a:gd name="connsiteY4" fmla="*/ 169808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409244 w 3753016"/>
                  <a:gd name="connsiteY9" fmla="*/ 1290944 h 1982707"/>
                  <a:gd name="connsiteX10" fmla="*/ 755373 w 3753016"/>
                  <a:gd name="connsiteY10" fmla="*/ 869524 h 1982707"/>
                  <a:gd name="connsiteX11" fmla="*/ 1280159 w 3753016"/>
                  <a:gd name="connsiteY11" fmla="*/ 662789 h 1982707"/>
                  <a:gd name="connsiteX0" fmla="*/ 1311965 w 3753016"/>
                  <a:gd name="connsiteY0" fmla="*/ 662789 h 1982707"/>
                  <a:gd name="connsiteX1" fmla="*/ 731519 w 3753016"/>
                  <a:gd name="connsiteY1" fmla="*/ 90295 h 1982707"/>
                  <a:gd name="connsiteX2" fmla="*/ 373711 w 3753016"/>
                  <a:gd name="connsiteY2" fmla="*/ 42588 h 1982707"/>
                  <a:gd name="connsiteX3" fmla="*/ 95416 w 3753016"/>
                  <a:gd name="connsiteY3" fmla="*/ 58490 h 1982707"/>
                  <a:gd name="connsiteX4" fmla="*/ 119269 w 3753016"/>
                  <a:gd name="connsiteY4" fmla="*/ 169808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409244 w 3753016"/>
                  <a:gd name="connsiteY9" fmla="*/ 1290944 h 1982707"/>
                  <a:gd name="connsiteX10" fmla="*/ 755373 w 3753016"/>
                  <a:gd name="connsiteY10" fmla="*/ 869524 h 1982707"/>
                  <a:gd name="connsiteX11" fmla="*/ 1311965 w 3753016"/>
                  <a:gd name="connsiteY11" fmla="*/ 662789 h 1982707"/>
                  <a:gd name="connsiteX0" fmla="*/ 1311965 w 3753016"/>
                  <a:gd name="connsiteY0" fmla="*/ 662789 h 1982707"/>
                  <a:gd name="connsiteX1" fmla="*/ 731519 w 3753016"/>
                  <a:gd name="connsiteY1" fmla="*/ 90295 h 1982707"/>
                  <a:gd name="connsiteX2" fmla="*/ 373711 w 3753016"/>
                  <a:gd name="connsiteY2" fmla="*/ 42588 h 1982707"/>
                  <a:gd name="connsiteX3" fmla="*/ 95416 w 3753016"/>
                  <a:gd name="connsiteY3" fmla="*/ 58490 h 1982707"/>
                  <a:gd name="connsiteX4" fmla="*/ 119269 w 3753016"/>
                  <a:gd name="connsiteY4" fmla="*/ 169808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409244 w 3753016"/>
                  <a:gd name="connsiteY9" fmla="*/ 1290944 h 1982707"/>
                  <a:gd name="connsiteX10" fmla="*/ 755373 w 3753016"/>
                  <a:gd name="connsiteY10" fmla="*/ 869524 h 1982707"/>
                  <a:gd name="connsiteX11" fmla="*/ 1311965 w 3753016"/>
                  <a:gd name="connsiteY11" fmla="*/ 662789 h 1982707"/>
                  <a:gd name="connsiteX0" fmla="*/ 1311965 w 3753016"/>
                  <a:gd name="connsiteY0" fmla="*/ 662789 h 1982707"/>
                  <a:gd name="connsiteX1" fmla="*/ 699714 w 3753016"/>
                  <a:gd name="connsiteY1" fmla="*/ 90295 h 1982707"/>
                  <a:gd name="connsiteX2" fmla="*/ 373711 w 3753016"/>
                  <a:gd name="connsiteY2" fmla="*/ 42588 h 1982707"/>
                  <a:gd name="connsiteX3" fmla="*/ 95416 w 3753016"/>
                  <a:gd name="connsiteY3" fmla="*/ 58490 h 1982707"/>
                  <a:gd name="connsiteX4" fmla="*/ 119269 w 3753016"/>
                  <a:gd name="connsiteY4" fmla="*/ 169808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409244 w 3753016"/>
                  <a:gd name="connsiteY9" fmla="*/ 1290944 h 1982707"/>
                  <a:gd name="connsiteX10" fmla="*/ 755373 w 3753016"/>
                  <a:gd name="connsiteY10" fmla="*/ 869524 h 1982707"/>
                  <a:gd name="connsiteX11" fmla="*/ 1311965 w 3753016"/>
                  <a:gd name="connsiteY11" fmla="*/ 662789 h 1982707"/>
                  <a:gd name="connsiteX0" fmla="*/ 1311965 w 3753016"/>
                  <a:gd name="connsiteY0" fmla="*/ 662789 h 1982707"/>
                  <a:gd name="connsiteX1" fmla="*/ 699714 w 3753016"/>
                  <a:gd name="connsiteY1" fmla="*/ 90295 h 1982707"/>
                  <a:gd name="connsiteX2" fmla="*/ 373711 w 3753016"/>
                  <a:gd name="connsiteY2" fmla="*/ 42588 h 1982707"/>
                  <a:gd name="connsiteX3" fmla="*/ 95416 w 3753016"/>
                  <a:gd name="connsiteY3" fmla="*/ 58490 h 1982707"/>
                  <a:gd name="connsiteX4" fmla="*/ 119269 w 3753016"/>
                  <a:gd name="connsiteY4" fmla="*/ 169808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409244 w 3753016"/>
                  <a:gd name="connsiteY9" fmla="*/ 1290944 h 1982707"/>
                  <a:gd name="connsiteX10" fmla="*/ 755373 w 3753016"/>
                  <a:gd name="connsiteY10" fmla="*/ 869524 h 1982707"/>
                  <a:gd name="connsiteX11" fmla="*/ 1311965 w 3753016"/>
                  <a:gd name="connsiteY11" fmla="*/ 662789 h 1982707"/>
                  <a:gd name="connsiteX0" fmla="*/ 1311965 w 3753016"/>
                  <a:gd name="connsiteY0" fmla="*/ 662789 h 1982707"/>
                  <a:gd name="connsiteX1" fmla="*/ 699714 w 3753016"/>
                  <a:gd name="connsiteY1" fmla="*/ 90295 h 1982707"/>
                  <a:gd name="connsiteX2" fmla="*/ 373711 w 3753016"/>
                  <a:gd name="connsiteY2" fmla="*/ 42588 h 1982707"/>
                  <a:gd name="connsiteX3" fmla="*/ 95416 w 3753016"/>
                  <a:gd name="connsiteY3" fmla="*/ 58490 h 1982707"/>
                  <a:gd name="connsiteX4" fmla="*/ 119269 w 3753016"/>
                  <a:gd name="connsiteY4" fmla="*/ 169808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409244 w 3753016"/>
                  <a:gd name="connsiteY9" fmla="*/ 1290944 h 1982707"/>
                  <a:gd name="connsiteX10" fmla="*/ 755373 w 3753016"/>
                  <a:gd name="connsiteY10" fmla="*/ 869524 h 1982707"/>
                  <a:gd name="connsiteX11" fmla="*/ 1311965 w 3753016"/>
                  <a:gd name="connsiteY11" fmla="*/ 662789 h 1982707"/>
                  <a:gd name="connsiteX0" fmla="*/ 1311965 w 3753016"/>
                  <a:gd name="connsiteY0" fmla="*/ 665192 h 1985110"/>
                  <a:gd name="connsiteX1" fmla="*/ 699714 w 3753016"/>
                  <a:gd name="connsiteY1" fmla="*/ 92698 h 1985110"/>
                  <a:gd name="connsiteX2" fmla="*/ 397565 w 3753016"/>
                  <a:gd name="connsiteY2" fmla="*/ 37040 h 1985110"/>
                  <a:gd name="connsiteX3" fmla="*/ 95416 w 3753016"/>
                  <a:gd name="connsiteY3" fmla="*/ 60893 h 1985110"/>
                  <a:gd name="connsiteX4" fmla="*/ 119269 w 3753016"/>
                  <a:gd name="connsiteY4" fmla="*/ 172211 h 1985110"/>
                  <a:gd name="connsiteX5" fmla="*/ 0 w 3753016"/>
                  <a:gd name="connsiteY5" fmla="*/ 219920 h 1985110"/>
                  <a:gd name="connsiteX6" fmla="*/ 811033 w 3753016"/>
                  <a:gd name="connsiteY6" fmla="*/ 1245638 h 1985110"/>
                  <a:gd name="connsiteX7" fmla="*/ 2146852 w 3753016"/>
                  <a:gd name="connsiteY7" fmla="*/ 1985110 h 1985110"/>
                  <a:gd name="connsiteX8" fmla="*/ 3753016 w 3753016"/>
                  <a:gd name="connsiteY8" fmla="*/ 1500080 h 1985110"/>
                  <a:gd name="connsiteX9" fmla="*/ 2409244 w 3753016"/>
                  <a:gd name="connsiteY9" fmla="*/ 1293347 h 1985110"/>
                  <a:gd name="connsiteX10" fmla="*/ 755373 w 3753016"/>
                  <a:gd name="connsiteY10" fmla="*/ 871927 h 1985110"/>
                  <a:gd name="connsiteX11" fmla="*/ 1311965 w 3753016"/>
                  <a:gd name="connsiteY11" fmla="*/ 665192 h 1985110"/>
                  <a:gd name="connsiteX0" fmla="*/ 1311965 w 3753016"/>
                  <a:gd name="connsiteY0" fmla="*/ 670630 h 1990548"/>
                  <a:gd name="connsiteX1" fmla="*/ 699714 w 3753016"/>
                  <a:gd name="connsiteY1" fmla="*/ 98136 h 1990548"/>
                  <a:gd name="connsiteX2" fmla="*/ 453224 w 3753016"/>
                  <a:gd name="connsiteY2" fmla="*/ 26576 h 1990548"/>
                  <a:gd name="connsiteX3" fmla="*/ 95416 w 3753016"/>
                  <a:gd name="connsiteY3" fmla="*/ 66331 h 1990548"/>
                  <a:gd name="connsiteX4" fmla="*/ 119269 w 3753016"/>
                  <a:gd name="connsiteY4" fmla="*/ 177649 h 1990548"/>
                  <a:gd name="connsiteX5" fmla="*/ 0 w 3753016"/>
                  <a:gd name="connsiteY5" fmla="*/ 225358 h 1990548"/>
                  <a:gd name="connsiteX6" fmla="*/ 811033 w 3753016"/>
                  <a:gd name="connsiteY6" fmla="*/ 1251076 h 1990548"/>
                  <a:gd name="connsiteX7" fmla="*/ 2146852 w 3753016"/>
                  <a:gd name="connsiteY7" fmla="*/ 1990548 h 1990548"/>
                  <a:gd name="connsiteX8" fmla="*/ 3753016 w 3753016"/>
                  <a:gd name="connsiteY8" fmla="*/ 1505518 h 1990548"/>
                  <a:gd name="connsiteX9" fmla="*/ 2409244 w 3753016"/>
                  <a:gd name="connsiteY9" fmla="*/ 1298785 h 1990548"/>
                  <a:gd name="connsiteX10" fmla="*/ 755373 w 3753016"/>
                  <a:gd name="connsiteY10" fmla="*/ 877365 h 1990548"/>
                  <a:gd name="connsiteX11" fmla="*/ 1311965 w 3753016"/>
                  <a:gd name="connsiteY11" fmla="*/ 670630 h 1990548"/>
                  <a:gd name="connsiteX0" fmla="*/ 1311965 w 3753016"/>
                  <a:gd name="connsiteY0" fmla="*/ 671729 h 1991647"/>
                  <a:gd name="connsiteX1" fmla="*/ 699714 w 3753016"/>
                  <a:gd name="connsiteY1" fmla="*/ 99235 h 1991647"/>
                  <a:gd name="connsiteX2" fmla="*/ 453224 w 3753016"/>
                  <a:gd name="connsiteY2" fmla="*/ 27675 h 1991647"/>
                  <a:gd name="connsiteX3" fmla="*/ 95416 w 3753016"/>
                  <a:gd name="connsiteY3" fmla="*/ 67430 h 1991647"/>
                  <a:gd name="connsiteX4" fmla="*/ 119269 w 3753016"/>
                  <a:gd name="connsiteY4" fmla="*/ 178748 h 1991647"/>
                  <a:gd name="connsiteX5" fmla="*/ 0 w 3753016"/>
                  <a:gd name="connsiteY5" fmla="*/ 226457 h 1991647"/>
                  <a:gd name="connsiteX6" fmla="*/ 811033 w 3753016"/>
                  <a:gd name="connsiteY6" fmla="*/ 1252175 h 1991647"/>
                  <a:gd name="connsiteX7" fmla="*/ 2146852 w 3753016"/>
                  <a:gd name="connsiteY7" fmla="*/ 1991647 h 1991647"/>
                  <a:gd name="connsiteX8" fmla="*/ 3753016 w 3753016"/>
                  <a:gd name="connsiteY8" fmla="*/ 1506617 h 1991647"/>
                  <a:gd name="connsiteX9" fmla="*/ 2409244 w 3753016"/>
                  <a:gd name="connsiteY9" fmla="*/ 1299884 h 1991647"/>
                  <a:gd name="connsiteX10" fmla="*/ 755373 w 3753016"/>
                  <a:gd name="connsiteY10" fmla="*/ 878464 h 1991647"/>
                  <a:gd name="connsiteX11" fmla="*/ 1311965 w 3753016"/>
                  <a:gd name="connsiteY11" fmla="*/ 671729 h 1991647"/>
                  <a:gd name="connsiteX0" fmla="*/ 1311965 w 3753016"/>
                  <a:gd name="connsiteY0" fmla="*/ 671729 h 1991647"/>
                  <a:gd name="connsiteX1" fmla="*/ 699714 w 3753016"/>
                  <a:gd name="connsiteY1" fmla="*/ 99235 h 1991647"/>
                  <a:gd name="connsiteX2" fmla="*/ 453224 w 3753016"/>
                  <a:gd name="connsiteY2" fmla="*/ 27675 h 1991647"/>
                  <a:gd name="connsiteX3" fmla="*/ 127221 w 3753016"/>
                  <a:gd name="connsiteY3" fmla="*/ 67430 h 1991647"/>
                  <a:gd name="connsiteX4" fmla="*/ 119269 w 3753016"/>
                  <a:gd name="connsiteY4" fmla="*/ 178748 h 1991647"/>
                  <a:gd name="connsiteX5" fmla="*/ 0 w 3753016"/>
                  <a:gd name="connsiteY5" fmla="*/ 226457 h 1991647"/>
                  <a:gd name="connsiteX6" fmla="*/ 811033 w 3753016"/>
                  <a:gd name="connsiteY6" fmla="*/ 1252175 h 1991647"/>
                  <a:gd name="connsiteX7" fmla="*/ 2146852 w 3753016"/>
                  <a:gd name="connsiteY7" fmla="*/ 1991647 h 1991647"/>
                  <a:gd name="connsiteX8" fmla="*/ 3753016 w 3753016"/>
                  <a:gd name="connsiteY8" fmla="*/ 1506617 h 1991647"/>
                  <a:gd name="connsiteX9" fmla="*/ 2409244 w 3753016"/>
                  <a:gd name="connsiteY9" fmla="*/ 1299884 h 1991647"/>
                  <a:gd name="connsiteX10" fmla="*/ 755373 w 3753016"/>
                  <a:gd name="connsiteY10" fmla="*/ 878464 h 1991647"/>
                  <a:gd name="connsiteX11" fmla="*/ 1311965 w 3753016"/>
                  <a:gd name="connsiteY11" fmla="*/ 671729 h 1991647"/>
                  <a:gd name="connsiteX0" fmla="*/ 1311965 w 3753016"/>
                  <a:gd name="connsiteY0" fmla="*/ 671729 h 1991647"/>
                  <a:gd name="connsiteX1" fmla="*/ 699714 w 3753016"/>
                  <a:gd name="connsiteY1" fmla="*/ 99235 h 1991647"/>
                  <a:gd name="connsiteX2" fmla="*/ 453224 w 3753016"/>
                  <a:gd name="connsiteY2" fmla="*/ 27675 h 1991647"/>
                  <a:gd name="connsiteX3" fmla="*/ 127221 w 3753016"/>
                  <a:gd name="connsiteY3" fmla="*/ 67430 h 1991647"/>
                  <a:gd name="connsiteX4" fmla="*/ 119269 w 3753016"/>
                  <a:gd name="connsiteY4" fmla="*/ 178748 h 1991647"/>
                  <a:gd name="connsiteX5" fmla="*/ 0 w 3753016"/>
                  <a:gd name="connsiteY5" fmla="*/ 226457 h 1991647"/>
                  <a:gd name="connsiteX6" fmla="*/ 811033 w 3753016"/>
                  <a:gd name="connsiteY6" fmla="*/ 1252175 h 1991647"/>
                  <a:gd name="connsiteX7" fmla="*/ 2146852 w 3753016"/>
                  <a:gd name="connsiteY7" fmla="*/ 1991647 h 1991647"/>
                  <a:gd name="connsiteX8" fmla="*/ 3753016 w 3753016"/>
                  <a:gd name="connsiteY8" fmla="*/ 1506617 h 1991647"/>
                  <a:gd name="connsiteX9" fmla="*/ 2409244 w 3753016"/>
                  <a:gd name="connsiteY9" fmla="*/ 1299884 h 1991647"/>
                  <a:gd name="connsiteX10" fmla="*/ 755373 w 3753016"/>
                  <a:gd name="connsiteY10" fmla="*/ 878464 h 1991647"/>
                  <a:gd name="connsiteX11" fmla="*/ 1311965 w 3753016"/>
                  <a:gd name="connsiteY11" fmla="*/ 671729 h 1991647"/>
                  <a:gd name="connsiteX0" fmla="*/ 1311965 w 3753016"/>
                  <a:gd name="connsiteY0" fmla="*/ 671729 h 1991647"/>
                  <a:gd name="connsiteX1" fmla="*/ 699714 w 3753016"/>
                  <a:gd name="connsiteY1" fmla="*/ 99235 h 1991647"/>
                  <a:gd name="connsiteX2" fmla="*/ 453224 w 3753016"/>
                  <a:gd name="connsiteY2" fmla="*/ 27675 h 1991647"/>
                  <a:gd name="connsiteX3" fmla="*/ 127221 w 3753016"/>
                  <a:gd name="connsiteY3" fmla="*/ 67430 h 1991647"/>
                  <a:gd name="connsiteX4" fmla="*/ 166977 w 3753016"/>
                  <a:gd name="connsiteY4" fmla="*/ 178748 h 1991647"/>
                  <a:gd name="connsiteX5" fmla="*/ 0 w 3753016"/>
                  <a:gd name="connsiteY5" fmla="*/ 226457 h 1991647"/>
                  <a:gd name="connsiteX6" fmla="*/ 811033 w 3753016"/>
                  <a:gd name="connsiteY6" fmla="*/ 1252175 h 1991647"/>
                  <a:gd name="connsiteX7" fmla="*/ 2146852 w 3753016"/>
                  <a:gd name="connsiteY7" fmla="*/ 1991647 h 1991647"/>
                  <a:gd name="connsiteX8" fmla="*/ 3753016 w 3753016"/>
                  <a:gd name="connsiteY8" fmla="*/ 1506617 h 1991647"/>
                  <a:gd name="connsiteX9" fmla="*/ 2409244 w 3753016"/>
                  <a:gd name="connsiteY9" fmla="*/ 1299884 h 1991647"/>
                  <a:gd name="connsiteX10" fmla="*/ 755373 w 3753016"/>
                  <a:gd name="connsiteY10" fmla="*/ 878464 h 1991647"/>
                  <a:gd name="connsiteX11" fmla="*/ 1311965 w 3753016"/>
                  <a:gd name="connsiteY11" fmla="*/ 671729 h 1991647"/>
                  <a:gd name="connsiteX0" fmla="*/ 1311965 w 3753016"/>
                  <a:gd name="connsiteY0" fmla="*/ 671729 h 1991647"/>
                  <a:gd name="connsiteX1" fmla="*/ 699714 w 3753016"/>
                  <a:gd name="connsiteY1" fmla="*/ 99235 h 1991647"/>
                  <a:gd name="connsiteX2" fmla="*/ 453224 w 3753016"/>
                  <a:gd name="connsiteY2" fmla="*/ 27675 h 1991647"/>
                  <a:gd name="connsiteX3" fmla="*/ 127221 w 3753016"/>
                  <a:gd name="connsiteY3" fmla="*/ 67430 h 1991647"/>
                  <a:gd name="connsiteX4" fmla="*/ 0 w 3753016"/>
                  <a:gd name="connsiteY4" fmla="*/ 226457 h 1991647"/>
                  <a:gd name="connsiteX5" fmla="*/ 811033 w 3753016"/>
                  <a:gd name="connsiteY5" fmla="*/ 1252175 h 1991647"/>
                  <a:gd name="connsiteX6" fmla="*/ 2146852 w 3753016"/>
                  <a:gd name="connsiteY6" fmla="*/ 1991647 h 1991647"/>
                  <a:gd name="connsiteX7" fmla="*/ 3753016 w 3753016"/>
                  <a:gd name="connsiteY7" fmla="*/ 1506617 h 1991647"/>
                  <a:gd name="connsiteX8" fmla="*/ 2409244 w 3753016"/>
                  <a:gd name="connsiteY8" fmla="*/ 1299884 h 1991647"/>
                  <a:gd name="connsiteX9" fmla="*/ 755373 w 3753016"/>
                  <a:gd name="connsiteY9" fmla="*/ 878464 h 1991647"/>
                  <a:gd name="connsiteX10" fmla="*/ 1311965 w 3753016"/>
                  <a:gd name="connsiteY10" fmla="*/ 671729 h 1991647"/>
                  <a:gd name="connsiteX0" fmla="*/ 1311965 w 3753016"/>
                  <a:gd name="connsiteY0" fmla="*/ 671729 h 1991647"/>
                  <a:gd name="connsiteX1" fmla="*/ 699714 w 3753016"/>
                  <a:gd name="connsiteY1" fmla="*/ 99235 h 1991647"/>
                  <a:gd name="connsiteX2" fmla="*/ 453224 w 3753016"/>
                  <a:gd name="connsiteY2" fmla="*/ 27675 h 1991647"/>
                  <a:gd name="connsiteX3" fmla="*/ 127221 w 3753016"/>
                  <a:gd name="connsiteY3" fmla="*/ 67430 h 1991647"/>
                  <a:gd name="connsiteX4" fmla="*/ 0 w 3753016"/>
                  <a:gd name="connsiteY4" fmla="*/ 226457 h 1991647"/>
                  <a:gd name="connsiteX5" fmla="*/ 811033 w 3753016"/>
                  <a:gd name="connsiteY5" fmla="*/ 1252175 h 1991647"/>
                  <a:gd name="connsiteX6" fmla="*/ 2146852 w 3753016"/>
                  <a:gd name="connsiteY6" fmla="*/ 1991647 h 1991647"/>
                  <a:gd name="connsiteX7" fmla="*/ 3753016 w 3753016"/>
                  <a:gd name="connsiteY7" fmla="*/ 1506617 h 1991647"/>
                  <a:gd name="connsiteX8" fmla="*/ 2409244 w 3753016"/>
                  <a:gd name="connsiteY8" fmla="*/ 1299884 h 1991647"/>
                  <a:gd name="connsiteX9" fmla="*/ 755373 w 3753016"/>
                  <a:gd name="connsiteY9" fmla="*/ 878464 h 1991647"/>
                  <a:gd name="connsiteX10" fmla="*/ 1311965 w 3753016"/>
                  <a:gd name="connsiteY10" fmla="*/ 671729 h 1991647"/>
                  <a:gd name="connsiteX0" fmla="*/ 1311965 w 3753016"/>
                  <a:gd name="connsiteY0" fmla="*/ 671729 h 1991647"/>
                  <a:gd name="connsiteX1" fmla="*/ 699714 w 3753016"/>
                  <a:gd name="connsiteY1" fmla="*/ 99235 h 1991647"/>
                  <a:gd name="connsiteX2" fmla="*/ 453224 w 3753016"/>
                  <a:gd name="connsiteY2" fmla="*/ 27675 h 1991647"/>
                  <a:gd name="connsiteX3" fmla="*/ 127221 w 3753016"/>
                  <a:gd name="connsiteY3" fmla="*/ 67430 h 1991647"/>
                  <a:gd name="connsiteX4" fmla="*/ 0 w 3753016"/>
                  <a:gd name="connsiteY4" fmla="*/ 226457 h 1991647"/>
                  <a:gd name="connsiteX5" fmla="*/ 811033 w 3753016"/>
                  <a:gd name="connsiteY5" fmla="*/ 1252175 h 1991647"/>
                  <a:gd name="connsiteX6" fmla="*/ 2146852 w 3753016"/>
                  <a:gd name="connsiteY6" fmla="*/ 1991647 h 1991647"/>
                  <a:gd name="connsiteX7" fmla="*/ 3753016 w 3753016"/>
                  <a:gd name="connsiteY7" fmla="*/ 1506617 h 1991647"/>
                  <a:gd name="connsiteX8" fmla="*/ 2409244 w 3753016"/>
                  <a:gd name="connsiteY8" fmla="*/ 1299884 h 1991647"/>
                  <a:gd name="connsiteX9" fmla="*/ 755373 w 3753016"/>
                  <a:gd name="connsiteY9" fmla="*/ 878464 h 1991647"/>
                  <a:gd name="connsiteX10" fmla="*/ 1311965 w 3753016"/>
                  <a:gd name="connsiteY10" fmla="*/ 671729 h 1991647"/>
                  <a:gd name="connsiteX0" fmla="*/ 1311965 w 3753016"/>
                  <a:gd name="connsiteY0" fmla="*/ 671729 h 1991647"/>
                  <a:gd name="connsiteX1" fmla="*/ 699714 w 3753016"/>
                  <a:gd name="connsiteY1" fmla="*/ 99235 h 1991647"/>
                  <a:gd name="connsiteX2" fmla="*/ 453224 w 3753016"/>
                  <a:gd name="connsiteY2" fmla="*/ 27675 h 1991647"/>
                  <a:gd name="connsiteX3" fmla="*/ 127221 w 3753016"/>
                  <a:gd name="connsiteY3" fmla="*/ 67430 h 1991647"/>
                  <a:gd name="connsiteX4" fmla="*/ 0 w 3753016"/>
                  <a:gd name="connsiteY4" fmla="*/ 226457 h 1991647"/>
                  <a:gd name="connsiteX5" fmla="*/ 811033 w 3753016"/>
                  <a:gd name="connsiteY5" fmla="*/ 1252175 h 1991647"/>
                  <a:gd name="connsiteX6" fmla="*/ 2146852 w 3753016"/>
                  <a:gd name="connsiteY6" fmla="*/ 1991647 h 1991647"/>
                  <a:gd name="connsiteX7" fmla="*/ 3753016 w 3753016"/>
                  <a:gd name="connsiteY7" fmla="*/ 1506617 h 1991647"/>
                  <a:gd name="connsiteX8" fmla="*/ 2409244 w 3753016"/>
                  <a:gd name="connsiteY8" fmla="*/ 1299884 h 1991647"/>
                  <a:gd name="connsiteX9" fmla="*/ 755373 w 3753016"/>
                  <a:gd name="connsiteY9" fmla="*/ 878464 h 1991647"/>
                  <a:gd name="connsiteX10" fmla="*/ 1311965 w 3753016"/>
                  <a:gd name="connsiteY10" fmla="*/ 671729 h 1991647"/>
                  <a:gd name="connsiteX0" fmla="*/ 1337304 w 3778355"/>
                  <a:gd name="connsiteY0" fmla="*/ 671729 h 1991647"/>
                  <a:gd name="connsiteX1" fmla="*/ 725053 w 3778355"/>
                  <a:gd name="connsiteY1" fmla="*/ 99235 h 1991647"/>
                  <a:gd name="connsiteX2" fmla="*/ 478563 w 3778355"/>
                  <a:gd name="connsiteY2" fmla="*/ 27675 h 1991647"/>
                  <a:gd name="connsiteX3" fmla="*/ 152560 w 3778355"/>
                  <a:gd name="connsiteY3" fmla="*/ 67430 h 1991647"/>
                  <a:gd name="connsiteX4" fmla="*/ 232072 w 3778355"/>
                  <a:gd name="connsiteY4" fmla="*/ 186702 h 1991647"/>
                  <a:gd name="connsiteX5" fmla="*/ 25339 w 3778355"/>
                  <a:gd name="connsiteY5" fmla="*/ 226457 h 1991647"/>
                  <a:gd name="connsiteX6" fmla="*/ 836372 w 3778355"/>
                  <a:gd name="connsiteY6" fmla="*/ 1252175 h 1991647"/>
                  <a:gd name="connsiteX7" fmla="*/ 2172191 w 3778355"/>
                  <a:gd name="connsiteY7" fmla="*/ 1991647 h 1991647"/>
                  <a:gd name="connsiteX8" fmla="*/ 3778355 w 3778355"/>
                  <a:gd name="connsiteY8" fmla="*/ 1506617 h 1991647"/>
                  <a:gd name="connsiteX9" fmla="*/ 2434583 w 3778355"/>
                  <a:gd name="connsiteY9" fmla="*/ 1299884 h 1991647"/>
                  <a:gd name="connsiteX10" fmla="*/ 780712 w 3778355"/>
                  <a:gd name="connsiteY10" fmla="*/ 878464 h 1991647"/>
                  <a:gd name="connsiteX11" fmla="*/ 1337304 w 3778355"/>
                  <a:gd name="connsiteY11" fmla="*/ 671729 h 1991647"/>
                  <a:gd name="connsiteX0" fmla="*/ 1311965 w 3753016"/>
                  <a:gd name="connsiteY0" fmla="*/ 671729 h 1991647"/>
                  <a:gd name="connsiteX1" fmla="*/ 699714 w 3753016"/>
                  <a:gd name="connsiteY1" fmla="*/ 99235 h 1991647"/>
                  <a:gd name="connsiteX2" fmla="*/ 453224 w 3753016"/>
                  <a:gd name="connsiteY2" fmla="*/ 27675 h 1991647"/>
                  <a:gd name="connsiteX3" fmla="*/ 127221 w 3753016"/>
                  <a:gd name="connsiteY3" fmla="*/ 67430 h 1991647"/>
                  <a:gd name="connsiteX4" fmla="*/ 206733 w 3753016"/>
                  <a:gd name="connsiteY4" fmla="*/ 186702 h 1991647"/>
                  <a:gd name="connsiteX5" fmla="*/ 0 w 3753016"/>
                  <a:gd name="connsiteY5" fmla="*/ 226457 h 1991647"/>
                  <a:gd name="connsiteX6" fmla="*/ 811033 w 3753016"/>
                  <a:gd name="connsiteY6" fmla="*/ 1252175 h 1991647"/>
                  <a:gd name="connsiteX7" fmla="*/ 2146852 w 3753016"/>
                  <a:gd name="connsiteY7" fmla="*/ 1991647 h 1991647"/>
                  <a:gd name="connsiteX8" fmla="*/ 3753016 w 3753016"/>
                  <a:gd name="connsiteY8" fmla="*/ 1506617 h 1991647"/>
                  <a:gd name="connsiteX9" fmla="*/ 2409244 w 3753016"/>
                  <a:gd name="connsiteY9" fmla="*/ 1299884 h 1991647"/>
                  <a:gd name="connsiteX10" fmla="*/ 755373 w 3753016"/>
                  <a:gd name="connsiteY10" fmla="*/ 878464 h 1991647"/>
                  <a:gd name="connsiteX11" fmla="*/ 1311965 w 3753016"/>
                  <a:gd name="connsiteY11" fmla="*/ 671729 h 1991647"/>
                  <a:gd name="connsiteX0" fmla="*/ 1311965 w 3753016"/>
                  <a:gd name="connsiteY0" fmla="*/ 671729 h 1991647"/>
                  <a:gd name="connsiteX1" fmla="*/ 699714 w 3753016"/>
                  <a:gd name="connsiteY1" fmla="*/ 99235 h 1991647"/>
                  <a:gd name="connsiteX2" fmla="*/ 453224 w 3753016"/>
                  <a:gd name="connsiteY2" fmla="*/ 27675 h 1991647"/>
                  <a:gd name="connsiteX3" fmla="*/ 127221 w 3753016"/>
                  <a:gd name="connsiteY3" fmla="*/ 67430 h 1991647"/>
                  <a:gd name="connsiteX4" fmla="*/ 166977 w 3753016"/>
                  <a:gd name="connsiteY4" fmla="*/ 154897 h 1991647"/>
                  <a:gd name="connsiteX5" fmla="*/ 0 w 3753016"/>
                  <a:gd name="connsiteY5" fmla="*/ 226457 h 1991647"/>
                  <a:gd name="connsiteX6" fmla="*/ 811033 w 3753016"/>
                  <a:gd name="connsiteY6" fmla="*/ 1252175 h 1991647"/>
                  <a:gd name="connsiteX7" fmla="*/ 2146852 w 3753016"/>
                  <a:gd name="connsiteY7" fmla="*/ 1991647 h 1991647"/>
                  <a:gd name="connsiteX8" fmla="*/ 3753016 w 3753016"/>
                  <a:gd name="connsiteY8" fmla="*/ 1506617 h 1991647"/>
                  <a:gd name="connsiteX9" fmla="*/ 2409244 w 3753016"/>
                  <a:gd name="connsiteY9" fmla="*/ 1299884 h 1991647"/>
                  <a:gd name="connsiteX10" fmla="*/ 755373 w 3753016"/>
                  <a:gd name="connsiteY10" fmla="*/ 878464 h 1991647"/>
                  <a:gd name="connsiteX11" fmla="*/ 1311965 w 3753016"/>
                  <a:gd name="connsiteY11" fmla="*/ 671729 h 1991647"/>
                  <a:gd name="connsiteX0" fmla="*/ 1311965 w 3753016"/>
                  <a:gd name="connsiteY0" fmla="*/ 671729 h 1991647"/>
                  <a:gd name="connsiteX1" fmla="*/ 699714 w 3753016"/>
                  <a:gd name="connsiteY1" fmla="*/ 99235 h 1991647"/>
                  <a:gd name="connsiteX2" fmla="*/ 453224 w 3753016"/>
                  <a:gd name="connsiteY2" fmla="*/ 27675 h 1991647"/>
                  <a:gd name="connsiteX3" fmla="*/ 127221 w 3753016"/>
                  <a:gd name="connsiteY3" fmla="*/ 67430 h 1991647"/>
                  <a:gd name="connsiteX4" fmla="*/ 166977 w 3753016"/>
                  <a:gd name="connsiteY4" fmla="*/ 154897 h 1991647"/>
                  <a:gd name="connsiteX5" fmla="*/ 0 w 3753016"/>
                  <a:gd name="connsiteY5" fmla="*/ 226457 h 1991647"/>
                  <a:gd name="connsiteX6" fmla="*/ 818984 w 3753016"/>
                  <a:gd name="connsiteY6" fmla="*/ 1347591 h 1991647"/>
                  <a:gd name="connsiteX7" fmla="*/ 2146852 w 3753016"/>
                  <a:gd name="connsiteY7" fmla="*/ 1991647 h 1991647"/>
                  <a:gd name="connsiteX8" fmla="*/ 3753016 w 3753016"/>
                  <a:gd name="connsiteY8" fmla="*/ 1506617 h 1991647"/>
                  <a:gd name="connsiteX9" fmla="*/ 2409244 w 3753016"/>
                  <a:gd name="connsiteY9" fmla="*/ 1299884 h 1991647"/>
                  <a:gd name="connsiteX10" fmla="*/ 755373 w 3753016"/>
                  <a:gd name="connsiteY10" fmla="*/ 878464 h 1991647"/>
                  <a:gd name="connsiteX11" fmla="*/ 1311965 w 3753016"/>
                  <a:gd name="connsiteY11" fmla="*/ 671729 h 1991647"/>
                  <a:gd name="connsiteX0" fmla="*/ 1311965 w 3753016"/>
                  <a:gd name="connsiteY0" fmla="*/ 671729 h 1991647"/>
                  <a:gd name="connsiteX1" fmla="*/ 699714 w 3753016"/>
                  <a:gd name="connsiteY1" fmla="*/ 99235 h 1991647"/>
                  <a:gd name="connsiteX2" fmla="*/ 453224 w 3753016"/>
                  <a:gd name="connsiteY2" fmla="*/ 27675 h 1991647"/>
                  <a:gd name="connsiteX3" fmla="*/ 127221 w 3753016"/>
                  <a:gd name="connsiteY3" fmla="*/ 67430 h 1991647"/>
                  <a:gd name="connsiteX4" fmla="*/ 166977 w 3753016"/>
                  <a:gd name="connsiteY4" fmla="*/ 154897 h 1991647"/>
                  <a:gd name="connsiteX5" fmla="*/ 0 w 3753016"/>
                  <a:gd name="connsiteY5" fmla="*/ 226457 h 1991647"/>
                  <a:gd name="connsiteX6" fmla="*/ 818984 w 3753016"/>
                  <a:gd name="connsiteY6" fmla="*/ 1347591 h 1991647"/>
                  <a:gd name="connsiteX7" fmla="*/ 2146852 w 3753016"/>
                  <a:gd name="connsiteY7" fmla="*/ 1991647 h 1991647"/>
                  <a:gd name="connsiteX8" fmla="*/ 3753016 w 3753016"/>
                  <a:gd name="connsiteY8" fmla="*/ 1506617 h 1991647"/>
                  <a:gd name="connsiteX9" fmla="*/ 2409244 w 3753016"/>
                  <a:gd name="connsiteY9" fmla="*/ 1299884 h 1991647"/>
                  <a:gd name="connsiteX10" fmla="*/ 755373 w 3753016"/>
                  <a:gd name="connsiteY10" fmla="*/ 878464 h 1991647"/>
                  <a:gd name="connsiteX11" fmla="*/ 1311965 w 3753016"/>
                  <a:gd name="connsiteY11" fmla="*/ 671729 h 1991647"/>
                  <a:gd name="connsiteX0" fmla="*/ 1311965 w 3753016"/>
                  <a:gd name="connsiteY0" fmla="*/ 671729 h 1928037"/>
                  <a:gd name="connsiteX1" fmla="*/ 699714 w 3753016"/>
                  <a:gd name="connsiteY1" fmla="*/ 99235 h 1928037"/>
                  <a:gd name="connsiteX2" fmla="*/ 453224 w 3753016"/>
                  <a:gd name="connsiteY2" fmla="*/ 27675 h 1928037"/>
                  <a:gd name="connsiteX3" fmla="*/ 127221 w 3753016"/>
                  <a:gd name="connsiteY3" fmla="*/ 67430 h 1928037"/>
                  <a:gd name="connsiteX4" fmla="*/ 166977 w 3753016"/>
                  <a:gd name="connsiteY4" fmla="*/ 154897 h 1928037"/>
                  <a:gd name="connsiteX5" fmla="*/ 0 w 3753016"/>
                  <a:gd name="connsiteY5" fmla="*/ 226457 h 1928037"/>
                  <a:gd name="connsiteX6" fmla="*/ 818984 w 3753016"/>
                  <a:gd name="connsiteY6" fmla="*/ 1347591 h 1928037"/>
                  <a:gd name="connsiteX7" fmla="*/ 2011680 w 3753016"/>
                  <a:gd name="connsiteY7" fmla="*/ 1928037 h 1928037"/>
                  <a:gd name="connsiteX8" fmla="*/ 3753016 w 3753016"/>
                  <a:gd name="connsiteY8" fmla="*/ 1506617 h 1928037"/>
                  <a:gd name="connsiteX9" fmla="*/ 2409244 w 3753016"/>
                  <a:gd name="connsiteY9" fmla="*/ 1299884 h 1928037"/>
                  <a:gd name="connsiteX10" fmla="*/ 755373 w 3753016"/>
                  <a:gd name="connsiteY10" fmla="*/ 878464 h 1928037"/>
                  <a:gd name="connsiteX11" fmla="*/ 1311965 w 3753016"/>
                  <a:gd name="connsiteY11" fmla="*/ 671729 h 1928037"/>
                  <a:gd name="connsiteX0" fmla="*/ 1311965 w 3753016"/>
                  <a:gd name="connsiteY0" fmla="*/ 671729 h 1928037"/>
                  <a:gd name="connsiteX1" fmla="*/ 699714 w 3753016"/>
                  <a:gd name="connsiteY1" fmla="*/ 99235 h 1928037"/>
                  <a:gd name="connsiteX2" fmla="*/ 453224 w 3753016"/>
                  <a:gd name="connsiteY2" fmla="*/ 27675 h 1928037"/>
                  <a:gd name="connsiteX3" fmla="*/ 127221 w 3753016"/>
                  <a:gd name="connsiteY3" fmla="*/ 67430 h 1928037"/>
                  <a:gd name="connsiteX4" fmla="*/ 166977 w 3753016"/>
                  <a:gd name="connsiteY4" fmla="*/ 154897 h 1928037"/>
                  <a:gd name="connsiteX5" fmla="*/ 0 w 3753016"/>
                  <a:gd name="connsiteY5" fmla="*/ 226457 h 1928037"/>
                  <a:gd name="connsiteX6" fmla="*/ 818984 w 3753016"/>
                  <a:gd name="connsiteY6" fmla="*/ 1347591 h 1928037"/>
                  <a:gd name="connsiteX7" fmla="*/ 2011680 w 3753016"/>
                  <a:gd name="connsiteY7" fmla="*/ 1928037 h 1928037"/>
                  <a:gd name="connsiteX8" fmla="*/ 3753016 w 3753016"/>
                  <a:gd name="connsiteY8" fmla="*/ 1506617 h 1928037"/>
                  <a:gd name="connsiteX9" fmla="*/ 2409244 w 3753016"/>
                  <a:gd name="connsiteY9" fmla="*/ 1299884 h 1928037"/>
                  <a:gd name="connsiteX10" fmla="*/ 755373 w 3753016"/>
                  <a:gd name="connsiteY10" fmla="*/ 878464 h 1928037"/>
                  <a:gd name="connsiteX11" fmla="*/ 1311965 w 3753016"/>
                  <a:gd name="connsiteY11" fmla="*/ 671729 h 1928037"/>
                  <a:gd name="connsiteX0" fmla="*/ 1311965 w 3753016"/>
                  <a:gd name="connsiteY0" fmla="*/ 671729 h 1929647"/>
                  <a:gd name="connsiteX1" fmla="*/ 699714 w 3753016"/>
                  <a:gd name="connsiteY1" fmla="*/ 99235 h 1929647"/>
                  <a:gd name="connsiteX2" fmla="*/ 453224 w 3753016"/>
                  <a:gd name="connsiteY2" fmla="*/ 27675 h 1929647"/>
                  <a:gd name="connsiteX3" fmla="*/ 127221 w 3753016"/>
                  <a:gd name="connsiteY3" fmla="*/ 67430 h 1929647"/>
                  <a:gd name="connsiteX4" fmla="*/ 166977 w 3753016"/>
                  <a:gd name="connsiteY4" fmla="*/ 154897 h 1929647"/>
                  <a:gd name="connsiteX5" fmla="*/ 0 w 3753016"/>
                  <a:gd name="connsiteY5" fmla="*/ 226457 h 1929647"/>
                  <a:gd name="connsiteX6" fmla="*/ 818984 w 3753016"/>
                  <a:gd name="connsiteY6" fmla="*/ 1347591 h 1929647"/>
                  <a:gd name="connsiteX7" fmla="*/ 2011680 w 3753016"/>
                  <a:gd name="connsiteY7" fmla="*/ 1928037 h 1929647"/>
                  <a:gd name="connsiteX8" fmla="*/ 3753016 w 3753016"/>
                  <a:gd name="connsiteY8" fmla="*/ 1506617 h 1929647"/>
                  <a:gd name="connsiteX9" fmla="*/ 2409244 w 3753016"/>
                  <a:gd name="connsiteY9" fmla="*/ 1299884 h 1929647"/>
                  <a:gd name="connsiteX10" fmla="*/ 755373 w 3753016"/>
                  <a:gd name="connsiteY10" fmla="*/ 878464 h 1929647"/>
                  <a:gd name="connsiteX11" fmla="*/ 1311965 w 3753016"/>
                  <a:gd name="connsiteY11" fmla="*/ 671729 h 1929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753016" h="1929647">
                    <a:moveTo>
                      <a:pt x="1311965" y="671729"/>
                    </a:moveTo>
                    <a:cubicBezTo>
                      <a:pt x="1166191" y="480897"/>
                      <a:pt x="893195" y="-35936"/>
                      <a:pt x="699714" y="99235"/>
                    </a:cubicBezTo>
                    <a:cubicBezTo>
                      <a:pt x="667909" y="136342"/>
                      <a:pt x="636104" y="-73042"/>
                      <a:pt x="453224" y="27675"/>
                    </a:cubicBezTo>
                    <a:cubicBezTo>
                      <a:pt x="360459" y="32976"/>
                      <a:pt x="331304" y="-57141"/>
                      <a:pt x="127221" y="67430"/>
                    </a:cubicBezTo>
                    <a:cubicBezTo>
                      <a:pt x="74212" y="88634"/>
                      <a:pt x="188181" y="128392"/>
                      <a:pt x="166977" y="154897"/>
                    </a:cubicBezTo>
                    <a:cubicBezTo>
                      <a:pt x="145773" y="181402"/>
                      <a:pt x="70236" y="131041"/>
                      <a:pt x="0" y="226457"/>
                    </a:cubicBezTo>
                    <a:cubicBezTo>
                      <a:pt x="272995" y="600168"/>
                      <a:pt x="673210" y="1283981"/>
                      <a:pt x="818984" y="1347591"/>
                    </a:cubicBezTo>
                    <a:cubicBezTo>
                      <a:pt x="1216549" y="1541073"/>
                      <a:pt x="1741336" y="1885630"/>
                      <a:pt x="2011680" y="1928037"/>
                    </a:cubicBezTo>
                    <a:cubicBezTo>
                      <a:pt x="2266121" y="1954542"/>
                      <a:pt x="3172571" y="1647090"/>
                      <a:pt x="3753016" y="1506617"/>
                    </a:cubicBezTo>
                    <a:cubicBezTo>
                      <a:pt x="3697357" y="1407226"/>
                      <a:pt x="3208351" y="1168688"/>
                      <a:pt x="2409244" y="1299884"/>
                    </a:cubicBezTo>
                    <a:cubicBezTo>
                      <a:pt x="489003" y="1295909"/>
                      <a:pt x="734169" y="972555"/>
                      <a:pt x="755373" y="878464"/>
                    </a:cubicBezTo>
                    <a:cubicBezTo>
                      <a:pt x="816333" y="727390"/>
                      <a:pt x="1115833" y="695583"/>
                      <a:pt x="1311965" y="6717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53" name="직사각형 9">
              <a:extLst>
                <a:ext uri="{FF2B5EF4-FFF2-40B4-BE49-F238E27FC236}">
                  <a16:creationId xmlns:a16="http://schemas.microsoft.com/office/drawing/2014/main" id="{CD840120-C3D6-4C91-B030-118ABA7DE4CE}"/>
                </a:ext>
              </a:extLst>
            </p:cNvPr>
            <p:cNvSpPr/>
            <p:nvPr/>
          </p:nvSpPr>
          <p:spPr>
            <a:xfrm rot="18740140">
              <a:off x="1753624" y="2648402"/>
              <a:ext cx="285737" cy="709307"/>
            </a:xfrm>
            <a:prstGeom prst="rect">
              <a:avLst/>
            </a:prstGeom>
            <a:solidFill>
              <a:schemeClr val="accent2"/>
            </a:solidFill>
            <a:ln>
              <a:noFill/>
            </a:ln>
            <a:effectLst>
              <a:outerShdw blurRad="50800" dist="50800" dir="5400000" algn="ctr" rotWithShape="0">
                <a:srgbClr val="000000">
                  <a:alpha val="2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pSp>
      <p:grpSp>
        <p:nvGrpSpPr>
          <p:cNvPr id="56" name="Group 55">
            <a:extLst>
              <a:ext uri="{FF2B5EF4-FFF2-40B4-BE49-F238E27FC236}">
                <a16:creationId xmlns:a16="http://schemas.microsoft.com/office/drawing/2014/main" id="{1F7B05CC-4AD7-4A68-8292-049688C48611}"/>
              </a:ext>
            </a:extLst>
          </p:cNvPr>
          <p:cNvGrpSpPr/>
          <p:nvPr/>
        </p:nvGrpSpPr>
        <p:grpSpPr>
          <a:xfrm>
            <a:off x="6023836" y="4032891"/>
            <a:ext cx="1482031" cy="1507642"/>
            <a:chOff x="4418825" y="1666106"/>
            <a:chExt cx="3343265" cy="3378518"/>
          </a:xfrm>
        </p:grpSpPr>
        <p:sp>
          <p:nvSpPr>
            <p:cNvPr id="57" name="자유형: 도형 19">
              <a:extLst>
                <a:ext uri="{FF2B5EF4-FFF2-40B4-BE49-F238E27FC236}">
                  <a16:creationId xmlns:a16="http://schemas.microsoft.com/office/drawing/2014/main" id="{355D909C-7BD0-4AA8-938D-1CC08F72A79D}"/>
                </a:ext>
              </a:extLst>
            </p:cNvPr>
            <p:cNvSpPr/>
            <p:nvPr/>
          </p:nvSpPr>
          <p:spPr>
            <a:xfrm rot="18805991">
              <a:off x="4401199" y="1683732"/>
              <a:ext cx="3378518" cy="3343265"/>
            </a:xfrm>
            <a:custGeom>
              <a:avLst/>
              <a:gdLst>
                <a:gd name="connsiteX0" fmla="*/ 1582868 w 3378518"/>
                <a:gd name="connsiteY0" fmla="*/ 2514775 h 3343265"/>
                <a:gd name="connsiteX1" fmla="*/ 1585140 w 3378518"/>
                <a:gd name="connsiteY1" fmla="*/ 2520032 h 3343265"/>
                <a:gd name="connsiteX2" fmla="*/ 1571007 w 3378518"/>
                <a:gd name="connsiteY2" fmla="*/ 2543617 h 3343265"/>
                <a:gd name="connsiteX3" fmla="*/ 890036 w 3378518"/>
                <a:gd name="connsiteY3" fmla="*/ 1777279 h 3343265"/>
                <a:gd name="connsiteX4" fmla="*/ 867690 w 3378518"/>
                <a:gd name="connsiteY4" fmla="*/ 1772294 h 3343265"/>
                <a:gd name="connsiteX5" fmla="*/ 874046 w 3378518"/>
                <a:gd name="connsiteY5" fmla="*/ 1768943 h 3343265"/>
                <a:gd name="connsiteX6" fmla="*/ 910377 w 3378518"/>
                <a:gd name="connsiteY6" fmla="*/ 1787884 h 3343265"/>
                <a:gd name="connsiteX7" fmla="*/ 909725 w 3378518"/>
                <a:gd name="connsiteY7" fmla="*/ 1788361 h 3343265"/>
                <a:gd name="connsiteX8" fmla="*/ 905259 w 3378518"/>
                <a:gd name="connsiteY8" fmla="*/ 1785216 h 3343265"/>
                <a:gd name="connsiteX9" fmla="*/ 1540529 w 3378518"/>
                <a:gd name="connsiteY9" fmla="*/ 2416784 h 3343265"/>
                <a:gd name="connsiteX10" fmla="*/ 1544133 w 3378518"/>
                <a:gd name="connsiteY10" fmla="*/ 2425125 h 3343265"/>
                <a:gd name="connsiteX11" fmla="*/ 1537828 w 3378518"/>
                <a:gd name="connsiteY11" fmla="*/ 2422532 h 3343265"/>
                <a:gd name="connsiteX12" fmla="*/ 2052499 w 3378518"/>
                <a:gd name="connsiteY12" fmla="*/ 409197 h 3343265"/>
                <a:gd name="connsiteX13" fmla="*/ 1721848 w 3378518"/>
                <a:gd name="connsiteY13" fmla="*/ 978193 h 3343265"/>
                <a:gd name="connsiteX14" fmla="*/ 1718264 w 3378518"/>
                <a:gd name="connsiteY14" fmla="*/ 1549318 h 3343265"/>
                <a:gd name="connsiteX15" fmla="*/ 1553358 w 3378518"/>
                <a:gd name="connsiteY15" fmla="*/ 1712169 h 3343265"/>
                <a:gd name="connsiteX16" fmla="*/ 982233 w 3378518"/>
                <a:gd name="connsiteY16" fmla="*/ 1708585 h 3343265"/>
                <a:gd name="connsiteX17" fmla="*/ 438132 w 3378518"/>
                <a:gd name="connsiteY17" fmla="*/ 1996240 h 3343265"/>
                <a:gd name="connsiteX18" fmla="*/ 1327831 w 3378518"/>
                <a:gd name="connsiteY18" fmla="*/ 2935982 h 3343265"/>
                <a:gd name="connsiteX19" fmla="*/ 1644360 w 3378518"/>
                <a:gd name="connsiteY19" fmla="*/ 2379076 h 3343265"/>
                <a:gd name="connsiteX20" fmla="*/ 1647944 w 3378518"/>
                <a:gd name="connsiteY20" fmla="*/ 1807951 h 3343265"/>
                <a:gd name="connsiteX21" fmla="*/ 1812850 w 3378518"/>
                <a:gd name="connsiteY21" fmla="*/ 1645100 h 3343265"/>
                <a:gd name="connsiteX22" fmla="*/ 2383975 w 3378518"/>
                <a:gd name="connsiteY22" fmla="*/ 1648684 h 3343265"/>
                <a:gd name="connsiteX23" fmla="*/ 2775160 w 3378518"/>
                <a:gd name="connsiteY23" fmla="*/ 1524061 h 3343265"/>
                <a:gd name="connsiteX24" fmla="*/ 2793741 w 3378518"/>
                <a:gd name="connsiteY24" fmla="*/ 1508778 h 3343265"/>
                <a:gd name="connsiteX25" fmla="*/ 2816322 w 3378518"/>
                <a:gd name="connsiteY25" fmla="*/ 1508471 h 3343265"/>
                <a:gd name="connsiteX26" fmla="*/ 2806599 w 3378518"/>
                <a:gd name="connsiteY26" fmla="*/ 1498202 h 3343265"/>
                <a:gd name="connsiteX27" fmla="*/ 2837773 w 3378518"/>
                <a:gd name="connsiteY27" fmla="*/ 1472561 h 3343265"/>
                <a:gd name="connsiteX28" fmla="*/ 2941609 w 3378518"/>
                <a:gd name="connsiteY28" fmla="*/ 1348315 h 3343265"/>
                <a:gd name="connsiteX29" fmla="*/ 2174049 w 3378518"/>
                <a:gd name="connsiteY29" fmla="*/ 52146 h 3343265"/>
                <a:gd name="connsiteX30" fmla="*/ 3332823 w 3378518"/>
                <a:gd name="connsiteY30" fmla="*/ 1276097 h 3343265"/>
                <a:gd name="connsiteX31" fmla="*/ 3326372 w 3378518"/>
                <a:gd name="connsiteY31" fmla="*/ 1512000 h 3343265"/>
                <a:gd name="connsiteX32" fmla="*/ 3090468 w 3378518"/>
                <a:gd name="connsiteY32" fmla="*/ 1505547 h 3343265"/>
                <a:gd name="connsiteX33" fmla="*/ 3073378 w 3378518"/>
                <a:gd name="connsiteY33" fmla="*/ 1487496 h 3343265"/>
                <a:gd name="connsiteX34" fmla="*/ 2382792 w 3378518"/>
                <a:gd name="connsiteY34" fmla="*/ 1837062 h 3343265"/>
                <a:gd name="connsiteX35" fmla="*/ 1832752 w 3378518"/>
                <a:gd name="connsiteY35" fmla="*/ 1833609 h 3343265"/>
                <a:gd name="connsiteX36" fmla="*/ 1832752 w 3378518"/>
                <a:gd name="connsiteY36" fmla="*/ 2374892 h 3343265"/>
                <a:gd name="connsiteX37" fmla="*/ 1457702 w 3378518"/>
                <a:gd name="connsiteY37" fmla="*/ 3079064 h 3343265"/>
                <a:gd name="connsiteX38" fmla="*/ 1440373 w 3378518"/>
                <a:gd name="connsiteY38" fmla="*/ 3297572 h 3343265"/>
                <a:gd name="connsiteX39" fmla="*/ 1204469 w 3378518"/>
                <a:gd name="connsiteY39" fmla="*/ 3291119 h 3343265"/>
                <a:gd name="connsiteX40" fmla="*/ 45693 w 3378518"/>
                <a:gd name="connsiteY40" fmla="*/ 2067168 h 3343265"/>
                <a:gd name="connsiteX41" fmla="*/ 52146 w 3378518"/>
                <a:gd name="connsiteY41" fmla="*/ 1831267 h 3343265"/>
                <a:gd name="connsiteX42" fmla="*/ 288050 w 3378518"/>
                <a:gd name="connsiteY42" fmla="*/ 1837718 h 3343265"/>
                <a:gd name="connsiteX43" fmla="*/ 305161 w 3378518"/>
                <a:gd name="connsiteY43" fmla="*/ 1855791 h 3343265"/>
                <a:gd name="connsiteX44" fmla="*/ 978047 w 3378518"/>
                <a:gd name="connsiteY44" fmla="*/ 1520187 h 3343265"/>
                <a:gd name="connsiteX45" fmla="*/ 1530057 w 3378518"/>
                <a:gd name="connsiteY45" fmla="*/ 1520187 h 3343265"/>
                <a:gd name="connsiteX46" fmla="*/ 1533467 w 3378518"/>
                <a:gd name="connsiteY46" fmla="*/ 977008 h 3343265"/>
                <a:gd name="connsiteX47" fmla="*/ 1923558 w 3378518"/>
                <a:gd name="connsiteY47" fmla="*/ 268587 h 3343265"/>
                <a:gd name="connsiteX48" fmla="*/ 1938145 w 3378518"/>
                <a:gd name="connsiteY48" fmla="*/ 45695 h 3343265"/>
                <a:gd name="connsiteX49" fmla="*/ 2174049 w 3378518"/>
                <a:gd name="connsiteY49" fmla="*/ 52146 h 3343265"/>
                <a:gd name="connsiteX0" fmla="*/ 1582868 w 3378518"/>
                <a:gd name="connsiteY0" fmla="*/ 2514775 h 3343265"/>
                <a:gd name="connsiteX1" fmla="*/ 1585140 w 3378518"/>
                <a:gd name="connsiteY1" fmla="*/ 2520032 h 3343265"/>
                <a:gd name="connsiteX2" fmla="*/ 1571007 w 3378518"/>
                <a:gd name="connsiteY2" fmla="*/ 2543617 h 3343265"/>
                <a:gd name="connsiteX3" fmla="*/ 1582868 w 3378518"/>
                <a:gd name="connsiteY3" fmla="*/ 2514775 h 3343265"/>
                <a:gd name="connsiteX4" fmla="*/ 890036 w 3378518"/>
                <a:gd name="connsiteY4" fmla="*/ 1777279 h 3343265"/>
                <a:gd name="connsiteX5" fmla="*/ 867690 w 3378518"/>
                <a:gd name="connsiteY5" fmla="*/ 1772294 h 3343265"/>
                <a:gd name="connsiteX6" fmla="*/ 874046 w 3378518"/>
                <a:gd name="connsiteY6" fmla="*/ 1768943 h 3343265"/>
                <a:gd name="connsiteX7" fmla="*/ 890036 w 3378518"/>
                <a:gd name="connsiteY7" fmla="*/ 1777279 h 3343265"/>
                <a:gd name="connsiteX8" fmla="*/ 910377 w 3378518"/>
                <a:gd name="connsiteY8" fmla="*/ 1787884 h 3343265"/>
                <a:gd name="connsiteX9" fmla="*/ 909725 w 3378518"/>
                <a:gd name="connsiteY9" fmla="*/ 1788361 h 3343265"/>
                <a:gd name="connsiteX10" fmla="*/ 905259 w 3378518"/>
                <a:gd name="connsiteY10" fmla="*/ 1785216 h 3343265"/>
                <a:gd name="connsiteX11" fmla="*/ 910377 w 3378518"/>
                <a:gd name="connsiteY11" fmla="*/ 1787884 h 3343265"/>
                <a:gd name="connsiteX12" fmla="*/ 1540529 w 3378518"/>
                <a:gd name="connsiteY12" fmla="*/ 2416784 h 3343265"/>
                <a:gd name="connsiteX13" fmla="*/ 1544133 w 3378518"/>
                <a:gd name="connsiteY13" fmla="*/ 2425125 h 3343265"/>
                <a:gd name="connsiteX14" fmla="*/ 1537828 w 3378518"/>
                <a:gd name="connsiteY14" fmla="*/ 2422532 h 3343265"/>
                <a:gd name="connsiteX15" fmla="*/ 1540529 w 3378518"/>
                <a:gd name="connsiteY15" fmla="*/ 2416784 h 3343265"/>
                <a:gd name="connsiteX16" fmla="*/ 2052499 w 3378518"/>
                <a:gd name="connsiteY16" fmla="*/ 409197 h 3343265"/>
                <a:gd name="connsiteX17" fmla="*/ 1721848 w 3378518"/>
                <a:gd name="connsiteY17" fmla="*/ 978193 h 3343265"/>
                <a:gd name="connsiteX18" fmla="*/ 1718264 w 3378518"/>
                <a:gd name="connsiteY18" fmla="*/ 1549318 h 3343265"/>
                <a:gd name="connsiteX19" fmla="*/ 1553358 w 3378518"/>
                <a:gd name="connsiteY19" fmla="*/ 1712169 h 3343265"/>
                <a:gd name="connsiteX20" fmla="*/ 982233 w 3378518"/>
                <a:gd name="connsiteY20" fmla="*/ 1708585 h 3343265"/>
                <a:gd name="connsiteX21" fmla="*/ 438132 w 3378518"/>
                <a:gd name="connsiteY21" fmla="*/ 1996240 h 3343265"/>
                <a:gd name="connsiteX22" fmla="*/ 1327831 w 3378518"/>
                <a:gd name="connsiteY22" fmla="*/ 2935982 h 3343265"/>
                <a:gd name="connsiteX23" fmla="*/ 1644360 w 3378518"/>
                <a:gd name="connsiteY23" fmla="*/ 2379076 h 3343265"/>
                <a:gd name="connsiteX24" fmla="*/ 1647944 w 3378518"/>
                <a:gd name="connsiteY24" fmla="*/ 1807951 h 3343265"/>
                <a:gd name="connsiteX25" fmla="*/ 1812850 w 3378518"/>
                <a:gd name="connsiteY25" fmla="*/ 1645100 h 3343265"/>
                <a:gd name="connsiteX26" fmla="*/ 2383975 w 3378518"/>
                <a:gd name="connsiteY26" fmla="*/ 1648684 h 3343265"/>
                <a:gd name="connsiteX27" fmla="*/ 2775160 w 3378518"/>
                <a:gd name="connsiteY27" fmla="*/ 1524061 h 3343265"/>
                <a:gd name="connsiteX28" fmla="*/ 2793741 w 3378518"/>
                <a:gd name="connsiteY28" fmla="*/ 1508778 h 3343265"/>
                <a:gd name="connsiteX29" fmla="*/ 2816322 w 3378518"/>
                <a:gd name="connsiteY29" fmla="*/ 1508471 h 3343265"/>
                <a:gd name="connsiteX30" fmla="*/ 2806599 w 3378518"/>
                <a:gd name="connsiteY30" fmla="*/ 1498202 h 3343265"/>
                <a:gd name="connsiteX31" fmla="*/ 2837773 w 3378518"/>
                <a:gd name="connsiteY31" fmla="*/ 1472561 h 3343265"/>
                <a:gd name="connsiteX32" fmla="*/ 2941609 w 3378518"/>
                <a:gd name="connsiteY32" fmla="*/ 1348315 h 3343265"/>
                <a:gd name="connsiteX33" fmla="*/ 2052499 w 3378518"/>
                <a:gd name="connsiteY33" fmla="*/ 409197 h 3343265"/>
                <a:gd name="connsiteX34" fmla="*/ 2174049 w 3378518"/>
                <a:gd name="connsiteY34" fmla="*/ 52146 h 3343265"/>
                <a:gd name="connsiteX35" fmla="*/ 3332823 w 3378518"/>
                <a:gd name="connsiteY35" fmla="*/ 1276097 h 3343265"/>
                <a:gd name="connsiteX36" fmla="*/ 3326372 w 3378518"/>
                <a:gd name="connsiteY36" fmla="*/ 1512000 h 3343265"/>
                <a:gd name="connsiteX37" fmla="*/ 3090468 w 3378518"/>
                <a:gd name="connsiteY37" fmla="*/ 1505547 h 3343265"/>
                <a:gd name="connsiteX38" fmla="*/ 3073378 w 3378518"/>
                <a:gd name="connsiteY38" fmla="*/ 1487496 h 3343265"/>
                <a:gd name="connsiteX39" fmla="*/ 2382792 w 3378518"/>
                <a:gd name="connsiteY39" fmla="*/ 1837062 h 3343265"/>
                <a:gd name="connsiteX40" fmla="*/ 1832752 w 3378518"/>
                <a:gd name="connsiteY40" fmla="*/ 1833609 h 3343265"/>
                <a:gd name="connsiteX41" fmla="*/ 1832752 w 3378518"/>
                <a:gd name="connsiteY41" fmla="*/ 2374892 h 3343265"/>
                <a:gd name="connsiteX42" fmla="*/ 1457702 w 3378518"/>
                <a:gd name="connsiteY42" fmla="*/ 3079064 h 3343265"/>
                <a:gd name="connsiteX43" fmla="*/ 1440373 w 3378518"/>
                <a:gd name="connsiteY43" fmla="*/ 3297572 h 3343265"/>
                <a:gd name="connsiteX44" fmla="*/ 1204469 w 3378518"/>
                <a:gd name="connsiteY44" fmla="*/ 3291119 h 3343265"/>
                <a:gd name="connsiteX45" fmla="*/ 45693 w 3378518"/>
                <a:gd name="connsiteY45" fmla="*/ 2067168 h 3343265"/>
                <a:gd name="connsiteX46" fmla="*/ 52146 w 3378518"/>
                <a:gd name="connsiteY46" fmla="*/ 1831267 h 3343265"/>
                <a:gd name="connsiteX47" fmla="*/ 288050 w 3378518"/>
                <a:gd name="connsiteY47" fmla="*/ 1837718 h 3343265"/>
                <a:gd name="connsiteX48" fmla="*/ 305161 w 3378518"/>
                <a:gd name="connsiteY48" fmla="*/ 1855791 h 3343265"/>
                <a:gd name="connsiteX49" fmla="*/ 978047 w 3378518"/>
                <a:gd name="connsiteY49" fmla="*/ 1520187 h 3343265"/>
                <a:gd name="connsiteX50" fmla="*/ 1530057 w 3378518"/>
                <a:gd name="connsiteY50" fmla="*/ 1520187 h 3343265"/>
                <a:gd name="connsiteX51" fmla="*/ 1533467 w 3378518"/>
                <a:gd name="connsiteY51" fmla="*/ 977008 h 3343265"/>
                <a:gd name="connsiteX52" fmla="*/ 1923558 w 3378518"/>
                <a:gd name="connsiteY52" fmla="*/ 268587 h 3343265"/>
                <a:gd name="connsiteX53" fmla="*/ 1938145 w 3378518"/>
                <a:gd name="connsiteY53" fmla="*/ 45695 h 3343265"/>
                <a:gd name="connsiteX54" fmla="*/ 2174049 w 3378518"/>
                <a:gd name="connsiteY54" fmla="*/ 52146 h 3343265"/>
                <a:gd name="connsiteX0" fmla="*/ 1571007 w 3378518"/>
                <a:gd name="connsiteY0" fmla="*/ 2543617 h 3343265"/>
                <a:gd name="connsiteX1" fmla="*/ 1585140 w 3378518"/>
                <a:gd name="connsiteY1" fmla="*/ 2520032 h 3343265"/>
                <a:gd name="connsiteX2" fmla="*/ 1571007 w 3378518"/>
                <a:gd name="connsiteY2" fmla="*/ 2543617 h 3343265"/>
                <a:gd name="connsiteX3" fmla="*/ 890036 w 3378518"/>
                <a:gd name="connsiteY3" fmla="*/ 1777279 h 3343265"/>
                <a:gd name="connsiteX4" fmla="*/ 867690 w 3378518"/>
                <a:gd name="connsiteY4" fmla="*/ 1772294 h 3343265"/>
                <a:gd name="connsiteX5" fmla="*/ 874046 w 3378518"/>
                <a:gd name="connsiteY5" fmla="*/ 1768943 h 3343265"/>
                <a:gd name="connsiteX6" fmla="*/ 890036 w 3378518"/>
                <a:gd name="connsiteY6" fmla="*/ 1777279 h 3343265"/>
                <a:gd name="connsiteX7" fmla="*/ 910377 w 3378518"/>
                <a:gd name="connsiteY7" fmla="*/ 1787884 h 3343265"/>
                <a:gd name="connsiteX8" fmla="*/ 909725 w 3378518"/>
                <a:gd name="connsiteY8" fmla="*/ 1788361 h 3343265"/>
                <a:gd name="connsiteX9" fmla="*/ 905259 w 3378518"/>
                <a:gd name="connsiteY9" fmla="*/ 1785216 h 3343265"/>
                <a:gd name="connsiteX10" fmla="*/ 910377 w 3378518"/>
                <a:gd name="connsiteY10" fmla="*/ 1787884 h 3343265"/>
                <a:gd name="connsiteX11" fmla="*/ 1540529 w 3378518"/>
                <a:gd name="connsiteY11" fmla="*/ 2416784 h 3343265"/>
                <a:gd name="connsiteX12" fmla="*/ 1544133 w 3378518"/>
                <a:gd name="connsiteY12" fmla="*/ 2425125 h 3343265"/>
                <a:gd name="connsiteX13" fmla="*/ 1537828 w 3378518"/>
                <a:gd name="connsiteY13" fmla="*/ 2422532 h 3343265"/>
                <a:gd name="connsiteX14" fmla="*/ 1540529 w 3378518"/>
                <a:gd name="connsiteY14" fmla="*/ 2416784 h 3343265"/>
                <a:gd name="connsiteX15" fmla="*/ 2052499 w 3378518"/>
                <a:gd name="connsiteY15" fmla="*/ 409197 h 3343265"/>
                <a:gd name="connsiteX16" fmla="*/ 1721848 w 3378518"/>
                <a:gd name="connsiteY16" fmla="*/ 978193 h 3343265"/>
                <a:gd name="connsiteX17" fmla="*/ 1718264 w 3378518"/>
                <a:gd name="connsiteY17" fmla="*/ 1549318 h 3343265"/>
                <a:gd name="connsiteX18" fmla="*/ 1553358 w 3378518"/>
                <a:gd name="connsiteY18" fmla="*/ 1712169 h 3343265"/>
                <a:gd name="connsiteX19" fmla="*/ 982233 w 3378518"/>
                <a:gd name="connsiteY19" fmla="*/ 1708585 h 3343265"/>
                <a:gd name="connsiteX20" fmla="*/ 438132 w 3378518"/>
                <a:gd name="connsiteY20" fmla="*/ 1996240 h 3343265"/>
                <a:gd name="connsiteX21" fmla="*/ 1327831 w 3378518"/>
                <a:gd name="connsiteY21" fmla="*/ 2935982 h 3343265"/>
                <a:gd name="connsiteX22" fmla="*/ 1644360 w 3378518"/>
                <a:gd name="connsiteY22" fmla="*/ 2379076 h 3343265"/>
                <a:gd name="connsiteX23" fmla="*/ 1647944 w 3378518"/>
                <a:gd name="connsiteY23" fmla="*/ 1807951 h 3343265"/>
                <a:gd name="connsiteX24" fmla="*/ 1812850 w 3378518"/>
                <a:gd name="connsiteY24" fmla="*/ 1645100 h 3343265"/>
                <a:gd name="connsiteX25" fmla="*/ 2383975 w 3378518"/>
                <a:gd name="connsiteY25" fmla="*/ 1648684 h 3343265"/>
                <a:gd name="connsiteX26" fmla="*/ 2775160 w 3378518"/>
                <a:gd name="connsiteY26" fmla="*/ 1524061 h 3343265"/>
                <a:gd name="connsiteX27" fmla="*/ 2793741 w 3378518"/>
                <a:gd name="connsiteY27" fmla="*/ 1508778 h 3343265"/>
                <a:gd name="connsiteX28" fmla="*/ 2816322 w 3378518"/>
                <a:gd name="connsiteY28" fmla="*/ 1508471 h 3343265"/>
                <a:gd name="connsiteX29" fmla="*/ 2806599 w 3378518"/>
                <a:gd name="connsiteY29" fmla="*/ 1498202 h 3343265"/>
                <a:gd name="connsiteX30" fmla="*/ 2837773 w 3378518"/>
                <a:gd name="connsiteY30" fmla="*/ 1472561 h 3343265"/>
                <a:gd name="connsiteX31" fmla="*/ 2941609 w 3378518"/>
                <a:gd name="connsiteY31" fmla="*/ 1348315 h 3343265"/>
                <a:gd name="connsiteX32" fmla="*/ 2052499 w 3378518"/>
                <a:gd name="connsiteY32" fmla="*/ 409197 h 3343265"/>
                <a:gd name="connsiteX33" fmla="*/ 2174049 w 3378518"/>
                <a:gd name="connsiteY33" fmla="*/ 52146 h 3343265"/>
                <a:gd name="connsiteX34" fmla="*/ 3332823 w 3378518"/>
                <a:gd name="connsiteY34" fmla="*/ 1276097 h 3343265"/>
                <a:gd name="connsiteX35" fmla="*/ 3326372 w 3378518"/>
                <a:gd name="connsiteY35" fmla="*/ 1512000 h 3343265"/>
                <a:gd name="connsiteX36" fmla="*/ 3090468 w 3378518"/>
                <a:gd name="connsiteY36" fmla="*/ 1505547 h 3343265"/>
                <a:gd name="connsiteX37" fmla="*/ 3073378 w 3378518"/>
                <a:gd name="connsiteY37" fmla="*/ 1487496 h 3343265"/>
                <a:gd name="connsiteX38" fmla="*/ 2382792 w 3378518"/>
                <a:gd name="connsiteY38" fmla="*/ 1837062 h 3343265"/>
                <a:gd name="connsiteX39" fmla="*/ 1832752 w 3378518"/>
                <a:gd name="connsiteY39" fmla="*/ 1833609 h 3343265"/>
                <a:gd name="connsiteX40" fmla="*/ 1832752 w 3378518"/>
                <a:gd name="connsiteY40" fmla="*/ 2374892 h 3343265"/>
                <a:gd name="connsiteX41" fmla="*/ 1457702 w 3378518"/>
                <a:gd name="connsiteY41" fmla="*/ 3079064 h 3343265"/>
                <a:gd name="connsiteX42" fmla="*/ 1440373 w 3378518"/>
                <a:gd name="connsiteY42" fmla="*/ 3297572 h 3343265"/>
                <a:gd name="connsiteX43" fmla="*/ 1204469 w 3378518"/>
                <a:gd name="connsiteY43" fmla="*/ 3291119 h 3343265"/>
                <a:gd name="connsiteX44" fmla="*/ 45693 w 3378518"/>
                <a:gd name="connsiteY44" fmla="*/ 2067168 h 3343265"/>
                <a:gd name="connsiteX45" fmla="*/ 52146 w 3378518"/>
                <a:gd name="connsiteY45" fmla="*/ 1831267 h 3343265"/>
                <a:gd name="connsiteX46" fmla="*/ 288050 w 3378518"/>
                <a:gd name="connsiteY46" fmla="*/ 1837718 h 3343265"/>
                <a:gd name="connsiteX47" fmla="*/ 305161 w 3378518"/>
                <a:gd name="connsiteY47" fmla="*/ 1855791 h 3343265"/>
                <a:gd name="connsiteX48" fmla="*/ 978047 w 3378518"/>
                <a:gd name="connsiteY48" fmla="*/ 1520187 h 3343265"/>
                <a:gd name="connsiteX49" fmla="*/ 1530057 w 3378518"/>
                <a:gd name="connsiteY49" fmla="*/ 1520187 h 3343265"/>
                <a:gd name="connsiteX50" fmla="*/ 1533467 w 3378518"/>
                <a:gd name="connsiteY50" fmla="*/ 977008 h 3343265"/>
                <a:gd name="connsiteX51" fmla="*/ 1923558 w 3378518"/>
                <a:gd name="connsiteY51" fmla="*/ 268587 h 3343265"/>
                <a:gd name="connsiteX52" fmla="*/ 1938145 w 3378518"/>
                <a:gd name="connsiteY52" fmla="*/ 45695 h 3343265"/>
                <a:gd name="connsiteX53" fmla="*/ 2174049 w 3378518"/>
                <a:gd name="connsiteY53" fmla="*/ 52146 h 3343265"/>
                <a:gd name="connsiteX0" fmla="*/ 890036 w 3378518"/>
                <a:gd name="connsiteY0" fmla="*/ 1777279 h 3343265"/>
                <a:gd name="connsiteX1" fmla="*/ 867690 w 3378518"/>
                <a:gd name="connsiteY1" fmla="*/ 1772294 h 3343265"/>
                <a:gd name="connsiteX2" fmla="*/ 874046 w 3378518"/>
                <a:gd name="connsiteY2" fmla="*/ 1768943 h 3343265"/>
                <a:gd name="connsiteX3" fmla="*/ 890036 w 3378518"/>
                <a:gd name="connsiteY3" fmla="*/ 1777279 h 3343265"/>
                <a:gd name="connsiteX4" fmla="*/ 910377 w 3378518"/>
                <a:gd name="connsiteY4" fmla="*/ 1787884 h 3343265"/>
                <a:gd name="connsiteX5" fmla="*/ 909725 w 3378518"/>
                <a:gd name="connsiteY5" fmla="*/ 1788361 h 3343265"/>
                <a:gd name="connsiteX6" fmla="*/ 905259 w 3378518"/>
                <a:gd name="connsiteY6" fmla="*/ 1785216 h 3343265"/>
                <a:gd name="connsiteX7" fmla="*/ 910377 w 3378518"/>
                <a:gd name="connsiteY7" fmla="*/ 1787884 h 3343265"/>
                <a:gd name="connsiteX8" fmla="*/ 1540529 w 3378518"/>
                <a:gd name="connsiteY8" fmla="*/ 2416784 h 3343265"/>
                <a:gd name="connsiteX9" fmla="*/ 1544133 w 3378518"/>
                <a:gd name="connsiteY9" fmla="*/ 2425125 h 3343265"/>
                <a:gd name="connsiteX10" fmla="*/ 1537828 w 3378518"/>
                <a:gd name="connsiteY10" fmla="*/ 2422532 h 3343265"/>
                <a:gd name="connsiteX11" fmla="*/ 1540529 w 3378518"/>
                <a:gd name="connsiteY11" fmla="*/ 2416784 h 3343265"/>
                <a:gd name="connsiteX12" fmla="*/ 2052499 w 3378518"/>
                <a:gd name="connsiteY12" fmla="*/ 409197 h 3343265"/>
                <a:gd name="connsiteX13" fmla="*/ 1721848 w 3378518"/>
                <a:gd name="connsiteY13" fmla="*/ 978193 h 3343265"/>
                <a:gd name="connsiteX14" fmla="*/ 1718264 w 3378518"/>
                <a:gd name="connsiteY14" fmla="*/ 1549318 h 3343265"/>
                <a:gd name="connsiteX15" fmla="*/ 1553358 w 3378518"/>
                <a:gd name="connsiteY15" fmla="*/ 1712169 h 3343265"/>
                <a:gd name="connsiteX16" fmla="*/ 982233 w 3378518"/>
                <a:gd name="connsiteY16" fmla="*/ 1708585 h 3343265"/>
                <a:gd name="connsiteX17" fmla="*/ 438132 w 3378518"/>
                <a:gd name="connsiteY17" fmla="*/ 1996240 h 3343265"/>
                <a:gd name="connsiteX18" fmla="*/ 1327831 w 3378518"/>
                <a:gd name="connsiteY18" fmla="*/ 2935982 h 3343265"/>
                <a:gd name="connsiteX19" fmla="*/ 1644360 w 3378518"/>
                <a:gd name="connsiteY19" fmla="*/ 2379076 h 3343265"/>
                <a:gd name="connsiteX20" fmla="*/ 1647944 w 3378518"/>
                <a:gd name="connsiteY20" fmla="*/ 1807951 h 3343265"/>
                <a:gd name="connsiteX21" fmla="*/ 1812850 w 3378518"/>
                <a:gd name="connsiteY21" fmla="*/ 1645100 h 3343265"/>
                <a:gd name="connsiteX22" fmla="*/ 2383975 w 3378518"/>
                <a:gd name="connsiteY22" fmla="*/ 1648684 h 3343265"/>
                <a:gd name="connsiteX23" fmla="*/ 2775160 w 3378518"/>
                <a:gd name="connsiteY23" fmla="*/ 1524061 h 3343265"/>
                <a:gd name="connsiteX24" fmla="*/ 2793741 w 3378518"/>
                <a:gd name="connsiteY24" fmla="*/ 1508778 h 3343265"/>
                <a:gd name="connsiteX25" fmla="*/ 2816322 w 3378518"/>
                <a:gd name="connsiteY25" fmla="*/ 1508471 h 3343265"/>
                <a:gd name="connsiteX26" fmla="*/ 2806599 w 3378518"/>
                <a:gd name="connsiteY26" fmla="*/ 1498202 h 3343265"/>
                <a:gd name="connsiteX27" fmla="*/ 2837773 w 3378518"/>
                <a:gd name="connsiteY27" fmla="*/ 1472561 h 3343265"/>
                <a:gd name="connsiteX28" fmla="*/ 2941609 w 3378518"/>
                <a:gd name="connsiteY28" fmla="*/ 1348315 h 3343265"/>
                <a:gd name="connsiteX29" fmla="*/ 2052499 w 3378518"/>
                <a:gd name="connsiteY29" fmla="*/ 409197 h 3343265"/>
                <a:gd name="connsiteX30" fmla="*/ 2174049 w 3378518"/>
                <a:gd name="connsiteY30" fmla="*/ 52146 h 3343265"/>
                <a:gd name="connsiteX31" fmla="*/ 3332823 w 3378518"/>
                <a:gd name="connsiteY31" fmla="*/ 1276097 h 3343265"/>
                <a:gd name="connsiteX32" fmla="*/ 3326372 w 3378518"/>
                <a:gd name="connsiteY32" fmla="*/ 1512000 h 3343265"/>
                <a:gd name="connsiteX33" fmla="*/ 3090468 w 3378518"/>
                <a:gd name="connsiteY33" fmla="*/ 1505547 h 3343265"/>
                <a:gd name="connsiteX34" fmla="*/ 3073378 w 3378518"/>
                <a:gd name="connsiteY34" fmla="*/ 1487496 h 3343265"/>
                <a:gd name="connsiteX35" fmla="*/ 2382792 w 3378518"/>
                <a:gd name="connsiteY35" fmla="*/ 1837062 h 3343265"/>
                <a:gd name="connsiteX36" fmla="*/ 1832752 w 3378518"/>
                <a:gd name="connsiteY36" fmla="*/ 1833609 h 3343265"/>
                <a:gd name="connsiteX37" fmla="*/ 1832752 w 3378518"/>
                <a:gd name="connsiteY37" fmla="*/ 2374892 h 3343265"/>
                <a:gd name="connsiteX38" fmla="*/ 1457702 w 3378518"/>
                <a:gd name="connsiteY38" fmla="*/ 3079064 h 3343265"/>
                <a:gd name="connsiteX39" fmla="*/ 1440373 w 3378518"/>
                <a:gd name="connsiteY39" fmla="*/ 3297572 h 3343265"/>
                <a:gd name="connsiteX40" fmla="*/ 1204469 w 3378518"/>
                <a:gd name="connsiteY40" fmla="*/ 3291119 h 3343265"/>
                <a:gd name="connsiteX41" fmla="*/ 45693 w 3378518"/>
                <a:gd name="connsiteY41" fmla="*/ 2067168 h 3343265"/>
                <a:gd name="connsiteX42" fmla="*/ 52146 w 3378518"/>
                <a:gd name="connsiteY42" fmla="*/ 1831267 h 3343265"/>
                <a:gd name="connsiteX43" fmla="*/ 288050 w 3378518"/>
                <a:gd name="connsiteY43" fmla="*/ 1837718 h 3343265"/>
                <a:gd name="connsiteX44" fmla="*/ 305161 w 3378518"/>
                <a:gd name="connsiteY44" fmla="*/ 1855791 h 3343265"/>
                <a:gd name="connsiteX45" fmla="*/ 978047 w 3378518"/>
                <a:gd name="connsiteY45" fmla="*/ 1520187 h 3343265"/>
                <a:gd name="connsiteX46" fmla="*/ 1530057 w 3378518"/>
                <a:gd name="connsiteY46" fmla="*/ 1520187 h 3343265"/>
                <a:gd name="connsiteX47" fmla="*/ 1533467 w 3378518"/>
                <a:gd name="connsiteY47" fmla="*/ 977008 h 3343265"/>
                <a:gd name="connsiteX48" fmla="*/ 1923558 w 3378518"/>
                <a:gd name="connsiteY48" fmla="*/ 268587 h 3343265"/>
                <a:gd name="connsiteX49" fmla="*/ 1938145 w 3378518"/>
                <a:gd name="connsiteY49" fmla="*/ 45695 h 3343265"/>
                <a:gd name="connsiteX50" fmla="*/ 2174049 w 3378518"/>
                <a:gd name="connsiteY50" fmla="*/ 52146 h 3343265"/>
                <a:gd name="connsiteX0" fmla="*/ 890036 w 3378518"/>
                <a:gd name="connsiteY0" fmla="*/ 1777279 h 3343265"/>
                <a:gd name="connsiteX1" fmla="*/ 867690 w 3378518"/>
                <a:gd name="connsiteY1" fmla="*/ 1772294 h 3343265"/>
                <a:gd name="connsiteX2" fmla="*/ 874046 w 3378518"/>
                <a:gd name="connsiteY2" fmla="*/ 1768943 h 3343265"/>
                <a:gd name="connsiteX3" fmla="*/ 890036 w 3378518"/>
                <a:gd name="connsiteY3" fmla="*/ 1777279 h 3343265"/>
                <a:gd name="connsiteX4" fmla="*/ 910377 w 3378518"/>
                <a:gd name="connsiteY4" fmla="*/ 1787884 h 3343265"/>
                <a:gd name="connsiteX5" fmla="*/ 909725 w 3378518"/>
                <a:gd name="connsiteY5" fmla="*/ 1788361 h 3343265"/>
                <a:gd name="connsiteX6" fmla="*/ 905259 w 3378518"/>
                <a:gd name="connsiteY6" fmla="*/ 1785216 h 3343265"/>
                <a:gd name="connsiteX7" fmla="*/ 910377 w 3378518"/>
                <a:gd name="connsiteY7" fmla="*/ 1787884 h 3343265"/>
                <a:gd name="connsiteX8" fmla="*/ 1537828 w 3378518"/>
                <a:gd name="connsiteY8" fmla="*/ 2422532 h 3343265"/>
                <a:gd name="connsiteX9" fmla="*/ 1544133 w 3378518"/>
                <a:gd name="connsiteY9" fmla="*/ 2425125 h 3343265"/>
                <a:gd name="connsiteX10" fmla="*/ 1537828 w 3378518"/>
                <a:gd name="connsiteY10" fmla="*/ 2422532 h 3343265"/>
                <a:gd name="connsiteX11" fmla="*/ 2052499 w 3378518"/>
                <a:gd name="connsiteY11" fmla="*/ 409197 h 3343265"/>
                <a:gd name="connsiteX12" fmla="*/ 1721848 w 3378518"/>
                <a:gd name="connsiteY12" fmla="*/ 978193 h 3343265"/>
                <a:gd name="connsiteX13" fmla="*/ 1718264 w 3378518"/>
                <a:gd name="connsiteY13" fmla="*/ 1549318 h 3343265"/>
                <a:gd name="connsiteX14" fmla="*/ 1553358 w 3378518"/>
                <a:gd name="connsiteY14" fmla="*/ 1712169 h 3343265"/>
                <a:gd name="connsiteX15" fmla="*/ 982233 w 3378518"/>
                <a:gd name="connsiteY15" fmla="*/ 1708585 h 3343265"/>
                <a:gd name="connsiteX16" fmla="*/ 438132 w 3378518"/>
                <a:gd name="connsiteY16" fmla="*/ 1996240 h 3343265"/>
                <a:gd name="connsiteX17" fmla="*/ 1327831 w 3378518"/>
                <a:gd name="connsiteY17" fmla="*/ 2935982 h 3343265"/>
                <a:gd name="connsiteX18" fmla="*/ 1644360 w 3378518"/>
                <a:gd name="connsiteY18" fmla="*/ 2379076 h 3343265"/>
                <a:gd name="connsiteX19" fmla="*/ 1647944 w 3378518"/>
                <a:gd name="connsiteY19" fmla="*/ 1807951 h 3343265"/>
                <a:gd name="connsiteX20" fmla="*/ 1812850 w 3378518"/>
                <a:gd name="connsiteY20" fmla="*/ 1645100 h 3343265"/>
                <a:gd name="connsiteX21" fmla="*/ 2383975 w 3378518"/>
                <a:gd name="connsiteY21" fmla="*/ 1648684 h 3343265"/>
                <a:gd name="connsiteX22" fmla="*/ 2775160 w 3378518"/>
                <a:gd name="connsiteY22" fmla="*/ 1524061 h 3343265"/>
                <a:gd name="connsiteX23" fmla="*/ 2793741 w 3378518"/>
                <a:gd name="connsiteY23" fmla="*/ 1508778 h 3343265"/>
                <a:gd name="connsiteX24" fmla="*/ 2816322 w 3378518"/>
                <a:gd name="connsiteY24" fmla="*/ 1508471 h 3343265"/>
                <a:gd name="connsiteX25" fmla="*/ 2806599 w 3378518"/>
                <a:gd name="connsiteY25" fmla="*/ 1498202 h 3343265"/>
                <a:gd name="connsiteX26" fmla="*/ 2837773 w 3378518"/>
                <a:gd name="connsiteY26" fmla="*/ 1472561 h 3343265"/>
                <a:gd name="connsiteX27" fmla="*/ 2941609 w 3378518"/>
                <a:gd name="connsiteY27" fmla="*/ 1348315 h 3343265"/>
                <a:gd name="connsiteX28" fmla="*/ 2052499 w 3378518"/>
                <a:gd name="connsiteY28" fmla="*/ 409197 h 3343265"/>
                <a:gd name="connsiteX29" fmla="*/ 2174049 w 3378518"/>
                <a:gd name="connsiteY29" fmla="*/ 52146 h 3343265"/>
                <a:gd name="connsiteX30" fmla="*/ 3332823 w 3378518"/>
                <a:gd name="connsiteY30" fmla="*/ 1276097 h 3343265"/>
                <a:gd name="connsiteX31" fmla="*/ 3326372 w 3378518"/>
                <a:gd name="connsiteY31" fmla="*/ 1512000 h 3343265"/>
                <a:gd name="connsiteX32" fmla="*/ 3090468 w 3378518"/>
                <a:gd name="connsiteY32" fmla="*/ 1505547 h 3343265"/>
                <a:gd name="connsiteX33" fmla="*/ 3073378 w 3378518"/>
                <a:gd name="connsiteY33" fmla="*/ 1487496 h 3343265"/>
                <a:gd name="connsiteX34" fmla="*/ 2382792 w 3378518"/>
                <a:gd name="connsiteY34" fmla="*/ 1837062 h 3343265"/>
                <a:gd name="connsiteX35" fmla="*/ 1832752 w 3378518"/>
                <a:gd name="connsiteY35" fmla="*/ 1833609 h 3343265"/>
                <a:gd name="connsiteX36" fmla="*/ 1832752 w 3378518"/>
                <a:gd name="connsiteY36" fmla="*/ 2374892 h 3343265"/>
                <a:gd name="connsiteX37" fmla="*/ 1457702 w 3378518"/>
                <a:gd name="connsiteY37" fmla="*/ 3079064 h 3343265"/>
                <a:gd name="connsiteX38" fmla="*/ 1440373 w 3378518"/>
                <a:gd name="connsiteY38" fmla="*/ 3297572 h 3343265"/>
                <a:gd name="connsiteX39" fmla="*/ 1204469 w 3378518"/>
                <a:gd name="connsiteY39" fmla="*/ 3291119 h 3343265"/>
                <a:gd name="connsiteX40" fmla="*/ 45693 w 3378518"/>
                <a:gd name="connsiteY40" fmla="*/ 2067168 h 3343265"/>
                <a:gd name="connsiteX41" fmla="*/ 52146 w 3378518"/>
                <a:gd name="connsiteY41" fmla="*/ 1831267 h 3343265"/>
                <a:gd name="connsiteX42" fmla="*/ 288050 w 3378518"/>
                <a:gd name="connsiteY42" fmla="*/ 1837718 h 3343265"/>
                <a:gd name="connsiteX43" fmla="*/ 305161 w 3378518"/>
                <a:gd name="connsiteY43" fmla="*/ 1855791 h 3343265"/>
                <a:gd name="connsiteX44" fmla="*/ 978047 w 3378518"/>
                <a:gd name="connsiteY44" fmla="*/ 1520187 h 3343265"/>
                <a:gd name="connsiteX45" fmla="*/ 1530057 w 3378518"/>
                <a:gd name="connsiteY45" fmla="*/ 1520187 h 3343265"/>
                <a:gd name="connsiteX46" fmla="*/ 1533467 w 3378518"/>
                <a:gd name="connsiteY46" fmla="*/ 977008 h 3343265"/>
                <a:gd name="connsiteX47" fmla="*/ 1923558 w 3378518"/>
                <a:gd name="connsiteY47" fmla="*/ 268587 h 3343265"/>
                <a:gd name="connsiteX48" fmla="*/ 1938145 w 3378518"/>
                <a:gd name="connsiteY48" fmla="*/ 45695 h 3343265"/>
                <a:gd name="connsiteX49" fmla="*/ 2174049 w 3378518"/>
                <a:gd name="connsiteY49" fmla="*/ 52146 h 3343265"/>
                <a:gd name="connsiteX0" fmla="*/ 890036 w 3378518"/>
                <a:gd name="connsiteY0" fmla="*/ 1777279 h 3343265"/>
                <a:gd name="connsiteX1" fmla="*/ 867690 w 3378518"/>
                <a:gd name="connsiteY1" fmla="*/ 1772294 h 3343265"/>
                <a:gd name="connsiteX2" fmla="*/ 874046 w 3378518"/>
                <a:gd name="connsiteY2" fmla="*/ 1768943 h 3343265"/>
                <a:gd name="connsiteX3" fmla="*/ 890036 w 3378518"/>
                <a:gd name="connsiteY3" fmla="*/ 1777279 h 3343265"/>
                <a:gd name="connsiteX4" fmla="*/ 910377 w 3378518"/>
                <a:gd name="connsiteY4" fmla="*/ 1787884 h 3343265"/>
                <a:gd name="connsiteX5" fmla="*/ 909725 w 3378518"/>
                <a:gd name="connsiteY5" fmla="*/ 1788361 h 3343265"/>
                <a:gd name="connsiteX6" fmla="*/ 905259 w 3378518"/>
                <a:gd name="connsiteY6" fmla="*/ 1785216 h 3343265"/>
                <a:gd name="connsiteX7" fmla="*/ 910377 w 3378518"/>
                <a:gd name="connsiteY7" fmla="*/ 1787884 h 3343265"/>
                <a:gd name="connsiteX8" fmla="*/ 2052499 w 3378518"/>
                <a:gd name="connsiteY8" fmla="*/ 409197 h 3343265"/>
                <a:gd name="connsiteX9" fmla="*/ 1721848 w 3378518"/>
                <a:gd name="connsiteY9" fmla="*/ 978193 h 3343265"/>
                <a:gd name="connsiteX10" fmla="*/ 1718264 w 3378518"/>
                <a:gd name="connsiteY10" fmla="*/ 1549318 h 3343265"/>
                <a:gd name="connsiteX11" fmla="*/ 1553358 w 3378518"/>
                <a:gd name="connsiteY11" fmla="*/ 1712169 h 3343265"/>
                <a:gd name="connsiteX12" fmla="*/ 982233 w 3378518"/>
                <a:gd name="connsiteY12" fmla="*/ 1708585 h 3343265"/>
                <a:gd name="connsiteX13" fmla="*/ 438132 w 3378518"/>
                <a:gd name="connsiteY13" fmla="*/ 1996240 h 3343265"/>
                <a:gd name="connsiteX14" fmla="*/ 1327831 w 3378518"/>
                <a:gd name="connsiteY14" fmla="*/ 2935982 h 3343265"/>
                <a:gd name="connsiteX15" fmla="*/ 1644360 w 3378518"/>
                <a:gd name="connsiteY15" fmla="*/ 2379076 h 3343265"/>
                <a:gd name="connsiteX16" fmla="*/ 1647944 w 3378518"/>
                <a:gd name="connsiteY16" fmla="*/ 1807951 h 3343265"/>
                <a:gd name="connsiteX17" fmla="*/ 1812850 w 3378518"/>
                <a:gd name="connsiteY17" fmla="*/ 1645100 h 3343265"/>
                <a:gd name="connsiteX18" fmla="*/ 2383975 w 3378518"/>
                <a:gd name="connsiteY18" fmla="*/ 1648684 h 3343265"/>
                <a:gd name="connsiteX19" fmla="*/ 2775160 w 3378518"/>
                <a:gd name="connsiteY19" fmla="*/ 1524061 h 3343265"/>
                <a:gd name="connsiteX20" fmla="*/ 2793741 w 3378518"/>
                <a:gd name="connsiteY20" fmla="*/ 1508778 h 3343265"/>
                <a:gd name="connsiteX21" fmla="*/ 2816322 w 3378518"/>
                <a:gd name="connsiteY21" fmla="*/ 1508471 h 3343265"/>
                <a:gd name="connsiteX22" fmla="*/ 2806599 w 3378518"/>
                <a:gd name="connsiteY22" fmla="*/ 1498202 h 3343265"/>
                <a:gd name="connsiteX23" fmla="*/ 2837773 w 3378518"/>
                <a:gd name="connsiteY23" fmla="*/ 1472561 h 3343265"/>
                <a:gd name="connsiteX24" fmla="*/ 2941609 w 3378518"/>
                <a:gd name="connsiteY24" fmla="*/ 1348315 h 3343265"/>
                <a:gd name="connsiteX25" fmla="*/ 2052499 w 3378518"/>
                <a:gd name="connsiteY25" fmla="*/ 409197 h 3343265"/>
                <a:gd name="connsiteX26" fmla="*/ 2174049 w 3378518"/>
                <a:gd name="connsiteY26" fmla="*/ 52146 h 3343265"/>
                <a:gd name="connsiteX27" fmla="*/ 3332823 w 3378518"/>
                <a:gd name="connsiteY27" fmla="*/ 1276097 h 3343265"/>
                <a:gd name="connsiteX28" fmla="*/ 3326372 w 3378518"/>
                <a:gd name="connsiteY28" fmla="*/ 1512000 h 3343265"/>
                <a:gd name="connsiteX29" fmla="*/ 3090468 w 3378518"/>
                <a:gd name="connsiteY29" fmla="*/ 1505547 h 3343265"/>
                <a:gd name="connsiteX30" fmla="*/ 3073378 w 3378518"/>
                <a:gd name="connsiteY30" fmla="*/ 1487496 h 3343265"/>
                <a:gd name="connsiteX31" fmla="*/ 2382792 w 3378518"/>
                <a:gd name="connsiteY31" fmla="*/ 1837062 h 3343265"/>
                <a:gd name="connsiteX32" fmla="*/ 1832752 w 3378518"/>
                <a:gd name="connsiteY32" fmla="*/ 1833609 h 3343265"/>
                <a:gd name="connsiteX33" fmla="*/ 1832752 w 3378518"/>
                <a:gd name="connsiteY33" fmla="*/ 2374892 h 3343265"/>
                <a:gd name="connsiteX34" fmla="*/ 1457702 w 3378518"/>
                <a:gd name="connsiteY34" fmla="*/ 3079064 h 3343265"/>
                <a:gd name="connsiteX35" fmla="*/ 1440373 w 3378518"/>
                <a:gd name="connsiteY35" fmla="*/ 3297572 h 3343265"/>
                <a:gd name="connsiteX36" fmla="*/ 1204469 w 3378518"/>
                <a:gd name="connsiteY36" fmla="*/ 3291119 h 3343265"/>
                <a:gd name="connsiteX37" fmla="*/ 45693 w 3378518"/>
                <a:gd name="connsiteY37" fmla="*/ 2067168 h 3343265"/>
                <a:gd name="connsiteX38" fmla="*/ 52146 w 3378518"/>
                <a:gd name="connsiteY38" fmla="*/ 1831267 h 3343265"/>
                <a:gd name="connsiteX39" fmla="*/ 288050 w 3378518"/>
                <a:gd name="connsiteY39" fmla="*/ 1837718 h 3343265"/>
                <a:gd name="connsiteX40" fmla="*/ 305161 w 3378518"/>
                <a:gd name="connsiteY40" fmla="*/ 1855791 h 3343265"/>
                <a:gd name="connsiteX41" fmla="*/ 978047 w 3378518"/>
                <a:gd name="connsiteY41" fmla="*/ 1520187 h 3343265"/>
                <a:gd name="connsiteX42" fmla="*/ 1530057 w 3378518"/>
                <a:gd name="connsiteY42" fmla="*/ 1520187 h 3343265"/>
                <a:gd name="connsiteX43" fmla="*/ 1533467 w 3378518"/>
                <a:gd name="connsiteY43" fmla="*/ 977008 h 3343265"/>
                <a:gd name="connsiteX44" fmla="*/ 1923558 w 3378518"/>
                <a:gd name="connsiteY44" fmla="*/ 268587 h 3343265"/>
                <a:gd name="connsiteX45" fmla="*/ 1938145 w 3378518"/>
                <a:gd name="connsiteY45" fmla="*/ 45695 h 3343265"/>
                <a:gd name="connsiteX46" fmla="*/ 2174049 w 3378518"/>
                <a:gd name="connsiteY46" fmla="*/ 52146 h 3343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378518" h="3343265">
                  <a:moveTo>
                    <a:pt x="890036" y="1777279"/>
                  </a:moveTo>
                  <a:lnTo>
                    <a:pt x="867690" y="1772294"/>
                  </a:lnTo>
                  <a:lnTo>
                    <a:pt x="874046" y="1768943"/>
                  </a:lnTo>
                  <a:lnTo>
                    <a:pt x="890036" y="1777279"/>
                  </a:lnTo>
                  <a:close/>
                  <a:moveTo>
                    <a:pt x="910377" y="1787884"/>
                  </a:moveTo>
                  <a:lnTo>
                    <a:pt x="909725" y="1788361"/>
                  </a:lnTo>
                  <a:lnTo>
                    <a:pt x="905259" y="1785216"/>
                  </a:lnTo>
                  <a:lnTo>
                    <a:pt x="910377" y="1787884"/>
                  </a:lnTo>
                  <a:close/>
                  <a:moveTo>
                    <a:pt x="2052499" y="409197"/>
                  </a:moveTo>
                  <a:cubicBezTo>
                    <a:pt x="1855567" y="522139"/>
                    <a:pt x="1723377" y="734475"/>
                    <a:pt x="1721848" y="978193"/>
                  </a:cubicBezTo>
                  <a:cubicBezTo>
                    <a:pt x="1720653" y="1168568"/>
                    <a:pt x="1719459" y="1358943"/>
                    <a:pt x="1718264" y="1549318"/>
                  </a:cubicBezTo>
                  <a:lnTo>
                    <a:pt x="1553358" y="1712169"/>
                  </a:lnTo>
                  <a:lnTo>
                    <a:pt x="982233" y="1708585"/>
                  </a:lnTo>
                  <a:cubicBezTo>
                    <a:pt x="755048" y="1707160"/>
                    <a:pt x="553704" y="1819601"/>
                    <a:pt x="438132" y="1996240"/>
                  </a:cubicBezTo>
                  <a:lnTo>
                    <a:pt x="1327831" y="2935982"/>
                  </a:lnTo>
                  <a:cubicBezTo>
                    <a:pt x="1517741" y="2823547"/>
                    <a:pt x="1642874" y="2616160"/>
                    <a:pt x="1644360" y="2379076"/>
                  </a:cubicBezTo>
                  <a:cubicBezTo>
                    <a:pt x="1645555" y="2188701"/>
                    <a:pt x="1646749" y="1998326"/>
                    <a:pt x="1647944" y="1807951"/>
                  </a:cubicBezTo>
                  <a:lnTo>
                    <a:pt x="1812850" y="1645100"/>
                  </a:lnTo>
                  <a:lnTo>
                    <a:pt x="2383975" y="1648684"/>
                  </a:lnTo>
                  <a:cubicBezTo>
                    <a:pt x="2530062" y="1649601"/>
                    <a:pt x="2665464" y="1603436"/>
                    <a:pt x="2775160" y="1524061"/>
                  </a:cubicBezTo>
                  <a:lnTo>
                    <a:pt x="2793741" y="1508778"/>
                  </a:lnTo>
                  <a:lnTo>
                    <a:pt x="2816322" y="1508471"/>
                  </a:lnTo>
                  <a:lnTo>
                    <a:pt x="2806599" y="1498202"/>
                  </a:lnTo>
                  <a:lnTo>
                    <a:pt x="2837773" y="1472561"/>
                  </a:lnTo>
                  <a:cubicBezTo>
                    <a:pt x="2877299" y="1435719"/>
                    <a:pt x="2912231" y="1394008"/>
                    <a:pt x="2941609" y="1348315"/>
                  </a:cubicBezTo>
                  <a:lnTo>
                    <a:pt x="2052499" y="409197"/>
                  </a:lnTo>
                  <a:close/>
                  <a:moveTo>
                    <a:pt x="2174049" y="52146"/>
                  </a:moveTo>
                  <a:lnTo>
                    <a:pt x="3332823" y="1276097"/>
                  </a:lnTo>
                  <a:cubicBezTo>
                    <a:pt x="3396186" y="1343023"/>
                    <a:pt x="3393298" y="1448638"/>
                    <a:pt x="3326372" y="1512000"/>
                  </a:cubicBezTo>
                  <a:cubicBezTo>
                    <a:pt x="3259446" y="1575361"/>
                    <a:pt x="3153829" y="1572473"/>
                    <a:pt x="3090468" y="1505547"/>
                  </a:cubicBezTo>
                  <a:lnTo>
                    <a:pt x="3073378" y="1487496"/>
                  </a:lnTo>
                  <a:cubicBezTo>
                    <a:pt x="2919662" y="1701713"/>
                    <a:pt x="2666991" y="1838843"/>
                    <a:pt x="2382792" y="1837062"/>
                  </a:cubicBezTo>
                  <a:lnTo>
                    <a:pt x="1832752" y="1833609"/>
                  </a:lnTo>
                  <a:lnTo>
                    <a:pt x="1832752" y="2374892"/>
                  </a:lnTo>
                  <a:cubicBezTo>
                    <a:pt x="1832752" y="2668478"/>
                    <a:pt x="1684730" y="2927490"/>
                    <a:pt x="1457702" y="3079064"/>
                  </a:cubicBezTo>
                  <a:cubicBezTo>
                    <a:pt x="1509390" y="3144226"/>
                    <a:pt x="1502268" y="3238971"/>
                    <a:pt x="1440373" y="3297572"/>
                  </a:cubicBezTo>
                  <a:cubicBezTo>
                    <a:pt x="1373447" y="3360933"/>
                    <a:pt x="1267830" y="3358045"/>
                    <a:pt x="1204469" y="3291119"/>
                  </a:cubicBezTo>
                  <a:lnTo>
                    <a:pt x="45693" y="2067168"/>
                  </a:lnTo>
                  <a:cubicBezTo>
                    <a:pt x="-17668" y="2000245"/>
                    <a:pt x="-14779" y="1894627"/>
                    <a:pt x="52146" y="1831267"/>
                  </a:cubicBezTo>
                  <a:cubicBezTo>
                    <a:pt x="119072" y="1767904"/>
                    <a:pt x="224687" y="1770794"/>
                    <a:pt x="288050" y="1837718"/>
                  </a:cubicBezTo>
                  <a:lnTo>
                    <a:pt x="305161" y="1855791"/>
                  </a:lnTo>
                  <a:cubicBezTo>
                    <a:pt x="457589" y="1650481"/>
                    <a:pt x="702601" y="1520187"/>
                    <a:pt x="978047" y="1520187"/>
                  </a:cubicBezTo>
                  <a:lnTo>
                    <a:pt x="1530057" y="1520187"/>
                  </a:lnTo>
                  <a:cubicBezTo>
                    <a:pt x="1531194" y="1339127"/>
                    <a:pt x="1532330" y="1158068"/>
                    <a:pt x="1533467" y="977008"/>
                  </a:cubicBezTo>
                  <a:cubicBezTo>
                    <a:pt x="1535338" y="678827"/>
                    <a:pt x="1689679" y="417271"/>
                    <a:pt x="1923558" y="268587"/>
                  </a:cubicBezTo>
                  <a:cubicBezTo>
                    <a:pt x="1868853" y="203019"/>
                    <a:pt x="1874955" y="105520"/>
                    <a:pt x="1938145" y="45695"/>
                  </a:cubicBezTo>
                  <a:cubicBezTo>
                    <a:pt x="2005071" y="-17668"/>
                    <a:pt x="2110688" y="-14780"/>
                    <a:pt x="2174049" y="52146"/>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grpSp>
          <p:nvGrpSpPr>
            <p:cNvPr id="58" name="그룹 60">
              <a:extLst>
                <a:ext uri="{FF2B5EF4-FFF2-40B4-BE49-F238E27FC236}">
                  <a16:creationId xmlns:a16="http://schemas.microsoft.com/office/drawing/2014/main" id="{DC58AA0A-65AE-4AD0-BBD5-6CD8E5270009}"/>
                </a:ext>
              </a:extLst>
            </p:cNvPr>
            <p:cNvGrpSpPr/>
            <p:nvPr/>
          </p:nvGrpSpPr>
          <p:grpSpPr>
            <a:xfrm>
              <a:off x="5536852" y="2753578"/>
              <a:ext cx="1089476" cy="1686250"/>
              <a:chOff x="5558699" y="2598826"/>
              <a:chExt cx="1089476" cy="1686250"/>
            </a:xfrm>
          </p:grpSpPr>
          <p:grpSp>
            <p:nvGrpSpPr>
              <p:cNvPr id="59" name="그룹 49">
                <a:extLst>
                  <a:ext uri="{FF2B5EF4-FFF2-40B4-BE49-F238E27FC236}">
                    <a16:creationId xmlns:a16="http://schemas.microsoft.com/office/drawing/2014/main" id="{F2B29161-3165-4F16-92D1-51F0EB4003AD}"/>
                  </a:ext>
                </a:extLst>
              </p:cNvPr>
              <p:cNvGrpSpPr/>
              <p:nvPr/>
            </p:nvGrpSpPr>
            <p:grpSpPr>
              <a:xfrm>
                <a:off x="5617507" y="3979880"/>
                <a:ext cx="305196" cy="305196"/>
                <a:chOff x="2460435" y="1380960"/>
                <a:chExt cx="914400" cy="914400"/>
              </a:xfrm>
              <a:solidFill>
                <a:schemeClr val="accent3"/>
              </a:solidFill>
            </p:grpSpPr>
            <p:sp>
              <p:nvSpPr>
                <p:cNvPr id="90" name="타원 50">
                  <a:extLst>
                    <a:ext uri="{FF2B5EF4-FFF2-40B4-BE49-F238E27FC236}">
                      <a16:creationId xmlns:a16="http://schemas.microsoft.com/office/drawing/2014/main" id="{8B61D3CF-27E1-42D9-8F23-3095523656E3}"/>
                    </a:ext>
                  </a:extLst>
                </p:cNvPr>
                <p:cNvSpPr/>
                <p:nvPr/>
              </p:nvSpPr>
              <p:spPr>
                <a:xfrm>
                  <a:off x="2460435" y="1380960"/>
                  <a:ext cx="914400" cy="9144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1" name="타원 51">
                  <a:extLst>
                    <a:ext uri="{FF2B5EF4-FFF2-40B4-BE49-F238E27FC236}">
                      <a16:creationId xmlns:a16="http://schemas.microsoft.com/office/drawing/2014/main" id="{5DA6ACFD-0EBC-4C9B-8263-3A4130113653}"/>
                    </a:ext>
                  </a:extLst>
                </p:cNvPr>
                <p:cNvSpPr/>
                <p:nvPr/>
              </p:nvSpPr>
              <p:spPr>
                <a:xfrm>
                  <a:off x="2528509" y="1449034"/>
                  <a:ext cx="778251" cy="778251"/>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2" name="Block Arc 11">
                  <a:extLst>
                    <a:ext uri="{FF2B5EF4-FFF2-40B4-BE49-F238E27FC236}">
                      <a16:creationId xmlns:a16="http://schemas.microsoft.com/office/drawing/2014/main" id="{6F986290-17A8-4106-B56E-0D4F3E3D5026}"/>
                    </a:ext>
                  </a:extLst>
                </p:cNvPr>
                <p:cNvSpPr/>
                <p:nvPr/>
              </p:nvSpPr>
              <p:spPr>
                <a:xfrm>
                  <a:off x="2761961" y="1573266"/>
                  <a:ext cx="311347" cy="506602"/>
                </a:xfrm>
                <a:custGeom>
                  <a:avLst/>
                  <a:gdLst/>
                  <a:ahLst/>
                  <a:cxnLst/>
                  <a:rect l="l" t="t" r="r" b="b"/>
                  <a:pathLst>
                    <a:path w="3636337" h="7138182">
                      <a:moveTo>
                        <a:pt x="1563551" y="3029061"/>
                      </a:moveTo>
                      <a:lnTo>
                        <a:pt x="1563551" y="1171769"/>
                      </a:lnTo>
                      <a:cubicBezTo>
                        <a:pt x="1444523" y="1201084"/>
                        <a:pt x="1330799" y="1254073"/>
                        <a:pt x="1228219" y="1328453"/>
                      </a:cubicBezTo>
                      <a:cubicBezTo>
                        <a:pt x="927220" y="1546705"/>
                        <a:pt x="771440" y="1913395"/>
                        <a:pt x="823311" y="2281559"/>
                      </a:cubicBezTo>
                      <a:cubicBezTo>
                        <a:pt x="886035" y="2761950"/>
                        <a:pt x="1181988" y="2923981"/>
                        <a:pt x="1563551" y="3029061"/>
                      </a:cubicBezTo>
                      <a:close/>
                      <a:moveTo>
                        <a:pt x="2056123" y="5971053"/>
                      </a:moveTo>
                      <a:cubicBezTo>
                        <a:pt x="2180706" y="5941789"/>
                        <a:pt x="2300029" y="5887431"/>
                        <a:pt x="2407191" y="5809729"/>
                      </a:cubicBezTo>
                      <a:cubicBezTo>
                        <a:pt x="2708190" y="5591477"/>
                        <a:pt x="2863970" y="5224787"/>
                        <a:pt x="2812099" y="4856623"/>
                      </a:cubicBezTo>
                      <a:cubicBezTo>
                        <a:pt x="2712300" y="4365494"/>
                        <a:pt x="2419393" y="4148018"/>
                        <a:pt x="2056123" y="4007016"/>
                      </a:cubicBezTo>
                      <a:close/>
                      <a:moveTo>
                        <a:pt x="2056123" y="7138182"/>
                      </a:moveTo>
                      <a:lnTo>
                        <a:pt x="1563551" y="7138182"/>
                      </a:lnTo>
                      <a:lnTo>
                        <a:pt x="1563551" y="6796553"/>
                      </a:lnTo>
                      <a:cubicBezTo>
                        <a:pt x="1376287" y="6771102"/>
                        <a:pt x="1191751" y="6715291"/>
                        <a:pt x="1016794" y="6629471"/>
                      </a:cubicBezTo>
                      <a:cubicBezTo>
                        <a:pt x="412303" y="6332946"/>
                        <a:pt x="21102" y="5726704"/>
                        <a:pt x="0" y="5053734"/>
                      </a:cubicBezTo>
                      <a:lnTo>
                        <a:pt x="813973" y="5028205"/>
                      </a:lnTo>
                      <a:cubicBezTo>
                        <a:pt x="825624" y="5399818"/>
                        <a:pt x="1041643" y="5734588"/>
                        <a:pt x="1375441" y="5898325"/>
                      </a:cubicBezTo>
                      <a:cubicBezTo>
                        <a:pt x="1436179" y="5928119"/>
                        <a:pt x="1499008" y="5951362"/>
                        <a:pt x="1563551" y="5965918"/>
                      </a:cubicBezTo>
                      <a:lnTo>
                        <a:pt x="1563551" y="3847635"/>
                      </a:lnTo>
                      <a:cubicBezTo>
                        <a:pt x="920238" y="3662345"/>
                        <a:pt x="233045" y="3450393"/>
                        <a:pt x="16852" y="2382091"/>
                      </a:cubicBezTo>
                      <a:cubicBezTo>
                        <a:pt x="-73403" y="1719933"/>
                        <a:pt x="208577" y="1061859"/>
                        <a:pt x="750173" y="669157"/>
                      </a:cubicBezTo>
                      <a:cubicBezTo>
                        <a:pt x="994931" y="491686"/>
                        <a:pt x="1274723" y="381458"/>
                        <a:pt x="1563551" y="341319"/>
                      </a:cubicBezTo>
                      <a:lnTo>
                        <a:pt x="1563551" y="0"/>
                      </a:lnTo>
                      <a:lnTo>
                        <a:pt x="2056123" y="0"/>
                      </a:lnTo>
                      <a:lnTo>
                        <a:pt x="2056123" y="339268"/>
                      </a:lnTo>
                      <a:cubicBezTo>
                        <a:pt x="2248752" y="363969"/>
                        <a:pt x="2438747" y="420481"/>
                        <a:pt x="2618616" y="508711"/>
                      </a:cubicBezTo>
                      <a:cubicBezTo>
                        <a:pt x="3223107" y="805237"/>
                        <a:pt x="3614308" y="1411478"/>
                        <a:pt x="3635410" y="2084448"/>
                      </a:cubicBezTo>
                      <a:lnTo>
                        <a:pt x="2821437" y="2109978"/>
                      </a:lnTo>
                      <a:cubicBezTo>
                        <a:pt x="2809786" y="1738364"/>
                        <a:pt x="2593767" y="1403594"/>
                        <a:pt x="2259969" y="1239857"/>
                      </a:cubicBezTo>
                      <a:cubicBezTo>
                        <a:pt x="2194243" y="1207617"/>
                        <a:pt x="2126069" y="1183046"/>
                        <a:pt x="2056123" y="1168235"/>
                      </a:cubicBezTo>
                      <a:lnTo>
                        <a:pt x="2056123" y="3150890"/>
                      </a:lnTo>
                      <a:cubicBezTo>
                        <a:pt x="2675271" y="3303511"/>
                        <a:pt x="3347939" y="3564428"/>
                        <a:pt x="3618512" y="4743007"/>
                      </a:cubicBezTo>
                      <a:cubicBezTo>
                        <a:pt x="3712448" y="5409725"/>
                        <a:pt x="3430336" y="6073786"/>
                        <a:pt x="2885237" y="6469025"/>
                      </a:cubicBezTo>
                      <a:cubicBezTo>
                        <a:pt x="2636047" y="6649712"/>
                        <a:pt x="2350538" y="6760700"/>
                        <a:pt x="2056123" y="679874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grpSp>
          <p:grpSp>
            <p:nvGrpSpPr>
              <p:cNvPr id="60" name="그룹 21">
                <a:extLst>
                  <a:ext uri="{FF2B5EF4-FFF2-40B4-BE49-F238E27FC236}">
                    <a16:creationId xmlns:a16="http://schemas.microsoft.com/office/drawing/2014/main" id="{6717D9EC-695D-4054-982A-8803A0E64654}"/>
                  </a:ext>
                </a:extLst>
              </p:cNvPr>
              <p:cNvGrpSpPr/>
              <p:nvPr/>
            </p:nvGrpSpPr>
            <p:grpSpPr>
              <a:xfrm>
                <a:off x="5811672" y="3628906"/>
                <a:ext cx="305196" cy="305196"/>
                <a:chOff x="2460435" y="1380960"/>
                <a:chExt cx="914400" cy="914400"/>
              </a:xfrm>
              <a:solidFill>
                <a:schemeClr val="accent3"/>
              </a:solidFill>
            </p:grpSpPr>
            <p:sp>
              <p:nvSpPr>
                <p:cNvPr id="87" name="타원 22">
                  <a:extLst>
                    <a:ext uri="{FF2B5EF4-FFF2-40B4-BE49-F238E27FC236}">
                      <a16:creationId xmlns:a16="http://schemas.microsoft.com/office/drawing/2014/main" id="{739124D0-47B0-4C68-A637-4B93654BF436}"/>
                    </a:ext>
                  </a:extLst>
                </p:cNvPr>
                <p:cNvSpPr/>
                <p:nvPr/>
              </p:nvSpPr>
              <p:spPr>
                <a:xfrm>
                  <a:off x="2460435" y="1380960"/>
                  <a:ext cx="914400" cy="9144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8" name="타원 23">
                  <a:extLst>
                    <a:ext uri="{FF2B5EF4-FFF2-40B4-BE49-F238E27FC236}">
                      <a16:creationId xmlns:a16="http://schemas.microsoft.com/office/drawing/2014/main" id="{B18D9E48-5F71-4FE8-9276-8CFBE37CF9F4}"/>
                    </a:ext>
                  </a:extLst>
                </p:cNvPr>
                <p:cNvSpPr/>
                <p:nvPr/>
              </p:nvSpPr>
              <p:spPr>
                <a:xfrm>
                  <a:off x="2528509" y="1449034"/>
                  <a:ext cx="778251" cy="778251"/>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9" name="Block Arc 11">
                  <a:extLst>
                    <a:ext uri="{FF2B5EF4-FFF2-40B4-BE49-F238E27FC236}">
                      <a16:creationId xmlns:a16="http://schemas.microsoft.com/office/drawing/2014/main" id="{1DFA0B75-B0C9-4A02-8F19-2675CD26C3C7}"/>
                    </a:ext>
                  </a:extLst>
                </p:cNvPr>
                <p:cNvSpPr/>
                <p:nvPr/>
              </p:nvSpPr>
              <p:spPr>
                <a:xfrm>
                  <a:off x="2761961" y="1573266"/>
                  <a:ext cx="311347" cy="506602"/>
                </a:xfrm>
                <a:custGeom>
                  <a:avLst/>
                  <a:gdLst/>
                  <a:ahLst/>
                  <a:cxnLst/>
                  <a:rect l="l" t="t" r="r" b="b"/>
                  <a:pathLst>
                    <a:path w="3636337" h="7138182">
                      <a:moveTo>
                        <a:pt x="1563551" y="3029061"/>
                      </a:moveTo>
                      <a:lnTo>
                        <a:pt x="1563551" y="1171769"/>
                      </a:lnTo>
                      <a:cubicBezTo>
                        <a:pt x="1444523" y="1201084"/>
                        <a:pt x="1330799" y="1254073"/>
                        <a:pt x="1228219" y="1328453"/>
                      </a:cubicBezTo>
                      <a:cubicBezTo>
                        <a:pt x="927220" y="1546705"/>
                        <a:pt x="771440" y="1913395"/>
                        <a:pt x="823311" y="2281559"/>
                      </a:cubicBezTo>
                      <a:cubicBezTo>
                        <a:pt x="886035" y="2761950"/>
                        <a:pt x="1181988" y="2923981"/>
                        <a:pt x="1563551" y="3029061"/>
                      </a:cubicBezTo>
                      <a:close/>
                      <a:moveTo>
                        <a:pt x="2056123" y="5971053"/>
                      </a:moveTo>
                      <a:cubicBezTo>
                        <a:pt x="2180706" y="5941789"/>
                        <a:pt x="2300029" y="5887431"/>
                        <a:pt x="2407191" y="5809729"/>
                      </a:cubicBezTo>
                      <a:cubicBezTo>
                        <a:pt x="2708190" y="5591477"/>
                        <a:pt x="2863970" y="5224787"/>
                        <a:pt x="2812099" y="4856623"/>
                      </a:cubicBezTo>
                      <a:cubicBezTo>
                        <a:pt x="2712300" y="4365494"/>
                        <a:pt x="2419393" y="4148018"/>
                        <a:pt x="2056123" y="4007016"/>
                      </a:cubicBezTo>
                      <a:close/>
                      <a:moveTo>
                        <a:pt x="2056123" y="7138182"/>
                      </a:moveTo>
                      <a:lnTo>
                        <a:pt x="1563551" y="7138182"/>
                      </a:lnTo>
                      <a:lnTo>
                        <a:pt x="1563551" y="6796553"/>
                      </a:lnTo>
                      <a:cubicBezTo>
                        <a:pt x="1376287" y="6771102"/>
                        <a:pt x="1191751" y="6715291"/>
                        <a:pt x="1016794" y="6629471"/>
                      </a:cubicBezTo>
                      <a:cubicBezTo>
                        <a:pt x="412303" y="6332946"/>
                        <a:pt x="21102" y="5726704"/>
                        <a:pt x="0" y="5053734"/>
                      </a:cubicBezTo>
                      <a:lnTo>
                        <a:pt x="813973" y="5028205"/>
                      </a:lnTo>
                      <a:cubicBezTo>
                        <a:pt x="825624" y="5399818"/>
                        <a:pt x="1041643" y="5734588"/>
                        <a:pt x="1375441" y="5898325"/>
                      </a:cubicBezTo>
                      <a:cubicBezTo>
                        <a:pt x="1436179" y="5928119"/>
                        <a:pt x="1499008" y="5951362"/>
                        <a:pt x="1563551" y="5965918"/>
                      </a:cubicBezTo>
                      <a:lnTo>
                        <a:pt x="1563551" y="3847635"/>
                      </a:lnTo>
                      <a:cubicBezTo>
                        <a:pt x="920238" y="3662345"/>
                        <a:pt x="233045" y="3450393"/>
                        <a:pt x="16852" y="2382091"/>
                      </a:cubicBezTo>
                      <a:cubicBezTo>
                        <a:pt x="-73403" y="1719933"/>
                        <a:pt x="208577" y="1061859"/>
                        <a:pt x="750173" y="669157"/>
                      </a:cubicBezTo>
                      <a:cubicBezTo>
                        <a:pt x="994931" y="491686"/>
                        <a:pt x="1274723" y="381458"/>
                        <a:pt x="1563551" y="341319"/>
                      </a:cubicBezTo>
                      <a:lnTo>
                        <a:pt x="1563551" y="0"/>
                      </a:lnTo>
                      <a:lnTo>
                        <a:pt x="2056123" y="0"/>
                      </a:lnTo>
                      <a:lnTo>
                        <a:pt x="2056123" y="339268"/>
                      </a:lnTo>
                      <a:cubicBezTo>
                        <a:pt x="2248752" y="363969"/>
                        <a:pt x="2438747" y="420481"/>
                        <a:pt x="2618616" y="508711"/>
                      </a:cubicBezTo>
                      <a:cubicBezTo>
                        <a:pt x="3223107" y="805237"/>
                        <a:pt x="3614308" y="1411478"/>
                        <a:pt x="3635410" y="2084448"/>
                      </a:cubicBezTo>
                      <a:lnTo>
                        <a:pt x="2821437" y="2109978"/>
                      </a:lnTo>
                      <a:cubicBezTo>
                        <a:pt x="2809786" y="1738364"/>
                        <a:pt x="2593767" y="1403594"/>
                        <a:pt x="2259969" y="1239857"/>
                      </a:cubicBezTo>
                      <a:cubicBezTo>
                        <a:pt x="2194243" y="1207617"/>
                        <a:pt x="2126069" y="1183046"/>
                        <a:pt x="2056123" y="1168235"/>
                      </a:cubicBezTo>
                      <a:lnTo>
                        <a:pt x="2056123" y="3150890"/>
                      </a:lnTo>
                      <a:cubicBezTo>
                        <a:pt x="2675271" y="3303511"/>
                        <a:pt x="3347939" y="3564428"/>
                        <a:pt x="3618512" y="4743007"/>
                      </a:cubicBezTo>
                      <a:cubicBezTo>
                        <a:pt x="3712448" y="5409725"/>
                        <a:pt x="3430336" y="6073786"/>
                        <a:pt x="2885237" y="6469025"/>
                      </a:cubicBezTo>
                      <a:cubicBezTo>
                        <a:pt x="2636047" y="6649712"/>
                        <a:pt x="2350538" y="6760700"/>
                        <a:pt x="2056123" y="679874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grpSp>
          <p:grpSp>
            <p:nvGrpSpPr>
              <p:cNvPr id="61" name="그룹 25">
                <a:extLst>
                  <a:ext uri="{FF2B5EF4-FFF2-40B4-BE49-F238E27FC236}">
                    <a16:creationId xmlns:a16="http://schemas.microsoft.com/office/drawing/2014/main" id="{D33E8221-B9C3-4413-9BE1-63DC91956557}"/>
                  </a:ext>
                </a:extLst>
              </p:cNvPr>
              <p:cNvGrpSpPr/>
              <p:nvPr/>
            </p:nvGrpSpPr>
            <p:grpSpPr>
              <a:xfrm>
                <a:off x="6050354" y="3733355"/>
                <a:ext cx="305196" cy="305196"/>
                <a:chOff x="2460435" y="1380960"/>
                <a:chExt cx="914400" cy="914400"/>
              </a:xfrm>
              <a:solidFill>
                <a:schemeClr val="accent3"/>
              </a:solidFill>
            </p:grpSpPr>
            <p:sp>
              <p:nvSpPr>
                <p:cNvPr id="84" name="타원 26">
                  <a:extLst>
                    <a:ext uri="{FF2B5EF4-FFF2-40B4-BE49-F238E27FC236}">
                      <a16:creationId xmlns:a16="http://schemas.microsoft.com/office/drawing/2014/main" id="{3A5D29A9-BCF8-47D9-A85F-63E19427559A}"/>
                    </a:ext>
                  </a:extLst>
                </p:cNvPr>
                <p:cNvSpPr/>
                <p:nvPr/>
              </p:nvSpPr>
              <p:spPr>
                <a:xfrm>
                  <a:off x="2460435" y="1380960"/>
                  <a:ext cx="914400" cy="9144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5" name="타원 27">
                  <a:extLst>
                    <a:ext uri="{FF2B5EF4-FFF2-40B4-BE49-F238E27FC236}">
                      <a16:creationId xmlns:a16="http://schemas.microsoft.com/office/drawing/2014/main" id="{DC1EA496-7274-4401-AC2B-A52BDB58371C}"/>
                    </a:ext>
                  </a:extLst>
                </p:cNvPr>
                <p:cNvSpPr/>
                <p:nvPr/>
              </p:nvSpPr>
              <p:spPr>
                <a:xfrm>
                  <a:off x="2528509" y="1449034"/>
                  <a:ext cx="778251" cy="778251"/>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6" name="Block Arc 11">
                  <a:extLst>
                    <a:ext uri="{FF2B5EF4-FFF2-40B4-BE49-F238E27FC236}">
                      <a16:creationId xmlns:a16="http://schemas.microsoft.com/office/drawing/2014/main" id="{3CD79E52-8333-4118-9577-341D6159D10D}"/>
                    </a:ext>
                  </a:extLst>
                </p:cNvPr>
                <p:cNvSpPr/>
                <p:nvPr/>
              </p:nvSpPr>
              <p:spPr>
                <a:xfrm>
                  <a:off x="2761961" y="1573266"/>
                  <a:ext cx="311347" cy="506602"/>
                </a:xfrm>
                <a:custGeom>
                  <a:avLst/>
                  <a:gdLst/>
                  <a:ahLst/>
                  <a:cxnLst/>
                  <a:rect l="l" t="t" r="r" b="b"/>
                  <a:pathLst>
                    <a:path w="3636337" h="7138182">
                      <a:moveTo>
                        <a:pt x="1563551" y="3029061"/>
                      </a:moveTo>
                      <a:lnTo>
                        <a:pt x="1563551" y="1171769"/>
                      </a:lnTo>
                      <a:cubicBezTo>
                        <a:pt x="1444523" y="1201084"/>
                        <a:pt x="1330799" y="1254073"/>
                        <a:pt x="1228219" y="1328453"/>
                      </a:cubicBezTo>
                      <a:cubicBezTo>
                        <a:pt x="927220" y="1546705"/>
                        <a:pt x="771440" y="1913395"/>
                        <a:pt x="823311" y="2281559"/>
                      </a:cubicBezTo>
                      <a:cubicBezTo>
                        <a:pt x="886035" y="2761950"/>
                        <a:pt x="1181988" y="2923981"/>
                        <a:pt x="1563551" y="3029061"/>
                      </a:cubicBezTo>
                      <a:close/>
                      <a:moveTo>
                        <a:pt x="2056123" y="5971053"/>
                      </a:moveTo>
                      <a:cubicBezTo>
                        <a:pt x="2180706" y="5941789"/>
                        <a:pt x="2300029" y="5887431"/>
                        <a:pt x="2407191" y="5809729"/>
                      </a:cubicBezTo>
                      <a:cubicBezTo>
                        <a:pt x="2708190" y="5591477"/>
                        <a:pt x="2863970" y="5224787"/>
                        <a:pt x="2812099" y="4856623"/>
                      </a:cubicBezTo>
                      <a:cubicBezTo>
                        <a:pt x="2712300" y="4365494"/>
                        <a:pt x="2419393" y="4148018"/>
                        <a:pt x="2056123" y="4007016"/>
                      </a:cubicBezTo>
                      <a:close/>
                      <a:moveTo>
                        <a:pt x="2056123" y="7138182"/>
                      </a:moveTo>
                      <a:lnTo>
                        <a:pt x="1563551" y="7138182"/>
                      </a:lnTo>
                      <a:lnTo>
                        <a:pt x="1563551" y="6796553"/>
                      </a:lnTo>
                      <a:cubicBezTo>
                        <a:pt x="1376287" y="6771102"/>
                        <a:pt x="1191751" y="6715291"/>
                        <a:pt x="1016794" y="6629471"/>
                      </a:cubicBezTo>
                      <a:cubicBezTo>
                        <a:pt x="412303" y="6332946"/>
                        <a:pt x="21102" y="5726704"/>
                        <a:pt x="0" y="5053734"/>
                      </a:cubicBezTo>
                      <a:lnTo>
                        <a:pt x="813973" y="5028205"/>
                      </a:lnTo>
                      <a:cubicBezTo>
                        <a:pt x="825624" y="5399818"/>
                        <a:pt x="1041643" y="5734588"/>
                        <a:pt x="1375441" y="5898325"/>
                      </a:cubicBezTo>
                      <a:cubicBezTo>
                        <a:pt x="1436179" y="5928119"/>
                        <a:pt x="1499008" y="5951362"/>
                        <a:pt x="1563551" y="5965918"/>
                      </a:cubicBezTo>
                      <a:lnTo>
                        <a:pt x="1563551" y="3847635"/>
                      </a:lnTo>
                      <a:cubicBezTo>
                        <a:pt x="920238" y="3662345"/>
                        <a:pt x="233045" y="3450393"/>
                        <a:pt x="16852" y="2382091"/>
                      </a:cubicBezTo>
                      <a:cubicBezTo>
                        <a:pt x="-73403" y="1719933"/>
                        <a:pt x="208577" y="1061859"/>
                        <a:pt x="750173" y="669157"/>
                      </a:cubicBezTo>
                      <a:cubicBezTo>
                        <a:pt x="994931" y="491686"/>
                        <a:pt x="1274723" y="381458"/>
                        <a:pt x="1563551" y="341319"/>
                      </a:cubicBezTo>
                      <a:lnTo>
                        <a:pt x="1563551" y="0"/>
                      </a:lnTo>
                      <a:lnTo>
                        <a:pt x="2056123" y="0"/>
                      </a:lnTo>
                      <a:lnTo>
                        <a:pt x="2056123" y="339268"/>
                      </a:lnTo>
                      <a:cubicBezTo>
                        <a:pt x="2248752" y="363969"/>
                        <a:pt x="2438747" y="420481"/>
                        <a:pt x="2618616" y="508711"/>
                      </a:cubicBezTo>
                      <a:cubicBezTo>
                        <a:pt x="3223107" y="805237"/>
                        <a:pt x="3614308" y="1411478"/>
                        <a:pt x="3635410" y="2084448"/>
                      </a:cubicBezTo>
                      <a:lnTo>
                        <a:pt x="2821437" y="2109978"/>
                      </a:lnTo>
                      <a:cubicBezTo>
                        <a:pt x="2809786" y="1738364"/>
                        <a:pt x="2593767" y="1403594"/>
                        <a:pt x="2259969" y="1239857"/>
                      </a:cubicBezTo>
                      <a:cubicBezTo>
                        <a:pt x="2194243" y="1207617"/>
                        <a:pt x="2126069" y="1183046"/>
                        <a:pt x="2056123" y="1168235"/>
                      </a:cubicBezTo>
                      <a:lnTo>
                        <a:pt x="2056123" y="3150890"/>
                      </a:lnTo>
                      <a:cubicBezTo>
                        <a:pt x="2675271" y="3303511"/>
                        <a:pt x="3347939" y="3564428"/>
                        <a:pt x="3618512" y="4743007"/>
                      </a:cubicBezTo>
                      <a:cubicBezTo>
                        <a:pt x="3712448" y="5409725"/>
                        <a:pt x="3430336" y="6073786"/>
                        <a:pt x="2885237" y="6469025"/>
                      </a:cubicBezTo>
                      <a:cubicBezTo>
                        <a:pt x="2636047" y="6649712"/>
                        <a:pt x="2350538" y="6760700"/>
                        <a:pt x="2056123" y="679874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grpSp>
          <p:grpSp>
            <p:nvGrpSpPr>
              <p:cNvPr id="62" name="그룹 29">
                <a:extLst>
                  <a:ext uri="{FF2B5EF4-FFF2-40B4-BE49-F238E27FC236}">
                    <a16:creationId xmlns:a16="http://schemas.microsoft.com/office/drawing/2014/main" id="{482BC40C-5A28-4E3C-8330-F4F13432F334}"/>
                  </a:ext>
                </a:extLst>
              </p:cNvPr>
              <p:cNvGrpSpPr/>
              <p:nvPr/>
            </p:nvGrpSpPr>
            <p:grpSpPr>
              <a:xfrm>
                <a:off x="5804852" y="3899206"/>
                <a:ext cx="305196" cy="305196"/>
                <a:chOff x="2460435" y="1380960"/>
                <a:chExt cx="914400" cy="914400"/>
              </a:xfrm>
              <a:solidFill>
                <a:schemeClr val="accent3"/>
              </a:solidFill>
            </p:grpSpPr>
            <p:sp>
              <p:nvSpPr>
                <p:cNvPr id="81" name="타원 30">
                  <a:extLst>
                    <a:ext uri="{FF2B5EF4-FFF2-40B4-BE49-F238E27FC236}">
                      <a16:creationId xmlns:a16="http://schemas.microsoft.com/office/drawing/2014/main" id="{CBE0F2CD-826E-4D64-A174-A642BD0F335B}"/>
                    </a:ext>
                  </a:extLst>
                </p:cNvPr>
                <p:cNvSpPr/>
                <p:nvPr/>
              </p:nvSpPr>
              <p:spPr>
                <a:xfrm>
                  <a:off x="2460435" y="1380960"/>
                  <a:ext cx="914400" cy="9144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2" name="타원 31">
                  <a:extLst>
                    <a:ext uri="{FF2B5EF4-FFF2-40B4-BE49-F238E27FC236}">
                      <a16:creationId xmlns:a16="http://schemas.microsoft.com/office/drawing/2014/main" id="{B7EC955A-1658-449B-9684-D1D4FF8E86D9}"/>
                    </a:ext>
                  </a:extLst>
                </p:cNvPr>
                <p:cNvSpPr/>
                <p:nvPr/>
              </p:nvSpPr>
              <p:spPr>
                <a:xfrm>
                  <a:off x="2528509" y="1449034"/>
                  <a:ext cx="778251" cy="778251"/>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3" name="Block Arc 11">
                  <a:extLst>
                    <a:ext uri="{FF2B5EF4-FFF2-40B4-BE49-F238E27FC236}">
                      <a16:creationId xmlns:a16="http://schemas.microsoft.com/office/drawing/2014/main" id="{8C087970-3BBA-41CB-A8A0-36336267CF27}"/>
                    </a:ext>
                  </a:extLst>
                </p:cNvPr>
                <p:cNvSpPr/>
                <p:nvPr/>
              </p:nvSpPr>
              <p:spPr>
                <a:xfrm>
                  <a:off x="2761961" y="1573266"/>
                  <a:ext cx="311347" cy="506602"/>
                </a:xfrm>
                <a:custGeom>
                  <a:avLst/>
                  <a:gdLst/>
                  <a:ahLst/>
                  <a:cxnLst/>
                  <a:rect l="l" t="t" r="r" b="b"/>
                  <a:pathLst>
                    <a:path w="3636337" h="7138182">
                      <a:moveTo>
                        <a:pt x="1563551" y="3029061"/>
                      </a:moveTo>
                      <a:lnTo>
                        <a:pt x="1563551" y="1171769"/>
                      </a:lnTo>
                      <a:cubicBezTo>
                        <a:pt x="1444523" y="1201084"/>
                        <a:pt x="1330799" y="1254073"/>
                        <a:pt x="1228219" y="1328453"/>
                      </a:cubicBezTo>
                      <a:cubicBezTo>
                        <a:pt x="927220" y="1546705"/>
                        <a:pt x="771440" y="1913395"/>
                        <a:pt x="823311" y="2281559"/>
                      </a:cubicBezTo>
                      <a:cubicBezTo>
                        <a:pt x="886035" y="2761950"/>
                        <a:pt x="1181988" y="2923981"/>
                        <a:pt x="1563551" y="3029061"/>
                      </a:cubicBezTo>
                      <a:close/>
                      <a:moveTo>
                        <a:pt x="2056123" y="5971053"/>
                      </a:moveTo>
                      <a:cubicBezTo>
                        <a:pt x="2180706" y="5941789"/>
                        <a:pt x="2300029" y="5887431"/>
                        <a:pt x="2407191" y="5809729"/>
                      </a:cubicBezTo>
                      <a:cubicBezTo>
                        <a:pt x="2708190" y="5591477"/>
                        <a:pt x="2863970" y="5224787"/>
                        <a:pt x="2812099" y="4856623"/>
                      </a:cubicBezTo>
                      <a:cubicBezTo>
                        <a:pt x="2712300" y="4365494"/>
                        <a:pt x="2419393" y="4148018"/>
                        <a:pt x="2056123" y="4007016"/>
                      </a:cubicBezTo>
                      <a:close/>
                      <a:moveTo>
                        <a:pt x="2056123" y="7138182"/>
                      </a:moveTo>
                      <a:lnTo>
                        <a:pt x="1563551" y="7138182"/>
                      </a:lnTo>
                      <a:lnTo>
                        <a:pt x="1563551" y="6796553"/>
                      </a:lnTo>
                      <a:cubicBezTo>
                        <a:pt x="1376287" y="6771102"/>
                        <a:pt x="1191751" y="6715291"/>
                        <a:pt x="1016794" y="6629471"/>
                      </a:cubicBezTo>
                      <a:cubicBezTo>
                        <a:pt x="412303" y="6332946"/>
                        <a:pt x="21102" y="5726704"/>
                        <a:pt x="0" y="5053734"/>
                      </a:cubicBezTo>
                      <a:lnTo>
                        <a:pt x="813973" y="5028205"/>
                      </a:lnTo>
                      <a:cubicBezTo>
                        <a:pt x="825624" y="5399818"/>
                        <a:pt x="1041643" y="5734588"/>
                        <a:pt x="1375441" y="5898325"/>
                      </a:cubicBezTo>
                      <a:cubicBezTo>
                        <a:pt x="1436179" y="5928119"/>
                        <a:pt x="1499008" y="5951362"/>
                        <a:pt x="1563551" y="5965918"/>
                      </a:cubicBezTo>
                      <a:lnTo>
                        <a:pt x="1563551" y="3847635"/>
                      </a:lnTo>
                      <a:cubicBezTo>
                        <a:pt x="920238" y="3662345"/>
                        <a:pt x="233045" y="3450393"/>
                        <a:pt x="16852" y="2382091"/>
                      </a:cubicBezTo>
                      <a:cubicBezTo>
                        <a:pt x="-73403" y="1719933"/>
                        <a:pt x="208577" y="1061859"/>
                        <a:pt x="750173" y="669157"/>
                      </a:cubicBezTo>
                      <a:cubicBezTo>
                        <a:pt x="994931" y="491686"/>
                        <a:pt x="1274723" y="381458"/>
                        <a:pt x="1563551" y="341319"/>
                      </a:cubicBezTo>
                      <a:lnTo>
                        <a:pt x="1563551" y="0"/>
                      </a:lnTo>
                      <a:lnTo>
                        <a:pt x="2056123" y="0"/>
                      </a:lnTo>
                      <a:lnTo>
                        <a:pt x="2056123" y="339268"/>
                      </a:lnTo>
                      <a:cubicBezTo>
                        <a:pt x="2248752" y="363969"/>
                        <a:pt x="2438747" y="420481"/>
                        <a:pt x="2618616" y="508711"/>
                      </a:cubicBezTo>
                      <a:cubicBezTo>
                        <a:pt x="3223107" y="805237"/>
                        <a:pt x="3614308" y="1411478"/>
                        <a:pt x="3635410" y="2084448"/>
                      </a:cubicBezTo>
                      <a:lnTo>
                        <a:pt x="2821437" y="2109978"/>
                      </a:lnTo>
                      <a:cubicBezTo>
                        <a:pt x="2809786" y="1738364"/>
                        <a:pt x="2593767" y="1403594"/>
                        <a:pt x="2259969" y="1239857"/>
                      </a:cubicBezTo>
                      <a:cubicBezTo>
                        <a:pt x="2194243" y="1207617"/>
                        <a:pt x="2126069" y="1183046"/>
                        <a:pt x="2056123" y="1168235"/>
                      </a:cubicBezTo>
                      <a:lnTo>
                        <a:pt x="2056123" y="3150890"/>
                      </a:lnTo>
                      <a:cubicBezTo>
                        <a:pt x="2675271" y="3303511"/>
                        <a:pt x="3347939" y="3564428"/>
                        <a:pt x="3618512" y="4743007"/>
                      </a:cubicBezTo>
                      <a:cubicBezTo>
                        <a:pt x="3712448" y="5409725"/>
                        <a:pt x="3430336" y="6073786"/>
                        <a:pt x="2885237" y="6469025"/>
                      </a:cubicBezTo>
                      <a:cubicBezTo>
                        <a:pt x="2636047" y="6649712"/>
                        <a:pt x="2350538" y="6760700"/>
                        <a:pt x="2056123" y="679874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grpSp>
          <p:grpSp>
            <p:nvGrpSpPr>
              <p:cNvPr id="63" name="그룹 33">
                <a:extLst>
                  <a:ext uri="{FF2B5EF4-FFF2-40B4-BE49-F238E27FC236}">
                    <a16:creationId xmlns:a16="http://schemas.microsoft.com/office/drawing/2014/main" id="{AB9297D3-EA93-4FD1-B224-0703F555B536}"/>
                  </a:ext>
                </a:extLst>
              </p:cNvPr>
              <p:cNvGrpSpPr/>
              <p:nvPr/>
            </p:nvGrpSpPr>
            <p:grpSpPr>
              <a:xfrm>
                <a:off x="5558699" y="3770159"/>
                <a:ext cx="305196" cy="305196"/>
                <a:chOff x="2460435" y="1380960"/>
                <a:chExt cx="914400" cy="914400"/>
              </a:xfrm>
              <a:solidFill>
                <a:schemeClr val="accent3"/>
              </a:solidFill>
            </p:grpSpPr>
            <p:sp>
              <p:nvSpPr>
                <p:cNvPr id="78" name="타원 34">
                  <a:extLst>
                    <a:ext uri="{FF2B5EF4-FFF2-40B4-BE49-F238E27FC236}">
                      <a16:creationId xmlns:a16="http://schemas.microsoft.com/office/drawing/2014/main" id="{F0C41B1F-1D6B-4B4E-B55A-F90344545ABD}"/>
                    </a:ext>
                  </a:extLst>
                </p:cNvPr>
                <p:cNvSpPr/>
                <p:nvPr/>
              </p:nvSpPr>
              <p:spPr>
                <a:xfrm>
                  <a:off x="2460435" y="1380960"/>
                  <a:ext cx="914400" cy="9144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9" name="타원 35">
                  <a:extLst>
                    <a:ext uri="{FF2B5EF4-FFF2-40B4-BE49-F238E27FC236}">
                      <a16:creationId xmlns:a16="http://schemas.microsoft.com/office/drawing/2014/main" id="{1D3122C8-7F9F-4F47-AD63-42AC6C177CAB}"/>
                    </a:ext>
                  </a:extLst>
                </p:cNvPr>
                <p:cNvSpPr/>
                <p:nvPr/>
              </p:nvSpPr>
              <p:spPr>
                <a:xfrm>
                  <a:off x="2528509" y="1449034"/>
                  <a:ext cx="778251" cy="778251"/>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0" name="Block Arc 11">
                  <a:extLst>
                    <a:ext uri="{FF2B5EF4-FFF2-40B4-BE49-F238E27FC236}">
                      <a16:creationId xmlns:a16="http://schemas.microsoft.com/office/drawing/2014/main" id="{9840B2B0-208A-4172-9B5F-66DC2DFB64A6}"/>
                    </a:ext>
                  </a:extLst>
                </p:cNvPr>
                <p:cNvSpPr/>
                <p:nvPr/>
              </p:nvSpPr>
              <p:spPr>
                <a:xfrm>
                  <a:off x="2761961" y="1573266"/>
                  <a:ext cx="311347" cy="506602"/>
                </a:xfrm>
                <a:custGeom>
                  <a:avLst/>
                  <a:gdLst/>
                  <a:ahLst/>
                  <a:cxnLst/>
                  <a:rect l="l" t="t" r="r" b="b"/>
                  <a:pathLst>
                    <a:path w="3636337" h="7138182">
                      <a:moveTo>
                        <a:pt x="1563551" y="3029061"/>
                      </a:moveTo>
                      <a:lnTo>
                        <a:pt x="1563551" y="1171769"/>
                      </a:lnTo>
                      <a:cubicBezTo>
                        <a:pt x="1444523" y="1201084"/>
                        <a:pt x="1330799" y="1254073"/>
                        <a:pt x="1228219" y="1328453"/>
                      </a:cubicBezTo>
                      <a:cubicBezTo>
                        <a:pt x="927220" y="1546705"/>
                        <a:pt x="771440" y="1913395"/>
                        <a:pt x="823311" y="2281559"/>
                      </a:cubicBezTo>
                      <a:cubicBezTo>
                        <a:pt x="886035" y="2761950"/>
                        <a:pt x="1181988" y="2923981"/>
                        <a:pt x="1563551" y="3029061"/>
                      </a:cubicBezTo>
                      <a:close/>
                      <a:moveTo>
                        <a:pt x="2056123" y="5971053"/>
                      </a:moveTo>
                      <a:cubicBezTo>
                        <a:pt x="2180706" y="5941789"/>
                        <a:pt x="2300029" y="5887431"/>
                        <a:pt x="2407191" y="5809729"/>
                      </a:cubicBezTo>
                      <a:cubicBezTo>
                        <a:pt x="2708190" y="5591477"/>
                        <a:pt x="2863970" y="5224787"/>
                        <a:pt x="2812099" y="4856623"/>
                      </a:cubicBezTo>
                      <a:cubicBezTo>
                        <a:pt x="2712300" y="4365494"/>
                        <a:pt x="2419393" y="4148018"/>
                        <a:pt x="2056123" y="4007016"/>
                      </a:cubicBezTo>
                      <a:close/>
                      <a:moveTo>
                        <a:pt x="2056123" y="7138182"/>
                      </a:moveTo>
                      <a:lnTo>
                        <a:pt x="1563551" y="7138182"/>
                      </a:lnTo>
                      <a:lnTo>
                        <a:pt x="1563551" y="6796553"/>
                      </a:lnTo>
                      <a:cubicBezTo>
                        <a:pt x="1376287" y="6771102"/>
                        <a:pt x="1191751" y="6715291"/>
                        <a:pt x="1016794" y="6629471"/>
                      </a:cubicBezTo>
                      <a:cubicBezTo>
                        <a:pt x="412303" y="6332946"/>
                        <a:pt x="21102" y="5726704"/>
                        <a:pt x="0" y="5053734"/>
                      </a:cubicBezTo>
                      <a:lnTo>
                        <a:pt x="813973" y="5028205"/>
                      </a:lnTo>
                      <a:cubicBezTo>
                        <a:pt x="825624" y="5399818"/>
                        <a:pt x="1041643" y="5734588"/>
                        <a:pt x="1375441" y="5898325"/>
                      </a:cubicBezTo>
                      <a:cubicBezTo>
                        <a:pt x="1436179" y="5928119"/>
                        <a:pt x="1499008" y="5951362"/>
                        <a:pt x="1563551" y="5965918"/>
                      </a:cubicBezTo>
                      <a:lnTo>
                        <a:pt x="1563551" y="3847635"/>
                      </a:lnTo>
                      <a:cubicBezTo>
                        <a:pt x="920238" y="3662345"/>
                        <a:pt x="233045" y="3450393"/>
                        <a:pt x="16852" y="2382091"/>
                      </a:cubicBezTo>
                      <a:cubicBezTo>
                        <a:pt x="-73403" y="1719933"/>
                        <a:pt x="208577" y="1061859"/>
                        <a:pt x="750173" y="669157"/>
                      </a:cubicBezTo>
                      <a:cubicBezTo>
                        <a:pt x="994931" y="491686"/>
                        <a:pt x="1274723" y="381458"/>
                        <a:pt x="1563551" y="341319"/>
                      </a:cubicBezTo>
                      <a:lnTo>
                        <a:pt x="1563551" y="0"/>
                      </a:lnTo>
                      <a:lnTo>
                        <a:pt x="2056123" y="0"/>
                      </a:lnTo>
                      <a:lnTo>
                        <a:pt x="2056123" y="339268"/>
                      </a:lnTo>
                      <a:cubicBezTo>
                        <a:pt x="2248752" y="363969"/>
                        <a:pt x="2438747" y="420481"/>
                        <a:pt x="2618616" y="508711"/>
                      </a:cubicBezTo>
                      <a:cubicBezTo>
                        <a:pt x="3223107" y="805237"/>
                        <a:pt x="3614308" y="1411478"/>
                        <a:pt x="3635410" y="2084448"/>
                      </a:cubicBezTo>
                      <a:lnTo>
                        <a:pt x="2821437" y="2109978"/>
                      </a:lnTo>
                      <a:cubicBezTo>
                        <a:pt x="2809786" y="1738364"/>
                        <a:pt x="2593767" y="1403594"/>
                        <a:pt x="2259969" y="1239857"/>
                      </a:cubicBezTo>
                      <a:cubicBezTo>
                        <a:pt x="2194243" y="1207617"/>
                        <a:pt x="2126069" y="1183046"/>
                        <a:pt x="2056123" y="1168235"/>
                      </a:cubicBezTo>
                      <a:lnTo>
                        <a:pt x="2056123" y="3150890"/>
                      </a:lnTo>
                      <a:cubicBezTo>
                        <a:pt x="2675271" y="3303511"/>
                        <a:pt x="3347939" y="3564428"/>
                        <a:pt x="3618512" y="4743007"/>
                      </a:cubicBezTo>
                      <a:cubicBezTo>
                        <a:pt x="3712448" y="5409725"/>
                        <a:pt x="3430336" y="6073786"/>
                        <a:pt x="2885237" y="6469025"/>
                      </a:cubicBezTo>
                      <a:cubicBezTo>
                        <a:pt x="2636047" y="6649712"/>
                        <a:pt x="2350538" y="6760700"/>
                        <a:pt x="2056123" y="679874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grpSp>
          <p:grpSp>
            <p:nvGrpSpPr>
              <p:cNvPr id="64" name="그룹 37">
                <a:extLst>
                  <a:ext uri="{FF2B5EF4-FFF2-40B4-BE49-F238E27FC236}">
                    <a16:creationId xmlns:a16="http://schemas.microsoft.com/office/drawing/2014/main" id="{EE61853B-E428-4D1A-9BA1-CEE98DC24560}"/>
                  </a:ext>
                </a:extLst>
              </p:cNvPr>
              <p:cNvGrpSpPr/>
              <p:nvPr/>
            </p:nvGrpSpPr>
            <p:grpSpPr>
              <a:xfrm>
                <a:off x="6065408" y="3964544"/>
                <a:ext cx="305196" cy="305196"/>
                <a:chOff x="2460435" y="1380960"/>
                <a:chExt cx="914400" cy="914400"/>
              </a:xfrm>
              <a:solidFill>
                <a:schemeClr val="accent3"/>
              </a:solidFill>
            </p:grpSpPr>
            <p:sp>
              <p:nvSpPr>
                <p:cNvPr id="75" name="타원 38">
                  <a:extLst>
                    <a:ext uri="{FF2B5EF4-FFF2-40B4-BE49-F238E27FC236}">
                      <a16:creationId xmlns:a16="http://schemas.microsoft.com/office/drawing/2014/main" id="{7CF9B793-92B2-4724-9D50-4C5F6CE1D3DD}"/>
                    </a:ext>
                  </a:extLst>
                </p:cNvPr>
                <p:cNvSpPr/>
                <p:nvPr/>
              </p:nvSpPr>
              <p:spPr>
                <a:xfrm>
                  <a:off x="2460435" y="1380960"/>
                  <a:ext cx="914400" cy="9144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6" name="타원 39">
                  <a:extLst>
                    <a:ext uri="{FF2B5EF4-FFF2-40B4-BE49-F238E27FC236}">
                      <a16:creationId xmlns:a16="http://schemas.microsoft.com/office/drawing/2014/main" id="{CF92E7BA-C7E3-428C-AA7F-B30C8B7C96B0}"/>
                    </a:ext>
                  </a:extLst>
                </p:cNvPr>
                <p:cNvSpPr/>
                <p:nvPr/>
              </p:nvSpPr>
              <p:spPr>
                <a:xfrm>
                  <a:off x="2528509" y="1449034"/>
                  <a:ext cx="778251" cy="778251"/>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7" name="Block Arc 11">
                  <a:extLst>
                    <a:ext uri="{FF2B5EF4-FFF2-40B4-BE49-F238E27FC236}">
                      <a16:creationId xmlns:a16="http://schemas.microsoft.com/office/drawing/2014/main" id="{814A05B4-B8BF-4D84-B7C2-A5935CD76124}"/>
                    </a:ext>
                  </a:extLst>
                </p:cNvPr>
                <p:cNvSpPr/>
                <p:nvPr/>
              </p:nvSpPr>
              <p:spPr>
                <a:xfrm>
                  <a:off x="2761961" y="1573266"/>
                  <a:ext cx="311347" cy="506602"/>
                </a:xfrm>
                <a:custGeom>
                  <a:avLst/>
                  <a:gdLst/>
                  <a:ahLst/>
                  <a:cxnLst/>
                  <a:rect l="l" t="t" r="r" b="b"/>
                  <a:pathLst>
                    <a:path w="3636337" h="7138182">
                      <a:moveTo>
                        <a:pt x="1563551" y="3029061"/>
                      </a:moveTo>
                      <a:lnTo>
                        <a:pt x="1563551" y="1171769"/>
                      </a:lnTo>
                      <a:cubicBezTo>
                        <a:pt x="1444523" y="1201084"/>
                        <a:pt x="1330799" y="1254073"/>
                        <a:pt x="1228219" y="1328453"/>
                      </a:cubicBezTo>
                      <a:cubicBezTo>
                        <a:pt x="927220" y="1546705"/>
                        <a:pt x="771440" y="1913395"/>
                        <a:pt x="823311" y="2281559"/>
                      </a:cubicBezTo>
                      <a:cubicBezTo>
                        <a:pt x="886035" y="2761950"/>
                        <a:pt x="1181988" y="2923981"/>
                        <a:pt x="1563551" y="3029061"/>
                      </a:cubicBezTo>
                      <a:close/>
                      <a:moveTo>
                        <a:pt x="2056123" y="5971053"/>
                      </a:moveTo>
                      <a:cubicBezTo>
                        <a:pt x="2180706" y="5941789"/>
                        <a:pt x="2300029" y="5887431"/>
                        <a:pt x="2407191" y="5809729"/>
                      </a:cubicBezTo>
                      <a:cubicBezTo>
                        <a:pt x="2708190" y="5591477"/>
                        <a:pt x="2863970" y="5224787"/>
                        <a:pt x="2812099" y="4856623"/>
                      </a:cubicBezTo>
                      <a:cubicBezTo>
                        <a:pt x="2712300" y="4365494"/>
                        <a:pt x="2419393" y="4148018"/>
                        <a:pt x="2056123" y="4007016"/>
                      </a:cubicBezTo>
                      <a:close/>
                      <a:moveTo>
                        <a:pt x="2056123" y="7138182"/>
                      </a:moveTo>
                      <a:lnTo>
                        <a:pt x="1563551" y="7138182"/>
                      </a:lnTo>
                      <a:lnTo>
                        <a:pt x="1563551" y="6796553"/>
                      </a:lnTo>
                      <a:cubicBezTo>
                        <a:pt x="1376287" y="6771102"/>
                        <a:pt x="1191751" y="6715291"/>
                        <a:pt x="1016794" y="6629471"/>
                      </a:cubicBezTo>
                      <a:cubicBezTo>
                        <a:pt x="412303" y="6332946"/>
                        <a:pt x="21102" y="5726704"/>
                        <a:pt x="0" y="5053734"/>
                      </a:cubicBezTo>
                      <a:lnTo>
                        <a:pt x="813973" y="5028205"/>
                      </a:lnTo>
                      <a:cubicBezTo>
                        <a:pt x="825624" y="5399818"/>
                        <a:pt x="1041643" y="5734588"/>
                        <a:pt x="1375441" y="5898325"/>
                      </a:cubicBezTo>
                      <a:cubicBezTo>
                        <a:pt x="1436179" y="5928119"/>
                        <a:pt x="1499008" y="5951362"/>
                        <a:pt x="1563551" y="5965918"/>
                      </a:cubicBezTo>
                      <a:lnTo>
                        <a:pt x="1563551" y="3847635"/>
                      </a:lnTo>
                      <a:cubicBezTo>
                        <a:pt x="920238" y="3662345"/>
                        <a:pt x="233045" y="3450393"/>
                        <a:pt x="16852" y="2382091"/>
                      </a:cubicBezTo>
                      <a:cubicBezTo>
                        <a:pt x="-73403" y="1719933"/>
                        <a:pt x="208577" y="1061859"/>
                        <a:pt x="750173" y="669157"/>
                      </a:cubicBezTo>
                      <a:cubicBezTo>
                        <a:pt x="994931" y="491686"/>
                        <a:pt x="1274723" y="381458"/>
                        <a:pt x="1563551" y="341319"/>
                      </a:cubicBezTo>
                      <a:lnTo>
                        <a:pt x="1563551" y="0"/>
                      </a:lnTo>
                      <a:lnTo>
                        <a:pt x="2056123" y="0"/>
                      </a:lnTo>
                      <a:lnTo>
                        <a:pt x="2056123" y="339268"/>
                      </a:lnTo>
                      <a:cubicBezTo>
                        <a:pt x="2248752" y="363969"/>
                        <a:pt x="2438747" y="420481"/>
                        <a:pt x="2618616" y="508711"/>
                      </a:cubicBezTo>
                      <a:cubicBezTo>
                        <a:pt x="3223107" y="805237"/>
                        <a:pt x="3614308" y="1411478"/>
                        <a:pt x="3635410" y="2084448"/>
                      </a:cubicBezTo>
                      <a:lnTo>
                        <a:pt x="2821437" y="2109978"/>
                      </a:lnTo>
                      <a:cubicBezTo>
                        <a:pt x="2809786" y="1738364"/>
                        <a:pt x="2593767" y="1403594"/>
                        <a:pt x="2259969" y="1239857"/>
                      </a:cubicBezTo>
                      <a:cubicBezTo>
                        <a:pt x="2194243" y="1207617"/>
                        <a:pt x="2126069" y="1183046"/>
                        <a:pt x="2056123" y="1168235"/>
                      </a:cubicBezTo>
                      <a:lnTo>
                        <a:pt x="2056123" y="3150890"/>
                      </a:lnTo>
                      <a:cubicBezTo>
                        <a:pt x="2675271" y="3303511"/>
                        <a:pt x="3347939" y="3564428"/>
                        <a:pt x="3618512" y="4743007"/>
                      </a:cubicBezTo>
                      <a:cubicBezTo>
                        <a:pt x="3712448" y="5409725"/>
                        <a:pt x="3430336" y="6073786"/>
                        <a:pt x="2885237" y="6469025"/>
                      </a:cubicBezTo>
                      <a:cubicBezTo>
                        <a:pt x="2636047" y="6649712"/>
                        <a:pt x="2350538" y="6760700"/>
                        <a:pt x="2056123" y="679874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grpSp>
          <p:grpSp>
            <p:nvGrpSpPr>
              <p:cNvPr id="65" name="그룹 41">
                <a:extLst>
                  <a:ext uri="{FF2B5EF4-FFF2-40B4-BE49-F238E27FC236}">
                    <a16:creationId xmlns:a16="http://schemas.microsoft.com/office/drawing/2014/main" id="{3DB764B7-EB7C-4681-B39D-C0AF4CE9AC9F}"/>
                  </a:ext>
                </a:extLst>
              </p:cNvPr>
              <p:cNvGrpSpPr/>
              <p:nvPr/>
            </p:nvGrpSpPr>
            <p:grpSpPr>
              <a:xfrm>
                <a:off x="6342979" y="3957518"/>
                <a:ext cx="305196" cy="305196"/>
                <a:chOff x="2460435" y="1380960"/>
                <a:chExt cx="914400" cy="914400"/>
              </a:xfrm>
              <a:solidFill>
                <a:schemeClr val="accent3"/>
              </a:solidFill>
            </p:grpSpPr>
            <p:sp>
              <p:nvSpPr>
                <p:cNvPr id="72" name="타원 42">
                  <a:extLst>
                    <a:ext uri="{FF2B5EF4-FFF2-40B4-BE49-F238E27FC236}">
                      <a16:creationId xmlns:a16="http://schemas.microsoft.com/office/drawing/2014/main" id="{A86F5423-6150-49A5-8740-8CD8402CB9BD}"/>
                    </a:ext>
                  </a:extLst>
                </p:cNvPr>
                <p:cNvSpPr/>
                <p:nvPr/>
              </p:nvSpPr>
              <p:spPr>
                <a:xfrm>
                  <a:off x="2460435" y="1380960"/>
                  <a:ext cx="914400" cy="9144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3" name="타원 43">
                  <a:extLst>
                    <a:ext uri="{FF2B5EF4-FFF2-40B4-BE49-F238E27FC236}">
                      <a16:creationId xmlns:a16="http://schemas.microsoft.com/office/drawing/2014/main" id="{7675F7AB-E80E-4E10-B3C3-6284DA20501F}"/>
                    </a:ext>
                  </a:extLst>
                </p:cNvPr>
                <p:cNvSpPr/>
                <p:nvPr/>
              </p:nvSpPr>
              <p:spPr>
                <a:xfrm>
                  <a:off x="2528509" y="1449034"/>
                  <a:ext cx="778251" cy="778251"/>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4" name="Block Arc 11">
                  <a:extLst>
                    <a:ext uri="{FF2B5EF4-FFF2-40B4-BE49-F238E27FC236}">
                      <a16:creationId xmlns:a16="http://schemas.microsoft.com/office/drawing/2014/main" id="{5CA740FC-1BD5-4C59-86C0-9AB4194874AB}"/>
                    </a:ext>
                  </a:extLst>
                </p:cNvPr>
                <p:cNvSpPr/>
                <p:nvPr/>
              </p:nvSpPr>
              <p:spPr>
                <a:xfrm>
                  <a:off x="2761961" y="1573266"/>
                  <a:ext cx="311347" cy="506602"/>
                </a:xfrm>
                <a:custGeom>
                  <a:avLst/>
                  <a:gdLst/>
                  <a:ahLst/>
                  <a:cxnLst/>
                  <a:rect l="l" t="t" r="r" b="b"/>
                  <a:pathLst>
                    <a:path w="3636337" h="7138182">
                      <a:moveTo>
                        <a:pt x="1563551" y="3029061"/>
                      </a:moveTo>
                      <a:lnTo>
                        <a:pt x="1563551" y="1171769"/>
                      </a:lnTo>
                      <a:cubicBezTo>
                        <a:pt x="1444523" y="1201084"/>
                        <a:pt x="1330799" y="1254073"/>
                        <a:pt x="1228219" y="1328453"/>
                      </a:cubicBezTo>
                      <a:cubicBezTo>
                        <a:pt x="927220" y="1546705"/>
                        <a:pt x="771440" y="1913395"/>
                        <a:pt x="823311" y="2281559"/>
                      </a:cubicBezTo>
                      <a:cubicBezTo>
                        <a:pt x="886035" y="2761950"/>
                        <a:pt x="1181988" y="2923981"/>
                        <a:pt x="1563551" y="3029061"/>
                      </a:cubicBezTo>
                      <a:close/>
                      <a:moveTo>
                        <a:pt x="2056123" y="5971053"/>
                      </a:moveTo>
                      <a:cubicBezTo>
                        <a:pt x="2180706" y="5941789"/>
                        <a:pt x="2300029" y="5887431"/>
                        <a:pt x="2407191" y="5809729"/>
                      </a:cubicBezTo>
                      <a:cubicBezTo>
                        <a:pt x="2708190" y="5591477"/>
                        <a:pt x="2863970" y="5224787"/>
                        <a:pt x="2812099" y="4856623"/>
                      </a:cubicBezTo>
                      <a:cubicBezTo>
                        <a:pt x="2712300" y="4365494"/>
                        <a:pt x="2419393" y="4148018"/>
                        <a:pt x="2056123" y="4007016"/>
                      </a:cubicBezTo>
                      <a:close/>
                      <a:moveTo>
                        <a:pt x="2056123" y="7138182"/>
                      </a:moveTo>
                      <a:lnTo>
                        <a:pt x="1563551" y="7138182"/>
                      </a:lnTo>
                      <a:lnTo>
                        <a:pt x="1563551" y="6796553"/>
                      </a:lnTo>
                      <a:cubicBezTo>
                        <a:pt x="1376287" y="6771102"/>
                        <a:pt x="1191751" y="6715291"/>
                        <a:pt x="1016794" y="6629471"/>
                      </a:cubicBezTo>
                      <a:cubicBezTo>
                        <a:pt x="412303" y="6332946"/>
                        <a:pt x="21102" y="5726704"/>
                        <a:pt x="0" y="5053734"/>
                      </a:cubicBezTo>
                      <a:lnTo>
                        <a:pt x="813973" y="5028205"/>
                      </a:lnTo>
                      <a:cubicBezTo>
                        <a:pt x="825624" y="5399818"/>
                        <a:pt x="1041643" y="5734588"/>
                        <a:pt x="1375441" y="5898325"/>
                      </a:cubicBezTo>
                      <a:cubicBezTo>
                        <a:pt x="1436179" y="5928119"/>
                        <a:pt x="1499008" y="5951362"/>
                        <a:pt x="1563551" y="5965918"/>
                      </a:cubicBezTo>
                      <a:lnTo>
                        <a:pt x="1563551" y="3847635"/>
                      </a:lnTo>
                      <a:cubicBezTo>
                        <a:pt x="920238" y="3662345"/>
                        <a:pt x="233045" y="3450393"/>
                        <a:pt x="16852" y="2382091"/>
                      </a:cubicBezTo>
                      <a:cubicBezTo>
                        <a:pt x="-73403" y="1719933"/>
                        <a:pt x="208577" y="1061859"/>
                        <a:pt x="750173" y="669157"/>
                      </a:cubicBezTo>
                      <a:cubicBezTo>
                        <a:pt x="994931" y="491686"/>
                        <a:pt x="1274723" y="381458"/>
                        <a:pt x="1563551" y="341319"/>
                      </a:cubicBezTo>
                      <a:lnTo>
                        <a:pt x="1563551" y="0"/>
                      </a:lnTo>
                      <a:lnTo>
                        <a:pt x="2056123" y="0"/>
                      </a:lnTo>
                      <a:lnTo>
                        <a:pt x="2056123" y="339268"/>
                      </a:lnTo>
                      <a:cubicBezTo>
                        <a:pt x="2248752" y="363969"/>
                        <a:pt x="2438747" y="420481"/>
                        <a:pt x="2618616" y="508711"/>
                      </a:cubicBezTo>
                      <a:cubicBezTo>
                        <a:pt x="3223107" y="805237"/>
                        <a:pt x="3614308" y="1411478"/>
                        <a:pt x="3635410" y="2084448"/>
                      </a:cubicBezTo>
                      <a:lnTo>
                        <a:pt x="2821437" y="2109978"/>
                      </a:lnTo>
                      <a:cubicBezTo>
                        <a:pt x="2809786" y="1738364"/>
                        <a:pt x="2593767" y="1403594"/>
                        <a:pt x="2259969" y="1239857"/>
                      </a:cubicBezTo>
                      <a:cubicBezTo>
                        <a:pt x="2194243" y="1207617"/>
                        <a:pt x="2126069" y="1183046"/>
                        <a:pt x="2056123" y="1168235"/>
                      </a:cubicBezTo>
                      <a:lnTo>
                        <a:pt x="2056123" y="3150890"/>
                      </a:lnTo>
                      <a:cubicBezTo>
                        <a:pt x="2675271" y="3303511"/>
                        <a:pt x="3347939" y="3564428"/>
                        <a:pt x="3618512" y="4743007"/>
                      </a:cubicBezTo>
                      <a:cubicBezTo>
                        <a:pt x="3712448" y="5409725"/>
                        <a:pt x="3430336" y="6073786"/>
                        <a:pt x="2885237" y="6469025"/>
                      </a:cubicBezTo>
                      <a:cubicBezTo>
                        <a:pt x="2636047" y="6649712"/>
                        <a:pt x="2350538" y="6760700"/>
                        <a:pt x="2056123" y="679874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grpSp>
          <p:grpSp>
            <p:nvGrpSpPr>
              <p:cNvPr id="66" name="그룹 45">
                <a:extLst>
                  <a:ext uri="{FF2B5EF4-FFF2-40B4-BE49-F238E27FC236}">
                    <a16:creationId xmlns:a16="http://schemas.microsoft.com/office/drawing/2014/main" id="{5F25B1FC-4A86-45A9-9DE6-27A7EA2D42A4}"/>
                  </a:ext>
                </a:extLst>
              </p:cNvPr>
              <p:cNvGrpSpPr/>
              <p:nvPr/>
            </p:nvGrpSpPr>
            <p:grpSpPr>
              <a:xfrm>
                <a:off x="6322640" y="3721994"/>
                <a:ext cx="305196" cy="305196"/>
                <a:chOff x="2460435" y="1380960"/>
                <a:chExt cx="914400" cy="914400"/>
              </a:xfrm>
              <a:solidFill>
                <a:schemeClr val="accent3"/>
              </a:solidFill>
            </p:grpSpPr>
            <p:sp>
              <p:nvSpPr>
                <p:cNvPr id="69" name="타원 46">
                  <a:extLst>
                    <a:ext uri="{FF2B5EF4-FFF2-40B4-BE49-F238E27FC236}">
                      <a16:creationId xmlns:a16="http://schemas.microsoft.com/office/drawing/2014/main" id="{D22D1D1C-DFED-4024-9077-28B8CDCFC733}"/>
                    </a:ext>
                  </a:extLst>
                </p:cNvPr>
                <p:cNvSpPr/>
                <p:nvPr/>
              </p:nvSpPr>
              <p:spPr>
                <a:xfrm>
                  <a:off x="2460435" y="1380960"/>
                  <a:ext cx="914400" cy="9144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0" name="타원 47">
                  <a:extLst>
                    <a:ext uri="{FF2B5EF4-FFF2-40B4-BE49-F238E27FC236}">
                      <a16:creationId xmlns:a16="http://schemas.microsoft.com/office/drawing/2014/main" id="{91F98B61-D047-4C8E-844D-C07387CC4EC0}"/>
                    </a:ext>
                  </a:extLst>
                </p:cNvPr>
                <p:cNvSpPr/>
                <p:nvPr/>
              </p:nvSpPr>
              <p:spPr>
                <a:xfrm>
                  <a:off x="2528509" y="1449034"/>
                  <a:ext cx="778251" cy="778251"/>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1" name="Block Arc 11">
                  <a:extLst>
                    <a:ext uri="{FF2B5EF4-FFF2-40B4-BE49-F238E27FC236}">
                      <a16:creationId xmlns:a16="http://schemas.microsoft.com/office/drawing/2014/main" id="{BCE031ED-8F1D-4A59-BCE5-A2EA0529A2C7}"/>
                    </a:ext>
                  </a:extLst>
                </p:cNvPr>
                <p:cNvSpPr/>
                <p:nvPr/>
              </p:nvSpPr>
              <p:spPr>
                <a:xfrm>
                  <a:off x="2761961" y="1573266"/>
                  <a:ext cx="311347" cy="506602"/>
                </a:xfrm>
                <a:custGeom>
                  <a:avLst/>
                  <a:gdLst/>
                  <a:ahLst/>
                  <a:cxnLst/>
                  <a:rect l="l" t="t" r="r" b="b"/>
                  <a:pathLst>
                    <a:path w="3636337" h="7138182">
                      <a:moveTo>
                        <a:pt x="1563551" y="3029061"/>
                      </a:moveTo>
                      <a:lnTo>
                        <a:pt x="1563551" y="1171769"/>
                      </a:lnTo>
                      <a:cubicBezTo>
                        <a:pt x="1444523" y="1201084"/>
                        <a:pt x="1330799" y="1254073"/>
                        <a:pt x="1228219" y="1328453"/>
                      </a:cubicBezTo>
                      <a:cubicBezTo>
                        <a:pt x="927220" y="1546705"/>
                        <a:pt x="771440" y="1913395"/>
                        <a:pt x="823311" y="2281559"/>
                      </a:cubicBezTo>
                      <a:cubicBezTo>
                        <a:pt x="886035" y="2761950"/>
                        <a:pt x="1181988" y="2923981"/>
                        <a:pt x="1563551" y="3029061"/>
                      </a:cubicBezTo>
                      <a:close/>
                      <a:moveTo>
                        <a:pt x="2056123" y="5971053"/>
                      </a:moveTo>
                      <a:cubicBezTo>
                        <a:pt x="2180706" y="5941789"/>
                        <a:pt x="2300029" y="5887431"/>
                        <a:pt x="2407191" y="5809729"/>
                      </a:cubicBezTo>
                      <a:cubicBezTo>
                        <a:pt x="2708190" y="5591477"/>
                        <a:pt x="2863970" y="5224787"/>
                        <a:pt x="2812099" y="4856623"/>
                      </a:cubicBezTo>
                      <a:cubicBezTo>
                        <a:pt x="2712300" y="4365494"/>
                        <a:pt x="2419393" y="4148018"/>
                        <a:pt x="2056123" y="4007016"/>
                      </a:cubicBezTo>
                      <a:close/>
                      <a:moveTo>
                        <a:pt x="2056123" y="7138182"/>
                      </a:moveTo>
                      <a:lnTo>
                        <a:pt x="1563551" y="7138182"/>
                      </a:lnTo>
                      <a:lnTo>
                        <a:pt x="1563551" y="6796553"/>
                      </a:lnTo>
                      <a:cubicBezTo>
                        <a:pt x="1376287" y="6771102"/>
                        <a:pt x="1191751" y="6715291"/>
                        <a:pt x="1016794" y="6629471"/>
                      </a:cubicBezTo>
                      <a:cubicBezTo>
                        <a:pt x="412303" y="6332946"/>
                        <a:pt x="21102" y="5726704"/>
                        <a:pt x="0" y="5053734"/>
                      </a:cubicBezTo>
                      <a:lnTo>
                        <a:pt x="813973" y="5028205"/>
                      </a:lnTo>
                      <a:cubicBezTo>
                        <a:pt x="825624" y="5399818"/>
                        <a:pt x="1041643" y="5734588"/>
                        <a:pt x="1375441" y="5898325"/>
                      </a:cubicBezTo>
                      <a:cubicBezTo>
                        <a:pt x="1436179" y="5928119"/>
                        <a:pt x="1499008" y="5951362"/>
                        <a:pt x="1563551" y="5965918"/>
                      </a:cubicBezTo>
                      <a:lnTo>
                        <a:pt x="1563551" y="3847635"/>
                      </a:lnTo>
                      <a:cubicBezTo>
                        <a:pt x="920238" y="3662345"/>
                        <a:pt x="233045" y="3450393"/>
                        <a:pt x="16852" y="2382091"/>
                      </a:cubicBezTo>
                      <a:cubicBezTo>
                        <a:pt x="-73403" y="1719933"/>
                        <a:pt x="208577" y="1061859"/>
                        <a:pt x="750173" y="669157"/>
                      </a:cubicBezTo>
                      <a:cubicBezTo>
                        <a:pt x="994931" y="491686"/>
                        <a:pt x="1274723" y="381458"/>
                        <a:pt x="1563551" y="341319"/>
                      </a:cubicBezTo>
                      <a:lnTo>
                        <a:pt x="1563551" y="0"/>
                      </a:lnTo>
                      <a:lnTo>
                        <a:pt x="2056123" y="0"/>
                      </a:lnTo>
                      <a:lnTo>
                        <a:pt x="2056123" y="339268"/>
                      </a:lnTo>
                      <a:cubicBezTo>
                        <a:pt x="2248752" y="363969"/>
                        <a:pt x="2438747" y="420481"/>
                        <a:pt x="2618616" y="508711"/>
                      </a:cubicBezTo>
                      <a:cubicBezTo>
                        <a:pt x="3223107" y="805237"/>
                        <a:pt x="3614308" y="1411478"/>
                        <a:pt x="3635410" y="2084448"/>
                      </a:cubicBezTo>
                      <a:lnTo>
                        <a:pt x="2821437" y="2109978"/>
                      </a:lnTo>
                      <a:cubicBezTo>
                        <a:pt x="2809786" y="1738364"/>
                        <a:pt x="2593767" y="1403594"/>
                        <a:pt x="2259969" y="1239857"/>
                      </a:cubicBezTo>
                      <a:cubicBezTo>
                        <a:pt x="2194243" y="1207617"/>
                        <a:pt x="2126069" y="1183046"/>
                        <a:pt x="2056123" y="1168235"/>
                      </a:cubicBezTo>
                      <a:lnTo>
                        <a:pt x="2056123" y="3150890"/>
                      </a:lnTo>
                      <a:cubicBezTo>
                        <a:pt x="2675271" y="3303511"/>
                        <a:pt x="3347939" y="3564428"/>
                        <a:pt x="3618512" y="4743007"/>
                      </a:cubicBezTo>
                      <a:cubicBezTo>
                        <a:pt x="3712448" y="5409725"/>
                        <a:pt x="3430336" y="6073786"/>
                        <a:pt x="2885237" y="6469025"/>
                      </a:cubicBezTo>
                      <a:cubicBezTo>
                        <a:pt x="2636047" y="6649712"/>
                        <a:pt x="2350538" y="6760700"/>
                        <a:pt x="2056123" y="679874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grpSp>
          <p:sp>
            <p:nvSpPr>
              <p:cNvPr id="67" name="이등변 삼각형 58">
                <a:extLst>
                  <a:ext uri="{FF2B5EF4-FFF2-40B4-BE49-F238E27FC236}">
                    <a16:creationId xmlns:a16="http://schemas.microsoft.com/office/drawing/2014/main" id="{E70BEB54-0C9A-4DA8-B509-4C5D5DB5E05E}"/>
                  </a:ext>
                </a:extLst>
              </p:cNvPr>
              <p:cNvSpPr/>
              <p:nvPr/>
            </p:nvSpPr>
            <p:spPr>
              <a:xfrm rot="10800000">
                <a:off x="5637159" y="2598826"/>
                <a:ext cx="945777" cy="48901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8" name="직사각형 59">
                <a:extLst>
                  <a:ext uri="{FF2B5EF4-FFF2-40B4-BE49-F238E27FC236}">
                    <a16:creationId xmlns:a16="http://schemas.microsoft.com/office/drawing/2014/main" id="{7758D5A1-2628-4909-8429-9CEAEEC42FBA}"/>
                  </a:ext>
                </a:extLst>
              </p:cNvPr>
              <p:cNvSpPr/>
              <p:nvPr/>
            </p:nvSpPr>
            <p:spPr>
              <a:xfrm>
                <a:off x="6088867" y="3022230"/>
                <a:ext cx="36000" cy="72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sp>
        <p:nvSpPr>
          <p:cNvPr id="93" name="Graphic 11">
            <a:extLst>
              <a:ext uri="{FF2B5EF4-FFF2-40B4-BE49-F238E27FC236}">
                <a16:creationId xmlns:a16="http://schemas.microsoft.com/office/drawing/2014/main" id="{03CCF36E-D6A1-49C3-AF4D-17AD7C746CBB}"/>
              </a:ext>
            </a:extLst>
          </p:cNvPr>
          <p:cNvSpPr/>
          <p:nvPr/>
        </p:nvSpPr>
        <p:spPr>
          <a:xfrm>
            <a:off x="1364386" y="4627278"/>
            <a:ext cx="645666" cy="2102206"/>
          </a:xfrm>
          <a:custGeom>
            <a:avLst/>
            <a:gdLst>
              <a:gd name="connsiteX0" fmla="*/ 1732970 w 1743075"/>
              <a:gd name="connsiteY0" fmla="*/ 1329937 h 4495800"/>
              <a:gd name="connsiteX1" fmla="*/ 1726302 w 1743075"/>
              <a:gd name="connsiteY1" fmla="*/ 1291837 h 4495800"/>
              <a:gd name="connsiteX2" fmla="*/ 1698680 w 1743075"/>
              <a:gd name="connsiteY2" fmla="*/ 1230877 h 4495800"/>
              <a:gd name="connsiteX3" fmla="*/ 1666295 w 1743075"/>
              <a:gd name="connsiteY3" fmla="*/ 1177537 h 4495800"/>
              <a:gd name="connsiteX4" fmla="*/ 1643435 w 1743075"/>
              <a:gd name="connsiteY4" fmla="*/ 1128959 h 4495800"/>
              <a:gd name="connsiteX5" fmla="*/ 1636767 w 1743075"/>
              <a:gd name="connsiteY5" fmla="*/ 1117529 h 4495800"/>
              <a:gd name="connsiteX6" fmla="*/ 1595810 w 1743075"/>
              <a:gd name="connsiteY6" fmla="*/ 1023232 h 4495800"/>
              <a:gd name="connsiteX7" fmla="*/ 1586285 w 1743075"/>
              <a:gd name="connsiteY7" fmla="*/ 1007039 h 4495800"/>
              <a:gd name="connsiteX8" fmla="*/ 1573902 w 1743075"/>
              <a:gd name="connsiteY8" fmla="*/ 972749 h 4495800"/>
              <a:gd name="connsiteX9" fmla="*/ 1560567 w 1743075"/>
              <a:gd name="connsiteY9" fmla="*/ 923219 h 4495800"/>
              <a:gd name="connsiteX10" fmla="*/ 1550090 w 1743075"/>
              <a:gd name="connsiteY10" fmla="*/ 880357 h 4495800"/>
              <a:gd name="connsiteX11" fmla="*/ 1547232 w 1743075"/>
              <a:gd name="connsiteY11" fmla="*/ 863212 h 4495800"/>
              <a:gd name="connsiteX12" fmla="*/ 1508180 w 1743075"/>
              <a:gd name="connsiteY12" fmla="*/ 747959 h 4495800"/>
              <a:gd name="connsiteX13" fmla="*/ 1468175 w 1743075"/>
              <a:gd name="connsiteY13" fmla="*/ 705097 h 4495800"/>
              <a:gd name="connsiteX14" fmla="*/ 1428170 w 1743075"/>
              <a:gd name="connsiteY14" fmla="*/ 685094 h 4495800"/>
              <a:gd name="connsiteX15" fmla="*/ 1380545 w 1743075"/>
              <a:gd name="connsiteY15" fmla="*/ 669854 h 4495800"/>
              <a:gd name="connsiteX16" fmla="*/ 1303392 w 1743075"/>
              <a:gd name="connsiteY16" fmla="*/ 650804 h 4495800"/>
              <a:gd name="connsiteX17" fmla="*/ 1301487 w 1743075"/>
              <a:gd name="connsiteY17" fmla="*/ 649852 h 4495800"/>
              <a:gd name="connsiteX18" fmla="*/ 1223382 w 1743075"/>
              <a:gd name="connsiteY18" fmla="*/ 629849 h 4495800"/>
              <a:gd name="connsiteX19" fmla="*/ 1160517 w 1743075"/>
              <a:gd name="connsiteY19" fmla="*/ 610799 h 4495800"/>
              <a:gd name="connsiteX20" fmla="*/ 1101462 w 1743075"/>
              <a:gd name="connsiteY20" fmla="*/ 511739 h 4495800"/>
              <a:gd name="connsiteX21" fmla="*/ 1106225 w 1743075"/>
              <a:gd name="connsiteY21" fmla="*/ 422204 h 4495800"/>
              <a:gd name="connsiteX22" fmla="*/ 1119560 w 1743075"/>
              <a:gd name="connsiteY22" fmla="*/ 398392 h 4495800"/>
              <a:gd name="connsiteX23" fmla="*/ 1150040 w 1743075"/>
              <a:gd name="connsiteY23" fmla="*/ 352672 h 4495800"/>
              <a:gd name="connsiteX24" fmla="*/ 1155755 w 1743075"/>
              <a:gd name="connsiteY24" fmla="*/ 326002 h 4495800"/>
              <a:gd name="connsiteX25" fmla="*/ 1153850 w 1743075"/>
              <a:gd name="connsiteY25" fmla="*/ 263137 h 4495800"/>
              <a:gd name="connsiteX26" fmla="*/ 1135752 w 1743075"/>
              <a:gd name="connsiteY26" fmla="*/ 252659 h 4495800"/>
              <a:gd name="connsiteX27" fmla="*/ 1124322 w 1743075"/>
              <a:gd name="connsiteY27" fmla="*/ 241229 h 4495800"/>
              <a:gd name="connsiteX28" fmla="*/ 1125275 w 1743075"/>
              <a:gd name="connsiteY28" fmla="*/ 203129 h 4495800"/>
              <a:gd name="connsiteX29" fmla="*/ 1124322 w 1743075"/>
              <a:gd name="connsiteY29" fmla="*/ 182174 h 4495800"/>
              <a:gd name="connsiteX30" fmla="*/ 1074792 w 1743075"/>
              <a:gd name="connsiteY30" fmla="*/ 56444 h 4495800"/>
              <a:gd name="connsiteX31" fmla="*/ 1048122 w 1743075"/>
              <a:gd name="connsiteY31" fmla="*/ 37394 h 4495800"/>
              <a:gd name="connsiteX32" fmla="*/ 1005260 w 1743075"/>
              <a:gd name="connsiteY32" fmla="*/ 20249 h 4495800"/>
              <a:gd name="connsiteX33" fmla="*/ 873815 w 1743075"/>
              <a:gd name="connsiteY33" fmla="*/ 24059 h 4495800"/>
              <a:gd name="connsiteX34" fmla="*/ 782375 w 1743075"/>
              <a:gd name="connsiteY34" fmla="*/ 104069 h 4495800"/>
              <a:gd name="connsiteX35" fmla="*/ 775707 w 1743075"/>
              <a:gd name="connsiteY35" fmla="*/ 117404 h 4495800"/>
              <a:gd name="connsiteX36" fmla="*/ 769040 w 1743075"/>
              <a:gd name="connsiteY36" fmla="*/ 159314 h 4495800"/>
              <a:gd name="connsiteX37" fmla="*/ 759515 w 1743075"/>
              <a:gd name="connsiteY37" fmla="*/ 293617 h 4495800"/>
              <a:gd name="connsiteX38" fmla="*/ 759515 w 1743075"/>
              <a:gd name="connsiteY38" fmla="*/ 297427 h 4495800"/>
              <a:gd name="connsiteX39" fmla="*/ 762372 w 1743075"/>
              <a:gd name="connsiteY39" fmla="*/ 370769 h 4495800"/>
              <a:gd name="connsiteX40" fmla="*/ 786185 w 1743075"/>
              <a:gd name="connsiteY40" fmla="*/ 424109 h 4495800"/>
              <a:gd name="connsiteX41" fmla="*/ 799520 w 1743075"/>
              <a:gd name="connsiteY41" fmla="*/ 446969 h 4495800"/>
              <a:gd name="connsiteX42" fmla="*/ 811902 w 1743075"/>
              <a:gd name="connsiteY42" fmla="*/ 517454 h 4495800"/>
              <a:gd name="connsiteX43" fmla="*/ 806187 w 1743075"/>
              <a:gd name="connsiteY43" fmla="*/ 540314 h 4495800"/>
              <a:gd name="connsiteX44" fmla="*/ 729035 w 1743075"/>
              <a:gd name="connsiteY44" fmla="*/ 576509 h 4495800"/>
              <a:gd name="connsiteX45" fmla="*/ 717605 w 1743075"/>
              <a:gd name="connsiteY45" fmla="*/ 579367 h 4495800"/>
              <a:gd name="connsiteX46" fmla="*/ 546155 w 1743075"/>
              <a:gd name="connsiteY46" fmla="*/ 617467 h 4495800"/>
              <a:gd name="connsiteX47" fmla="*/ 469955 w 1743075"/>
              <a:gd name="connsiteY47" fmla="*/ 627944 h 4495800"/>
              <a:gd name="connsiteX48" fmla="*/ 396612 w 1743075"/>
              <a:gd name="connsiteY48" fmla="*/ 646994 h 4495800"/>
              <a:gd name="connsiteX49" fmla="*/ 348035 w 1743075"/>
              <a:gd name="connsiteY49" fmla="*/ 688904 h 4495800"/>
              <a:gd name="connsiteX50" fmla="*/ 311840 w 1743075"/>
              <a:gd name="connsiteY50" fmla="*/ 807014 h 4495800"/>
              <a:gd name="connsiteX51" fmla="*/ 287075 w 1743075"/>
              <a:gd name="connsiteY51" fmla="*/ 848924 h 4495800"/>
              <a:gd name="connsiteX52" fmla="*/ 246117 w 1743075"/>
              <a:gd name="connsiteY52" fmla="*/ 896549 h 4495800"/>
              <a:gd name="connsiteX53" fmla="*/ 233735 w 1743075"/>
              <a:gd name="connsiteY53" fmla="*/ 922267 h 4495800"/>
              <a:gd name="connsiteX54" fmla="*/ 164202 w 1743075"/>
              <a:gd name="connsiteY54" fmla="*/ 1008944 h 4495800"/>
              <a:gd name="connsiteX55" fmla="*/ 152772 w 1743075"/>
              <a:gd name="connsiteY55" fmla="*/ 1024184 h 4495800"/>
              <a:gd name="connsiteX56" fmla="*/ 81335 w 1743075"/>
              <a:gd name="connsiteY56" fmla="*/ 1130864 h 4495800"/>
              <a:gd name="connsiteX57" fmla="*/ 10850 w 1743075"/>
              <a:gd name="connsiteY57" fmla="*/ 1280407 h 4495800"/>
              <a:gd name="connsiteX58" fmla="*/ 27042 w 1743075"/>
              <a:gd name="connsiteY58" fmla="*/ 1395659 h 4495800"/>
              <a:gd name="connsiteX59" fmla="*/ 61332 w 1743075"/>
              <a:gd name="connsiteY59" fmla="*/ 1453762 h 4495800"/>
              <a:gd name="connsiteX60" fmla="*/ 74667 w 1743075"/>
              <a:gd name="connsiteY60" fmla="*/ 1474717 h 4495800"/>
              <a:gd name="connsiteX61" fmla="*/ 97527 w 1743075"/>
              <a:gd name="connsiteY61" fmla="*/ 1509007 h 4495800"/>
              <a:gd name="connsiteX62" fmla="*/ 108005 w 1743075"/>
              <a:gd name="connsiteY62" fmla="*/ 1522342 h 4495800"/>
              <a:gd name="connsiteX63" fmla="*/ 162297 w 1743075"/>
              <a:gd name="connsiteY63" fmla="*/ 1602352 h 4495800"/>
              <a:gd name="connsiteX64" fmla="*/ 201350 w 1743075"/>
              <a:gd name="connsiteY64" fmla="*/ 1654739 h 4495800"/>
              <a:gd name="connsiteX65" fmla="*/ 288980 w 1743075"/>
              <a:gd name="connsiteY65" fmla="*/ 1768087 h 4495800"/>
              <a:gd name="connsiteX66" fmla="*/ 300410 w 1743075"/>
              <a:gd name="connsiteY66" fmla="*/ 1810949 h 4495800"/>
              <a:gd name="connsiteX67" fmla="*/ 288027 w 1743075"/>
              <a:gd name="connsiteY67" fmla="*/ 1909057 h 4495800"/>
              <a:gd name="connsiteX68" fmla="*/ 279455 w 1743075"/>
              <a:gd name="connsiteY68" fmla="*/ 2064314 h 4495800"/>
              <a:gd name="connsiteX69" fmla="*/ 277550 w 1743075"/>
              <a:gd name="connsiteY69" fmla="*/ 2079554 h 4495800"/>
              <a:gd name="connsiteX70" fmla="*/ 266120 w 1743075"/>
              <a:gd name="connsiteY70" fmla="*/ 2192902 h 4495800"/>
              <a:gd name="connsiteX71" fmla="*/ 265167 w 1743075"/>
              <a:gd name="connsiteY71" fmla="*/ 2338634 h 4495800"/>
              <a:gd name="connsiteX72" fmla="*/ 251832 w 1743075"/>
              <a:gd name="connsiteY72" fmla="*/ 2463412 h 4495800"/>
              <a:gd name="connsiteX73" fmla="*/ 268025 w 1743075"/>
              <a:gd name="connsiteY73" fmla="*/ 2496749 h 4495800"/>
              <a:gd name="connsiteX74" fmla="*/ 358512 w 1743075"/>
              <a:gd name="connsiteY74" fmla="*/ 2521514 h 4495800"/>
              <a:gd name="connsiteX75" fmla="*/ 377562 w 1743075"/>
              <a:gd name="connsiteY75" fmla="*/ 2525324 h 4495800"/>
              <a:gd name="connsiteX76" fmla="*/ 467097 w 1743075"/>
              <a:gd name="connsiteY76" fmla="*/ 2499607 h 4495800"/>
              <a:gd name="connsiteX77" fmla="*/ 496625 w 1743075"/>
              <a:gd name="connsiteY77" fmla="*/ 2472937 h 4495800"/>
              <a:gd name="connsiteX78" fmla="*/ 498530 w 1743075"/>
              <a:gd name="connsiteY78" fmla="*/ 2500559 h 4495800"/>
              <a:gd name="connsiteX79" fmla="*/ 497577 w 1743075"/>
              <a:gd name="connsiteY79" fmla="*/ 2653912 h 4495800"/>
              <a:gd name="connsiteX80" fmla="*/ 491862 w 1743075"/>
              <a:gd name="connsiteY80" fmla="*/ 2752972 h 4495800"/>
              <a:gd name="connsiteX81" fmla="*/ 489957 w 1743075"/>
              <a:gd name="connsiteY81" fmla="*/ 2915849 h 4495800"/>
              <a:gd name="connsiteX82" fmla="*/ 483290 w 1743075"/>
              <a:gd name="connsiteY82" fmla="*/ 3303517 h 4495800"/>
              <a:gd name="connsiteX83" fmla="*/ 483290 w 1743075"/>
              <a:gd name="connsiteY83" fmla="*/ 3423532 h 4495800"/>
              <a:gd name="connsiteX84" fmla="*/ 489005 w 1743075"/>
              <a:gd name="connsiteY84" fmla="*/ 3666419 h 4495800"/>
              <a:gd name="connsiteX85" fmla="*/ 497577 w 1743075"/>
              <a:gd name="connsiteY85" fmla="*/ 3953122 h 4495800"/>
              <a:gd name="connsiteX86" fmla="*/ 498530 w 1743075"/>
              <a:gd name="connsiteY86" fmla="*/ 3964552 h 4495800"/>
              <a:gd name="connsiteX87" fmla="*/ 505197 w 1743075"/>
              <a:gd name="connsiteY87" fmla="*/ 4019797 h 4495800"/>
              <a:gd name="connsiteX88" fmla="*/ 507102 w 1743075"/>
              <a:gd name="connsiteY88" fmla="*/ 4083614 h 4495800"/>
              <a:gd name="connsiteX89" fmla="*/ 513770 w 1743075"/>
              <a:gd name="connsiteY89" fmla="*/ 4111237 h 4495800"/>
              <a:gd name="connsiteX90" fmla="*/ 539487 w 1743075"/>
              <a:gd name="connsiteY90" fmla="*/ 4176959 h 4495800"/>
              <a:gd name="connsiteX91" fmla="*/ 562347 w 1743075"/>
              <a:gd name="connsiteY91" fmla="*/ 4278877 h 4495800"/>
              <a:gd name="connsiteX92" fmla="*/ 561395 w 1743075"/>
              <a:gd name="connsiteY92" fmla="*/ 4299832 h 4495800"/>
              <a:gd name="connsiteX93" fmla="*/ 551870 w 1743075"/>
              <a:gd name="connsiteY93" fmla="*/ 4354124 h 4495800"/>
              <a:gd name="connsiteX94" fmla="*/ 583302 w 1743075"/>
              <a:gd name="connsiteY94" fmla="*/ 4404607 h 4495800"/>
              <a:gd name="connsiteX95" fmla="*/ 600447 w 1743075"/>
              <a:gd name="connsiteY95" fmla="*/ 4423657 h 4495800"/>
              <a:gd name="connsiteX96" fmla="*/ 628070 w 1743075"/>
              <a:gd name="connsiteY96" fmla="*/ 4459852 h 4495800"/>
              <a:gd name="connsiteX97" fmla="*/ 690935 w 1743075"/>
              <a:gd name="connsiteY97" fmla="*/ 4483664 h 4495800"/>
              <a:gd name="connsiteX98" fmla="*/ 762372 w 1743075"/>
              <a:gd name="connsiteY98" fmla="*/ 4492237 h 4495800"/>
              <a:gd name="connsiteX99" fmla="*/ 898580 w 1743075"/>
              <a:gd name="connsiteY99" fmla="*/ 4493189 h 4495800"/>
              <a:gd name="connsiteX100" fmla="*/ 913820 w 1743075"/>
              <a:gd name="connsiteY100" fmla="*/ 4464614 h 4495800"/>
              <a:gd name="connsiteX101" fmla="*/ 901437 w 1743075"/>
              <a:gd name="connsiteY101" fmla="*/ 4434134 h 4495800"/>
              <a:gd name="connsiteX102" fmla="*/ 869052 w 1743075"/>
              <a:gd name="connsiteY102" fmla="*/ 4351267 h 4495800"/>
              <a:gd name="connsiteX103" fmla="*/ 859527 w 1743075"/>
              <a:gd name="connsiteY103" fmla="*/ 4338884 h 4495800"/>
              <a:gd name="connsiteX104" fmla="*/ 811902 w 1743075"/>
              <a:gd name="connsiteY104" fmla="*/ 4263637 h 4495800"/>
              <a:gd name="connsiteX105" fmla="*/ 812855 w 1743075"/>
              <a:gd name="connsiteY105" fmla="*/ 4206487 h 4495800"/>
              <a:gd name="connsiteX106" fmla="*/ 823332 w 1743075"/>
              <a:gd name="connsiteY106" fmla="*/ 4165529 h 4495800"/>
              <a:gd name="connsiteX107" fmla="*/ 841430 w 1743075"/>
              <a:gd name="connsiteY107" fmla="*/ 4050277 h 4495800"/>
              <a:gd name="connsiteX108" fmla="*/ 849050 w 1743075"/>
              <a:gd name="connsiteY108" fmla="*/ 3982649 h 4495800"/>
              <a:gd name="connsiteX109" fmla="*/ 837620 w 1743075"/>
              <a:gd name="connsiteY109" fmla="*/ 3734999 h 4495800"/>
              <a:gd name="connsiteX110" fmla="*/ 826190 w 1743075"/>
              <a:gd name="connsiteY110" fmla="*/ 3662609 h 4495800"/>
              <a:gd name="connsiteX111" fmla="*/ 807140 w 1743075"/>
              <a:gd name="connsiteY111" fmla="*/ 3601649 h 4495800"/>
              <a:gd name="connsiteX112" fmla="*/ 789995 w 1743075"/>
              <a:gd name="connsiteY112" fmla="*/ 3537832 h 4495800"/>
              <a:gd name="connsiteX113" fmla="*/ 786185 w 1743075"/>
              <a:gd name="connsiteY113" fmla="*/ 3494017 h 4495800"/>
              <a:gd name="connsiteX114" fmla="*/ 790947 w 1743075"/>
              <a:gd name="connsiteY114" fmla="*/ 3454012 h 4495800"/>
              <a:gd name="connsiteX115" fmla="*/ 798567 w 1743075"/>
              <a:gd name="connsiteY115" fmla="*/ 3393052 h 4495800"/>
              <a:gd name="connsiteX116" fmla="*/ 799520 w 1743075"/>
              <a:gd name="connsiteY116" fmla="*/ 3274942 h 4495800"/>
              <a:gd name="connsiteX117" fmla="*/ 803330 w 1743075"/>
              <a:gd name="connsiteY117" fmla="*/ 3260654 h 4495800"/>
              <a:gd name="connsiteX118" fmla="*/ 819522 w 1743075"/>
              <a:gd name="connsiteY118" fmla="*/ 3223507 h 4495800"/>
              <a:gd name="connsiteX119" fmla="*/ 825237 w 1743075"/>
              <a:gd name="connsiteY119" fmla="*/ 3178739 h 4495800"/>
              <a:gd name="connsiteX120" fmla="*/ 903342 w 1743075"/>
              <a:gd name="connsiteY120" fmla="*/ 2818694 h 4495800"/>
              <a:gd name="connsiteX121" fmla="*/ 921440 w 1743075"/>
              <a:gd name="connsiteY121" fmla="*/ 2752019 h 4495800"/>
              <a:gd name="connsiteX122" fmla="*/ 927155 w 1743075"/>
              <a:gd name="connsiteY122" fmla="*/ 2753924 h 4495800"/>
              <a:gd name="connsiteX123" fmla="*/ 917630 w 1743075"/>
              <a:gd name="connsiteY123" fmla="*/ 2838697 h 4495800"/>
              <a:gd name="connsiteX124" fmla="*/ 899532 w 1743075"/>
              <a:gd name="connsiteY124" fmla="*/ 3093967 h 4495800"/>
              <a:gd name="connsiteX125" fmla="*/ 902390 w 1743075"/>
              <a:gd name="connsiteY125" fmla="*/ 3124447 h 4495800"/>
              <a:gd name="connsiteX126" fmla="*/ 893817 w 1743075"/>
              <a:gd name="connsiteY126" fmla="*/ 3190169 h 4495800"/>
              <a:gd name="connsiteX127" fmla="*/ 894770 w 1743075"/>
              <a:gd name="connsiteY127" fmla="*/ 3224459 h 4495800"/>
              <a:gd name="connsiteX128" fmla="*/ 905247 w 1743075"/>
              <a:gd name="connsiteY128" fmla="*/ 3328282 h 4495800"/>
              <a:gd name="connsiteX129" fmla="*/ 905247 w 1743075"/>
              <a:gd name="connsiteY129" fmla="*/ 3412102 h 4495800"/>
              <a:gd name="connsiteX130" fmla="*/ 913820 w 1743075"/>
              <a:gd name="connsiteY130" fmla="*/ 3633082 h 4495800"/>
              <a:gd name="connsiteX131" fmla="*/ 919535 w 1743075"/>
              <a:gd name="connsiteY131" fmla="*/ 3730237 h 4495800"/>
              <a:gd name="connsiteX132" fmla="*/ 916677 w 1743075"/>
              <a:gd name="connsiteY132" fmla="*/ 3760717 h 4495800"/>
              <a:gd name="connsiteX133" fmla="*/ 896675 w 1743075"/>
              <a:gd name="connsiteY133" fmla="*/ 3862634 h 4495800"/>
              <a:gd name="connsiteX134" fmla="*/ 883340 w 1743075"/>
              <a:gd name="connsiteY134" fmla="*/ 4033132 h 4495800"/>
              <a:gd name="connsiteX135" fmla="*/ 855717 w 1743075"/>
              <a:gd name="connsiteY135" fmla="*/ 4201724 h 4495800"/>
              <a:gd name="connsiteX136" fmla="*/ 880482 w 1743075"/>
              <a:gd name="connsiteY136" fmla="*/ 4262684 h 4495800"/>
              <a:gd name="connsiteX137" fmla="*/ 936680 w 1743075"/>
              <a:gd name="connsiteY137" fmla="*/ 4289354 h 4495800"/>
              <a:gd name="connsiteX138" fmla="*/ 979542 w 1743075"/>
              <a:gd name="connsiteY138" fmla="*/ 4295069 h 4495800"/>
              <a:gd name="connsiteX139" fmla="*/ 1015737 w 1743075"/>
              <a:gd name="connsiteY139" fmla="*/ 4306499 h 4495800"/>
              <a:gd name="connsiteX140" fmla="*/ 1038597 w 1743075"/>
              <a:gd name="connsiteY140" fmla="*/ 4339837 h 4495800"/>
              <a:gd name="connsiteX141" fmla="*/ 1059552 w 1743075"/>
              <a:gd name="connsiteY141" fmla="*/ 4361744 h 4495800"/>
              <a:gd name="connsiteX142" fmla="*/ 1170995 w 1743075"/>
              <a:gd name="connsiteY142" fmla="*/ 4391272 h 4495800"/>
              <a:gd name="connsiteX143" fmla="*/ 1283390 w 1743075"/>
              <a:gd name="connsiteY143" fmla="*/ 4390319 h 4495800"/>
              <a:gd name="connsiteX144" fmla="*/ 1321490 w 1743075"/>
              <a:gd name="connsiteY144" fmla="*/ 4385557 h 4495800"/>
              <a:gd name="connsiteX145" fmla="*/ 1333872 w 1743075"/>
              <a:gd name="connsiteY145" fmla="*/ 4358887 h 4495800"/>
              <a:gd name="connsiteX146" fmla="*/ 1317680 w 1743075"/>
              <a:gd name="connsiteY146" fmla="*/ 4324597 h 4495800"/>
              <a:gd name="connsiteX147" fmla="*/ 1297677 w 1743075"/>
              <a:gd name="connsiteY147" fmla="*/ 4296974 h 4495800"/>
              <a:gd name="connsiteX148" fmla="*/ 1258625 w 1743075"/>
              <a:gd name="connsiteY148" fmla="*/ 4268399 h 4495800"/>
              <a:gd name="connsiteX149" fmla="*/ 1196712 w 1743075"/>
              <a:gd name="connsiteY149" fmla="*/ 4203629 h 4495800"/>
              <a:gd name="connsiteX150" fmla="*/ 1195760 w 1743075"/>
              <a:gd name="connsiteY150" fmla="*/ 4201724 h 4495800"/>
              <a:gd name="connsiteX151" fmla="*/ 1173852 w 1743075"/>
              <a:gd name="connsiteY151" fmla="*/ 4137907 h 4495800"/>
              <a:gd name="connsiteX152" fmla="*/ 1159565 w 1743075"/>
              <a:gd name="connsiteY152" fmla="*/ 4061707 h 4495800"/>
              <a:gd name="connsiteX153" fmla="*/ 1165280 w 1743075"/>
              <a:gd name="connsiteY153" fmla="*/ 4002652 h 4495800"/>
              <a:gd name="connsiteX154" fmla="*/ 1172900 w 1743075"/>
              <a:gd name="connsiteY154" fmla="*/ 3971219 h 4495800"/>
              <a:gd name="connsiteX155" fmla="*/ 1185282 w 1743075"/>
              <a:gd name="connsiteY155" fmla="*/ 3875017 h 4495800"/>
              <a:gd name="connsiteX156" fmla="*/ 1194807 w 1743075"/>
              <a:gd name="connsiteY156" fmla="*/ 3808342 h 4495800"/>
              <a:gd name="connsiteX157" fmla="*/ 1204332 w 1743075"/>
              <a:gd name="connsiteY157" fmla="*/ 3674992 h 4495800"/>
              <a:gd name="connsiteX158" fmla="*/ 1206237 w 1743075"/>
              <a:gd name="connsiteY158" fmla="*/ 3661657 h 4495800"/>
              <a:gd name="connsiteX159" fmla="*/ 1226240 w 1743075"/>
              <a:gd name="connsiteY159" fmla="*/ 3498779 h 4495800"/>
              <a:gd name="connsiteX160" fmla="*/ 1231002 w 1743075"/>
              <a:gd name="connsiteY160" fmla="*/ 3436867 h 4495800"/>
              <a:gd name="connsiteX161" fmla="*/ 1230050 w 1743075"/>
              <a:gd name="connsiteY161" fmla="*/ 3412102 h 4495800"/>
              <a:gd name="connsiteX162" fmla="*/ 1225287 w 1743075"/>
              <a:gd name="connsiteY162" fmla="*/ 3374002 h 4495800"/>
              <a:gd name="connsiteX163" fmla="*/ 1225287 w 1743075"/>
              <a:gd name="connsiteY163" fmla="*/ 3293992 h 4495800"/>
              <a:gd name="connsiteX164" fmla="*/ 1231955 w 1743075"/>
              <a:gd name="connsiteY164" fmla="*/ 3253987 h 4495800"/>
              <a:gd name="connsiteX165" fmla="*/ 1239575 w 1743075"/>
              <a:gd name="connsiteY165" fmla="*/ 3222554 h 4495800"/>
              <a:gd name="connsiteX166" fmla="*/ 1248147 w 1743075"/>
              <a:gd name="connsiteY166" fmla="*/ 3120637 h 4495800"/>
              <a:gd name="connsiteX167" fmla="*/ 1250052 w 1743075"/>
              <a:gd name="connsiteY167" fmla="*/ 3109207 h 4495800"/>
              <a:gd name="connsiteX168" fmla="*/ 1263387 w 1743075"/>
              <a:gd name="connsiteY168" fmla="*/ 3019672 h 4495800"/>
              <a:gd name="connsiteX169" fmla="*/ 1274817 w 1743075"/>
              <a:gd name="connsiteY169" fmla="*/ 2951092 h 4495800"/>
              <a:gd name="connsiteX170" fmla="*/ 1287200 w 1743075"/>
              <a:gd name="connsiteY170" fmla="*/ 2882512 h 4495800"/>
              <a:gd name="connsiteX171" fmla="*/ 1289105 w 1743075"/>
              <a:gd name="connsiteY171" fmla="*/ 2861557 h 4495800"/>
              <a:gd name="connsiteX172" fmla="*/ 1302440 w 1743075"/>
              <a:gd name="connsiteY172" fmla="*/ 2764402 h 4495800"/>
              <a:gd name="connsiteX173" fmla="*/ 1308155 w 1743075"/>
              <a:gd name="connsiteY173" fmla="*/ 2728207 h 4495800"/>
              <a:gd name="connsiteX174" fmla="*/ 1317680 w 1743075"/>
              <a:gd name="connsiteY174" fmla="*/ 2672962 h 4495800"/>
              <a:gd name="connsiteX175" fmla="*/ 1328157 w 1743075"/>
              <a:gd name="connsiteY175" fmla="*/ 2557709 h 4495800"/>
              <a:gd name="connsiteX176" fmla="*/ 1329110 w 1743075"/>
              <a:gd name="connsiteY176" fmla="*/ 2553899 h 4495800"/>
              <a:gd name="connsiteX177" fmla="*/ 1348160 w 1743075"/>
              <a:gd name="connsiteY177" fmla="*/ 2535802 h 4495800"/>
              <a:gd name="connsiteX178" fmla="*/ 1445315 w 1743075"/>
              <a:gd name="connsiteY178" fmla="*/ 2494844 h 4495800"/>
              <a:gd name="connsiteX179" fmla="*/ 1474842 w 1743075"/>
              <a:gd name="connsiteY179" fmla="*/ 2438647 h 4495800"/>
              <a:gd name="connsiteX180" fmla="*/ 1470080 w 1743075"/>
              <a:gd name="connsiteY180" fmla="*/ 2388164 h 4495800"/>
              <a:gd name="connsiteX181" fmla="*/ 1468175 w 1743075"/>
              <a:gd name="connsiteY181" fmla="*/ 2351017 h 4495800"/>
              <a:gd name="connsiteX182" fmla="*/ 1460555 w 1743075"/>
              <a:gd name="connsiteY182" fmla="*/ 1997639 h 4495800"/>
              <a:gd name="connsiteX183" fmla="*/ 1460555 w 1743075"/>
              <a:gd name="connsiteY183" fmla="*/ 1976684 h 4495800"/>
              <a:gd name="connsiteX184" fmla="*/ 1471985 w 1743075"/>
              <a:gd name="connsiteY184" fmla="*/ 1951919 h 4495800"/>
              <a:gd name="connsiteX185" fmla="*/ 1495797 w 1743075"/>
              <a:gd name="connsiteY185" fmla="*/ 1918582 h 4495800"/>
              <a:gd name="connsiteX186" fmla="*/ 1513895 w 1743075"/>
              <a:gd name="connsiteY186" fmla="*/ 1884292 h 4495800"/>
              <a:gd name="connsiteX187" fmla="*/ 1573902 w 1743075"/>
              <a:gd name="connsiteY187" fmla="*/ 1793804 h 4495800"/>
              <a:gd name="connsiteX188" fmla="*/ 1599620 w 1743075"/>
              <a:gd name="connsiteY188" fmla="*/ 1739512 h 4495800"/>
              <a:gd name="connsiteX189" fmla="*/ 1692965 w 1743075"/>
              <a:gd name="connsiteY189" fmla="*/ 1561394 h 4495800"/>
              <a:gd name="connsiteX190" fmla="*/ 1714872 w 1743075"/>
              <a:gd name="connsiteY190" fmla="*/ 1491862 h 4495800"/>
              <a:gd name="connsiteX191" fmla="*/ 1729160 w 1743075"/>
              <a:gd name="connsiteY191" fmla="*/ 1408042 h 4495800"/>
              <a:gd name="connsiteX192" fmla="*/ 1732970 w 1743075"/>
              <a:gd name="connsiteY192" fmla="*/ 1329937 h 4495800"/>
              <a:gd name="connsiteX193" fmla="*/ 373752 w 1743075"/>
              <a:gd name="connsiteY193" fmla="*/ 1452809 h 4495800"/>
              <a:gd name="connsiteX194" fmla="*/ 367085 w 1743075"/>
              <a:gd name="connsiteY194" fmla="*/ 1460429 h 4495800"/>
              <a:gd name="connsiteX195" fmla="*/ 361370 w 1743075"/>
              <a:gd name="connsiteY195" fmla="*/ 1453762 h 4495800"/>
              <a:gd name="connsiteX196" fmla="*/ 319460 w 1743075"/>
              <a:gd name="connsiteY196" fmla="*/ 1365179 h 4495800"/>
              <a:gd name="connsiteX197" fmla="*/ 310887 w 1743075"/>
              <a:gd name="connsiteY197" fmla="*/ 1351844 h 4495800"/>
              <a:gd name="connsiteX198" fmla="*/ 311840 w 1743075"/>
              <a:gd name="connsiteY198" fmla="*/ 1334699 h 4495800"/>
              <a:gd name="connsiteX199" fmla="*/ 343272 w 1743075"/>
              <a:gd name="connsiteY199" fmla="*/ 1297552 h 4495800"/>
              <a:gd name="connsiteX200" fmla="*/ 367085 w 1743075"/>
              <a:gd name="connsiteY200" fmla="*/ 1301362 h 4495800"/>
              <a:gd name="connsiteX201" fmla="*/ 377562 w 1743075"/>
              <a:gd name="connsiteY201" fmla="*/ 1348034 h 4495800"/>
              <a:gd name="connsiteX202" fmla="*/ 377562 w 1743075"/>
              <a:gd name="connsiteY202" fmla="*/ 1381372 h 4495800"/>
              <a:gd name="connsiteX203" fmla="*/ 381372 w 1743075"/>
              <a:gd name="connsiteY203" fmla="*/ 1381372 h 4495800"/>
              <a:gd name="connsiteX204" fmla="*/ 373752 w 1743075"/>
              <a:gd name="connsiteY204" fmla="*/ 1452809 h 4495800"/>
              <a:gd name="connsiteX205" fmla="*/ 575682 w 1743075"/>
              <a:gd name="connsiteY205" fmla="*/ 1686172 h 4495800"/>
              <a:gd name="connsiteX206" fmla="*/ 559490 w 1743075"/>
              <a:gd name="connsiteY206" fmla="*/ 1708079 h 4495800"/>
              <a:gd name="connsiteX207" fmla="*/ 480432 w 1743075"/>
              <a:gd name="connsiteY207" fmla="*/ 1817617 h 4495800"/>
              <a:gd name="connsiteX208" fmla="*/ 476622 w 1743075"/>
              <a:gd name="connsiteY208" fmla="*/ 1834762 h 4495800"/>
              <a:gd name="connsiteX209" fmla="*/ 437570 w 1743075"/>
              <a:gd name="connsiteY209" fmla="*/ 1828094 h 4495800"/>
              <a:gd name="connsiteX210" fmla="*/ 466145 w 1743075"/>
              <a:gd name="connsiteY210" fmla="*/ 1792852 h 4495800"/>
              <a:gd name="connsiteX211" fmla="*/ 557585 w 1743075"/>
              <a:gd name="connsiteY211" fmla="*/ 1688077 h 4495800"/>
              <a:gd name="connsiteX212" fmla="*/ 567110 w 1743075"/>
              <a:gd name="connsiteY212" fmla="*/ 1678552 h 4495800"/>
              <a:gd name="connsiteX213" fmla="*/ 573777 w 1743075"/>
              <a:gd name="connsiteY213" fmla="*/ 1678552 h 4495800"/>
              <a:gd name="connsiteX214" fmla="*/ 575682 w 1743075"/>
              <a:gd name="connsiteY214" fmla="*/ 1686172 h 4495800"/>
              <a:gd name="connsiteX215" fmla="*/ 889055 w 1743075"/>
              <a:gd name="connsiteY215" fmla="*/ 1877624 h 4495800"/>
              <a:gd name="connsiteX216" fmla="*/ 890007 w 1743075"/>
              <a:gd name="connsiteY216" fmla="*/ 1871909 h 4495800"/>
              <a:gd name="connsiteX217" fmla="*/ 887150 w 1743075"/>
              <a:gd name="connsiteY217" fmla="*/ 1834762 h 4495800"/>
              <a:gd name="connsiteX218" fmla="*/ 789995 w 1743075"/>
              <a:gd name="connsiteY218" fmla="*/ 1769992 h 4495800"/>
              <a:gd name="connsiteX219" fmla="*/ 689030 w 1743075"/>
              <a:gd name="connsiteY219" fmla="*/ 1727129 h 4495800"/>
              <a:gd name="connsiteX220" fmla="*/ 655692 w 1743075"/>
              <a:gd name="connsiteY220" fmla="*/ 1712842 h 4495800"/>
              <a:gd name="connsiteX221" fmla="*/ 604257 w 1743075"/>
              <a:gd name="connsiteY221" fmla="*/ 1685219 h 4495800"/>
              <a:gd name="connsiteX222" fmla="*/ 602352 w 1743075"/>
              <a:gd name="connsiteY222" fmla="*/ 1636642 h 4495800"/>
              <a:gd name="connsiteX223" fmla="*/ 618545 w 1743075"/>
              <a:gd name="connsiteY223" fmla="*/ 1626164 h 4495800"/>
              <a:gd name="connsiteX224" fmla="*/ 628070 w 1743075"/>
              <a:gd name="connsiteY224" fmla="*/ 1608067 h 4495800"/>
              <a:gd name="connsiteX225" fmla="*/ 637595 w 1743075"/>
              <a:gd name="connsiteY225" fmla="*/ 1581397 h 4495800"/>
              <a:gd name="connsiteX226" fmla="*/ 711890 w 1743075"/>
              <a:gd name="connsiteY226" fmla="*/ 1492814 h 4495800"/>
              <a:gd name="connsiteX227" fmla="*/ 788090 w 1743075"/>
              <a:gd name="connsiteY227" fmla="*/ 1357559 h 4495800"/>
              <a:gd name="connsiteX228" fmla="*/ 821427 w 1743075"/>
              <a:gd name="connsiteY228" fmla="*/ 1114672 h 4495800"/>
              <a:gd name="connsiteX229" fmla="*/ 819522 w 1743075"/>
              <a:gd name="connsiteY229" fmla="*/ 889882 h 4495800"/>
              <a:gd name="connsiteX230" fmla="*/ 813807 w 1743075"/>
              <a:gd name="connsiteY230" fmla="*/ 738434 h 4495800"/>
              <a:gd name="connsiteX231" fmla="*/ 813807 w 1743075"/>
              <a:gd name="connsiteY231" fmla="*/ 720337 h 4495800"/>
              <a:gd name="connsiteX232" fmla="*/ 818570 w 1743075"/>
              <a:gd name="connsiteY232" fmla="*/ 718432 h 4495800"/>
              <a:gd name="connsiteX233" fmla="*/ 863337 w 1743075"/>
              <a:gd name="connsiteY233" fmla="*/ 815587 h 4495800"/>
              <a:gd name="connsiteX234" fmla="*/ 866195 w 1743075"/>
              <a:gd name="connsiteY234" fmla="*/ 814634 h 4495800"/>
              <a:gd name="connsiteX235" fmla="*/ 848097 w 1743075"/>
              <a:gd name="connsiteY235" fmla="*/ 771772 h 4495800"/>
              <a:gd name="connsiteX236" fmla="*/ 828095 w 1743075"/>
              <a:gd name="connsiteY236" fmla="*/ 727004 h 4495800"/>
              <a:gd name="connsiteX237" fmla="*/ 810950 w 1743075"/>
              <a:gd name="connsiteY237" fmla="*/ 617467 h 4495800"/>
              <a:gd name="connsiteX238" fmla="*/ 812855 w 1743075"/>
              <a:gd name="connsiteY238" fmla="*/ 580319 h 4495800"/>
              <a:gd name="connsiteX239" fmla="*/ 816665 w 1743075"/>
              <a:gd name="connsiteY239" fmla="*/ 556507 h 4495800"/>
              <a:gd name="connsiteX240" fmla="*/ 821427 w 1743075"/>
              <a:gd name="connsiteY240" fmla="*/ 554602 h 4495800"/>
              <a:gd name="connsiteX241" fmla="*/ 856670 w 1743075"/>
              <a:gd name="connsiteY241" fmla="*/ 594607 h 4495800"/>
              <a:gd name="connsiteX242" fmla="*/ 913820 w 1743075"/>
              <a:gd name="connsiteY242" fmla="*/ 638422 h 4495800"/>
              <a:gd name="connsiteX243" fmla="*/ 974780 w 1743075"/>
              <a:gd name="connsiteY243" fmla="*/ 679379 h 4495800"/>
              <a:gd name="connsiteX244" fmla="*/ 973827 w 1743075"/>
              <a:gd name="connsiteY244" fmla="*/ 696524 h 4495800"/>
              <a:gd name="connsiteX245" fmla="*/ 950015 w 1743075"/>
              <a:gd name="connsiteY245" fmla="*/ 721289 h 4495800"/>
              <a:gd name="connsiteX246" fmla="*/ 899532 w 1743075"/>
              <a:gd name="connsiteY246" fmla="*/ 797489 h 4495800"/>
              <a:gd name="connsiteX247" fmla="*/ 930012 w 1743075"/>
              <a:gd name="connsiteY247" fmla="*/ 759389 h 4495800"/>
              <a:gd name="connsiteX248" fmla="*/ 945252 w 1743075"/>
              <a:gd name="connsiteY248" fmla="*/ 759389 h 4495800"/>
              <a:gd name="connsiteX249" fmla="*/ 954777 w 1743075"/>
              <a:gd name="connsiteY249" fmla="*/ 800347 h 4495800"/>
              <a:gd name="connsiteX250" fmla="*/ 910962 w 1743075"/>
              <a:gd name="connsiteY250" fmla="*/ 1142294 h 4495800"/>
              <a:gd name="connsiteX251" fmla="*/ 917630 w 1743075"/>
              <a:gd name="connsiteY251" fmla="*/ 1495672 h 4495800"/>
              <a:gd name="connsiteX252" fmla="*/ 929060 w 1743075"/>
              <a:gd name="connsiteY252" fmla="*/ 1776659 h 4495800"/>
              <a:gd name="connsiteX253" fmla="*/ 938585 w 1743075"/>
              <a:gd name="connsiteY253" fmla="*/ 1802377 h 4495800"/>
              <a:gd name="connsiteX254" fmla="*/ 1026215 w 1743075"/>
              <a:gd name="connsiteY254" fmla="*/ 1895722 h 4495800"/>
              <a:gd name="connsiteX255" fmla="*/ 1036692 w 1743075"/>
              <a:gd name="connsiteY255" fmla="*/ 1909057 h 4495800"/>
              <a:gd name="connsiteX256" fmla="*/ 889055 w 1743075"/>
              <a:gd name="connsiteY256" fmla="*/ 1877624 h 4495800"/>
              <a:gd name="connsiteX257" fmla="*/ 1279580 w 1743075"/>
              <a:gd name="connsiteY257" fmla="*/ 1673789 h 4495800"/>
              <a:gd name="connsiteX258" fmla="*/ 1275770 w 1743075"/>
              <a:gd name="connsiteY258" fmla="*/ 1747132 h 4495800"/>
              <a:gd name="connsiteX259" fmla="*/ 1250052 w 1743075"/>
              <a:gd name="connsiteY259" fmla="*/ 1809044 h 4495800"/>
              <a:gd name="connsiteX260" fmla="*/ 1188140 w 1743075"/>
              <a:gd name="connsiteY260" fmla="*/ 1870004 h 4495800"/>
              <a:gd name="connsiteX261" fmla="*/ 1170042 w 1743075"/>
              <a:gd name="connsiteY261" fmla="*/ 1907152 h 4495800"/>
              <a:gd name="connsiteX262" fmla="*/ 1160517 w 1743075"/>
              <a:gd name="connsiteY262" fmla="*/ 1919534 h 4495800"/>
              <a:gd name="connsiteX263" fmla="*/ 1142420 w 1743075"/>
              <a:gd name="connsiteY263" fmla="*/ 1924297 h 4495800"/>
              <a:gd name="connsiteX264" fmla="*/ 1045265 w 1743075"/>
              <a:gd name="connsiteY264" fmla="*/ 1916677 h 4495800"/>
              <a:gd name="connsiteX265" fmla="*/ 1053837 w 1743075"/>
              <a:gd name="connsiteY265" fmla="*/ 1901437 h 4495800"/>
              <a:gd name="connsiteX266" fmla="*/ 1132895 w 1743075"/>
              <a:gd name="connsiteY266" fmla="*/ 1803329 h 4495800"/>
              <a:gd name="connsiteX267" fmla="*/ 1143372 w 1743075"/>
              <a:gd name="connsiteY267" fmla="*/ 1770944 h 4495800"/>
              <a:gd name="connsiteX268" fmla="*/ 1137657 w 1743075"/>
              <a:gd name="connsiteY268" fmla="*/ 1666169 h 4495800"/>
              <a:gd name="connsiteX269" fmla="*/ 1130037 w 1743075"/>
              <a:gd name="connsiteY269" fmla="*/ 1505197 h 4495800"/>
              <a:gd name="connsiteX270" fmla="*/ 1115750 w 1743075"/>
              <a:gd name="connsiteY270" fmla="*/ 1296599 h 4495800"/>
              <a:gd name="connsiteX271" fmla="*/ 1094795 w 1743075"/>
              <a:gd name="connsiteY271" fmla="*/ 1091812 h 4495800"/>
              <a:gd name="connsiteX272" fmla="*/ 1037645 w 1743075"/>
              <a:gd name="connsiteY272" fmla="*/ 839399 h 4495800"/>
              <a:gd name="connsiteX273" fmla="*/ 1019547 w 1743075"/>
              <a:gd name="connsiteY273" fmla="*/ 780344 h 4495800"/>
              <a:gd name="connsiteX274" fmla="*/ 1024310 w 1743075"/>
              <a:gd name="connsiteY274" fmla="*/ 761294 h 4495800"/>
              <a:gd name="connsiteX275" fmla="*/ 1042407 w 1743075"/>
              <a:gd name="connsiteY275" fmla="*/ 744149 h 4495800"/>
              <a:gd name="connsiteX276" fmla="*/ 1069077 w 1743075"/>
              <a:gd name="connsiteY276" fmla="*/ 806062 h 4495800"/>
              <a:gd name="connsiteX277" fmla="*/ 1014785 w 1743075"/>
              <a:gd name="connsiteY277" fmla="*/ 699382 h 4495800"/>
              <a:gd name="connsiteX278" fmla="*/ 1015737 w 1743075"/>
              <a:gd name="connsiteY278" fmla="*/ 677474 h 4495800"/>
              <a:gd name="connsiteX279" fmla="*/ 1068125 w 1743075"/>
              <a:gd name="connsiteY279" fmla="*/ 631754 h 4495800"/>
              <a:gd name="connsiteX280" fmla="*/ 1096700 w 1743075"/>
              <a:gd name="connsiteY280" fmla="*/ 571747 h 4495800"/>
              <a:gd name="connsiteX281" fmla="*/ 1102415 w 1743075"/>
              <a:gd name="connsiteY281" fmla="*/ 552697 h 4495800"/>
              <a:gd name="connsiteX282" fmla="*/ 1120512 w 1743075"/>
              <a:gd name="connsiteY282" fmla="*/ 606989 h 4495800"/>
              <a:gd name="connsiteX283" fmla="*/ 1107177 w 1743075"/>
              <a:gd name="connsiteY283" fmla="*/ 742244 h 4495800"/>
              <a:gd name="connsiteX284" fmla="*/ 1108130 w 1743075"/>
              <a:gd name="connsiteY284" fmla="*/ 761294 h 4495800"/>
              <a:gd name="connsiteX285" fmla="*/ 1127180 w 1743075"/>
              <a:gd name="connsiteY285" fmla="*/ 621277 h 4495800"/>
              <a:gd name="connsiteX286" fmla="*/ 1187187 w 1743075"/>
              <a:gd name="connsiteY286" fmla="*/ 829874 h 4495800"/>
              <a:gd name="connsiteX287" fmla="*/ 1228145 w 1743075"/>
              <a:gd name="connsiteY287" fmla="*/ 993704 h 4495800"/>
              <a:gd name="connsiteX288" fmla="*/ 1246242 w 1743075"/>
              <a:gd name="connsiteY288" fmla="*/ 1128007 h 4495800"/>
              <a:gd name="connsiteX289" fmla="*/ 1270055 w 1743075"/>
              <a:gd name="connsiteY289" fmla="*/ 1363274 h 4495800"/>
              <a:gd name="connsiteX290" fmla="*/ 1276722 w 1743075"/>
              <a:gd name="connsiteY290" fmla="*/ 1427092 h 4495800"/>
              <a:gd name="connsiteX291" fmla="*/ 1284342 w 1743075"/>
              <a:gd name="connsiteY291" fmla="*/ 1534724 h 4495800"/>
              <a:gd name="connsiteX292" fmla="*/ 1279580 w 1743075"/>
              <a:gd name="connsiteY292" fmla="*/ 1673789 h 4495800"/>
              <a:gd name="connsiteX293" fmla="*/ 1437695 w 1743075"/>
              <a:gd name="connsiteY293" fmla="*/ 1289932 h 4495800"/>
              <a:gd name="connsiteX294" fmla="*/ 1442457 w 1743075"/>
              <a:gd name="connsiteY294" fmla="*/ 1288979 h 4495800"/>
              <a:gd name="connsiteX295" fmla="*/ 1447220 w 1743075"/>
              <a:gd name="connsiteY295" fmla="*/ 1300409 h 4495800"/>
              <a:gd name="connsiteX296" fmla="*/ 1448172 w 1743075"/>
              <a:gd name="connsiteY296" fmla="*/ 1327079 h 4495800"/>
              <a:gd name="connsiteX297" fmla="*/ 1470080 w 1743075"/>
              <a:gd name="connsiteY297" fmla="*/ 1394707 h 4495800"/>
              <a:gd name="connsiteX298" fmla="*/ 1476747 w 1743075"/>
              <a:gd name="connsiteY298" fmla="*/ 1433759 h 4495800"/>
              <a:gd name="connsiteX299" fmla="*/ 1439600 w 1743075"/>
              <a:gd name="connsiteY299" fmla="*/ 1497577 h 4495800"/>
              <a:gd name="connsiteX300" fmla="*/ 1437695 w 1743075"/>
              <a:gd name="connsiteY300" fmla="*/ 1289932 h 4495800"/>
              <a:gd name="connsiteX301" fmla="*/ 1475795 w 1743075"/>
              <a:gd name="connsiteY301" fmla="*/ 1882387 h 4495800"/>
              <a:gd name="connsiteX302" fmla="*/ 1462460 w 1743075"/>
              <a:gd name="connsiteY302" fmla="*/ 1874767 h 4495800"/>
              <a:gd name="connsiteX303" fmla="*/ 1371972 w 1743075"/>
              <a:gd name="connsiteY303" fmla="*/ 1769992 h 4495800"/>
              <a:gd name="connsiteX304" fmla="*/ 1336730 w 1743075"/>
              <a:gd name="connsiteY304" fmla="*/ 1750942 h 4495800"/>
              <a:gd name="connsiteX305" fmla="*/ 1319585 w 1743075"/>
              <a:gd name="connsiteY305" fmla="*/ 1744274 h 4495800"/>
              <a:gd name="connsiteX306" fmla="*/ 1320537 w 1743075"/>
              <a:gd name="connsiteY306" fmla="*/ 1738559 h 4495800"/>
              <a:gd name="connsiteX307" fmla="*/ 1337682 w 1743075"/>
              <a:gd name="connsiteY307" fmla="*/ 1740464 h 4495800"/>
              <a:gd name="connsiteX308" fmla="*/ 1416740 w 1743075"/>
              <a:gd name="connsiteY308" fmla="*/ 1788089 h 4495800"/>
              <a:gd name="connsiteX309" fmla="*/ 1473890 w 1743075"/>
              <a:gd name="connsiteY309" fmla="*/ 1853812 h 4495800"/>
              <a:gd name="connsiteX310" fmla="*/ 1480557 w 1743075"/>
              <a:gd name="connsiteY310" fmla="*/ 1865242 h 4495800"/>
              <a:gd name="connsiteX311" fmla="*/ 1475795 w 1743075"/>
              <a:gd name="connsiteY311" fmla="*/ 1882387 h 449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Lst>
            <a:rect l="l" t="t" r="r" b="b"/>
            <a:pathLst>
              <a:path w="1743075" h="4495800">
                <a:moveTo>
                  <a:pt x="1732970" y="1329937"/>
                </a:moveTo>
                <a:cubicBezTo>
                  <a:pt x="1728207" y="1318507"/>
                  <a:pt x="1726302" y="1304219"/>
                  <a:pt x="1726302" y="1291837"/>
                </a:cubicBezTo>
                <a:cubicBezTo>
                  <a:pt x="1728207" y="1266119"/>
                  <a:pt x="1718682" y="1246117"/>
                  <a:pt x="1698680" y="1230877"/>
                </a:cubicBezTo>
                <a:cubicBezTo>
                  <a:pt x="1680582" y="1216589"/>
                  <a:pt x="1672962" y="1197539"/>
                  <a:pt x="1666295" y="1177537"/>
                </a:cubicBezTo>
                <a:cubicBezTo>
                  <a:pt x="1660580" y="1160392"/>
                  <a:pt x="1651055" y="1145152"/>
                  <a:pt x="1643435" y="1128959"/>
                </a:cubicBezTo>
                <a:cubicBezTo>
                  <a:pt x="1641530" y="1125149"/>
                  <a:pt x="1638672" y="1121339"/>
                  <a:pt x="1636767" y="1117529"/>
                </a:cubicBezTo>
                <a:cubicBezTo>
                  <a:pt x="1623432" y="1086097"/>
                  <a:pt x="1610097" y="1054664"/>
                  <a:pt x="1595810" y="1023232"/>
                </a:cubicBezTo>
                <a:cubicBezTo>
                  <a:pt x="1592952" y="1017517"/>
                  <a:pt x="1588190" y="1012754"/>
                  <a:pt x="1586285" y="1007039"/>
                </a:cubicBezTo>
                <a:cubicBezTo>
                  <a:pt x="1581522" y="995609"/>
                  <a:pt x="1574855" y="984179"/>
                  <a:pt x="1573902" y="972749"/>
                </a:cubicBezTo>
                <a:cubicBezTo>
                  <a:pt x="1571997" y="955604"/>
                  <a:pt x="1569140" y="939412"/>
                  <a:pt x="1560567" y="923219"/>
                </a:cubicBezTo>
                <a:cubicBezTo>
                  <a:pt x="1553900" y="910837"/>
                  <a:pt x="1552947" y="894644"/>
                  <a:pt x="1550090" y="880357"/>
                </a:cubicBezTo>
                <a:cubicBezTo>
                  <a:pt x="1549137" y="874642"/>
                  <a:pt x="1549137" y="868927"/>
                  <a:pt x="1547232" y="863212"/>
                </a:cubicBezTo>
                <a:cubicBezTo>
                  <a:pt x="1534850" y="824159"/>
                  <a:pt x="1521515" y="786059"/>
                  <a:pt x="1508180" y="747959"/>
                </a:cubicBezTo>
                <a:cubicBezTo>
                  <a:pt x="1501512" y="727957"/>
                  <a:pt x="1488177" y="713669"/>
                  <a:pt x="1468175" y="705097"/>
                </a:cubicBezTo>
                <a:cubicBezTo>
                  <a:pt x="1454840" y="699382"/>
                  <a:pt x="1442457" y="690809"/>
                  <a:pt x="1428170" y="685094"/>
                </a:cubicBezTo>
                <a:cubicBezTo>
                  <a:pt x="1412930" y="678427"/>
                  <a:pt x="1396737" y="673664"/>
                  <a:pt x="1380545" y="669854"/>
                </a:cubicBezTo>
                <a:cubicBezTo>
                  <a:pt x="1354827" y="663187"/>
                  <a:pt x="1329110" y="657472"/>
                  <a:pt x="1303392" y="650804"/>
                </a:cubicBezTo>
                <a:cubicBezTo>
                  <a:pt x="1302440" y="650804"/>
                  <a:pt x="1302440" y="649852"/>
                  <a:pt x="1301487" y="649852"/>
                </a:cubicBezTo>
                <a:cubicBezTo>
                  <a:pt x="1275770" y="643184"/>
                  <a:pt x="1249100" y="636517"/>
                  <a:pt x="1223382" y="629849"/>
                </a:cubicBezTo>
                <a:cubicBezTo>
                  <a:pt x="1202427" y="624134"/>
                  <a:pt x="1180520" y="619372"/>
                  <a:pt x="1160517" y="610799"/>
                </a:cubicBezTo>
                <a:cubicBezTo>
                  <a:pt x="1118607" y="591749"/>
                  <a:pt x="1104320" y="552697"/>
                  <a:pt x="1101462" y="511739"/>
                </a:cubicBezTo>
                <a:cubicBezTo>
                  <a:pt x="1098605" y="482212"/>
                  <a:pt x="1104320" y="452684"/>
                  <a:pt x="1106225" y="422204"/>
                </a:cubicBezTo>
                <a:cubicBezTo>
                  <a:pt x="1107177" y="411727"/>
                  <a:pt x="1110987" y="404107"/>
                  <a:pt x="1119560" y="398392"/>
                </a:cubicBezTo>
                <a:cubicBezTo>
                  <a:pt x="1136705" y="387914"/>
                  <a:pt x="1146230" y="371722"/>
                  <a:pt x="1150040" y="352672"/>
                </a:cubicBezTo>
                <a:cubicBezTo>
                  <a:pt x="1151945" y="344099"/>
                  <a:pt x="1155755" y="335527"/>
                  <a:pt x="1155755" y="326002"/>
                </a:cubicBezTo>
                <a:cubicBezTo>
                  <a:pt x="1155755" y="305047"/>
                  <a:pt x="1155755" y="284092"/>
                  <a:pt x="1153850" y="263137"/>
                </a:cubicBezTo>
                <a:cubicBezTo>
                  <a:pt x="1152897" y="254564"/>
                  <a:pt x="1148135" y="247897"/>
                  <a:pt x="1135752" y="252659"/>
                </a:cubicBezTo>
                <a:cubicBezTo>
                  <a:pt x="1125275" y="256469"/>
                  <a:pt x="1123370" y="252659"/>
                  <a:pt x="1124322" y="241229"/>
                </a:cubicBezTo>
                <a:cubicBezTo>
                  <a:pt x="1125275" y="228847"/>
                  <a:pt x="1125275" y="215512"/>
                  <a:pt x="1125275" y="203129"/>
                </a:cubicBezTo>
                <a:cubicBezTo>
                  <a:pt x="1125275" y="196462"/>
                  <a:pt x="1123370" y="188842"/>
                  <a:pt x="1124322" y="182174"/>
                </a:cubicBezTo>
                <a:cubicBezTo>
                  <a:pt x="1125275" y="133597"/>
                  <a:pt x="1102415" y="93592"/>
                  <a:pt x="1074792" y="56444"/>
                </a:cubicBezTo>
                <a:cubicBezTo>
                  <a:pt x="1069077" y="47872"/>
                  <a:pt x="1057647" y="42157"/>
                  <a:pt x="1048122" y="37394"/>
                </a:cubicBezTo>
                <a:cubicBezTo>
                  <a:pt x="1033835" y="30727"/>
                  <a:pt x="1019547" y="24059"/>
                  <a:pt x="1005260" y="20249"/>
                </a:cubicBezTo>
                <a:cubicBezTo>
                  <a:pt x="959540" y="5009"/>
                  <a:pt x="914772" y="-706"/>
                  <a:pt x="873815" y="24059"/>
                </a:cubicBezTo>
                <a:cubicBezTo>
                  <a:pt x="839525" y="45967"/>
                  <a:pt x="808092" y="71684"/>
                  <a:pt x="782375" y="104069"/>
                </a:cubicBezTo>
                <a:cubicBezTo>
                  <a:pt x="779517" y="107879"/>
                  <a:pt x="776660" y="112642"/>
                  <a:pt x="775707" y="117404"/>
                </a:cubicBezTo>
                <a:cubicBezTo>
                  <a:pt x="772850" y="131692"/>
                  <a:pt x="770945" y="145027"/>
                  <a:pt x="769040" y="159314"/>
                </a:cubicBezTo>
                <a:cubicBezTo>
                  <a:pt x="765230" y="204082"/>
                  <a:pt x="777612" y="249802"/>
                  <a:pt x="759515" y="293617"/>
                </a:cubicBezTo>
                <a:cubicBezTo>
                  <a:pt x="759515" y="294569"/>
                  <a:pt x="759515" y="296474"/>
                  <a:pt x="759515" y="297427"/>
                </a:cubicBezTo>
                <a:cubicBezTo>
                  <a:pt x="760467" y="322192"/>
                  <a:pt x="760467" y="346957"/>
                  <a:pt x="762372" y="370769"/>
                </a:cubicBezTo>
                <a:cubicBezTo>
                  <a:pt x="763325" y="390772"/>
                  <a:pt x="769040" y="409822"/>
                  <a:pt x="786185" y="424109"/>
                </a:cubicBezTo>
                <a:cubicBezTo>
                  <a:pt x="792852" y="429824"/>
                  <a:pt x="797615" y="438397"/>
                  <a:pt x="799520" y="446969"/>
                </a:cubicBezTo>
                <a:cubicBezTo>
                  <a:pt x="805235" y="469829"/>
                  <a:pt x="809045" y="493642"/>
                  <a:pt x="811902" y="517454"/>
                </a:cubicBezTo>
                <a:cubicBezTo>
                  <a:pt x="812855" y="525074"/>
                  <a:pt x="810950" y="536504"/>
                  <a:pt x="806187" y="540314"/>
                </a:cubicBezTo>
                <a:cubicBezTo>
                  <a:pt x="783327" y="557459"/>
                  <a:pt x="761420" y="578414"/>
                  <a:pt x="729035" y="576509"/>
                </a:cubicBezTo>
                <a:cubicBezTo>
                  <a:pt x="725225" y="576509"/>
                  <a:pt x="721415" y="578414"/>
                  <a:pt x="717605" y="579367"/>
                </a:cubicBezTo>
                <a:cubicBezTo>
                  <a:pt x="660455" y="592702"/>
                  <a:pt x="603305" y="606037"/>
                  <a:pt x="546155" y="617467"/>
                </a:cubicBezTo>
                <a:cubicBezTo>
                  <a:pt x="521390" y="622229"/>
                  <a:pt x="494720" y="623182"/>
                  <a:pt x="469955" y="627944"/>
                </a:cubicBezTo>
                <a:cubicBezTo>
                  <a:pt x="445190" y="632707"/>
                  <a:pt x="421377" y="639374"/>
                  <a:pt x="396612" y="646994"/>
                </a:cubicBezTo>
                <a:cubicBezTo>
                  <a:pt x="374705" y="653662"/>
                  <a:pt x="357560" y="668902"/>
                  <a:pt x="348035" y="688904"/>
                </a:cubicBezTo>
                <a:cubicBezTo>
                  <a:pt x="329937" y="727004"/>
                  <a:pt x="321365" y="767009"/>
                  <a:pt x="311840" y="807014"/>
                </a:cubicBezTo>
                <a:cubicBezTo>
                  <a:pt x="308030" y="824159"/>
                  <a:pt x="302315" y="838447"/>
                  <a:pt x="287075" y="848924"/>
                </a:cubicBezTo>
                <a:cubicBezTo>
                  <a:pt x="269930" y="861307"/>
                  <a:pt x="253737" y="875594"/>
                  <a:pt x="246117" y="896549"/>
                </a:cubicBezTo>
                <a:cubicBezTo>
                  <a:pt x="243260" y="905122"/>
                  <a:pt x="239450" y="914647"/>
                  <a:pt x="233735" y="922267"/>
                </a:cubicBezTo>
                <a:cubicBezTo>
                  <a:pt x="209922" y="950842"/>
                  <a:pt x="195635" y="987037"/>
                  <a:pt x="164202" y="1008944"/>
                </a:cubicBezTo>
                <a:cubicBezTo>
                  <a:pt x="159440" y="1012754"/>
                  <a:pt x="155630" y="1018469"/>
                  <a:pt x="152772" y="1024184"/>
                </a:cubicBezTo>
                <a:cubicBezTo>
                  <a:pt x="128960" y="1059427"/>
                  <a:pt x="105147" y="1094669"/>
                  <a:pt x="81335" y="1130864"/>
                </a:cubicBezTo>
                <a:cubicBezTo>
                  <a:pt x="50855" y="1177537"/>
                  <a:pt x="22280" y="1225162"/>
                  <a:pt x="10850" y="1280407"/>
                </a:cubicBezTo>
                <a:cubicBezTo>
                  <a:pt x="2277" y="1320412"/>
                  <a:pt x="8945" y="1359464"/>
                  <a:pt x="27042" y="1395659"/>
                </a:cubicBezTo>
                <a:cubicBezTo>
                  <a:pt x="36567" y="1415662"/>
                  <a:pt x="49902" y="1434712"/>
                  <a:pt x="61332" y="1453762"/>
                </a:cubicBezTo>
                <a:cubicBezTo>
                  <a:pt x="66095" y="1460429"/>
                  <a:pt x="71810" y="1467097"/>
                  <a:pt x="74667" y="1474717"/>
                </a:cubicBezTo>
                <a:cubicBezTo>
                  <a:pt x="78477" y="1489004"/>
                  <a:pt x="83240" y="1501387"/>
                  <a:pt x="97527" y="1509007"/>
                </a:cubicBezTo>
                <a:cubicBezTo>
                  <a:pt x="102290" y="1510912"/>
                  <a:pt x="104195" y="1517579"/>
                  <a:pt x="108005" y="1522342"/>
                </a:cubicBezTo>
                <a:cubicBezTo>
                  <a:pt x="126102" y="1549012"/>
                  <a:pt x="143247" y="1575682"/>
                  <a:pt x="162297" y="1602352"/>
                </a:cubicBezTo>
                <a:cubicBezTo>
                  <a:pt x="174680" y="1620449"/>
                  <a:pt x="189920" y="1636642"/>
                  <a:pt x="201350" y="1654739"/>
                </a:cubicBezTo>
                <a:cubicBezTo>
                  <a:pt x="228020" y="1694744"/>
                  <a:pt x="257547" y="1731892"/>
                  <a:pt x="288980" y="1768087"/>
                </a:cubicBezTo>
                <a:cubicBezTo>
                  <a:pt x="300410" y="1781422"/>
                  <a:pt x="303267" y="1794757"/>
                  <a:pt x="300410" y="1810949"/>
                </a:cubicBezTo>
                <a:cubicBezTo>
                  <a:pt x="295647" y="1843334"/>
                  <a:pt x="290885" y="1875719"/>
                  <a:pt x="288027" y="1909057"/>
                </a:cubicBezTo>
                <a:cubicBezTo>
                  <a:pt x="284217" y="1960492"/>
                  <a:pt x="282312" y="2012879"/>
                  <a:pt x="279455" y="2064314"/>
                </a:cubicBezTo>
                <a:cubicBezTo>
                  <a:pt x="279455" y="2069077"/>
                  <a:pt x="278502" y="2074792"/>
                  <a:pt x="277550" y="2079554"/>
                </a:cubicBezTo>
                <a:cubicBezTo>
                  <a:pt x="273740" y="2117654"/>
                  <a:pt x="268025" y="2154802"/>
                  <a:pt x="266120" y="2192902"/>
                </a:cubicBezTo>
                <a:cubicBezTo>
                  <a:pt x="264215" y="2241479"/>
                  <a:pt x="263262" y="2290057"/>
                  <a:pt x="265167" y="2338634"/>
                </a:cubicBezTo>
                <a:cubicBezTo>
                  <a:pt x="266120" y="2381497"/>
                  <a:pt x="259452" y="2422454"/>
                  <a:pt x="251832" y="2463412"/>
                </a:cubicBezTo>
                <a:cubicBezTo>
                  <a:pt x="248975" y="2479604"/>
                  <a:pt x="253737" y="2490082"/>
                  <a:pt x="268025" y="2496749"/>
                </a:cubicBezTo>
                <a:cubicBezTo>
                  <a:pt x="297552" y="2508179"/>
                  <a:pt x="326127" y="2523419"/>
                  <a:pt x="358512" y="2521514"/>
                </a:cubicBezTo>
                <a:cubicBezTo>
                  <a:pt x="365180" y="2521514"/>
                  <a:pt x="370895" y="2523419"/>
                  <a:pt x="377562" y="2525324"/>
                </a:cubicBezTo>
                <a:cubicBezTo>
                  <a:pt x="411852" y="2531039"/>
                  <a:pt x="443285" y="2530087"/>
                  <a:pt x="467097" y="2499607"/>
                </a:cubicBezTo>
                <a:cubicBezTo>
                  <a:pt x="474717" y="2490082"/>
                  <a:pt x="485195" y="2483414"/>
                  <a:pt x="496625" y="2472937"/>
                </a:cubicBezTo>
                <a:cubicBezTo>
                  <a:pt x="497577" y="2485319"/>
                  <a:pt x="498530" y="2492939"/>
                  <a:pt x="498530" y="2500559"/>
                </a:cubicBezTo>
                <a:cubicBezTo>
                  <a:pt x="498530" y="2551994"/>
                  <a:pt x="498530" y="2602477"/>
                  <a:pt x="497577" y="2653912"/>
                </a:cubicBezTo>
                <a:cubicBezTo>
                  <a:pt x="496625" y="2687249"/>
                  <a:pt x="492815" y="2719634"/>
                  <a:pt x="491862" y="2752972"/>
                </a:cubicBezTo>
                <a:cubicBezTo>
                  <a:pt x="490910" y="2807264"/>
                  <a:pt x="491862" y="2861557"/>
                  <a:pt x="489957" y="2915849"/>
                </a:cubicBezTo>
                <a:cubicBezTo>
                  <a:pt x="486147" y="3045389"/>
                  <a:pt x="496625" y="3174929"/>
                  <a:pt x="483290" y="3303517"/>
                </a:cubicBezTo>
                <a:cubicBezTo>
                  <a:pt x="479480" y="3343522"/>
                  <a:pt x="482337" y="3383527"/>
                  <a:pt x="483290" y="3423532"/>
                </a:cubicBezTo>
                <a:cubicBezTo>
                  <a:pt x="484242" y="3504494"/>
                  <a:pt x="483290" y="3585457"/>
                  <a:pt x="489005" y="3666419"/>
                </a:cubicBezTo>
                <a:cubicBezTo>
                  <a:pt x="495672" y="3761669"/>
                  <a:pt x="495672" y="3857872"/>
                  <a:pt x="497577" y="3953122"/>
                </a:cubicBezTo>
                <a:cubicBezTo>
                  <a:pt x="497577" y="3956932"/>
                  <a:pt x="498530" y="3960742"/>
                  <a:pt x="498530" y="3964552"/>
                </a:cubicBezTo>
                <a:cubicBezTo>
                  <a:pt x="500435" y="3982649"/>
                  <a:pt x="503292" y="4001699"/>
                  <a:pt x="505197" y="4019797"/>
                </a:cubicBezTo>
                <a:cubicBezTo>
                  <a:pt x="506150" y="4040752"/>
                  <a:pt x="506150" y="4062659"/>
                  <a:pt x="507102" y="4083614"/>
                </a:cubicBezTo>
                <a:cubicBezTo>
                  <a:pt x="508055" y="4093139"/>
                  <a:pt x="509007" y="4104569"/>
                  <a:pt x="513770" y="4111237"/>
                </a:cubicBezTo>
                <a:cubicBezTo>
                  <a:pt x="528057" y="4131239"/>
                  <a:pt x="534725" y="4153147"/>
                  <a:pt x="539487" y="4176959"/>
                </a:cubicBezTo>
                <a:cubicBezTo>
                  <a:pt x="546155" y="4211249"/>
                  <a:pt x="554727" y="4244587"/>
                  <a:pt x="562347" y="4278877"/>
                </a:cubicBezTo>
                <a:cubicBezTo>
                  <a:pt x="563300" y="4285544"/>
                  <a:pt x="565205" y="4295069"/>
                  <a:pt x="561395" y="4299832"/>
                </a:cubicBezTo>
                <a:cubicBezTo>
                  <a:pt x="549965" y="4316977"/>
                  <a:pt x="553775" y="4336027"/>
                  <a:pt x="551870" y="4354124"/>
                </a:cubicBezTo>
                <a:cubicBezTo>
                  <a:pt x="549965" y="4379842"/>
                  <a:pt x="563300" y="4395082"/>
                  <a:pt x="583302" y="4404607"/>
                </a:cubicBezTo>
                <a:cubicBezTo>
                  <a:pt x="591875" y="4409369"/>
                  <a:pt x="597590" y="4414132"/>
                  <a:pt x="600447" y="4423657"/>
                </a:cubicBezTo>
                <a:cubicBezTo>
                  <a:pt x="605210" y="4438897"/>
                  <a:pt x="614735" y="4452232"/>
                  <a:pt x="628070" y="4459852"/>
                </a:cubicBezTo>
                <a:cubicBezTo>
                  <a:pt x="648072" y="4469377"/>
                  <a:pt x="669027" y="4478902"/>
                  <a:pt x="690935" y="4483664"/>
                </a:cubicBezTo>
                <a:cubicBezTo>
                  <a:pt x="713795" y="4489379"/>
                  <a:pt x="738560" y="4491284"/>
                  <a:pt x="762372" y="4492237"/>
                </a:cubicBezTo>
                <a:cubicBezTo>
                  <a:pt x="808092" y="4493189"/>
                  <a:pt x="852860" y="4493189"/>
                  <a:pt x="898580" y="4493189"/>
                </a:cubicBezTo>
                <a:cubicBezTo>
                  <a:pt x="917630" y="4493189"/>
                  <a:pt x="922392" y="4482712"/>
                  <a:pt x="913820" y="4464614"/>
                </a:cubicBezTo>
                <a:cubicBezTo>
                  <a:pt x="909057" y="4455089"/>
                  <a:pt x="906200" y="4444612"/>
                  <a:pt x="901437" y="4434134"/>
                </a:cubicBezTo>
                <a:cubicBezTo>
                  <a:pt x="890960" y="4406512"/>
                  <a:pt x="880482" y="4378889"/>
                  <a:pt x="869052" y="4351267"/>
                </a:cubicBezTo>
                <a:cubicBezTo>
                  <a:pt x="867147" y="4346504"/>
                  <a:pt x="863337" y="4342694"/>
                  <a:pt x="859527" y="4338884"/>
                </a:cubicBezTo>
                <a:cubicBezTo>
                  <a:pt x="837620" y="4317929"/>
                  <a:pt x="818570" y="4295069"/>
                  <a:pt x="811902" y="4263637"/>
                </a:cubicBezTo>
                <a:cubicBezTo>
                  <a:pt x="808092" y="4244587"/>
                  <a:pt x="806187" y="4225537"/>
                  <a:pt x="812855" y="4206487"/>
                </a:cubicBezTo>
                <a:cubicBezTo>
                  <a:pt x="817617" y="4193152"/>
                  <a:pt x="820475" y="4178864"/>
                  <a:pt x="823332" y="4165529"/>
                </a:cubicBezTo>
                <a:cubicBezTo>
                  <a:pt x="830000" y="4127429"/>
                  <a:pt x="835715" y="4089329"/>
                  <a:pt x="841430" y="4050277"/>
                </a:cubicBezTo>
                <a:cubicBezTo>
                  <a:pt x="845240" y="4028369"/>
                  <a:pt x="850955" y="4005509"/>
                  <a:pt x="849050" y="3982649"/>
                </a:cubicBezTo>
                <a:cubicBezTo>
                  <a:pt x="843335" y="3899782"/>
                  <a:pt x="839525" y="3817867"/>
                  <a:pt x="837620" y="3734999"/>
                </a:cubicBezTo>
                <a:cubicBezTo>
                  <a:pt x="836667" y="3711187"/>
                  <a:pt x="831905" y="3686422"/>
                  <a:pt x="826190" y="3662609"/>
                </a:cubicBezTo>
                <a:cubicBezTo>
                  <a:pt x="821427" y="3641654"/>
                  <a:pt x="813807" y="3622604"/>
                  <a:pt x="807140" y="3601649"/>
                </a:cubicBezTo>
                <a:cubicBezTo>
                  <a:pt x="801425" y="3580694"/>
                  <a:pt x="794757" y="3559739"/>
                  <a:pt x="789995" y="3537832"/>
                </a:cubicBezTo>
                <a:cubicBezTo>
                  <a:pt x="787137" y="3523544"/>
                  <a:pt x="785232" y="3508304"/>
                  <a:pt x="786185" y="3494017"/>
                </a:cubicBezTo>
                <a:cubicBezTo>
                  <a:pt x="786185" y="3480682"/>
                  <a:pt x="789995" y="3467347"/>
                  <a:pt x="790947" y="3454012"/>
                </a:cubicBezTo>
                <a:cubicBezTo>
                  <a:pt x="793805" y="3434009"/>
                  <a:pt x="797615" y="3413054"/>
                  <a:pt x="798567" y="3393052"/>
                </a:cubicBezTo>
                <a:cubicBezTo>
                  <a:pt x="799520" y="3353999"/>
                  <a:pt x="799520" y="3313994"/>
                  <a:pt x="799520" y="3274942"/>
                </a:cubicBezTo>
                <a:cubicBezTo>
                  <a:pt x="799520" y="3270179"/>
                  <a:pt x="800472" y="3262559"/>
                  <a:pt x="803330" y="3260654"/>
                </a:cubicBezTo>
                <a:cubicBezTo>
                  <a:pt x="818570" y="3252082"/>
                  <a:pt x="817617" y="3237794"/>
                  <a:pt x="819522" y="3223507"/>
                </a:cubicBezTo>
                <a:cubicBezTo>
                  <a:pt x="820475" y="3208267"/>
                  <a:pt x="822380" y="3193979"/>
                  <a:pt x="825237" y="3178739"/>
                </a:cubicBezTo>
                <a:cubicBezTo>
                  <a:pt x="847145" y="3057772"/>
                  <a:pt x="868100" y="2936804"/>
                  <a:pt x="903342" y="2818694"/>
                </a:cubicBezTo>
                <a:cubicBezTo>
                  <a:pt x="910010" y="2796787"/>
                  <a:pt x="915725" y="2773927"/>
                  <a:pt x="921440" y="2752019"/>
                </a:cubicBezTo>
                <a:cubicBezTo>
                  <a:pt x="923345" y="2752972"/>
                  <a:pt x="925250" y="2752972"/>
                  <a:pt x="927155" y="2753924"/>
                </a:cubicBezTo>
                <a:cubicBezTo>
                  <a:pt x="924297" y="2782499"/>
                  <a:pt x="921440" y="2810122"/>
                  <a:pt x="917630" y="2838697"/>
                </a:cubicBezTo>
                <a:cubicBezTo>
                  <a:pt x="906200" y="2923469"/>
                  <a:pt x="895722" y="3008242"/>
                  <a:pt x="899532" y="3093967"/>
                </a:cubicBezTo>
                <a:cubicBezTo>
                  <a:pt x="900485" y="3104444"/>
                  <a:pt x="903342" y="3113969"/>
                  <a:pt x="902390" y="3124447"/>
                </a:cubicBezTo>
                <a:cubicBezTo>
                  <a:pt x="900485" y="3146354"/>
                  <a:pt x="895722" y="3168262"/>
                  <a:pt x="893817" y="3190169"/>
                </a:cubicBezTo>
                <a:cubicBezTo>
                  <a:pt x="892865" y="3201599"/>
                  <a:pt x="893817" y="3213029"/>
                  <a:pt x="894770" y="3224459"/>
                </a:cubicBezTo>
                <a:cubicBezTo>
                  <a:pt x="898580" y="3258749"/>
                  <a:pt x="903342" y="3293039"/>
                  <a:pt x="905247" y="3328282"/>
                </a:cubicBezTo>
                <a:cubicBezTo>
                  <a:pt x="907152" y="3355904"/>
                  <a:pt x="904295" y="3383527"/>
                  <a:pt x="905247" y="3412102"/>
                </a:cubicBezTo>
                <a:cubicBezTo>
                  <a:pt x="908105" y="3485444"/>
                  <a:pt x="910962" y="3559739"/>
                  <a:pt x="913820" y="3633082"/>
                </a:cubicBezTo>
                <a:cubicBezTo>
                  <a:pt x="914772" y="3665467"/>
                  <a:pt x="917630" y="3697852"/>
                  <a:pt x="919535" y="3730237"/>
                </a:cubicBezTo>
                <a:cubicBezTo>
                  <a:pt x="919535" y="3740714"/>
                  <a:pt x="919535" y="3751192"/>
                  <a:pt x="916677" y="3760717"/>
                </a:cubicBezTo>
                <a:cubicBezTo>
                  <a:pt x="907152" y="3794054"/>
                  <a:pt x="897627" y="3827392"/>
                  <a:pt x="896675" y="3862634"/>
                </a:cubicBezTo>
                <a:cubicBezTo>
                  <a:pt x="894770" y="3919784"/>
                  <a:pt x="887150" y="3975982"/>
                  <a:pt x="883340" y="4033132"/>
                </a:cubicBezTo>
                <a:cubicBezTo>
                  <a:pt x="879530" y="4090282"/>
                  <a:pt x="874767" y="4147432"/>
                  <a:pt x="855717" y="4201724"/>
                </a:cubicBezTo>
                <a:cubicBezTo>
                  <a:pt x="845240" y="4233157"/>
                  <a:pt x="850955" y="4246492"/>
                  <a:pt x="880482" y="4262684"/>
                </a:cubicBezTo>
                <a:cubicBezTo>
                  <a:pt x="898580" y="4272209"/>
                  <a:pt x="917630" y="4279829"/>
                  <a:pt x="936680" y="4289354"/>
                </a:cubicBezTo>
                <a:cubicBezTo>
                  <a:pt x="950015" y="4296022"/>
                  <a:pt x="964302" y="4299832"/>
                  <a:pt x="979542" y="4295069"/>
                </a:cubicBezTo>
                <a:cubicBezTo>
                  <a:pt x="993830" y="4290307"/>
                  <a:pt x="1007165" y="4294117"/>
                  <a:pt x="1015737" y="4306499"/>
                </a:cubicBezTo>
                <a:cubicBezTo>
                  <a:pt x="1023357" y="4316977"/>
                  <a:pt x="1030977" y="4329359"/>
                  <a:pt x="1038597" y="4339837"/>
                </a:cubicBezTo>
                <a:cubicBezTo>
                  <a:pt x="1044312" y="4347457"/>
                  <a:pt x="1050980" y="4357934"/>
                  <a:pt x="1059552" y="4361744"/>
                </a:cubicBezTo>
                <a:cubicBezTo>
                  <a:pt x="1093842" y="4379842"/>
                  <a:pt x="1131942" y="4389367"/>
                  <a:pt x="1170995" y="4391272"/>
                </a:cubicBezTo>
                <a:cubicBezTo>
                  <a:pt x="1208142" y="4393177"/>
                  <a:pt x="1246242" y="4391272"/>
                  <a:pt x="1283390" y="4390319"/>
                </a:cubicBezTo>
                <a:cubicBezTo>
                  <a:pt x="1295772" y="4390319"/>
                  <a:pt x="1309107" y="4387462"/>
                  <a:pt x="1321490" y="4385557"/>
                </a:cubicBezTo>
                <a:cubicBezTo>
                  <a:pt x="1336730" y="4382699"/>
                  <a:pt x="1342445" y="4370317"/>
                  <a:pt x="1333872" y="4358887"/>
                </a:cubicBezTo>
                <a:cubicBezTo>
                  <a:pt x="1325300" y="4348409"/>
                  <a:pt x="1323395" y="4336027"/>
                  <a:pt x="1317680" y="4324597"/>
                </a:cubicBezTo>
                <a:cubicBezTo>
                  <a:pt x="1312917" y="4314119"/>
                  <a:pt x="1306250" y="4304594"/>
                  <a:pt x="1297677" y="4296974"/>
                </a:cubicBezTo>
                <a:cubicBezTo>
                  <a:pt x="1286247" y="4286497"/>
                  <a:pt x="1273865" y="4274114"/>
                  <a:pt x="1258625" y="4268399"/>
                </a:cubicBezTo>
                <a:cubicBezTo>
                  <a:pt x="1228145" y="4256017"/>
                  <a:pt x="1207190" y="4235062"/>
                  <a:pt x="1196712" y="4203629"/>
                </a:cubicBezTo>
                <a:cubicBezTo>
                  <a:pt x="1196712" y="4202677"/>
                  <a:pt x="1195760" y="4202677"/>
                  <a:pt x="1195760" y="4201724"/>
                </a:cubicBezTo>
                <a:cubicBezTo>
                  <a:pt x="1188140" y="4180769"/>
                  <a:pt x="1179567" y="4159814"/>
                  <a:pt x="1173852" y="4137907"/>
                </a:cubicBezTo>
                <a:cubicBezTo>
                  <a:pt x="1167185" y="4113142"/>
                  <a:pt x="1165280" y="4087424"/>
                  <a:pt x="1159565" y="4061707"/>
                </a:cubicBezTo>
                <a:cubicBezTo>
                  <a:pt x="1154802" y="4041704"/>
                  <a:pt x="1151945" y="4021702"/>
                  <a:pt x="1165280" y="4002652"/>
                </a:cubicBezTo>
                <a:cubicBezTo>
                  <a:pt x="1170995" y="3994079"/>
                  <a:pt x="1170995" y="3981697"/>
                  <a:pt x="1172900" y="3971219"/>
                </a:cubicBezTo>
                <a:cubicBezTo>
                  <a:pt x="1177662" y="3938834"/>
                  <a:pt x="1181472" y="3907402"/>
                  <a:pt x="1185282" y="3875017"/>
                </a:cubicBezTo>
                <a:cubicBezTo>
                  <a:pt x="1188140" y="3853109"/>
                  <a:pt x="1192902" y="3830249"/>
                  <a:pt x="1194807" y="3808342"/>
                </a:cubicBezTo>
                <a:cubicBezTo>
                  <a:pt x="1198617" y="3763574"/>
                  <a:pt x="1201475" y="3719759"/>
                  <a:pt x="1204332" y="3674992"/>
                </a:cubicBezTo>
                <a:cubicBezTo>
                  <a:pt x="1204332" y="3670229"/>
                  <a:pt x="1205285" y="3666419"/>
                  <a:pt x="1206237" y="3661657"/>
                </a:cubicBezTo>
                <a:cubicBezTo>
                  <a:pt x="1216715" y="3607364"/>
                  <a:pt x="1222430" y="3553072"/>
                  <a:pt x="1226240" y="3498779"/>
                </a:cubicBezTo>
                <a:cubicBezTo>
                  <a:pt x="1227192" y="3477824"/>
                  <a:pt x="1230050" y="3457822"/>
                  <a:pt x="1231002" y="3436867"/>
                </a:cubicBezTo>
                <a:cubicBezTo>
                  <a:pt x="1231955" y="3428294"/>
                  <a:pt x="1231002" y="3419722"/>
                  <a:pt x="1230050" y="3412102"/>
                </a:cubicBezTo>
                <a:cubicBezTo>
                  <a:pt x="1229097" y="3399719"/>
                  <a:pt x="1225287" y="3386384"/>
                  <a:pt x="1225287" y="3374002"/>
                </a:cubicBezTo>
                <a:cubicBezTo>
                  <a:pt x="1224335" y="3347332"/>
                  <a:pt x="1224335" y="3320662"/>
                  <a:pt x="1225287" y="3293992"/>
                </a:cubicBezTo>
                <a:cubicBezTo>
                  <a:pt x="1226240" y="3280657"/>
                  <a:pt x="1229097" y="3267322"/>
                  <a:pt x="1231955" y="3253987"/>
                </a:cubicBezTo>
                <a:cubicBezTo>
                  <a:pt x="1233860" y="3243509"/>
                  <a:pt x="1238622" y="3233032"/>
                  <a:pt x="1239575" y="3222554"/>
                </a:cubicBezTo>
                <a:cubicBezTo>
                  <a:pt x="1243385" y="3188264"/>
                  <a:pt x="1245290" y="3154927"/>
                  <a:pt x="1248147" y="3120637"/>
                </a:cubicBezTo>
                <a:cubicBezTo>
                  <a:pt x="1248147" y="3116827"/>
                  <a:pt x="1249100" y="3113017"/>
                  <a:pt x="1250052" y="3109207"/>
                </a:cubicBezTo>
                <a:cubicBezTo>
                  <a:pt x="1254815" y="3079679"/>
                  <a:pt x="1258625" y="3049199"/>
                  <a:pt x="1263387" y="3019672"/>
                </a:cubicBezTo>
                <a:cubicBezTo>
                  <a:pt x="1267197" y="2996812"/>
                  <a:pt x="1270055" y="2973952"/>
                  <a:pt x="1274817" y="2951092"/>
                </a:cubicBezTo>
                <a:cubicBezTo>
                  <a:pt x="1279580" y="2928232"/>
                  <a:pt x="1288152" y="2906324"/>
                  <a:pt x="1287200" y="2882512"/>
                </a:cubicBezTo>
                <a:cubicBezTo>
                  <a:pt x="1287200" y="2875844"/>
                  <a:pt x="1288152" y="2868224"/>
                  <a:pt x="1289105" y="2861557"/>
                </a:cubicBezTo>
                <a:cubicBezTo>
                  <a:pt x="1293867" y="2829172"/>
                  <a:pt x="1297677" y="2796787"/>
                  <a:pt x="1302440" y="2764402"/>
                </a:cubicBezTo>
                <a:cubicBezTo>
                  <a:pt x="1304345" y="2752019"/>
                  <a:pt x="1306250" y="2740589"/>
                  <a:pt x="1308155" y="2728207"/>
                </a:cubicBezTo>
                <a:cubicBezTo>
                  <a:pt x="1311012" y="2710109"/>
                  <a:pt x="1315775" y="2692012"/>
                  <a:pt x="1317680" y="2672962"/>
                </a:cubicBezTo>
                <a:cubicBezTo>
                  <a:pt x="1322442" y="2634862"/>
                  <a:pt x="1332920" y="2596762"/>
                  <a:pt x="1328157" y="2557709"/>
                </a:cubicBezTo>
                <a:cubicBezTo>
                  <a:pt x="1328157" y="2556757"/>
                  <a:pt x="1328157" y="2554852"/>
                  <a:pt x="1329110" y="2553899"/>
                </a:cubicBezTo>
                <a:cubicBezTo>
                  <a:pt x="1330062" y="2542469"/>
                  <a:pt x="1336730" y="2536754"/>
                  <a:pt x="1348160" y="2535802"/>
                </a:cubicBezTo>
                <a:cubicBezTo>
                  <a:pt x="1384355" y="2531992"/>
                  <a:pt x="1416740" y="2517704"/>
                  <a:pt x="1445315" y="2494844"/>
                </a:cubicBezTo>
                <a:cubicBezTo>
                  <a:pt x="1463412" y="2480557"/>
                  <a:pt x="1479605" y="2465317"/>
                  <a:pt x="1474842" y="2438647"/>
                </a:cubicBezTo>
                <a:cubicBezTo>
                  <a:pt x="1471985" y="2422454"/>
                  <a:pt x="1471985" y="2405309"/>
                  <a:pt x="1470080" y="2388164"/>
                </a:cubicBezTo>
                <a:cubicBezTo>
                  <a:pt x="1469127" y="2375782"/>
                  <a:pt x="1468175" y="2363399"/>
                  <a:pt x="1468175" y="2351017"/>
                </a:cubicBezTo>
                <a:cubicBezTo>
                  <a:pt x="1465317" y="2232907"/>
                  <a:pt x="1472937" y="2115749"/>
                  <a:pt x="1460555" y="1997639"/>
                </a:cubicBezTo>
                <a:cubicBezTo>
                  <a:pt x="1459602" y="1990972"/>
                  <a:pt x="1460555" y="1983352"/>
                  <a:pt x="1460555" y="1976684"/>
                </a:cubicBezTo>
                <a:cubicBezTo>
                  <a:pt x="1460555" y="1966207"/>
                  <a:pt x="1463412" y="1957634"/>
                  <a:pt x="1471985" y="1951919"/>
                </a:cubicBezTo>
                <a:cubicBezTo>
                  <a:pt x="1483415" y="1943347"/>
                  <a:pt x="1491987" y="1932869"/>
                  <a:pt x="1495797" y="1918582"/>
                </a:cubicBezTo>
                <a:cubicBezTo>
                  <a:pt x="1499607" y="1906199"/>
                  <a:pt x="1507227" y="1895722"/>
                  <a:pt x="1513895" y="1884292"/>
                </a:cubicBezTo>
                <a:cubicBezTo>
                  <a:pt x="1533897" y="1853812"/>
                  <a:pt x="1554852" y="1825237"/>
                  <a:pt x="1573902" y="1793804"/>
                </a:cubicBezTo>
                <a:cubicBezTo>
                  <a:pt x="1584380" y="1776659"/>
                  <a:pt x="1590095" y="1757609"/>
                  <a:pt x="1599620" y="1739512"/>
                </a:cubicBezTo>
                <a:cubicBezTo>
                  <a:pt x="1631052" y="1679504"/>
                  <a:pt x="1663437" y="1621402"/>
                  <a:pt x="1692965" y="1561394"/>
                </a:cubicBezTo>
                <a:cubicBezTo>
                  <a:pt x="1703442" y="1539487"/>
                  <a:pt x="1712967" y="1515674"/>
                  <a:pt x="1714872" y="1491862"/>
                </a:cubicBezTo>
                <a:cubicBezTo>
                  <a:pt x="1716777" y="1463287"/>
                  <a:pt x="1723445" y="1435664"/>
                  <a:pt x="1729160" y="1408042"/>
                </a:cubicBezTo>
                <a:cubicBezTo>
                  <a:pt x="1737732" y="1383277"/>
                  <a:pt x="1743447" y="1357559"/>
                  <a:pt x="1732970" y="1329937"/>
                </a:cubicBezTo>
                <a:close/>
                <a:moveTo>
                  <a:pt x="373752" y="1452809"/>
                </a:moveTo>
                <a:cubicBezTo>
                  <a:pt x="373752" y="1455667"/>
                  <a:pt x="368990" y="1457572"/>
                  <a:pt x="367085" y="1460429"/>
                </a:cubicBezTo>
                <a:cubicBezTo>
                  <a:pt x="365180" y="1458524"/>
                  <a:pt x="361370" y="1455667"/>
                  <a:pt x="361370" y="1453762"/>
                </a:cubicBezTo>
                <a:cubicBezTo>
                  <a:pt x="358512" y="1418519"/>
                  <a:pt x="334700" y="1394707"/>
                  <a:pt x="319460" y="1365179"/>
                </a:cubicBezTo>
                <a:cubicBezTo>
                  <a:pt x="317555" y="1360417"/>
                  <a:pt x="313745" y="1356607"/>
                  <a:pt x="310887" y="1351844"/>
                </a:cubicBezTo>
                <a:cubicBezTo>
                  <a:pt x="307077" y="1346129"/>
                  <a:pt x="307077" y="1340414"/>
                  <a:pt x="311840" y="1334699"/>
                </a:cubicBezTo>
                <a:cubicBezTo>
                  <a:pt x="322317" y="1322317"/>
                  <a:pt x="331842" y="1309934"/>
                  <a:pt x="343272" y="1297552"/>
                </a:cubicBezTo>
                <a:cubicBezTo>
                  <a:pt x="354702" y="1285169"/>
                  <a:pt x="360417" y="1285169"/>
                  <a:pt x="367085" y="1301362"/>
                </a:cubicBezTo>
                <a:cubicBezTo>
                  <a:pt x="372800" y="1315649"/>
                  <a:pt x="375657" y="1331842"/>
                  <a:pt x="377562" y="1348034"/>
                </a:cubicBezTo>
                <a:cubicBezTo>
                  <a:pt x="379467" y="1358512"/>
                  <a:pt x="377562" y="1369942"/>
                  <a:pt x="377562" y="1381372"/>
                </a:cubicBezTo>
                <a:cubicBezTo>
                  <a:pt x="378515" y="1381372"/>
                  <a:pt x="379467" y="1381372"/>
                  <a:pt x="381372" y="1381372"/>
                </a:cubicBezTo>
                <a:cubicBezTo>
                  <a:pt x="378515" y="1404232"/>
                  <a:pt x="376610" y="1428044"/>
                  <a:pt x="373752" y="1452809"/>
                </a:cubicBezTo>
                <a:close/>
                <a:moveTo>
                  <a:pt x="575682" y="1686172"/>
                </a:moveTo>
                <a:cubicBezTo>
                  <a:pt x="570920" y="1693792"/>
                  <a:pt x="565205" y="1700459"/>
                  <a:pt x="559490" y="1708079"/>
                </a:cubicBezTo>
                <a:cubicBezTo>
                  <a:pt x="532820" y="1744274"/>
                  <a:pt x="506150" y="1781422"/>
                  <a:pt x="480432" y="1817617"/>
                </a:cubicBezTo>
                <a:cubicBezTo>
                  <a:pt x="477575" y="1821427"/>
                  <a:pt x="477575" y="1828094"/>
                  <a:pt x="476622" y="1834762"/>
                </a:cubicBezTo>
                <a:cubicBezTo>
                  <a:pt x="465192" y="1832857"/>
                  <a:pt x="453762" y="1830952"/>
                  <a:pt x="437570" y="1828094"/>
                </a:cubicBezTo>
                <a:cubicBezTo>
                  <a:pt x="449000" y="1814759"/>
                  <a:pt x="457572" y="1803329"/>
                  <a:pt x="466145" y="1792852"/>
                </a:cubicBezTo>
                <a:cubicBezTo>
                  <a:pt x="496625" y="1757609"/>
                  <a:pt x="527105" y="1723319"/>
                  <a:pt x="557585" y="1688077"/>
                </a:cubicBezTo>
                <a:cubicBezTo>
                  <a:pt x="560442" y="1684267"/>
                  <a:pt x="564252" y="1681409"/>
                  <a:pt x="567110" y="1678552"/>
                </a:cubicBezTo>
                <a:cubicBezTo>
                  <a:pt x="569015" y="1677599"/>
                  <a:pt x="572825" y="1677599"/>
                  <a:pt x="573777" y="1678552"/>
                </a:cubicBezTo>
                <a:cubicBezTo>
                  <a:pt x="575682" y="1680457"/>
                  <a:pt x="576635" y="1685219"/>
                  <a:pt x="575682" y="1686172"/>
                </a:cubicBezTo>
                <a:close/>
                <a:moveTo>
                  <a:pt x="889055" y="1877624"/>
                </a:moveTo>
                <a:cubicBezTo>
                  <a:pt x="889055" y="1874767"/>
                  <a:pt x="889055" y="1872862"/>
                  <a:pt x="890007" y="1871909"/>
                </a:cubicBezTo>
                <a:cubicBezTo>
                  <a:pt x="907152" y="1852859"/>
                  <a:pt x="907152" y="1849049"/>
                  <a:pt x="887150" y="1834762"/>
                </a:cubicBezTo>
                <a:cubicBezTo>
                  <a:pt x="854765" y="1812854"/>
                  <a:pt x="824285" y="1789042"/>
                  <a:pt x="789995" y="1769992"/>
                </a:cubicBezTo>
                <a:cubicBezTo>
                  <a:pt x="757610" y="1752847"/>
                  <a:pt x="722367" y="1741417"/>
                  <a:pt x="689030" y="1727129"/>
                </a:cubicBezTo>
                <a:cubicBezTo>
                  <a:pt x="677600" y="1722367"/>
                  <a:pt x="666170" y="1718557"/>
                  <a:pt x="655692" y="1712842"/>
                </a:cubicBezTo>
                <a:cubicBezTo>
                  <a:pt x="638547" y="1704269"/>
                  <a:pt x="621402" y="1693792"/>
                  <a:pt x="604257" y="1685219"/>
                </a:cubicBezTo>
                <a:cubicBezTo>
                  <a:pt x="586160" y="1675694"/>
                  <a:pt x="585207" y="1648072"/>
                  <a:pt x="602352" y="1636642"/>
                </a:cubicBezTo>
                <a:cubicBezTo>
                  <a:pt x="608067" y="1632832"/>
                  <a:pt x="614735" y="1630927"/>
                  <a:pt x="618545" y="1626164"/>
                </a:cubicBezTo>
                <a:cubicBezTo>
                  <a:pt x="623307" y="1621402"/>
                  <a:pt x="625212" y="1614734"/>
                  <a:pt x="628070" y="1608067"/>
                </a:cubicBezTo>
                <a:cubicBezTo>
                  <a:pt x="631880" y="1599494"/>
                  <a:pt x="632832" y="1589017"/>
                  <a:pt x="637595" y="1581397"/>
                </a:cubicBezTo>
                <a:cubicBezTo>
                  <a:pt x="658550" y="1549012"/>
                  <a:pt x="683315" y="1519484"/>
                  <a:pt x="711890" y="1492814"/>
                </a:cubicBezTo>
                <a:cubicBezTo>
                  <a:pt x="749990" y="1455667"/>
                  <a:pt x="771897" y="1408042"/>
                  <a:pt x="788090" y="1357559"/>
                </a:cubicBezTo>
                <a:cubicBezTo>
                  <a:pt x="812855" y="1278502"/>
                  <a:pt x="823332" y="1197539"/>
                  <a:pt x="821427" y="1114672"/>
                </a:cubicBezTo>
                <a:cubicBezTo>
                  <a:pt x="819522" y="1039424"/>
                  <a:pt x="820475" y="964177"/>
                  <a:pt x="819522" y="889882"/>
                </a:cubicBezTo>
                <a:cubicBezTo>
                  <a:pt x="818570" y="839399"/>
                  <a:pt x="815712" y="788917"/>
                  <a:pt x="813807" y="738434"/>
                </a:cubicBezTo>
                <a:cubicBezTo>
                  <a:pt x="813807" y="732719"/>
                  <a:pt x="813807" y="726052"/>
                  <a:pt x="813807" y="720337"/>
                </a:cubicBezTo>
                <a:cubicBezTo>
                  <a:pt x="815712" y="719384"/>
                  <a:pt x="817617" y="719384"/>
                  <a:pt x="818570" y="718432"/>
                </a:cubicBezTo>
                <a:cubicBezTo>
                  <a:pt x="833810" y="750817"/>
                  <a:pt x="848097" y="783202"/>
                  <a:pt x="863337" y="815587"/>
                </a:cubicBezTo>
                <a:cubicBezTo>
                  <a:pt x="864290" y="815587"/>
                  <a:pt x="865242" y="814634"/>
                  <a:pt x="866195" y="814634"/>
                </a:cubicBezTo>
                <a:cubicBezTo>
                  <a:pt x="860480" y="800347"/>
                  <a:pt x="853812" y="786059"/>
                  <a:pt x="848097" y="771772"/>
                </a:cubicBezTo>
                <a:cubicBezTo>
                  <a:pt x="841430" y="756532"/>
                  <a:pt x="836667" y="741292"/>
                  <a:pt x="828095" y="727004"/>
                </a:cubicBezTo>
                <a:cubicBezTo>
                  <a:pt x="809045" y="692714"/>
                  <a:pt x="809997" y="654614"/>
                  <a:pt x="810950" y="617467"/>
                </a:cubicBezTo>
                <a:cubicBezTo>
                  <a:pt x="810950" y="605084"/>
                  <a:pt x="811902" y="592702"/>
                  <a:pt x="812855" y="580319"/>
                </a:cubicBezTo>
                <a:cubicBezTo>
                  <a:pt x="813807" y="571747"/>
                  <a:pt x="815712" y="564127"/>
                  <a:pt x="816665" y="556507"/>
                </a:cubicBezTo>
                <a:cubicBezTo>
                  <a:pt x="818570" y="555554"/>
                  <a:pt x="819522" y="555554"/>
                  <a:pt x="821427" y="554602"/>
                </a:cubicBezTo>
                <a:cubicBezTo>
                  <a:pt x="832857" y="567937"/>
                  <a:pt x="844287" y="581272"/>
                  <a:pt x="856670" y="594607"/>
                </a:cubicBezTo>
                <a:cubicBezTo>
                  <a:pt x="872862" y="613657"/>
                  <a:pt x="887150" y="635564"/>
                  <a:pt x="913820" y="638422"/>
                </a:cubicBezTo>
                <a:cubicBezTo>
                  <a:pt x="942395" y="642232"/>
                  <a:pt x="956682" y="661282"/>
                  <a:pt x="974780" y="679379"/>
                </a:cubicBezTo>
                <a:cubicBezTo>
                  <a:pt x="981447" y="686047"/>
                  <a:pt x="984305" y="689857"/>
                  <a:pt x="973827" y="696524"/>
                </a:cubicBezTo>
                <a:cubicBezTo>
                  <a:pt x="964302" y="702239"/>
                  <a:pt x="956682" y="711764"/>
                  <a:pt x="950015" y="721289"/>
                </a:cubicBezTo>
                <a:cubicBezTo>
                  <a:pt x="931917" y="746054"/>
                  <a:pt x="914772" y="770819"/>
                  <a:pt x="899532" y="797489"/>
                </a:cubicBezTo>
                <a:cubicBezTo>
                  <a:pt x="910010" y="785107"/>
                  <a:pt x="920487" y="772724"/>
                  <a:pt x="930012" y="759389"/>
                </a:cubicBezTo>
                <a:cubicBezTo>
                  <a:pt x="935727" y="751769"/>
                  <a:pt x="939537" y="749864"/>
                  <a:pt x="945252" y="759389"/>
                </a:cubicBezTo>
                <a:cubicBezTo>
                  <a:pt x="952872" y="771772"/>
                  <a:pt x="961445" y="784154"/>
                  <a:pt x="954777" y="800347"/>
                </a:cubicBezTo>
                <a:cubicBezTo>
                  <a:pt x="913820" y="910837"/>
                  <a:pt x="909057" y="1026089"/>
                  <a:pt x="910962" y="1142294"/>
                </a:cubicBezTo>
                <a:cubicBezTo>
                  <a:pt x="913820" y="1260404"/>
                  <a:pt x="913820" y="1377562"/>
                  <a:pt x="917630" y="1495672"/>
                </a:cubicBezTo>
                <a:cubicBezTo>
                  <a:pt x="920487" y="1589017"/>
                  <a:pt x="924297" y="1683314"/>
                  <a:pt x="929060" y="1776659"/>
                </a:cubicBezTo>
                <a:cubicBezTo>
                  <a:pt x="929060" y="1785232"/>
                  <a:pt x="932870" y="1796662"/>
                  <a:pt x="938585" y="1802377"/>
                </a:cubicBezTo>
                <a:cubicBezTo>
                  <a:pt x="967160" y="1833809"/>
                  <a:pt x="996687" y="1865242"/>
                  <a:pt x="1026215" y="1895722"/>
                </a:cubicBezTo>
                <a:cubicBezTo>
                  <a:pt x="1030025" y="1899532"/>
                  <a:pt x="1033835" y="1903342"/>
                  <a:pt x="1036692" y="1909057"/>
                </a:cubicBezTo>
                <a:cubicBezTo>
                  <a:pt x="983352" y="1909057"/>
                  <a:pt x="935727" y="1897627"/>
                  <a:pt x="889055" y="1877624"/>
                </a:cubicBezTo>
                <a:close/>
                <a:moveTo>
                  <a:pt x="1279580" y="1673789"/>
                </a:moveTo>
                <a:cubicBezTo>
                  <a:pt x="1278627" y="1698554"/>
                  <a:pt x="1274817" y="1723319"/>
                  <a:pt x="1275770" y="1747132"/>
                </a:cubicBezTo>
                <a:cubicBezTo>
                  <a:pt x="1275770" y="1771897"/>
                  <a:pt x="1267197" y="1791899"/>
                  <a:pt x="1250052" y="1809044"/>
                </a:cubicBezTo>
                <a:cubicBezTo>
                  <a:pt x="1229097" y="1829047"/>
                  <a:pt x="1208142" y="1850002"/>
                  <a:pt x="1188140" y="1870004"/>
                </a:cubicBezTo>
                <a:cubicBezTo>
                  <a:pt x="1177662" y="1880482"/>
                  <a:pt x="1170042" y="1891912"/>
                  <a:pt x="1170042" y="1907152"/>
                </a:cubicBezTo>
                <a:cubicBezTo>
                  <a:pt x="1170042" y="1911914"/>
                  <a:pt x="1165280" y="1917629"/>
                  <a:pt x="1160517" y="1919534"/>
                </a:cubicBezTo>
                <a:cubicBezTo>
                  <a:pt x="1154802" y="1922392"/>
                  <a:pt x="1148135" y="1925249"/>
                  <a:pt x="1142420" y="1924297"/>
                </a:cubicBezTo>
                <a:cubicBezTo>
                  <a:pt x="1110987" y="1922392"/>
                  <a:pt x="1079555" y="1919534"/>
                  <a:pt x="1045265" y="1916677"/>
                </a:cubicBezTo>
                <a:cubicBezTo>
                  <a:pt x="1049075" y="1910009"/>
                  <a:pt x="1050980" y="1905247"/>
                  <a:pt x="1053837" y="1901437"/>
                </a:cubicBezTo>
                <a:cubicBezTo>
                  <a:pt x="1079555" y="1868099"/>
                  <a:pt x="1106225" y="1835714"/>
                  <a:pt x="1132895" y="1803329"/>
                </a:cubicBezTo>
                <a:cubicBezTo>
                  <a:pt x="1140515" y="1793804"/>
                  <a:pt x="1144325" y="1784279"/>
                  <a:pt x="1143372" y="1770944"/>
                </a:cubicBezTo>
                <a:cubicBezTo>
                  <a:pt x="1141467" y="1735702"/>
                  <a:pt x="1139562" y="1701412"/>
                  <a:pt x="1137657" y="1666169"/>
                </a:cubicBezTo>
                <a:cubicBezTo>
                  <a:pt x="1134800" y="1612829"/>
                  <a:pt x="1133847" y="1558537"/>
                  <a:pt x="1130037" y="1505197"/>
                </a:cubicBezTo>
                <a:cubicBezTo>
                  <a:pt x="1126227" y="1435664"/>
                  <a:pt x="1121465" y="1366132"/>
                  <a:pt x="1115750" y="1296599"/>
                </a:cubicBezTo>
                <a:cubicBezTo>
                  <a:pt x="1110035" y="1228019"/>
                  <a:pt x="1103367" y="1160392"/>
                  <a:pt x="1094795" y="1091812"/>
                </a:cubicBezTo>
                <a:cubicBezTo>
                  <a:pt x="1084317" y="1006087"/>
                  <a:pt x="1071935" y="920362"/>
                  <a:pt x="1037645" y="839399"/>
                </a:cubicBezTo>
                <a:cubicBezTo>
                  <a:pt x="1029072" y="820349"/>
                  <a:pt x="1024310" y="800347"/>
                  <a:pt x="1019547" y="780344"/>
                </a:cubicBezTo>
                <a:cubicBezTo>
                  <a:pt x="1018595" y="774629"/>
                  <a:pt x="1020500" y="767009"/>
                  <a:pt x="1024310" y="761294"/>
                </a:cubicBezTo>
                <a:cubicBezTo>
                  <a:pt x="1028120" y="755579"/>
                  <a:pt x="1034787" y="751769"/>
                  <a:pt x="1042407" y="744149"/>
                </a:cubicBezTo>
                <a:cubicBezTo>
                  <a:pt x="1051932" y="766057"/>
                  <a:pt x="1060505" y="785107"/>
                  <a:pt x="1069077" y="806062"/>
                </a:cubicBezTo>
                <a:cubicBezTo>
                  <a:pt x="1065267" y="773677"/>
                  <a:pt x="1037645" y="721289"/>
                  <a:pt x="1014785" y="699382"/>
                </a:cubicBezTo>
                <a:cubicBezTo>
                  <a:pt x="1003355" y="688904"/>
                  <a:pt x="1003355" y="687952"/>
                  <a:pt x="1015737" y="677474"/>
                </a:cubicBezTo>
                <a:cubicBezTo>
                  <a:pt x="1033835" y="662234"/>
                  <a:pt x="1051932" y="647947"/>
                  <a:pt x="1068125" y="631754"/>
                </a:cubicBezTo>
                <a:cubicBezTo>
                  <a:pt x="1084317" y="615562"/>
                  <a:pt x="1095747" y="596512"/>
                  <a:pt x="1096700" y="571747"/>
                </a:cubicBezTo>
                <a:cubicBezTo>
                  <a:pt x="1096700" y="565079"/>
                  <a:pt x="1099557" y="559364"/>
                  <a:pt x="1102415" y="552697"/>
                </a:cubicBezTo>
                <a:cubicBezTo>
                  <a:pt x="1111940" y="569842"/>
                  <a:pt x="1122417" y="586987"/>
                  <a:pt x="1120512" y="606989"/>
                </a:cubicBezTo>
                <a:cubicBezTo>
                  <a:pt x="1116702" y="651757"/>
                  <a:pt x="1111940" y="697477"/>
                  <a:pt x="1107177" y="742244"/>
                </a:cubicBezTo>
                <a:cubicBezTo>
                  <a:pt x="1106225" y="748912"/>
                  <a:pt x="1105272" y="754627"/>
                  <a:pt x="1108130" y="761294"/>
                </a:cubicBezTo>
                <a:cubicBezTo>
                  <a:pt x="1114797" y="714622"/>
                  <a:pt x="1120512" y="667949"/>
                  <a:pt x="1127180" y="621277"/>
                </a:cubicBezTo>
                <a:cubicBezTo>
                  <a:pt x="1150992" y="690809"/>
                  <a:pt x="1176710" y="758437"/>
                  <a:pt x="1187187" y="829874"/>
                </a:cubicBezTo>
                <a:cubicBezTo>
                  <a:pt x="1194807" y="886072"/>
                  <a:pt x="1212905" y="939412"/>
                  <a:pt x="1228145" y="993704"/>
                </a:cubicBezTo>
                <a:cubicBezTo>
                  <a:pt x="1240527" y="1037519"/>
                  <a:pt x="1247195" y="1082287"/>
                  <a:pt x="1246242" y="1128007"/>
                </a:cubicBezTo>
                <a:cubicBezTo>
                  <a:pt x="1244337" y="1207064"/>
                  <a:pt x="1252910" y="1285169"/>
                  <a:pt x="1270055" y="1363274"/>
                </a:cubicBezTo>
                <a:cubicBezTo>
                  <a:pt x="1274817" y="1384229"/>
                  <a:pt x="1274817" y="1405184"/>
                  <a:pt x="1276722" y="1427092"/>
                </a:cubicBezTo>
                <a:cubicBezTo>
                  <a:pt x="1279580" y="1463287"/>
                  <a:pt x="1284342" y="1499482"/>
                  <a:pt x="1284342" y="1534724"/>
                </a:cubicBezTo>
                <a:cubicBezTo>
                  <a:pt x="1284342" y="1581397"/>
                  <a:pt x="1281485" y="1628069"/>
                  <a:pt x="1279580" y="1673789"/>
                </a:cubicBezTo>
                <a:close/>
                <a:moveTo>
                  <a:pt x="1437695" y="1289932"/>
                </a:moveTo>
                <a:cubicBezTo>
                  <a:pt x="1439600" y="1289932"/>
                  <a:pt x="1440552" y="1288979"/>
                  <a:pt x="1442457" y="1288979"/>
                </a:cubicBezTo>
                <a:cubicBezTo>
                  <a:pt x="1444362" y="1292789"/>
                  <a:pt x="1446267" y="1296599"/>
                  <a:pt x="1447220" y="1300409"/>
                </a:cubicBezTo>
                <a:cubicBezTo>
                  <a:pt x="1448172" y="1308982"/>
                  <a:pt x="1448172" y="1318507"/>
                  <a:pt x="1448172" y="1327079"/>
                </a:cubicBezTo>
                <a:cubicBezTo>
                  <a:pt x="1446267" y="1352797"/>
                  <a:pt x="1451030" y="1375657"/>
                  <a:pt x="1470080" y="1394707"/>
                </a:cubicBezTo>
                <a:cubicBezTo>
                  <a:pt x="1481510" y="1406137"/>
                  <a:pt x="1481510" y="1418519"/>
                  <a:pt x="1476747" y="1433759"/>
                </a:cubicBezTo>
                <a:cubicBezTo>
                  <a:pt x="1469127" y="1457572"/>
                  <a:pt x="1453887" y="1476622"/>
                  <a:pt x="1439600" y="1497577"/>
                </a:cubicBezTo>
                <a:cubicBezTo>
                  <a:pt x="1431980" y="1428044"/>
                  <a:pt x="1431027" y="1359464"/>
                  <a:pt x="1437695" y="1289932"/>
                </a:cubicBezTo>
                <a:close/>
                <a:moveTo>
                  <a:pt x="1475795" y="1882387"/>
                </a:moveTo>
                <a:cubicBezTo>
                  <a:pt x="1468175" y="1887149"/>
                  <a:pt x="1465317" y="1880482"/>
                  <a:pt x="1462460" y="1874767"/>
                </a:cubicBezTo>
                <a:cubicBezTo>
                  <a:pt x="1438647" y="1833809"/>
                  <a:pt x="1411977" y="1796662"/>
                  <a:pt x="1371972" y="1769992"/>
                </a:cubicBezTo>
                <a:cubicBezTo>
                  <a:pt x="1360542" y="1762372"/>
                  <a:pt x="1348160" y="1756657"/>
                  <a:pt x="1336730" y="1750942"/>
                </a:cubicBezTo>
                <a:cubicBezTo>
                  <a:pt x="1331015" y="1748084"/>
                  <a:pt x="1325300" y="1746179"/>
                  <a:pt x="1319585" y="1744274"/>
                </a:cubicBezTo>
                <a:cubicBezTo>
                  <a:pt x="1319585" y="1742369"/>
                  <a:pt x="1320537" y="1740464"/>
                  <a:pt x="1320537" y="1738559"/>
                </a:cubicBezTo>
                <a:cubicBezTo>
                  <a:pt x="1326252" y="1739512"/>
                  <a:pt x="1331967" y="1738559"/>
                  <a:pt x="1337682" y="1740464"/>
                </a:cubicBezTo>
                <a:cubicBezTo>
                  <a:pt x="1367210" y="1749989"/>
                  <a:pt x="1395785" y="1762372"/>
                  <a:pt x="1416740" y="1788089"/>
                </a:cubicBezTo>
                <a:cubicBezTo>
                  <a:pt x="1434837" y="1809997"/>
                  <a:pt x="1454840" y="1831904"/>
                  <a:pt x="1473890" y="1853812"/>
                </a:cubicBezTo>
                <a:cubicBezTo>
                  <a:pt x="1476747" y="1857622"/>
                  <a:pt x="1478652" y="1861432"/>
                  <a:pt x="1480557" y="1865242"/>
                </a:cubicBezTo>
                <a:cubicBezTo>
                  <a:pt x="1483415" y="1872862"/>
                  <a:pt x="1482462" y="1878577"/>
                  <a:pt x="1475795" y="1882387"/>
                </a:cubicBezTo>
                <a:close/>
              </a:path>
            </a:pathLst>
          </a:custGeom>
          <a:solidFill>
            <a:schemeClr val="accent2"/>
          </a:solidFill>
          <a:ln w="9525" cap="flat">
            <a:noFill/>
            <a:prstDash val="solid"/>
            <a:miter/>
          </a:ln>
        </p:spPr>
        <p:txBody>
          <a:bodyPr rtlCol="0" anchor="ctr"/>
          <a:lstStyle/>
          <a:p>
            <a:endParaRPr lang="en-US" dirty="0"/>
          </a:p>
        </p:txBody>
      </p:sp>
      <p:sp>
        <p:nvSpPr>
          <p:cNvPr id="94" name="Freeform 3">
            <a:extLst>
              <a:ext uri="{FF2B5EF4-FFF2-40B4-BE49-F238E27FC236}">
                <a16:creationId xmlns:a16="http://schemas.microsoft.com/office/drawing/2014/main" id="{5FE5C471-86EF-4BDA-A279-588BB8713865}"/>
              </a:ext>
            </a:extLst>
          </p:cNvPr>
          <p:cNvSpPr/>
          <p:nvPr/>
        </p:nvSpPr>
        <p:spPr>
          <a:xfrm flipH="1">
            <a:off x="261610" y="5096320"/>
            <a:ext cx="1323117" cy="1629983"/>
          </a:xfrm>
          <a:custGeom>
            <a:avLst/>
            <a:gdLst>
              <a:gd name="connsiteX0" fmla="*/ 2614174 w 2816128"/>
              <a:gd name="connsiteY0" fmla="*/ 72928 h 3814675"/>
              <a:gd name="connsiteX1" fmla="*/ 2322464 w 2816128"/>
              <a:gd name="connsiteY1" fmla="*/ 0 h 3814675"/>
              <a:gd name="connsiteX2" fmla="*/ 2193438 w 2816128"/>
              <a:gd name="connsiteY2" fmla="*/ 185124 h 3814675"/>
              <a:gd name="connsiteX3" fmla="*/ 2114901 w 2816128"/>
              <a:gd name="connsiteY3" fmla="*/ 201953 h 3814675"/>
              <a:gd name="connsiteX4" fmla="*/ 2142950 w 2816128"/>
              <a:gd name="connsiteY4" fmla="*/ 314150 h 3814675"/>
              <a:gd name="connsiteX5" fmla="*/ 2047583 w 2816128"/>
              <a:gd name="connsiteY5" fmla="*/ 482444 h 3814675"/>
              <a:gd name="connsiteX6" fmla="*/ 2159779 w 2816128"/>
              <a:gd name="connsiteY6" fmla="*/ 734886 h 3814675"/>
              <a:gd name="connsiteX7" fmla="*/ 2030754 w 2816128"/>
              <a:gd name="connsiteY7" fmla="*/ 779764 h 3814675"/>
              <a:gd name="connsiteX8" fmla="*/ 1997095 w 2816128"/>
              <a:gd name="connsiteY8" fmla="*/ 847082 h 3814675"/>
              <a:gd name="connsiteX9" fmla="*/ 1997095 w 2816128"/>
              <a:gd name="connsiteY9" fmla="*/ 734886 h 3814675"/>
              <a:gd name="connsiteX10" fmla="*/ 1946606 w 2816128"/>
              <a:gd name="connsiteY10" fmla="*/ 695617 h 3814675"/>
              <a:gd name="connsiteX11" fmla="*/ 1772702 w 2816128"/>
              <a:gd name="connsiteY11" fmla="*/ 746105 h 3814675"/>
              <a:gd name="connsiteX12" fmla="*/ 1402454 w 2816128"/>
              <a:gd name="connsiteY12" fmla="*/ 605860 h 3814675"/>
              <a:gd name="connsiteX13" fmla="*/ 1705384 w 2816128"/>
              <a:gd name="connsiteY13" fmla="*/ 1178061 h 3814675"/>
              <a:gd name="connsiteX14" fmla="*/ 1800751 w 2816128"/>
              <a:gd name="connsiteY14" fmla="*/ 1250989 h 3814675"/>
              <a:gd name="connsiteX15" fmla="*/ 1649286 w 2816128"/>
              <a:gd name="connsiteY15" fmla="*/ 1475381 h 3814675"/>
              <a:gd name="connsiteX16" fmla="*/ 1727824 w 2816128"/>
              <a:gd name="connsiteY16" fmla="*/ 1694164 h 3814675"/>
              <a:gd name="connsiteX17" fmla="*/ 1817581 w 2816128"/>
              <a:gd name="connsiteY17" fmla="*/ 1688555 h 3814675"/>
              <a:gd name="connsiteX18" fmla="*/ 1671725 w 2816128"/>
              <a:gd name="connsiteY18" fmla="*/ 1856849 h 3814675"/>
              <a:gd name="connsiteX19" fmla="*/ 914400 w 2816128"/>
              <a:gd name="connsiteY19" fmla="*/ 1604407 h 3814675"/>
              <a:gd name="connsiteX20" fmla="*/ 460005 w 2816128"/>
              <a:gd name="connsiteY20" fmla="*/ 2631004 h 3814675"/>
              <a:gd name="connsiteX21" fmla="*/ 263662 w 2816128"/>
              <a:gd name="connsiteY21" fmla="*/ 2838567 h 3814675"/>
              <a:gd name="connsiteX22" fmla="*/ 44879 w 2816128"/>
              <a:gd name="connsiteY22" fmla="*/ 2883445 h 3814675"/>
              <a:gd name="connsiteX23" fmla="*/ 0 w 2816128"/>
              <a:gd name="connsiteY23" fmla="*/ 2990032 h 3814675"/>
              <a:gd name="connsiteX24" fmla="*/ 274881 w 2816128"/>
              <a:gd name="connsiteY24" fmla="*/ 3113448 h 3814675"/>
              <a:gd name="connsiteX25" fmla="*/ 504884 w 2816128"/>
              <a:gd name="connsiteY25" fmla="*/ 3012471 h 3814675"/>
              <a:gd name="connsiteX26" fmla="*/ 471225 w 2816128"/>
              <a:gd name="connsiteY26" fmla="*/ 3141497 h 3814675"/>
              <a:gd name="connsiteX27" fmla="*/ 572201 w 2816128"/>
              <a:gd name="connsiteY27" fmla="*/ 3186375 h 3814675"/>
              <a:gd name="connsiteX28" fmla="*/ 381468 w 2816128"/>
              <a:gd name="connsiteY28" fmla="*/ 3646380 h 3814675"/>
              <a:gd name="connsiteX29" fmla="*/ 196344 w 2816128"/>
              <a:gd name="connsiteY29" fmla="*/ 3691259 h 3814675"/>
              <a:gd name="connsiteX30" fmla="*/ 263662 w 2816128"/>
              <a:gd name="connsiteY30" fmla="*/ 3792235 h 3814675"/>
              <a:gd name="connsiteX31" fmla="*/ 555372 w 2816128"/>
              <a:gd name="connsiteY31" fmla="*/ 3814675 h 3814675"/>
              <a:gd name="connsiteX32" fmla="*/ 589031 w 2816128"/>
              <a:gd name="connsiteY32" fmla="*/ 3607112 h 3814675"/>
              <a:gd name="connsiteX33" fmla="*/ 645129 w 2816128"/>
              <a:gd name="connsiteY33" fmla="*/ 3601502 h 3814675"/>
              <a:gd name="connsiteX34" fmla="*/ 690008 w 2816128"/>
              <a:gd name="connsiteY34" fmla="*/ 3724918 h 3814675"/>
              <a:gd name="connsiteX35" fmla="*/ 774155 w 2816128"/>
              <a:gd name="connsiteY35" fmla="*/ 3730528 h 3814675"/>
              <a:gd name="connsiteX36" fmla="*/ 779765 w 2816128"/>
              <a:gd name="connsiteY36" fmla="*/ 3500525 h 3814675"/>
              <a:gd name="connsiteX37" fmla="*/ 746106 w 2816128"/>
              <a:gd name="connsiteY37" fmla="*/ 3231254 h 3814675"/>
              <a:gd name="connsiteX38" fmla="*/ 903181 w 2816128"/>
              <a:gd name="connsiteY38" fmla="*/ 2653443 h 3814675"/>
              <a:gd name="connsiteX39" fmla="*/ 1166842 w 2816128"/>
              <a:gd name="connsiteY39" fmla="*/ 2546856 h 3814675"/>
              <a:gd name="connsiteX40" fmla="*/ 1531480 w 2816128"/>
              <a:gd name="connsiteY40" fmla="*/ 2653443 h 3814675"/>
              <a:gd name="connsiteX41" fmla="*/ 1593188 w 2816128"/>
              <a:gd name="connsiteY41" fmla="*/ 2653443 h 3814675"/>
              <a:gd name="connsiteX42" fmla="*/ 1649286 w 2816128"/>
              <a:gd name="connsiteY42" fmla="*/ 2754420 h 3814675"/>
              <a:gd name="connsiteX43" fmla="*/ 1800751 w 2816128"/>
              <a:gd name="connsiteY43" fmla="*/ 2788078 h 3814675"/>
              <a:gd name="connsiteX44" fmla="*/ 1811971 w 2816128"/>
              <a:gd name="connsiteY44" fmla="*/ 2821737 h 3814675"/>
              <a:gd name="connsiteX45" fmla="*/ 1772702 w 2816128"/>
              <a:gd name="connsiteY45" fmla="*/ 3023691 h 3814675"/>
              <a:gd name="connsiteX46" fmla="*/ 1750263 w 2816128"/>
              <a:gd name="connsiteY46" fmla="*/ 3349060 h 3814675"/>
              <a:gd name="connsiteX47" fmla="*/ 1542700 w 2816128"/>
              <a:gd name="connsiteY47" fmla="*/ 3371499 h 3814675"/>
              <a:gd name="connsiteX48" fmla="*/ 1206111 w 2816128"/>
              <a:gd name="connsiteY48" fmla="*/ 3421988 h 3814675"/>
              <a:gd name="connsiteX49" fmla="*/ 1178062 w 2816128"/>
              <a:gd name="connsiteY49" fmla="*/ 3494915 h 3814675"/>
              <a:gd name="connsiteX50" fmla="*/ 1116354 w 2816128"/>
              <a:gd name="connsiteY50" fmla="*/ 3522964 h 3814675"/>
              <a:gd name="connsiteX51" fmla="*/ 1144403 w 2816128"/>
              <a:gd name="connsiteY51" fmla="*/ 3657600 h 3814675"/>
              <a:gd name="connsiteX52" fmla="*/ 1284648 w 2816128"/>
              <a:gd name="connsiteY52" fmla="*/ 3663210 h 3814675"/>
              <a:gd name="connsiteX53" fmla="*/ 1279038 w 2816128"/>
              <a:gd name="connsiteY53" fmla="*/ 3511745 h 3814675"/>
              <a:gd name="connsiteX54" fmla="*/ 1458552 w 2816128"/>
              <a:gd name="connsiteY54" fmla="*/ 3522964 h 3814675"/>
              <a:gd name="connsiteX55" fmla="*/ 1430503 w 2816128"/>
              <a:gd name="connsiteY55" fmla="*/ 3601502 h 3814675"/>
              <a:gd name="connsiteX56" fmla="*/ 1402454 w 2816128"/>
              <a:gd name="connsiteY56" fmla="*/ 3663210 h 3814675"/>
              <a:gd name="connsiteX57" fmla="*/ 1318307 w 2816128"/>
              <a:gd name="connsiteY57" fmla="*/ 3680039 h 3814675"/>
              <a:gd name="connsiteX58" fmla="*/ 1452943 w 2816128"/>
              <a:gd name="connsiteY58" fmla="*/ 3803455 h 3814675"/>
              <a:gd name="connsiteX59" fmla="*/ 1520260 w 2816128"/>
              <a:gd name="connsiteY59" fmla="*/ 3668820 h 3814675"/>
              <a:gd name="connsiteX60" fmla="*/ 1823190 w 2816128"/>
              <a:gd name="connsiteY60" fmla="*/ 3567843 h 3814675"/>
              <a:gd name="connsiteX61" fmla="*/ 2159779 w 2816128"/>
              <a:gd name="connsiteY61" fmla="*/ 3640770 h 3814675"/>
              <a:gd name="connsiteX62" fmla="*/ 2114901 w 2816128"/>
              <a:gd name="connsiteY62" fmla="*/ 3741747 h 3814675"/>
              <a:gd name="connsiteX63" fmla="*/ 2210268 w 2816128"/>
              <a:gd name="connsiteY63" fmla="*/ 3809065 h 3814675"/>
              <a:gd name="connsiteX64" fmla="*/ 2283195 w 2816128"/>
              <a:gd name="connsiteY64" fmla="*/ 3758577 h 3814675"/>
              <a:gd name="connsiteX65" fmla="*/ 2271976 w 2816128"/>
              <a:gd name="connsiteY65" fmla="*/ 3663210 h 3814675"/>
              <a:gd name="connsiteX66" fmla="*/ 2451490 w 2816128"/>
              <a:gd name="connsiteY66" fmla="*/ 3584672 h 3814675"/>
              <a:gd name="connsiteX67" fmla="*/ 2434660 w 2816128"/>
              <a:gd name="connsiteY67" fmla="*/ 3410768 h 3814675"/>
              <a:gd name="connsiteX68" fmla="*/ 1929777 w 2816128"/>
              <a:gd name="connsiteY68" fmla="*/ 3382719 h 3814675"/>
              <a:gd name="connsiteX69" fmla="*/ 1918557 w 2816128"/>
              <a:gd name="connsiteY69" fmla="*/ 3057350 h 3814675"/>
              <a:gd name="connsiteX70" fmla="*/ 1884898 w 2816128"/>
              <a:gd name="connsiteY70" fmla="*/ 3040520 h 3814675"/>
              <a:gd name="connsiteX71" fmla="*/ 1907338 w 2816128"/>
              <a:gd name="connsiteY71" fmla="*/ 2861006 h 3814675"/>
              <a:gd name="connsiteX72" fmla="*/ 1862459 w 2816128"/>
              <a:gd name="connsiteY72" fmla="*/ 2799298 h 3814675"/>
              <a:gd name="connsiteX73" fmla="*/ 2109291 w 2816128"/>
              <a:gd name="connsiteY73" fmla="*/ 2743200 h 3814675"/>
              <a:gd name="connsiteX74" fmla="*/ 2131730 w 2816128"/>
              <a:gd name="connsiteY74" fmla="*/ 2614174 h 3814675"/>
              <a:gd name="connsiteX75" fmla="*/ 2372952 w 2816128"/>
              <a:gd name="connsiteY75" fmla="*/ 2647833 h 3814675"/>
              <a:gd name="connsiteX76" fmla="*/ 2597345 w 2816128"/>
              <a:gd name="connsiteY76" fmla="*/ 2058802 h 3814675"/>
              <a:gd name="connsiteX77" fmla="*/ 2552466 w 2816128"/>
              <a:gd name="connsiteY77" fmla="*/ 1974655 h 3814675"/>
              <a:gd name="connsiteX78" fmla="*/ 2698322 w 2816128"/>
              <a:gd name="connsiteY78" fmla="*/ 1486601 h 3814675"/>
              <a:gd name="connsiteX79" fmla="*/ 2642224 w 2816128"/>
              <a:gd name="connsiteY79" fmla="*/ 1380015 h 3814675"/>
              <a:gd name="connsiteX80" fmla="*/ 2501978 w 2816128"/>
              <a:gd name="connsiteY80" fmla="*/ 796594 h 3814675"/>
              <a:gd name="connsiteX81" fmla="*/ 2816128 w 2816128"/>
              <a:gd name="connsiteY81" fmla="*/ 673178 h 3814675"/>
              <a:gd name="connsiteX82" fmla="*/ 2771249 w 2816128"/>
              <a:gd name="connsiteY82" fmla="*/ 437566 h 3814675"/>
              <a:gd name="connsiteX83" fmla="*/ 2614174 w 2816128"/>
              <a:gd name="connsiteY83" fmla="*/ 72928 h 3814675"/>
              <a:gd name="connsiteX0" fmla="*/ 2614174 w 2816128"/>
              <a:gd name="connsiteY0" fmla="*/ 84148 h 3825895"/>
              <a:gd name="connsiteX1" fmla="*/ 2395391 w 2816128"/>
              <a:gd name="connsiteY1" fmla="*/ 0 h 3825895"/>
              <a:gd name="connsiteX2" fmla="*/ 2193438 w 2816128"/>
              <a:gd name="connsiteY2" fmla="*/ 196344 h 3825895"/>
              <a:gd name="connsiteX3" fmla="*/ 2114901 w 2816128"/>
              <a:gd name="connsiteY3" fmla="*/ 213173 h 3825895"/>
              <a:gd name="connsiteX4" fmla="*/ 2142950 w 2816128"/>
              <a:gd name="connsiteY4" fmla="*/ 325370 h 3825895"/>
              <a:gd name="connsiteX5" fmla="*/ 2047583 w 2816128"/>
              <a:gd name="connsiteY5" fmla="*/ 493664 h 3825895"/>
              <a:gd name="connsiteX6" fmla="*/ 2159779 w 2816128"/>
              <a:gd name="connsiteY6" fmla="*/ 746106 h 3825895"/>
              <a:gd name="connsiteX7" fmla="*/ 2030754 w 2816128"/>
              <a:gd name="connsiteY7" fmla="*/ 790984 h 3825895"/>
              <a:gd name="connsiteX8" fmla="*/ 1997095 w 2816128"/>
              <a:gd name="connsiteY8" fmla="*/ 858302 h 3825895"/>
              <a:gd name="connsiteX9" fmla="*/ 1997095 w 2816128"/>
              <a:gd name="connsiteY9" fmla="*/ 746106 h 3825895"/>
              <a:gd name="connsiteX10" fmla="*/ 1946606 w 2816128"/>
              <a:gd name="connsiteY10" fmla="*/ 706837 h 3825895"/>
              <a:gd name="connsiteX11" fmla="*/ 1772702 w 2816128"/>
              <a:gd name="connsiteY11" fmla="*/ 757325 h 3825895"/>
              <a:gd name="connsiteX12" fmla="*/ 1402454 w 2816128"/>
              <a:gd name="connsiteY12" fmla="*/ 617080 h 3825895"/>
              <a:gd name="connsiteX13" fmla="*/ 1705384 w 2816128"/>
              <a:gd name="connsiteY13" fmla="*/ 1189281 h 3825895"/>
              <a:gd name="connsiteX14" fmla="*/ 1800751 w 2816128"/>
              <a:gd name="connsiteY14" fmla="*/ 1262209 h 3825895"/>
              <a:gd name="connsiteX15" fmla="*/ 1649286 w 2816128"/>
              <a:gd name="connsiteY15" fmla="*/ 1486601 h 3825895"/>
              <a:gd name="connsiteX16" fmla="*/ 1727824 w 2816128"/>
              <a:gd name="connsiteY16" fmla="*/ 1705384 h 3825895"/>
              <a:gd name="connsiteX17" fmla="*/ 1817581 w 2816128"/>
              <a:gd name="connsiteY17" fmla="*/ 1699775 h 3825895"/>
              <a:gd name="connsiteX18" fmla="*/ 1671725 w 2816128"/>
              <a:gd name="connsiteY18" fmla="*/ 1868069 h 3825895"/>
              <a:gd name="connsiteX19" fmla="*/ 914400 w 2816128"/>
              <a:gd name="connsiteY19" fmla="*/ 1615627 h 3825895"/>
              <a:gd name="connsiteX20" fmla="*/ 460005 w 2816128"/>
              <a:gd name="connsiteY20" fmla="*/ 2642224 h 3825895"/>
              <a:gd name="connsiteX21" fmla="*/ 263662 w 2816128"/>
              <a:gd name="connsiteY21" fmla="*/ 2849787 h 3825895"/>
              <a:gd name="connsiteX22" fmla="*/ 44879 w 2816128"/>
              <a:gd name="connsiteY22" fmla="*/ 2894665 h 3825895"/>
              <a:gd name="connsiteX23" fmla="*/ 0 w 2816128"/>
              <a:gd name="connsiteY23" fmla="*/ 3001252 h 3825895"/>
              <a:gd name="connsiteX24" fmla="*/ 274881 w 2816128"/>
              <a:gd name="connsiteY24" fmla="*/ 3124668 h 3825895"/>
              <a:gd name="connsiteX25" fmla="*/ 504884 w 2816128"/>
              <a:gd name="connsiteY25" fmla="*/ 3023691 h 3825895"/>
              <a:gd name="connsiteX26" fmla="*/ 471225 w 2816128"/>
              <a:gd name="connsiteY26" fmla="*/ 3152717 h 3825895"/>
              <a:gd name="connsiteX27" fmla="*/ 572201 w 2816128"/>
              <a:gd name="connsiteY27" fmla="*/ 3197595 h 3825895"/>
              <a:gd name="connsiteX28" fmla="*/ 381468 w 2816128"/>
              <a:gd name="connsiteY28" fmla="*/ 3657600 h 3825895"/>
              <a:gd name="connsiteX29" fmla="*/ 196344 w 2816128"/>
              <a:gd name="connsiteY29" fmla="*/ 3702479 h 3825895"/>
              <a:gd name="connsiteX30" fmla="*/ 263662 w 2816128"/>
              <a:gd name="connsiteY30" fmla="*/ 3803455 h 3825895"/>
              <a:gd name="connsiteX31" fmla="*/ 555372 w 2816128"/>
              <a:gd name="connsiteY31" fmla="*/ 3825895 h 3825895"/>
              <a:gd name="connsiteX32" fmla="*/ 589031 w 2816128"/>
              <a:gd name="connsiteY32" fmla="*/ 3618332 h 3825895"/>
              <a:gd name="connsiteX33" fmla="*/ 645129 w 2816128"/>
              <a:gd name="connsiteY33" fmla="*/ 3612722 h 3825895"/>
              <a:gd name="connsiteX34" fmla="*/ 690008 w 2816128"/>
              <a:gd name="connsiteY34" fmla="*/ 3736138 h 3825895"/>
              <a:gd name="connsiteX35" fmla="*/ 774155 w 2816128"/>
              <a:gd name="connsiteY35" fmla="*/ 3741748 h 3825895"/>
              <a:gd name="connsiteX36" fmla="*/ 779765 w 2816128"/>
              <a:gd name="connsiteY36" fmla="*/ 3511745 h 3825895"/>
              <a:gd name="connsiteX37" fmla="*/ 746106 w 2816128"/>
              <a:gd name="connsiteY37" fmla="*/ 3242474 h 3825895"/>
              <a:gd name="connsiteX38" fmla="*/ 903181 w 2816128"/>
              <a:gd name="connsiteY38" fmla="*/ 2664663 h 3825895"/>
              <a:gd name="connsiteX39" fmla="*/ 1166842 w 2816128"/>
              <a:gd name="connsiteY39" fmla="*/ 2558076 h 3825895"/>
              <a:gd name="connsiteX40" fmla="*/ 1531480 w 2816128"/>
              <a:gd name="connsiteY40" fmla="*/ 2664663 h 3825895"/>
              <a:gd name="connsiteX41" fmla="*/ 1593188 w 2816128"/>
              <a:gd name="connsiteY41" fmla="*/ 2664663 h 3825895"/>
              <a:gd name="connsiteX42" fmla="*/ 1649286 w 2816128"/>
              <a:gd name="connsiteY42" fmla="*/ 2765640 h 3825895"/>
              <a:gd name="connsiteX43" fmla="*/ 1800751 w 2816128"/>
              <a:gd name="connsiteY43" fmla="*/ 2799298 h 3825895"/>
              <a:gd name="connsiteX44" fmla="*/ 1811971 w 2816128"/>
              <a:gd name="connsiteY44" fmla="*/ 2832957 h 3825895"/>
              <a:gd name="connsiteX45" fmla="*/ 1772702 w 2816128"/>
              <a:gd name="connsiteY45" fmla="*/ 3034911 h 3825895"/>
              <a:gd name="connsiteX46" fmla="*/ 1750263 w 2816128"/>
              <a:gd name="connsiteY46" fmla="*/ 3360280 h 3825895"/>
              <a:gd name="connsiteX47" fmla="*/ 1542700 w 2816128"/>
              <a:gd name="connsiteY47" fmla="*/ 3382719 h 3825895"/>
              <a:gd name="connsiteX48" fmla="*/ 1206111 w 2816128"/>
              <a:gd name="connsiteY48" fmla="*/ 3433208 h 3825895"/>
              <a:gd name="connsiteX49" fmla="*/ 1178062 w 2816128"/>
              <a:gd name="connsiteY49" fmla="*/ 3506135 h 3825895"/>
              <a:gd name="connsiteX50" fmla="*/ 1116354 w 2816128"/>
              <a:gd name="connsiteY50" fmla="*/ 3534184 h 3825895"/>
              <a:gd name="connsiteX51" fmla="*/ 1144403 w 2816128"/>
              <a:gd name="connsiteY51" fmla="*/ 3668820 h 3825895"/>
              <a:gd name="connsiteX52" fmla="*/ 1284648 w 2816128"/>
              <a:gd name="connsiteY52" fmla="*/ 3674430 h 3825895"/>
              <a:gd name="connsiteX53" fmla="*/ 1279038 w 2816128"/>
              <a:gd name="connsiteY53" fmla="*/ 3522965 h 3825895"/>
              <a:gd name="connsiteX54" fmla="*/ 1458552 w 2816128"/>
              <a:gd name="connsiteY54" fmla="*/ 3534184 h 3825895"/>
              <a:gd name="connsiteX55" fmla="*/ 1430503 w 2816128"/>
              <a:gd name="connsiteY55" fmla="*/ 3612722 h 3825895"/>
              <a:gd name="connsiteX56" fmla="*/ 1402454 w 2816128"/>
              <a:gd name="connsiteY56" fmla="*/ 3674430 h 3825895"/>
              <a:gd name="connsiteX57" fmla="*/ 1318307 w 2816128"/>
              <a:gd name="connsiteY57" fmla="*/ 3691259 h 3825895"/>
              <a:gd name="connsiteX58" fmla="*/ 1452943 w 2816128"/>
              <a:gd name="connsiteY58" fmla="*/ 3814675 h 3825895"/>
              <a:gd name="connsiteX59" fmla="*/ 1520260 w 2816128"/>
              <a:gd name="connsiteY59" fmla="*/ 3680040 h 3825895"/>
              <a:gd name="connsiteX60" fmla="*/ 1823190 w 2816128"/>
              <a:gd name="connsiteY60" fmla="*/ 3579063 h 3825895"/>
              <a:gd name="connsiteX61" fmla="*/ 2159779 w 2816128"/>
              <a:gd name="connsiteY61" fmla="*/ 3651990 h 3825895"/>
              <a:gd name="connsiteX62" fmla="*/ 2114901 w 2816128"/>
              <a:gd name="connsiteY62" fmla="*/ 3752967 h 3825895"/>
              <a:gd name="connsiteX63" fmla="*/ 2210268 w 2816128"/>
              <a:gd name="connsiteY63" fmla="*/ 3820285 h 3825895"/>
              <a:gd name="connsiteX64" fmla="*/ 2283195 w 2816128"/>
              <a:gd name="connsiteY64" fmla="*/ 3769797 h 3825895"/>
              <a:gd name="connsiteX65" fmla="*/ 2271976 w 2816128"/>
              <a:gd name="connsiteY65" fmla="*/ 3674430 h 3825895"/>
              <a:gd name="connsiteX66" fmla="*/ 2451490 w 2816128"/>
              <a:gd name="connsiteY66" fmla="*/ 3595892 h 3825895"/>
              <a:gd name="connsiteX67" fmla="*/ 2434660 w 2816128"/>
              <a:gd name="connsiteY67" fmla="*/ 3421988 h 3825895"/>
              <a:gd name="connsiteX68" fmla="*/ 1929777 w 2816128"/>
              <a:gd name="connsiteY68" fmla="*/ 3393939 h 3825895"/>
              <a:gd name="connsiteX69" fmla="*/ 1918557 w 2816128"/>
              <a:gd name="connsiteY69" fmla="*/ 3068570 h 3825895"/>
              <a:gd name="connsiteX70" fmla="*/ 1884898 w 2816128"/>
              <a:gd name="connsiteY70" fmla="*/ 3051740 h 3825895"/>
              <a:gd name="connsiteX71" fmla="*/ 1907338 w 2816128"/>
              <a:gd name="connsiteY71" fmla="*/ 2872226 h 3825895"/>
              <a:gd name="connsiteX72" fmla="*/ 1862459 w 2816128"/>
              <a:gd name="connsiteY72" fmla="*/ 2810518 h 3825895"/>
              <a:gd name="connsiteX73" fmla="*/ 2109291 w 2816128"/>
              <a:gd name="connsiteY73" fmla="*/ 2754420 h 3825895"/>
              <a:gd name="connsiteX74" fmla="*/ 2131730 w 2816128"/>
              <a:gd name="connsiteY74" fmla="*/ 2625394 h 3825895"/>
              <a:gd name="connsiteX75" fmla="*/ 2372952 w 2816128"/>
              <a:gd name="connsiteY75" fmla="*/ 2659053 h 3825895"/>
              <a:gd name="connsiteX76" fmla="*/ 2597345 w 2816128"/>
              <a:gd name="connsiteY76" fmla="*/ 2070022 h 3825895"/>
              <a:gd name="connsiteX77" fmla="*/ 2552466 w 2816128"/>
              <a:gd name="connsiteY77" fmla="*/ 1985875 h 3825895"/>
              <a:gd name="connsiteX78" fmla="*/ 2698322 w 2816128"/>
              <a:gd name="connsiteY78" fmla="*/ 1497821 h 3825895"/>
              <a:gd name="connsiteX79" fmla="*/ 2642224 w 2816128"/>
              <a:gd name="connsiteY79" fmla="*/ 1391235 h 3825895"/>
              <a:gd name="connsiteX80" fmla="*/ 2501978 w 2816128"/>
              <a:gd name="connsiteY80" fmla="*/ 807814 h 3825895"/>
              <a:gd name="connsiteX81" fmla="*/ 2816128 w 2816128"/>
              <a:gd name="connsiteY81" fmla="*/ 684398 h 3825895"/>
              <a:gd name="connsiteX82" fmla="*/ 2771249 w 2816128"/>
              <a:gd name="connsiteY82" fmla="*/ 448786 h 3825895"/>
              <a:gd name="connsiteX83" fmla="*/ 2614174 w 2816128"/>
              <a:gd name="connsiteY83" fmla="*/ 84148 h 3825895"/>
              <a:gd name="connsiteX0" fmla="*/ 2614174 w 2816128"/>
              <a:gd name="connsiteY0" fmla="*/ 85752 h 3827499"/>
              <a:gd name="connsiteX1" fmla="*/ 2395391 w 2816128"/>
              <a:gd name="connsiteY1" fmla="*/ 1604 h 3827499"/>
              <a:gd name="connsiteX2" fmla="*/ 2193438 w 2816128"/>
              <a:gd name="connsiteY2" fmla="*/ 197948 h 3827499"/>
              <a:gd name="connsiteX3" fmla="*/ 2114901 w 2816128"/>
              <a:gd name="connsiteY3" fmla="*/ 214777 h 3827499"/>
              <a:gd name="connsiteX4" fmla="*/ 2142950 w 2816128"/>
              <a:gd name="connsiteY4" fmla="*/ 326974 h 3827499"/>
              <a:gd name="connsiteX5" fmla="*/ 2047583 w 2816128"/>
              <a:gd name="connsiteY5" fmla="*/ 495268 h 3827499"/>
              <a:gd name="connsiteX6" fmla="*/ 2159779 w 2816128"/>
              <a:gd name="connsiteY6" fmla="*/ 747710 h 3827499"/>
              <a:gd name="connsiteX7" fmla="*/ 2030754 w 2816128"/>
              <a:gd name="connsiteY7" fmla="*/ 792588 h 3827499"/>
              <a:gd name="connsiteX8" fmla="*/ 1997095 w 2816128"/>
              <a:gd name="connsiteY8" fmla="*/ 859906 h 3827499"/>
              <a:gd name="connsiteX9" fmla="*/ 1997095 w 2816128"/>
              <a:gd name="connsiteY9" fmla="*/ 747710 h 3827499"/>
              <a:gd name="connsiteX10" fmla="*/ 1946606 w 2816128"/>
              <a:gd name="connsiteY10" fmla="*/ 708441 h 3827499"/>
              <a:gd name="connsiteX11" fmla="*/ 1772702 w 2816128"/>
              <a:gd name="connsiteY11" fmla="*/ 758929 h 3827499"/>
              <a:gd name="connsiteX12" fmla="*/ 1402454 w 2816128"/>
              <a:gd name="connsiteY12" fmla="*/ 618684 h 3827499"/>
              <a:gd name="connsiteX13" fmla="*/ 1705384 w 2816128"/>
              <a:gd name="connsiteY13" fmla="*/ 1190885 h 3827499"/>
              <a:gd name="connsiteX14" fmla="*/ 1800751 w 2816128"/>
              <a:gd name="connsiteY14" fmla="*/ 1263813 h 3827499"/>
              <a:gd name="connsiteX15" fmla="*/ 1649286 w 2816128"/>
              <a:gd name="connsiteY15" fmla="*/ 1488205 h 3827499"/>
              <a:gd name="connsiteX16" fmla="*/ 1727824 w 2816128"/>
              <a:gd name="connsiteY16" fmla="*/ 1706988 h 3827499"/>
              <a:gd name="connsiteX17" fmla="*/ 1817581 w 2816128"/>
              <a:gd name="connsiteY17" fmla="*/ 1701379 h 3827499"/>
              <a:gd name="connsiteX18" fmla="*/ 1671725 w 2816128"/>
              <a:gd name="connsiteY18" fmla="*/ 1869673 h 3827499"/>
              <a:gd name="connsiteX19" fmla="*/ 914400 w 2816128"/>
              <a:gd name="connsiteY19" fmla="*/ 1617231 h 3827499"/>
              <a:gd name="connsiteX20" fmla="*/ 460005 w 2816128"/>
              <a:gd name="connsiteY20" fmla="*/ 2643828 h 3827499"/>
              <a:gd name="connsiteX21" fmla="*/ 263662 w 2816128"/>
              <a:gd name="connsiteY21" fmla="*/ 2851391 h 3827499"/>
              <a:gd name="connsiteX22" fmla="*/ 44879 w 2816128"/>
              <a:gd name="connsiteY22" fmla="*/ 2896269 h 3827499"/>
              <a:gd name="connsiteX23" fmla="*/ 0 w 2816128"/>
              <a:gd name="connsiteY23" fmla="*/ 3002856 h 3827499"/>
              <a:gd name="connsiteX24" fmla="*/ 274881 w 2816128"/>
              <a:gd name="connsiteY24" fmla="*/ 3126272 h 3827499"/>
              <a:gd name="connsiteX25" fmla="*/ 504884 w 2816128"/>
              <a:gd name="connsiteY25" fmla="*/ 3025295 h 3827499"/>
              <a:gd name="connsiteX26" fmla="*/ 471225 w 2816128"/>
              <a:gd name="connsiteY26" fmla="*/ 3154321 h 3827499"/>
              <a:gd name="connsiteX27" fmla="*/ 572201 w 2816128"/>
              <a:gd name="connsiteY27" fmla="*/ 3199199 h 3827499"/>
              <a:gd name="connsiteX28" fmla="*/ 381468 w 2816128"/>
              <a:gd name="connsiteY28" fmla="*/ 3659204 h 3827499"/>
              <a:gd name="connsiteX29" fmla="*/ 196344 w 2816128"/>
              <a:gd name="connsiteY29" fmla="*/ 3704083 h 3827499"/>
              <a:gd name="connsiteX30" fmla="*/ 263662 w 2816128"/>
              <a:gd name="connsiteY30" fmla="*/ 3805059 h 3827499"/>
              <a:gd name="connsiteX31" fmla="*/ 555372 w 2816128"/>
              <a:gd name="connsiteY31" fmla="*/ 3827499 h 3827499"/>
              <a:gd name="connsiteX32" fmla="*/ 589031 w 2816128"/>
              <a:gd name="connsiteY32" fmla="*/ 3619936 h 3827499"/>
              <a:gd name="connsiteX33" fmla="*/ 645129 w 2816128"/>
              <a:gd name="connsiteY33" fmla="*/ 3614326 h 3827499"/>
              <a:gd name="connsiteX34" fmla="*/ 690008 w 2816128"/>
              <a:gd name="connsiteY34" fmla="*/ 3737742 h 3827499"/>
              <a:gd name="connsiteX35" fmla="*/ 774155 w 2816128"/>
              <a:gd name="connsiteY35" fmla="*/ 3743352 h 3827499"/>
              <a:gd name="connsiteX36" fmla="*/ 779765 w 2816128"/>
              <a:gd name="connsiteY36" fmla="*/ 3513349 h 3827499"/>
              <a:gd name="connsiteX37" fmla="*/ 746106 w 2816128"/>
              <a:gd name="connsiteY37" fmla="*/ 3244078 h 3827499"/>
              <a:gd name="connsiteX38" fmla="*/ 903181 w 2816128"/>
              <a:gd name="connsiteY38" fmla="*/ 2666267 h 3827499"/>
              <a:gd name="connsiteX39" fmla="*/ 1166842 w 2816128"/>
              <a:gd name="connsiteY39" fmla="*/ 2559680 h 3827499"/>
              <a:gd name="connsiteX40" fmla="*/ 1531480 w 2816128"/>
              <a:gd name="connsiteY40" fmla="*/ 2666267 h 3827499"/>
              <a:gd name="connsiteX41" fmla="*/ 1593188 w 2816128"/>
              <a:gd name="connsiteY41" fmla="*/ 2666267 h 3827499"/>
              <a:gd name="connsiteX42" fmla="*/ 1649286 w 2816128"/>
              <a:gd name="connsiteY42" fmla="*/ 2767244 h 3827499"/>
              <a:gd name="connsiteX43" fmla="*/ 1800751 w 2816128"/>
              <a:gd name="connsiteY43" fmla="*/ 2800902 h 3827499"/>
              <a:gd name="connsiteX44" fmla="*/ 1811971 w 2816128"/>
              <a:gd name="connsiteY44" fmla="*/ 2834561 h 3827499"/>
              <a:gd name="connsiteX45" fmla="*/ 1772702 w 2816128"/>
              <a:gd name="connsiteY45" fmla="*/ 3036515 h 3827499"/>
              <a:gd name="connsiteX46" fmla="*/ 1750263 w 2816128"/>
              <a:gd name="connsiteY46" fmla="*/ 3361884 h 3827499"/>
              <a:gd name="connsiteX47" fmla="*/ 1542700 w 2816128"/>
              <a:gd name="connsiteY47" fmla="*/ 3384323 h 3827499"/>
              <a:gd name="connsiteX48" fmla="*/ 1206111 w 2816128"/>
              <a:gd name="connsiteY48" fmla="*/ 3434812 h 3827499"/>
              <a:gd name="connsiteX49" fmla="*/ 1178062 w 2816128"/>
              <a:gd name="connsiteY49" fmla="*/ 3507739 h 3827499"/>
              <a:gd name="connsiteX50" fmla="*/ 1116354 w 2816128"/>
              <a:gd name="connsiteY50" fmla="*/ 3535788 h 3827499"/>
              <a:gd name="connsiteX51" fmla="*/ 1144403 w 2816128"/>
              <a:gd name="connsiteY51" fmla="*/ 3670424 h 3827499"/>
              <a:gd name="connsiteX52" fmla="*/ 1284648 w 2816128"/>
              <a:gd name="connsiteY52" fmla="*/ 3676034 h 3827499"/>
              <a:gd name="connsiteX53" fmla="*/ 1279038 w 2816128"/>
              <a:gd name="connsiteY53" fmla="*/ 3524569 h 3827499"/>
              <a:gd name="connsiteX54" fmla="*/ 1458552 w 2816128"/>
              <a:gd name="connsiteY54" fmla="*/ 3535788 h 3827499"/>
              <a:gd name="connsiteX55" fmla="*/ 1430503 w 2816128"/>
              <a:gd name="connsiteY55" fmla="*/ 3614326 h 3827499"/>
              <a:gd name="connsiteX56" fmla="*/ 1402454 w 2816128"/>
              <a:gd name="connsiteY56" fmla="*/ 3676034 h 3827499"/>
              <a:gd name="connsiteX57" fmla="*/ 1318307 w 2816128"/>
              <a:gd name="connsiteY57" fmla="*/ 3692863 h 3827499"/>
              <a:gd name="connsiteX58" fmla="*/ 1452943 w 2816128"/>
              <a:gd name="connsiteY58" fmla="*/ 3816279 h 3827499"/>
              <a:gd name="connsiteX59" fmla="*/ 1520260 w 2816128"/>
              <a:gd name="connsiteY59" fmla="*/ 3681644 h 3827499"/>
              <a:gd name="connsiteX60" fmla="*/ 1823190 w 2816128"/>
              <a:gd name="connsiteY60" fmla="*/ 3580667 h 3827499"/>
              <a:gd name="connsiteX61" fmla="*/ 2159779 w 2816128"/>
              <a:gd name="connsiteY61" fmla="*/ 3653594 h 3827499"/>
              <a:gd name="connsiteX62" fmla="*/ 2114901 w 2816128"/>
              <a:gd name="connsiteY62" fmla="*/ 3754571 h 3827499"/>
              <a:gd name="connsiteX63" fmla="*/ 2210268 w 2816128"/>
              <a:gd name="connsiteY63" fmla="*/ 3821889 h 3827499"/>
              <a:gd name="connsiteX64" fmla="*/ 2283195 w 2816128"/>
              <a:gd name="connsiteY64" fmla="*/ 3771401 h 3827499"/>
              <a:gd name="connsiteX65" fmla="*/ 2271976 w 2816128"/>
              <a:gd name="connsiteY65" fmla="*/ 3676034 h 3827499"/>
              <a:gd name="connsiteX66" fmla="*/ 2451490 w 2816128"/>
              <a:gd name="connsiteY66" fmla="*/ 3597496 h 3827499"/>
              <a:gd name="connsiteX67" fmla="*/ 2434660 w 2816128"/>
              <a:gd name="connsiteY67" fmla="*/ 3423592 h 3827499"/>
              <a:gd name="connsiteX68" fmla="*/ 1929777 w 2816128"/>
              <a:gd name="connsiteY68" fmla="*/ 3395543 h 3827499"/>
              <a:gd name="connsiteX69" fmla="*/ 1918557 w 2816128"/>
              <a:gd name="connsiteY69" fmla="*/ 3070174 h 3827499"/>
              <a:gd name="connsiteX70" fmla="*/ 1884898 w 2816128"/>
              <a:gd name="connsiteY70" fmla="*/ 3053344 h 3827499"/>
              <a:gd name="connsiteX71" fmla="*/ 1907338 w 2816128"/>
              <a:gd name="connsiteY71" fmla="*/ 2873830 h 3827499"/>
              <a:gd name="connsiteX72" fmla="*/ 1862459 w 2816128"/>
              <a:gd name="connsiteY72" fmla="*/ 2812122 h 3827499"/>
              <a:gd name="connsiteX73" fmla="*/ 2109291 w 2816128"/>
              <a:gd name="connsiteY73" fmla="*/ 2756024 h 3827499"/>
              <a:gd name="connsiteX74" fmla="*/ 2131730 w 2816128"/>
              <a:gd name="connsiteY74" fmla="*/ 2626998 h 3827499"/>
              <a:gd name="connsiteX75" fmla="*/ 2372952 w 2816128"/>
              <a:gd name="connsiteY75" fmla="*/ 2660657 h 3827499"/>
              <a:gd name="connsiteX76" fmla="*/ 2597345 w 2816128"/>
              <a:gd name="connsiteY76" fmla="*/ 2071626 h 3827499"/>
              <a:gd name="connsiteX77" fmla="*/ 2552466 w 2816128"/>
              <a:gd name="connsiteY77" fmla="*/ 1987479 h 3827499"/>
              <a:gd name="connsiteX78" fmla="*/ 2698322 w 2816128"/>
              <a:gd name="connsiteY78" fmla="*/ 1499425 h 3827499"/>
              <a:gd name="connsiteX79" fmla="*/ 2642224 w 2816128"/>
              <a:gd name="connsiteY79" fmla="*/ 1392839 h 3827499"/>
              <a:gd name="connsiteX80" fmla="*/ 2501978 w 2816128"/>
              <a:gd name="connsiteY80" fmla="*/ 809418 h 3827499"/>
              <a:gd name="connsiteX81" fmla="*/ 2816128 w 2816128"/>
              <a:gd name="connsiteY81" fmla="*/ 686002 h 3827499"/>
              <a:gd name="connsiteX82" fmla="*/ 2771249 w 2816128"/>
              <a:gd name="connsiteY82" fmla="*/ 450390 h 3827499"/>
              <a:gd name="connsiteX83" fmla="*/ 2614174 w 2816128"/>
              <a:gd name="connsiteY83" fmla="*/ 85752 h 3827499"/>
              <a:gd name="connsiteX0" fmla="*/ 2614174 w 2816128"/>
              <a:gd name="connsiteY0" fmla="*/ 85752 h 3827499"/>
              <a:gd name="connsiteX1" fmla="*/ 2395391 w 2816128"/>
              <a:gd name="connsiteY1" fmla="*/ 1604 h 3827499"/>
              <a:gd name="connsiteX2" fmla="*/ 2193438 w 2816128"/>
              <a:gd name="connsiteY2" fmla="*/ 197948 h 3827499"/>
              <a:gd name="connsiteX3" fmla="*/ 2114901 w 2816128"/>
              <a:gd name="connsiteY3" fmla="*/ 214777 h 3827499"/>
              <a:gd name="connsiteX4" fmla="*/ 2142950 w 2816128"/>
              <a:gd name="connsiteY4" fmla="*/ 326974 h 3827499"/>
              <a:gd name="connsiteX5" fmla="*/ 2047583 w 2816128"/>
              <a:gd name="connsiteY5" fmla="*/ 495268 h 3827499"/>
              <a:gd name="connsiteX6" fmla="*/ 2159779 w 2816128"/>
              <a:gd name="connsiteY6" fmla="*/ 747710 h 3827499"/>
              <a:gd name="connsiteX7" fmla="*/ 2030754 w 2816128"/>
              <a:gd name="connsiteY7" fmla="*/ 792588 h 3827499"/>
              <a:gd name="connsiteX8" fmla="*/ 1997095 w 2816128"/>
              <a:gd name="connsiteY8" fmla="*/ 859906 h 3827499"/>
              <a:gd name="connsiteX9" fmla="*/ 1997095 w 2816128"/>
              <a:gd name="connsiteY9" fmla="*/ 747710 h 3827499"/>
              <a:gd name="connsiteX10" fmla="*/ 1946606 w 2816128"/>
              <a:gd name="connsiteY10" fmla="*/ 708441 h 3827499"/>
              <a:gd name="connsiteX11" fmla="*/ 1772702 w 2816128"/>
              <a:gd name="connsiteY11" fmla="*/ 758929 h 3827499"/>
              <a:gd name="connsiteX12" fmla="*/ 1402454 w 2816128"/>
              <a:gd name="connsiteY12" fmla="*/ 618684 h 3827499"/>
              <a:gd name="connsiteX13" fmla="*/ 1705384 w 2816128"/>
              <a:gd name="connsiteY13" fmla="*/ 1190885 h 3827499"/>
              <a:gd name="connsiteX14" fmla="*/ 1800751 w 2816128"/>
              <a:gd name="connsiteY14" fmla="*/ 1263813 h 3827499"/>
              <a:gd name="connsiteX15" fmla="*/ 1649286 w 2816128"/>
              <a:gd name="connsiteY15" fmla="*/ 1488205 h 3827499"/>
              <a:gd name="connsiteX16" fmla="*/ 1727824 w 2816128"/>
              <a:gd name="connsiteY16" fmla="*/ 1706988 h 3827499"/>
              <a:gd name="connsiteX17" fmla="*/ 1817581 w 2816128"/>
              <a:gd name="connsiteY17" fmla="*/ 1701379 h 3827499"/>
              <a:gd name="connsiteX18" fmla="*/ 1671725 w 2816128"/>
              <a:gd name="connsiteY18" fmla="*/ 1869673 h 3827499"/>
              <a:gd name="connsiteX19" fmla="*/ 914400 w 2816128"/>
              <a:gd name="connsiteY19" fmla="*/ 1617231 h 3827499"/>
              <a:gd name="connsiteX20" fmla="*/ 460005 w 2816128"/>
              <a:gd name="connsiteY20" fmla="*/ 2643828 h 3827499"/>
              <a:gd name="connsiteX21" fmla="*/ 263662 w 2816128"/>
              <a:gd name="connsiteY21" fmla="*/ 2851391 h 3827499"/>
              <a:gd name="connsiteX22" fmla="*/ 44879 w 2816128"/>
              <a:gd name="connsiteY22" fmla="*/ 2896269 h 3827499"/>
              <a:gd name="connsiteX23" fmla="*/ 0 w 2816128"/>
              <a:gd name="connsiteY23" fmla="*/ 3002856 h 3827499"/>
              <a:gd name="connsiteX24" fmla="*/ 274881 w 2816128"/>
              <a:gd name="connsiteY24" fmla="*/ 3126272 h 3827499"/>
              <a:gd name="connsiteX25" fmla="*/ 504884 w 2816128"/>
              <a:gd name="connsiteY25" fmla="*/ 3025295 h 3827499"/>
              <a:gd name="connsiteX26" fmla="*/ 471225 w 2816128"/>
              <a:gd name="connsiteY26" fmla="*/ 3154321 h 3827499"/>
              <a:gd name="connsiteX27" fmla="*/ 572201 w 2816128"/>
              <a:gd name="connsiteY27" fmla="*/ 3199199 h 3827499"/>
              <a:gd name="connsiteX28" fmla="*/ 381468 w 2816128"/>
              <a:gd name="connsiteY28" fmla="*/ 3659204 h 3827499"/>
              <a:gd name="connsiteX29" fmla="*/ 196344 w 2816128"/>
              <a:gd name="connsiteY29" fmla="*/ 3704083 h 3827499"/>
              <a:gd name="connsiteX30" fmla="*/ 263662 w 2816128"/>
              <a:gd name="connsiteY30" fmla="*/ 3805059 h 3827499"/>
              <a:gd name="connsiteX31" fmla="*/ 555372 w 2816128"/>
              <a:gd name="connsiteY31" fmla="*/ 3827499 h 3827499"/>
              <a:gd name="connsiteX32" fmla="*/ 589031 w 2816128"/>
              <a:gd name="connsiteY32" fmla="*/ 3619936 h 3827499"/>
              <a:gd name="connsiteX33" fmla="*/ 645129 w 2816128"/>
              <a:gd name="connsiteY33" fmla="*/ 3614326 h 3827499"/>
              <a:gd name="connsiteX34" fmla="*/ 690008 w 2816128"/>
              <a:gd name="connsiteY34" fmla="*/ 3737742 h 3827499"/>
              <a:gd name="connsiteX35" fmla="*/ 774155 w 2816128"/>
              <a:gd name="connsiteY35" fmla="*/ 3743352 h 3827499"/>
              <a:gd name="connsiteX36" fmla="*/ 779765 w 2816128"/>
              <a:gd name="connsiteY36" fmla="*/ 3513349 h 3827499"/>
              <a:gd name="connsiteX37" fmla="*/ 746106 w 2816128"/>
              <a:gd name="connsiteY37" fmla="*/ 3244078 h 3827499"/>
              <a:gd name="connsiteX38" fmla="*/ 903181 w 2816128"/>
              <a:gd name="connsiteY38" fmla="*/ 2666267 h 3827499"/>
              <a:gd name="connsiteX39" fmla="*/ 1166842 w 2816128"/>
              <a:gd name="connsiteY39" fmla="*/ 2559680 h 3827499"/>
              <a:gd name="connsiteX40" fmla="*/ 1531480 w 2816128"/>
              <a:gd name="connsiteY40" fmla="*/ 2666267 h 3827499"/>
              <a:gd name="connsiteX41" fmla="*/ 1593188 w 2816128"/>
              <a:gd name="connsiteY41" fmla="*/ 2666267 h 3827499"/>
              <a:gd name="connsiteX42" fmla="*/ 1649286 w 2816128"/>
              <a:gd name="connsiteY42" fmla="*/ 2767244 h 3827499"/>
              <a:gd name="connsiteX43" fmla="*/ 1800751 w 2816128"/>
              <a:gd name="connsiteY43" fmla="*/ 2800902 h 3827499"/>
              <a:gd name="connsiteX44" fmla="*/ 1811971 w 2816128"/>
              <a:gd name="connsiteY44" fmla="*/ 2834561 h 3827499"/>
              <a:gd name="connsiteX45" fmla="*/ 1772702 w 2816128"/>
              <a:gd name="connsiteY45" fmla="*/ 3036515 h 3827499"/>
              <a:gd name="connsiteX46" fmla="*/ 1750263 w 2816128"/>
              <a:gd name="connsiteY46" fmla="*/ 3361884 h 3827499"/>
              <a:gd name="connsiteX47" fmla="*/ 1542700 w 2816128"/>
              <a:gd name="connsiteY47" fmla="*/ 3384323 h 3827499"/>
              <a:gd name="connsiteX48" fmla="*/ 1206111 w 2816128"/>
              <a:gd name="connsiteY48" fmla="*/ 3434812 h 3827499"/>
              <a:gd name="connsiteX49" fmla="*/ 1178062 w 2816128"/>
              <a:gd name="connsiteY49" fmla="*/ 3507739 h 3827499"/>
              <a:gd name="connsiteX50" fmla="*/ 1116354 w 2816128"/>
              <a:gd name="connsiteY50" fmla="*/ 3535788 h 3827499"/>
              <a:gd name="connsiteX51" fmla="*/ 1144403 w 2816128"/>
              <a:gd name="connsiteY51" fmla="*/ 3670424 h 3827499"/>
              <a:gd name="connsiteX52" fmla="*/ 1284648 w 2816128"/>
              <a:gd name="connsiteY52" fmla="*/ 3676034 h 3827499"/>
              <a:gd name="connsiteX53" fmla="*/ 1279038 w 2816128"/>
              <a:gd name="connsiteY53" fmla="*/ 3524569 h 3827499"/>
              <a:gd name="connsiteX54" fmla="*/ 1458552 w 2816128"/>
              <a:gd name="connsiteY54" fmla="*/ 3535788 h 3827499"/>
              <a:gd name="connsiteX55" fmla="*/ 1430503 w 2816128"/>
              <a:gd name="connsiteY55" fmla="*/ 3614326 h 3827499"/>
              <a:gd name="connsiteX56" fmla="*/ 1402454 w 2816128"/>
              <a:gd name="connsiteY56" fmla="*/ 3676034 h 3827499"/>
              <a:gd name="connsiteX57" fmla="*/ 1318307 w 2816128"/>
              <a:gd name="connsiteY57" fmla="*/ 3692863 h 3827499"/>
              <a:gd name="connsiteX58" fmla="*/ 1452943 w 2816128"/>
              <a:gd name="connsiteY58" fmla="*/ 3816279 h 3827499"/>
              <a:gd name="connsiteX59" fmla="*/ 1520260 w 2816128"/>
              <a:gd name="connsiteY59" fmla="*/ 3681644 h 3827499"/>
              <a:gd name="connsiteX60" fmla="*/ 1823190 w 2816128"/>
              <a:gd name="connsiteY60" fmla="*/ 3580667 h 3827499"/>
              <a:gd name="connsiteX61" fmla="*/ 2159779 w 2816128"/>
              <a:gd name="connsiteY61" fmla="*/ 3653594 h 3827499"/>
              <a:gd name="connsiteX62" fmla="*/ 2114901 w 2816128"/>
              <a:gd name="connsiteY62" fmla="*/ 3754571 h 3827499"/>
              <a:gd name="connsiteX63" fmla="*/ 2210268 w 2816128"/>
              <a:gd name="connsiteY63" fmla="*/ 3821889 h 3827499"/>
              <a:gd name="connsiteX64" fmla="*/ 2283195 w 2816128"/>
              <a:gd name="connsiteY64" fmla="*/ 3771401 h 3827499"/>
              <a:gd name="connsiteX65" fmla="*/ 2271976 w 2816128"/>
              <a:gd name="connsiteY65" fmla="*/ 3676034 h 3827499"/>
              <a:gd name="connsiteX66" fmla="*/ 2451490 w 2816128"/>
              <a:gd name="connsiteY66" fmla="*/ 3597496 h 3827499"/>
              <a:gd name="connsiteX67" fmla="*/ 2434660 w 2816128"/>
              <a:gd name="connsiteY67" fmla="*/ 3423592 h 3827499"/>
              <a:gd name="connsiteX68" fmla="*/ 1929777 w 2816128"/>
              <a:gd name="connsiteY68" fmla="*/ 3395543 h 3827499"/>
              <a:gd name="connsiteX69" fmla="*/ 1918557 w 2816128"/>
              <a:gd name="connsiteY69" fmla="*/ 3070174 h 3827499"/>
              <a:gd name="connsiteX70" fmla="*/ 1884898 w 2816128"/>
              <a:gd name="connsiteY70" fmla="*/ 3053344 h 3827499"/>
              <a:gd name="connsiteX71" fmla="*/ 1907338 w 2816128"/>
              <a:gd name="connsiteY71" fmla="*/ 2873830 h 3827499"/>
              <a:gd name="connsiteX72" fmla="*/ 1862459 w 2816128"/>
              <a:gd name="connsiteY72" fmla="*/ 2812122 h 3827499"/>
              <a:gd name="connsiteX73" fmla="*/ 2109291 w 2816128"/>
              <a:gd name="connsiteY73" fmla="*/ 2756024 h 3827499"/>
              <a:gd name="connsiteX74" fmla="*/ 2131730 w 2816128"/>
              <a:gd name="connsiteY74" fmla="*/ 2626998 h 3827499"/>
              <a:gd name="connsiteX75" fmla="*/ 2372952 w 2816128"/>
              <a:gd name="connsiteY75" fmla="*/ 2660657 h 3827499"/>
              <a:gd name="connsiteX76" fmla="*/ 2597345 w 2816128"/>
              <a:gd name="connsiteY76" fmla="*/ 2071626 h 3827499"/>
              <a:gd name="connsiteX77" fmla="*/ 2552466 w 2816128"/>
              <a:gd name="connsiteY77" fmla="*/ 1987479 h 3827499"/>
              <a:gd name="connsiteX78" fmla="*/ 2698322 w 2816128"/>
              <a:gd name="connsiteY78" fmla="*/ 1499425 h 3827499"/>
              <a:gd name="connsiteX79" fmla="*/ 2642224 w 2816128"/>
              <a:gd name="connsiteY79" fmla="*/ 1392839 h 3827499"/>
              <a:gd name="connsiteX80" fmla="*/ 2501978 w 2816128"/>
              <a:gd name="connsiteY80" fmla="*/ 809418 h 3827499"/>
              <a:gd name="connsiteX81" fmla="*/ 2816128 w 2816128"/>
              <a:gd name="connsiteY81" fmla="*/ 686002 h 3827499"/>
              <a:gd name="connsiteX82" fmla="*/ 2771249 w 2816128"/>
              <a:gd name="connsiteY82" fmla="*/ 450390 h 3827499"/>
              <a:gd name="connsiteX83" fmla="*/ 2614174 w 2816128"/>
              <a:gd name="connsiteY83" fmla="*/ 85752 h 3827499"/>
              <a:gd name="connsiteX0" fmla="*/ 2647833 w 2816128"/>
              <a:gd name="connsiteY0" fmla="*/ 80143 h 3827499"/>
              <a:gd name="connsiteX1" fmla="*/ 2395391 w 2816128"/>
              <a:gd name="connsiteY1" fmla="*/ 1604 h 3827499"/>
              <a:gd name="connsiteX2" fmla="*/ 2193438 w 2816128"/>
              <a:gd name="connsiteY2" fmla="*/ 197948 h 3827499"/>
              <a:gd name="connsiteX3" fmla="*/ 2114901 w 2816128"/>
              <a:gd name="connsiteY3" fmla="*/ 214777 h 3827499"/>
              <a:gd name="connsiteX4" fmla="*/ 2142950 w 2816128"/>
              <a:gd name="connsiteY4" fmla="*/ 326974 h 3827499"/>
              <a:gd name="connsiteX5" fmla="*/ 2047583 w 2816128"/>
              <a:gd name="connsiteY5" fmla="*/ 495268 h 3827499"/>
              <a:gd name="connsiteX6" fmla="*/ 2159779 w 2816128"/>
              <a:gd name="connsiteY6" fmla="*/ 747710 h 3827499"/>
              <a:gd name="connsiteX7" fmla="*/ 2030754 w 2816128"/>
              <a:gd name="connsiteY7" fmla="*/ 792588 h 3827499"/>
              <a:gd name="connsiteX8" fmla="*/ 1997095 w 2816128"/>
              <a:gd name="connsiteY8" fmla="*/ 859906 h 3827499"/>
              <a:gd name="connsiteX9" fmla="*/ 1997095 w 2816128"/>
              <a:gd name="connsiteY9" fmla="*/ 747710 h 3827499"/>
              <a:gd name="connsiteX10" fmla="*/ 1946606 w 2816128"/>
              <a:gd name="connsiteY10" fmla="*/ 708441 h 3827499"/>
              <a:gd name="connsiteX11" fmla="*/ 1772702 w 2816128"/>
              <a:gd name="connsiteY11" fmla="*/ 758929 h 3827499"/>
              <a:gd name="connsiteX12" fmla="*/ 1402454 w 2816128"/>
              <a:gd name="connsiteY12" fmla="*/ 618684 h 3827499"/>
              <a:gd name="connsiteX13" fmla="*/ 1705384 w 2816128"/>
              <a:gd name="connsiteY13" fmla="*/ 1190885 h 3827499"/>
              <a:gd name="connsiteX14" fmla="*/ 1800751 w 2816128"/>
              <a:gd name="connsiteY14" fmla="*/ 1263813 h 3827499"/>
              <a:gd name="connsiteX15" fmla="*/ 1649286 w 2816128"/>
              <a:gd name="connsiteY15" fmla="*/ 1488205 h 3827499"/>
              <a:gd name="connsiteX16" fmla="*/ 1727824 w 2816128"/>
              <a:gd name="connsiteY16" fmla="*/ 1706988 h 3827499"/>
              <a:gd name="connsiteX17" fmla="*/ 1817581 w 2816128"/>
              <a:gd name="connsiteY17" fmla="*/ 1701379 h 3827499"/>
              <a:gd name="connsiteX18" fmla="*/ 1671725 w 2816128"/>
              <a:gd name="connsiteY18" fmla="*/ 1869673 h 3827499"/>
              <a:gd name="connsiteX19" fmla="*/ 914400 w 2816128"/>
              <a:gd name="connsiteY19" fmla="*/ 1617231 h 3827499"/>
              <a:gd name="connsiteX20" fmla="*/ 460005 w 2816128"/>
              <a:gd name="connsiteY20" fmla="*/ 2643828 h 3827499"/>
              <a:gd name="connsiteX21" fmla="*/ 263662 w 2816128"/>
              <a:gd name="connsiteY21" fmla="*/ 2851391 h 3827499"/>
              <a:gd name="connsiteX22" fmla="*/ 44879 w 2816128"/>
              <a:gd name="connsiteY22" fmla="*/ 2896269 h 3827499"/>
              <a:gd name="connsiteX23" fmla="*/ 0 w 2816128"/>
              <a:gd name="connsiteY23" fmla="*/ 3002856 h 3827499"/>
              <a:gd name="connsiteX24" fmla="*/ 274881 w 2816128"/>
              <a:gd name="connsiteY24" fmla="*/ 3126272 h 3827499"/>
              <a:gd name="connsiteX25" fmla="*/ 504884 w 2816128"/>
              <a:gd name="connsiteY25" fmla="*/ 3025295 h 3827499"/>
              <a:gd name="connsiteX26" fmla="*/ 471225 w 2816128"/>
              <a:gd name="connsiteY26" fmla="*/ 3154321 h 3827499"/>
              <a:gd name="connsiteX27" fmla="*/ 572201 w 2816128"/>
              <a:gd name="connsiteY27" fmla="*/ 3199199 h 3827499"/>
              <a:gd name="connsiteX28" fmla="*/ 381468 w 2816128"/>
              <a:gd name="connsiteY28" fmla="*/ 3659204 h 3827499"/>
              <a:gd name="connsiteX29" fmla="*/ 196344 w 2816128"/>
              <a:gd name="connsiteY29" fmla="*/ 3704083 h 3827499"/>
              <a:gd name="connsiteX30" fmla="*/ 263662 w 2816128"/>
              <a:gd name="connsiteY30" fmla="*/ 3805059 h 3827499"/>
              <a:gd name="connsiteX31" fmla="*/ 555372 w 2816128"/>
              <a:gd name="connsiteY31" fmla="*/ 3827499 h 3827499"/>
              <a:gd name="connsiteX32" fmla="*/ 589031 w 2816128"/>
              <a:gd name="connsiteY32" fmla="*/ 3619936 h 3827499"/>
              <a:gd name="connsiteX33" fmla="*/ 645129 w 2816128"/>
              <a:gd name="connsiteY33" fmla="*/ 3614326 h 3827499"/>
              <a:gd name="connsiteX34" fmla="*/ 690008 w 2816128"/>
              <a:gd name="connsiteY34" fmla="*/ 3737742 h 3827499"/>
              <a:gd name="connsiteX35" fmla="*/ 774155 w 2816128"/>
              <a:gd name="connsiteY35" fmla="*/ 3743352 h 3827499"/>
              <a:gd name="connsiteX36" fmla="*/ 779765 w 2816128"/>
              <a:gd name="connsiteY36" fmla="*/ 3513349 h 3827499"/>
              <a:gd name="connsiteX37" fmla="*/ 746106 w 2816128"/>
              <a:gd name="connsiteY37" fmla="*/ 3244078 h 3827499"/>
              <a:gd name="connsiteX38" fmla="*/ 903181 w 2816128"/>
              <a:gd name="connsiteY38" fmla="*/ 2666267 h 3827499"/>
              <a:gd name="connsiteX39" fmla="*/ 1166842 w 2816128"/>
              <a:gd name="connsiteY39" fmla="*/ 2559680 h 3827499"/>
              <a:gd name="connsiteX40" fmla="*/ 1531480 w 2816128"/>
              <a:gd name="connsiteY40" fmla="*/ 2666267 h 3827499"/>
              <a:gd name="connsiteX41" fmla="*/ 1593188 w 2816128"/>
              <a:gd name="connsiteY41" fmla="*/ 2666267 h 3827499"/>
              <a:gd name="connsiteX42" fmla="*/ 1649286 w 2816128"/>
              <a:gd name="connsiteY42" fmla="*/ 2767244 h 3827499"/>
              <a:gd name="connsiteX43" fmla="*/ 1800751 w 2816128"/>
              <a:gd name="connsiteY43" fmla="*/ 2800902 h 3827499"/>
              <a:gd name="connsiteX44" fmla="*/ 1811971 w 2816128"/>
              <a:gd name="connsiteY44" fmla="*/ 2834561 h 3827499"/>
              <a:gd name="connsiteX45" fmla="*/ 1772702 w 2816128"/>
              <a:gd name="connsiteY45" fmla="*/ 3036515 h 3827499"/>
              <a:gd name="connsiteX46" fmla="*/ 1750263 w 2816128"/>
              <a:gd name="connsiteY46" fmla="*/ 3361884 h 3827499"/>
              <a:gd name="connsiteX47" fmla="*/ 1542700 w 2816128"/>
              <a:gd name="connsiteY47" fmla="*/ 3384323 h 3827499"/>
              <a:gd name="connsiteX48" fmla="*/ 1206111 w 2816128"/>
              <a:gd name="connsiteY48" fmla="*/ 3434812 h 3827499"/>
              <a:gd name="connsiteX49" fmla="*/ 1178062 w 2816128"/>
              <a:gd name="connsiteY49" fmla="*/ 3507739 h 3827499"/>
              <a:gd name="connsiteX50" fmla="*/ 1116354 w 2816128"/>
              <a:gd name="connsiteY50" fmla="*/ 3535788 h 3827499"/>
              <a:gd name="connsiteX51" fmla="*/ 1144403 w 2816128"/>
              <a:gd name="connsiteY51" fmla="*/ 3670424 h 3827499"/>
              <a:gd name="connsiteX52" fmla="*/ 1284648 w 2816128"/>
              <a:gd name="connsiteY52" fmla="*/ 3676034 h 3827499"/>
              <a:gd name="connsiteX53" fmla="*/ 1279038 w 2816128"/>
              <a:gd name="connsiteY53" fmla="*/ 3524569 h 3827499"/>
              <a:gd name="connsiteX54" fmla="*/ 1458552 w 2816128"/>
              <a:gd name="connsiteY54" fmla="*/ 3535788 h 3827499"/>
              <a:gd name="connsiteX55" fmla="*/ 1430503 w 2816128"/>
              <a:gd name="connsiteY55" fmla="*/ 3614326 h 3827499"/>
              <a:gd name="connsiteX56" fmla="*/ 1402454 w 2816128"/>
              <a:gd name="connsiteY56" fmla="*/ 3676034 h 3827499"/>
              <a:gd name="connsiteX57" fmla="*/ 1318307 w 2816128"/>
              <a:gd name="connsiteY57" fmla="*/ 3692863 h 3827499"/>
              <a:gd name="connsiteX58" fmla="*/ 1452943 w 2816128"/>
              <a:gd name="connsiteY58" fmla="*/ 3816279 h 3827499"/>
              <a:gd name="connsiteX59" fmla="*/ 1520260 w 2816128"/>
              <a:gd name="connsiteY59" fmla="*/ 3681644 h 3827499"/>
              <a:gd name="connsiteX60" fmla="*/ 1823190 w 2816128"/>
              <a:gd name="connsiteY60" fmla="*/ 3580667 h 3827499"/>
              <a:gd name="connsiteX61" fmla="*/ 2159779 w 2816128"/>
              <a:gd name="connsiteY61" fmla="*/ 3653594 h 3827499"/>
              <a:gd name="connsiteX62" fmla="*/ 2114901 w 2816128"/>
              <a:gd name="connsiteY62" fmla="*/ 3754571 h 3827499"/>
              <a:gd name="connsiteX63" fmla="*/ 2210268 w 2816128"/>
              <a:gd name="connsiteY63" fmla="*/ 3821889 h 3827499"/>
              <a:gd name="connsiteX64" fmla="*/ 2283195 w 2816128"/>
              <a:gd name="connsiteY64" fmla="*/ 3771401 h 3827499"/>
              <a:gd name="connsiteX65" fmla="*/ 2271976 w 2816128"/>
              <a:gd name="connsiteY65" fmla="*/ 3676034 h 3827499"/>
              <a:gd name="connsiteX66" fmla="*/ 2451490 w 2816128"/>
              <a:gd name="connsiteY66" fmla="*/ 3597496 h 3827499"/>
              <a:gd name="connsiteX67" fmla="*/ 2434660 w 2816128"/>
              <a:gd name="connsiteY67" fmla="*/ 3423592 h 3827499"/>
              <a:gd name="connsiteX68" fmla="*/ 1929777 w 2816128"/>
              <a:gd name="connsiteY68" fmla="*/ 3395543 h 3827499"/>
              <a:gd name="connsiteX69" fmla="*/ 1918557 w 2816128"/>
              <a:gd name="connsiteY69" fmla="*/ 3070174 h 3827499"/>
              <a:gd name="connsiteX70" fmla="*/ 1884898 w 2816128"/>
              <a:gd name="connsiteY70" fmla="*/ 3053344 h 3827499"/>
              <a:gd name="connsiteX71" fmla="*/ 1907338 w 2816128"/>
              <a:gd name="connsiteY71" fmla="*/ 2873830 h 3827499"/>
              <a:gd name="connsiteX72" fmla="*/ 1862459 w 2816128"/>
              <a:gd name="connsiteY72" fmla="*/ 2812122 h 3827499"/>
              <a:gd name="connsiteX73" fmla="*/ 2109291 w 2816128"/>
              <a:gd name="connsiteY73" fmla="*/ 2756024 h 3827499"/>
              <a:gd name="connsiteX74" fmla="*/ 2131730 w 2816128"/>
              <a:gd name="connsiteY74" fmla="*/ 2626998 h 3827499"/>
              <a:gd name="connsiteX75" fmla="*/ 2372952 w 2816128"/>
              <a:gd name="connsiteY75" fmla="*/ 2660657 h 3827499"/>
              <a:gd name="connsiteX76" fmla="*/ 2597345 w 2816128"/>
              <a:gd name="connsiteY76" fmla="*/ 2071626 h 3827499"/>
              <a:gd name="connsiteX77" fmla="*/ 2552466 w 2816128"/>
              <a:gd name="connsiteY77" fmla="*/ 1987479 h 3827499"/>
              <a:gd name="connsiteX78" fmla="*/ 2698322 w 2816128"/>
              <a:gd name="connsiteY78" fmla="*/ 1499425 h 3827499"/>
              <a:gd name="connsiteX79" fmla="*/ 2642224 w 2816128"/>
              <a:gd name="connsiteY79" fmla="*/ 1392839 h 3827499"/>
              <a:gd name="connsiteX80" fmla="*/ 2501978 w 2816128"/>
              <a:gd name="connsiteY80" fmla="*/ 809418 h 3827499"/>
              <a:gd name="connsiteX81" fmla="*/ 2816128 w 2816128"/>
              <a:gd name="connsiteY81" fmla="*/ 686002 h 3827499"/>
              <a:gd name="connsiteX82" fmla="*/ 2771249 w 2816128"/>
              <a:gd name="connsiteY82" fmla="*/ 450390 h 3827499"/>
              <a:gd name="connsiteX83" fmla="*/ 2647833 w 2816128"/>
              <a:gd name="connsiteY83" fmla="*/ 80143 h 3827499"/>
              <a:gd name="connsiteX0" fmla="*/ 2647833 w 2816128"/>
              <a:gd name="connsiteY0" fmla="*/ 80143 h 3827499"/>
              <a:gd name="connsiteX1" fmla="*/ 2395391 w 2816128"/>
              <a:gd name="connsiteY1" fmla="*/ 1604 h 3827499"/>
              <a:gd name="connsiteX2" fmla="*/ 2193438 w 2816128"/>
              <a:gd name="connsiteY2" fmla="*/ 197948 h 3827499"/>
              <a:gd name="connsiteX3" fmla="*/ 2114901 w 2816128"/>
              <a:gd name="connsiteY3" fmla="*/ 214777 h 3827499"/>
              <a:gd name="connsiteX4" fmla="*/ 2142950 w 2816128"/>
              <a:gd name="connsiteY4" fmla="*/ 326974 h 3827499"/>
              <a:gd name="connsiteX5" fmla="*/ 2047583 w 2816128"/>
              <a:gd name="connsiteY5" fmla="*/ 495268 h 3827499"/>
              <a:gd name="connsiteX6" fmla="*/ 2159779 w 2816128"/>
              <a:gd name="connsiteY6" fmla="*/ 747710 h 3827499"/>
              <a:gd name="connsiteX7" fmla="*/ 2030754 w 2816128"/>
              <a:gd name="connsiteY7" fmla="*/ 792588 h 3827499"/>
              <a:gd name="connsiteX8" fmla="*/ 1997095 w 2816128"/>
              <a:gd name="connsiteY8" fmla="*/ 859906 h 3827499"/>
              <a:gd name="connsiteX9" fmla="*/ 1997095 w 2816128"/>
              <a:gd name="connsiteY9" fmla="*/ 747710 h 3827499"/>
              <a:gd name="connsiteX10" fmla="*/ 1946606 w 2816128"/>
              <a:gd name="connsiteY10" fmla="*/ 708441 h 3827499"/>
              <a:gd name="connsiteX11" fmla="*/ 1772702 w 2816128"/>
              <a:gd name="connsiteY11" fmla="*/ 758929 h 3827499"/>
              <a:gd name="connsiteX12" fmla="*/ 1402454 w 2816128"/>
              <a:gd name="connsiteY12" fmla="*/ 618684 h 3827499"/>
              <a:gd name="connsiteX13" fmla="*/ 1705384 w 2816128"/>
              <a:gd name="connsiteY13" fmla="*/ 1190885 h 3827499"/>
              <a:gd name="connsiteX14" fmla="*/ 1800751 w 2816128"/>
              <a:gd name="connsiteY14" fmla="*/ 1263813 h 3827499"/>
              <a:gd name="connsiteX15" fmla="*/ 1649286 w 2816128"/>
              <a:gd name="connsiteY15" fmla="*/ 1488205 h 3827499"/>
              <a:gd name="connsiteX16" fmla="*/ 1727824 w 2816128"/>
              <a:gd name="connsiteY16" fmla="*/ 1706988 h 3827499"/>
              <a:gd name="connsiteX17" fmla="*/ 1817581 w 2816128"/>
              <a:gd name="connsiteY17" fmla="*/ 1701379 h 3827499"/>
              <a:gd name="connsiteX18" fmla="*/ 1671725 w 2816128"/>
              <a:gd name="connsiteY18" fmla="*/ 1869673 h 3827499"/>
              <a:gd name="connsiteX19" fmla="*/ 914400 w 2816128"/>
              <a:gd name="connsiteY19" fmla="*/ 1617231 h 3827499"/>
              <a:gd name="connsiteX20" fmla="*/ 460005 w 2816128"/>
              <a:gd name="connsiteY20" fmla="*/ 2643828 h 3827499"/>
              <a:gd name="connsiteX21" fmla="*/ 263662 w 2816128"/>
              <a:gd name="connsiteY21" fmla="*/ 2851391 h 3827499"/>
              <a:gd name="connsiteX22" fmla="*/ 44879 w 2816128"/>
              <a:gd name="connsiteY22" fmla="*/ 2896269 h 3827499"/>
              <a:gd name="connsiteX23" fmla="*/ 0 w 2816128"/>
              <a:gd name="connsiteY23" fmla="*/ 3002856 h 3827499"/>
              <a:gd name="connsiteX24" fmla="*/ 274881 w 2816128"/>
              <a:gd name="connsiteY24" fmla="*/ 3126272 h 3827499"/>
              <a:gd name="connsiteX25" fmla="*/ 504884 w 2816128"/>
              <a:gd name="connsiteY25" fmla="*/ 3025295 h 3827499"/>
              <a:gd name="connsiteX26" fmla="*/ 471225 w 2816128"/>
              <a:gd name="connsiteY26" fmla="*/ 3154321 h 3827499"/>
              <a:gd name="connsiteX27" fmla="*/ 572201 w 2816128"/>
              <a:gd name="connsiteY27" fmla="*/ 3199199 h 3827499"/>
              <a:gd name="connsiteX28" fmla="*/ 381468 w 2816128"/>
              <a:gd name="connsiteY28" fmla="*/ 3659204 h 3827499"/>
              <a:gd name="connsiteX29" fmla="*/ 196344 w 2816128"/>
              <a:gd name="connsiteY29" fmla="*/ 3704083 h 3827499"/>
              <a:gd name="connsiteX30" fmla="*/ 263662 w 2816128"/>
              <a:gd name="connsiteY30" fmla="*/ 3805059 h 3827499"/>
              <a:gd name="connsiteX31" fmla="*/ 555372 w 2816128"/>
              <a:gd name="connsiteY31" fmla="*/ 3827499 h 3827499"/>
              <a:gd name="connsiteX32" fmla="*/ 589031 w 2816128"/>
              <a:gd name="connsiteY32" fmla="*/ 3619936 h 3827499"/>
              <a:gd name="connsiteX33" fmla="*/ 645129 w 2816128"/>
              <a:gd name="connsiteY33" fmla="*/ 3614326 h 3827499"/>
              <a:gd name="connsiteX34" fmla="*/ 690008 w 2816128"/>
              <a:gd name="connsiteY34" fmla="*/ 3737742 h 3827499"/>
              <a:gd name="connsiteX35" fmla="*/ 774155 w 2816128"/>
              <a:gd name="connsiteY35" fmla="*/ 3743352 h 3827499"/>
              <a:gd name="connsiteX36" fmla="*/ 779765 w 2816128"/>
              <a:gd name="connsiteY36" fmla="*/ 3513349 h 3827499"/>
              <a:gd name="connsiteX37" fmla="*/ 746106 w 2816128"/>
              <a:gd name="connsiteY37" fmla="*/ 3244078 h 3827499"/>
              <a:gd name="connsiteX38" fmla="*/ 903181 w 2816128"/>
              <a:gd name="connsiteY38" fmla="*/ 2666267 h 3827499"/>
              <a:gd name="connsiteX39" fmla="*/ 1166842 w 2816128"/>
              <a:gd name="connsiteY39" fmla="*/ 2559680 h 3827499"/>
              <a:gd name="connsiteX40" fmla="*/ 1531480 w 2816128"/>
              <a:gd name="connsiteY40" fmla="*/ 2666267 h 3827499"/>
              <a:gd name="connsiteX41" fmla="*/ 1593188 w 2816128"/>
              <a:gd name="connsiteY41" fmla="*/ 2666267 h 3827499"/>
              <a:gd name="connsiteX42" fmla="*/ 1649286 w 2816128"/>
              <a:gd name="connsiteY42" fmla="*/ 2767244 h 3827499"/>
              <a:gd name="connsiteX43" fmla="*/ 1800751 w 2816128"/>
              <a:gd name="connsiteY43" fmla="*/ 2800902 h 3827499"/>
              <a:gd name="connsiteX44" fmla="*/ 1811971 w 2816128"/>
              <a:gd name="connsiteY44" fmla="*/ 2834561 h 3827499"/>
              <a:gd name="connsiteX45" fmla="*/ 1772702 w 2816128"/>
              <a:gd name="connsiteY45" fmla="*/ 3036515 h 3827499"/>
              <a:gd name="connsiteX46" fmla="*/ 1750263 w 2816128"/>
              <a:gd name="connsiteY46" fmla="*/ 3361884 h 3827499"/>
              <a:gd name="connsiteX47" fmla="*/ 1542700 w 2816128"/>
              <a:gd name="connsiteY47" fmla="*/ 3384323 h 3827499"/>
              <a:gd name="connsiteX48" fmla="*/ 1206111 w 2816128"/>
              <a:gd name="connsiteY48" fmla="*/ 3434812 h 3827499"/>
              <a:gd name="connsiteX49" fmla="*/ 1178062 w 2816128"/>
              <a:gd name="connsiteY49" fmla="*/ 3507739 h 3827499"/>
              <a:gd name="connsiteX50" fmla="*/ 1116354 w 2816128"/>
              <a:gd name="connsiteY50" fmla="*/ 3535788 h 3827499"/>
              <a:gd name="connsiteX51" fmla="*/ 1144403 w 2816128"/>
              <a:gd name="connsiteY51" fmla="*/ 3670424 h 3827499"/>
              <a:gd name="connsiteX52" fmla="*/ 1284648 w 2816128"/>
              <a:gd name="connsiteY52" fmla="*/ 3676034 h 3827499"/>
              <a:gd name="connsiteX53" fmla="*/ 1279038 w 2816128"/>
              <a:gd name="connsiteY53" fmla="*/ 3524569 h 3827499"/>
              <a:gd name="connsiteX54" fmla="*/ 1458552 w 2816128"/>
              <a:gd name="connsiteY54" fmla="*/ 3535788 h 3827499"/>
              <a:gd name="connsiteX55" fmla="*/ 1430503 w 2816128"/>
              <a:gd name="connsiteY55" fmla="*/ 3614326 h 3827499"/>
              <a:gd name="connsiteX56" fmla="*/ 1402454 w 2816128"/>
              <a:gd name="connsiteY56" fmla="*/ 3676034 h 3827499"/>
              <a:gd name="connsiteX57" fmla="*/ 1318307 w 2816128"/>
              <a:gd name="connsiteY57" fmla="*/ 3692863 h 3827499"/>
              <a:gd name="connsiteX58" fmla="*/ 1452943 w 2816128"/>
              <a:gd name="connsiteY58" fmla="*/ 3816279 h 3827499"/>
              <a:gd name="connsiteX59" fmla="*/ 1520260 w 2816128"/>
              <a:gd name="connsiteY59" fmla="*/ 3681644 h 3827499"/>
              <a:gd name="connsiteX60" fmla="*/ 1823190 w 2816128"/>
              <a:gd name="connsiteY60" fmla="*/ 3580667 h 3827499"/>
              <a:gd name="connsiteX61" fmla="*/ 2159779 w 2816128"/>
              <a:gd name="connsiteY61" fmla="*/ 3653594 h 3827499"/>
              <a:gd name="connsiteX62" fmla="*/ 2114901 w 2816128"/>
              <a:gd name="connsiteY62" fmla="*/ 3754571 h 3827499"/>
              <a:gd name="connsiteX63" fmla="*/ 2210268 w 2816128"/>
              <a:gd name="connsiteY63" fmla="*/ 3821889 h 3827499"/>
              <a:gd name="connsiteX64" fmla="*/ 2283195 w 2816128"/>
              <a:gd name="connsiteY64" fmla="*/ 3771401 h 3827499"/>
              <a:gd name="connsiteX65" fmla="*/ 2271976 w 2816128"/>
              <a:gd name="connsiteY65" fmla="*/ 3676034 h 3827499"/>
              <a:gd name="connsiteX66" fmla="*/ 2451490 w 2816128"/>
              <a:gd name="connsiteY66" fmla="*/ 3597496 h 3827499"/>
              <a:gd name="connsiteX67" fmla="*/ 2434660 w 2816128"/>
              <a:gd name="connsiteY67" fmla="*/ 3423592 h 3827499"/>
              <a:gd name="connsiteX68" fmla="*/ 1929777 w 2816128"/>
              <a:gd name="connsiteY68" fmla="*/ 3395543 h 3827499"/>
              <a:gd name="connsiteX69" fmla="*/ 1918557 w 2816128"/>
              <a:gd name="connsiteY69" fmla="*/ 3070174 h 3827499"/>
              <a:gd name="connsiteX70" fmla="*/ 1884898 w 2816128"/>
              <a:gd name="connsiteY70" fmla="*/ 3053344 h 3827499"/>
              <a:gd name="connsiteX71" fmla="*/ 1907338 w 2816128"/>
              <a:gd name="connsiteY71" fmla="*/ 2873830 h 3827499"/>
              <a:gd name="connsiteX72" fmla="*/ 1862459 w 2816128"/>
              <a:gd name="connsiteY72" fmla="*/ 2812122 h 3827499"/>
              <a:gd name="connsiteX73" fmla="*/ 2109291 w 2816128"/>
              <a:gd name="connsiteY73" fmla="*/ 2756024 h 3827499"/>
              <a:gd name="connsiteX74" fmla="*/ 2131730 w 2816128"/>
              <a:gd name="connsiteY74" fmla="*/ 2626998 h 3827499"/>
              <a:gd name="connsiteX75" fmla="*/ 2372952 w 2816128"/>
              <a:gd name="connsiteY75" fmla="*/ 2660657 h 3827499"/>
              <a:gd name="connsiteX76" fmla="*/ 2597345 w 2816128"/>
              <a:gd name="connsiteY76" fmla="*/ 2071626 h 3827499"/>
              <a:gd name="connsiteX77" fmla="*/ 2552466 w 2816128"/>
              <a:gd name="connsiteY77" fmla="*/ 1987479 h 3827499"/>
              <a:gd name="connsiteX78" fmla="*/ 2698322 w 2816128"/>
              <a:gd name="connsiteY78" fmla="*/ 1499425 h 3827499"/>
              <a:gd name="connsiteX79" fmla="*/ 2642224 w 2816128"/>
              <a:gd name="connsiteY79" fmla="*/ 1392839 h 3827499"/>
              <a:gd name="connsiteX80" fmla="*/ 2501978 w 2816128"/>
              <a:gd name="connsiteY80" fmla="*/ 809418 h 3827499"/>
              <a:gd name="connsiteX81" fmla="*/ 2816128 w 2816128"/>
              <a:gd name="connsiteY81" fmla="*/ 686002 h 3827499"/>
              <a:gd name="connsiteX82" fmla="*/ 2771249 w 2816128"/>
              <a:gd name="connsiteY82" fmla="*/ 450390 h 3827499"/>
              <a:gd name="connsiteX83" fmla="*/ 2647833 w 2816128"/>
              <a:gd name="connsiteY83" fmla="*/ 80143 h 3827499"/>
              <a:gd name="connsiteX0" fmla="*/ 2647833 w 2816128"/>
              <a:gd name="connsiteY0" fmla="*/ 80143 h 3827499"/>
              <a:gd name="connsiteX1" fmla="*/ 2395391 w 2816128"/>
              <a:gd name="connsiteY1" fmla="*/ 1604 h 3827499"/>
              <a:gd name="connsiteX2" fmla="*/ 2193438 w 2816128"/>
              <a:gd name="connsiteY2" fmla="*/ 197948 h 3827499"/>
              <a:gd name="connsiteX3" fmla="*/ 2114901 w 2816128"/>
              <a:gd name="connsiteY3" fmla="*/ 214777 h 3827499"/>
              <a:gd name="connsiteX4" fmla="*/ 2142950 w 2816128"/>
              <a:gd name="connsiteY4" fmla="*/ 326974 h 3827499"/>
              <a:gd name="connsiteX5" fmla="*/ 2047583 w 2816128"/>
              <a:gd name="connsiteY5" fmla="*/ 495268 h 3827499"/>
              <a:gd name="connsiteX6" fmla="*/ 2159779 w 2816128"/>
              <a:gd name="connsiteY6" fmla="*/ 747710 h 3827499"/>
              <a:gd name="connsiteX7" fmla="*/ 2030754 w 2816128"/>
              <a:gd name="connsiteY7" fmla="*/ 792588 h 3827499"/>
              <a:gd name="connsiteX8" fmla="*/ 1997095 w 2816128"/>
              <a:gd name="connsiteY8" fmla="*/ 859906 h 3827499"/>
              <a:gd name="connsiteX9" fmla="*/ 1997095 w 2816128"/>
              <a:gd name="connsiteY9" fmla="*/ 747710 h 3827499"/>
              <a:gd name="connsiteX10" fmla="*/ 1946606 w 2816128"/>
              <a:gd name="connsiteY10" fmla="*/ 708441 h 3827499"/>
              <a:gd name="connsiteX11" fmla="*/ 1772702 w 2816128"/>
              <a:gd name="connsiteY11" fmla="*/ 758929 h 3827499"/>
              <a:gd name="connsiteX12" fmla="*/ 1402454 w 2816128"/>
              <a:gd name="connsiteY12" fmla="*/ 618684 h 3827499"/>
              <a:gd name="connsiteX13" fmla="*/ 1705384 w 2816128"/>
              <a:gd name="connsiteY13" fmla="*/ 1190885 h 3827499"/>
              <a:gd name="connsiteX14" fmla="*/ 1800751 w 2816128"/>
              <a:gd name="connsiteY14" fmla="*/ 1263813 h 3827499"/>
              <a:gd name="connsiteX15" fmla="*/ 1649286 w 2816128"/>
              <a:gd name="connsiteY15" fmla="*/ 1488205 h 3827499"/>
              <a:gd name="connsiteX16" fmla="*/ 1727824 w 2816128"/>
              <a:gd name="connsiteY16" fmla="*/ 1706988 h 3827499"/>
              <a:gd name="connsiteX17" fmla="*/ 1817581 w 2816128"/>
              <a:gd name="connsiteY17" fmla="*/ 1701379 h 3827499"/>
              <a:gd name="connsiteX18" fmla="*/ 1671725 w 2816128"/>
              <a:gd name="connsiteY18" fmla="*/ 1869673 h 3827499"/>
              <a:gd name="connsiteX19" fmla="*/ 914400 w 2816128"/>
              <a:gd name="connsiteY19" fmla="*/ 1617231 h 3827499"/>
              <a:gd name="connsiteX20" fmla="*/ 460005 w 2816128"/>
              <a:gd name="connsiteY20" fmla="*/ 2643828 h 3827499"/>
              <a:gd name="connsiteX21" fmla="*/ 263662 w 2816128"/>
              <a:gd name="connsiteY21" fmla="*/ 2851391 h 3827499"/>
              <a:gd name="connsiteX22" fmla="*/ 44879 w 2816128"/>
              <a:gd name="connsiteY22" fmla="*/ 2896269 h 3827499"/>
              <a:gd name="connsiteX23" fmla="*/ 0 w 2816128"/>
              <a:gd name="connsiteY23" fmla="*/ 3002856 h 3827499"/>
              <a:gd name="connsiteX24" fmla="*/ 274881 w 2816128"/>
              <a:gd name="connsiteY24" fmla="*/ 3126272 h 3827499"/>
              <a:gd name="connsiteX25" fmla="*/ 504884 w 2816128"/>
              <a:gd name="connsiteY25" fmla="*/ 3025295 h 3827499"/>
              <a:gd name="connsiteX26" fmla="*/ 471225 w 2816128"/>
              <a:gd name="connsiteY26" fmla="*/ 3154321 h 3827499"/>
              <a:gd name="connsiteX27" fmla="*/ 572201 w 2816128"/>
              <a:gd name="connsiteY27" fmla="*/ 3199199 h 3827499"/>
              <a:gd name="connsiteX28" fmla="*/ 381468 w 2816128"/>
              <a:gd name="connsiteY28" fmla="*/ 3659204 h 3827499"/>
              <a:gd name="connsiteX29" fmla="*/ 196344 w 2816128"/>
              <a:gd name="connsiteY29" fmla="*/ 3704083 h 3827499"/>
              <a:gd name="connsiteX30" fmla="*/ 263662 w 2816128"/>
              <a:gd name="connsiteY30" fmla="*/ 3805059 h 3827499"/>
              <a:gd name="connsiteX31" fmla="*/ 555372 w 2816128"/>
              <a:gd name="connsiteY31" fmla="*/ 3827499 h 3827499"/>
              <a:gd name="connsiteX32" fmla="*/ 589031 w 2816128"/>
              <a:gd name="connsiteY32" fmla="*/ 3619936 h 3827499"/>
              <a:gd name="connsiteX33" fmla="*/ 645129 w 2816128"/>
              <a:gd name="connsiteY33" fmla="*/ 3614326 h 3827499"/>
              <a:gd name="connsiteX34" fmla="*/ 690008 w 2816128"/>
              <a:gd name="connsiteY34" fmla="*/ 3737742 h 3827499"/>
              <a:gd name="connsiteX35" fmla="*/ 774155 w 2816128"/>
              <a:gd name="connsiteY35" fmla="*/ 3743352 h 3827499"/>
              <a:gd name="connsiteX36" fmla="*/ 779765 w 2816128"/>
              <a:gd name="connsiteY36" fmla="*/ 3513349 h 3827499"/>
              <a:gd name="connsiteX37" fmla="*/ 746106 w 2816128"/>
              <a:gd name="connsiteY37" fmla="*/ 3244078 h 3827499"/>
              <a:gd name="connsiteX38" fmla="*/ 903181 w 2816128"/>
              <a:gd name="connsiteY38" fmla="*/ 2666267 h 3827499"/>
              <a:gd name="connsiteX39" fmla="*/ 1166842 w 2816128"/>
              <a:gd name="connsiteY39" fmla="*/ 2559680 h 3827499"/>
              <a:gd name="connsiteX40" fmla="*/ 1531480 w 2816128"/>
              <a:gd name="connsiteY40" fmla="*/ 2666267 h 3827499"/>
              <a:gd name="connsiteX41" fmla="*/ 1593188 w 2816128"/>
              <a:gd name="connsiteY41" fmla="*/ 2666267 h 3827499"/>
              <a:gd name="connsiteX42" fmla="*/ 1649286 w 2816128"/>
              <a:gd name="connsiteY42" fmla="*/ 2767244 h 3827499"/>
              <a:gd name="connsiteX43" fmla="*/ 1800751 w 2816128"/>
              <a:gd name="connsiteY43" fmla="*/ 2800902 h 3827499"/>
              <a:gd name="connsiteX44" fmla="*/ 1811971 w 2816128"/>
              <a:gd name="connsiteY44" fmla="*/ 2834561 h 3827499"/>
              <a:gd name="connsiteX45" fmla="*/ 1772702 w 2816128"/>
              <a:gd name="connsiteY45" fmla="*/ 3036515 h 3827499"/>
              <a:gd name="connsiteX46" fmla="*/ 1750263 w 2816128"/>
              <a:gd name="connsiteY46" fmla="*/ 3361884 h 3827499"/>
              <a:gd name="connsiteX47" fmla="*/ 1542700 w 2816128"/>
              <a:gd name="connsiteY47" fmla="*/ 3384323 h 3827499"/>
              <a:gd name="connsiteX48" fmla="*/ 1206111 w 2816128"/>
              <a:gd name="connsiteY48" fmla="*/ 3434812 h 3827499"/>
              <a:gd name="connsiteX49" fmla="*/ 1178062 w 2816128"/>
              <a:gd name="connsiteY49" fmla="*/ 3507739 h 3827499"/>
              <a:gd name="connsiteX50" fmla="*/ 1116354 w 2816128"/>
              <a:gd name="connsiteY50" fmla="*/ 3535788 h 3827499"/>
              <a:gd name="connsiteX51" fmla="*/ 1144403 w 2816128"/>
              <a:gd name="connsiteY51" fmla="*/ 3670424 h 3827499"/>
              <a:gd name="connsiteX52" fmla="*/ 1284648 w 2816128"/>
              <a:gd name="connsiteY52" fmla="*/ 3676034 h 3827499"/>
              <a:gd name="connsiteX53" fmla="*/ 1279038 w 2816128"/>
              <a:gd name="connsiteY53" fmla="*/ 3524569 h 3827499"/>
              <a:gd name="connsiteX54" fmla="*/ 1458552 w 2816128"/>
              <a:gd name="connsiteY54" fmla="*/ 3535788 h 3827499"/>
              <a:gd name="connsiteX55" fmla="*/ 1430503 w 2816128"/>
              <a:gd name="connsiteY55" fmla="*/ 3614326 h 3827499"/>
              <a:gd name="connsiteX56" fmla="*/ 1402454 w 2816128"/>
              <a:gd name="connsiteY56" fmla="*/ 3676034 h 3827499"/>
              <a:gd name="connsiteX57" fmla="*/ 1318307 w 2816128"/>
              <a:gd name="connsiteY57" fmla="*/ 3692863 h 3827499"/>
              <a:gd name="connsiteX58" fmla="*/ 1452943 w 2816128"/>
              <a:gd name="connsiteY58" fmla="*/ 3816279 h 3827499"/>
              <a:gd name="connsiteX59" fmla="*/ 1520260 w 2816128"/>
              <a:gd name="connsiteY59" fmla="*/ 3681644 h 3827499"/>
              <a:gd name="connsiteX60" fmla="*/ 1823190 w 2816128"/>
              <a:gd name="connsiteY60" fmla="*/ 3580667 h 3827499"/>
              <a:gd name="connsiteX61" fmla="*/ 2159779 w 2816128"/>
              <a:gd name="connsiteY61" fmla="*/ 3653594 h 3827499"/>
              <a:gd name="connsiteX62" fmla="*/ 2114901 w 2816128"/>
              <a:gd name="connsiteY62" fmla="*/ 3754571 h 3827499"/>
              <a:gd name="connsiteX63" fmla="*/ 2210268 w 2816128"/>
              <a:gd name="connsiteY63" fmla="*/ 3821889 h 3827499"/>
              <a:gd name="connsiteX64" fmla="*/ 2283195 w 2816128"/>
              <a:gd name="connsiteY64" fmla="*/ 3771401 h 3827499"/>
              <a:gd name="connsiteX65" fmla="*/ 2271976 w 2816128"/>
              <a:gd name="connsiteY65" fmla="*/ 3676034 h 3827499"/>
              <a:gd name="connsiteX66" fmla="*/ 2451490 w 2816128"/>
              <a:gd name="connsiteY66" fmla="*/ 3597496 h 3827499"/>
              <a:gd name="connsiteX67" fmla="*/ 2434660 w 2816128"/>
              <a:gd name="connsiteY67" fmla="*/ 3423592 h 3827499"/>
              <a:gd name="connsiteX68" fmla="*/ 1929777 w 2816128"/>
              <a:gd name="connsiteY68" fmla="*/ 3395543 h 3827499"/>
              <a:gd name="connsiteX69" fmla="*/ 1918557 w 2816128"/>
              <a:gd name="connsiteY69" fmla="*/ 3070174 h 3827499"/>
              <a:gd name="connsiteX70" fmla="*/ 1884898 w 2816128"/>
              <a:gd name="connsiteY70" fmla="*/ 3053344 h 3827499"/>
              <a:gd name="connsiteX71" fmla="*/ 1907338 w 2816128"/>
              <a:gd name="connsiteY71" fmla="*/ 2873830 h 3827499"/>
              <a:gd name="connsiteX72" fmla="*/ 1862459 w 2816128"/>
              <a:gd name="connsiteY72" fmla="*/ 2812122 h 3827499"/>
              <a:gd name="connsiteX73" fmla="*/ 2109291 w 2816128"/>
              <a:gd name="connsiteY73" fmla="*/ 2756024 h 3827499"/>
              <a:gd name="connsiteX74" fmla="*/ 2131730 w 2816128"/>
              <a:gd name="connsiteY74" fmla="*/ 2626998 h 3827499"/>
              <a:gd name="connsiteX75" fmla="*/ 2372952 w 2816128"/>
              <a:gd name="connsiteY75" fmla="*/ 2660657 h 3827499"/>
              <a:gd name="connsiteX76" fmla="*/ 2597345 w 2816128"/>
              <a:gd name="connsiteY76" fmla="*/ 2071626 h 3827499"/>
              <a:gd name="connsiteX77" fmla="*/ 2552466 w 2816128"/>
              <a:gd name="connsiteY77" fmla="*/ 1987479 h 3827499"/>
              <a:gd name="connsiteX78" fmla="*/ 2698322 w 2816128"/>
              <a:gd name="connsiteY78" fmla="*/ 1499425 h 3827499"/>
              <a:gd name="connsiteX79" fmla="*/ 2642224 w 2816128"/>
              <a:gd name="connsiteY79" fmla="*/ 1392839 h 3827499"/>
              <a:gd name="connsiteX80" fmla="*/ 2501978 w 2816128"/>
              <a:gd name="connsiteY80" fmla="*/ 809418 h 3827499"/>
              <a:gd name="connsiteX81" fmla="*/ 2816128 w 2816128"/>
              <a:gd name="connsiteY81" fmla="*/ 686002 h 3827499"/>
              <a:gd name="connsiteX82" fmla="*/ 2771249 w 2816128"/>
              <a:gd name="connsiteY82" fmla="*/ 450390 h 3827499"/>
              <a:gd name="connsiteX83" fmla="*/ 2647833 w 2816128"/>
              <a:gd name="connsiteY83" fmla="*/ 80143 h 3827499"/>
              <a:gd name="connsiteX0" fmla="*/ 2647833 w 2816128"/>
              <a:gd name="connsiteY0" fmla="*/ 80143 h 3827499"/>
              <a:gd name="connsiteX1" fmla="*/ 2395391 w 2816128"/>
              <a:gd name="connsiteY1" fmla="*/ 1604 h 3827499"/>
              <a:gd name="connsiteX2" fmla="*/ 2193438 w 2816128"/>
              <a:gd name="connsiteY2" fmla="*/ 197948 h 3827499"/>
              <a:gd name="connsiteX3" fmla="*/ 2114901 w 2816128"/>
              <a:gd name="connsiteY3" fmla="*/ 214777 h 3827499"/>
              <a:gd name="connsiteX4" fmla="*/ 2142950 w 2816128"/>
              <a:gd name="connsiteY4" fmla="*/ 326974 h 3827499"/>
              <a:gd name="connsiteX5" fmla="*/ 2047583 w 2816128"/>
              <a:gd name="connsiteY5" fmla="*/ 495268 h 3827499"/>
              <a:gd name="connsiteX6" fmla="*/ 2159779 w 2816128"/>
              <a:gd name="connsiteY6" fmla="*/ 747710 h 3827499"/>
              <a:gd name="connsiteX7" fmla="*/ 2030754 w 2816128"/>
              <a:gd name="connsiteY7" fmla="*/ 792588 h 3827499"/>
              <a:gd name="connsiteX8" fmla="*/ 1997095 w 2816128"/>
              <a:gd name="connsiteY8" fmla="*/ 859906 h 3827499"/>
              <a:gd name="connsiteX9" fmla="*/ 1997095 w 2816128"/>
              <a:gd name="connsiteY9" fmla="*/ 747710 h 3827499"/>
              <a:gd name="connsiteX10" fmla="*/ 1946606 w 2816128"/>
              <a:gd name="connsiteY10" fmla="*/ 708441 h 3827499"/>
              <a:gd name="connsiteX11" fmla="*/ 1772702 w 2816128"/>
              <a:gd name="connsiteY11" fmla="*/ 758929 h 3827499"/>
              <a:gd name="connsiteX12" fmla="*/ 1402454 w 2816128"/>
              <a:gd name="connsiteY12" fmla="*/ 618684 h 3827499"/>
              <a:gd name="connsiteX13" fmla="*/ 1705384 w 2816128"/>
              <a:gd name="connsiteY13" fmla="*/ 1190885 h 3827499"/>
              <a:gd name="connsiteX14" fmla="*/ 1800751 w 2816128"/>
              <a:gd name="connsiteY14" fmla="*/ 1263813 h 3827499"/>
              <a:gd name="connsiteX15" fmla="*/ 1649286 w 2816128"/>
              <a:gd name="connsiteY15" fmla="*/ 1488205 h 3827499"/>
              <a:gd name="connsiteX16" fmla="*/ 1727824 w 2816128"/>
              <a:gd name="connsiteY16" fmla="*/ 1706988 h 3827499"/>
              <a:gd name="connsiteX17" fmla="*/ 1817581 w 2816128"/>
              <a:gd name="connsiteY17" fmla="*/ 1701379 h 3827499"/>
              <a:gd name="connsiteX18" fmla="*/ 1671725 w 2816128"/>
              <a:gd name="connsiteY18" fmla="*/ 1869673 h 3827499"/>
              <a:gd name="connsiteX19" fmla="*/ 914400 w 2816128"/>
              <a:gd name="connsiteY19" fmla="*/ 1617231 h 3827499"/>
              <a:gd name="connsiteX20" fmla="*/ 460005 w 2816128"/>
              <a:gd name="connsiteY20" fmla="*/ 2643828 h 3827499"/>
              <a:gd name="connsiteX21" fmla="*/ 263662 w 2816128"/>
              <a:gd name="connsiteY21" fmla="*/ 2851391 h 3827499"/>
              <a:gd name="connsiteX22" fmla="*/ 44879 w 2816128"/>
              <a:gd name="connsiteY22" fmla="*/ 2896269 h 3827499"/>
              <a:gd name="connsiteX23" fmla="*/ 0 w 2816128"/>
              <a:gd name="connsiteY23" fmla="*/ 3002856 h 3827499"/>
              <a:gd name="connsiteX24" fmla="*/ 274881 w 2816128"/>
              <a:gd name="connsiteY24" fmla="*/ 3126272 h 3827499"/>
              <a:gd name="connsiteX25" fmla="*/ 504884 w 2816128"/>
              <a:gd name="connsiteY25" fmla="*/ 3025295 h 3827499"/>
              <a:gd name="connsiteX26" fmla="*/ 471225 w 2816128"/>
              <a:gd name="connsiteY26" fmla="*/ 3154321 h 3827499"/>
              <a:gd name="connsiteX27" fmla="*/ 572201 w 2816128"/>
              <a:gd name="connsiteY27" fmla="*/ 3199199 h 3827499"/>
              <a:gd name="connsiteX28" fmla="*/ 381468 w 2816128"/>
              <a:gd name="connsiteY28" fmla="*/ 3659204 h 3827499"/>
              <a:gd name="connsiteX29" fmla="*/ 196344 w 2816128"/>
              <a:gd name="connsiteY29" fmla="*/ 3704083 h 3827499"/>
              <a:gd name="connsiteX30" fmla="*/ 263662 w 2816128"/>
              <a:gd name="connsiteY30" fmla="*/ 3805059 h 3827499"/>
              <a:gd name="connsiteX31" fmla="*/ 555372 w 2816128"/>
              <a:gd name="connsiteY31" fmla="*/ 3827499 h 3827499"/>
              <a:gd name="connsiteX32" fmla="*/ 589031 w 2816128"/>
              <a:gd name="connsiteY32" fmla="*/ 3619936 h 3827499"/>
              <a:gd name="connsiteX33" fmla="*/ 645129 w 2816128"/>
              <a:gd name="connsiteY33" fmla="*/ 3614326 h 3827499"/>
              <a:gd name="connsiteX34" fmla="*/ 690008 w 2816128"/>
              <a:gd name="connsiteY34" fmla="*/ 3737742 h 3827499"/>
              <a:gd name="connsiteX35" fmla="*/ 774155 w 2816128"/>
              <a:gd name="connsiteY35" fmla="*/ 3743352 h 3827499"/>
              <a:gd name="connsiteX36" fmla="*/ 779765 w 2816128"/>
              <a:gd name="connsiteY36" fmla="*/ 3513349 h 3827499"/>
              <a:gd name="connsiteX37" fmla="*/ 746106 w 2816128"/>
              <a:gd name="connsiteY37" fmla="*/ 3244078 h 3827499"/>
              <a:gd name="connsiteX38" fmla="*/ 903181 w 2816128"/>
              <a:gd name="connsiteY38" fmla="*/ 2666267 h 3827499"/>
              <a:gd name="connsiteX39" fmla="*/ 1166842 w 2816128"/>
              <a:gd name="connsiteY39" fmla="*/ 2559680 h 3827499"/>
              <a:gd name="connsiteX40" fmla="*/ 1531480 w 2816128"/>
              <a:gd name="connsiteY40" fmla="*/ 2666267 h 3827499"/>
              <a:gd name="connsiteX41" fmla="*/ 1593188 w 2816128"/>
              <a:gd name="connsiteY41" fmla="*/ 2666267 h 3827499"/>
              <a:gd name="connsiteX42" fmla="*/ 1649286 w 2816128"/>
              <a:gd name="connsiteY42" fmla="*/ 2767244 h 3827499"/>
              <a:gd name="connsiteX43" fmla="*/ 1800751 w 2816128"/>
              <a:gd name="connsiteY43" fmla="*/ 2800902 h 3827499"/>
              <a:gd name="connsiteX44" fmla="*/ 1811971 w 2816128"/>
              <a:gd name="connsiteY44" fmla="*/ 2834561 h 3827499"/>
              <a:gd name="connsiteX45" fmla="*/ 1772702 w 2816128"/>
              <a:gd name="connsiteY45" fmla="*/ 3036515 h 3827499"/>
              <a:gd name="connsiteX46" fmla="*/ 1750263 w 2816128"/>
              <a:gd name="connsiteY46" fmla="*/ 3361884 h 3827499"/>
              <a:gd name="connsiteX47" fmla="*/ 1542700 w 2816128"/>
              <a:gd name="connsiteY47" fmla="*/ 3384323 h 3827499"/>
              <a:gd name="connsiteX48" fmla="*/ 1206111 w 2816128"/>
              <a:gd name="connsiteY48" fmla="*/ 3434812 h 3827499"/>
              <a:gd name="connsiteX49" fmla="*/ 1178062 w 2816128"/>
              <a:gd name="connsiteY49" fmla="*/ 3507739 h 3827499"/>
              <a:gd name="connsiteX50" fmla="*/ 1116354 w 2816128"/>
              <a:gd name="connsiteY50" fmla="*/ 3535788 h 3827499"/>
              <a:gd name="connsiteX51" fmla="*/ 1144403 w 2816128"/>
              <a:gd name="connsiteY51" fmla="*/ 3670424 h 3827499"/>
              <a:gd name="connsiteX52" fmla="*/ 1284648 w 2816128"/>
              <a:gd name="connsiteY52" fmla="*/ 3676034 h 3827499"/>
              <a:gd name="connsiteX53" fmla="*/ 1279038 w 2816128"/>
              <a:gd name="connsiteY53" fmla="*/ 3524569 h 3827499"/>
              <a:gd name="connsiteX54" fmla="*/ 1458552 w 2816128"/>
              <a:gd name="connsiteY54" fmla="*/ 3535788 h 3827499"/>
              <a:gd name="connsiteX55" fmla="*/ 1430503 w 2816128"/>
              <a:gd name="connsiteY55" fmla="*/ 3614326 h 3827499"/>
              <a:gd name="connsiteX56" fmla="*/ 1402454 w 2816128"/>
              <a:gd name="connsiteY56" fmla="*/ 3676034 h 3827499"/>
              <a:gd name="connsiteX57" fmla="*/ 1318307 w 2816128"/>
              <a:gd name="connsiteY57" fmla="*/ 3692863 h 3827499"/>
              <a:gd name="connsiteX58" fmla="*/ 1452943 w 2816128"/>
              <a:gd name="connsiteY58" fmla="*/ 3816279 h 3827499"/>
              <a:gd name="connsiteX59" fmla="*/ 1520260 w 2816128"/>
              <a:gd name="connsiteY59" fmla="*/ 3681644 h 3827499"/>
              <a:gd name="connsiteX60" fmla="*/ 1823190 w 2816128"/>
              <a:gd name="connsiteY60" fmla="*/ 3580667 h 3827499"/>
              <a:gd name="connsiteX61" fmla="*/ 2159779 w 2816128"/>
              <a:gd name="connsiteY61" fmla="*/ 3653594 h 3827499"/>
              <a:gd name="connsiteX62" fmla="*/ 2114901 w 2816128"/>
              <a:gd name="connsiteY62" fmla="*/ 3754571 h 3827499"/>
              <a:gd name="connsiteX63" fmla="*/ 2210268 w 2816128"/>
              <a:gd name="connsiteY63" fmla="*/ 3821889 h 3827499"/>
              <a:gd name="connsiteX64" fmla="*/ 2283195 w 2816128"/>
              <a:gd name="connsiteY64" fmla="*/ 3771401 h 3827499"/>
              <a:gd name="connsiteX65" fmla="*/ 2271976 w 2816128"/>
              <a:gd name="connsiteY65" fmla="*/ 3676034 h 3827499"/>
              <a:gd name="connsiteX66" fmla="*/ 2451490 w 2816128"/>
              <a:gd name="connsiteY66" fmla="*/ 3597496 h 3827499"/>
              <a:gd name="connsiteX67" fmla="*/ 2434660 w 2816128"/>
              <a:gd name="connsiteY67" fmla="*/ 3423592 h 3827499"/>
              <a:gd name="connsiteX68" fmla="*/ 1929777 w 2816128"/>
              <a:gd name="connsiteY68" fmla="*/ 3395543 h 3827499"/>
              <a:gd name="connsiteX69" fmla="*/ 1918557 w 2816128"/>
              <a:gd name="connsiteY69" fmla="*/ 3070174 h 3827499"/>
              <a:gd name="connsiteX70" fmla="*/ 1884898 w 2816128"/>
              <a:gd name="connsiteY70" fmla="*/ 3053344 h 3827499"/>
              <a:gd name="connsiteX71" fmla="*/ 1907338 w 2816128"/>
              <a:gd name="connsiteY71" fmla="*/ 2873830 h 3827499"/>
              <a:gd name="connsiteX72" fmla="*/ 1862459 w 2816128"/>
              <a:gd name="connsiteY72" fmla="*/ 2812122 h 3827499"/>
              <a:gd name="connsiteX73" fmla="*/ 2109291 w 2816128"/>
              <a:gd name="connsiteY73" fmla="*/ 2756024 h 3827499"/>
              <a:gd name="connsiteX74" fmla="*/ 2131730 w 2816128"/>
              <a:gd name="connsiteY74" fmla="*/ 2626998 h 3827499"/>
              <a:gd name="connsiteX75" fmla="*/ 2372952 w 2816128"/>
              <a:gd name="connsiteY75" fmla="*/ 2660657 h 3827499"/>
              <a:gd name="connsiteX76" fmla="*/ 2597345 w 2816128"/>
              <a:gd name="connsiteY76" fmla="*/ 2071626 h 3827499"/>
              <a:gd name="connsiteX77" fmla="*/ 2552466 w 2816128"/>
              <a:gd name="connsiteY77" fmla="*/ 1987479 h 3827499"/>
              <a:gd name="connsiteX78" fmla="*/ 2698322 w 2816128"/>
              <a:gd name="connsiteY78" fmla="*/ 1499425 h 3827499"/>
              <a:gd name="connsiteX79" fmla="*/ 2642224 w 2816128"/>
              <a:gd name="connsiteY79" fmla="*/ 1392839 h 3827499"/>
              <a:gd name="connsiteX80" fmla="*/ 2501978 w 2816128"/>
              <a:gd name="connsiteY80" fmla="*/ 809418 h 3827499"/>
              <a:gd name="connsiteX81" fmla="*/ 2816128 w 2816128"/>
              <a:gd name="connsiteY81" fmla="*/ 686002 h 3827499"/>
              <a:gd name="connsiteX82" fmla="*/ 2771249 w 2816128"/>
              <a:gd name="connsiteY82" fmla="*/ 450390 h 3827499"/>
              <a:gd name="connsiteX83" fmla="*/ 2647833 w 2816128"/>
              <a:gd name="connsiteY83" fmla="*/ 80143 h 3827499"/>
              <a:gd name="connsiteX0" fmla="*/ 2647833 w 2771249"/>
              <a:gd name="connsiteY0" fmla="*/ 80143 h 3827499"/>
              <a:gd name="connsiteX1" fmla="*/ 2395391 w 2771249"/>
              <a:gd name="connsiteY1" fmla="*/ 1604 h 3827499"/>
              <a:gd name="connsiteX2" fmla="*/ 2193438 w 2771249"/>
              <a:gd name="connsiteY2" fmla="*/ 197948 h 3827499"/>
              <a:gd name="connsiteX3" fmla="*/ 2114901 w 2771249"/>
              <a:gd name="connsiteY3" fmla="*/ 214777 h 3827499"/>
              <a:gd name="connsiteX4" fmla="*/ 2142950 w 2771249"/>
              <a:gd name="connsiteY4" fmla="*/ 326974 h 3827499"/>
              <a:gd name="connsiteX5" fmla="*/ 2047583 w 2771249"/>
              <a:gd name="connsiteY5" fmla="*/ 495268 h 3827499"/>
              <a:gd name="connsiteX6" fmla="*/ 2159779 w 2771249"/>
              <a:gd name="connsiteY6" fmla="*/ 747710 h 3827499"/>
              <a:gd name="connsiteX7" fmla="*/ 2030754 w 2771249"/>
              <a:gd name="connsiteY7" fmla="*/ 792588 h 3827499"/>
              <a:gd name="connsiteX8" fmla="*/ 1997095 w 2771249"/>
              <a:gd name="connsiteY8" fmla="*/ 859906 h 3827499"/>
              <a:gd name="connsiteX9" fmla="*/ 1997095 w 2771249"/>
              <a:gd name="connsiteY9" fmla="*/ 747710 h 3827499"/>
              <a:gd name="connsiteX10" fmla="*/ 1946606 w 2771249"/>
              <a:gd name="connsiteY10" fmla="*/ 708441 h 3827499"/>
              <a:gd name="connsiteX11" fmla="*/ 1772702 w 2771249"/>
              <a:gd name="connsiteY11" fmla="*/ 758929 h 3827499"/>
              <a:gd name="connsiteX12" fmla="*/ 1402454 w 2771249"/>
              <a:gd name="connsiteY12" fmla="*/ 618684 h 3827499"/>
              <a:gd name="connsiteX13" fmla="*/ 1705384 w 2771249"/>
              <a:gd name="connsiteY13" fmla="*/ 1190885 h 3827499"/>
              <a:gd name="connsiteX14" fmla="*/ 1800751 w 2771249"/>
              <a:gd name="connsiteY14" fmla="*/ 1263813 h 3827499"/>
              <a:gd name="connsiteX15" fmla="*/ 1649286 w 2771249"/>
              <a:gd name="connsiteY15" fmla="*/ 1488205 h 3827499"/>
              <a:gd name="connsiteX16" fmla="*/ 1727824 w 2771249"/>
              <a:gd name="connsiteY16" fmla="*/ 1706988 h 3827499"/>
              <a:gd name="connsiteX17" fmla="*/ 1817581 w 2771249"/>
              <a:gd name="connsiteY17" fmla="*/ 1701379 h 3827499"/>
              <a:gd name="connsiteX18" fmla="*/ 1671725 w 2771249"/>
              <a:gd name="connsiteY18" fmla="*/ 1869673 h 3827499"/>
              <a:gd name="connsiteX19" fmla="*/ 914400 w 2771249"/>
              <a:gd name="connsiteY19" fmla="*/ 1617231 h 3827499"/>
              <a:gd name="connsiteX20" fmla="*/ 460005 w 2771249"/>
              <a:gd name="connsiteY20" fmla="*/ 2643828 h 3827499"/>
              <a:gd name="connsiteX21" fmla="*/ 263662 w 2771249"/>
              <a:gd name="connsiteY21" fmla="*/ 2851391 h 3827499"/>
              <a:gd name="connsiteX22" fmla="*/ 44879 w 2771249"/>
              <a:gd name="connsiteY22" fmla="*/ 2896269 h 3827499"/>
              <a:gd name="connsiteX23" fmla="*/ 0 w 2771249"/>
              <a:gd name="connsiteY23" fmla="*/ 3002856 h 3827499"/>
              <a:gd name="connsiteX24" fmla="*/ 274881 w 2771249"/>
              <a:gd name="connsiteY24" fmla="*/ 3126272 h 3827499"/>
              <a:gd name="connsiteX25" fmla="*/ 504884 w 2771249"/>
              <a:gd name="connsiteY25" fmla="*/ 3025295 h 3827499"/>
              <a:gd name="connsiteX26" fmla="*/ 471225 w 2771249"/>
              <a:gd name="connsiteY26" fmla="*/ 3154321 h 3827499"/>
              <a:gd name="connsiteX27" fmla="*/ 572201 w 2771249"/>
              <a:gd name="connsiteY27" fmla="*/ 3199199 h 3827499"/>
              <a:gd name="connsiteX28" fmla="*/ 381468 w 2771249"/>
              <a:gd name="connsiteY28" fmla="*/ 3659204 h 3827499"/>
              <a:gd name="connsiteX29" fmla="*/ 196344 w 2771249"/>
              <a:gd name="connsiteY29" fmla="*/ 3704083 h 3827499"/>
              <a:gd name="connsiteX30" fmla="*/ 263662 w 2771249"/>
              <a:gd name="connsiteY30" fmla="*/ 3805059 h 3827499"/>
              <a:gd name="connsiteX31" fmla="*/ 555372 w 2771249"/>
              <a:gd name="connsiteY31" fmla="*/ 3827499 h 3827499"/>
              <a:gd name="connsiteX32" fmla="*/ 589031 w 2771249"/>
              <a:gd name="connsiteY32" fmla="*/ 3619936 h 3827499"/>
              <a:gd name="connsiteX33" fmla="*/ 645129 w 2771249"/>
              <a:gd name="connsiteY33" fmla="*/ 3614326 h 3827499"/>
              <a:gd name="connsiteX34" fmla="*/ 690008 w 2771249"/>
              <a:gd name="connsiteY34" fmla="*/ 3737742 h 3827499"/>
              <a:gd name="connsiteX35" fmla="*/ 774155 w 2771249"/>
              <a:gd name="connsiteY35" fmla="*/ 3743352 h 3827499"/>
              <a:gd name="connsiteX36" fmla="*/ 779765 w 2771249"/>
              <a:gd name="connsiteY36" fmla="*/ 3513349 h 3827499"/>
              <a:gd name="connsiteX37" fmla="*/ 746106 w 2771249"/>
              <a:gd name="connsiteY37" fmla="*/ 3244078 h 3827499"/>
              <a:gd name="connsiteX38" fmla="*/ 903181 w 2771249"/>
              <a:gd name="connsiteY38" fmla="*/ 2666267 h 3827499"/>
              <a:gd name="connsiteX39" fmla="*/ 1166842 w 2771249"/>
              <a:gd name="connsiteY39" fmla="*/ 2559680 h 3827499"/>
              <a:gd name="connsiteX40" fmla="*/ 1531480 w 2771249"/>
              <a:gd name="connsiteY40" fmla="*/ 2666267 h 3827499"/>
              <a:gd name="connsiteX41" fmla="*/ 1593188 w 2771249"/>
              <a:gd name="connsiteY41" fmla="*/ 2666267 h 3827499"/>
              <a:gd name="connsiteX42" fmla="*/ 1649286 w 2771249"/>
              <a:gd name="connsiteY42" fmla="*/ 2767244 h 3827499"/>
              <a:gd name="connsiteX43" fmla="*/ 1800751 w 2771249"/>
              <a:gd name="connsiteY43" fmla="*/ 2800902 h 3827499"/>
              <a:gd name="connsiteX44" fmla="*/ 1811971 w 2771249"/>
              <a:gd name="connsiteY44" fmla="*/ 2834561 h 3827499"/>
              <a:gd name="connsiteX45" fmla="*/ 1772702 w 2771249"/>
              <a:gd name="connsiteY45" fmla="*/ 3036515 h 3827499"/>
              <a:gd name="connsiteX46" fmla="*/ 1750263 w 2771249"/>
              <a:gd name="connsiteY46" fmla="*/ 3361884 h 3827499"/>
              <a:gd name="connsiteX47" fmla="*/ 1542700 w 2771249"/>
              <a:gd name="connsiteY47" fmla="*/ 3384323 h 3827499"/>
              <a:gd name="connsiteX48" fmla="*/ 1206111 w 2771249"/>
              <a:gd name="connsiteY48" fmla="*/ 3434812 h 3827499"/>
              <a:gd name="connsiteX49" fmla="*/ 1178062 w 2771249"/>
              <a:gd name="connsiteY49" fmla="*/ 3507739 h 3827499"/>
              <a:gd name="connsiteX50" fmla="*/ 1116354 w 2771249"/>
              <a:gd name="connsiteY50" fmla="*/ 3535788 h 3827499"/>
              <a:gd name="connsiteX51" fmla="*/ 1144403 w 2771249"/>
              <a:gd name="connsiteY51" fmla="*/ 3670424 h 3827499"/>
              <a:gd name="connsiteX52" fmla="*/ 1284648 w 2771249"/>
              <a:gd name="connsiteY52" fmla="*/ 3676034 h 3827499"/>
              <a:gd name="connsiteX53" fmla="*/ 1279038 w 2771249"/>
              <a:gd name="connsiteY53" fmla="*/ 3524569 h 3827499"/>
              <a:gd name="connsiteX54" fmla="*/ 1458552 w 2771249"/>
              <a:gd name="connsiteY54" fmla="*/ 3535788 h 3827499"/>
              <a:gd name="connsiteX55" fmla="*/ 1430503 w 2771249"/>
              <a:gd name="connsiteY55" fmla="*/ 3614326 h 3827499"/>
              <a:gd name="connsiteX56" fmla="*/ 1402454 w 2771249"/>
              <a:gd name="connsiteY56" fmla="*/ 3676034 h 3827499"/>
              <a:gd name="connsiteX57" fmla="*/ 1318307 w 2771249"/>
              <a:gd name="connsiteY57" fmla="*/ 3692863 h 3827499"/>
              <a:gd name="connsiteX58" fmla="*/ 1452943 w 2771249"/>
              <a:gd name="connsiteY58" fmla="*/ 3816279 h 3827499"/>
              <a:gd name="connsiteX59" fmla="*/ 1520260 w 2771249"/>
              <a:gd name="connsiteY59" fmla="*/ 3681644 h 3827499"/>
              <a:gd name="connsiteX60" fmla="*/ 1823190 w 2771249"/>
              <a:gd name="connsiteY60" fmla="*/ 3580667 h 3827499"/>
              <a:gd name="connsiteX61" fmla="*/ 2159779 w 2771249"/>
              <a:gd name="connsiteY61" fmla="*/ 3653594 h 3827499"/>
              <a:gd name="connsiteX62" fmla="*/ 2114901 w 2771249"/>
              <a:gd name="connsiteY62" fmla="*/ 3754571 h 3827499"/>
              <a:gd name="connsiteX63" fmla="*/ 2210268 w 2771249"/>
              <a:gd name="connsiteY63" fmla="*/ 3821889 h 3827499"/>
              <a:gd name="connsiteX64" fmla="*/ 2283195 w 2771249"/>
              <a:gd name="connsiteY64" fmla="*/ 3771401 h 3827499"/>
              <a:gd name="connsiteX65" fmla="*/ 2271976 w 2771249"/>
              <a:gd name="connsiteY65" fmla="*/ 3676034 h 3827499"/>
              <a:gd name="connsiteX66" fmla="*/ 2451490 w 2771249"/>
              <a:gd name="connsiteY66" fmla="*/ 3597496 h 3827499"/>
              <a:gd name="connsiteX67" fmla="*/ 2434660 w 2771249"/>
              <a:gd name="connsiteY67" fmla="*/ 3423592 h 3827499"/>
              <a:gd name="connsiteX68" fmla="*/ 1929777 w 2771249"/>
              <a:gd name="connsiteY68" fmla="*/ 3395543 h 3827499"/>
              <a:gd name="connsiteX69" fmla="*/ 1918557 w 2771249"/>
              <a:gd name="connsiteY69" fmla="*/ 3070174 h 3827499"/>
              <a:gd name="connsiteX70" fmla="*/ 1884898 w 2771249"/>
              <a:gd name="connsiteY70" fmla="*/ 3053344 h 3827499"/>
              <a:gd name="connsiteX71" fmla="*/ 1907338 w 2771249"/>
              <a:gd name="connsiteY71" fmla="*/ 2873830 h 3827499"/>
              <a:gd name="connsiteX72" fmla="*/ 1862459 w 2771249"/>
              <a:gd name="connsiteY72" fmla="*/ 2812122 h 3827499"/>
              <a:gd name="connsiteX73" fmla="*/ 2109291 w 2771249"/>
              <a:gd name="connsiteY73" fmla="*/ 2756024 h 3827499"/>
              <a:gd name="connsiteX74" fmla="*/ 2131730 w 2771249"/>
              <a:gd name="connsiteY74" fmla="*/ 2626998 h 3827499"/>
              <a:gd name="connsiteX75" fmla="*/ 2372952 w 2771249"/>
              <a:gd name="connsiteY75" fmla="*/ 2660657 h 3827499"/>
              <a:gd name="connsiteX76" fmla="*/ 2597345 w 2771249"/>
              <a:gd name="connsiteY76" fmla="*/ 2071626 h 3827499"/>
              <a:gd name="connsiteX77" fmla="*/ 2552466 w 2771249"/>
              <a:gd name="connsiteY77" fmla="*/ 1987479 h 3827499"/>
              <a:gd name="connsiteX78" fmla="*/ 2698322 w 2771249"/>
              <a:gd name="connsiteY78" fmla="*/ 1499425 h 3827499"/>
              <a:gd name="connsiteX79" fmla="*/ 2642224 w 2771249"/>
              <a:gd name="connsiteY79" fmla="*/ 1392839 h 3827499"/>
              <a:gd name="connsiteX80" fmla="*/ 2501978 w 2771249"/>
              <a:gd name="connsiteY80" fmla="*/ 809418 h 3827499"/>
              <a:gd name="connsiteX81" fmla="*/ 2765640 w 2771249"/>
              <a:gd name="connsiteY81" fmla="*/ 674782 h 3827499"/>
              <a:gd name="connsiteX82" fmla="*/ 2771249 w 2771249"/>
              <a:gd name="connsiteY82" fmla="*/ 450390 h 3827499"/>
              <a:gd name="connsiteX83" fmla="*/ 2647833 w 2771249"/>
              <a:gd name="connsiteY83" fmla="*/ 80143 h 3827499"/>
              <a:gd name="connsiteX0" fmla="*/ 2647833 w 2765640"/>
              <a:gd name="connsiteY0" fmla="*/ 80143 h 3827499"/>
              <a:gd name="connsiteX1" fmla="*/ 2395391 w 2765640"/>
              <a:gd name="connsiteY1" fmla="*/ 1604 h 3827499"/>
              <a:gd name="connsiteX2" fmla="*/ 2193438 w 2765640"/>
              <a:gd name="connsiteY2" fmla="*/ 197948 h 3827499"/>
              <a:gd name="connsiteX3" fmla="*/ 2114901 w 2765640"/>
              <a:gd name="connsiteY3" fmla="*/ 214777 h 3827499"/>
              <a:gd name="connsiteX4" fmla="*/ 2142950 w 2765640"/>
              <a:gd name="connsiteY4" fmla="*/ 326974 h 3827499"/>
              <a:gd name="connsiteX5" fmla="*/ 2047583 w 2765640"/>
              <a:gd name="connsiteY5" fmla="*/ 495268 h 3827499"/>
              <a:gd name="connsiteX6" fmla="*/ 2159779 w 2765640"/>
              <a:gd name="connsiteY6" fmla="*/ 747710 h 3827499"/>
              <a:gd name="connsiteX7" fmla="*/ 2030754 w 2765640"/>
              <a:gd name="connsiteY7" fmla="*/ 792588 h 3827499"/>
              <a:gd name="connsiteX8" fmla="*/ 1997095 w 2765640"/>
              <a:gd name="connsiteY8" fmla="*/ 859906 h 3827499"/>
              <a:gd name="connsiteX9" fmla="*/ 1997095 w 2765640"/>
              <a:gd name="connsiteY9" fmla="*/ 747710 h 3827499"/>
              <a:gd name="connsiteX10" fmla="*/ 1946606 w 2765640"/>
              <a:gd name="connsiteY10" fmla="*/ 708441 h 3827499"/>
              <a:gd name="connsiteX11" fmla="*/ 1772702 w 2765640"/>
              <a:gd name="connsiteY11" fmla="*/ 758929 h 3827499"/>
              <a:gd name="connsiteX12" fmla="*/ 1402454 w 2765640"/>
              <a:gd name="connsiteY12" fmla="*/ 618684 h 3827499"/>
              <a:gd name="connsiteX13" fmla="*/ 1705384 w 2765640"/>
              <a:gd name="connsiteY13" fmla="*/ 1190885 h 3827499"/>
              <a:gd name="connsiteX14" fmla="*/ 1800751 w 2765640"/>
              <a:gd name="connsiteY14" fmla="*/ 1263813 h 3827499"/>
              <a:gd name="connsiteX15" fmla="*/ 1649286 w 2765640"/>
              <a:gd name="connsiteY15" fmla="*/ 1488205 h 3827499"/>
              <a:gd name="connsiteX16" fmla="*/ 1727824 w 2765640"/>
              <a:gd name="connsiteY16" fmla="*/ 1706988 h 3827499"/>
              <a:gd name="connsiteX17" fmla="*/ 1817581 w 2765640"/>
              <a:gd name="connsiteY17" fmla="*/ 1701379 h 3827499"/>
              <a:gd name="connsiteX18" fmla="*/ 1671725 w 2765640"/>
              <a:gd name="connsiteY18" fmla="*/ 1869673 h 3827499"/>
              <a:gd name="connsiteX19" fmla="*/ 914400 w 2765640"/>
              <a:gd name="connsiteY19" fmla="*/ 1617231 h 3827499"/>
              <a:gd name="connsiteX20" fmla="*/ 460005 w 2765640"/>
              <a:gd name="connsiteY20" fmla="*/ 2643828 h 3827499"/>
              <a:gd name="connsiteX21" fmla="*/ 263662 w 2765640"/>
              <a:gd name="connsiteY21" fmla="*/ 2851391 h 3827499"/>
              <a:gd name="connsiteX22" fmla="*/ 44879 w 2765640"/>
              <a:gd name="connsiteY22" fmla="*/ 2896269 h 3827499"/>
              <a:gd name="connsiteX23" fmla="*/ 0 w 2765640"/>
              <a:gd name="connsiteY23" fmla="*/ 3002856 h 3827499"/>
              <a:gd name="connsiteX24" fmla="*/ 274881 w 2765640"/>
              <a:gd name="connsiteY24" fmla="*/ 3126272 h 3827499"/>
              <a:gd name="connsiteX25" fmla="*/ 504884 w 2765640"/>
              <a:gd name="connsiteY25" fmla="*/ 3025295 h 3827499"/>
              <a:gd name="connsiteX26" fmla="*/ 471225 w 2765640"/>
              <a:gd name="connsiteY26" fmla="*/ 3154321 h 3827499"/>
              <a:gd name="connsiteX27" fmla="*/ 572201 w 2765640"/>
              <a:gd name="connsiteY27" fmla="*/ 3199199 h 3827499"/>
              <a:gd name="connsiteX28" fmla="*/ 381468 w 2765640"/>
              <a:gd name="connsiteY28" fmla="*/ 3659204 h 3827499"/>
              <a:gd name="connsiteX29" fmla="*/ 196344 w 2765640"/>
              <a:gd name="connsiteY29" fmla="*/ 3704083 h 3827499"/>
              <a:gd name="connsiteX30" fmla="*/ 263662 w 2765640"/>
              <a:gd name="connsiteY30" fmla="*/ 3805059 h 3827499"/>
              <a:gd name="connsiteX31" fmla="*/ 555372 w 2765640"/>
              <a:gd name="connsiteY31" fmla="*/ 3827499 h 3827499"/>
              <a:gd name="connsiteX32" fmla="*/ 589031 w 2765640"/>
              <a:gd name="connsiteY32" fmla="*/ 3619936 h 3827499"/>
              <a:gd name="connsiteX33" fmla="*/ 645129 w 2765640"/>
              <a:gd name="connsiteY33" fmla="*/ 3614326 h 3827499"/>
              <a:gd name="connsiteX34" fmla="*/ 690008 w 2765640"/>
              <a:gd name="connsiteY34" fmla="*/ 3737742 h 3827499"/>
              <a:gd name="connsiteX35" fmla="*/ 774155 w 2765640"/>
              <a:gd name="connsiteY35" fmla="*/ 3743352 h 3827499"/>
              <a:gd name="connsiteX36" fmla="*/ 779765 w 2765640"/>
              <a:gd name="connsiteY36" fmla="*/ 3513349 h 3827499"/>
              <a:gd name="connsiteX37" fmla="*/ 746106 w 2765640"/>
              <a:gd name="connsiteY37" fmla="*/ 3244078 h 3827499"/>
              <a:gd name="connsiteX38" fmla="*/ 903181 w 2765640"/>
              <a:gd name="connsiteY38" fmla="*/ 2666267 h 3827499"/>
              <a:gd name="connsiteX39" fmla="*/ 1166842 w 2765640"/>
              <a:gd name="connsiteY39" fmla="*/ 2559680 h 3827499"/>
              <a:gd name="connsiteX40" fmla="*/ 1531480 w 2765640"/>
              <a:gd name="connsiteY40" fmla="*/ 2666267 h 3827499"/>
              <a:gd name="connsiteX41" fmla="*/ 1593188 w 2765640"/>
              <a:gd name="connsiteY41" fmla="*/ 2666267 h 3827499"/>
              <a:gd name="connsiteX42" fmla="*/ 1649286 w 2765640"/>
              <a:gd name="connsiteY42" fmla="*/ 2767244 h 3827499"/>
              <a:gd name="connsiteX43" fmla="*/ 1800751 w 2765640"/>
              <a:gd name="connsiteY43" fmla="*/ 2800902 h 3827499"/>
              <a:gd name="connsiteX44" fmla="*/ 1811971 w 2765640"/>
              <a:gd name="connsiteY44" fmla="*/ 2834561 h 3827499"/>
              <a:gd name="connsiteX45" fmla="*/ 1772702 w 2765640"/>
              <a:gd name="connsiteY45" fmla="*/ 3036515 h 3827499"/>
              <a:gd name="connsiteX46" fmla="*/ 1750263 w 2765640"/>
              <a:gd name="connsiteY46" fmla="*/ 3361884 h 3827499"/>
              <a:gd name="connsiteX47" fmla="*/ 1542700 w 2765640"/>
              <a:gd name="connsiteY47" fmla="*/ 3384323 h 3827499"/>
              <a:gd name="connsiteX48" fmla="*/ 1206111 w 2765640"/>
              <a:gd name="connsiteY48" fmla="*/ 3434812 h 3827499"/>
              <a:gd name="connsiteX49" fmla="*/ 1178062 w 2765640"/>
              <a:gd name="connsiteY49" fmla="*/ 3507739 h 3827499"/>
              <a:gd name="connsiteX50" fmla="*/ 1116354 w 2765640"/>
              <a:gd name="connsiteY50" fmla="*/ 3535788 h 3827499"/>
              <a:gd name="connsiteX51" fmla="*/ 1144403 w 2765640"/>
              <a:gd name="connsiteY51" fmla="*/ 3670424 h 3827499"/>
              <a:gd name="connsiteX52" fmla="*/ 1284648 w 2765640"/>
              <a:gd name="connsiteY52" fmla="*/ 3676034 h 3827499"/>
              <a:gd name="connsiteX53" fmla="*/ 1279038 w 2765640"/>
              <a:gd name="connsiteY53" fmla="*/ 3524569 h 3827499"/>
              <a:gd name="connsiteX54" fmla="*/ 1458552 w 2765640"/>
              <a:gd name="connsiteY54" fmla="*/ 3535788 h 3827499"/>
              <a:gd name="connsiteX55" fmla="*/ 1430503 w 2765640"/>
              <a:gd name="connsiteY55" fmla="*/ 3614326 h 3827499"/>
              <a:gd name="connsiteX56" fmla="*/ 1402454 w 2765640"/>
              <a:gd name="connsiteY56" fmla="*/ 3676034 h 3827499"/>
              <a:gd name="connsiteX57" fmla="*/ 1318307 w 2765640"/>
              <a:gd name="connsiteY57" fmla="*/ 3692863 h 3827499"/>
              <a:gd name="connsiteX58" fmla="*/ 1452943 w 2765640"/>
              <a:gd name="connsiteY58" fmla="*/ 3816279 h 3827499"/>
              <a:gd name="connsiteX59" fmla="*/ 1520260 w 2765640"/>
              <a:gd name="connsiteY59" fmla="*/ 3681644 h 3827499"/>
              <a:gd name="connsiteX60" fmla="*/ 1823190 w 2765640"/>
              <a:gd name="connsiteY60" fmla="*/ 3580667 h 3827499"/>
              <a:gd name="connsiteX61" fmla="*/ 2159779 w 2765640"/>
              <a:gd name="connsiteY61" fmla="*/ 3653594 h 3827499"/>
              <a:gd name="connsiteX62" fmla="*/ 2114901 w 2765640"/>
              <a:gd name="connsiteY62" fmla="*/ 3754571 h 3827499"/>
              <a:gd name="connsiteX63" fmla="*/ 2210268 w 2765640"/>
              <a:gd name="connsiteY63" fmla="*/ 3821889 h 3827499"/>
              <a:gd name="connsiteX64" fmla="*/ 2283195 w 2765640"/>
              <a:gd name="connsiteY64" fmla="*/ 3771401 h 3827499"/>
              <a:gd name="connsiteX65" fmla="*/ 2271976 w 2765640"/>
              <a:gd name="connsiteY65" fmla="*/ 3676034 h 3827499"/>
              <a:gd name="connsiteX66" fmla="*/ 2451490 w 2765640"/>
              <a:gd name="connsiteY66" fmla="*/ 3597496 h 3827499"/>
              <a:gd name="connsiteX67" fmla="*/ 2434660 w 2765640"/>
              <a:gd name="connsiteY67" fmla="*/ 3423592 h 3827499"/>
              <a:gd name="connsiteX68" fmla="*/ 1929777 w 2765640"/>
              <a:gd name="connsiteY68" fmla="*/ 3395543 h 3827499"/>
              <a:gd name="connsiteX69" fmla="*/ 1918557 w 2765640"/>
              <a:gd name="connsiteY69" fmla="*/ 3070174 h 3827499"/>
              <a:gd name="connsiteX70" fmla="*/ 1884898 w 2765640"/>
              <a:gd name="connsiteY70" fmla="*/ 3053344 h 3827499"/>
              <a:gd name="connsiteX71" fmla="*/ 1907338 w 2765640"/>
              <a:gd name="connsiteY71" fmla="*/ 2873830 h 3827499"/>
              <a:gd name="connsiteX72" fmla="*/ 1862459 w 2765640"/>
              <a:gd name="connsiteY72" fmla="*/ 2812122 h 3827499"/>
              <a:gd name="connsiteX73" fmla="*/ 2109291 w 2765640"/>
              <a:gd name="connsiteY73" fmla="*/ 2756024 h 3827499"/>
              <a:gd name="connsiteX74" fmla="*/ 2131730 w 2765640"/>
              <a:gd name="connsiteY74" fmla="*/ 2626998 h 3827499"/>
              <a:gd name="connsiteX75" fmla="*/ 2372952 w 2765640"/>
              <a:gd name="connsiteY75" fmla="*/ 2660657 h 3827499"/>
              <a:gd name="connsiteX76" fmla="*/ 2597345 w 2765640"/>
              <a:gd name="connsiteY76" fmla="*/ 2071626 h 3827499"/>
              <a:gd name="connsiteX77" fmla="*/ 2552466 w 2765640"/>
              <a:gd name="connsiteY77" fmla="*/ 1987479 h 3827499"/>
              <a:gd name="connsiteX78" fmla="*/ 2698322 w 2765640"/>
              <a:gd name="connsiteY78" fmla="*/ 1499425 h 3827499"/>
              <a:gd name="connsiteX79" fmla="*/ 2642224 w 2765640"/>
              <a:gd name="connsiteY79" fmla="*/ 1392839 h 3827499"/>
              <a:gd name="connsiteX80" fmla="*/ 2501978 w 2765640"/>
              <a:gd name="connsiteY80" fmla="*/ 809418 h 3827499"/>
              <a:gd name="connsiteX81" fmla="*/ 2765640 w 2765640"/>
              <a:gd name="connsiteY81" fmla="*/ 674782 h 3827499"/>
              <a:gd name="connsiteX82" fmla="*/ 2715151 w 2765640"/>
              <a:gd name="connsiteY82" fmla="*/ 472829 h 3827499"/>
              <a:gd name="connsiteX83" fmla="*/ 2647833 w 2765640"/>
              <a:gd name="connsiteY83" fmla="*/ 80143 h 3827499"/>
              <a:gd name="connsiteX0" fmla="*/ 2647833 w 2793512"/>
              <a:gd name="connsiteY0" fmla="*/ 80143 h 3827499"/>
              <a:gd name="connsiteX1" fmla="*/ 2395391 w 2793512"/>
              <a:gd name="connsiteY1" fmla="*/ 1604 h 3827499"/>
              <a:gd name="connsiteX2" fmla="*/ 2193438 w 2793512"/>
              <a:gd name="connsiteY2" fmla="*/ 197948 h 3827499"/>
              <a:gd name="connsiteX3" fmla="*/ 2114901 w 2793512"/>
              <a:gd name="connsiteY3" fmla="*/ 214777 h 3827499"/>
              <a:gd name="connsiteX4" fmla="*/ 2142950 w 2793512"/>
              <a:gd name="connsiteY4" fmla="*/ 326974 h 3827499"/>
              <a:gd name="connsiteX5" fmla="*/ 2047583 w 2793512"/>
              <a:gd name="connsiteY5" fmla="*/ 495268 h 3827499"/>
              <a:gd name="connsiteX6" fmla="*/ 2159779 w 2793512"/>
              <a:gd name="connsiteY6" fmla="*/ 747710 h 3827499"/>
              <a:gd name="connsiteX7" fmla="*/ 2030754 w 2793512"/>
              <a:gd name="connsiteY7" fmla="*/ 792588 h 3827499"/>
              <a:gd name="connsiteX8" fmla="*/ 1997095 w 2793512"/>
              <a:gd name="connsiteY8" fmla="*/ 859906 h 3827499"/>
              <a:gd name="connsiteX9" fmla="*/ 1997095 w 2793512"/>
              <a:gd name="connsiteY9" fmla="*/ 747710 h 3827499"/>
              <a:gd name="connsiteX10" fmla="*/ 1946606 w 2793512"/>
              <a:gd name="connsiteY10" fmla="*/ 708441 h 3827499"/>
              <a:gd name="connsiteX11" fmla="*/ 1772702 w 2793512"/>
              <a:gd name="connsiteY11" fmla="*/ 758929 h 3827499"/>
              <a:gd name="connsiteX12" fmla="*/ 1402454 w 2793512"/>
              <a:gd name="connsiteY12" fmla="*/ 618684 h 3827499"/>
              <a:gd name="connsiteX13" fmla="*/ 1705384 w 2793512"/>
              <a:gd name="connsiteY13" fmla="*/ 1190885 h 3827499"/>
              <a:gd name="connsiteX14" fmla="*/ 1800751 w 2793512"/>
              <a:gd name="connsiteY14" fmla="*/ 1263813 h 3827499"/>
              <a:gd name="connsiteX15" fmla="*/ 1649286 w 2793512"/>
              <a:gd name="connsiteY15" fmla="*/ 1488205 h 3827499"/>
              <a:gd name="connsiteX16" fmla="*/ 1727824 w 2793512"/>
              <a:gd name="connsiteY16" fmla="*/ 1706988 h 3827499"/>
              <a:gd name="connsiteX17" fmla="*/ 1817581 w 2793512"/>
              <a:gd name="connsiteY17" fmla="*/ 1701379 h 3827499"/>
              <a:gd name="connsiteX18" fmla="*/ 1671725 w 2793512"/>
              <a:gd name="connsiteY18" fmla="*/ 1869673 h 3827499"/>
              <a:gd name="connsiteX19" fmla="*/ 914400 w 2793512"/>
              <a:gd name="connsiteY19" fmla="*/ 1617231 h 3827499"/>
              <a:gd name="connsiteX20" fmla="*/ 460005 w 2793512"/>
              <a:gd name="connsiteY20" fmla="*/ 2643828 h 3827499"/>
              <a:gd name="connsiteX21" fmla="*/ 263662 w 2793512"/>
              <a:gd name="connsiteY21" fmla="*/ 2851391 h 3827499"/>
              <a:gd name="connsiteX22" fmla="*/ 44879 w 2793512"/>
              <a:gd name="connsiteY22" fmla="*/ 2896269 h 3827499"/>
              <a:gd name="connsiteX23" fmla="*/ 0 w 2793512"/>
              <a:gd name="connsiteY23" fmla="*/ 3002856 h 3827499"/>
              <a:gd name="connsiteX24" fmla="*/ 274881 w 2793512"/>
              <a:gd name="connsiteY24" fmla="*/ 3126272 h 3827499"/>
              <a:gd name="connsiteX25" fmla="*/ 504884 w 2793512"/>
              <a:gd name="connsiteY25" fmla="*/ 3025295 h 3827499"/>
              <a:gd name="connsiteX26" fmla="*/ 471225 w 2793512"/>
              <a:gd name="connsiteY26" fmla="*/ 3154321 h 3827499"/>
              <a:gd name="connsiteX27" fmla="*/ 572201 w 2793512"/>
              <a:gd name="connsiteY27" fmla="*/ 3199199 h 3827499"/>
              <a:gd name="connsiteX28" fmla="*/ 381468 w 2793512"/>
              <a:gd name="connsiteY28" fmla="*/ 3659204 h 3827499"/>
              <a:gd name="connsiteX29" fmla="*/ 196344 w 2793512"/>
              <a:gd name="connsiteY29" fmla="*/ 3704083 h 3827499"/>
              <a:gd name="connsiteX30" fmla="*/ 263662 w 2793512"/>
              <a:gd name="connsiteY30" fmla="*/ 3805059 h 3827499"/>
              <a:gd name="connsiteX31" fmla="*/ 555372 w 2793512"/>
              <a:gd name="connsiteY31" fmla="*/ 3827499 h 3827499"/>
              <a:gd name="connsiteX32" fmla="*/ 589031 w 2793512"/>
              <a:gd name="connsiteY32" fmla="*/ 3619936 h 3827499"/>
              <a:gd name="connsiteX33" fmla="*/ 645129 w 2793512"/>
              <a:gd name="connsiteY33" fmla="*/ 3614326 h 3827499"/>
              <a:gd name="connsiteX34" fmla="*/ 690008 w 2793512"/>
              <a:gd name="connsiteY34" fmla="*/ 3737742 h 3827499"/>
              <a:gd name="connsiteX35" fmla="*/ 774155 w 2793512"/>
              <a:gd name="connsiteY35" fmla="*/ 3743352 h 3827499"/>
              <a:gd name="connsiteX36" fmla="*/ 779765 w 2793512"/>
              <a:gd name="connsiteY36" fmla="*/ 3513349 h 3827499"/>
              <a:gd name="connsiteX37" fmla="*/ 746106 w 2793512"/>
              <a:gd name="connsiteY37" fmla="*/ 3244078 h 3827499"/>
              <a:gd name="connsiteX38" fmla="*/ 903181 w 2793512"/>
              <a:gd name="connsiteY38" fmla="*/ 2666267 h 3827499"/>
              <a:gd name="connsiteX39" fmla="*/ 1166842 w 2793512"/>
              <a:gd name="connsiteY39" fmla="*/ 2559680 h 3827499"/>
              <a:gd name="connsiteX40" fmla="*/ 1531480 w 2793512"/>
              <a:gd name="connsiteY40" fmla="*/ 2666267 h 3827499"/>
              <a:gd name="connsiteX41" fmla="*/ 1593188 w 2793512"/>
              <a:gd name="connsiteY41" fmla="*/ 2666267 h 3827499"/>
              <a:gd name="connsiteX42" fmla="*/ 1649286 w 2793512"/>
              <a:gd name="connsiteY42" fmla="*/ 2767244 h 3827499"/>
              <a:gd name="connsiteX43" fmla="*/ 1800751 w 2793512"/>
              <a:gd name="connsiteY43" fmla="*/ 2800902 h 3827499"/>
              <a:gd name="connsiteX44" fmla="*/ 1811971 w 2793512"/>
              <a:gd name="connsiteY44" fmla="*/ 2834561 h 3827499"/>
              <a:gd name="connsiteX45" fmla="*/ 1772702 w 2793512"/>
              <a:gd name="connsiteY45" fmla="*/ 3036515 h 3827499"/>
              <a:gd name="connsiteX46" fmla="*/ 1750263 w 2793512"/>
              <a:gd name="connsiteY46" fmla="*/ 3361884 h 3827499"/>
              <a:gd name="connsiteX47" fmla="*/ 1542700 w 2793512"/>
              <a:gd name="connsiteY47" fmla="*/ 3384323 h 3827499"/>
              <a:gd name="connsiteX48" fmla="*/ 1206111 w 2793512"/>
              <a:gd name="connsiteY48" fmla="*/ 3434812 h 3827499"/>
              <a:gd name="connsiteX49" fmla="*/ 1178062 w 2793512"/>
              <a:gd name="connsiteY49" fmla="*/ 3507739 h 3827499"/>
              <a:gd name="connsiteX50" fmla="*/ 1116354 w 2793512"/>
              <a:gd name="connsiteY50" fmla="*/ 3535788 h 3827499"/>
              <a:gd name="connsiteX51" fmla="*/ 1144403 w 2793512"/>
              <a:gd name="connsiteY51" fmla="*/ 3670424 h 3827499"/>
              <a:gd name="connsiteX52" fmla="*/ 1284648 w 2793512"/>
              <a:gd name="connsiteY52" fmla="*/ 3676034 h 3827499"/>
              <a:gd name="connsiteX53" fmla="*/ 1279038 w 2793512"/>
              <a:gd name="connsiteY53" fmla="*/ 3524569 h 3827499"/>
              <a:gd name="connsiteX54" fmla="*/ 1458552 w 2793512"/>
              <a:gd name="connsiteY54" fmla="*/ 3535788 h 3827499"/>
              <a:gd name="connsiteX55" fmla="*/ 1430503 w 2793512"/>
              <a:gd name="connsiteY55" fmla="*/ 3614326 h 3827499"/>
              <a:gd name="connsiteX56" fmla="*/ 1402454 w 2793512"/>
              <a:gd name="connsiteY56" fmla="*/ 3676034 h 3827499"/>
              <a:gd name="connsiteX57" fmla="*/ 1318307 w 2793512"/>
              <a:gd name="connsiteY57" fmla="*/ 3692863 h 3827499"/>
              <a:gd name="connsiteX58" fmla="*/ 1452943 w 2793512"/>
              <a:gd name="connsiteY58" fmla="*/ 3816279 h 3827499"/>
              <a:gd name="connsiteX59" fmla="*/ 1520260 w 2793512"/>
              <a:gd name="connsiteY59" fmla="*/ 3681644 h 3827499"/>
              <a:gd name="connsiteX60" fmla="*/ 1823190 w 2793512"/>
              <a:gd name="connsiteY60" fmla="*/ 3580667 h 3827499"/>
              <a:gd name="connsiteX61" fmla="*/ 2159779 w 2793512"/>
              <a:gd name="connsiteY61" fmla="*/ 3653594 h 3827499"/>
              <a:gd name="connsiteX62" fmla="*/ 2114901 w 2793512"/>
              <a:gd name="connsiteY62" fmla="*/ 3754571 h 3827499"/>
              <a:gd name="connsiteX63" fmla="*/ 2210268 w 2793512"/>
              <a:gd name="connsiteY63" fmla="*/ 3821889 h 3827499"/>
              <a:gd name="connsiteX64" fmla="*/ 2283195 w 2793512"/>
              <a:gd name="connsiteY64" fmla="*/ 3771401 h 3827499"/>
              <a:gd name="connsiteX65" fmla="*/ 2271976 w 2793512"/>
              <a:gd name="connsiteY65" fmla="*/ 3676034 h 3827499"/>
              <a:gd name="connsiteX66" fmla="*/ 2451490 w 2793512"/>
              <a:gd name="connsiteY66" fmla="*/ 3597496 h 3827499"/>
              <a:gd name="connsiteX67" fmla="*/ 2434660 w 2793512"/>
              <a:gd name="connsiteY67" fmla="*/ 3423592 h 3827499"/>
              <a:gd name="connsiteX68" fmla="*/ 1929777 w 2793512"/>
              <a:gd name="connsiteY68" fmla="*/ 3395543 h 3827499"/>
              <a:gd name="connsiteX69" fmla="*/ 1918557 w 2793512"/>
              <a:gd name="connsiteY69" fmla="*/ 3070174 h 3827499"/>
              <a:gd name="connsiteX70" fmla="*/ 1884898 w 2793512"/>
              <a:gd name="connsiteY70" fmla="*/ 3053344 h 3827499"/>
              <a:gd name="connsiteX71" fmla="*/ 1907338 w 2793512"/>
              <a:gd name="connsiteY71" fmla="*/ 2873830 h 3827499"/>
              <a:gd name="connsiteX72" fmla="*/ 1862459 w 2793512"/>
              <a:gd name="connsiteY72" fmla="*/ 2812122 h 3827499"/>
              <a:gd name="connsiteX73" fmla="*/ 2109291 w 2793512"/>
              <a:gd name="connsiteY73" fmla="*/ 2756024 h 3827499"/>
              <a:gd name="connsiteX74" fmla="*/ 2131730 w 2793512"/>
              <a:gd name="connsiteY74" fmla="*/ 2626998 h 3827499"/>
              <a:gd name="connsiteX75" fmla="*/ 2372952 w 2793512"/>
              <a:gd name="connsiteY75" fmla="*/ 2660657 h 3827499"/>
              <a:gd name="connsiteX76" fmla="*/ 2597345 w 2793512"/>
              <a:gd name="connsiteY76" fmla="*/ 2071626 h 3827499"/>
              <a:gd name="connsiteX77" fmla="*/ 2552466 w 2793512"/>
              <a:gd name="connsiteY77" fmla="*/ 1987479 h 3827499"/>
              <a:gd name="connsiteX78" fmla="*/ 2698322 w 2793512"/>
              <a:gd name="connsiteY78" fmla="*/ 1499425 h 3827499"/>
              <a:gd name="connsiteX79" fmla="*/ 2642224 w 2793512"/>
              <a:gd name="connsiteY79" fmla="*/ 1392839 h 3827499"/>
              <a:gd name="connsiteX80" fmla="*/ 2501978 w 2793512"/>
              <a:gd name="connsiteY80" fmla="*/ 809418 h 3827499"/>
              <a:gd name="connsiteX81" fmla="*/ 2765640 w 2793512"/>
              <a:gd name="connsiteY81" fmla="*/ 674782 h 3827499"/>
              <a:gd name="connsiteX82" fmla="*/ 2715151 w 2793512"/>
              <a:gd name="connsiteY82" fmla="*/ 472829 h 3827499"/>
              <a:gd name="connsiteX83" fmla="*/ 2647833 w 2793512"/>
              <a:gd name="connsiteY83" fmla="*/ 80143 h 3827499"/>
              <a:gd name="connsiteX0" fmla="*/ 2647833 w 2814039"/>
              <a:gd name="connsiteY0" fmla="*/ 80143 h 3827499"/>
              <a:gd name="connsiteX1" fmla="*/ 2395391 w 2814039"/>
              <a:gd name="connsiteY1" fmla="*/ 1604 h 3827499"/>
              <a:gd name="connsiteX2" fmla="*/ 2193438 w 2814039"/>
              <a:gd name="connsiteY2" fmla="*/ 197948 h 3827499"/>
              <a:gd name="connsiteX3" fmla="*/ 2114901 w 2814039"/>
              <a:gd name="connsiteY3" fmla="*/ 214777 h 3827499"/>
              <a:gd name="connsiteX4" fmla="*/ 2142950 w 2814039"/>
              <a:gd name="connsiteY4" fmla="*/ 326974 h 3827499"/>
              <a:gd name="connsiteX5" fmla="*/ 2047583 w 2814039"/>
              <a:gd name="connsiteY5" fmla="*/ 495268 h 3827499"/>
              <a:gd name="connsiteX6" fmla="*/ 2159779 w 2814039"/>
              <a:gd name="connsiteY6" fmla="*/ 747710 h 3827499"/>
              <a:gd name="connsiteX7" fmla="*/ 2030754 w 2814039"/>
              <a:gd name="connsiteY7" fmla="*/ 792588 h 3827499"/>
              <a:gd name="connsiteX8" fmla="*/ 1997095 w 2814039"/>
              <a:gd name="connsiteY8" fmla="*/ 859906 h 3827499"/>
              <a:gd name="connsiteX9" fmla="*/ 1997095 w 2814039"/>
              <a:gd name="connsiteY9" fmla="*/ 747710 h 3827499"/>
              <a:gd name="connsiteX10" fmla="*/ 1946606 w 2814039"/>
              <a:gd name="connsiteY10" fmla="*/ 708441 h 3827499"/>
              <a:gd name="connsiteX11" fmla="*/ 1772702 w 2814039"/>
              <a:gd name="connsiteY11" fmla="*/ 758929 h 3827499"/>
              <a:gd name="connsiteX12" fmla="*/ 1402454 w 2814039"/>
              <a:gd name="connsiteY12" fmla="*/ 618684 h 3827499"/>
              <a:gd name="connsiteX13" fmla="*/ 1705384 w 2814039"/>
              <a:gd name="connsiteY13" fmla="*/ 1190885 h 3827499"/>
              <a:gd name="connsiteX14" fmla="*/ 1800751 w 2814039"/>
              <a:gd name="connsiteY14" fmla="*/ 1263813 h 3827499"/>
              <a:gd name="connsiteX15" fmla="*/ 1649286 w 2814039"/>
              <a:gd name="connsiteY15" fmla="*/ 1488205 h 3827499"/>
              <a:gd name="connsiteX16" fmla="*/ 1727824 w 2814039"/>
              <a:gd name="connsiteY16" fmla="*/ 1706988 h 3827499"/>
              <a:gd name="connsiteX17" fmla="*/ 1817581 w 2814039"/>
              <a:gd name="connsiteY17" fmla="*/ 1701379 h 3827499"/>
              <a:gd name="connsiteX18" fmla="*/ 1671725 w 2814039"/>
              <a:gd name="connsiteY18" fmla="*/ 1869673 h 3827499"/>
              <a:gd name="connsiteX19" fmla="*/ 914400 w 2814039"/>
              <a:gd name="connsiteY19" fmla="*/ 1617231 h 3827499"/>
              <a:gd name="connsiteX20" fmla="*/ 460005 w 2814039"/>
              <a:gd name="connsiteY20" fmla="*/ 2643828 h 3827499"/>
              <a:gd name="connsiteX21" fmla="*/ 263662 w 2814039"/>
              <a:gd name="connsiteY21" fmla="*/ 2851391 h 3827499"/>
              <a:gd name="connsiteX22" fmla="*/ 44879 w 2814039"/>
              <a:gd name="connsiteY22" fmla="*/ 2896269 h 3827499"/>
              <a:gd name="connsiteX23" fmla="*/ 0 w 2814039"/>
              <a:gd name="connsiteY23" fmla="*/ 3002856 h 3827499"/>
              <a:gd name="connsiteX24" fmla="*/ 274881 w 2814039"/>
              <a:gd name="connsiteY24" fmla="*/ 3126272 h 3827499"/>
              <a:gd name="connsiteX25" fmla="*/ 504884 w 2814039"/>
              <a:gd name="connsiteY25" fmla="*/ 3025295 h 3827499"/>
              <a:gd name="connsiteX26" fmla="*/ 471225 w 2814039"/>
              <a:gd name="connsiteY26" fmla="*/ 3154321 h 3827499"/>
              <a:gd name="connsiteX27" fmla="*/ 572201 w 2814039"/>
              <a:gd name="connsiteY27" fmla="*/ 3199199 h 3827499"/>
              <a:gd name="connsiteX28" fmla="*/ 381468 w 2814039"/>
              <a:gd name="connsiteY28" fmla="*/ 3659204 h 3827499"/>
              <a:gd name="connsiteX29" fmla="*/ 196344 w 2814039"/>
              <a:gd name="connsiteY29" fmla="*/ 3704083 h 3827499"/>
              <a:gd name="connsiteX30" fmla="*/ 263662 w 2814039"/>
              <a:gd name="connsiteY30" fmla="*/ 3805059 h 3827499"/>
              <a:gd name="connsiteX31" fmla="*/ 555372 w 2814039"/>
              <a:gd name="connsiteY31" fmla="*/ 3827499 h 3827499"/>
              <a:gd name="connsiteX32" fmla="*/ 589031 w 2814039"/>
              <a:gd name="connsiteY32" fmla="*/ 3619936 h 3827499"/>
              <a:gd name="connsiteX33" fmla="*/ 645129 w 2814039"/>
              <a:gd name="connsiteY33" fmla="*/ 3614326 h 3827499"/>
              <a:gd name="connsiteX34" fmla="*/ 690008 w 2814039"/>
              <a:gd name="connsiteY34" fmla="*/ 3737742 h 3827499"/>
              <a:gd name="connsiteX35" fmla="*/ 774155 w 2814039"/>
              <a:gd name="connsiteY35" fmla="*/ 3743352 h 3827499"/>
              <a:gd name="connsiteX36" fmla="*/ 779765 w 2814039"/>
              <a:gd name="connsiteY36" fmla="*/ 3513349 h 3827499"/>
              <a:gd name="connsiteX37" fmla="*/ 746106 w 2814039"/>
              <a:gd name="connsiteY37" fmla="*/ 3244078 h 3827499"/>
              <a:gd name="connsiteX38" fmla="*/ 903181 w 2814039"/>
              <a:gd name="connsiteY38" fmla="*/ 2666267 h 3827499"/>
              <a:gd name="connsiteX39" fmla="*/ 1166842 w 2814039"/>
              <a:gd name="connsiteY39" fmla="*/ 2559680 h 3827499"/>
              <a:gd name="connsiteX40" fmla="*/ 1531480 w 2814039"/>
              <a:gd name="connsiteY40" fmla="*/ 2666267 h 3827499"/>
              <a:gd name="connsiteX41" fmla="*/ 1593188 w 2814039"/>
              <a:gd name="connsiteY41" fmla="*/ 2666267 h 3827499"/>
              <a:gd name="connsiteX42" fmla="*/ 1649286 w 2814039"/>
              <a:gd name="connsiteY42" fmla="*/ 2767244 h 3827499"/>
              <a:gd name="connsiteX43" fmla="*/ 1800751 w 2814039"/>
              <a:gd name="connsiteY43" fmla="*/ 2800902 h 3827499"/>
              <a:gd name="connsiteX44" fmla="*/ 1811971 w 2814039"/>
              <a:gd name="connsiteY44" fmla="*/ 2834561 h 3827499"/>
              <a:gd name="connsiteX45" fmla="*/ 1772702 w 2814039"/>
              <a:gd name="connsiteY45" fmla="*/ 3036515 h 3827499"/>
              <a:gd name="connsiteX46" fmla="*/ 1750263 w 2814039"/>
              <a:gd name="connsiteY46" fmla="*/ 3361884 h 3827499"/>
              <a:gd name="connsiteX47" fmla="*/ 1542700 w 2814039"/>
              <a:gd name="connsiteY47" fmla="*/ 3384323 h 3827499"/>
              <a:gd name="connsiteX48" fmla="*/ 1206111 w 2814039"/>
              <a:gd name="connsiteY48" fmla="*/ 3434812 h 3827499"/>
              <a:gd name="connsiteX49" fmla="*/ 1178062 w 2814039"/>
              <a:gd name="connsiteY49" fmla="*/ 3507739 h 3827499"/>
              <a:gd name="connsiteX50" fmla="*/ 1116354 w 2814039"/>
              <a:gd name="connsiteY50" fmla="*/ 3535788 h 3827499"/>
              <a:gd name="connsiteX51" fmla="*/ 1144403 w 2814039"/>
              <a:gd name="connsiteY51" fmla="*/ 3670424 h 3827499"/>
              <a:gd name="connsiteX52" fmla="*/ 1284648 w 2814039"/>
              <a:gd name="connsiteY52" fmla="*/ 3676034 h 3827499"/>
              <a:gd name="connsiteX53" fmla="*/ 1279038 w 2814039"/>
              <a:gd name="connsiteY53" fmla="*/ 3524569 h 3827499"/>
              <a:gd name="connsiteX54" fmla="*/ 1458552 w 2814039"/>
              <a:gd name="connsiteY54" fmla="*/ 3535788 h 3827499"/>
              <a:gd name="connsiteX55" fmla="*/ 1430503 w 2814039"/>
              <a:gd name="connsiteY55" fmla="*/ 3614326 h 3827499"/>
              <a:gd name="connsiteX56" fmla="*/ 1402454 w 2814039"/>
              <a:gd name="connsiteY56" fmla="*/ 3676034 h 3827499"/>
              <a:gd name="connsiteX57" fmla="*/ 1318307 w 2814039"/>
              <a:gd name="connsiteY57" fmla="*/ 3692863 h 3827499"/>
              <a:gd name="connsiteX58" fmla="*/ 1452943 w 2814039"/>
              <a:gd name="connsiteY58" fmla="*/ 3816279 h 3827499"/>
              <a:gd name="connsiteX59" fmla="*/ 1520260 w 2814039"/>
              <a:gd name="connsiteY59" fmla="*/ 3681644 h 3827499"/>
              <a:gd name="connsiteX60" fmla="*/ 1823190 w 2814039"/>
              <a:gd name="connsiteY60" fmla="*/ 3580667 h 3827499"/>
              <a:gd name="connsiteX61" fmla="*/ 2159779 w 2814039"/>
              <a:gd name="connsiteY61" fmla="*/ 3653594 h 3827499"/>
              <a:gd name="connsiteX62" fmla="*/ 2114901 w 2814039"/>
              <a:gd name="connsiteY62" fmla="*/ 3754571 h 3827499"/>
              <a:gd name="connsiteX63" fmla="*/ 2210268 w 2814039"/>
              <a:gd name="connsiteY63" fmla="*/ 3821889 h 3827499"/>
              <a:gd name="connsiteX64" fmla="*/ 2283195 w 2814039"/>
              <a:gd name="connsiteY64" fmla="*/ 3771401 h 3827499"/>
              <a:gd name="connsiteX65" fmla="*/ 2271976 w 2814039"/>
              <a:gd name="connsiteY65" fmla="*/ 3676034 h 3827499"/>
              <a:gd name="connsiteX66" fmla="*/ 2451490 w 2814039"/>
              <a:gd name="connsiteY66" fmla="*/ 3597496 h 3827499"/>
              <a:gd name="connsiteX67" fmla="*/ 2434660 w 2814039"/>
              <a:gd name="connsiteY67" fmla="*/ 3423592 h 3827499"/>
              <a:gd name="connsiteX68" fmla="*/ 1929777 w 2814039"/>
              <a:gd name="connsiteY68" fmla="*/ 3395543 h 3827499"/>
              <a:gd name="connsiteX69" fmla="*/ 1918557 w 2814039"/>
              <a:gd name="connsiteY69" fmla="*/ 3070174 h 3827499"/>
              <a:gd name="connsiteX70" fmla="*/ 1884898 w 2814039"/>
              <a:gd name="connsiteY70" fmla="*/ 3053344 h 3827499"/>
              <a:gd name="connsiteX71" fmla="*/ 1907338 w 2814039"/>
              <a:gd name="connsiteY71" fmla="*/ 2873830 h 3827499"/>
              <a:gd name="connsiteX72" fmla="*/ 1862459 w 2814039"/>
              <a:gd name="connsiteY72" fmla="*/ 2812122 h 3827499"/>
              <a:gd name="connsiteX73" fmla="*/ 2109291 w 2814039"/>
              <a:gd name="connsiteY73" fmla="*/ 2756024 h 3827499"/>
              <a:gd name="connsiteX74" fmla="*/ 2131730 w 2814039"/>
              <a:gd name="connsiteY74" fmla="*/ 2626998 h 3827499"/>
              <a:gd name="connsiteX75" fmla="*/ 2372952 w 2814039"/>
              <a:gd name="connsiteY75" fmla="*/ 2660657 h 3827499"/>
              <a:gd name="connsiteX76" fmla="*/ 2597345 w 2814039"/>
              <a:gd name="connsiteY76" fmla="*/ 2071626 h 3827499"/>
              <a:gd name="connsiteX77" fmla="*/ 2552466 w 2814039"/>
              <a:gd name="connsiteY77" fmla="*/ 1987479 h 3827499"/>
              <a:gd name="connsiteX78" fmla="*/ 2698322 w 2814039"/>
              <a:gd name="connsiteY78" fmla="*/ 1499425 h 3827499"/>
              <a:gd name="connsiteX79" fmla="*/ 2642224 w 2814039"/>
              <a:gd name="connsiteY79" fmla="*/ 1392839 h 3827499"/>
              <a:gd name="connsiteX80" fmla="*/ 2501978 w 2814039"/>
              <a:gd name="connsiteY80" fmla="*/ 809418 h 3827499"/>
              <a:gd name="connsiteX81" fmla="*/ 2765640 w 2814039"/>
              <a:gd name="connsiteY81" fmla="*/ 674782 h 3827499"/>
              <a:gd name="connsiteX82" fmla="*/ 2715151 w 2814039"/>
              <a:gd name="connsiteY82" fmla="*/ 472829 h 3827499"/>
              <a:gd name="connsiteX83" fmla="*/ 2647833 w 2814039"/>
              <a:gd name="connsiteY83" fmla="*/ 80143 h 3827499"/>
              <a:gd name="connsiteX0" fmla="*/ 2647833 w 2822824"/>
              <a:gd name="connsiteY0" fmla="*/ 80143 h 3827499"/>
              <a:gd name="connsiteX1" fmla="*/ 2395391 w 2822824"/>
              <a:gd name="connsiteY1" fmla="*/ 1604 h 3827499"/>
              <a:gd name="connsiteX2" fmla="*/ 2193438 w 2822824"/>
              <a:gd name="connsiteY2" fmla="*/ 197948 h 3827499"/>
              <a:gd name="connsiteX3" fmla="*/ 2114901 w 2822824"/>
              <a:gd name="connsiteY3" fmla="*/ 214777 h 3827499"/>
              <a:gd name="connsiteX4" fmla="*/ 2142950 w 2822824"/>
              <a:gd name="connsiteY4" fmla="*/ 326974 h 3827499"/>
              <a:gd name="connsiteX5" fmla="*/ 2047583 w 2822824"/>
              <a:gd name="connsiteY5" fmla="*/ 495268 h 3827499"/>
              <a:gd name="connsiteX6" fmla="*/ 2159779 w 2822824"/>
              <a:gd name="connsiteY6" fmla="*/ 747710 h 3827499"/>
              <a:gd name="connsiteX7" fmla="*/ 2030754 w 2822824"/>
              <a:gd name="connsiteY7" fmla="*/ 792588 h 3827499"/>
              <a:gd name="connsiteX8" fmla="*/ 1997095 w 2822824"/>
              <a:gd name="connsiteY8" fmla="*/ 859906 h 3827499"/>
              <a:gd name="connsiteX9" fmla="*/ 1997095 w 2822824"/>
              <a:gd name="connsiteY9" fmla="*/ 747710 h 3827499"/>
              <a:gd name="connsiteX10" fmla="*/ 1946606 w 2822824"/>
              <a:gd name="connsiteY10" fmla="*/ 708441 h 3827499"/>
              <a:gd name="connsiteX11" fmla="*/ 1772702 w 2822824"/>
              <a:gd name="connsiteY11" fmla="*/ 758929 h 3827499"/>
              <a:gd name="connsiteX12" fmla="*/ 1402454 w 2822824"/>
              <a:gd name="connsiteY12" fmla="*/ 618684 h 3827499"/>
              <a:gd name="connsiteX13" fmla="*/ 1705384 w 2822824"/>
              <a:gd name="connsiteY13" fmla="*/ 1190885 h 3827499"/>
              <a:gd name="connsiteX14" fmla="*/ 1800751 w 2822824"/>
              <a:gd name="connsiteY14" fmla="*/ 1263813 h 3827499"/>
              <a:gd name="connsiteX15" fmla="*/ 1649286 w 2822824"/>
              <a:gd name="connsiteY15" fmla="*/ 1488205 h 3827499"/>
              <a:gd name="connsiteX16" fmla="*/ 1727824 w 2822824"/>
              <a:gd name="connsiteY16" fmla="*/ 1706988 h 3827499"/>
              <a:gd name="connsiteX17" fmla="*/ 1817581 w 2822824"/>
              <a:gd name="connsiteY17" fmla="*/ 1701379 h 3827499"/>
              <a:gd name="connsiteX18" fmla="*/ 1671725 w 2822824"/>
              <a:gd name="connsiteY18" fmla="*/ 1869673 h 3827499"/>
              <a:gd name="connsiteX19" fmla="*/ 914400 w 2822824"/>
              <a:gd name="connsiteY19" fmla="*/ 1617231 h 3827499"/>
              <a:gd name="connsiteX20" fmla="*/ 460005 w 2822824"/>
              <a:gd name="connsiteY20" fmla="*/ 2643828 h 3827499"/>
              <a:gd name="connsiteX21" fmla="*/ 263662 w 2822824"/>
              <a:gd name="connsiteY21" fmla="*/ 2851391 h 3827499"/>
              <a:gd name="connsiteX22" fmla="*/ 44879 w 2822824"/>
              <a:gd name="connsiteY22" fmla="*/ 2896269 h 3827499"/>
              <a:gd name="connsiteX23" fmla="*/ 0 w 2822824"/>
              <a:gd name="connsiteY23" fmla="*/ 3002856 h 3827499"/>
              <a:gd name="connsiteX24" fmla="*/ 274881 w 2822824"/>
              <a:gd name="connsiteY24" fmla="*/ 3126272 h 3827499"/>
              <a:gd name="connsiteX25" fmla="*/ 504884 w 2822824"/>
              <a:gd name="connsiteY25" fmla="*/ 3025295 h 3827499"/>
              <a:gd name="connsiteX26" fmla="*/ 471225 w 2822824"/>
              <a:gd name="connsiteY26" fmla="*/ 3154321 h 3827499"/>
              <a:gd name="connsiteX27" fmla="*/ 572201 w 2822824"/>
              <a:gd name="connsiteY27" fmla="*/ 3199199 h 3827499"/>
              <a:gd name="connsiteX28" fmla="*/ 381468 w 2822824"/>
              <a:gd name="connsiteY28" fmla="*/ 3659204 h 3827499"/>
              <a:gd name="connsiteX29" fmla="*/ 196344 w 2822824"/>
              <a:gd name="connsiteY29" fmla="*/ 3704083 h 3827499"/>
              <a:gd name="connsiteX30" fmla="*/ 263662 w 2822824"/>
              <a:gd name="connsiteY30" fmla="*/ 3805059 h 3827499"/>
              <a:gd name="connsiteX31" fmla="*/ 555372 w 2822824"/>
              <a:gd name="connsiteY31" fmla="*/ 3827499 h 3827499"/>
              <a:gd name="connsiteX32" fmla="*/ 589031 w 2822824"/>
              <a:gd name="connsiteY32" fmla="*/ 3619936 h 3827499"/>
              <a:gd name="connsiteX33" fmla="*/ 645129 w 2822824"/>
              <a:gd name="connsiteY33" fmla="*/ 3614326 h 3827499"/>
              <a:gd name="connsiteX34" fmla="*/ 690008 w 2822824"/>
              <a:gd name="connsiteY34" fmla="*/ 3737742 h 3827499"/>
              <a:gd name="connsiteX35" fmla="*/ 774155 w 2822824"/>
              <a:gd name="connsiteY35" fmla="*/ 3743352 h 3827499"/>
              <a:gd name="connsiteX36" fmla="*/ 779765 w 2822824"/>
              <a:gd name="connsiteY36" fmla="*/ 3513349 h 3827499"/>
              <a:gd name="connsiteX37" fmla="*/ 746106 w 2822824"/>
              <a:gd name="connsiteY37" fmla="*/ 3244078 h 3827499"/>
              <a:gd name="connsiteX38" fmla="*/ 903181 w 2822824"/>
              <a:gd name="connsiteY38" fmla="*/ 2666267 h 3827499"/>
              <a:gd name="connsiteX39" fmla="*/ 1166842 w 2822824"/>
              <a:gd name="connsiteY39" fmla="*/ 2559680 h 3827499"/>
              <a:gd name="connsiteX40" fmla="*/ 1531480 w 2822824"/>
              <a:gd name="connsiteY40" fmla="*/ 2666267 h 3827499"/>
              <a:gd name="connsiteX41" fmla="*/ 1593188 w 2822824"/>
              <a:gd name="connsiteY41" fmla="*/ 2666267 h 3827499"/>
              <a:gd name="connsiteX42" fmla="*/ 1649286 w 2822824"/>
              <a:gd name="connsiteY42" fmla="*/ 2767244 h 3827499"/>
              <a:gd name="connsiteX43" fmla="*/ 1800751 w 2822824"/>
              <a:gd name="connsiteY43" fmla="*/ 2800902 h 3827499"/>
              <a:gd name="connsiteX44" fmla="*/ 1811971 w 2822824"/>
              <a:gd name="connsiteY44" fmla="*/ 2834561 h 3827499"/>
              <a:gd name="connsiteX45" fmla="*/ 1772702 w 2822824"/>
              <a:gd name="connsiteY45" fmla="*/ 3036515 h 3827499"/>
              <a:gd name="connsiteX46" fmla="*/ 1750263 w 2822824"/>
              <a:gd name="connsiteY46" fmla="*/ 3361884 h 3827499"/>
              <a:gd name="connsiteX47" fmla="*/ 1542700 w 2822824"/>
              <a:gd name="connsiteY47" fmla="*/ 3384323 h 3827499"/>
              <a:gd name="connsiteX48" fmla="*/ 1206111 w 2822824"/>
              <a:gd name="connsiteY48" fmla="*/ 3434812 h 3827499"/>
              <a:gd name="connsiteX49" fmla="*/ 1178062 w 2822824"/>
              <a:gd name="connsiteY49" fmla="*/ 3507739 h 3827499"/>
              <a:gd name="connsiteX50" fmla="*/ 1116354 w 2822824"/>
              <a:gd name="connsiteY50" fmla="*/ 3535788 h 3827499"/>
              <a:gd name="connsiteX51" fmla="*/ 1144403 w 2822824"/>
              <a:gd name="connsiteY51" fmla="*/ 3670424 h 3827499"/>
              <a:gd name="connsiteX52" fmla="*/ 1284648 w 2822824"/>
              <a:gd name="connsiteY52" fmla="*/ 3676034 h 3827499"/>
              <a:gd name="connsiteX53" fmla="*/ 1279038 w 2822824"/>
              <a:gd name="connsiteY53" fmla="*/ 3524569 h 3827499"/>
              <a:gd name="connsiteX54" fmla="*/ 1458552 w 2822824"/>
              <a:gd name="connsiteY54" fmla="*/ 3535788 h 3827499"/>
              <a:gd name="connsiteX55" fmla="*/ 1430503 w 2822824"/>
              <a:gd name="connsiteY55" fmla="*/ 3614326 h 3827499"/>
              <a:gd name="connsiteX56" fmla="*/ 1402454 w 2822824"/>
              <a:gd name="connsiteY56" fmla="*/ 3676034 h 3827499"/>
              <a:gd name="connsiteX57" fmla="*/ 1318307 w 2822824"/>
              <a:gd name="connsiteY57" fmla="*/ 3692863 h 3827499"/>
              <a:gd name="connsiteX58" fmla="*/ 1452943 w 2822824"/>
              <a:gd name="connsiteY58" fmla="*/ 3816279 h 3827499"/>
              <a:gd name="connsiteX59" fmla="*/ 1520260 w 2822824"/>
              <a:gd name="connsiteY59" fmla="*/ 3681644 h 3827499"/>
              <a:gd name="connsiteX60" fmla="*/ 1823190 w 2822824"/>
              <a:gd name="connsiteY60" fmla="*/ 3580667 h 3827499"/>
              <a:gd name="connsiteX61" fmla="*/ 2159779 w 2822824"/>
              <a:gd name="connsiteY61" fmla="*/ 3653594 h 3827499"/>
              <a:gd name="connsiteX62" fmla="*/ 2114901 w 2822824"/>
              <a:gd name="connsiteY62" fmla="*/ 3754571 h 3827499"/>
              <a:gd name="connsiteX63" fmla="*/ 2210268 w 2822824"/>
              <a:gd name="connsiteY63" fmla="*/ 3821889 h 3827499"/>
              <a:gd name="connsiteX64" fmla="*/ 2283195 w 2822824"/>
              <a:gd name="connsiteY64" fmla="*/ 3771401 h 3827499"/>
              <a:gd name="connsiteX65" fmla="*/ 2271976 w 2822824"/>
              <a:gd name="connsiteY65" fmla="*/ 3676034 h 3827499"/>
              <a:gd name="connsiteX66" fmla="*/ 2451490 w 2822824"/>
              <a:gd name="connsiteY66" fmla="*/ 3597496 h 3827499"/>
              <a:gd name="connsiteX67" fmla="*/ 2434660 w 2822824"/>
              <a:gd name="connsiteY67" fmla="*/ 3423592 h 3827499"/>
              <a:gd name="connsiteX68" fmla="*/ 1929777 w 2822824"/>
              <a:gd name="connsiteY68" fmla="*/ 3395543 h 3827499"/>
              <a:gd name="connsiteX69" fmla="*/ 1918557 w 2822824"/>
              <a:gd name="connsiteY69" fmla="*/ 3070174 h 3827499"/>
              <a:gd name="connsiteX70" fmla="*/ 1884898 w 2822824"/>
              <a:gd name="connsiteY70" fmla="*/ 3053344 h 3827499"/>
              <a:gd name="connsiteX71" fmla="*/ 1907338 w 2822824"/>
              <a:gd name="connsiteY71" fmla="*/ 2873830 h 3827499"/>
              <a:gd name="connsiteX72" fmla="*/ 1862459 w 2822824"/>
              <a:gd name="connsiteY72" fmla="*/ 2812122 h 3827499"/>
              <a:gd name="connsiteX73" fmla="*/ 2109291 w 2822824"/>
              <a:gd name="connsiteY73" fmla="*/ 2756024 h 3827499"/>
              <a:gd name="connsiteX74" fmla="*/ 2131730 w 2822824"/>
              <a:gd name="connsiteY74" fmla="*/ 2626998 h 3827499"/>
              <a:gd name="connsiteX75" fmla="*/ 2372952 w 2822824"/>
              <a:gd name="connsiteY75" fmla="*/ 2660657 h 3827499"/>
              <a:gd name="connsiteX76" fmla="*/ 2597345 w 2822824"/>
              <a:gd name="connsiteY76" fmla="*/ 2071626 h 3827499"/>
              <a:gd name="connsiteX77" fmla="*/ 2552466 w 2822824"/>
              <a:gd name="connsiteY77" fmla="*/ 1987479 h 3827499"/>
              <a:gd name="connsiteX78" fmla="*/ 2698322 w 2822824"/>
              <a:gd name="connsiteY78" fmla="*/ 1499425 h 3827499"/>
              <a:gd name="connsiteX79" fmla="*/ 2642224 w 2822824"/>
              <a:gd name="connsiteY79" fmla="*/ 1392839 h 3827499"/>
              <a:gd name="connsiteX80" fmla="*/ 2501978 w 2822824"/>
              <a:gd name="connsiteY80" fmla="*/ 809418 h 3827499"/>
              <a:gd name="connsiteX81" fmla="*/ 2782470 w 2822824"/>
              <a:gd name="connsiteY81" fmla="*/ 714051 h 3827499"/>
              <a:gd name="connsiteX82" fmla="*/ 2715151 w 2822824"/>
              <a:gd name="connsiteY82" fmla="*/ 472829 h 3827499"/>
              <a:gd name="connsiteX83" fmla="*/ 2647833 w 2822824"/>
              <a:gd name="connsiteY83" fmla="*/ 80143 h 3827499"/>
              <a:gd name="connsiteX0" fmla="*/ 2647833 w 2822824"/>
              <a:gd name="connsiteY0" fmla="*/ 80143 h 3827499"/>
              <a:gd name="connsiteX1" fmla="*/ 2395391 w 2822824"/>
              <a:gd name="connsiteY1" fmla="*/ 1604 h 3827499"/>
              <a:gd name="connsiteX2" fmla="*/ 2193438 w 2822824"/>
              <a:gd name="connsiteY2" fmla="*/ 197948 h 3827499"/>
              <a:gd name="connsiteX3" fmla="*/ 2114901 w 2822824"/>
              <a:gd name="connsiteY3" fmla="*/ 214777 h 3827499"/>
              <a:gd name="connsiteX4" fmla="*/ 2142950 w 2822824"/>
              <a:gd name="connsiteY4" fmla="*/ 326974 h 3827499"/>
              <a:gd name="connsiteX5" fmla="*/ 2047583 w 2822824"/>
              <a:gd name="connsiteY5" fmla="*/ 495268 h 3827499"/>
              <a:gd name="connsiteX6" fmla="*/ 2159779 w 2822824"/>
              <a:gd name="connsiteY6" fmla="*/ 747710 h 3827499"/>
              <a:gd name="connsiteX7" fmla="*/ 2030754 w 2822824"/>
              <a:gd name="connsiteY7" fmla="*/ 792588 h 3827499"/>
              <a:gd name="connsiteX8" fmla="*/ 1997095 w 2822824"/>
              <a:gd name="connsiteY8" fmla="*/ 859906 h 3827499"/>
              <a:gd name="connsiteX9" fmla="*/ 1997095 w 2822824"/>
              <a:gd name="connsiteY9" fmla="*/ 747710 h 3827499"/>
              <a:gd name="connsiteX10" fmla="*/ 1946606 w 2822824"/>
              <a:gd name="connsiteY10" fmla="*/ 708441 h 3827499"/>
              <a:gd name="connsiteX11" fmla="*/ 1772702 w 2822824"/>
              <a:gd name="connsiteY11" fmla="*/ 758929 h 3827499"/>
              <a:gd name="connsiteX12" fmla="*/ 1402454 w 2822824"/>
              <a:gd name="connsiteY12" fmla="*/ 618684 h 3827499"/>
              <a:gd name="connsiteX13" fmla="*/ 1705384 w 2822824"/>
              <a:gd name="connsiteY13" fmla="*/ 1190885 h 3827499"/>
              <a:gd name="connsiteX14" fmla="*/ 1800751 w 2822824"/>
              <a:gd name="connsiteY14" fmla="*/ 1263813 h 3827499"/>
              <a:gd name="connsiteX15" fmla="*/ 1649286 w 2822824"/>
              <a:gd name="connsiteY15" fmla="*/ 1488205 h 3827499"/>
              <a:gd name="connsiteX16" fmla="*/ 1727824 w 2822824"/>
              <a:gd name="connsiteY16" fmla="*/ 1706988 h 3827499"/>
              <a:gd name="connsiteX17" fmla="*/ 1817581 w 2822824"/>
              <a:gd name="connsiteY17" fmla="*/ 1701379 h 3827499"/>
              <a:gd name="connsiteX18" fmla="*/ 1671725 w 2822824"/>
              <a:gd name="connsiteY18" fmla="*/ 1869673 h 3827499"/>
              <a:gd name="connsiteX19" fmla="*/ 914400 w 2822824"/>
              <a:gd name="connsiteY19" fmla="*/ 1617231 h 3827499"/>
              <a:gd name="connsiteX20" fmla="*/ 460005 w 2822824"/>
              <a:gd name="connsiteY20" fmla="*/ 2643828 h 3827499"/>
              <a:gd name="connsiteX21" fmla="*/ 263662 w 2822824"/>
              <a:gd name="connsiteY21" fmla="*/ 2851391 h 3827499"/>
              <a:gd name="connsiteX22" fmla="*/ 44879 w 2822824"/>
              <a:gd name="connsiteY22" fmla="*/ 2896269 h 3827499"/>
              <a:gd name="connsiteX23" fmla="*/ 0 w 2822824"/>
              <a:gd name="connsiteY23" fmla="*/ 3002856 h 3827499"/>
              <a:gd name="connsiteX24" fmla="*/ 274881 w 2822824"/>
              <a:gd name="connsiteY24" fmla="*/ 3126272 h 3827499"/>
              <a:gd name="connsiteX25" fmla="*/ 504884 w 2822824"/>
              <a:gd name="connsiteY25" fmla="*/ 3025295 h 3827499"/>
              <a:gd name="connsiteX26" fmla="*/ 471225 w 2822824"/>
              <a:gd name="connsiteY26" fmla="*/ 3154321 h 3827499"/>
              <a:gd name="connsiteX27" fmla="*/ 572201 w 2822824"/>
              <a:gd name="connsiteY27" fmla="*/ 3199199 h 3827499"/>
              <a:gd name="connsiteX28" fmla="*/ 381468 w 2822824"/>
              <a:gd name="connsiteY28" fmla="*/ 3659204 h 3827499"/>
              <a:gd name="connsiteX29" fmla="*/ 196344 w 2822824"/>
              <a:gd name="connsiteY29" fmla="*/ 3704083 h 3827499"/>
              <a:gd name="connsiteX30" fmla="*/ 263662 w 2822824"/>
              <a:gd name="connsiteY30" fmla="*/ 3805059 h 3827499"/>
              <a:gd name="connsiteX31" fmla="*/ 555372 w 2822824"/>
              <a:gd name="connsiteY31" fmla="*/ 3827499 h 3827499"/>
              <a:gd name="connsiteX32" fmla="*/ 589031 w 2822824"/>
              <a:gd name="connsiteY32" fmla="*/ 3619936 h 3827499"/>
              <a:gd name="connsiteX33" fmla="*/ 645129 w 2822824"/>
              <a:gd name="connsiteY33" fmla="*/ 3614326 h 3827499"/>
              <a:gd name="connsiteX34" fmla="*/ 690008 w 2822824"/>
              <a:gd name="connsiteY34" fmla="*/ 3737742 h 3827499"/>
              <a:gd name="connsiteX35" fmla="*/ 774155 w 2822824"/>
              <a:gd name="connsiteY35" fmla="*/ 3743352 h 3827499"/>
              <a:gd name="connsiteX36" fmla="*/ 779765 w 2822824"/>
              <a:gd name="connsiteY36" fmla="*/ 3513349 h 3827499"/>
              <a:gd name="connsiteX37" fmla="*/ 746106 w 2822824"/>
              <a:gd name="connsiteY37" fmla="*/ 3244078 h 3827499"/>
              <a:gd name="connsiteX38" fmla="*/ 903181 w 2822824"/>
              <a:gd name="connsiteY38" fmla="*/ 2666267 h 3827499"/>
              <a:gd name="connsiteX39" fmla="*/ 1166842 w 2822824"/>
              <a:gd name="connsiteY39" fmla="*/ 2559680 h 3827499"/>
              <a:gd name="connsiteX40" fmla="*/ 1531480 w 2822824"/>
              <a:gd name="connsiteY40" fmla="*/ 2666267 h 3827499"/>
              <a:gd name="connsiteX41" fmla="*/ 1593188 w 2822824"/>
              <a:gd name="connsiteY41" fmla="*/ 2666267 h 3827499"/>
              <a:gd name="connsiteX42" fmla="*/ 1649286 w 2822824"/>
              <a:gd name="connsiteY42" fmla="*/ 2767244 h 3827499"/>
              <a:gd name="connsiteX43" fmla="*/ 1800751 w 2822824"/>
              <a:gd name="connsiteY43" fmla="*/ 2800902 h 3827499"/>
              <a:gd name="connsiteX44" fmla="*/ 1811971 w 2822824"/>
              <a:gd name="connsiteY44" fmla="*/ 2834561 h 3827499"/>
              <a:gd name="connsiteX45" fmla="*/ 1772702 w 2822824"/>
              <a:gd name="connsiteY45" fmla="*/ 3036515 h 3827499"/>
              <a:gd name="connsiteX46" fmla="*/ 1750263 w 2822824"/>
              <a:gd name="connsiteY46" fmla="*/ 3361884 h 3827499"/>
              <a:gd name="connsiteX47" fmla="*/ 1542700 w 2822824"/>
              <a:gd name="connsiteY47" fmla="*/ 3384323 h 3827499"/>
              <a:gd name="connsiteX48" fmla="*/ 1206111 w 2822824"/>
              <a:gd name="connsiteY48" fmla="*/ 3434812 h 3827499"/>
              <a:gd name="connsiteX49" fmla="*/ 1178062 w 2822824"/>
              <a:gd name="connsiteY49" fmla="*/ 3507739 h 3827499"/>
              <a:gd name="connsiteX50" fmla="*/ 1116354 w 2822824"/>
              <a:gd name="connsiteY50" fmla="*/ 3535788 h 3827499"/>
              <a:gd name="connsiteX51" fmla="*/ 1144403 w 2822824"/>
              <a:gd name="connsiteY51" fmla="*/ 3670424 h 3827499"/>
              <a:gd name="connsiteX52" fmla="*/ 1284648 w 2822824"/>
              <a:gd name="connsiteY52" fmla="*/ 3676034 h 3827499"/>
              <a:gd name="connsiteX53" fmla="*/ 1279038 w 2822824"/>
              <a:gd name="connsiteY53" fmla="*/ 3524569 h 3827499"/>
              <a:gd name="connsiteX54" fmla="*/ 1458552 w 2822824"/>
              <a:gd name="connsiteY54" fmla="*/ 3535788 h 3827499"/>
              <a:gd name="connsiteX55" fmla="*/ 1430503 w 2822824"/>
              <a:gd name="connsiteY55" fmla="*/ 3614326 h 3827499"/>
              <a:gd name="connsiteX56" fmla="*/ 1402454 w 2822824"/>
              <a:gd name="connsiteY56" fmla="*/ 3676034 h 3827499"/>
              <a:gd name="connsiteX57" fmla="*/ 1318307 w 2822824"/>
              <a:gd name="connsiteY57" fmla="*/ 3692863 h 3827499"/>
              <a:gd name="connsiteX58" fmla="*/ 1452943 w 2822824"/>
              <a:gd name="connsiteY58" fmla="*/ 3816279 h 3827499"/>
              <a:gd name="connsiteX59" fmla="*/ 1520260 w 2822824"/>
              <a:gd name="connsiteY59" fmla="*/ 3681644 h 3827499"/>
              <a:gd name="connsiteX60" fmla="*/ 1823190 w 2822824"/>
              <a:gd name="connsiteY60" fmla="*/ 3580667 h 3827499"/>
              <a:gd name="connsiteX61" fmla="*/ 2159779 w 2822824"/>
              <a:gd name="connsiteY61" fmla="*/ 3653594 h 3827499"/>
              <a:gd name="connsiteX62" fmla="*/ 2114901 w 2822824"/>
              <a:gd name="connsiteY62" fmla="*/ 3754571 h 3827499"/>
              <a:gd name="connsiteX63" fmla="*/ 2210268 w 2822824"/>
              <a:gd name="connsiteY63" fmla="*/ 3821889 h 3827499"/>
              <a:gd name="connsiteX64" fmla="*/ 2283195 w 2822824"/>
              <a:gd name="connsiteY64" fmla="*/ 3771401 h 3827499"/>
              <a:gd name="connsiteX65" fmla="*/ 2271976 w 2822824"/>
              <a:gd name="connsiteY65" fmla="*/ 3676034 h 3827499"/>
              <a:gd name="connsiteX66" fmla="*/ 2451490 w 2822824"/>
              <a:gd name="connsiteY66" fmla="*/ 3597496 h 3827499"/>
              <a:gd name="connsiteX67" fmla="*/ 2434660 w 2822824"/>
              <a:gd name="connsiteY67" fmla="*/ 3423592 h 3827499"/>
              <a:gd name="connsiteX68" fmla="*/ 1929777 w 2822824"/>
              <a:gd name="connsiteY68" fmla="*/ 3395543 h 3827499"/>
              <a:gd name="connsiteX69" fmla="*/ 1918557 w 2822824"/>
              <a:gd name="connsiteY69" fmla="*/ 3070174 h 3827499"/>
              <a:gd name="connsiteX70" fmla="*/ 1884898 w 2822824"/>
              <a:gd name="connsiteY70" fmla="*/ 3053344 h 3827499"/>
              <a:gd name="connsiteX71" fmla="*/ 1907338 w 2822824"/>
              <a:gd name="connsiteY71" fmla="*/ 2873830 h 3827499"/>
              <a:gd name="connsiteX72" fmla="*/ 1862459 w 2822824"/>
              <a:gd name="connsiteY72" fmla="*/ 2812122 h 3827499"/>
              <a:gd name="connsiteX73" fmla="*/ 2109291 w 2822824"/>
              <a:gd name="connsiteY73" fmla="*/ 2756024 h 3827499"/>
              <a:gd name="connsiteX74" fmla="*/ 2131730 w 2822824"/>
              <a:gd name="connsiteY74" fmla="*/ 2626998 h 3827499"/>
              <a:gd name="connsiteX75" fmla="*/ 2372952 w 2822824"/>
              <a:gd name="connsiteY75" fmla="*/ 2660657 h 3827499"/>
              <a:gd name="connsiteX76" fmla="*/ 2597345 w 2822824"/>
              <a:gd name="connsiteY76" fmla="*/ 2071626 h 3827499"/>
              <a:gd name="connsiteX77" fmla="*/ 2552466 w 2822824"/>
              <a:gd name="connsiteY77" fmla="*/ 1987479 h 3827499"/>
              <a:gd name="connsiteX78" fmla="*/ 2698322 w 2822824"/>
              <a:gd name="connsiteY78" fmla="*/ 1499425 h 3827499"/>
              <a:gd name="connsiteX79" fmla="*/ 2642224 w 2822824"/>
              <a:gd name="connsiteY79" fmla="*/ 1392839 h 3827499"/>
              <a:gd name="connsiteX80" fmla="*/ 2501978 w 2822824"/>
              <a:gd name="connsiteY80" fmla="*/ 809418 h 3827499"/>
              <a:gd name="connsiteX81" fmla="*/ 2782470 w 2822824"/>
              <a:gd name="connsiteY81" fmla="*/ 714051 h 3827499"/>
              <a:gd name="connsiteX82" fmla="*/ 2715151 w 2822824"/>
              <a:gd name="connsiteY82" fmla="*/ 472829 h 3827499"/>
              <a:gd name="connsiteX83" fmla="*/ 2647833 w 2822824"/>
              <a:gd name="connsiteY83" fmla="*/ 80143 h 3827499"/>
              <a:gd name="connsiteX0" fmla="*/ 2647833 w 2822824"/>
              <a:gd name="connsiteY0" fmla="*/ 80143 h 3827499"/>
              <a:gd name="connsiteX1" fmla="*/ 2395391 w 2822824"/>
              <a:gd name="connsiteY1" fmla="*/ 1604 h 3827499"/>
              <a:gd name="connsiteX2" fmla="*/ 2193438 w 2822824"/>
              <a:gd name="connsiteY2" fmla="*/ 197948 h 3827499"/>
              <a:gd name="connsiteX3" fmla="*/ 2114901 w 2822824"/>
              <a:gd name="connsiteY3" fmla="*/ 214777 h 3827499"/>
              <a:gd name="connsiteX4" fmla="*/ 2142950 w 2822824"/>
              <a:gd name="connsiteY4" fmla="*/ 326974 h 3827499"/>
              <a:gd name="connsiteX5" fmla="*/ 2047583 w 2822824"/>
              <a:gd name="connsiteY5" fmla="*/ 495268 h 3827499"/>
              <a:gd name="connsiteX6" fmla="*/ 2159779 w 2822824"/>
              <a:gd name="connsiteY6" fmla="*/ 747710 h 3827499"/>
              <a:gd name="connsiteX7" fmla="*/ 2030754 w 2822824"/>
              <a:gd name="connsiteY7" fmla="*/ 792588 h 3827499"/>
              <a:gd name="connsiteX8" fmla="*/ 1997095 w 2822824"/>
              <a:gd name="connsiteY8" fmla="*/ 859906 h 3827499"/>
              <a:gd name="connsiteX9" fmla="*/ 1997095 w 2822824"/>
              <a:gd name="connsiteY9" fmla="*/ 747710 h 3827499"/>
              <a:gd name="connsiteX10" fmla="*/ 1946606 w 2822824"/>
              <a:gd name="connsiteY10" fmla="*/ 708441 h 3827499"/>
              <a:gd name="connsiteX11" fmla="*/ 1772702 w 2822824"/>
              <a:gd name="connsiteY11" fmla="*/ 758929 h 3827499"/>
              <a:gd name="connsiteX12" fmla="*/ 1402454 w 2822824"/>
              <a:gd name="connsiteY12" fmla="*/ 618684 h 3827499"/>
              <a:gd name="connsiteX13" fmla="*/ 1705384 w 2822824"/>
              <a:gd name="connsiteY13" fmla="*/ 1190885 h 3827499"/>
              <a:gd name="connsiteX14" fmla="*/ 1800751 w 2822824"/>
              <a:gd name="connsiteY14" fmla="*/ 1263813 h 3827499"/>
              <a:gd name="connsiteX15" fmla="*/ 1649286 w 2822824"/>
              <a:gd name="connsiteY15" fmla="*/ 1488205 h 3827499"/>
              <a:gd name="connsiteX16" fmla="*/ 1727824 w 2822824"/>
              <a:gd name="connsiteY16" fmla="*/ 1706988 h 3827499"/>
              <a:gd name="connsiteX17" fmla="*/ 1817581 w 2822824"/>
              <a:gd name="connsiteY17" fmla="*/ 1701379 h 3827499"/>
              <a:gd name="connsiteX18" fmla="*/ 1671725 w 2822824"/>
              <a:gd name="connsiteY18" fmla="*/ 1869673 h 3827499"/>
              <a:gd name="connsiteX19" fmla="*/ 914400 w 2822824"/>
              <a:gd name="connsiteY19" fmla="*/ 1617231 h 3827499"/>
              <a:gd name="connsiteX20" fmla="*/ 460005 w 2822824"/>
              <a:gd name="connsiteY20" fmla="*/ 2643828 h 3827499"/>
              <a:gd name="connsiteX21" fmla="*/ 263662 w 2822824"/>
              <a:gd name="connsiteY21" fmla="*/ 2851391 h 3827499"/>
              <a:gd name="connsiteX22" fmla="*/ 44879 w 2822824"/>
              <a:gd name="connsiteY22" fmla="*/ 2896269 h 3827499"/>
              <a:gd name="connsiteX23" fmla="*/ 0 w 2822824"/>
              <a:gd name="connsiteY23" fmla="*/ 3002856 h 3827499"/>
              <a:gd name="connsiteX24" fmla="*/ 274881 w 2822824"/>
              <a:gd name="connsiteY24" fmla="*/ 3126272 h 3827499"/>
              <a:gd name="connsiteX25" fmla="*/ 504884 w 2822824"/>
              <a:gd name="connsiteY25" fmla="*/ 3025295 h 3827499"/>
              <a:gd name="connsiteX26" fmla="*/ 471225 w 2822824"/>
              <a:gd name="connsiteY26" fmla="*/ 3154321 h 3827499"/>
              <a:gd name="connsiteX27" fmla="*/ 572201 w 2822824"/>
              <a:gd name="connsiteY27" fmla="*/ 3199199 h 3827499"/>
              <a:gd name="connsiteX28" fmla="*/ 381468 w 2822824"/>
              <a:gd name="connsiteY28" fmla="*/ 3659204 h 3827499"/>
              <a:gd name="connsiteX29" fmla="*/ 196344 w 2822824"/>
              <a:gd name="connsiteY29" fmla="*/ 3704083 h 3827499"/>
              <a:gd name="connsiteX30" fmla="*/ 263662 w 2822824"/>
              <a:gd name="connsiteY30" fmla="*/ 3805059 h 3827499"/>
              <a:gd name="connsiteX31" fmla="*/ 555372 w 2822824"/>
              <a:gd name="connsiteY31" fmla="*/ 3827499 h 3827499"/>
              <a:gd name="connsiteX32" fmla="*/ 589031 w 2822824"/>
              <a:gd name="connsiteY32" fmla="*/ 3619936 h 3827499"/>
              <a:gd name="connsiteX33" fmla="*/ 645129 w 2822824"/>
              <a:gd name="connsiteY33" fmla="*/ 3614326 h 3827499"/>
              <a:gd name="connsiteX34" fmla="*/ 690008 w 2822824"/>
              <a:gd name="connsiteY34" fmla="*/ 3737742 h 3827499"/>
              <a:gd name="connsiteX35" fmla="*/ 774155 w 2822824"/>
              <a:gd name="connsiteY35" fmla="*/ 3743352 h 3827499"/>
              <a:gd name="connsiteX36" fmla="*/ 779765 w 2822824"/>
              <a:gd name="connsiteY36" fmla="*/ 3513349 h 3827499"/>
              <a:gd name="connsiteX37" fmla="*/ 746106 w 2822824"/>
              <a:gd name="connsiteY37" fmla="*/ 3244078 h 3827499"/>
              <a:gd name="connsiteX38" fmla="*/ 903181 w 2822824"/>
              <a:gd name="connsiteY38" fmla="*/ 2666267 h 3827499"/>
              <a:gd name="connsiteX39" fmla="*/ 1166842 w 2822824"/>
              <a:gd name="connsiteY39" fmla="*/ 2559680 h 3827499"/>
              <a:gd name="connsiteX40" fmla="*/ 1531480 w 2822824"/>
              <a:gd name="connsiteY40" fmla="*/ 2666267 h 3827499"/>
              <a:gd name="connsiteX41" fmla="*/ 1593188 w 2822824"/>
              <a:gd name="connsiteY41" fmla="*/ 2666267 h 3827499"/>
              <a:gd name="connsiteX42" fmla="*/ 1649286 w 2822824"/>
              <a:gd name="connsiteY42" fmla="*/ 2767244 h 3827499"/>
              <a:gd name="connsiteX43" fmla="*/ 1800751 w 2822824"/>
              <a:gd name="connsiteY43" fmla="*/ 2800902 h 3827499"/>
              <a:gd name="connsiteX44" fmla="*/ 1811971 w 2822824"/>
              <a:gd name="connsiteY44" fmla="*/ 2834561 h 3827499"/>
              <a:gd name="connsiteX45" fmla="*/ 1772702 w 2822824"/>
              <a:gd name="connsiteY45" fmla="*/ 3036515 h 3827499"/>
              <a:gd name="connsiteX46" fmla="*/ 1750263 w 2822824"/>
              <a:gd name="connsiteY46" fmla="*/ 3361884 h 3827499"/>
              <a:gd name="connsiteX47" fmla="*/ 1542700 w 2822824"/>
              <a:gd name="connsiteY47" fmla="*/ 3384323 h 3827499"/>
              <a:gd name="connsiteX48" fmla="*/ 1206111 w 2822824"/>
              <a:gd name="connsiteY48" fmla="*/ 3434812 h 3827499"/>
              <a:gd name="connsiteX49" fmla="*/ 1178062 w 2822824"/>
              <a:gd name="connsiteY49" fmla="*/ 3507739 h 3827499"/>
              <a:gd name="connsiteX50" fmla="*/ 1116354 w 2822824"/>
              <a:gd name="connsiteY50" fmla="*/ 3535788 h 3827499"/>
              <a:gd name="connsiteX51" fmla="*/ 1144403 w 2822824"/>
              <a:gd name="connsiteY51" fmla="*/ 3670424 h 3827499"/>
              <a:gd name="connsiteX52" fmla="*/ 1284648 w 2822824"/>
              <a:gd name="connsiteY52" fmla="*/ 3676034 h 3827499"/>
              <a:gd name="connsiteX53" fmla="*/ 1279038 w 2822824"/>
              <a:gd name="connsiteY53" fmla="*/ 3524569 h 3827499"/>
              <a:gd name="connsiteX54" fmla="*/ 1458552 w 2822824"/>
              <a:gd name="connsiteY54" fmla="*/ 3535788 h 3827499"/>
              <a:gd name="connsiteX55" fmla="*/ 1430503 w 2822824"/>
              <a:gd name="connsiteY55" fmla="*/ 3614326 h 3827499"/>
              <a:gd name="connsiteX56" fmla="*/ 1402454 w 2822824"/>
              <a:gd name="connsiteY56" fmla="*/ 3676034 h 3827499"/>
              <a:gd name="connsiteX57" fmla="*/ 1318307 w 2822824"/>
              <a:gd name="connsiteY57" fmla="*/ 3692863 h 3827499"/>
              <a:gd name="connsiteX58" fmla="*/ 1452943 w 2822824"/>
              <a:gd name="connsiteY58" fmla="*/ 3816279 h 3827499"/>
              <a:gd name="connsiteX59" fmla="*/ 1520260 w 2822824"/>
              <a:gd name="connsiteY59" fmla="*/ 3681644 h 3827499"/>
              <a:gd name="connsiteX60" fmla="*/ 1823190 w 2822824"/>
              <a:gd name="connsiteY60" fmla="*/ 3580667 h 3827499"/>
              <a:gd name="connsiteX61" fmla="*/ 2159779 w 2822824"/>
              <a:gd name="connsiteY61" fmla="*/ 3653594 h 3827499"/>
              <a:gd name="connsiteX62" fmla="*/ 2114901 w 2822824"/>
              <a:gd name="connsiteY62" fmla="*/ 3754571 h 3827499"/>
              <a:gd name="connsiteX63" fmla="*/ 2210268 w 2822824"/>
              <a:gd name="connsiteY63" fmla="*/ 3821889 h 3827499"/>
              <a:gd name="connsiteX64" fmla="*/ 2283195 w 2822824"/>
              <a:gd name="connsiteY64" fmla="*/ 3771401 h 3827499"/>
              <a:gd name="connsiteX65" fmla="*/ 2271976 w 2822824"/>
              <a:gd name="connsiteY65" fmla="*/ 3676034 h 3827499"/>
              <a:gd name="connsiteX66" fmla="*/ 2451490 w 2822824"/>
              <a:gd name="connsiteY66" fmla="*/ 3597496 h 3827499"/>
              <a:gd name="connsiteX67" fmla="*/ 2434660 w 2822824"/>
              <a:gd name="connsiteY67" fmla="*/ 3423592 h 3827499"/>
              <a:gd name="connsiteX68" fmla="*/ 1929777 w 2822824"/>
              <a:gd name="connsiteY68" fmla="*/ 3395543 h 3827499"/>
              <a:gd name="connsiteX69" fmla="*/ 1918557 w 2822824"/>
              <a:gd name="connsiteY69" fmla="*/ 3070174 h 3827499"/>
              <a:gd name="connsiteX70" fmla="*/ 1884898 w 2822824"/>
              <a:gd name="connsiteY70" fmla="*/ 3053344 h 3827499"/>
              <a:gd name="connsiteX71" fmla="*/ 1907338 w 2822824"/>
              <a:gd name="connsiteY71" fmla="*/ 2873830 h 3827499"/>
              <a:gd name="connsiteX72" fmla="*/ 1862459 w 2822824"/>
              <a:gd name="connsiteY72" fmla="*/ 2812122 h 3827499"/>
              <a:gd name="connsiteX73" fmla="*/ 2109291 w 2822824"/>
              <a:gd name="connsiteY73" fmla="*/ 2756024 h 3827499"/>
              <a:gd name="connsiteX74" fmla="*/ 2131730 w 2822824"/>
              <a:gd name="connsiteY74" fmla="*/ 2626998 h 3827499"/>
              <a:gd name="connsiteX75" fmla="*/ 2372952 w 2822824"/>
              <a:gd name="connsiteY75" fmla="*/ 2660657 h 3827499"/>
              <a:gd name="connsiteX76" fmla="*/ 2597345 w 2822824"/>
              <a:gd name="connsiteY76" fmla="*/ 2071626 h 3827499"/>
              <a:gd name="connsiteX77" fmla="*/ 2552466 w 2822824"/>
              <a:gd name="connsiteY77" fmla="*/ 1987479 h 3827499"/>
              <a:gd name="connsiteX78" fmla="*/ 2698322 w 2822824"/>
              <a:gd name="connsiteY78" fmla="*/ 1499425 h 3827499"/>
              <a:gd name="connsiteX79" fmla="*/ 2642224 w 2822824"/>
              <a:gd name="connsiteY79" fmla="*/ 1392839 h 3827499"/>
              <a:gd name="connsiteX80" fmla="*/ 2490758 w 2822824"/>
              <a:gd name="connsiteY80" fmla="*/ 848687 h 3827499"/>
              <a:gd name="connsiteX81" fmla="*/ 2782470 w 2822824"/>
              <a:gd name="connsiteY81" fmla="*/ 714051 h 3827499"/>
              <a:gd name="connsiteX82" fmla="*/ 2715151 w 2822824"/>
              <a:gd name="connsiteY82" fmla="*/ 472829 h 3827499"/>
              <a:gd name="connsiteX83" fmla="*/ 2647833 w 2822824"/>
              <a:gd name="connsiteY83" fmla="*/ 80143 h 3827499"/>
              <a:gd name="connsiteX0" fmla="*/ 2647833 w 2822824"/>
              <a:gd name="connsiteY0" fmla="*/ 80143 h 3827499"/>
              <a:gd name="connsiteX1" fmla="*/ 2395391 w 2822824"/>
              <a:gd name="connsiteY1" fmla="*/ 1604 h 3827499"/>
              <a:gd name="connsiteX2" fmla="*/ 2193438 w 2822824"/>
              <a:gd name="connsiteY2" fmla="*/ 197948 h 3827499"/>
              <a:gd name="connsiteX3" fmla="*/ 2114901 w 2822824"/>
              <a:gd name="connsiteY3" fmla="*/ 214777 h 3827499"/>
              <a:gd name="connsiteX4" fmla="*/ 2142950 w 2822824"/>
              <a:gd name="connsiteY4" fmla="*/ 326974 h 3827499"/>
              <a:gd name="connsiteX5" fmla="*/ 2047583 w 2822824"/>
              <a:gd name="connsiteY5" fmla="*/ 495268 h 3827499"/>
              <a:gd name="connsiteX6" fmla="*/ 2159779 w 2822824"/>
              <a:gd name="connsiteY6" fmla="*/ 747710 h 3827499"/>
              <a:gd name="connsiteX7" fmla="*/ 2030754 w 2822824"/>
              <a:gd name="connsiteY7" fmla="*/ 792588 h 3827499"/>
              <a:gd name="connsiteX8" fmla="*/ 1997095 w 2822824"/>
              <a:gd name="connsiteY8" fmla="*/ 859906 h 3827499"/>
              <a:gd name="connsiteX9" fmla="*/ 1997095 w 2822824"/>
              <a:gd name="connsiteY9" fmla="*/ 747710 h 3827499"/>
              <a:gd name="connsiteX10" fmla="*/ 1946606 w 2822824"/>
              <a:gd name="connsiteY10" fmla="*/ 708441 h 3827499"/>
              <a:gd name="connsiteX11" fmla="*/ 1772702 w 2822824"/>
              <a:gd name="connsiteY11" fmla="*/ 758929 h 3827499"/>
              <a:gd name="connsiteX12" fmla="*/ 1402454 w 2822824"/>
              <a:gd name="connsiteY12" fmla="*/ 618684 h 3827499"/>
              <a:gd name="connsiteX13" fmla="*/ 1705384 w 2822824"/>
              <a:gd name="connsiteY13" fmla="*/ 1190885 h 3827499"/>
              <a:gd name="connsiteX14" fmla="*/ 1800751 w 2822824"/>
              <a:gd name="connsiteY14" fmla="*/ 1263813 h 3827499"/>
              <a:gd name="connsiteX15" fmla="*/ 1649286 w 2822824"/>
              <a:gd name="connsiteY15" fmla="*/ 1488205 h 3827499"/>
              <a:gd name="connsiteX16" fmla="*/ 1727824 w 2822824"/>
              <a:gd name="connsiteY16" fmla="*/ 1706988 h 3827499"/>
              <a:gd name="connsiteX17" fmla="*/ 1817581 w 2822824"/>
              <a:gd name="connsiteY17" fmla="*/ 1701379 h 3827499"/>
              <a:gd name="connsiteX18" fmla="*/ 1671725 w 2822824"/>
              <a:gd name="connsiteY18" fmla="*/ 1869673 h 3827499"/>
              <a:gd name="connsiteX19" fmla="*/ 914400 w 2822824"/>
              <a:gd name="connsiteY19" fmla="*/ 1617231 h 3827499"/>
              <a:gd name="connsiteX20" fmla="*/ 460005 w 2822824"/>
              <a:gd name="connsiteY20" fmla="*/ 2643828 h 3827499"/>
              <a:gd name="connsiteX21" fmla="*/ 263662 w 2822824"/>
              <a:gd name="connsiteY21" fmla="*/ 2851391 h 3827499"/>
              <a:gd name="connsiteX22" fmla="*/ 44879 w 2822824"/>
              <a:gd name="connsiteY22" fmla="*/ 2896269 h 3827499"/>
              <a:gd name="connsiteX23" fmla="*/ 0 w 2822824"/>
              <a:gd name="connsiteY23" fmla="*/ 3002856 h 3827499"/>
              <a:gd name="connsiteX24" fmla="*/ 274881 w 2822824"/>
              <a:gd name="connsiteY24" fmla="*/ 3126272 h 3827499"/>
              <a:gd name="connsiteX25" fmla="*/ 504884 w 2822824"/>
              <a:gd name="connsiteY25" fmla="*/ 3025295 h 3827499"/>
              <a:gd name="connsiteX26" fmla="*/ 471225 w 2822824"/>
              <a:gd name="connsiteY26" fmla="*/ 3154321 h 3827499"/>
              <a:gd name="connsiteX27" fmla="*/ 572201 w 2822824"/>
              <a:gd name="connsiteY27" fmla="*/ 3199199 h 3827499"/>
              <a:gd name="connsiteX28" fmla="*/ 381468 w 2822824"/>
              <a:gd name="connsiteY28" fmla="*/ 3659204 h 3827499"/>
              <a:gd name="connsiteX29" fmla="*/ 196344 w 2822824"/>
              <a:gd name="connsiteY29" fmla="*/ 3704083 h 3827499"/>
              <a:gd name="connsiteX30" fmla="*/ 263662 w 2822824"/>
              <a:gd name="connsiteY30" fmla="*/ 3805059 h 3827499"/>
              <a:gd name="connsiteX31" fmla="*/ 555372 w 2822824"/>
              <a:gd name="connsiteY31" fmla="*/ 3827499 h 3827499"/>
              <a:gd name="connsiteX32" fmla="*/ 589031 w 2822824"/>
              <a:gd name="connsiteY32" fmla="*/ 3619936 h 3827499"/>
              <a:gd name="connsiteX33" fmla="*/ 645129 w 2822824"/>
              <a:gd name="connsiteY33" fmla="*/ 3614326 h 3827499"/>
              <a:gd name="connsiteX34" fmla="*/ 690008 w 2822824"/>
              <a:gd name="connsiteY34" fmla="*/ 3737742 h 3827499"/>
              <a:gd name="connsiteX35" fmla="*/ 774155 w 2822824"/>
              <a:gd name="connsiteY35" fmla="*/ 3743352 h 3827499"/>
              <a:gd name="connsiteX36" fmla="*/ 779765 w 2822824"/>
              <a:gd name="connsiteY36" fmla="*/ 3513349 h 3827499"/>
              <a:gd name="connsiteX37" fmla="*/ 746106 w 2822824"/>
              <a:gd name="connsiteY37" fmla="*/ 3244078 h 3827499"/>
              <a:gd name="connsiteX38" fmla="*/ 903181 w 2822824"/>
              <a:gd name="connsiteY38" fmla="*/ 2666267 h 3827499"/>
              <a:gd name="connsiteX39" fmla="*/ 1166842 w 2822824"/>
              <a:gd name="connsiteY39" fmla="*/ 2559680 h 3827499"/>
              <a:gd name="connsiteX40" fmla="*/ 1531480 w 2822824"/>
              <a:gd name="connsiteY40" fmla="*/ 2666267 h 3827499"/>
              <a:gd name="connsiteX41" fmla="*/ 1593188 w 2822824"/>
              <a:gd name="connsiteY41" fmla="*/ 2666267 h 3827499"/>
              <a:gd name="connsiteX42" fmla="*/ 1649286 w 2822824"/>
              <a:gd name="connsiteY42" fmla="*/ 2767244 h 3827499"/>
              <a:gd name="connsiteX43" fmla="*/ 1800751 w 2822824"/>
              <a:gd name="connsiteY43" fmla="*/ 2800902 h 3827499"/>
              <a:gd name="connsiteX44" fmla="*/ 1811971 w 2822824"/>
              <a:gd name="connsiteY44" fmla="*/ 2834561 h 3827499"/>
              <a:gd name="connsiteX45" fmla="*/ 1772702 w 2822824"/>
              <a:gd name="connsiteY45" fmla="*/ 3036515 h 3827499"/>
              <a:gd name="connsiteX46" fmla="*/ 1750263 w 2822824"/>
              <a:gd name="connsiteY46" fmla="*/ 3361884 h 3827499"/>
              <a:gd name="connsiteX47" fmla="*/ 1542700 w 2822824"/>
              <a:gd name="connsiteY47" fmla="*/ 3384323 h 3827499"/>
              <a:gd name="connsiteX48" fmla="*/ 1206111 w 2822824"/>
              <a:gd name="connsiteY48" fmla="*/ 3434812 h 3827499"/>
              <a:gd name="connsiteX49" fmla="*/ 1178062 w 2822824"/>
              <a:gd name="connsiteY49" fmla="*/ 3507739 h 3827499"/>
              <a:gd name="connsiteX50" fmla="*/ 1116354 w 2822824"/>
              <a:gd name="connsiteY50" fmla="*/ 3535788 h 3827499"/>
              <a:gd name="connsiteX51" fmla="*/ 1144403 w 2822824"/>
              <a:gd name="connsiteY51" fmla="*/ 3670424 h 3827499"/>
              <a:gd name="connsiteX52" fmla="*/ 1284648 w 2822824"/>
              <a:gd name="connsiteY52" fmla="*/ 3676034 h 3827499"/>
              <a:gd name="connsiteX53" fmla="*/ 1279038 w 2822824"/>
              <a:gd name="connsiteY53" fmla="*/ 3524569 h 3827499"/>
              <a:gd name="connsiteX54" fmla="*/ 1458552 w 2822824"/>
              <a:gd name="connsiteY54" fmla="*/ 3535788 h 3827499"/>
              <a:gd name="connsiteX55" fmla="*/ 1430503 w 2822824"/>
              <a:gd name="connsiteY55" fmla="*/ 3614326 h 3827499"/>
              <a:gd name="connsiteX56" fmla="*/ 1402454 w 2822824"/>
              <a:gd name="connsiteY56" fmla="*/ 3676034 h 3827499"/>
              <a:gd name="connsiteX57" fmla="*/ 1318307 w 2822824"/>
              <a:gd name="connsiteY57" fmla="*/ 3692863 h 3827499"/>
              <a:gd name="connsiteX58" fmla="*/ 1452943 w 2822824"/>
              <a:gd name="connsiteY58" fmla="*/ 3816279 h 3827499"/>
              <a:gd name="connsiteX59" fmla="*/ 1520260 w 2822824"/>
              <a:gd name="connsiteY59" fmla="*/ 3681644 h 3827499"/>
              <a:gd name="connsiteX60" fmla="*/ 1823190 w 2822824"/>
              <a:gd name="connsiteY60" fmla="*/ 3580667 h 3827499"/>
              <a:gd name="connsiteX61" fmla="*/ 2159779 w 2822824"/>
              <a:gd name="connsiteY61" fmla="*/ 3653594 h 3827499"/>
              <a:gd name="connsiteX62" fmla="*/ 2114901 w 2822824"/>
              <a:gd name="connsiteY62" fmla="*/ 3754571 h 3827499"/>
              <a:gd name="connsiteX63" fmla="*/ 2210268 w 2822824"/>
              <a:gd name="connsiteY63" fmla="*/ 3821889 h 3827499"/>
              <a:gd name="connsiteX64" fmla="*/ 2283195 w 2822824"/>
              <a:gd name="connsiteY64" fmla="*/ 3771401 h 3827499"/>
              <a:gd name="connsiteX65" fmla="*/ 2271976 w 2822824"/>
              <a:gd name="connsiteY65" fmla="*/ 3676034 h 3827499"/>
              <a:gd name="connsiteX66" fmla="*/ 2451490 w 2822824"/>
              <a:gd name="connsiteY66" fmla="*/ 3597496 h 3827499"/>
              <a:gd name="connsiteX67" fmla="*/ 2434660 w 2822824"/>
              <a:gd name="connsiteY67" fmla="*/ 3423592 h 3827499"/>
              <a:gd name="connsiteX68" fmla="*/ 1929777 w 2822824"/>
              <a:gd name="connsiteY68" fmla="*/ 3395543 h 3827499"/>
              <a:gd name="connsiteX69" fmla="*/ 1918557 w 2822824"/>
              <a:gd name="connsiteY69" fmla="*/ 3070174 h 3827499"/>
              <a:gd name="connsiteX70" fmla="*/ 1884898 w 2822824"/>
              <a:gd name="connsiteY70" fmla="*/ 3053344 h 3827499"/>
              <a:gd name="connsiteX71" fmla="*/ 1907338 w 2822824"/>
              <a:gd name="connsiteY71" fmla="*/ 2873830 h 3827499"/>
              <a:gd name="connsiteX72" fmla="*/ 1862459 w 2822824"/>
              <a:gd name="connsiteY72" fmla="*/ 2812122 h 3827499"/>
              <a:gd name="connsiteX73" fmla="*/ 2109291 w 2822824"/>
              <a:gd name="connsiteY73" fmla="*/ 2756024 h 3827499"/>
              <a:gd name="connsiteX74" fmla="*/ 2131730 w 2822824"/>
              <a:gd name="connsiteY74" fmla="*/ 2626998 h 3827499"/>
              <a:gd name="connsiteX75" fmla="*/ 2372952 w 2822824"/>
              <a:gd name="connsiteY75" fmla="*/ 2660657 h 3827499"/>
              <a:gd name="connsiteX76" fmla="*/ 2597345 w 2822824"/>
              <a:gd name="connsiteY76" fmla="*/ 2071626 h 3827499"/>
              <a:gd name="connsiteX77" fmla="*/ 2552466 w 2822824"/>
              <a:gd name="connsiteY77" fmla="*/ 1987479 h 3827499"/>
              <a:gd name="connsiteX78" fmla="*/ 2698322 w 2822824"/>
              <a:gd name="connsiteY78" fmla="*/ 1499425 h 3827499"/>
              <a:gd name="connsiteX79" fmla="*/ 2642224 w 2822824"/>
              <a:gd name="connsiteY79" fmla="*/ 1392839 h 3827499"/>
              <a:gd name="connsiteX80" fmla="*/ 2490758 w 2822824"/>
              <a:gd name="connsiteY80" fmla="*/ 848687 h 3827499"/>
              <a:gd name="connsiteX81" fmla="*/ 2782470 w 2822824"/>
              <a:gd name="connsiteY81" fmla="*/ 714051 h 3827499"/>
              <a:gd name="connsiteX82" fmla="*/ 2715151 w 2822824"/>
              <a:gd name="connsiteY82" fmla="*/ 472829 h 3827499"/>
              <a:gd name="connsiteX83" fmla="*/ 2647833 w 2822824"/>
              <a:gd name="connsiteY83" fmla="*/ 80143 h 3827499"/>
              <a:gd name="connsiteX0" fmla="*/ 2647833 w 2803959"/>
              <a:gd name="connsiteY0" fmla="*/ 80143 h 3827499"/>
              <a:gd name="connsiteX1" fmla="*/ 2395391 w 2803959"/>
              <a:gd name="connsiteY1" fmla="*/ 1604 h 3827499"/>
              <a:gd name="connsiteX2" fmla="*/ 2193438 w 2803959"/>
              <a:gd name="connsiteY2" fmla="*/ 197948 h 3827499"/>
              <a:gd name="connsiteX3" fmla="*/ 2114901 w 2803959"/>
              <a:gd name="connsiteY3" fmla="*/ 214777 h 3827499"/>
              <a:gd name="connsiteX4" fmla="*/ 2142950 w 2803959"/>
              <a:gd name="connsiteY4" fmla="*/ 326974 h 3827499"/>
              <a:gd name="connsiteX5" fmla="*/ 2047583 w 2803959"/>
              <a:gd name="connsiteY5" fmla="*/ 495268 h 3827499"/>
              <a:gd name="connsiteX6" fmla="*/ 2159779 w 2803959"/>
              <a:gd name="connsiteY6" fmla="*/ 747710 h 3827499"/>
              <a:gd name="connsiteX7" fmla="*/ 2030754 w 2803959"/>
              <a:gd name="connsiteY7" fmla="*/ 792588 h 3827499"/>
              <a:gd name="connsiteX8" fmla="*/ 1997095 w 2803959"/>
              <a:gd name="connsiteY8" fmla="*/ 859906 h 3827499"/>
              <a:gd name="connsiteX9" fmla="*/ 1997095 w 2803959"/>
              <a:gd name="connsiteY9" fmla="*/ 747710 h 3827499"/>
              <a:gd name="connsiteX10" fmla="*/ 1946606 w 2803959"/>
              <a:gd name="connsiteY10" fmla="*/ 708441 h 3827499"/>
              <a:gd name="connsiteX11" fmla="*/ 1772702 w 2803959"/>
              <a:gd name="connsiteY11" fmla="*/ 758929 h 3827499"/>
              <a:gd name="connsiteX12" fmla="*/ 1402454 w 2803959"/>
              <a:gd name="connsiteY12" fmla="*/ 618684 h 3827499"/>
              <a:gd name="connsiteX13" fmla="*/ 1705384 w 2803959"/>
              <a:gd name="connsiteY13" fmla="*/ 1190885 h 3827499"/>
              <a:gd name="connsiteX14" fmla="*/ 1800751 w 2803959"/>
              <a:gd name="connsiteY14" fmla="*/ 1263813 h 3827499"/>
              <a:gd name="connsiteX15" fmla="*/ 1649286 w 2803959"/>
              <a:gd name="connsiteY15" fmla="*/ 1488205 h 3827499"/>
              <a:gd name="connsiteX16" fmla="*/ 1727824 w 2803959"/>
              <a:gd name="connsiteY16" fmla="*/ 1706988 h 3827499"/>
              <a:gd name="connsiteX17" fmla="*/ 1817581 w 2803959"/>
              <a:gd name="connsiteY17" fmla="*/ 1701379 h 3827499"/>
              <a:gd name="connsiteX18" fmla="*/ 1671725 w 2803959"/>
              <a:gd name="connsiteY18" fmla="*/ 1869673 h 3827499"/>
              <a:gd name="connsiteX19" fmla="*/ 914400 w 2803959"/>
              <a:gd name="connsiteY19" fmla="*/ 1617231 h 3827499"/>
              <a:gd name="connsiteX20" fmla="*/ 460005 w 2803959"/>
              <a:gd name="connsiteY20" fmla="*/ 2643828 h 3827499"/>
              <a:gd name="connsiteX21" fmla="*/ 263662 w 2803959"/>
              <a:gd name="connsiteY21" fmla="*/ 2851391 h 3827499"/>
              <a:gd name="connsiteX22" fmla="*/ 44879 w 2803959"/>
              <a:gd name="connsiteY22" fmla="*/ 2896269 h 3827499"/>
              <a:gd name="connsiteX23" fmla="*/ 0 w 2803959"/>
              <a:gd name="connsiteY23" fmla="*/ 3002856 h 3827499"/>
              <a:gd name="connsiteX24" fmla="*/ 274881 w 2803959"/>
              <a:gd name="connsiteY24" fmla="*/ 3126272 h 3827499"/>
              <a:gd name="connsiteX25" fmla="*/ 504884 w 2803959"/>
              <a:gd name="connsiteY25" fmla="*/ 3025295 h 3827499"/>
              <a:gd name="connsiteX26" fmla="*/ 471225 w 2803959"/>
              <a:gd name="connsiteY26" fmla="*/ 3154321 h 3827499"/>
              <a:gd name="connsiteX27" fmla="*/ 572201 w 2803959"/>
              <a:gd name="connsiteY27" fmla="*/ 3199199 h 3827499"/>
              <a:gd name="connsiteX28" fmla="*/ 381468 w 2803959"/>
              <a:gd name="connsiteY28" fmla="*/ 3659204 h 3827499"/>
              <a:gd name="connsiteX29" fmla="*/ 196344 w 2803959"/>
              <a:gd name="connsiteY29" fmla="*/ 3704083 h 3827499"/>
              <a:gd name="connsiteX30" fmla="*/ 263662 w 2803959"/>
              <a:gd name="connsiteY30" fmla="*/ 3805059 h 3827499"/>
              <a:gd name="connsiteX31" fmla="*/ 555372 w 2803959"/>
              <a:gd name="connsiteY31" fmla="*/ 3827499 h 3827499"/>
              <a:gd name="connsiteX32" fmla="*/ 589031 w 2803959"/>
              <a:gd name="connsiteY32" fmla="*/ 3619936 h 3827499"/>
              <a:gd name="connsiteX33" fmla="*/ 645129 w 2803959"/>
              <a:gd name="connsiteY33" fmla="*/ 3614326 h 3827499"/>
              <a:gd name="connsiteX34" fmla="*/ 690008 w 2803959"/>
              <a:gd name="connsiteY34" fmla="*/ 3737742 h 3827499"/>
              <a:gd name="connsiteX35" fmla="*/ 774155 w 2803959"/>
              <a:gd name="connsiteY35" fmla="*/ 3743352 h 3827499"/>
              <a:gd name="connsiteX36" fmla="*/ 779765 w 2803959"/>
              <a:gd name="connsiteY36" fmla="*/ 3513349 h 3827499"/>
              <a:gd name="connsiteX37" fmla="*/ 746106 w 2803959"/>
              <a:gd name="connsiteY37" fmla="*/ 3244078 h 3827499"/>
              <a:gd name="connsiteX38" fmla="*/ 903181 w 2803959"/>
              <a:gd name="connsiteY38" fmla="*/ 2666267 h 3827499"/>
              <a:gd name="connsiteX39" fmla="*/ 1166842 w 2803959"/>
              <a:gd name="connsiteY39" fmla="*/ 2559680 h 3827499"/>
              <a:gd name="connsiteX40" fmla="*/ 1531480 w 2803959"/>
              <a:gd name="connsiteY40" fmla="*/ 2666267 h 3827499"/>
              <a:gd name="connsiteX41" fmla="*/ 1593188 w 2803959"/>
              <a:gd name="connsiteY41" fmla="*/ 2666267 h 3827499"/>
              <a:gd name="connsiteX42" fmla="*/ 1649286 w 2803959"/>
              <a:gd name="connsiteY42" fmla="*/ 2767244 h 3827499"/>
              <a:gd name="connsiteX43" fmla="*/ 1800751 w 2803959"/>
              <a:gd name="connsiteY43" fmla="*/ 2800902 h 3827499"/>
              <a:gd name="connsiteX44" fmla="*/ 1811971 w 2803959"/>
              <a:gd name="connsiteY44" fmla="*/ 2834561 h 3827499"/>
              <a:gd name="connsiteX45" fmla="*/ 1772702 w 2803959"/>
              <a:gd name="connsiteY45" fmla="*/ 3036515 h 3827499"/>
              <a:gd name="connsiteX46" fmla="*/ 1750263 w 2803959"/>
              <a:gd name="connsiteY46" fmla="*/ 3361884 h 3827499"/>
              <a:gd name="connsiteX47" fmla="*/ 1542700 w 2803959"/>
              <a:gd name="connsiteY47" fmla="*/ 3384323 h 3827499"/>
              <a:gd name="connsiteX48" fmla="*/ 1206111 w 2803959"/>
              <a:gd name="connsiteY48" fmla="*/ 3434812 h 3827499"/>
              <a:gd name="connsiteX49" fmla="*/ 1178062 w 2803959"/>
              <a:gd name="connsiteY49" fmla="*/ 3507739 h 3827499"/>
              <a:gd name="connsiteX50" fmla="*/ 1116354 w 2803959"/>
              <a:gd name="connsiteY50" fmla="*/ 3535788 h 3827499"/>
              <a:gd name="connsiteX51" fmla="*/ 1144403 w 2803959"/>
              <a:gd name="connsiteY51" fmla="*/ 3670424 h 3827499"/>
              <a:gd name="connsiteX52" fmla="*/ 1284648 w 2803959"/>
              <a:gd name="connsiteY52" fmla="*/ 3676034 h 3827499"/>
              <a:gd name="connsiteX53" fmla="*/ 1279038 w 2803959"/>
              <a:gd name="connsiteY53" fmla="*/ 3524569 h 3827499"/>
              <a:gd name="connsiteX54" fmla="*/ 1458552 w 2803959"/>
              <a:gd name="connsiteY54" fmla="*/ 3535788 h 3827499"/>
              <a:gd name="connsiteX55" fmla="*/ 1430503 w 2803959"/>
              <a:gd name="connsiteY55" fmla="*/ 3614326 h 3827499"/>
              <a:gd name="connsiteX56" fmla="*/ 1402454 w 2803959"/>
              <a:gd name="connsiteY56" fmla="*/ 3676034 h 3827499"/>
              <a:gd name="connsiteX57" fmla="*/ 1318307 w 2803959"/>
              <a:gd name="connsiteY57" fmla="*/ 3692863 h 3827499"/>
              <a:gd name="connsiteX58" fmla="*/ 1452943 w 2803959"/>
              <a:gd name="connsiteY58" fmla="*/ 3816279 h 3827499"/>
              <a:gd name="connsiteX59" fmla="*/ 1520260 w 2803959"/>
              <a:gd name="connsiteY59" fmla="*/ 3681644 h 3827499"/>
              <a:gd name="connsiteX60" fmla="*/ 1823190 w 2803959"/>
              <a:gd name="connsiteY60" fmla="*/ 3580667 h 3827499"/>
              <a:gd name="connsiteX61" fmla="*/ 2159779 w 2803959"/>
              <a:gd name="connsiteY61" fmla="*/ 3653594 h 3827499"/>
              <a:gd name="connsiteX62" fmla="*/ 2114901 w 2803959"/>
              <a:gd name="connsiteY62" fmla="*/ 3754571 h 3827499"/>
              <a:gd name="connsiteX63" fmla="*/ 2210268 w 2803959"/>
              <a:gd name="connsiteY63" fmla="*/ 3821889 h 3827499"/>
              <a:gd name="connsiteX64" fmla="*/ 2283195 w 2803959"/>
              <a:gd name="connsiteY64" fmla="*/ 3771401 h 3827499"/>
              <a:gd name="connsiteX65" fmla="*/ 2271976 w 2803959"/>
              <a:gd name="connsiteY65" fmla="*/ 3676034 h 3827499"/>
              <a:gd name="connsiteX66" fmla="*/ 2451490 w 2803959"/>
              <a:gd name="connsiteY66" fmla="*/ 3597496 h 3827499"/>
              <a:gd name="connsiteX67" fmla="*/ 2434660 w 2803959"/>
              <a:gd name="connsiteY67" fmla="*/ 3423592 h 3827499"/>
              <a:gd name="connsiteX68" fmla="*/ 1929777 w 2803959"/>
              <a:gd name="connsiteY68" fmla="*/ 3395543 h 3827499"/>
              <a:gd name="connsiteX69" fmla="*/ 1918557 w 2803959"/>
              <a:gd name="connsiteY69" fmla="*/ 3070174 h 3827499"/>
              <a:gd name="connsiteX70" fmla="*/ 1884898 w 2803959"/>
              <a:gd name="connsiteY70" fmla="*/ 3053344 h 3827499"/>
              <a:gd name="connsiteX71" fmla="*/ 1907338 w 2803959"/>
              <a:gd name="connsiteY71" fmla="*/ 2873830 h 3827499"/>
              <a:gd name="connsiteX72" fmla="*/ 1862459 w 2803959"/>
              <a:gd name="connsiteY72" fmla="*/ 2812122 h 3827499"/>
              <a:gd name="connsiteX73" fmla="*/ 2109291 w 2803959"/>
              <a:gd name="connsiteY73" fmla="*/ 2756024 h 3827499"/>
              <a:gd name="connsiteX74" fmla="*/ 2131730 w 2803959"/>
              <a:gd name="connsiteY74" fmla="*/ 2626998 h 3827499"/>
              <a:gd name="connsiteX75" fmla="*/ 2372952 w 2803959"/>
              <a:gd name="connsiteY75" fmla="*/ 2660657 h 3827499"/>
              <a:gd name="connsiteX76" fmla="*/ 2597345 w 2803959"/>
              <a:gd name="connsiteY76" fmla="*/ 2071626 h 3827499"/>
              <a:gd name="connsiteX77" fmla="*/ 2552466 w 2803959"/>
              <a:gd name="connsiteY77" fmla="*/ 1987479 h 3827499"/>
              <a:gd name="connsiteX78" fmla="*/ 2698322 w 2803959"/>
              <a:gd name="connsiteY78" fmla="*/ 1499425 h 3827499"/>
              <a:gd name="connsiteX79" fmla="*/ 2642224 w 2803959"/>
              <a:gd name="connsiteY79" fmla="*/ 1392839 h 3827499"/>
              <a:gd name="connsiteX80" fmla="*/ 2490758 w 2803959"/>
              <a:gd name="connsiteY80" fmla="*/ 848687 h 3827499"/>
              <a:gd name="connsiteX81" fmla="*/ 2743201 w 2803959"/>
              <a:gd name="connsiteY81" fmla="*/ 714051 h 3827499"/>
              <a:gd name="connsiteX82" fmla="*/ 2715151 w 2803959"/>
              <a:gd name="connsiteY82" fmla="*/ 472829 h 3827499"/>
              <a:gd name="connsiteX83" fmla="*/ 2647833 w 2803959"/>
              <a:gd name="connsiteY83" fmla="*/ 80143 h 3827499"/>
              <a:gd name="connsiteX0" fmla="*/ 2647833 w 2798650"/>
              <a:gd name="connsiteY0" fmla="*/ 80143 h 3827499"/>
              <a:gd name="connsiteX1" fmla="*/ 2395391 w 2798650"/>
              <a:gd name="connsiteY1" fmla="*/ 1604 h 3827499"/>
              <a:gd name="connsiteX2" fmla="*/ 2193438 w 2798650"/>
              <a:gd name="connsiteY2" fmla="*/ 197948 h 3827499"/>
              <a:gd name="connsiteX3" fmla="*/ 2114901 w 2798650"/>
              <a:gd name="connsiteY3" fmla="*/ 214777 h 3827499"/>
              <a:gd name="connsiteX4" fmla="*/ 2142950 w 2798650"/>
              <a:gd name="connsiteY4" fmla="*/ 326974 h 3827499"/>
              <a:gd name="connsiteX5" fmla="*/ 2047583 w 2798650"/>
              <a:gd name="connsiteY5" fmla="*/ 495268 h 3827499"/>
              <a:gd name="connsiteX6" fmla="*/ 2159779 w 2798650"/>
              <a:gd name="connsiteY6" fmla="*/ 747710 h 3827499"/>
              <a:gd name="connsiteX7" fmla="*/ 2030754 w 2798650"/>
              <a:gd name="connsiteY7" fmla="*/ 792588 h 3827499"/>
              <a:gd name="connsiteX8" fmla="*/ 1997095 w 2798650"/>
              <a:gd name="connsiteY8" fmla="*/ 859906 h 3827499"/>
              <a:gd name="connsiteX9" fmla="*/ 1997095 w 2798650"/>
              <a:gd name="connsiteY9" fmla="*/ 747710 h 3827499"/>
              <a:gd name="connsiteX10" fmla="*/ 1946606 w 2798650"/>
              <a:gd name="connsiteY10" fmla="*/ 708441 h 3827499"/>
              <a:gd name="connsiteX11" fmla="*/ 1772702 w 2798650"/>
              <a:gd name="connsiteY11" fmla="*/ 758929 h 3827499"/>
              <a:gd name="connsiteX12" fmla="*/ 1402454 w 2798650"/>
              <a:gd name="connsiteY12" fmla="*/ 618684 h 3827499"/>
              <a:gd name="connsiteX13" fmla="*/ 1705384 w 2798650"/>
              <a:gd name="connsiteY13" fmla="*/ 1190885 h 3827499"/>
              <a:gd name="connsiteX14" fmla="*/ 1800751 w 2798650"/>
              <a:gd name="connsiteY14" fmla="*/ 1263813 h 3827499"/>
              <a:gd name="connsiteX15" fmla="*/ 1649286 w 2798650"/>
              <a:gd name="connsiteY15" fmla="*/ 1488205 h 3827499"/>
              <a:gd name="connsiteX16" fmla="*/ 1727824 w 2798650"/>
              <a:gd name="connsiteY16" fmla="*/ 1706988 h 3827499"/>
              <a:gd name="connsiteX17" fmla="*/ 1817581 w 2798650"/>
              <a:gd name="connsiteY17" fmla="*/ 1701379 h 3827499"/>
              <a:gd name="connsiteX18" fmla="*/ 1671725 w 2798650"/>
              <a:gd name="connsiteY18" fmla="*/ 1869673 h 3827499"/>
              <a:gd name="connsiteX19" fmla="*/ 914400 w 2798650"/>
              <a:gd name="connsiteY19" fmla="*/ 1617231 h 3827499"/>
              <a:gd name="connsiteX20" fmla="*/ 460005 w 2798650"/>
              <a:gd name="connsiteY20" fmla="*/ 2643828 h 3827499"/>
              <a:gd name="connsiteX21" fmla="*/ 263662 w 2798650"/>
              <a:gd name="connsiteY21" fmla="*/ 2851391 h 3827499"/>
              <a:gd name="connsiteX22" fmla="*/ 44879 w 2798650"/>
              <a:gd name="connsiteY22" fmla="*/ 2896269 h 3827499"/>
              <a:gd name="connsiteX23" fmla="*/ 0 w 2798650"/>
              <a:gd name="connsiteY23" fmla="*/ 3002856 h 3827499"/>
              <a:gd name="connsiteX24" fmla="*/ 274881 w 2798650"/>
              <a:gd name="connsiteY24" fmla="*/ 3126272 h 3827499"/>
              <a:gd name="connsiteX25" fmla="*/ 504884 w 2798650"/>
              <a:gd name="connsiteY25" fmla="*/ 3025295 h 3827499"/>
              <a:gd name="connsiteX26" fmla="*/ 471225 w 2798650"/>
              <a:gd name="connsiteY26" fmla="*/ 3154321 h 3827499"/>
              <a:gd name="connsiteX27" fmla="*/ 572201 w 2798650"/>
              <a:gd name="connsiteY27" fmla="*/ 3199199 h 3827499"/>
              <a:gd name="connsiteX28" fmla="*/ 381468 w 2798650"/>
              <a:gd name="connsiteY28" fmla="*/ 3659204 h 3827499"/>
              <a:gd name="connsiteX29" fmla="*/ 196344 w 2798650"/>
              <a:gd name="connsiteY29" fmla="*/ 3704083 h 3827499"/>
              <a:gd name="connsiteX30" fmla="*/ 263662 w 2798650"/>
              <a:gd name="connsiteY30" fmla="*/ 3805059 h 3827499"/>
              <a:gd name="connsiteX31" fmla="*/ 555372 w 2798650"/>
              <a:gd name="connsiteY31" fmla="*/ 3827499 h 3827499"/>
              <a:gd name="connsiteX32" fmla="*/ 589031 w 2798650"/>
              <a:gd name="connsiteY32" fmla="*/ 3619936 h 3827499"/>
              <a:gd name="connsiteX33" fmla="*/ 645129 w 2798650"/>
              <a:gd name="connsiteY33" fmla="*/ 3614326 h 3827499"/>
              <a:gd name="connsiteX34" fmla="*/ 690008 w 2798650"/>
              <a:gd name="connsiteY34" fmla="*/ 3737742 h 3827499"/>
              <a:gd name="connsiteX35" fmla="*/ 774155 w 2798650"/>
              <a:gd name="connsiteY35" fmla="*/ 3743352 h 3827499"/>
              <a:gd name="connsiteX36" fmla="*/ 779765 w 2798650"/>
              <a:gd name="connsiteY36" fmla="*/ 3513349 h 3827499"/>
              <a:gd name="connsiteX37" fmla="*/ 746106 w 2798650"/>
              <a:gd name="connsiteY37" fmla="*/ 3244078 h 3827499"/>
              <a:gd name="connsiteX38" fmla="*/ 903181 w 2798650"/>
              <a:gd name="connsiteY38" fmla="*/ 2666267 h 3827499"/>
              <a:gd name="connsiteX39" fmla="*/ 1166842 w 2798650"/>
              <a:gd name="connsiteY39" fmla="*/ 2559680 h 3827499"/>
              <a:gd name="connsiteX40" fmla="*/ 1531480 w 2798650"/>
              <a:gd name="connsiteY40" fmla="*/ 2666267 h 3827499"/>
              <a:gd name="connsiteX41" fmla="*/ 1593188 w 2798650"/>
              <a:gd name="connsiteY41" fmla="*/ 2666267 h 3827499"/>
              <a:gd name="connsiteX42" fmla="*/ 1649286 w 2798650"/>
              <a:gd name="connsiteY42" fmla="*/ 2767244 h 3827499"/>
              <a:gd name="connsiteX43" fmla="*/ 1800751 w 2798650"/>
              <a:gd name="connsiteY43" fmla="*/ 2800902 h 3827499"/>
              <a:gd name="connsiteX44" fmla="*/ 1811971 w 2798650"/>
              <a:gd name="connsiteY44" fmla="*/ 2834561 h 3827499"/>
              <a:gd name="connsiteX45" fmla="*/ 1772702 w 2798650"/>
              <a:gd name="connsiteY45" fmla="*/ 3036515 h 3827499"/>
              <a:gd name="connsiteX46" fmla="*/ 1750263 w 2798650"/>
              <a:gd name="connsiteY46" fmla="*/ 3361884 h 3827499"/>
              <a:gd name="connsiteX47" fmla="*/ 1542700 w 2798650"/>
              <a:gd name="connsiteY47" fmla="*/ 3384323 h 3827499"/>
              <a:gd name="connsiteX48" fmla="*/ 1206111 w 2798650"/>
              <a:gd name="connsiteY48" fmla="*/ 3434812 h 3827499"/>
              <a:gd name="connsiteX49" fmla="*/ 1178062 w 2798650"/>
              <a:gd name="connsiteY49" fmla="*/ 3507739 h 3827499"/>
              <a:gd name="connsiteX50" fmla="*/ 1116354 w 2798650"/>
              <a:gd name="connsiteY50" fmla="*/ 3535788 h 3827499"/>
              <a:gd name="connsiteX51" fmla="*/ 1144403 w 2798650"/>
              <a:gd name="connsiteY51" fmla="*/ 3670424 h 3827499"/>
              <a:gd name="connsiteX52" fmla="*/ 1284648 w 2798650"/>
              <a:gd name="connsiteY52" fmla="*/ 3676034 h 3827499"/>
              <a:gd name="connsiteX53" fmla="*/ 1279038 w 2798650"/>
              <a:gd name="connsiteY53" fmla="*/ 3524569 h 3827499"/>
              <a:gd name="connsiteX54" fmla="*/ 1458552 w 2798650"/>
              <a:gd name="connsiteY54" fmla="*/ 3535788 h 3827499"/>
              <a:gd name="connsiteX55" fmla="*/ 1430503 w 2798650"/>
              <a:gd name="connsiteY55" fmla="*/ 3614326 h 3827499"/>
              <a:gd name="connsiteX56" fmla="*/ 1402454 w 2798650"/>
              <a:gd name="connsiteY56" fmla="*/ 3676034 h 3827499"/>
              <a:gd name="connsiteX57" fmla="*/ 1318307 w 2798650"/>
              <a:gd name="connsiteY57" fmla="*/ 3692863 h 3827499"/>
              <a:gd name="connsiteX58" fmla="*/ 1452943 w 2798650"/>
              <a:gd name="connsiteY58" fmla="*/ 3816279 h 3827499"/>
              <a:gd name="connsiteX59" fmla="*/ 1520260 w 2798650"/>
              <a:gd name="connsiteY59" fmla="*/ 3681644 h 3827499"/>
              <a:gd name="connsiteX60" fmla="*/ 1823190 w 2798650"/>
              <a:gd name="connsiteY60" fmla="*/ 3580667 h 3827499"/>
              <a:gd name="connsiteX61" fmla="*/ 2159779 w 2798650"/>
              <a:gd name="connsiteY61" fmla="*/ 3653594 h 3827499"/>
              <a:gd name="connsiteX62" fmla="*/ 2114901 w 2798650"/>
              <a:gd name="connsiteY62" fmla="*/ 3754571 h 3827499"/>
              <a:gd name="connsiteX63" fmla="*/ 2210268 w 2798650"/>
              <a:gd name="connsiteY63" fmla="*/ 3821889 h 3827499"/>
              <a:gd name="connsiteX64" fmla="*/ 2283195 w 2798650"/>
              <a:gd name="connsiteY64" fmla="*/ 3771401 h 3827499"/>
              <a:gd name="connsiteX65" fmla="*/ 2271976 w 2798650"/>
              <a:gd name="connsiteY65" fmla="*/ 3676034 h 3827499"/>
              <a:gd name="connsiteX66" fmla="*/ 2451490 w 2798650"/>
              <a:gd name="connsiteY66" fmla="*/ 3597496 h 3827499"/>
              <a:gd name="connsiteX67" fmla="*/ 2434660 w 2798650"/>
              <a:gd name="connsiteY67" fmla="*/ 3423592 h 3827499"/>
              <a:gd name="connsiteX68" fmla="*/ 1929777 w 2798650"/>
              <a:gd name="connsiteY68" fmla="*/ 3395543 h 3827499"/>
              <a:gd name="connsiteX69" fmla="*/ 1918557 w 2798650"/>
              <a:gd name="connsiteY69" fmla="*/ 3070174 h 3827499"/>
              <a:gd name="connsiteX70" fmla="*/ 1884898 w 2798650"/>
              <a:gd name="connsiteY70" fmla="*/ 3053344 h 3827499"/>
              <a:gd name="connsiteX71" fmla="*/ 1907338 w 2798650"/>
              <a:gd name="connsiteY71" fmla="*/ 2873830 h 3827499"/>
              <a:gd name="connsiteX72" fmla="*/ 1862459 w 2798650"/>
              <a:gd name="connsiteY72" fmla="*/ 2812122 h 3827499"/>
              <a:gd name="connsiteX73" fmla="*/ 2109291 w 2798650"/>
              <a:gd name="connsiteY73" fmla="*/ 2756024 h 3827499"/>
              <a:gd name="connsiteX74" fmla="*/ 2131730 w 2798650"/>
              <a:gd name="connsiteY74" fmla="*/ 2626998 h 3827499"/>
              <a:gd name="connsiteX75" fmla="*/ 2372952 w 2798650"/>
              <a:gd name="connsiteY75" fmla="*/ 2660657 h 3827499"/>
              <a:gd name="connsiteX76" fmla="*/ 2597345 w 2798650"/>
              <a:gd name="connsiteY76" fmla="*/ 2071626 h 3827499"/>
              <a:gd name="connsiteX77" fmla="*/ 2552466 w 2798650"/>
              <a:gd name="connsiteY77" fmla="*/ 1987479 h 3827499"/>
              <a:gd name="connsiteX78" fmla="*/ 2698322 w 2798650"/>
              <a:gd name="connsiteY78" fmla="*/ 1499425 h 3827499"/>
              <a:gd name="connsiteX79" fmla="*/ 2642224 w 2798650"/>
              <a:gd name="connsiteY79" fmla="*/ 1392839 h 3827499"/>
              <a:gd name="connsiteX80" fmla="*/ 2490758 w 2798650"/>
              <a:gd name="connsiteY80" fmla="*/ 848687 h 3827499"/>
              <a:gd name="connsiteX81" fmla="*/ 2743201 w 2798650"/>
              <a:gd name="connsiteY81" fmla="*/ 714051 h 3827499"/>
              <a:gd name="connsiteX82" fmla="*/ 2715151 w 2798650"/>
              <a:gd name="connsiteY82" fmla="*/ 472829 h 3827499"/>
              <a:gd name="connsiteX83" fmla="*/ 2647833 w 2798650"/>
              <a:gd name="connsiteY83" fmla="*/ 80143 h 3827499"/>
              <a:gd name="connsiteX0" fmla="*/ 2647833 w 2777761"/>
              <a:gd name="connsiteY0" fmla="*/ 80143 h 3827499"/>
              <a:gd name="connsiteX1" fmla="*/ 2395391 w 2777761"/>
              <a:gd name="connsiteY1" fmla="*/ 1604 h 3827499"/>
              <a:gd name="connsiteX2" fmla="*/ 2193438 w 2777761"/>
              <a:gd name="connsiteY2" fmla="*/ 197948 h 3827499"/>
              <a:gd name="connsiteX3" fmla="*/ 2114901 w 2777761"/>
              <a:gd name="connsiteY3" fmla="*/ 214777 h 3827499"/>
              <a:gd name="connsiteX4" fmla="*/ 2142950 w 2777761"/>
              <a:gd name="connsiteY4" fmla="*/ 326974 h 3827499"/>
              <a:gd name="connsiteX5" fmla="*/ 2047583 w 2777761"/>
              <a:gd name="connsiteY5" fmla="*/ 495268 h 3827499"/>
              <a:gd name="connsiteX6" fmla="*/ 2159779 w 2777761"/>
              <a:gd name="connsiteY6" fmla="*/ 747710 h 3827499"/>
              <a:gd name="connsiteX7" fmla="*/ 2030754 w 2777761"/>
              <a:gd name="connsiteY7" fmla="*/ 792588 h 3827499"/>
              <a:gd name="connsiteX8" fmla="*/ 1997095 w 2777761"/>
              <a:gd name="connsiteY8" fmla="*/ 859906 h 3827499"/>
              <a:gd name="connsiteX9" fmla="*/ 1997095 w 2777761"/>
              <a:gd name="connsiteY9" fmla="*/ 747710 h 3827499"/>
              <a:gd name="connsiteX10" fmla="*/ 1946606 w 2777761"/>
              <a:gd name="connsiteY10" fmla="*/ 708441 h 3827499"/>
              <a:gd name="connsiteX11" fmla="*/ 1772702 w 2777761"/>
              <a:gd name="connsiteY11" fmla="*/ 758929 h 3827499"/>
              <a:gd name="connsiteX12" fmla="*/ 1402454 w 2777761"/>
              <a:gd name="connsiteY12" fmla="*/ 618684 h 3827499"/>
              <a:gd name="connsiteX13" fmla="*/ 1705384 w 2777761"/>
              <a:gd name="connsiteY13" fmla="*/ 1190885 h 3827499"/>
              <a:gd name="connsiteX14" fmla="*/ 1800751 w 2777761"/>
              <a:gd name="connsiteY14" fmla="*/ 1263813 h 3827499"/>
              <a:gd name="connsiteX15" fmla="*/ 1649286 w 2777761"/>
              <a:gd name="connsiteY15" fmla="*/ 1488205 h 3827499"/>
              <a:gd name="connsiteX16" fmla="*/ 1727824 w 2777761"/>
              <a:gd name="connsiteY16" fmla="*/ 1706988 h 3827499"/>
              <a:gd name="connsiteX17" fmla="*/ 1817581 w 2777761"/>
              <a:gd name="connsiteY17" fmla="*/ 1701379 h 3827499"/>
              <a:gd name="connsiteX18" fmla="*/ 1671725 w 2777761"/>
              <a:gd name="connsiteY18" fmla="*/ 1869673 h 3827499"/>
              <a:gd name="connsiteX19" fmla="*/ 914400 w 2777761"/>
              <a:gd name="connsiteY19" fmla="*/ 1617231 h 3827499"/>
              <a:gd name="connsiteX20" fmla="*/ 460005 w 2777761"/>
              <a:gd name="connsiteY20" fmla="*/ 2643828 h 3827499"/>
              <a:gd name="connsiteX21" fmla="*/ 263662 w 2777761"/>
              <a:gd name="connsiteY21" fmla="*/ 2851391 h 3827499"/>
              <a:gd name="connsiteX22" fmla="*/ 44879 w 2777761"/>
              <a:gd name="connsiteY22" fmla="*/ 2896269 h 3827499"/>
              <a:gd name="connsiteX23" fmla="*/ 0 w 2777761"/>
              <a:gd name="connsiteY23" fmla="*/ 3002856 h 3827499"/>
              <a:gd name="connsiteX24" fmla="*/ 274881 w 2777761"/>
              <a:gd name="connsiteY24" fmla="*/ 3126272 h 3827499"/>
              <a:gd name="connsiteX25" fmla="*/ 504884 w 2777761"/>
              <a:gd name="connsiteY25" fmla="*/ 3025295 h 3827499"/>
              <a:gd name="connsiteX26" fmla="*/ 471225 w 2777761"/>
              <a:gd name="connsiteY26" fmla="*/ 3154321 h 3827499"/>
              <a:gd name="connsiteX27" fmla="*/ 572201 w 2777761"/>
              <a:gd name="connsiteY27" fmla="*/ 3199199 h 3827499"/>
              <a:gd name="connsiteX28" fmla="*/ 381468 w 2777761"/>
              <a:gd name="connsiteY28" fmla="*/ 3659204 h 3827499"/>
              <a:gd name="connsiteX29" fmla="*/ 196344 w 2777761"/>
              <a:gd name="connsiteY29" fmla="*/ 3704083 h 3827499"/>
              <a:gd name="connsiteX30" fmla="*/ 263662 w 2777761"/>
              <a:gd name="connsiteY30" fmla="*/ 3805059 h 3827499"/>
              <a:gd name="connsiteX31" fmla="*/ 555372 w 2777761"/>
              <a:gd name="connsiteY31" fmla="*/ 3827499 h 3827499"/>
              <a:gd name="connsiteX32" fmla="*/ 589031 w 2777761"/>
              <a:gd name="connsiteY32" fmla="*/ 3619936 h 3827499"/>
              <a:gd name="connsiteX33" fmla="*/ 645129 w 2777761"/>
              <a:gd name="connsiteY33" fmla="*/ 3614326 h 3827499"/>
              <a:gd name="connsiteX34" fmla="*/ 690008 w 2777761"/>
              <a:gd name="connsiteY34" fmla="*/ 3737742 h 3827499"/>
              <a:gd name="connsiteX35" fmla="*/ 774155 w 2777761"/>
              <a:gd name="connsiteY35" fmla="*/ 3743352 h 3827499"/>
              <a:gd name="connsiteX36" fmla="*/ 779765 w 2777761"/>
              <a:gd name="connsiteY36" fmla="*/ 3513349 h 3827499"/>
              <a:gd name="connsiteX37" fmla="*/ 746106 w 2777761"/>
              <a:gd name="connsiteY37" fmla="*/ 3244078 h 3827499"/>
              <a:gd name="connsiteX38" fmla="*/ 903181 w 2777761"/>
              <a:gd name="connsiteY38" fmla="*/ 2666267 h 3827499"/>
              <a:gd name="connsiteX39" fmla="*/ 1166842 w 2777761"/>
              <a:gd name="connsiteY39" fmla="*/ 2559680 h 3827499"/>
              <a:gd name="connsiteX40" fmla="*/ 1531480 w 2777761"/>
              <a:gd name="connsiteY40" fmla="*/ 2666267 h 3827499"/>
              <a:gd name="connsiteX41" fmla="*/ 1593188 w 2777761"/>
              <a:gd name="connsiteY41" fmla="*/ 2666267 h 3827499"/>
              <a:gd name="connsiteX42" fmla="*/ 1649286 w 2777761"/>
              <a:gd name="connsiteY42" fmla="*/ 2767244 h 3827499"/>
              <a:gd name="connsiteX43" fmla="*/ 1800751 w 2777761"/>
              <a:gd name="connsiteY43" fmla="*/ 2800902 h 3827499"/>
              <a:gd name="connsiteX44" fmla="*/ 1811971 w 2777761"/>
              <a:gd name="connsiteY44" fmla="*/ 2834561 h 3827499"/>
              <a:gd name="connsiteX45" fmla="*/ 1772702 w 2777761"/>
              <a:gd name="connsiteY45" fmla="*/ 3036515 h 3827499"/>
              <a:gd name="connsiteX46" fmla="*/ 1750263 w 2777761"/>
              <a:gd name="connsiteY46" fmla="*/ 3361884 h 3827499"/>
              <a:gd name="connsiteX47" fmla="*/ 1542700 w 2777761"/>
              <a:gd name="connsiteY47" fmla="*/ 3384323 h 3827499"/>
              <a:gd name="connsiteX48" fmla="*/ 1206111 w 2777761"/>
              <a:gd name="connsiteY48" fmla="*/ 3434812 h 3827499"/>
              <a:gd name="connsiteX49" fmla="*/ 1178062 w 2777761"/>
              <a:gd name="connsiteY49" fmla="*/ 3507739 h 3827499"/>
              <a:gd name="connsiteX50" fmla="*/ 1116354 w 2777761"/>
              <a:gd name="connsiteY50" fmla="*/ 3535788 h 3827499"/>
              <a:gd name="connsiteX51" fmla="*/ 1144403 w 2777761"/>
              <a:gd name="connsiteY51" fmla="*/ 3670424 h 3827499"/>
              <a:gd name="connsiteX52" fmla="*/ 1284648 w 2777761"/>
              <a:gd name="connsiteY52" fmla="*/ 3676034 h 3827499"/>
              <a:gd name="connsiteX53" fmla="*/ 1279038 w 2777761"/>
              <a:gd name="connsiteY53" fmla="*/ 3524569 h 3827499"/>
              <a:gd name="connsiteX54" fmla="*/ 1458552 w 2777761"/>
              <a:gd name="connsiteY54" fmla="*/ 3535788 h 3827499"/>
              <a:gd name="connsiteX55" fmla="*/ 1430503 w 2777761"/>
              <a:gd name="connsiteY55" fmla="*/ 3614326 h 3827499"/>
              <a:gd name="connsiteX56" fmla="*/ 1402454 w 2777761"/>
              <a:gd name="connsiteY56" fmla="*/ 3676034 h 3827499"/>
              <a:gd name="connsiteX57" fmla="*/ 1318307 w 2777761"/>
              <a:gd name="connsiteY57" fmla="*/ 3692863 h 3827499"/>
              <a:gd name="connsiteX58" fmla="*/ 1452943 w 2777761"/>
              <a:gd name="connsiteY58" fmla="*/ 3816279 h 3827499"/>
              <a:gd name="connsiteX59" fmla="*/ 1520260 w 2777761"/>
              <a:gd name="connsiteY59" fmla="*/ 3681644 h 3827499"/>
              <a:gd name="connsiteX60" fmla="*/ 1823190 w 2777761"/>
              <a:gd name="connsiteY60" fmla="*/ 3580667 h 3827499"/>
              <a:gd name="connsiteX61" fmla="*/ 2159779 w 2777761"/>
              <a:gd name="connsiteY61" fmla="*/ 3653594 h 3827499"/>
              <a:gd name="connsiteX62" fmla="*/ 2114901 w 2777761"/>
              <a:gd name="connsiteY62" fmla="*/ 3754571 h 3827499"/>
              <a:gd name="connsiteX63" fmla="*/ 2210268 w 2777761"/>
              <a:gd name="connsiteY63" fmla="*/ 3821889 h 3827499"/>
              <a:gd name="connsiteX64" fmla="*/ 2283195 w 2777761"/>
              <a:gd name="connsiteY64" fmla="*/ 3771401 h 3827499"/>
              <a:gd name="connsiteX65" fmla="*/ 2271976 w 2777761"/>
              <a:gd name="connsiteY65" fmla="*/ 3676034 h 3827499"/>
              <a:gd name="connsiteX66" fmla="*/ 2451490 w 2777761"/>
              <a:gd name="connsiteY66" fmla="*/ 3597496 h 3827499"/>
              <a:gd name="connsiteX67" fmla="*/ 2434660 w 2777761"/>
              <a:gd name="connsiteY67" fmla="*/ 3423592 h 3827499"/>
              <a:gd name="connsiteX68" fmla="*/ 1929777 w 2777761"/>
              <a:gd name="connsiteY68" fmla="*/ 3395543 h 3827499"/>
              <a:gd name="connsiteX69" fmla="*/ 1918557 w 2777761"/>
              <a:gd name="connsiteY69" fmla="*/ 3070174 h 3827499"/>
              <a:gd name="connsiteX70" fmla="*/ 1884898 w 2777761"/>
              <a:gd name="connsiteY70" fmla="*/ 3053344 h 3827499"/>
              <a:gd name="connsiteX71" fmla="*/ 1907338 w 2777761"/>
              <a:gd name="connsiteY71" fmla="*/ 2873830 h 3827499"/>
              <a:gd name="connsiteX72" fmla="*/ 1862459 w 2777761"/>
              <a:gd name="connsiteY72" fmla="*/ 2812122 h 3827499"/>
              <a:gd name="connsiteX73" fmla="*/ 2109291 w 2777761"/>
              <a:gd name="connsiteY73" fmla="*/ 2756024 h 3827499"/>
              <a:gd name="connsiteX74" fmla="*/ 2131730 w 2777761"/>
              <a:gd name="connsiteY74" fmla="*/ 2626998 h 3827499"/>
              <a:gd name="connsiteX75" fmla="*/ 2372952 w 2777761"/>
              <a:gd name="connsiteY75" fmla="*/ 2660657 h 3827499"/>
              <a:gd name="connsiteX76" fmla="*/ 2597345 w 2777761"/>
              <a:gd name="connsiteY76" fmla="*/ 2071626 h 3827499"/>
              <a:gd name="connsiteX77" fmla="*/ 2552466 w 2777761"/>
              <a:gd name="connsiteY77" fmla="*/ 1987479 h 3827499"/>
              <a:gd name="connsiteX78" fmla="*/ 2698322 w 2777761"/>
              <a:gd name="connsiteY78" fmla="*/ 1499425 h 3827499"/>
              <a:gd name="connsiteX79" fmla="*/ 2642224 w 2777761"/>
              <a:gd name="connsiteY79" fmla="*/ 1392839 h 3827499"/>
              <a:gd name="connsiteX80" fmla="*/ 2490758 w 2777761"/>
              <a:gd name="connsiteY80" fmla="*/ 848687 h 3827499"/>
              <a:gd name="connsiteX81" fmla="*/ 2743201 w 2777761"/>
              <a:gd name="connsiteY81" fmla="*/ 714051 h 3827499"/>
              <a:gd name="connsiteX82" fmla="*/ 2715151 w 2777761"/>
              <a:gd name="connsiteY82" fmla="*/ 472829 h 3827499"/>
              <a:gd name="connsiteX83" fmla="*/ 2647833 w 2777761"/>
              <a:gd name="connsiteY83" fmla="*/ 80143 h 3827499"/>
              <a:gd name="connsiteX0" fmla="*/ 2647833 w 2777761"/>
              <a:gd name="connsiteY0" fmla="*/ 80143 h 3827499"/>
              <a:gd name="connsiteX1" fmla="*/ 2395391 w 2777761"/>
              <a:gd name="connsiteY1" fmla="*/ 1604 h 3827499"/>
              <a:gd name="connsiteX2" fmla="*/ 2193438 w 2777761"/>
              <a:gd name="connsiteY2" fmla="*/ 197948 h 3827499"/>
              <a:gd name="connsiteX3" fmla="*/ 2114901 w 2777761"/>
              <a:gd name="connsiteY3" fmla="*/ 214777 h 3827499"/>
              <a:gd name="connsiteX4" fmla="*/ 2142950 w 2777761"/>
              <a:gd name="connsiteY4" fmla="*/ 326974 h 3827499"/>
              <a:gd name="connsiteX5" fmla="*/ 2047583 w 2777761"/>
              <a:gd name="connsiteY5" fmla="*/ 495268 h 3827499"/>
              <a:gd name="connsiteX6" fmla="*/ 2159779 w 2777761"/>
              <a:gd name="connsiteY6" fmla="*/ 747710 h 3827499"/>
              <a:gd name="connsiteX7" fmla="*/ 2030754 w 2777761"/>
              <a:gd name="connsiteY7" fmla="*/ 792588 h 3827499"/>
              <a:gd name="connsiteX8" fmla="*/ 1997095 w 2777761"/>
              <a:gd name="connsiteY8" fmla="*/ 859906 h 3827499"/>
              <a:gd name="connsiteX9" fmla="*/ 1997095 w 2777761"/>
              <a:gd name="connsiteY9" fmla="*/ 747710 h 3827499"/>
              <a:gd name="connsiteX10" fmla="*/ 1946606 w 2777761"/>
              <a:gd name="connsiteY10" fmla="*/ 708441 h 3827499"/>
              <a:gd name="connsiteX11" fmla="*/ 1772702 w 2777761"/>
              <a:gd name="connsiteY11" fmla="*/ 758929 h 3827499"/>
              <a:gd name="connsiteX12" fmla="*/ 1402454 w 2777761"/>
              <a:gd name="connsiteY12" fmla="*/ 618684 h 3827499"/>
              <a:gd name="connsiteX13" fmla="*/ 1705384 w 2777761"/>
              <a:gd name="connsiteY13" fmla="*/ 1190885 h 3827499"/>
              <a:gd name="connsiteX14" fmla="*/ 1800751 w 2777761"/>
              <a:gd name="connsiteY14" fmla="*/ 1263813 h 3827499"/>
              <a:gd name="connsiteX15" fmla="*/ 1649286 w 2777761"/>
              <a:gd name="connsiteY15" fmla="*/ 1488205 h 3827499"/>
              <a:gd name="connsiteX16" fmla="*/ 1727824 w 2777761"/>
              <a:gd name="connsiteY16" fmla="*/ 1706988 h 3827499"/>
              <a:gd name="connsiteX17" fmla="*/ 1817581 w 2777761"/>
              <a:gd name="connsiteY17" fmla="*/ 1701379 h 3827499"/>
              <a:gd name="connsiteX18" fmla="*/ 1671725 w 2777761"/>
              <a:gd name="connsiteY18" fmla="*/ 1869673 h 3827499"/>
              <a:gd name="connsiteX19" fmla="*/ 914400 w 2777761"/>
              <a:gd name="connsiteY19" fmla="*/ 1617231 h 3827499"/>
              <a:gd name="connsiteX20" fmla="*/ 460005 w 2777761"/>
              <a:gd name="connsiteY20" fmla="*/ 2643828 h 3827499"/>
              <a:gd name="connsiteX21" fmla="*/ 263662 w 2777761"/>
              <a:gd name="connsiteY21" fmla="*/ 2851391 h 3827499"/>
              <a:gd name="connsiteX22" fmla="*/ 44879 w 2777761"/>
              <a:gd name="connsiteY22" fmla="*/ 2896269 h 3827499"/>
              <a:gd name="connsiteX23" fmla="*/ 0 w 2777761"/>
              <a:gd name="connsiteY23" fmla="*/ 3002856 h 3827499"/>
              <a:gd name="connsiteX24" fmla="*/ 274881 w 2777761"/>
              <a:gd name="connsiteY24" fmla="*/ 3126272 h 3827499"/>
              <a:gd name="connsiteX25" fmla="*/ 504884 w 2777761"/>
              <a:gd name="connsiteY25" fmla="*/ 3025295 h 3827499"/>
              <a:gd name="connsiteX26" fmla="*/ 471225 w 2777761"/>
              <a:gd name="connsiteY26" fmla="*/ 3154321 h 3827499"/>
              <a:gd name="connsiteX27" fmla="*/ 572201 w 2777761"/>
              <a:gd name="connsiteY27" fmla="*/ 3199199 h 3827499"/>
              <a:gd name="connsiteX28" fmla="*/ 381468 w 2777761"/>
              <a:gd name="connsiteY28" fmla="*/ 3659204 h 3827499"/>
              <a:gd name="connsiteX29" fmla="*/ 196344 w 2777761"/>
              <a:gd name="connsiteY29" fmla="*/ 3704083 h 3827499"/>
              <a:gd name="connsiteX30" fmla="*/ 263662 w 2777761"/>
              <a:gd name="connsiteY30" fmla="*/ 3805059 h 3827499"/>
              <a:gd name="connsiteX31" fmla="*/ 555372 w 2777761"/>
              <a:gd name="connsiteY31" fmla="*/ 3827499 h 3827499"/>
              <a:gd name="connsiteX32" fmla="*/ 589031 w 2777761"/>
              <a:gd name="connsiteY32" fmla="*/ 3619936 h 3827499"/>
              <a:gd name="connsiteX33" fmla="*/ 645129 w 2777761"/>
              <a:gd name="connsiteY33" fmla="*/ 3614326 h 3827499"/>
              <a:gd name="connsiteX34" fmla="*/ 690008 w 2777761"/>
              <a:gd name="connsiteY34" fmla="*/ 3737742 h 3827499"/>
              <a:gd name="connsiteX35" fmla="*/ 774155 w 2777761"/>
              <a:gd name="connsiteY35" fmla="*/ 3743352 h 3827499"/>
              <a:gd name="connsiteX36" fmla="*/ 779765 w 2777761"/>
              <a:gd name="connsiteY36" fmla="*/ 3513349 h 3827499"/>
              <a:gd name="connsiteX37" fmla="*/ 746106 w 2777761"/>
              <a:gd name="connsiteY37" fmla="*/ 3244078 h 3827499"/>
              <a:gd name="connsiteX38" fmla="*/ 903181 w 2777761"/>
              <a:gd name="connsiteY38" fmla="*/ 2666267 h 3827499"/>
              <a:gd name="connsiteX39" fmla="*/ 1166842 w 2777761"/>
              <a:gd name="connsiteY39" fmla="*/ 2559680 h 3827499"/>
              <a:gd name="connsiteX40" fmla="*/ 1531480 w 2777761"/>
              <a:gd name="connsiteY40" fmla="*/ 2666267 h 3827499"/>
              <a:gd name="connsiteX41" fmla="*/ 1593188 w 2777761"/>
              <a:gd name="connsiteY41" fmla="*/ 2666267 h 3827499"/>
              <a:gd name="connsiteX42" fmla="*/ 1649286 w 2777761"/>
              <a:gd name="connsiteY42" fmla="*/ 2767244 h 3827499"/>
              <a:gd name="connsiteX43" fmla="*/ 1800751 w 2777761"/>
              <a:gd name="connsiteY43" fmla="*/ 2800902 h 3827499"/>
              <a:gd name="connsiteX44" fmla="*/ 1811971 w 2777761"/>
              <a:gd name="connsiteY44" fmla="*/ 2834561 h 3827499"/>
              <a:gd name="connsiteX45" fmla="*/ 1772702 w 2777761"/>
              <a:gd name="connsiteY45" fmla="*/ 3036515 h 3827499"/>
              <a:gd name="connsiteX46" fmla="*/ 1750263 w 2777761"/>
              <a:gd name="connsiteY46" fmla="*/ 3361884 h 3827499"/>
              <a:gd name="connsiteX47" fmla="*/ 1542700 w 2777761"/>
              <a:gd name="connsiteY47" fmla="*/ 3384323 h 3827499"/>
              <a:gd name="connsiteX48" fmla="*/ 1206111 w 2777761"/>
              <a:gd name="connsiteY48" fmla="*/ 3434812 h 3827499"/>
              <a:gd name="connsiteX49" fmla="*/ 1178062 w 2777761"/>
              <a:gd name="connsiteY49" fmla="*/ 3507739 h 3827499"/>
              <a:gd name="connsiteX50" fmla="*/ 1116354 w 2777761"/>
              <a:gd name="connsiteY50" fmla="*/ 3535788 h 3827499"/>
              <a:gd name="connsiteX51" fmla="*/ 1144403 w 2777761"/>
              <a:gd name="connsiteY51" fmla="*/ 3670424 h 3827499"/>
              <a:gd name="connsiteX52" fmla="*/ 1284648 w 2777761"/>
              <a:gd name="connsiteY52" fmla="*/ 3676034 h 3827499"/>
              <a:gd name="connsiteX53" fmla="*/ 1279038 w 2777761"/>
              <a:gd name="connsiteY53" fmla="*/ 3524569 h 3827499"/>
              <a:gd name="connsiteX54" fmla="*/ 1458552 w 2777761"/>
              <a:gd name="connsiteY54" fmla="*/ 3535788 h 3827499"/>
              <a:gd name="connsiteX55" fmla="*/ 1430503 w 2777761"/>
              <a:gd name="connsiteY55" fmla="*/ 3614326 h 3827499"/>
              <a:gd name="connsiteX56" fmla="*/ 1402454 w 2777761"/>
              <a:gd name="connsiteY56" fmla="*/ 3676034 h 3827499"/>
              <a:gd name="connsiteX57" fmla="*/ 1318307 w 2777761"/>
              <a:gd name="connsiteY57" fmla="*/ 3692863 h 3827499"/>
              <a:gd name="connsiteX58" fmla="*/ 1452943 w 2777761"/>
              <a:gd name="connsiteY58" fmla="*/ 3816279 h 3827499"/>
              <a:gd name="connsiteX59" fmla="*/ 1520260 w 2777761"/>
              <a:gd name="connsiteY59" fmla="*/ 3681644 h 3827499"/>
              <a:gd name="connsiteX60" fmla="*/ 1823190 w 2777761"/>
              <a:gd name="connsiteY60" fmla="*/ 3580667 h 3827499"/>
              <a:gd name="connsiteX61" fmla="*/ 2159779 w 2777761"/>
              <a:gd name="connsiteY61" fmla="*/ 3653594 h 3827499"/>
              <a:gd name="connsiteX62" fmla="*/ 2114901 w 2777761"/>
              <a:gd name="connsiteY62" fmla="*/ 3754571 h 3827499"/>
              <a:gd name="connsiteX63" fmla="*/ 2210268 w 2777761"/>
              <a:gd name="connsiteY63" fmla="*/ 3821889 h 3827499"/>
              <a:gd name="connsiteX64" fmla="*/ 2283195 w 2777761"/>
              <a:gd name="connsiteY64" fmla="*/ 3771401 h 3827499"/>
              <a:gd name="connsiteX65" fmla="*/ 2271976 w 2777761"/>
              <a:gd name="connsiteY65" fmla="*/ 3676034 h 3827499"/>
              <a:gd name="connsiteX66" fmla="*/ 2451490 w 2777761"/>
              <a:gd name="connsiteY66" fmla="*/ 3597496 h 3827499"/>
              <a:gd name="connsiteX67" fmla="*/ 2434660 w 2777761"/>
              <a:gd name="connsiteY67" fmla="*/ 3423592 h 3827499"/>
              <a:gd name="connsiteX68" fmla="*/ 1929777 w 2777761"/>
              <a:gd name="connsiteY68" fmla="*/ 3395543 h 3827499"/>
              <a:gd name="connsiteX69" fmla="*/ 1918557 w 2777761"/>
              <a:gd name="connsiteY69" fmla="*/ 3070174 h 3827499"/>
              <a:gd name="connsiteX70" fmla="*/ 1884898 w 2777761"/>
              <a:gd name="connsiteY70" fmla="*/ 3053344 h 3827499"/>
              <a:gd name="connsiteX71" fmla="*/ 1907338 w 2777761"/>
              <a:gd name="connsiteY71" fmla="*/ 2873830 h 3827499"/>
              <a:gd name="connsiteX72" fmla="*/ 1862459 w 2777761"/>
              <a:gd name="connsiteY72" fmla="*/ 2812122 h 3827499"/>
              <a:gd name="connsiteX73" fmla="*/ 2109291 w 2777761"/>
              <a:gd name="connsiteY73" fmla="*/ 2756024 h 3827499"/>
              <a:gd name="connsiteX74" fmla="*/ 2131730 w 2777761"/>
              <a:gd name="connsiteY74" fmla="*/ 2626998 h 3827499"/>
              <a:gd name="connsiteX75" fmla="*/ 2372952 w 2777761"/>
              <a:gd name="connsiteY75" fmla="*/ 2660657 h 3827499"/>
              <a:gd name="connsiteX76" fmla="*/ 2597345 w 2777761"/>
              <a:gd name="connsiteY76" fmla="*/ 2071626 h 3827499"/>
              <a:gd name="connsiteX77" fmla="*/ 2552466 w 2777761"/>
              <a:gd name="connsiteY77" fmla="*/ 1987479 h 3827499"/>
              <a:gd name="connsiteX78" fmla="*/ 2698322 w 2777761"/>
              <a:gd name="connsiteY78" fmla="*/ 1499425 h 3827499"/>
              <a:gd name="connsiteX79" fmla="*/ 2642224 w 2777761"/>
              <a:gd name="connsiteY79" fmla="*/ 1392839 h 3827499"/>
              <a:gd name="connsiteX80" fmla="*/ 2490758 w 2777761"/>
              <a:gd name="connsiteY80" fmla="*/ 848687 h 3827499"/>
              <a:gd name="connsiteX81" fmla="*/ 2743201 w 2777761"/>
              <a:gd name="connsiteY81" fmla="*/ 714051 h 3827499"/>
              <a:gd name="connsiteX82" fmla="*/ 2715151 w 2777761"/>
              <a:gd name="connsiteY82" fmla="*/ 472829 h 3827499"/>
              <a:gd name="connsiteX83" fmla="*/ 2647833 w 2777761"/>
              <a:gd name="connsiteY83" fmla="*/ 80143 h 3827499"/>
              <a:gd name="connsiteX0" fmla="*/ 2647833 w 2777761"/>
              <a:gd name="connsiteY0" fmla="*/ 80143 h 3827499"/>
              <a:gd name="connsiteX1" fmla="*/ 2395391 w 2777761"/>
              <a:gd name="connsiteY1" fmla="*/ 1604 h 3827499"/>
              <a:gd name="connsiteX2" fmla="*/ 2193438 w 2777761"/>
              <a:gd name="connsiteY2" fmla="*/ 197948 h 3827499"/>
              <a:gd name="connsiteX3" fmla="*/ 2114901 w 2777761"/>
              <a:gd name="connsiteY3" fmla="*/ 214777 h 3827499"/>
              <a:gd name="connsiteX4" fmla="*/ 2142950 w 2777761"/>
              <a:gd name="connsiteY4" fmla="*/ 326974 h 3827499"/>
              <a:gd name="connsiteX5" fmla="*/ 2047583 w 2777761"/>
              <a:gd name="connsiteY5" fmla="*/ 495268 h 3827499"/>
              <a:gd name="connsiteX6" fmla="*/ 2159779 w 2777761"/>
              <a:gd name="connsiteY6" fmla="*/ 747710 h 3827499"/>
              <a:gd name="connsiteX7" fmla="*/ 2030754 w 2777761"/>
              <a:gd name="connsiteY7" fmla="*/ 792588 h 3827499"/>
              <a:gd name="connsiteX8" fmla="*/ 1997095 w 2777761"/>
              <a:gd name="connsiteY8" fmla="*/ 859906 h 3827499"/>
              <a:gd name="connsiteX9" fmla="*/ 1997095 w 2777761"/>
              <a:gd name="connsiteY9" fmla="*/ 747710 h 3827499"/>
              <a:gd name="connsiteX10" fmla="*/ 1946606 w 2777761"/>
              <a:gd name="connsiteY10" fmla="*/ 708441 h 3827499"/>
              <a:gd name="connsiteX11" fmla="*/ 1772702 w 2777761"/>
              <a:gd name="connsiteY11" fmla="*/ 758929 h 3827499"/>
              <a:gd name="connsiteX12" fmla="*/ 1402454 w 2777761"/>
              <a:gd name="connsiteY12" fmla="*/ 618684 h 3827499"/>
              <a:gd name="connsiteX13" fmla="*/ 1705384 w 2777761"/>
              <a:gd name="connsiteY13" fmla="*/ 1190885 h 3827499"/>
              <a:gd name="connsiteX14" fmla="*/ 1800751 w 2777761"/>
              <a:gd name="connsiteY14" fmla="*/ 1263813 h 3827499"/>
              <a:gd name="connsiteX15" fmla="*/ 1649286 w 2777761"/>
              <a:gd name="connsiteY15" fmla="*/ 1488205 h 3827499"/>
              <a:gd name="connsiteX16" fmla="*/ 1727824 w 2777761"/>
              <a:gd name="connsiteY16" fmla="*/ 1706988 h 3827499"/>
              <a:gd name="connsiteX17" fmla="*/ 1817581 w 2777761"/>
              <a:gd name="connsiteY17" fmla="*/ 1701379 h 3827499"/>
              <a:gd name="connsiteX18" fmla="*/ 1671725 w 2777761"/>
              <a:gd name="connsiteY18" fmla="*/ 1869673 h 3827499"/>
              <a:gd name="connsiteX19" fmla="*/ 914400 w 2777761"/>
              <a:gd name="connsiteY19" fmla="*/ 1617231 h 3827499"/>
              <a:gd name="connsiteX20" fmla="*/ 460005 w 2777761"/>
              <a:gd name="connsiteY20" fmla="*/ 2643828 h 3827499"/>
              <a:gd name="connsiteX21" fmla="*/ 263662 w 2777761"/>
              <a:gd name="connsiteY21" fmla="*/ 2851391 h 3827499"/>
              <a:gd name="connsiteX22" fmla="*/ 44879 w 2777761"/>
              <a:gd name="connsiteY22" fmla="*/ 2896269 h 3827499"/>
              <a:gd name="connsiteX23" fmla="*/ 0 w 2777761"/>
              <a:gd name="connsiteY23" fmla="*/ 3002856 h 3827499"/>
              <a:gd name="connsiteX24" fmla="*/ 274881 w 2777761"/>
              <a:gd name="connsiteY24" fmla="*/ 3126272 h 3827499"/>
              <a:gd name="connsiteX25" fmla="*/ 504884 w 2777761"/>
              <a:gd name="connsiteY25" fmla="*/ 3025295 h 3827499"/>
              <a:gd name="connsiteX26" fmla="*/ 471225 w 2777761"/>
              <a:gd name="connsiteY26" fmla="*/ 3154321 h 3827499"/>
              <a:gd name="connsiteX27" fmla="*/ 572201 w 2777761"/>
              <a:gd name="connsiteY27" fmla="*/ 3199199 h 3827499"/>
              <a:gd name="connsiteX28" fmla="*/ 381468 w 2777761"/>
              <a:gd name="connsiteY28" fmla="*/ 3659204 h 3827499"/>
              <a:gd name="connsiteX29" fmla="*/ 196344 w 2777761"/>
              <a:gd name="connsiteY29" fmla="*/ 3704083 h 3827499"/>
              <a:gd name="connsiteX30" fmla="*/ 263662 w 2777761"/>
              <a:gd name="connsiteY30" fmla="*/ 3805059 h 3827499"/>
              <a:gd name="connsiteX31" fmla="*/ 555372 w 2777761"/>
              <a:gd name="connsiteY31" fmla="*/ 3827499 h 3827499"/>
              <a:gd name="connsiteX32" fmla="*/ 589031 w 2777761"/>
              <a:gd name="connsiteY32" fmla="*/ 3619936 h 3827499"/>
              <a:gd name="connsiteX33" fmla="*/ 645129 w 2777761"/>
              <a:gd name="connsiteY33" fmla="*/ 3614326 h 3827499"/>
              <a:gd name="connsiteX34" fmla="*/ 690008 w 2777761"/>
              <a:gd name="connsiteY34" fmla="*/ 3737742 h 3827499"/>
              <a:gd name="connsiteX35" fmla="*/ 774155 w 2777761"/>
              <a:gd name="connsiteY35" fmla="*/ 3743352 h 3827499"/>
              <a:gd name="connsiteX36" fmla="*/ 779765 w 2777761"/>
              <a:gd name="connsiteY36" fmla="*/ 3513349 h 3827499"/>
              <a:gd name="connsiteX37" fmla="*/ 746106 w 2777761"/>
              <a:gd name="connsiteY37" fmla="*/ 3244078 h 3827499"/>
              <a:gd name="connsiteX38" fmla="*/ 903181 w 2777761"/>
              <a:gd name="connsiteY38" fmla="*/ 2666267 h 3827499"/>
              <a:gd name="connsiteX39" fmla="*/ 1166842 w 2777761"/>
              <a:gd name="connsiteY39" fmla="*/ 2559680 h 3827499"/>
              <a:gd name="connsiteX40" fmla="*/ 1531480 w 2777761"/>
              <a:gd name="connsiteY40" fmla="*/ 2666267 h 3827499"/>
              <a:gd name="connsiteX41" fmla="*/ 1593188 w 2777761"/>
              <a:gd name="connsiteY41" fmla="*/ 2666267 h 3827499"/>
              <a:gd name="connsiteX42" fmla="*/ 1649286 w 2777761"/>
              <a:gd name="connsiteY42" fmla="*/ 2767244 h 3827499"/>
              <a:gd name="connsiteX43" fmla="*/ 1800751 w 2777761"/>
              <a:gd name="connsiteY43" fmla="*/ 2800902 h 3827499"/>
              <a:gd name="connsiteX44" fmla="*/ 1811971 w 2777761"/>
              <a:gd name="connsiteY44" fmla="*/ 2834561 h 3827499"/>
              <a:gd name="connsiteX45" fmla="*/ 1772702 w 2777761"/>
              <a:gd name="connsiteY45" fmla="*/ 3036515 h 3827499"/>
              <a:gd name="connsiteX46" fmla="*/ 1750263 w 2777761"/>
              <a:gd name="connsiteY46" fmla="*/ 3361884 h 3827499"/>
              <a:gd name="connsiteX47" fmla="*/ 1542700 w 2777761"/>
              <a:gd name="connsiteY47" fmla="*/ 3384323 h 3827499"/>
              <a:gd name="connsiteX48" fmla="*/ 1206111 w 2777761"/>
              <a:gd name="connsiteY48" fmla="*/ 3434812 h 3827499"/>
              <a:gd name="connsiteX49" fmla="*/ 1178062 w 2777761"/>
              <a:gd name="connsiteY49" fmla="*/ 3507739 h 3827499"/>
              <a:gd name="connsiteX50" fmla="*/ 1116354 w 2777761"/>
              <a:gd name="connsiteY50" fmla="*/ 3535788 h 3827499"/>
              <a:gd name="connsiteX51" fmla="*/ 1144403 w 2777761"/>
              <a:gd name="connsiteY51" fmla="*/ 3670424 h 3827499"/>
              <a:gd name="connsiteX52" fmla="*/ 1284648 w 2777761"/>
              <a:gd name="connsiteY52" fmla="*/ 3676034 h 3827499"/>
              <a:gd name="connsiteX53" fmla="*/ 1279038 w 2777761"/>
              <a:gd name="connsiteY53" fmla="*/ 3524569 h 3827499"/>
              <a:gd name="connsiteX54" fmla="*/ 1458552 w 2777761"/>
              <a:gd name="connsiteY54" fmla="*/ 3535788 h 3827499"/>
              <a:gd name="connsiteX55" fmla="*/ 1430503 w 2777761"/>
              <a:gd name="connsiteY55" fmla="*/ 3614326 h 3827499"/>
              <a:gd name="connsiteX56" fmla="*/ 1402454 w 2777761"/>
              <a:gd name="connsiteY56" fmla="*/ 3676034 h 3827499"/>
              <a:gd name="connsiteX57" fmla="*/ 1318307 w 2777761"/>
              <a:gd name="connsiteY57" fmla="*/ 3692863 h 3827499"/>
              <a:gd name="connsiteX58" fmla="*/ 1452943 w 2777761"/>
              <a:gd name="connsiteY58" fmla="*/ 3816279 h 3827499"/>
              <a:gd name="connsiteX59" fmla="*/ 1520260 w 2777761"/>
              <a:gd name="connsiteY59" fmla="*/ 3681644 h 3827499"/>
              <a:gd name="connsiteX60" fmla="*/ 1823190 w 2777761"/>
              <a:gd name="connsiteY60" fmla="*/ 3580667 h 3827499"/>
              <a:gd name="connsiteX61" fmla="*/ 2159779 w 2777761"/>
              <a:gd name="connsiteY61" fmla="*/ 3653594 h 3827499"/>
              <a:gd name="connsiteX62" fmla="*/ 2114901 w 2777761"/>
              <a:gd name="connsiteY62" fmla="*/ 3754571 h 3827499"/>
              <a:gd name="connsiteX63" fmla="*/ 2210268 w 2777761"/>
              <a:gd name="connsiteY63" fmla="*/ 3821889 h 3827499"/>
              <a:gd name="connsiteX64" fmla="*/ 2283195 w 2777761"/>
              <a:gd name="connsiteY64" fmla="*/ 3771401 h 3827499"/>
              <a:gd name="connsiteX65" fmla="*/ 2271976 w 2777761"/>
              <a:gd name="connsiteY65" fmla="*/ 3676034 h 3827499"/>
              <a:gd name="connsiteX66" fmla="*/ 2451490 w 2777761"/>
              <a:gd name="connsiteY66" fmla="*/ 3597496 h 3827499"/>
              <a:gd name="connsiteX67" fmla="*/ 2434660 w 2777761"/>
              <a:gd name="connsiteY67" fmla="*/ 3423592 h 3827499"/>
              <a:gd name="connsiteX68" fmla="*/ 1929777 w 2777761"/>
              <a:gd name="connsiteY68" fmla="*/ 3395543 h 3827499"/>
              <a:gd name="connsiteX69" fmla="*/ 1918557 w 2777761"/>
              <a:gd name="connsiteY69" fmla="*/ 3070174 h 3827499"/>
              <a:gd name="connsiteX70" fmla="*/ 1884898 w 2777761"/>
              <a:gd name="connsiteY70" fmla="*/ 3053344 h 3827499"/>
              <a:gd name="connsiteX71" fmla="*/ 1907338 w 2777761"/>
              <a:gd name="connsiteY71" fmla="*/ 2873830 h 3827499"/>
              <a:gd name="connsiteX72" fmla="*/ 1862459 w 2777761"/>
              <a:gd name="connsiteY72" fmla="*/ 2812122 h 3827499"/>
              <a:gd name="connsiteX73" fmla="*/ 2109291 w 2777761"/>
              <a:gd name="connsiteY73" fmla="*/ 2756024 h 3827499"/>
              <a:gd name="connsiteX74" fmla="*/ 2131730 w 2777761"/>
              <a:gd name="connsiteY74" fmla="*/ 2626998 h 3827499"/>
              <a:gd name="connsiteX75" fmla="*/ 2372952 w 2777761"/>
              <a:gd name="connsiteY75" fmla="*/ 2660657 h 3827499"/>
              <a:gd name="connsiteX76" fmla="*/ 2597345 w 2777761"/>
              <a:gd name="connsiteY76" fmla="*/ 2071626 h 3827499"/>
              <a:gd name="connsiteX77" fmla="*/ 2552466 w 2777761"/>
              <a:gd name="connsiteY77" fmla="*/ 1987479 h 3827499"/>
              <a:gd name="connsiteX78" fmla="*/ 2698322 w 2777761"/>
              <a:gd name="connsiteY78" fmla="*/ 1499425 h 3827499"/>
              <a:gd name="connsiteX79" fmla="*/ 2642224 w 2777761"/>
              <a:gd name="connsiteY79" fmla="*/ 1392839 h 3827499"/>
              <a:gd name="connsiteX80" fmla="*/ 2501977 w 2777761"/>
              <a:gd name="connsiteY80" fmla="*/ 815028 h 3827499"/>
              <a:gd name="connsiteX81" fmla="*/ 2743201 w 2777761"/>
              <a:gd name="connsiteY81" fmla="*/ 714051 h 3827499"/>
              <a:gd name="connsiteX82" fmla="*/ 2715151 w 2777761"/>
              <a:gd name="connsiteY82" fmla="*/ 472829 h 3827499"/>
              <a:gd name="connsiteX83" fmla="*/ 2647833 w 2777761"/>
              <a:gd name="connsiteY83" fmla="*/ 80143 h 3827499"/>
              <a:gd name="connsiteX0" fmla="*/ 2647833 w 2777761"/>
              <a:gd name="connsiteY0" fmla="*/ 80143 h 3827499"/>
              <a:gd name="connsiteX1" fmla="*/ 2395391 w 2777761"/>
              <a:gd name="connsiteY1" fmla="*/ 1604 h 3827499"/>
              <a:gd name="connsiteX2" fmla="*/ 2193438 w 2777761"/>
              <a:gd name="connsiteY2" fmla="*/ 197948 h 3827499"/>
              <a:gd name="connsiteX3" fmla="*/ 2114901 w 2777761"/>
              <a:gd name="connsiteY3" fmla="*/ 214777 h 3827499"/>
              <a:gd name="connsiteX4" fmla="*/ 2142950 w 2777761"/>
              <a:gd name="connsiteY4" fmla="*/ 326974 h 3827499"/>
              <a:gd name="connsiteX5" fmla="*/ 2047583 w 2777761"/>
              <a:gd name="connsiteY5" fmla="*/ 495268 h 3827499"/>
              <a:gd name="connsiteX6" fmla="*/ 2159779 w 2777761"/>
              <a:gd name="connsiteY6" fmla="*/ 747710 h 3827499"/>
              <a:gd name="connsiteX7" fmla="*/ 2030754 w 2777761"/>
              <a:gd name="connsiteY7" fmla="*/ 792588 h 3827499"/>
              <a:gd name="connsiteX8" fmla="*/ 1997095 w 2777761"/>
              <a:gd name="connsiteY8" fmla="*/ 859906 h 3827499"/>
              <a:gd name="connsiteX9" fmla="*/ 1997095 w 2777761"/>
              <a:gd name="connsiteY9" fmla="*/ 747710 h 3827499"/>
              <a:gd name="connsiteX10" fmla="*/ 1946606 w 2777761"/>
              <a:gd name="connsiteY10" fmla="*/ 708441 h 3827499"/>
              <a:gd name="connsiteX11" fmla="*/ 1772702 w 2777761"/>
              <a:gd name="connsiteY11" fmla="*/ 758929 h 3827499"/>
              <a:gd name="connsiteX12" fmla="*/ 1402454 w 2777761"/>
              <a:gd name="connsiteY12" fmla="*/ 618684 h 3827499"/>
              <a:gd name="connsiteX13" fmla="*/ 1705384 w 2777761"/>
              <a:gd name="connsiteY13" fmla="*/ 1190885 h 3827499"/>
              <a:gd name="connsiteX14" fmla="*/ 1800751 w 2777761"/>
              <a:gd name="connsiteY14" fmla="*/ 1263813 h 3827499"/>
              <a:gd name="connsiteX15" fmla="*/ 1649286 w 2777761"/>
              <a:gd name="connsiteY15" fmla="*/ 1488205 h 3827499"/>
              <a:gd name="connsiteX16" fmla="*/ 1727824 w 2777761"/>
              <a:gd name="connsiteY16" fmla="*/ 1706988 h 3827499"/>
              <a:gd name="connsiteX17" fmla="*/ 1817581 w 2777761"/>
              <a:gd name="connsiteY17" fmla="*/ 1701379 h 3827499"/>
              <a:gd name="connsiteX18" fmla="*/ 1671725 w 2777761"/>
              <a:gd name="connsiteY18" fmla="*/ 1869673 h 3827499"/>
              <a:gd name="connsiteX19" fmla="*/ 914400 w 2777761"/>
              <a:gd name="connsiteY19" fmla="*/ 1617231 h 3827499"/>
              <a:gd name="connsiteX20" fmla="*/ 460005 w 2777761"/>
              <a:gd name="connsiteY20" fmla="*/ 2643828 h 3827499"/>
              <a:gd name="connsiteX21" fmla="*/ 263662 w 2777761"/>
              <a:gd name="connsiteY21" fmla="*/ 2851391 h 3827499"/>
              <a:gd name="connsiteX22" fmla="*/ 44879 w 2777761"/>
              <a:gd name="connsiteY22" fmla="*/ 2896269 h 3827499"/>
              <a:gd name="connsiteX23" fmla="*/ 0 w 2777761"/>
              <a:gd name="connsiteY23" fmla="*/ 3002856 h 3827499"/>
              <a:gd name="connsiteX24" fmla="*/ 274881 w 2777761"/>
              <a:gd name="connsiteY24" fmla="*/ 3126272 h 3827499"/>
              <a:gd name="connsiteX25" fmla="*/ 504884 w 2777761"/>
              <a:gd name="connsiteY25" fmla="*/ 3025295 h 3827499"/>
              <a:gd name="connsiteX26" fmla="*/ 471225 w 2777761"/>
              <a:gd name="connsiteY26" fmla="*/ 3154321 h 3827499"/>
              <a:gd name="connsiteX27" fmla="*/ 572201 w 2777761"/>
              <a:gd name="connsiteY27" fmla="*/ 3199199 h 3827499"/>
              <a:gd name="connsiteX28" fmla="*/ 381468 w 2777761"/>
              <a:gd name="connsiteY28" fmla="*/ 3659204 h 3827499"/>
              <a:gd name="connsiteX29" fmla="*/ 196344 w 2777761"/>
              <a:gd name="connsiteY29" fmla="*/ 3704083 h 3827499"/>
              <a:gd name="connsiteX30" fmla="*/ 263662 w 2777761"/>
              <a:gd name="connsiteY30" fmla="*/ 3805059 h 3827499"/>
              <a:gd name="connsiteX31" fmla="*/ 555372 w 2777761"/>
              <a:gd name="connsiteY31" fmla="*/ 3827499 h 3827499"/>
              <a:gd name="connsiteX32" fmla="*/ 589031 w 2777761"/>
              <a:gd name="connsiteY32" fmla="*/ 3619936 h 3827499"/>
              <a:gd name="connsiteX33" fmla="*/ 645129 w 2777761"/>
              <a:gd name="connsiteY33" fmla="*/ 3614326 h 3827499"/>
              <a:gd name="connsiteX34" fmla="*/ 690008 w 2777761"/>
              <a:gd name="connsiteY34" fmla="*/ 3737742 h 3827499"/>
              <a:gd name="connsiteX35" fmla="*/ 774155 w 2777761"/>
              <a:gd name="connsiteY35" fmla="*/ 3743352 h 3827499"/>
              <a:gd name="connsiteX36" fmla="*/ 779765 w 2777761"/>
              <a:gd name="connsiteY36" fmla="*/ 3513349 h 3827499"/>
              <a:gd name="connsiteX37" fmla="*/ 746106 w 2777761"/>
              <a:gd name="connsiteY37" fmla="*/ 3244078 h 3827499"/>
              <a:gd name="connsiteX38" fmla="*/ 903181 w 2777761"/>
              <a:gd name="connsiteY38" fmla="*/ 2666267 h 3827499"/>
              <a:gd name="connsiteX39" fmla="*/ 1166842 w 2777761"/>
              <a:gd name="connsiteY39" fmla="*/ 2559680 h 3827499"/>
              <a:gd name="connsiteX40" fmla="*/ 1531480 w 2777761"/>
              <a:gd name="connsiteY40" fmla="*/ 2666267 h 3827499"/>
              <a:gd name="connsiteX41" fmla="*/ 1593188 w 2777761"/>
              <a:gd name="connsiteY41" fmla="*/ 2666267 h 3827499"/>
              <a:gd name="connsiteX42" fmla="*/ 1649286 w 2777761"/>
              <a:gd name="connsiteY42" fmla="*/ 2767244 h 3827499"/>
              <a:gd name="connsiteX43" fmla="*/ 1800751 w 2777761"/>
              <a:gd name="connsiteY43" fmla="*/ 2800902 h 3827499"/>
              <a:gd name="connsiteX44" fmla="*/ 1811971 w 2777761"/>
              <a:gd name="connsiteY44" fmla="*/ 2834561 h 3827499"/>
              <a:gd name="connsiteX45" fmla="*/ 1772702 w 2777761"/>
              <a:gd name="connsiteY45" fmla="*/ 3036515 h 3827499"/>
              <a:gd name="connsiteX46" fmla="*/ 1750263 w 2777761"/>
              <a:gd name="connsiteY46" fmla="*/ 3361884 h 3827499"/>
              <a:gd name="connsiteX47" fmla="*/ 1542700 w 2777761"/>
              <a:gd name="connsiteY47" fmla="*/ 3384323 h 3827499"/>
              <a:gd name="connsiteX48" fmla="*/ 1206111 w 2777761"/>
              <a:gd name="connsiteY48" fmla="*/ 3434812 h 3827499"/>
              <a:gd name="connsiteX49" fmla="*/ 1178062 w 2777761"/>
              <a:gd name="connsiteY49" fmla="*/ 3507739 h 3827499"/>
              <a:gd name="connsiteX50" fmla="*/ 1116354 w 2777761"/>
              <a:gd name="connsiteY50" fmla="*/ 3535788 h 3827499"/>
              <a:gd name="connsiteX51" fmla="*/ 1144403 w 2777761"/>
              <a:gd name="connsiteY51" fmla="*/ 3670424 h 3827499"/>
              <a:gd name="connsiteX52" fmla="*/ 1284648 w 2777761"/>
              <a:gd name="connsiteY52" fmla="*/ 3676034 h 3827499"/>
              <a:gd name="connsiteX53" fmla="*/ 1279038 w 2777761"/>
              <a:gd name="connsiteY53" fmla="*/ 3524569 h 3827499"/>
              <a:gd name="connsiteX54" fmla="*/ 1458552 w 2777761"/>
              <a:gd name="connsiteY54" fmla="*/ 3535788 h 3827499"/>
              <a:gd name="connsiteX55" fmla="*/ 1430503 w 2777761"/>
              <a:gd name="connsiteY55" fmla="*/ 3614326 h 3827499"/>
              <a:gd name="connsiteX56" fmla="*/ 1402454 w 2777761"/>
              <a:gd name="connsiteY56" fmla="*/ 3676034 h 3827499"/>
              <a:gd name="connsiteX57" fmla="*/ 1318307 w 2777761"/>
              <a:gd name="connsiteY57" fmla="*/ 3692863 h 3827499"/>
              <a:gd name="connsiteX58" fmla="*/ 1452943 w 2777761"/>
              <a:gd name="connsiteY58" fmla="*/ 3816279 h 3827499"/>
              <a:gd name="connsiteX59" fmla="*/ 1520260 w 2777761"/>
              <a:gd name="connsiteY59" fmla="*/ 3681644 h 3827499"/>
              <a:gd name="connsiteX60" fmla="*/ 1823190 w 2777761"/>
              <a:gd name="connsiteY60" fmla="*/ 3580667 h 3827499"/>
              <a:gd name="connsiteX61" fmla="*/ 2159779 w 2777761"/>
              <a:gd name="connsiteY61" fmla="*/ 3653594 h 3827499"/>
              <a:gd name="connsiteX62" fmla="*/ 2114901 w 2777761"/>
              <a:gd name="connsiteY62" fmla="*/ 3754571 h 3827499"/>
              <a:gd name="connsiteX63" fmla="*/ 2210268 w 2777761"/>
              <a:gd name="connsiteY63" fmla="*/ 3821889 h 3827499"/>
              <a:gd name="connsiteX64" fmla="*/ 2283195 w 2777761"/>
              <a:gd name="connsiteY64" fmla="*/ 3771401 h 3827499"/>
              <a:gd name="connsiteX65" fmla="*/ 2271976 w 2777761"/>
              <a:gd name="connsiteY65" fmla="*/ 3676034 h 3827499"/>
              <a:gd name="connsiteX66" fmla="*/ 2451490 w 2777761"/>
              <a:gd name="connsiteY66" fmla="*/ 3597496 h 3827499"/>
              <a:gd name="connsiteX67" fmla="*/ 2434660 w 2777761"/>
              <a:gd name="connsiteY67" fmla="*/ 3423592 h 3827499"/>
              <a:gd name="connsiteX68" fmla="*/ 1929777 w 2777761"/>
              <a:gd name="connsiteY68" fmla="*/ 3395543 h 3827499"/>
              <a:gd name="connsiteX69" fmla="*/ 1918557 w 2777761"/>
              <a:gd name="connsiteY69" fmla="*/ 3070174 h 3827499"/>
              <a:gd name="connsiteX70" fmla="*/ 1884898 w 2777761"/>
              <a:gd name="connsiteY70" fmla="*/ 3053344 h 3827499"/>
              <a:gd name="connsiteX71" fmla="*/ 1907338 w 2777761"/>
              <a:gd name="connsiteY71" fmla="*/ 2873830 h 3827499"/>
              <a:gd name="connsiteX72" fmla="*/ 1862459 w 2777761"/>
              <a:gd name="connsiteY72" fmla="*/ 2812122 h 3827499"/>
              <a:gd name="connsiteX73" fmla="*/ 2109291 w 2777761"/>
              <a:gd name="connsiteY73" fmla="*/ 2756024 h 3827499"/>
              <a:gd name="connsiteX74" fmla="*/ 2131730 w 2777761"/>
              <a:gd name="connsiteY74" fmla="*/ 2626998 h 3827499"/>
              <a:gd name="connsiteX75" fmla="*/ 2372952 w 2777761"/>
              <a:gd name="connsiteY75" fmla="*/ 2660657 h 3827499"/>
              <a:gd name="connsiteX76" fmla="*/ 2597345 w 2777761"/>
              <a:gd name="connsiteY76" fmla="*/ 2071626 h 3827499"/>
              <a:gd name="connsiteX77" fmla="*/ 2552466 w 2777761"/>
              <a:gd name="connsiteY77" fmla="*/ 1987479 h 3827499"/>
              <a:gd name="connsiteX78" fmla="*/ 2698322 w 2777761"/>
              <a:gd name="connsiteY78" fmla="*/ 1499425 h 3827499"/>
              <a:gd name="connsiteX79" fmla="*/ 2642224 w 2777761"/>
              <a:gd name="connsiteY79" fmla="*/ 1392839 h 3827499"/>
              <a:gd name="connsiteX80" fmla="*/ 2485148 w 2777761"/>
              <a:gd name="connsiteY80" fmla="*/ 837467 h 3827499"/>
              <a:gd name="connsiteX81" fmla="*/ 2743201 w 2777761"/>
              <a:gd name="connsiteY81" fmla="*/ 714051 h 3827499"/>
              <a:gd name="connsiteX82" fmla="*/ 2715151 w 2777761"/>
              <a:gd name="connsiteY82" fmla="*/ 472829 h 3827499"/>
              <a:gd name="connsiteX83" fmla="*/ 2647833 w 2777761"/>
              <a:gd name="connsiteY83" fmla="*/ 80143 h 3827499"/>
              <a:gd name="connsiteX0" fmla="*/ 2647833 w 2777761"/>
              <a:gd name="connsiteY0" fmla="*/ 80143 h 3827499"/>
              <a:gd name="connsiteX1" fmla="*/ 2395391 w 2777761"/>
              <a:gd name="connsiteY1" fmla="*/ 1604 h 3827499"/>
              <a:gd name="connsiteX2" fmla="*/ 2193438 w 2777761"/>
              <a:gd name="connsiteY2" fmla="*/ 197948 h 3827499"/>
              <a:gd name="connsiteX3" fmla="*/ 2114901 w 2777761"/>
              <a:gd name="connsiteY3" fmla="*/ 214777 h 3827499"/>
              <a:gd name="connsiteX4" fmla="*/ 2142950 w 2777761"/>
              <a:gd name="connsiteY4" fmla="*/ 326974 h 3827499"/>
              <a:gd name="connsiteX5" fmla="*/ 2047583 w 2777761"/>
              <a:gd name="connsiteY5" fmla="*/ 495268 h 3827499"/>
              <a:gd name="connsiteX6" fmla="*/ 2159779 w 2777761"/>
              <a:gd name="connsiteY6" fmla="*/ 747710 h 3827499"/>
              <a:gd name="connsiteX7" fmla="*/ 2030754 w 2777761"/>
              <a:gd name="connsiteY7" fmla="*/ 792588 h 3827499"/>
              <a:gd name="connsiteX8" fmla="*/ 1997095 w 2777761"/>
              <a:gd name="connsiteY8" fmla="*/ 859906 h 3827499"/>
              <a:gd name="connsiteX9" fmla="*/ 1997095 w 2777761"/>
              <a:gd name="connsiteY9" fmla="*/ 747710 h 3827499"/>
              <a:gd name="connsiteX10" fmla="*/ 1946606 w 2777761"/>
              <a:gd name="connsiteY10" fmla="*/ 708441 h 3827499"/>
              <a:gd name="connsiteX11" fmla="*/ 1772702 w 2777761"/>
              <a:gd name="connsiteY11" fmla="*/ 758929 h 3827499"/>
              <a:gd name="connsiteX12" fmla="*/ 1402454 w 2777761"/>
              <a:gd name="connsiteY12" fmla="*/ 618684 h 3827499"/>
              <a:gd name="connsiteX13" fmla="*/ 1705384 w 2777761"/>
              <a:gd name="connsiteY13" fmla="*/ 1190885 h 3827499"/>
              <a:gd name="connsiteX14" fmla="*/ 1800751 w 2777761"/>
              <a:gd name="connsiteY14" fmla="*/ 1263813 h 3827499"/>
              <a:gd name="connsiteX15" fmla="*/ 1649286 w 2777761"/>
              <a:gd name="connsiteY15" fmla="*/ 1488205 h 3827499"/>
              <a:gd name="connsiteX16" fmla="*/ 1727824 w 2777761"/>
              <a:gd name="connsiteY16" fmla="*/ 1706988 h 3827499"/>
              <a:gd name="connsiteX17" fmla="*/ 1817581 w 2777761"/>
              <a:gd name="connsiteY17" fmla="*/ 1701379 h 3827499"/>
              <a:gd name="connsiteX18" fmla="*/ 1671725 w 2777761"/>
              <a:gd name="connsiteY18" fmla="*/ 1869673 h 3827499"/>
              <a:gd name="connsiteX19" fmla="*/ 914400 w 2777761"/>
              <a:gd name="connsiteY19" fmla="*/ 1617231 h 3827499"/>
              <a:gd name="connsiteX20" fmla="*/ 460005 w 2777761"/>
              <a:gd name="connsiteY20" fmla="*/ 2643828 h 3827499"/>
              <a:gd name="connsiteX21" fmla="*/ 263662 w 2777761"/>
              <a:gd name="connsiteY21" fmla="*/ 2851391 h 3827499"/>
              <a:gd name="connsiteX22" fmla="*/ 44879 w 2777761"/>
              <a:gd name="connsiteY22" fmla="*/ 2896269 h 3827499"/>
              <a:gd name="connsiteX23" fmla="*/ 0 w 2777761"/>
              <a:gd name="connsiteY23" fmla="*/ 3002856 h 3827499"/>
              <a:gd name="connsiteX24" fmla="*/ 274881 w 2777761"/>
              <a:gd name="connsiteY24" fmla="*/ 3126272 h 3827499"/>
              <a:gd name="connsiteX25" fmla="*/ 504884 w 2777761"/>
              <a:gd name="connsiteY25" fmla="*/ 3025295 h 3827499"/>
              <a:gd name="connsiteX26" fmla="*/ 471225 w 2777761"/>
              <a:gd name="connsiteY26" fmla="*/ 3154321 h 3827499"/>
              <a:gd name="connsiteX27" fmla="*/ 572201 w 2777761"/>
              <a:gd name="connsiteY27" fmla="*/ 3199199 h 3827499"/>
              <a:gd name="connsiteX28" fmla="*/ 381468 w 2777761"/>
              <a:gd name="connsiteY28" fmla="*/ 3659204 h 3827499"/>
              <a:gd name="connsiteX29" fmla="*/ 196344 w 2777761"/>
              <a:gd name="connsiteY29" fmla="*/ 3704083 h 3827499"/>
              <a:gd name="connsiteX30" fmla="*/ 263662 w 2777761"/>
              <a:gd name="connsiteY30" fmla="*/ 3805059 h 3827499"/>
              <a:gd name="connsiteX31" fmla="*/ 555372 w 2777761"/>
              <a:gd name="connsiteY31" fmla="*/ 3827499 h 3827499"/>
              <a:gd name="connsiteX32" fmla="*/ 589031 w 2777761"/>
              <a:gd name="connsiteY32" fmla="*/ 3619936 h 3827499"/>
              <a:gd name="connsiteX33" fmla="*/ 645129 w 2777761"/>
              <a:gd name="connsiteY33" fmla="*/ 3614326 h 3827499"/>
              <a:gd name="connsiteX34" fmla="*/ 690008 w 2777761"/>
              <a:gd name="connsiteY34" fmla="*/ 3737742 h 3827499"/>
              <a:gd name="connsiteX35" fmla="*/ 774155 w 2777761"/>
              <a:gd name="connsiteY35" fmla="*/ 3743352 h 3827499"/>
              <a:gd name="connsiteX36" fmla="*/ 779765 w 2777761"/>
              <a:gd name="connsiteY36" fmla="*/ 3513349 h 3827499"/>
              <a:gd name="connsiteX37" fmla="*/ 746106 w 2777761"/>
              <a:gd name="connsiteY37" fmla="*/ 3244078 h 3827499"/>
              <a:gd name="connsiteX38" fmla="*/ 903181 w 2777761"/>
              <a:gd name="connsiteY38" fmla="*/ 2666267 h 3827499"/>
              <a:gd name="connsiteX39" fmla="*/ 1166842 w 2777761"/>
              <a:gd name="connsiteY39" fmla="*/ 2559680 h 3827499"/>
              <a:gd name="connsiteX40" fmla="*/ 1531480 w 2777761"/>
              <a:gd name="connsiteY40" fmla="*/ 2666267 h 3827499"/>
              <a:gd name="connsiteX41" fmla="*/ 1593188 w 2777761"/>
              <a:gd name="connsiteY41" fmla="*/ 2666267 h 3827499"/>
              <a:gd name="connsiteX42" fmla="*/ 1649286 w 2777761"/>
              <a:gd name="connsiteY42" fmla="*/ 2767244 h 3827499"/>
              <a:gd name="connsiteX43" fmla="*/ 1800751 w 2777761"/>
              <a:gd name="connsiteY43" fmla="*/ 2800902 h 3827499"/>
              <a:gd name="connsiteX44" fmla="*/ 1811971 w 2777761"/>
              <a:gd name="connsiteY44" fmla="*/ 2834561 h 3827499"/>
              <a:gd name="connsiteX45" fmla="*/ 1772702 w 2777761"/>
              <a:gd name="connsiteY45" fmla="*/ 3036515 h 3827499"/>
              <a:gd name="connsiteX46" fmla="*/ 1750263 w 2777761"/>
              <a:gd name="connsiteY46" fmla="*/ 3361884 h 3827499"/>
              <a:gd name="connsiteX47" fmla="*/ 1542700 w 2777761"/>
              <a:gd name="connsiteY47" fmla="*/ 3384323 h 3827499"/>
              <a:gd name="connsiteX48" fmla="*/ 1206111 w 2777761"/>
              <a:gd name="connsiteY48" fmla="*/ 3434812 h 3827499"/>
              <a:gd name="connsiteX49" fmla="*/ 1178062 w 2777761"/>
              <a:gd name="connsiteY49" fmla="*/ 3507739 h 3827499"/>
              <a:gd name="connsiteX50" fmla="*/ 1116354 w 2777761"/>
              <a:gd name="connsiteY50" fmla="*/ 3535788 h 3827499"/>
              <a:gd name="connsiteX51" fmla="*/ 1144403 w 2777761"/>
              <a:gd name="connsiteY51" fmla="*/ 3670424 h 3827499"/>
              <a:gd name="connsiteX52" fmla="*/ 1284648 w 2777761"/>
              <a:gd name="connsiteY52" fmla="*/ 3676034 h 3827499"/>
              <a:gd name="connsiteX53" fmla="*/ 1279038 w 2777761"/>
              <a:gd name="connsiteY53" fmla="*/ 3524569 h 3827499"/>
              <a:gd name="connsiteX54" fmla="*/ 1458552 w 2777761"/>
              <a:gd name="connsiteY54" fmla="*/ 3535788 h 3827499"/>
              <a:gd name="connsiteX55" fmla="*/ 1430503 w 2777761"/>
              <a:gd name="connsiteY55" fmla="*/ 3614326 h 3827499"/>
              <a:gd name="connsiteX56" fmla="*/ 1402454 w 2777761"/>
              <a:gd name="connsiteY56" fmla="*/ 3676034 h 3827499"/>
              <a:gd name="connsiteX57" fmla="*/ 1318307 w 2777761"/>
              <a:gd name="connsiteY57" fmla="*/ 3692863 h 3827499"/>
              <a:gd name="connsiteX58" fmla="*/ 1452943 w 2777761"/>
              <a:gd name="connsiteY58" fmla="*/ 3816279 h 3827499"/>
              <a:gd name="connsiteX59" fmla="*/ 1520260 w 2777761"/>
              <a:gd name="connsiteY59" fmla="*/ 3681644 h 3827499"/>
              <a:gd name="connsiteX60" fmla="*/ 1823190 w 2777761"/>
              <a:gd name="connsiteY60" fmla="*/ 3580667 h 3827499"/>
              <a:gd name="connsiteX61" fmla="*/ 2159779 w 2777761"/>
              <a:gd name="connsiteY61" fmla="*/ 3653594 h 3827499"/>
              <a:gd name="connsiteX62" fmla="*/ 2114901 w 2777761"/>
              <a:gd name="connsiteY62" fmla="*/ 3754571 h 3827499"/>
              <a:gd name="connsiteX63" fmla="*/ 2210268 w 2777761"/>
              <a:gd name="connsiteY63" fmla="*/ 3821889 h 3827499"/>
              <a:gd name="connsiteX64" fmla="*/ 2283195 w 2777761"/>
              <a:gd name="connsiteY64" fmla="*/ 3771401 h 3827499"/>
              <a:gd name="connsiteX65" fmla="*/ 2271976 w 2777761"/>
              <a:gd name="connsiteY65" fmla="*/ 3676034 h 3827499"/>
              <a:gd name="connsiteX66" fmla="*/ 2451490 w 2777761"/>
              <a:gd name="connsiteY66" fmla="*/ 3597496 h 3827499"/>
              <a:gd name="connsiteX67" fmla="*/ 2434660 w 2777761"/>
              <a:gd name="connsiteY67" fmla="*/ 3423592 h 3827499"/>
              <a:gd name="connsiteX68" fmla="*/ 1929777 w 2777761"/>
              <a:gd name="connsiteY68" fmla="*/ 3395543 h 3827499"/>
              <a:gd name="connsiteX69" fmla="*/ 1918557 w 2777761"/>
              <a:gd name="connsiteY69" fmla="*/ 3070174 h 3827499"/>
              <a:gd name="connsiteX70" fmla="*/ 1884898 w 2777761"/>
              <a:gd name="connsiteY70" fmla="*/ 3053344 h 3827499"/>
              <a:gd name="connsiteX71" fmla="*/ 1907338 w 2777761"/>
              <a:gd name="connsiteY71" fmla="*/ 2873830 h 3827499"/>
              <a:gd name="connsiteX72" fmla="*/ 1862459 w 2777761"/>
              <a:gd name="connsiteY72" fmla="*/ 2812122 h 3827499"/>
              <a:gd name="connsiteX73" fmla="*/ 2109291 w 2777761"/>
              <a:gd name="connsiteY73" fmla="*/ 2756024 h 3827499"/>
              <a:gd name="connsiteX74" fmla="*/ 2131730 w 2777761"/>
              <a:gd name="connsiteY74" fmla="*/ 2626998 h 3827499"/>
              <a:gd name="connsiteX75" fmla="*/ 2372952 w 2777761"/>
              <a:gd name="connsiteY75" fmla="*/ 2660657 h 3827499"/>
              <a:gd name="connsiteX76" fmla="*/ 2597345 w 2777761"/>
              <a:gd name="connsiteY76" fmla="*/ 2071626 h 3827499"/>
              <a:gd name="connsiteX77" fmla="*/ 2552466 w 2777761"/>
              <a:gd name="connsiteY77" fmla="*/ 1987479 h 3827499"/>
              <a:gd name="connsiteX78" fmla="*/ 2698322 w 2777761"/>
              <a:gd name="connsiteY78" fmla="*/ 1499425 h 3827499"/>
              <a:gd name="connsiteX79" fmla="*/ 2642224 w 2777761"/>
              <a:gd name="connsiteY79" fmla="*/ 1392839 h 3827499"/>
              <a:gd name="connsiteX80" fmla="*/ 2485148 w 2777761"/>
              <a:gd name="connsiteY80" fmla="*/ 837467 h 3827499"/>
              <a:gd name="connsiteX81" fmla="*/ 2743201 w 2777761"/>
              <a:gd name="connsiteY81" fmla="*/ 714051 h 3827499"/>
              <a:gd name="connsiteX82" fmla="*/ 2715151 w 2777761"/>
              <a:gd name="connsiteY82" fmla="*/ 472829 h 3827499"/>
              <a:gd name="connsiteX83" fmla="*/ 2647833 w 2777761"/>
              <a:gd name="connsiteY83" fmla="*/ 80143 h 3827499"/>
              <a:gd name="connsiteX0" fmla="*/ 2597345 w 2777761"/>
              <a:gd name="connsiteY0" fmla="*/ 91363 h 3827499"/>
              <a:gd name="connsiteX1" fmla="*/ 2395391 w 2777761"/>
              <a:gd name="connsiteY1" fmla="*/ 1604 h 3827499"/>
              <a:gd name="connsiteX2" fmla="*/ 2193438 w 2777761"/>
              <a:gd name="connsiteY2" fmla="*/ 197948 h 3827499"/>
              <a:gd name="connsiteX3" fmla="*/ 2114901 w 2777761"/>
              <a:gd name="connsiteY3" fmla="*/ 214777 h 3827499"/>
              <a:gd name="connsiteX4" fmla="*/ 2142950 w 2777761"/>
              <a:gd name="connsiteY4" fmla="*/ 326974 h 3827499"/>
              <a:gd name="connsiteX5" fmla="*/ 2047583 w 2777761"/>
              <a:gd name="connsiteY5" fmla="*/ 495268 h 3827499"/>
              <a:gd name="connsiteX6" fmla="*/ 2159779 w 2777761"/>
              <a:gd name="connsiteY6" fmla="*/ 747710 h 3827499"/>
              <a:gd name="connsiteX7" fmla="*/ 2030754 w 2777761"/>
              <a:gd name="connsiteY7" fmla="*/ 792588 h 3827499"/>
              <a:gd name="connsiteX8" fmla="*/ 1997095 w 2777761"/>
              <a:gd name="connsiteY8" fmla="*/ 859906 h 3827499"/>
              <a:gd name="connsiteX9" fmla="*/ 1997095 w 2777761"/>
              <a:gd name="connsiteY9" fmla="*/ 747710 h 3827499"/>
              <a:gd name="connsiteX10" fmla="*/ 1946606 w 2777761"/>
              <a:gd name="connsiteY10" fmla="*/ 708441 h 3827499"/>
              <a:gd name="connsiteX11" fmla="*/ 1772702 w 2777761"/>
              <a:gd name="connsiteY11" fmla="*/ 758929 h 3827499"/>
              <a:gd name="connsiteX12" fmla="*/ 1402454 w 2777761"/>
              <a:gd name="connsiteY12" fmla="*/ 618684 h 3827499"/>
              <a:gd name="connsiteX13" fmla="*/ 1705384 w 2777761"/>
              <a:gd name="connsiteY13" fmla="*/ 1190885 h 3827499"/>
              <a:gd name="connsiteX14" fmla="*/ 1800751 w 2777761"/>
              <a:gd name="connsiteY14" fmla="*/ 1263813 h 3827499"/>
              <a:gd name="connsiteX15" fmla="*/ 1649286 w 2777761"/>
              <a:gd name="connsiteY15" fmla="*/ 1488205 h 3827499"/>
              <a:gd name="connsiteX16" fmla="*/ 1727824 w 2777761"/>
              <a:gd name="connsiteY16" fmla="*/ 1706988 h 3827499"/>
              <a:gd name="connsiteX17" fmla="*/ 1817581 w 2777761"/>
              <a:gd name="connsiteY17" fmla="*/ 1701379 h 3827499"/>
              <a:gd name="connsiteX18" fmla="*/ 1671725 w 2777761"/>
              <a:gd name="connsiteY18" fmla="*/ 1869673 h 3827499"/>
              <a:gd name="connsiteX19" fmla="*/ 914400 w 2777761"/>
              <a:gd name="connsiteY19" fmla="*/ 1617231 h 3827499"/>
              <a:gd name="connsiteX20" fmla="*/ 460005 w 2777761"/>
              <a:gd name="connsiteY20" fmla="*/ 2643828 h 3827499"/>
              <a:gd name="connsiteX21" fmla="*/ 263662 w 2777761"/>
              <a:gd name="connsiteY21" fmla="*/ 2851391 h 3827499"/>
              <a:gd name="connsiteX22" fmla="*/ 44879 w 2777761"/>
              <a:gd name="connsiteY22" fmla="*/ 2896269 h 3827499"/>
              <a:gd name="connsiteX23" fmla="*/ 0 w 2777761"/>
              <a:gd name="connsiteY23" fmla="*/ 3002856 h 3827499"/>
              <a:gd name="connsiteX24" fmla="*/ 274881 w 2777761"/>
              <a:gd name="connsiteY24" fmla="*/ 3126272 h 3827499"/>
              <a:gd name="connsiteX25" fmla="*/ 504884 w 2777761"/>
              <a:gd name="connsiteY25" fmla="*/ 3025295 h 3827499"/>
              <a:gd name="connsiteX26" fmla="*/ 471225 w 2777761"/>
              <a:gd name="connsiteY26" fmla="*/ 3154321 h 3827499"/>
              <a:gd name="connsiteX27" fmla="*/ 572201 w 2777761"/>
              <a:gd name="connsiteY27" fmla="*/ 3199199 h 3827499"/>
              <a:gd name="connsiteX28" fmla="*/ 381468 w 2777761"/>
              <a:gd name="connsiteY28" fmla="*/ 3659204 h 3827499"/>
              <a:gd name="connsiteX29" fmla="*/ 196344 w 2777761"/>
              <a:gd name="connsiteY29" fmla="*/ 3704083 h 3827499"/>
              <a:gd name="connsiteX30" fmla="*/ 263662 w 2777761"/>
              <a:gd name="connsiteY30" fmla="*/ 3805059 h 3827499"/>
              <a:gd name="connsiteX31" fmla="*/ 555372 w 2777761"/>
              <a:gd name="connsiteY31" fmla="*/ 3827499 h 3827499"/>
              <a:gd name="connsiteX32" fmla="*/ 589031 w 2777761"/>
              <a:gd name="connsiteY32" fmla="*/ 3619936 h 3827499"/>
              <a:gd name="connsiteX33" fmla="*/ 645129 w 2777761"/>
              <a:gd name="connsiteY33" fmla="*/ 3614326 h 3827499"/>
              <a:gd name="connsiteX34" fmla="*/ 690008 w 2777761"/>
              <a:gd name="connsiteY34" fmla="*/ 3737742 h 3827499"/>
              <a:gd name="connsiteX35" fmla="*/ 774155 w 2777761"/>
              <a:gd name="connsiteY35" fmla="*/ 3743352 h 3827499"/>
              <a:gd name="connsiteX36" fmla="*/ 779765 w 2777761"/>
              <a:gd name="connsiteY36" fmla="*/ 3513349 h 3827499"/>
              <a:gd name="connsiteX37" fmla="*/ 746106 w 2777761"/>
              <a:gd name="connsiteY37" fmla="*/ 3244078 h 3827499"/>
              <a:gd name="connsiteX38" fmla="*/ 903181 w 2777761"/>
              <a:gd name="connsiteY38" fmla="*/ 2666267 h 3827499"/>
              <a:gd name="connsiteX39" fmla="*/ 1166842 w 2777761"/>
              <a:gd name="connsiteY39" fmla="*/ 2559680 h 3827499"/>
              <a:gd name="connsiteX40" fmla="*/ 1531480 w 2777761"/>
              <a:gd name="connsiteY40" fmla="*/ 2666267 h 3827499"/>
              <a:gd name="connsiteX41" fmla="*/ 1593188 w 2777761"/>
              <a:gd name="connsiteY41" fmla="*/ 2666267 h 3827499"/>
              <a:gd name="connsiteX42" fmla="*/ 1649286 w 2777761"/>
              <a:gd name="connsiteY42" fmla="*/ 2767244 h 3827499"/>
              <a:gd name="connsiteX43" fmla="*/ 1800751 w 2777761"/>
              <a:gd name="connsiteY43" fmla="*/ 2800902 h 3827499"/>
              <a:gd name="connsiteX44" fmla="*/ 1811971 w 2777761"/>
              <a:gd name="connsiteY44" fmla="*/ 2834561 h 3827499"/>
              <a:gd name="connsiteX45" fmla="*/ 1772702 w 2777761"/>
              <a:gd name="connsiteY45" fmla="*/ 3036515 h 3827499"/>
              <a:gd name="connsiteX46" fmla="*/ 1750263 w 2777761"/>
              <a:gd name="connsiteY46" fmla="*/ 3361884 h 3827499"/>
              <a:gd name="connsiteX47" fmla="*/ 1542700 w 2777761"/>
              <a:gd name="connsiteY47" fmla="*/ 3384323 h 3827499"/>
              <a:gd name="connsiteX48" fmla="*/ 1206111 w 2777761"/>
              <a:gd name="connsiteY48" fmla="*/ 3434812 h 3827499"/>
              <a:gd name="connsiteX49" fmla="*/ 1178062 w 2777761"/>
              <a:gd name="connsiteY49" fmla="*/ 3507739 h 3827499"/>
              <a:gd name="connsiteX50" fmla="*/ 1116354 w 2777761"/>
              <a:gd name="connsiteY50" fmla="*/ 3535788 h 3827499"/>
              <a:gd name="connsiteX51" fmla="*/ 1144403 w 2777761"/>
              <a:gd name="connsiteY51" fmla="*/ 3670424 h 3827499"/>
              <a:gd name="connsiteX52" fmla="*/ 1284648 w 2777761"/>
              <a:gd name="connsiteY52" fmla="*/ 3676034 h 3827499"/>
              <a:gd name="connsiteX53" fmla="*/ 1279038 w 2777761"/>
              <a:gd name="connsiteY53" fmla="*/ 3524569 h 3827499"/>
              <a:gd name="connsiteX54" fmla="*/ 1458552 w 2777761"/>
              <a:gd name="connsiteY54" fmla="*/ 3535788 h 3827499"/>
              <a:gd name="connsiteX55" fmla="*/ 1430503 w 2777761"/>
              <a:gd name="connsiteY55" fmla="*/ 3614326 h 3827499"/>
              <a:gd name="connsiteX56" fmla="*/ 1402454 w 2777761"/>
              <a:gd name="connsiteY56" fmla="*/ 3676034 h 3827499"/>
              <a:gd name="connsiteX57" fmla="*/ 1318307 w 2777761"/>
              <a:gd name="connsiteY57" fmla="*/ 3692863 h 3827499"/>
              <a:gd name="connsiteX58" fmla="*/ 1452943 w 2777761"/>
              <a:gd name="connsiteY58" fmla="*/ 3816279 h 3827499"/>
              <a:gd name="connsiteX59" fmla="*/ 1520260 w 2777761"/>
              <a:gd name="connsiteY59" fmla="*/ 3681644 h 3827499"/>
              <a:gd name="connsiteX60" fmla="*/ 1823190 w 2777761"/>
              <a:gd name="connsiteY60" fmla="*/ 3580667 h 3827499"/>
              <a:gd name="connsiteX61" fmla="*/ 2159779 w 2777761"/>
              <a:gd name="connsiteY61" fmla="*/ 3653594 h 3827499"/>
              <a:gd name="connsiteX62" fmla="*/ 2114901 w 2777761"/>
              <a:gd name="connsiteY62" fmla="*/ 3754571 h 3827499"/>
              <a:gd name="connsiteX63" fmla="*/ 2210268 w 2777761"/>
              <a:gd name="connsiteY63" fmla="*/ 3821889 h 3827499"/>
              <a:gd name="connsiteX64" fmla="*/ 2283195 w 2777761"/>
              <a:gd name="connsiteY64" fmla="*/ 3771401 h 3827499"/>
              <a:gd name="connsiteX65" fmla="*/ 2271976 w 2777761"/>
              <a:gd name="connsiteY65" fmla="*/ 3676034 h 3827499"/>
              <a:gd name="connsiteX66" fmla="*/ 2451490 w 2777761"/>
              <a:gd name="connsiteY66" fmla="*/ 3597496 h 3827499"/>
              <a:gd name="connsiteX67" fmla="*/ 2434660 w 2777761"/>
              <a:gd name="connsiteY67" fmla="*/ 3423592 h 3827499"/>
              <a:gd name="connsiteX68" fmla="*/ 1929777 w 2777761"/>
              <a:gd name="connsiteY68" fmla="*/ 3395543 h 3827499"/>
              <a:gd name="connsiteX69" fmla="*/ 1918557 w 2777761"/>
              <a:gd name="connsiteY69" fmla="*/ 3070174 h 3827499"/>
              <a:gd name="connsiteX70" fmla="*/ 1884898 w 2777761"/>
              <a:gd name="connsiteY70" fmla="*/ 3053344 h 3827499"/>
              <a:gd name="connsiteX71" fmla="*/ 1907338 w 2777761"/>
              <a:gd name="connsiteY71" fmla="*/ 2873830 h 3827499"/>
              <a:gd name="connsiteX72" fmla="*/ 1862459 w 2777761"/>
              <a:gd name="connsiteY72" fmla="*/ 2812122 h 3827499"/>
              <a:gd name="connsiteX73" fmla="*/ 2109291 w 2777761"/>
              <a:gd name="connsiteY73" fmla="*/ 2756024 h 3827499"/>
              <a:gd name="connsiteX74" fmla="*/ 2131730 w 2777761"/>
              <a:gd name="connsiteY74" fmla="*/ 2626998 h 3827499"/>
              <a:gd name="connsiteX75" fmla="*/ 2372952 w 2777761"/>
              <a:gd name="connsiteY75" fmla="*/ 2660657 h 3827499"/>
              <a:gd name="connsiteX76" fmla="*/ 2597345 w 2777761"/>
              <a:gd name="connsiteY76" fmla="*/ 2071626 h 3827499"/>
              <a:gd name="connsiteX77" fmla="*/ 2552466 w 2777761"/>
              <a:gd name="connsiteY77" fmla="*/ 1987479 h 3827499"/>
              <a:gd name="connsiteX78" fmla="*/ 2698322 w 2777761"/>
              <a:gd name="connsiteY78" fmla="*/ 1499425 h 3827499"/>
              <a:gd name="connsiteX79" fmla="*/ 2642224 w 2777761"/>
              <a:gd name="connsiteY79" fmla="*/ 1392839 h 3827499"/>
              <a:gd name="connsiteX80" fmla="*/ 2485148 w 2777761"/>
              <a:gd name="connsiteY80" fmla="*/ 837467 h 3827499"/>
              <a:gd name="connsiteX81" fmla="*/ 2743201 w 2777761"/>
              <a:gd name="connsiteY81" fmla="*/ 714051 h 3827499"/>
              <a:gd name="connsiteX82" fmla="*/ 2715151 w 2777761"/>
              <a:gd name="connsiteY82" fmla="*/ 472829 h 3827499"/>
              <a:gd name="connsiteX83" fmla="*/ 2597345 w 2777761"/>
              <a:gd name="connsiteY83" fmla="*/ 91363 h 3827499"/>
              <a:gd name="connsiteX0" fmla="*/ 2597345 w 2777761"/>
              <a:gd name="connsiteY0" fmla="*/ 91363 h 3827499"/>
              <a:gd name="connsiteX1" fmla="*/ 2395391 w 2777761"/>
              <a:gd name="connsiteY1" fmla="*/ 1604 h 3827499"/>
              <a:gd name="connsiteX2" fmla="*/ 2193438 w 2777761"/>
              <a:gd name="connsiteY2" fmla="*/ 197948 h 3827499"/>
              <a:gd name="connsiteX3" fmla="*/ 2114901 w 2777761"/>
              <a:gd name="connsiteY3" fmla="*/ 214777 h 3827499"/>
              <a:gd name="connsiteX4" fmla="*/ 2142950 w 2777761"/>
              <a:gd name="connsiteY4" fmla="*/ 326974 h 3827499"/>
              <a:gd name="connsiteX5" fmla="*/ 2047583 w 2777761"/>
              <a:gd name="connsiteY5" fmla="*/ 495268 h 3827499"/>
              <a:gd name="connsiteX6" fmla="*/ 2159779 w 2777761"/>
              <a:gd name="connsiteY6" fmla="*/ 747710 h 3827499"/>
              <a:gd name="connsiteX7" fmla="*/ 2030754 w 2777761"/>
              <a:gd name="connsiteY7" fmla="*/ 792588 h 3827499"/>
              <a:gd name="connsiteX8" fmla="*/ 1997095 w 2777761"/>
              <a:gd name="connsiteY8" fmla="*/ 859906 h 3827499"/>
              <a:gd name="connsiteX9" fmla="*/ 1997095 w 2777761"/>
              <a:gd name="connsiteY9" fmla="*/ 747710 h 3827499"/>
              <a:gd name="connsiteX10" fmla="*/ 1946606 w 2777761"/>
              <a:gd name="connsiteY10" fmla="*/ 708441 h 3827499"/>
              <a:gd name="connsiteX11" fmla="*/ 1772702 w 2777761"/>
              <a:gd name="connsiteY11" fmla="*/ 758929 h 3827499"/>
              <a:gd name="connsiteX12" fmla="*/ 1402454 w 2777761"/>
              <a:gd name="connsiteY12" fmla="*/ 618684 h 3827499"/>
              <a:gd name="connsiteX13" fmla="*/ 1705384 w 2777761"/>
              <a:gd name="connsiteY13" fmla="*/ 1190885 h 3827499"/>
              <a:gd name="connsiteX14" fmla="*/ 1800751 w 2777761"/>
              <a:gd name="connsiteY14" fmla="*/ 1263813 h 3827499"/>
              <a:gd name="connsiteX15" fmla="*/ 1649286 w 2777761"/>
              <a:gd name="connsiteY15" fmla="*/ 1488205 h 3827499"/>
              <a:gd name="connsiteX16" fmla="*/ 1727824 w 2777761"/>
              <a:gd name="connsiteY16" fmla="*/ 1706988 h 3827499"/>
              <a:gd name="connsiteX17" fmla="*/ 1817581 w 2777761"/>
              <a:gd name="connsiteY17" fmla="*/ 1701379 h 3827499"/>
              <a:gd name="connsiteX18" fmla="*/ 1671725 w 2777761"/>
              <a:gd name="connsiteY18" fmla="*/ 1869673 h 3827499"/>
              <a:gd name="connsiteX19" fmla="*/ 914400 w 2777761"/>
              <a:gd name="connsiteY19" fmla="*/ 1617231 h 3827499"/>
              <a:gd name="connsiteX20" fmla="*/ 460005 w 2777761"/>
              <a:gd name="connsiteY20" fmla="*/ 2643828 h 3827499"/>
              <a:gd name="connsiteX21" fmla="*/ 263662 w 2777761"/>
              <a:gd name="connsiteY21" fmla="*/ 2851391 h 3827499"/>
              <a:gd name="connsiteX22" fmla="*/ 44879 w 2777761"/>
              <a:gd name="connsiteY22" fmla="*/ 2896269 h 3827499"/>
              <a:gd name="connsiteX23" fmla="*/ 0 w 2777761"/>
              <a:gd name="connsiteY23" fmla="*/ 3002856 h 3827499"/>
              <a:gd name="connsiteX24" fmla="*/ 274881 w 2777761"/>
              <a:gd name="connsiteY24" fmla="*/ 3126272 h 3827499"/>
              <a:gd name="connsiteX25" fmla="*/ 504884 w 2777761"/>
              <a:gd name="connsiteY25" fmla="*/ 3025295 h 3827499"/>
              <a:gd name="connsiteX26" fmla="*/ 471225 w 2777761"/>
              <a:gd name="connsiteY26" fmla="*/ 3154321 h 3827499"/>
              <a:gd name="connsiteX27" fmla="*/ 572201 w 2777761"/>
              <a:gd name="connsiteY27" fmla="*/ 3199199 h 3827499"/>
              <a:gd name="connsiteX28" fmla="*/ 381468 w 2777761"/>
              <a:gd name="connsiteY28" fmla="*/ 3659204 h 3827499"/>
              <a:gd name="connsiteX29" fmla="*/ 196344 w 2777761"/>
              <a:gd name="connsiteY29" fmla="*/ 3704083 h 3827499"/>
              <a:gd name="connsiteX30" fmla="*/ 263662 w 2777761"/>
              <a:gd name="connsiteY30" fmla="*/ 3805059 h 3827499"/>
              <a:gd name="connsiteX31" fmla="*/ 555372 w 2777761"/>
              <a:gd name="connsiteY31" fmla="*/ 3827499 h 3827499"/>
              <a:gd name="connsiteX32" fmla="*/ 589031 w 2777761"/>
              <a:gd name="connsiteY32" fmla="*/ 3619936 h 3827499"/>
              <a:gd name="connsiteX33" fmla="*/ 645129 w 2777761"/>
              <a:gd name="connsiteY33" fmla="*/ 3614326 h 3827499"/>
              <a:gd name="connsiteX34" fmla="*/ 690008 w 2777761"/>
              <a:gd name="connsiteY34" fmla="*/ 3737742 h 3827499"/>
              <a:gd name="connsiteX35" fmla="*/ 774155 w 2777761"/>
              <a:gd name="connsiteY35" fmla="*/ 3743352 h 3827499"/>
              <a:gd name="connsiteX36" fmla="*/ 779765 w 2777761"/>
              <a:gd name="connsiteY36" fmla="*/ 3513349 h 3827499"/>
              <a:gd name="connsiteX37" fmla="*/ 746106 w 2777761"/>
              <a:gd name="connsiteY37" fmla="*/ 3244078 h 3827499"/>
              <a:gd name="connsiteX38" fmla="*/ 903181 w 2777761"/>
              <a:gd name="connsiteY38" fmla="*/ 2666267 h 3827499"/>
              <a:gd name="connsiteX39" fmla="*/ 1166842 w 2777761"/>
              <a:gd name="connsiteY39" fmla="*/ 2559680 h 3827499"/>
              <a:gd name="connsiteX40" fmla="*/ 1531480 w 2777761"/>
              <a:gd name="connsiteY40" fmla="*/ 2666267 h 3827499"/>
              <a:gd name="connsiteX41" fmla="*/ 1593188 w 2777761"/>
              <a:gd name="connsiteY41" fmla="*/ 2666267 h 3827499"/>
              <a:gd name="connsiteX42" fmla="*/ 1649286 w 2777761"/>
              <a:gd name="connsiteY42" fmla="*/ 2767244 h 3827499"/>
              <a:gd name="connsiteX43" fmla="*/ 1800751 w 2777761"/>
              <a:gd name="connsiteY43" fmla="*/ 2800902 h 3827499"/>
              <a:gd name="connsiteX44" fmla="*/ 1811971 w 2777761"/>
              <a:gd name="connsiteY44" fmla="*/ 2834561 h 3827499"/>
              <a:gd name="connsiteX45" fmla="*/ 1772702 w 2777761"/>
              <a:gd name="connsiteY45" fmla="*/ 3036515 h 3827499"/>
              <a:gd name="connsiteX46" fmla="*/ 1750263 w 2777761"/>
              <a:gd name="connsiteY46" fmla="*/ 3361884 h 3827499"/>
              <a:gd name="connsiteX47" fmla="*/ 1542700 w 2777761"/>
              <a:gd name="connsiteY47" fmla="*/ 3384323 h 3827499"/>
              <a:gd name="connsiteX48" fmla="*/ 1206111 w 2777761"/>
              <a:gd name="connsiteY48" fmla="*/ 3434812 h 3827499"/>
              <a:gd name="connsiteX49" fmla="*/ 1178062 w 2777761"/>
              <a:gd name="connsiteY49" fmla="*/ 3507739 h 3827499"/>
              <a:gd name="connsiteX50" fmla="*/ 1116354 w 2777761"/>
              <a:gd name="connsiteY50" fmla="*/ 3535788 h 3827499"/>
              <a:gd name="connsiteX51" fmla="*/ 1144403 w 2777761"/>
              <a:gd name="connsiteY51" fmla="*/ 3670424 h 3827499"/>
              <a:gd name="connsiteX52" fmla="*/ 1284648 w 2777761"/>
              <a:gd name="connsiteY52" fmla="*/ 3676034 h 3827499"/>
              <a:gd name="connsiteX53" fmla="*/ 1279038 w 2777761"/>
              <a:gd name="connsiteY53" fmla="*/ 3524569 h 3827499"/>
              <a:gd name="connsiteX54" fmla="*/ 1458552 w 2777761"/>
              <a:gd name="connsiteY54" fmla="*/ 3535788 h 3827499"/>
              <a:gd name="connsiteX55" fmla="*/ 1430503 w 2777761"/>
              <a:gd name="connsiteY55" fmla="*/ 3614326 h 3827499"/>
              <a:gd name="connsiteX56" fmla="*/ 1402454 w 2777761"/>
              <a:gd name="connsiteY56" fmla="*/ 3676034 h 3827499"/>
              <a:gd name="connsiteX57" fmla="*/ 1318307 w 2777761"/>
              <a:gd name="connsiteY57" fmla="*/ 3692863 h 3827499"/>
              <a:gd name="connsiteX58" fmla="*/ 1452943 w 2777761"/>
              <a:gd name="connsiteY58" fmla="*/ 3816279 h 3827499"/>
              <a:gd name="connsiteX59" fmla="*/ 1520260 w 2777761"/>
              <a:gd name="connsiteY59" fmla="*/ 3681644 h 3827499"/>
              <a:gd name="connsiteX60" fmla="*/ 1823190 w 2777761"/>
              <a:gd name="connsiteY60" fmla="*/ 3580667 h 3827499"/>
              <a:gd name="connsiteX61" fmla="*/ 2159779 w 2777761"/>
              <a:gd name="connsiteY61" fmla="*/ 3653594 h 3827499"/>
              <a:gd name="connsiteX62" fmla="*/ 2114901 w 2777761"/>
              <a:gd name="connsiteY62" fmla="*/ 3754571 h 3827499"/>
              <a:gd name="connsiteX63" fmla="*/ 2210268 w 2777761"/>
              <a:gd name="connsiteY63" fmla="*/ 3821889 h 3827499"/>
              <a:gd name="connsiteX64" fmla="*/ 2283195 w 2777761"/>
              <a:gd name="connsiteY64" fmla="*/ 3771401 h 3827499"/>
              <a:gd name="connsiteX65" fmla="*/ 2271976 w 2777761"/>
              <a:gd name="connsiteY65" fmla="*/ 3676034 h 3827499"/>
              <a:gd name="connsiteX66" fmla="*/ 2451490 w 2777761"/>
              <a:gd name="connsiteY66" fmla="*/ 3597496 h 3827499"/>
              <a:gd name="connsiteX67" fmla="*/ 2434660 w 2777761"/>
              <a:gd name="connsiteY67" fmla="*/ 3423592 h 3827499"/>
              <a:gd name="connsiteX68" fmla="*/ 1929777 w 2777761"/>
              <a:gd name="connsiteY68" fmla="*/ 3395543 h 3827499"/>
              <a:gd name="connsiteX69" fmla="*/ 1918557 w 2777761"/>
              <a:gd name="connsiteY69" fmla="*/ 3070174 h 3827499"/>
              <a:gd name="connsiteX70" fmla="*/ 1884898 w 2777761"/>
              <a:gd name="connsiteY70" fmla="*/ 3053344 h 3827499"/>
              <a:gd name="connsiteX71" fmla="*/ 1907338 w 2777761"/>
              <a:gd name="connsiteY71" fmla="*/ 2873830 h 3827499"/>
              <a:gd name="connsiteX72" fmla="*/ 1862459 w 2777761"/>
              <a:gd name="connsiteY72" fmla="*/ 2812122 h 3827499"/>
              <a:gd name="connsiteX73" fmla="*/ 2109291 w 2777761"/>
              <a:gd name="connsiteY73" fmla="*/ 2756024 h 3827499"/>
              <a:gd name="connsiteX74" fmla="*/ 2131730 w 2777761"/>
              <a:gd name="connsiteY74" fmla="*/ 2626998 h 3827499"/>
              <a:gd name="connsiteX75" fmla="*/ 2372952 w 2777761"/>
              <a:gd name="connsiteY75" fmla="*/ 2660657 h 3827499"/>
              <a:gd name="connsiteX76" fmla="*/ 2597345 w 2777761"/>
              <a:gd name="connsiteY76" fmla="*/ 2071626 h 3827499"/>
              <a:gd name="connsiteX77" fmla="*/ 2552466 w 2777761"/>
              <a:gd name="connsiteY77" fmla="*/ 1987479 h 3827499"/>
              <a:gd name="connsiteX78" fmla="*/ 2698322 w 2777761"/>
              <a:gd name="connsiteY78" fmla="*/ 1499425 h 3827499"/>
              <a:gd name="connsiteX79" fmla="*/ 2642224 w 2777761"/>
              <a:gd name="connsiteY79" fmla="*/ 1392839 h 3827499"/>
              <a:gd name="connsiteX80" fmla="*/ 2485148 w 2777761"/>
              <a:gd name="connsiteY80" fmla="*/ 837467 h 3827499"/>
              <a:gd name="connsiteX81" fmla="*/ 2743201 w 2777761"/>
              <a:gd name="connsiteY81" fmla="*/ 714051 h 3827499"/>
              <a:gd name="connsiteX82" fmla="*/ 2715151 w 2777761"/>
              <a:gd name="connsiteY82" fmla="*/ 472829 h 3827499"/>
              <a:gd name="connsiteX83" fmla="*/ 2597345 w 2777761"/>
              <a:gd name="connsiteY83" fmla="*/ 91363 h 3827499"/>
              <a:gd name="connsiteX0" fmla="*/ 2597345 w 2777761"/>
              <a:gd name="connsiteY0" fmla="*/ 91363 h 3827499"/>
              <a:gd name="connsiteX1" fmla="*/ 2395391 w 2777761"/>
              <a:gd name="connsiteY1" fmla="*/ 1604 h 3827499"/>
              <a:gd name="connsiteX2" fmla="*/ 2193438 w 2777761"/>
              <a:gd name="connsiteY2" fmla="*/ 197948 h 3827499"/>
              <a:gd name="connsiteX3" fmla="*/ 2114901 w 2777761"/>
              <a:gd name="connsiteY3" fmla="*/ 214777 h 3827499"/>
              <a:gd name="connsiteX4" fmla="*/ 2142950 w 2777761"/>
              <a:gd name="connsiteY4" fmla="*/ 326974 h 3827499"/>
              <a:gd name="connsiteX5" fmla="*/ 2047583 w 2777761"/>
              <a:gd name="connsiteY5" fmla="*/ 495268 h 3827499"/>
              <a:gd name="connsiteX6" fmla="*/ 2159779 w 2777761"/>
              <a:gd name="connsiteY6" fmla="*/ 747710 h 3827499"/>
              <a:gd name="connsiteX7" fmla="*/ 2030754 w 2777761"/>
              <a:gd name="connsiteY7" fmla="*/ 792588 h 3827499"/>
              <a:gd name="connsiteX8" fmla="*/ 1997095 w 2777761"/>
              <a:gd name="connsiteY8" fmla="*/ 859906 h 3827499"/>
              <a:gd name="connsiteX9" fmla="*/ 1997095 w 2777761"/>
              <a:gd name="connsiteY9" fmla="*/ 747710 h 3827499"/>
              <a:gd name="connsiteX10" fmla="*/ 1946606 w 2777761"/>
              <a:gd name="connsiteY10" fmla="*/ 708441 h 3827499"/>
              <a:gd name="connsiteX11" fmla="*/ 1772702 w 2777761"/>
              <a:gd name="connsiteY11" fmla="*/ 758929 h 3827499"/>
              <a:gd name="connsiteX12" fmla="*/ 1402454 w 2777761"/>
              <a:gd name="connsiteY12" fmla="*/ 618684 h 3827499"/>
              <a:gd name="connsiteX13" fmla="*/ 1705384 w 2777761"/>
              <a:gd name="connsiteY13" fmla="*/ 1190885 h 3827499"/>
              <a:gd name="connsiteX14" fmla="*/ 1800751 w 2777761"/>
              <a:gd name="connsiteY14" fmla="*/ 1263813 h 3827499"/>
              <a:gd name="connsiteX15" fmla="*/ 1649286 w 2777761"/>
              <a:gd name="connsiteY15" fmla="*/ 1488205 h 3827499"/>
              <a:gd name="connsiteX16" fmla="*/ 1727824 w 2777761"/>
              <a:gd name="connsiteY16" fmla="*/ 1706988 h 3827499"/>
              <a:gd name="connsiteX17" fmla="*/ 1817581 w 2777761"/>
              <a:gd name="connsiteY17" fmla="*/ 1701379 h 3827499"/>
              <a:gd name="connsiteX18" fmla="*/ 1671725 w 2777761"/>
              <a:gd name="connsiteY18" fmla="*/ 1869673 h 3827499"/>
              <a:gd name="connsiteX19" fmla="*/ 914400 w 2777761"/>
              <a:gd name="connsiteY19" fmla="*/ 1617231 h 3827499"/>
              <a:gd name="connsiteX20" fmla="*/ 460005 w 2777761"/>
              <a:gd name="connsiteY20" fmla="*/ 2643828 h 3827499"/>
              <a:gd name="connsiteX21" fmla="*/ 263662 w 2777761"/>
              <a:gd name="connsiteY21" fmla="*/ 2851391 h 3827499"/>
              <a:gd name="connsiteX22" fmla="*/ 44879 w 2777761"/>
              <a:gd name="connsiteY22" fmla="*/ 2896269 h 3827499"/>
              <a:gd name="connsiteX23" fmla="*/ 0 w 2777761"/>
              <a:gd name="connsiteY23" fmla="*/ 3002856 h 3827499"/>
              <a:gd name="connsiteX24" fmla="*/ 274881 w 2777761"/>
              <a:gd name="connsiteY24" fmla="*/ 3126272 h 3827499"/>
              <a:gd name="connsiteX25" fmla="*/ 504884 w 2777761"/>
              <a:gd name="connsiteY25" fmla="*/ 3025295 h 3827499"/>
              <a:gd name="connsiteX26" fmla="*/ 471225 w 2777761"/>
              <a:gd name="connsiteY26" fmla="*/ 3154321 h 3827499"/>
              <a:gd name="connsiteX27" fmla="*/ 572201 w 2777761"/>
              <a:gd name="connsiteY27" fmla="*/ 3199199 h 3827499"/>
              <a:gd name="connsiteX28" fmla="*/ 381468 w 2777761"/>
              <a:gd name="connsiteY28" fmla="*/ 3659204 h 3827499"/>
              <a:gd name="connsiteX29" fmla="*/ 196344 w 2777761"/>
              <a:gd name="connsiteY29" fmla="*/ 3704083 h 3827499"/>
              <a:gd name="connsiteX30" fmla="*/ 263662 w 2777761"/>
              <a:gd name="connsiteY30" fmla="*/ 3805059 h 3827499"/>
              <a:gd name="connsiteX31" fmla="*/ 555372 w 2777761"/>
              <a:gd name="connsiteY31" fmla="*/ 3827499 h 3827499"/>
              <a:gd name="connsiteX32" fmla="*/ 589031 w 2777761"/>
              <a:gd name="connsiteY32" fmla="*/ 3619936 h 3827499"/>
              <a:gd name="connsiteX33" fmla="*/ 645129 w 2777761"/>
              <a:gd name="connsiteY33" fmla="*/ 3614326 h 3827499"/>
              <a:gd name="connsiteX34" fmla="*/ 690008 w 2777761"/>
              <a:gd name="connsiteY34" fmla="*/ 3737742 h 3827499"/>
              <a:gd name="connsiteX35" fmla="*/ 774155 w 2777761"/>
              <a:gd name="connsiteY35" fmla="*/ 3743352 h 3827499"/>
              <a:gd name="connsiteX36" fmla="*/ 779765 w 2777761"/>
              <a:gd name="connsiteY36" fmla="*/ 3513349 h 3827499"/>
              <a:gd name="connsiteX37" fmla="*/ 746106 w 2777761"/>
              <a:gd name="connsiteY37" fmla="*/ 3244078 h 3827499"/>
              <a:gd name="connsiteX38" fmla="*/ 903181 w 2777761"/>
              <a:gd name="connsiteY38" fmla="*/ 2666267 h 3827499"/>
              <a:gd name="connsiteX39" fmla="*/ 1166842 w 2777761"/>
              <a:gd name="connsiteY39" fmla="*/ 2559680 h 3827499"/>
              <a:gd name="connsiteX40" fmla="*/ 1531480 w 2777761"/>
              <a:gd name="connsiteY40" fmla="*/ 2666267 h 3827499"/>
              <a:gd name="connsiteX41" fmla="*/ 1593188 w 2777761"/>
              <a:gd name="connsiteY41" fmla="*/ 2666267 h 3827499"/>
              <a:gd name="connsiteX42" fmla="*/ 1649286 w 2777761"/>
              <a:gd name="connsiteY42" fmla="*/ 2767244 h 3827499"/>
              <a:gd name="connsiteX43" fmla="*/ 1800751 w 2777761"/>
              <a:gd name="connsiteY43" fmla="*/ 2800902 h 3827499"/>
              <a:gd name="connsiteX44" fmla="*/ 1811971 w 2777761"/>
              <a:gd name="connsiteY44" fmla="*/ 2834561 h 3827499"/>
              <a:gd name="connsiteX45" fmla="*/ 1772702 w 2777761"/>
              <a:gd name="connsiteY45" fmla="*/ 3036515 h 3827499"/>
              <a:gd name="connsiteX46" fmla="*/ 1750263 w 2777761"/>
              <a:gd name="connsiteY46" fmla="*/ 3361884 h 3827499"/>
              <a:gd name="connsiteX47" fmla="*/ 1542700 w 2777761"/>
              <a:gd name="connsiteY47" fmla="*/ 3384323 h 3827499"/>
              <a:gd name="connsiteX48" fmla="*/ 1206111 w 2777761"/>
              <a:gd name="connsiteY48" fmla="*/ 3434812 h 3827499"/>
              <a:gd name="connsiteX49" fmla="*/ 1178062 w 2777761"/>
              <a:gd name="connsiteY49" fmla="*/ 3507739 h 3827499"/>
              <a:gd name="connsiteX50" fmla="*/ 1116354 w 2777761"/>
              <a:gd name="connsiteY50" fmla="*/ 3535788 h 3827499"/>
              <a:gd name="connsiteX51" fmla="*/ 1144403 w 2777761"/>
              <a:gd name="connsiteY51" fmla="*/ 3670424 h 3827499"/>
              <a:gd name="connsiteX52" fmla="*/ 1284648 w 2777761"/>
              <a:gd name="connsiteY52" fmla="*/ 3676034 h 3827499"/>
              <a:gd name="connsiteX53" fmla="*/ 1279038 w 2777761"/>
              <a:gd name="connsiteY53" fmla="*/ 3524569 h 3827499"/>
              <a:gd name="connsiteX54" fmla="*/ 1458552 w 2777761"/>
              <a:gd name="connsiteY54" fmla="*/ 3535788 h 3827499"/>
              <a:gd name="connsiteX55" fmla="*/ 1430503 w 2777761"/>
              <a:gd name="connsiteY55" fmla="*/ 3614326 h 3827499"/>
              <a:gd name="connsiteX56" fmla="*/ 1402454 w 2777761"/>
              <a:gd name="connsiteY56" fmla="*/ 3676034 h 3827499"/>
              <a:gd name="connsiteX57" fmla="*/ 1318307 w 2777761"/>
              <a:gd name="connsiteY57" fmla="*/ 3692863 h 3827499"/>
              <a:gd name="connsiteX58" fmla="*/ 1452943 w 2777761"/>
              <a:gd name="connsiteY58" fmla="*/ 3816279 h 3827499"/>
              <a:gd name="connsiteX59" fmla="*/ 1520260 w 2777761"/>
              <a:gd name="connsiteY59" fmla="*/ 3681644 h 3827499"/>
              <a:gd name="connsiteX60" fmla="*/ 1823190 w 2777761"/>
              <a:gd name="connsiteY60" fmla="*/ 3580667 h 3827499"/>
              <a:gd name="connsiteX61" fmla="*/ 2159779 w 2777761"/>
              <a:gd name="connsiteY61" fmla="*/ 3653594 h 3827499"/>
              <a:gd name="connsiteX62" fmla="*/ 2114901 w 2777761"/>
              <a:gd name="connsiteY62" fmla="*/ 3754571 h 3827499"/>
              <a:gd name="connsiteX63" fmla="*/ 2210268 w 2777761"/>
              <a:gd name="connsiteY63" fmla="*/ 3821889 h 3827499"/>
              <a:gd name="connsiteX64" fmla="*/ 2283195 w 2777761"/>
              <a:gd name="connsiteY64" fmla="*/ 3771401 h 3827499"/>
              <a:gd name="connsiteX65" fmla="*/ 2271976 w 2777761"/>
              <a:gd name="connsiteY65" fmla="*/ 3676034 h 3827499"/>
              <a:gd name="connsiteX66" fmla="*/ 2451490 w 2777761"/>
              <a:gd name="connsiteY66" fmla="*/ 3597496 h 3827499"/>
              <a:gd name="connsiteX67" fmla="*/ 2434660 w 2777761"/>
              <a:gd name="connsiteY67" fmla="*/ 3423592 h 3827499"/>
              <a:gd name="connsiteX68" fmla="*/ 1929777 w 2777761"/>
              <a:gd name="connsiteY68" fmla="*/ 3395543 h 3827499"/>
              <a:gd name="connsiteX69" fmla="*/ 1918557 w 2777761"/>
              <a:gd name="connsiteY69" fmla="*/ 3070174 h 3827499"/>
              <a:gd name="connsiteX70" fmla="*/ 1884898 w 2777761"/>
              <a:gd name="connsiteY70" fmla="*/ 3053344 h 3827499"/>
              <a:gd name="connsiteX71" fmla="*/ 1907338 w 2777761"/>
              <a:gd name="connsiteY71" fmla="*/ 2873830 h 3827499"/>
              <a:gd name="connsiteX72" fmla="*/ 1862459 w 2777761"/>
              <a:gd name="connsiteY72" fmla="*/ 2812122 h 3827499"/>
              <a:gd name="connsiteX73" fmla="*/ 2109291 w 2777761"/>
              <a:gd name="connsiteY73" fmla="*/ 2756024 h 3827499"/>
              <a:gd name="connsiteX74" fmla="*/ 2131730 w 2777761"/>
              <a:gd name="connsiteY74" fmla="*/ 2626998 h 3827499"/>
              <a:gd name="connsiteX75" fmla="*/ 2372952 w 2777761"/>
              <a:gd name="connsiteY75" fmla="*/ 2660657 h 3827499"/>
              <a:gd name="connsiteX76" fmla="*/ 2597345 w 2777761"/>
              <a:gd name="connsiteY76" fmla="*/ 2071626 h 3827499"/>
              <a:gd name="connsiteX77" fmla="*/ 2552466 w 2777761"/>
              <a:gd name="connsiteY77" fmla="*/ 1987479 h 3827499"/>
              <a:gd name="connsiteX78" fmla="*/ 2698322 w 2777761"/>
              <a:gd name="connsiteY78" fmla="*/ 1499425 h 3827499"/>
              <a:gd name="connsiteX79" fmla="*/ 2642224 w 2777761"/>
              <a:gd name="connsiteY79" fmla="*/ 1392839 h 3827499"/>
              <a:gd name="connsiteX80" fmla="*/ 2485148 w 2777761"/>
              <a:gd name="connsiteY80" fmla="*/ 837467 h 3827499"/>
              <a:gd name="connsiteX81" fmla="*/ 2743201 w 2777761"/>
              <a:gd name="connsiteY81" fmla="*/ 714051 h 3827499"/>
              <a:gd name="connsiteX82" fmla="*/ 2715151 w 2777761"/>
              <a:gd name="connsiteY82" fmla="*/ 472829 h 3827499"/>
              <a:gd name="connsiteX83" fmla="*/ 2597345 w 2777761"/>
              <a:gd name="connsiteY83" fmla="*/ 91363 h 3827499"/>
              <a:gd name="connsiteX0" fmla="*/ 2597345 w 2777761"/>
              <a:gd name="connsiteY0" fmla="*/ 130631 h 3827499"/>
              <a:gd name="connsiteX1" fmla="*/ 2395391 w 2777761"/>
              <a:gd name="connsiteY1" fmla="*/ 1604 h 3827499"/>
              <a:gd name="connsiteX2" fmla="*/ 2193438 w 2777761"/>
              <a:gd name="connsiteY2" fmla="*/ 197948 h 3827499"/>
              <a:gd name="connsiteX3" fmla="*/ 2114901 w 2777761"/>
              <a:gd name="connsiteY3" fmla="*/ 214777 h 3827499"/>
              <a:gd name="connsiteX4" fmla="*/ 2142950 w 2777761"/>
              <a:gd name="connsiteY4" fmla="*/ 326974 h 3827499"/>
              <a:gd name="connsiteX5" fmla="*/ 2047583 w 2777761"/>
              <a:gd name="connsiteY5" fmla="*/ 495268 h 3827499"/>
              <a:gd name="connsiteX6" fmla="*/ 2159779 w 2777761"/>
              <a:gd name="connsiteY6" fmla="*/ 747710 h 3827499"/>
              <a:gd name="connsiteX7" fmla="*/ 2030754 w 2777761"/>
              <a:gd name="connsiteY7" fmla="*/ 792588 h 3827499"/>
              <a:gd name="connsiteX8" fmla="*/ 1997095 w 2777761"/>
              <a:gd name="connsiteY8" fmla="*/ 859906 h 3827499"/>
              <a:gd name="connsiteX9" fmla="*/ 1997095 w 2777761"/>
              <a:gd name="connsiteY9" fmla="*/ 747710 h 3827499"/>
              <a:gd name="connsiteX10" fmla="*/ 1946606 w 2777761"/>
              <a:gd name="connsiteY10" fmla="*/ 708441 h 3827499"/>
              <a:gd name="connsiteX11" fmla="*/ 1772702 w 2777761"/>
              <a:gd name="connsiteY11" fmla="*/ 758929 h 3827499"/>
              <a:gd name="connsiteX12" fmla="*/ 1402454 w 2777761"/>
              <a:gd name="connsiteY12" fmla="*/ 618684 h 3827499"/>
              <a:gd name="connsiteX13" fmla="*/ 1705384 w 2777761"/>
              <a:gd name="connsiteY13" fmla="*/ 1190885 h 3827499"/>
              <a:gd name="connsiteX14" fmla="*/ 1800751 w 2777761"/>
              <a:gd name="connsiteY14" fmla="*/ 1263813 h 3827499"/>
              <a:gd name="connsiteX15" fmla="*/ 1649286 w 2777761"/>
              <a:gd name="connsiteY15" fmla="*/ 1488205 h 3827499"/>
              <a:gd name="connsiteX16" fmla="*/ 1727824 w 2777761"/>
              <a:gd name="connsiteY16" fmla="*/ 1706988 h 3827499"/>
              <a:gd name="connsiteX17" fmla="*/ 1817581 w 2777761"/>
              <a:gd name="connsiteY17" fmla="*/ 1701379 h 3827499"/>
              <a:gd name="connsiteX18" fmla="*/ 1671725 w 2777761"/>
              <a:gd name="connsiteY18" fmla="*/ 1869673 h 3827499"/>
              <a:gd name="connsiteX19" fmla="*/ 914400 w 2777761"/>
              <a:gd name="connsiteY19" fmla="*/ 1617231 h 3827499"/>
              <a:gd name="connsiteX20" fmla="*/ 460005 w 2777761"/>
              <a:gd name="connsiteY20" fmla="*/ 2643828 h 3827499"/>
              <a:gd name="connsiteX21" fmla="*/ 263662 w 2777761"/>
              <a:gd name="connsiteY21" fmla="*/ 2851391 h 3827499"/>
              <a:gd name="connsiteX22" fmla="*/ 44879 w 2777761"/>
              <a:gd name="connsiteY22" fmla="*/ 2896269 h 3827499"/>
              <a:gd name="connsiteX23" fmla="*/ 0 w 2777761"/>
              <a:gd name="connsiteY23" fmla="*/ 3002856 h 3827499"/>
              <a:gd name="connsiteX24" fmla="*/ 274881 w 2777761"/>
              <a:gd name="connsiteY24" fmla="*/ 3126272 h 3827499"/>
              <a:gd name="connsiteX25" fmla="*/ 504884 w 2777761"/>
              <a:gd name="connsiteY25" fmla="*/ 3025295 h 3827499"/>
              <a:gd name="connsiteX26" fmla="*/ 471225 w 2777761"/>
              <a:gd name="connsiteY26" fmla="*/ 3154321 h 3827499"/>
              <a:gd name="connsiteX27" fmla="*/ 572201 w 2777761"/>
              <a:gd name="connsiteY27" fmla="*/ 3199199 h 3827499"/>
              <a:gd name="connsiteX28" fmla="*/ 381468 w 2777761"/>
              <a:gd name="connsiteY28" fmla="*/ 3659204 h 3827499"/>
              <a:gd name="connsiteX29" fmla="*/ 196344 w 2777761"/>
              <a:gd name="connsiteY29" fmla="*/ 3704083 h 3827499"/>
              <a:gd name="connsiteX30" fmla="*/ 263662 w 2777761"/>
              <a:gd name="connsiteY30" fmla="*/ 3805059 h 3827499"/>
              <a:gd name="connsiteX31" fmla="*/ 555372 w 2777761"/>
              <a:gd name="connsiteY31" fmla="*/ 3827499 h 3827499"/>
              <a:gd name="connsiteX32" fmla="*/ 589031 w 2777761"/>
              <a:gd name="connsiteY32" fmla="*/ 3619936 h 3827499"/>
              <a:gd name="connsiteX33" fmla="*/ 645129 w 2777761"/>
              <a:gd name="connsiteY33" fmla="*/ 3614326 h 3827499"/>
              <a:gd name="connsiteX34" fmla="*/ 690008 w 2777761"/>
              <a:gd name="connsiteY34" fmla="*/ 3737742 h 3827499"/>
              <a:gd name="connsiteX35" fmla="*/ 774155 w 2777761"/>
              <a:gd name="connsiteY35" fmla="*/ 3743352 h 3827499"/>
              <a:gd name="connsiteX36" fmla="*/ 779765 w 2777761"/>
              <a:gd name="connsiteY36" fmla="*/ 3513349 h 3827499"/>
              <a:gd name="connsiteX37" fmla="*/ 746106 w 2777761"/>
              <a:gd name="connsiteY37" fmla="*/ 3244078 h 3827499"/>
              <a:gd name="connsiteX38" fmla="*/ 903181 w 2777761"/>
              <a:gd name="connsiteY38" fmla="*/ 2666267 h 3827499"/>
              <a:gd name="connsiteX39" fmla="*/ 1166842 w 2777761"/>
              <a:gd name="connsiteY39" fmla="*/ 2559680 h 3827499"/>
              <a:gd name="connsiteX40" fmla="*/ 1531480 w 2777761"/>
              <a:gd name="connsiteY40" fmla="*/ 2666267 h 3827499"/>
              <a:gd name="connsiteX41" fmla="*/ 1593188 w 2777761"/>
              <a:gd name="connsiteY41" fmla="*/ 2666267 h 3827499"/>
              <a:gd name="connsiteX42" fmla="*/ 1649286 w 2777761"/>
              <a:gd name="connsiteY42" fmla="*/ 2767244 h 3827499"/>
              <a:gd name="connsiteX43" fmla="*/ 1800751 w 2777761"/>
              <a:gd name="connsiteY43" fmla="*/ 2800902 h 3827499"/>
              <a:gd name="connsiteX44" fmla="*/ 1811971 w 2777761"/>
              <a:gd name="connsiteY44" fmla="*/ 2834561 h 3827499"/>
              <a:gd name="connsiteX45" fmla="*/ 1772702 w 2777761"/>
              <a:gd name="connsiteY45" fmla="*/ 3036515 h 3827499"/>
              <a:gd name="connsiteX46" fmla="*/ 1750263 w 2777761"/>
              <a:gd name="connsiteY46" fmla="*/ 3361884 h 3827499"/>
              <a:gd name="connsiteX47" fmla="*/ 1542700 w 2777761"/>
              <a:gd name="connsiteY47" fmla="*/ 3384323 h 3827499"/>
              <a:gd name="connsiteX48" fmla="*/ 1206111 w 2777761"/>
              <a:gd name="connsiteY48" fmla="*/ 3434812 h 3827499"/>
              <a:gd name="connsiteX49" fmla="*/ 1178062 w 2777761"/>
              <a:gd name="connsiteY49" fmla="*/ 3507739 h 3827499"/>
              <a:gd name="connsiteX50" fmla="*/ 1116354 w 2777761"/>
              <a:gd name="connsiteY50" fmla="*/ 3535788 h 3827499"/>
              <a:gd name="connsiteX51" fmla="*/ 1144403 w 2777761"/>
              <a:gd name="connsiteY51" fmla="*/ 3670424 h 3827499"/>
              <a:gd name="connsiteX52" fmla="*/ 1284648 w 2777761"/>
              <a:gd name="connsiteY52" fmla="*/ 3676034 h 3827499"/>
              <a:gd name="connsiteX53" fmla="*/ 1279038 w 2777761"/>
              <a:gd name="connsiteY53" fmla="*/ 3524569 h 3827499"/>
              <a:gd name="connsiteX54" fmla="*/ 1458552 w 2777761"/>
              <a:gd name="connsiteY54" fmla="*/ 3535788 h 3827499"/>
              <a:gd name="connsiteX55" fmla="*/ 1430503 w 2777761"/>
              <a:gd name="connsiteY55" fmla="*/ 3614326 h 3827499"/>
              <a:gd name="connsiteX56" fmla="*/ 1402454 w 2777761"/>
              <a:gd name="connsiteY56" fmla="*/ 3676034 h 3827499"/>
              <a:gd name="connsiteX57" fmla="*/ 1318307 w 2777761"/>
              <a:gd name="connsiteY57" fmla="*/ 3692863 h 3827499"/>
              <a:gd name="connsiteX58" fmla="*/ 1452943 w 2777761"/>
              <a:gd name="connsiteY58" fmla="*/ 3816279 h 3827499"/>
              <a:gd name="connsiteX59" fmla="*/ 1520260 w 2777761"/>
              <a:gd name="connsiteY59" fmla="*/ 3681644 h 3827499"/>
              <a:gd name="connsiteX60" fmla="*/ 1823190 w 2777761"/>
              <a:gd name="connsiteY60" fmla="*/ 3580667 h 3827499"/>
              <a:gd name="connsiteX61" fmla="*/ 2159779 w 2777761"/>
              <a:gd name="connsiteY61" fmla="*/ 3653594 h 3827499"/>
              <a:gd name="connsiteX62" fmla="*/ 2114901 w 2777761"/>
              <a:gd name="connsiteY62" fmla="*/ 3754571 h 3827499"/>
              <a:gd name="connsiteX63" fmla="*/ 2210268 w 2777761"/>
              <a:gd name="connsiteY63" fmla="*/ 3821889 h 3827499"/>
              <a:gd name="connsiteX64" fmla="*/ 2283195 w 2777761"/>
              <a:gd name="connsiteY64" fmla="*/ 3771401 h 3827499"/>
              <a:gd name="connsiteX65" fmla="*/ 2271976 w 2777761"/>
              <a:gd name="connsiteY65" fmla="*/ 3676034 h 3827499"/>
              <a:gd name="connsiteX66" fmla="*/ 2451490 w 2777761"/>
              <a:gd name="connsiteY66" fmla="*/ 3597496 h 3827499"/>
              <a:gd name="connsiteX67" fmla="*/ 2434660 w 2777761"/>
              <a:gd name="connsiteY67" fmla="*/ 3423592 h 3827499"/>
              <a:gd name="connsiteX68" fmla="*/ 1929777 w 2777761"/>
              <a:gd name="connsiteY68" fmla="*/ 3395543 h 3827499"/>
              <a:gd name="connsiteX69" fmla="*/ 1918557 w 2777761"/>
              <a:gd name="connsiteY69" fmla="*/ 3070174 h 3827499"/>
              <a:gd name="connsiteX70" fmla="*/ 1884898 w 2777761"/>
              <a:gd name="connsiteY70" fmla="*/ 3053344 h 3827499"/>
              <a:gd name="connsiteX71" fmla="*/ 1907338 w 2777761"/>
              <a:gd name="connsiteY71" fmla="*/ 2873830 h 3827499"/>
              <a:gd name="connsiteX72" fmla="*/ 1862459 w 2777761"/>
              <a:gd name="connsiteY72" fmla="*/ 2812122 h 3827499"/>
              <a:gd name="connsiteX73" fmla="*/ 2109291 w 2777761"/>
              <a:gd name="connsiteY73" fmla="*/ 2756024 h 3827499"/>
              <a:gd name="connsiteX74" fmla="*/ 2131730 w 2777761"/>
              <a:gd name="connsiteY74" fmla="*/ 2626998 h 3827499"/>
              <a:gd name="connsiteX75" fmla="*/ 2372952 w 2777761"/>
              <a:gd name="connsiteY75" fmla="*/ 2660657 h 3827499"/>
              <a:gd name="connsiteX76" fmla="*/ 2597345 w 2777761"/>
              <a:gd name="connsiteY76" fmla="*/ 2071626 h 3827499"/>
              <a:gd name="connsiteX77" fmla="*/ 2552466 w 2777761"/>
              <a:gd name="connsiteY77" fmla="*/ 1987479 h 3827499"/>
              <a:gd name="connsiteX78" fmla="*/ 2698322 w 2777761"/>
              <a:gd name="connsiteY78" fmla="*/ 1499425 h 3827499"/>
              <a:gd name="connsiteX79" fmla="*/ 2642224 w 2777761"/>
              <a:gd name="connsiteY79" fmla="*/ 1392839 h 3827499"/>
              <a:gd name="connsiteX80" fmla="*/ 2485148 w 2777761"/>
              <a:gd name="connsiteY80" fmla="*/ 837467 h 3827499"/>
              <a:gd name="connsiteX81" fmla="*/ 2743201 w 2777761"/>
              <a:gd name="connsiteY81" fmla="*/ 714051 h 3827499"/>
              <a:gd name="connsiteX82" fmla="*/ 2715151 w 2777761"/>
              <a:gd name="connsiteY82" fmla="*/ 472829 h 3827499"/>
              <a:gd name="connsiteX83" fmla="*/ 2597345 w 2777761"/>
              <a:gd name="connsiteY83" fmla="*/ 130631 h 3827499"/>
              <a:gd name="connsiteX0" fmla="*/ 2597345 w 2777761"/>
              <a:gd name="connsiteY0" fmla="*/ 91863 h 3788731"/>
              <a:gd name="connsiteX1" fmla="*/ 2434660 w 2777761"/>
              <a:gd name="connsiteY1" fmla="*/ 2105 h 3788731"/>
              <a:gd name="connsiteX2" fmla="*/ 2193438 w 2777761"/>
              <a:gd name="connsiteY2" fmla="*/ 159180 h 3788731"/>
              <a:gd name="connsiteX3" fmla="*/ 2114901 w 2777761"/>
              <a:gd name="connsiteY3" fmla="*/ 176009 h 3788731"/>
              <a:gd name="connsiteX4" fmla="*/ 2142950 w 2777761"/>
              <a:gd name="connsiteY4" fmla="*/ 288206 h 3788731"/>
              <a:gd name="connsiteX5" fmla="*/ 2047583 w 2777761"/>
              <a:gd name="connsiteY5" fmla="*/ 456500 h 3788731"/>
              <a:gd name="connsiteX6" fmla="*/ 2159779 w 2777761"/>
              <a:gd name="connsiteY6" fmla="*/ 708942 h 3788731"/>
              <a:gd name="connsiteX7" fmla="*/ 2030754 w 2777761"/>
              <a:gd name="connsiteY7" fmla="*/ 753820 h 3788731"/>
              <a:gd name="connsiteX8" fmla="*/ 1997095 w 2777761"/>
              <a:gd name="connsiteY8" fmla="*/ 821138 h 3788731"/>
              <a:gd name="connsiteX9" fmla="*/ 1997095 w 2777761"/>
              <a:gd name="connsiteY9" fmla="*/ 708942 h 3788731"/>
              <a:gd name="connsiteX10" fmla="*/ 1946606 w 2777761"/>
              <a:gd name="connsiteY10" fmla="*/ 669673 h 3788731"/>
              <a:gd name="connsiteX11" fmla="*/ 1772702 w 2777761"/>
              <a:gd name="connsiteY11" fmla="*/ 720161 h 3788731"/>
              <a:gd name="connsiteX12" fmla="*/ 1402454 w 2777761"/>
              <a:gd name="connsiteY12" fmla="*/ 579916 h 3788731"/>
              <a:gd name="connsiteX13" fmla="*/ 1705384 w 2777761"/>
              <a:gd name="connsiteY13" fmla="*/ 1152117 h 3788731"/>
              <a:gd name="connsiteX14" fmla="*/ 1800751 w 2777761"/>
              <a:gd name="connsiteY14" fmla="*/ 1225045 h 3788731"/>
              <a:gd name="connsiteX15" fmla="*/ 1649286 w 2777761"/>
              <a:gd name="connsiteY15" fmla="*/ 1449437 h 3788731"/>
              <a:gd name="connsiteX16" fmla="*/ 1727824 w 2777761"/>
              <a:gd name="connsiteY16" fmla="*/ 1668220 h 3788731"/>
              <a:gd name="connsiteX17" fmla="*/ 1817581 w 2777761"/>
              <a:gd name="connsiteY17" fmla="*/ 1662611 h 3788731"/>
              <a:gd name="connsiteX18" fmla="*/ 1671725 w 2777761"/>
              <a:gd name="connsiteY18" fmla="*/ 1830905 h 3788731"/>
              <a:gd name="connsiteX19" fmla="*/ 914400 w 2777761"/>
              <a:gd name="connsiteY19" fmla="*/ 1578463 h 3788731"/>
              <a:gd name="connsiteX20" fmla="*/ 460005 w 2777761"/>
              <a:gd name="connsiteY20" fmla="*/ 2605060 h 3788731"/>
              <a:gd name="connsiteX21" fmla="*/ 263662 w 2777761"/>
              <a:gd name="connsiteY21" fmla="*/ 2812623 h 3788731"/>
              <a:gd name="connsiteX22" fmla="*/ 44879 w 2777761"/>
              <a:gd name="connsiteY22" fmla="*/ 2857501 h 3788731"/>
              <a:gd name="connsiteX23" fmla="*/ 0 w 2777761"/>
              <a:gd name="connsiteY23" fmla="*/ 2964088 h 3788731"/>
              <a:gd name="connsiteX24" fmla="*/ 274881 w 2777761"/>
              <a:gd name="connsiteY24" fmla="*/ 3087504 h 3788731"/>
              <a:gd name="connsiteX25" fmla="*/ 504884 w 2777761"/>
              <a:gd name="connsiteY25" fmla="*/ 2986527 h 3788731"/>
              <a:gd name="connsiteX26" fmla="*/ 471225 w 2777761"/>
              <a:gd name="connsiteY26" fmla="*/ 3115553 h 3788731"/>
              <a:gd name="connsiteX27" fmla="*/ 572201 w 2777761"/>
              <a:gd name="connsiteY27" fmla="*/ 3160431 h 3788731"/>
              <a:gd name="connsiteX28" fmla="*/ 381468 w 2777761"/>
              <a:gd name="connsiteY28" fmla="*/ 3620436 h 3788731"/>
              <a:gd name="connsiteX29" fmla="*/ 196344 w 2777761"/>
              <a:gd name="connsiteY29" fmla="*/ 3665315 h 3788731"/>
              <a:gd name="connsiteX30" fmla="*/ 263662 w 2777761"/>
              <a:gd name="connsiteY30" fmla="*/ 3766291 h 3788731"/>
              <a:gd name="connsiteX31" fmla="*/ 555372 w 2777761"/>
              <a:gd name="connsiteY31" fmla="*/ 3788731 h 3788731"/>
              <a:gd name="connsiteX32" fmla="*/ 589031 w 2777761"/>
              <a:gd name="connsiteY32" fmla="*/ 3581168 h 3788731"/>
              <a:gd name="connsiteX33" fmla="*/ 645129 w 2777761"/>
              <a:gd name="connsiteY33" fmla="*/ 3575558 h 3788731"/>
              <a:gd name="connsiteX34" fmla="*/ 690008 w 2777761"/>
              <a:gd name="connsiteY34" fmla="*/ 3698974 h 3788731"/>
              <a:gd name="connsiteX35" fmla="*/ 774155 w 2777761"/>
              <a:gd name="connsiteY35" fmla="*/ 3704584 h 3788731"/>
              <a:gd name="connsiteX36" fmla="*/ 779765 w 2777761"/>
              <a:gd name="connsiteY36" fmla="*/ 3474581 h 3788731"/>
              <a:gd name="connsiteX37" fmla="*/ 746106 w 2777761"/>
              <a:gd name="connsiteY37" fmla="*/ 3205310 h 3788731"/>
              <a:gd name="connsiteX38" fmla="*/ 903181 w 2777761"/>
              <a:gd name="connsiteY38" fmla="*/ 2627499 h 3788731"/>
              <a:gd name="connsiteX39" fmla="*/ 1166842 w 2777761"/>
              <a:gd name="connsiteY39" fmla="*/ 2520912 h 3788731"/>
              <a:gd name="connsiteX40" fmla="*/ 1531480 w 2777761"/>
              <a:gd name="connsiteY40" fmla="*/ 2627499 h 3788731"/>
              <a:gd name="connsiteX41" fmla="*/ 1593188 w 2777761"/>
              <a:gd name="connsiteY41" fmla="*/ 2627499 h 3788731"/>
              <a:gd name="connsiteX42" fmla="*/ 1649286 w 2777761"/>
              <a:gd name="connsiteY42" fmla="*/ 2728476 h 3788731"/>
              <a:gd name="connsiteX43" fmla="*/ 1800751 w 2777761"/>
              <a:gd name="connsiteY43" fmla="*/ 2762134 h 3788731"/>
              <a:gd name="connsiteX44" fmla="*/ 1811971 w 2777761"/>
              <a:gd name="connsiteY44" fmla="*/ 2795793 h 3788731"/>
              <a:gd name="connsiteX45" fmla="*/ 1772702 w 2777761"/>
              <a:gd name="connsiteY45" fmla="*/ 2997747 h 3788731"/>
              <a:gd name="connsiteX46" fmla="*/ 1750263 w 2777761"/>
              <a:gd name="connsiteY46" fmla="*/ 3323116 h 3788731"/>
              <a:gd name="connsiteX47" fmla="*/ 1542700 w 2777761"/>
              <a:gd name="connsiteY47" fmla="*/ 3345555 h 3788731"/>
              <a:gd name="connsiteX48" fmla="*/ 1206111 w 2777761"/>
              <a:gd name="connsiteY48" fmla="*/ 3396044 h 3788731"/>
              <a:gd name="connsiteX49" fmla="*/ 1178062 w 2777761"/>
              <a:gd name="connsiteY49" fmla="*/ 3468971 h 3788731"/>
              <a:gd name="connsiteX50" fmla="*/ 1116354 w 2777761"/>
              <a:gd name="connsiteY50" fmla="*/ 3497020 h 3788731"/>
              <a:gd name="connsiteX51" fmla="*/ 1144403 w 2777761"/>
              <a:gd name="connsiteY51" fmla="*/ 3631656 h 3788731"/>
              <a:gd name="connsiteX52" fmla="*/ 1284648 w 2777761"/>
              <a:gd name="connsiteY52" fmla="*/ 3637266 h 3788731"/>
              <a:gd name="connsiteX53" fmla="*/ 1279038 w 2777761"/>
              <a:gd name="connsiteY53" fmla="*/ 3485801 h 3788731"/>
              <a:gd name="connsiteX54" fmla="*/ 1458552 w 2777761"/>
              <a:gd name="connsiteY54" fmla="*/ 3497020 h 3788731"/>
              <a:gd name="connsiteX55" fmla="*/ 1430503 w 2777761"/>
              <a:gd name="connsiteY55" fmla="*/ 3575558 h 3788731"/>
              <a:gd name="connsiteX56" fmla="*/ 1402454 w 2777761"/>
              <a:gd name="connsiteY56" fmla="*/ 3637266 h 3788731"/>
              <a:gd name="connsiteX57" fmla="*/ 1318307 w 2777761"/>
              <a:gd name="connsiteY57" fmla="*/ 3654095 h 3788731"/>
              <a:gd name="connsiteX58" fmla="*/ 1452943 w 2777761"/>
              <a:gd name="connsiteY58" fmla="*/ 3777511 h 3788731"/>
              <a:gd name="connsiteX59" fmla="*/ 1520260 w 2777761"/>
              <a:gd name="connsiteY59" fmla="*/ 3642876 h 3788731"/>
              <a:gd name="connsiteX60" fmla="*/ 1823190 w 2777761"/>
              <a:gd name="connsiteY60" fmla="*/ 3541899 h 3788731"/>
              <a:gd name="connsiteX61" fmla="*/ 2159779 w 2777761"/>
              <a:gd name="connsiteY61" fmla="*/ 3614826 h 3788731"/>
              <a:gd name="connsiteX62" fmla="*/ 2114901 w 2777761"/>
              <a:gd name="connsiteY62" fmla="*/ 3715803 h 3788731"/>
              <a:gd name="connsiteX63" fmla="*/ 2210268 w 2777761"/>
              <a:gd name="connsiteY63" fmla="*/ 3783121 h 3788731"/>
              <a:gd name="connsiteX64" fmla="*/ 2283195 w 2777761"/>
              <a:gd name="connsiteY64" fmla="*/ 3732633 h 3788731"/>
              <a:gd name="connsiteX65" fmla="*/ 2271976 w 2777761"/>
              <a:gd name="connsiteY65" fmla="*/ 3637266 h 3788731"/>
              <a:gd name="connsiteX66" fmla="*/ 2451490 w 2777761"/>
              <a:gd name="connsiteY66" fmla="*/ 3558728 h 3788731"/>
              <a:gd name="connsiteX67" fmla="*/ 2434660 w 2777761"/>
              <a:gd name="connsiteY67" fmla="*/ 3384824 h 3788731"/>
              <a:gd name="connsiteX68" fmla="*/ 1929777 w 2777761"/>
              <a:gd name="connsiteY68" fmla="*/ 3356775 h 3788731"/>
              <a:gd name="connsiteX69" fmla="*/ 1918557 w 2777761"/>
              <a:gd name="connsiteY69" fmla="*/ 3031406 h 3788731"/>
              <a:gd name="connsiteX70" fmla="*/ 1884898 w 2777761"/>
              <a:gd name="connsiteY70" fmla="*/ 3014576 h 3788731"/>
              <a:gd name="connsiteX71" fmla="*/ 1907338 w 2777761"/>
              <a:gd name="connsiteY71" fmla="*/ 2835062 h 3788731"/>
              <a:gd name="connsiteX72" fmla="*/ 1862459 w 2777761"/>
              <a:gd name="connsiteY72" fmla="*/ 2773354 h 3788731"/>
              <a:gd name="connsiteX73" fmla="*/ 2109291 w 2777761"/>
              <a:gd name="connsiteY73" fmla="*/ 2717256 h 3788731"/>
              <a:gd name="connsiteX74" fmla="*/ 2131730 w 2777761"/>
              <a:gd name="connsiteY74" fmla="*/ 2588230 h 3788731"/>
              <a:gd name="connsiteX75" fmla="*/ 2372952 w 2777761"/>
              <a:gd name="connsiteY75" fmla="*/ 2621889 h 3788731"/>
              <a:gd name="connsiteX76" fmla="*/ 2597345 w 2777761"/>
              <a:gd name="connsiteY76" fmla="*/ 2032858 h 3788731"/>
              <a:gd name="connsiteX77" fmla="*/ 2552466 w 2777761"/>
              <a:gd name="connsiteY77" fmla="*/ 1948711 h 3788731"/>
              <a:gd name="connsiteX78" fmla="*/ 2698322 w 2777761"/>
              <a:gd name="connsiteY78" fmla="*/ 1460657 h 3788731"/>
              <a:gd name="connsiteX79" fmla="*/ 2642224 w 2777761"/>
              <a:gd name="connsiteY79" fmla="*/ 1354071 h 3788731"/>
              <a:gd name="connsiteX80" fmla="*/ 2485148 w 2777761"/>
              <a:gd name="connsiteY80" fmla="*/ 798699 h 3788731"/>
              <a:gd name="connsiteX81" fmla="*/ 2743201 w 2777761"/>
              <a:gd name="connsiteY81" fmla="*/ 675283 h 3788731"/>
              <a:gd name="connsiteX82" fmla="*/ 2715151 w 2777761"/>
              <a:gd name="connsiteY82" fmla="*/ 434061 h 3788731"/>
              <a:gd name="connsiteX83" fmla="*/ 2597345 w 2777761"/>
              <a:gd name="connsiteY83" fmla="*/ 91863 h 3788731"/>
              <a:gd name="connsiteX0" fmla="*/ 2631004 w 2777761"/>
              <a:gd name="connsiteY0" fmla="*/ 86253 h 3788731"/>
              <a:gd name="connsiteX1" fmla="*/ 2434660 w 2777761"/>
              <a:gd name="connsiteY1" fmla="*/ 2105 h 3788731"/>
              <a:gd name="connsiteX2" fmla="*/ 2193438 w 2777761"/>
              <a:gd name="connsiteY2" fmla="*/ 159180 h 3788731"/>
              <a:gd name="connsiteX3" fmla="*/ 2114901 w 2777761"/>
              <a:gd name="connsiteY3" fmla="*/ 176009 h 3788731"/>
              <a:gd name="connsiteX4" fmla="*/ 2142950 w 2777761"/>
              <a:gd name="connsiteY4" fmla="*/ 288206 h 3788731"/>
              <a:gd name="connsiteX5" fmla="*/ 2047583 w 2777761"/>
              <a:gd name="connsiteY5" fmla="*/ 456500 h 3788731"/>
              <a:gd name="connsiteX6" fmla="*/ 2159779 w 2777761"/>
              <a:gd name="connsiteY6" fmla="*/ 708942 h 3788731"/>
              <a:gd name="connsiteX7" fmla="*/ 2030754 w 2777761"/>
              <a:gd name="connsiteY7" fmla="*/ 753820 h 3788731"/>
              <a:gd name="connsiteX8" fmla="*/ 1997095 w 2777761"/>
              <a:gd name="connsiteY8" fmla="*/ 821138 h 3788731"/>
              <a:gd name="connsiteX9" fmla="*/ 1997095 w 2777761"/>
              <a:gd name="connsiteY9" fmla="*/ 708942 h 3788731"/>
              <a:gd name="connsiteX10" fmla="*/ 1946606 w 2777761"/>
              <a:gd name="connsiteY10" fmla="*/ 669673 h 3788731"/>
              <a:gd name="connsiteX11" fmla="*/ 1772702 w 2777761"/>
              <a:gd name="connsiteY11" fmla="*/ 720161 h 3788731"/>
              <a:gd name="connsiteX12" fmla="*/ 1402454 w 2777761"/>
              <a:gd name="connsiteY12" fmla="*/ 579916 h 3788731"/>
              <a:gd name="connsiteX13" fmla="*/ 1705384 w 2777761"/>
              <a:gd name="connsiteY13" fmla="*/ 1152117 h 3788731"/>
              <a:gd name="connsiteX14" fmla="*/ 1800751 w 2777761"/>
              <a:gd name="connsiteY14" fmla="*/ 1225045 h 3788731"/>
              <a:gd name="connsiteX15" fmla="*/ 1649286 w 2777761"/>
              <a:gd name="connsiteY15" fmla="*/ 1449437 h 3788731"/>
              <a:gd name="connsiteX16" fmla="*/ 1727824 w 2777761"/>
              <a:gd name="connsiteY16" fmla="*/ 1668220 h 3788731"/>
              <a:gd name="connsiteX17" fmla="*/ 1817581 w 2777761"/>
              <a:gd name="connsiteY17" fmla="*/ 1662611 h 3788731"/>
              <a:gd name="connsiteX18" fmla="*/ 1671725 w 2777761"/>
              <a:gd name="connsiteY18" fmla="*/ 1830905 h 3788731"/>
              <a:gd name="connsiteX19" fmla="*/ 914400 w 2777761"/>
              <a:gd name="connsiteY19" fmla="*/ 1578463 h 3788731"/>
              <a:gd name="connsiteX20" fmla="*/ 460005 w 2777761"/>
              <a:gd name="connsiteY20" fmla="*/ 2605060 h 3788731"/>
              <a:gd name="connsiteX21" fmla="*/ 263662 w 2777761"/>
              <a:gd name="connsiteY21" fmla="*/ 2812623 h 3788731"/>
              <a:gd name="connsiteX22" fmla="*/ 44879 w 2777761"/>
              <a:gd name="connsiteY22" fmla="*/ 2857501 h 3788731"/>
              <a:gd name="connsiteX23" fmla="*/ 0 w 2777761"/>
              <a:gd name="connsiteY23" fmla="*/ 2964088 h 3788731"/>
              <a:gd name="connsiteX24" fmla="*/ 274881 w 2777761"/>
              <a:gd name="connsiteY24" fmla="*/ 3087504 h 3788731"/>
              <a:gd name="connsiteX25" fmla="*/ 504884 w 2777761"/>
              <a:gd name="connsiteY25" fmla="*/ 2986527 h 3788731"/>
              <a:gd name="connsiteX26" fmla="*/ 471225 w 2777761"/>
              <a:gd name="connsiteY26" fmla="*/ 3115553 h 3788731"/>
              <a:gd name="connsiteX27" fmla="*/ 572201 w 2777761"/>
              <a:gd name="connsiteY27" fmla="*/ 3160431 h 3788731"/>
              <a:gd name="connsiteX28" fmla="*/ 381468 w 2777761"/>
              <a:gd name="connsiteY28" fmla="*/ 3620436 h 3788731"/>
              <a:gd name="connsiteX29" fmla="*/ 196344 w 2777761"/>
              <a:gd name="connsiteY29" fmla="*/ 3665315 h 3788731"/>
              <a:gd name="connsiteX30" fmla="*/ 263662 w 2777761"/>
              <a:gd name="connsiteY30" fmla="*/ 3766291 h 3788731"/>
              <a:gd name="connsiteX31" fmla="*/ 555372 w 2777761"/>
              <a:gd name="connsiteY31" fmla="*/ 3788731 h 3788731"/>
              <a:gd name="connsiteX32" fmla="*/ 589031 w 2777761"/>
              <a:gd name="connsiteY32" fmla="*/ 3581168 h 3788731"/>
              <a:gd name="connsiteX33" fmla="*/ 645129 w 2777761"/>
              <a:gd name="connsiteY33" fmla="*/ 3575558 h 3788731"/>
              <a:gd name="connsiteX34" fmla="*/ 690008 w 2777761"/>
              <a:gd name="connsiteY34" fmla="*/ 3698974 h 3788731"/>
              <a:gd name="connsiteX35" fmla="*/ 774155 w 2777761"/>
              <a:gd name="connsiteY35" fmla="*/ 3704584 h 3788731"/>
              <a:gd name="connsiteX36" fmla="*/ 779765 w 2777761"/>
              <a:gd name="connsiteY36" fmla="*/ 3474581 h 3788731"/>
              <a:gd name="connsiteX37" fmla="*/ 746106 w 2777761"/>
              <a:gd name="connsiteY37" fmla="*/ 3205310 h 3788731"/>
              <a:gd name="connsiteX38" fmla="*/ 903181 w 2777761"/>
              <a:gd name="connsiteY38" fmla="*/ 2627499 h 3788731"/>
              <a:gd name="connsiteX39" fmla="*/ 1166842 w 2777761"/>
              <a:gd name="connsiteY39" fmla="*/ 2520912 h 3788731"/>
              <a:gd name="connsiteX40" fmla="*/ 1531480 w 2777761"/>
              <a:gd name="connsiteY40" fmla="*/ 2627499 h 3788731"/>
              <a:gd name="connsiteX41" fmla="*/ 1593188 w 2777761"/>
              <a:gd name="connsiteY41" fmla="*/ 2627499 h 3788731"/>
              <a:gd name="connsiteX42" fmla="*/ 1649286 w 2777761"/>
              <a:gd name="connsiteY42" fmla="*/ 2728476 h 3788731"/>
              <a:gd name="connsiteX43" fmla="*/ 1800751 w 2777761"/>
              <a:gd name="connsiteY43" fmla="*/ 2762134 h 3788731"/>
              <a:gd name="connsiteX44" fmla="*/ 1811971 w 2777761"/>
              <a:gd name="connsiteY44" fmla="*/ 2795793 h 3788731"/>
              <a:gd name="connsiteX45" fmla="*/ 1772702 w 2777761"/>
              <a:gd name="connsiteY45" fmla="*/ 2997747 h 3788731"/>
              <a:gd name="connsiteX46" fmla="*/ 1750263 w 2777761"/>
              <a:gd name="connsiteY46" fmla="*/ 3323116 h 3788731"/>
              <a:gd name="connsiteX47" fmla="*/ 1542700 w 2777761"/>
              <a:gd name="connsiteY47" fmla="*/ 3345555 h 3788731"/>
              <a:gd name="connsiteX48" fmla="*/ 1206111 w 2777761"/>
              <a:gd name="connsiteY48" fmla="*/ 3396044 h 3788731"/>
              <a:gd name="connsiteX49" fmla="*/ 1178062 w 2777761"/>
              <a:gd name="connsiteY49" fmla="*/ 3468971 h 3788731"/>
              <a:gd name="connsiteX50" fmla="*/ 1116354 w 2777761"/>
              <a:gd name="connsiteY50" fmla="*/ 3497020 h 3788731"/>
              <a:gd name="connsiteX51" fmla="*/ 1144403 w 2777761"/>
              <a:gd name="connsiteY51" fmla="*/ 3631656 h 3788731"/>
              <a:gd name="connsiteX52" fmla="*/ 1284648 w 2777761"/>
              <a:gd name="connsiteY52" fmla="*/ 3637266 h 3788731"/>
              <a:gd name="connsiteX53" fmla="*/ 1279038 w 2777761"/>
              <a:gd name="connsiteY53" fmla="*/ 3485801 h 3788731"/>
              <a:gd name="connsiteX54" fmla="*/ 1458552 w 2777761"/>
              <a:gd name="connsiteY54" fmla="*/ 3497020 h 3788731"/>
              <a:gd name="connsiteX55" fmla="*/ 1430503 w 2777761"/>
              <a:gd name="connsiteY55" fmla="*/ 3575558 h 3788731"/>
              <a:gd name="connsiteX56" fmla="*/ 1402454 w 2777761"/>
              <a:gd name="connsiteY56" fmla="*/ 3637266 h 3788731"/>
              <a:gd name="connsiteX57" fmla="*/ 1318307 w 2777761"/>
              <a:gd name="connsiteY57" fmla="*/ 3654095 h 3788731"/>
              <a:gd name="connsiteX58" fmla="*/ 1452943 w 2777761"/>
              <a:gd name="connsiteY58" fmla="*/ 3777511 h 3788731"/>
              <a:gd name="connsiteX59" fmla="*/ 1520260 w 2777761"/>
              <a:gd name="connsiteY59" fmla="*/ 3642876 h 3788731"/>
              <a:gd name="connsiteX60" fmla="*/ 1823190 w 2777761"/>
              <a:gd name="connsiteY60" fmla="*/ 3541899 h 3788731"/>
              <a:gd name="connsiteX61" fmla="*/ 2159779 w 2777761"/>
              <a:gd name="connsiteY61" fmla="*/ 3614826 h 3788731"/>
              <a:gd name="connsiteX62" fmla="*/ 2114901 w 2777761"/>
              <a:gd name="connsiteY62" fmla="*/ 3715803 h 3788731"/>
              <a:gd name="connsiteX63" fmla="*/ 2210268 w 2777761"/>
              <a:gd name="connsiteY63" fmla="*/ 3783121 h 3788731"/>
              <a:gd name="connsiteX64" fmla="*/ 2283195 w 2777761"/>
              <a:gd name="connsiteY64" fmla="*/ 3732633 h 3788731"/>
              <a:gd name="connsiteX65" fmla="*/ 2271976 w 2777761"/>
              <a:gd name="connsiteY65" fmla="*/ 3637266 h 3788731"/>
              <a:gd name="connsiteX66" fmla="*/ 2451490 w 2777761"/>
              <a:gd name="connsiteY66" fmla="*/ 3558728 h 3788731"/>
              <a:gd name="connsiteX67" fmla="*/ 2434660 w 2777761"/>
              <a:gd name="connsiteY67" fmla="*/ 3384824 h 3788731"/>
              <a:gd name="connsiteX68" fmla="*/ 1929777 w 2777761"/>
              <a:gd name="connsiteY68" fmla="*/ 3356775 h 3788731"/>
              <a:gd name="connsiteX69" fmla="*/ 1918557 w 2777761"/>
              <a:gd name="connsiteY69" fmla="*/ 3031406 h 3788731"/>
              <a:gd name="connsiteX70" fmla="*/ 1884898 w 2777761"/>
              <a:gd name="connsiteY70" fmla="*/ 3014576 h 3788731"/>
              <a:gd name="connsiteX71" fmla="*/ 1907338 w 2777761"/>
              <a:gd name="connsiteY71" fmla="*/ 2835062 h 3788731"/>
              <a:gd name="connsiteX72" fmla="*/ 1862459 w 2777761"/>
              <a:gd name="connsiteY72" fmla="*/ 2773354 h 3788731"/>
              <a:gd name="connsiteX73" fmla="*/ 2109291 w 2777761"/>
              <a:gd name="connsiteY73" fmla="*/ 2717256 h 3788731"/>
              <a:gd name="connsiteX74" fmla="*/ 2131730 w 2777761"/>
              <a:gd name="connsiteY74" fmla="*/ 2588230 h 3788731"/>
              <a:gd name="connsiteX75" fmla="*/ 2372952 w 2777761"/>
              <a:gd name="connsiteY75" fmla="*/ 2621889 h 3788731"/>
              <a:gd name="connsiteX76" fmla="*/ 2597345 w 2777761"/>
              <a:gd name="connsiteY76" fmla="*/ 2032858 h 3788731"/>
              <a:gd name="connsiteX77" fmla="*/ 2552466 w 2777761"/>
              <a:gd name="connsiteY77" fmla="*/ 1948711 h 3788731"/>
              <a:gd name="connsiteX78" fmla="*/ 2698322 w 2777761"/>
              <a:gd name="connsiteY78" fmla="*/ 1460657 h 3788731"/>
              <a:gd name="connsiteX79" fmla="*/ 2642224 w 2777761"/>
              <a:gd name="connsiteY79" fmla="*/ 1354071 h 3788731"/>
              <a:gd name="connsiteX80" fmla="*/ 2485148 w 2777761"/>
              <a:gd name="connsiteY80" fmla="*/ 798699 h 3788731"/>
              <a:gd name="connsiteX81" fmla="*/ 2743201 w 2777761"/>
              <a:gd name="connsiteY81" fmla="*/ 675283 h 3788731"/>
              <a:gd name="connsiteX82" fmla="*/ 2715151 w 2777761"/>
              <a:gd name="connsiteY82" fmla="*/ 434061 h 3788731"/>
              <a:gd name="connsiteX83" fmla="*/ 2631004 w 2777761"/>
              <a:gd name="connsiteY83" fmla="*/ 86253 h 3788731"/>
              <a:gd name="connsiteX0" fmla="*/ 2631004 w 2777761"/>
              <a:gd name="connsiteY0" fmla="*/ 86253 h 3788731"/>
              <a:gd name="connsiteX1" fmla="*/ 2434660 w 2777761"/>
              <a:gd name="connsiteY1" fmla="*/ 2105 h 3788731"/>
              <a:gd name="connsiteX2" fmla="*/ 2193438 w 2777761"/>
              <a:gd name="connsiteY2" fmla="*/ 159180 h 3788731"/>
              <a:gd name="connsiteX3" fmla="*/ 2092462 w 2777761"/>
              <a:gd name="connsiteY3" fmla="*/ 198449 h 3788731"/>
              <a:gd name="connsiteX4" fmla="*/ 2142950 w 2777761"/>
              <a:gd name="connsiteY4" fmla="*/ 288206 h 3788731"/>
              <a:gd name="connsiteX5" fmla="*/ 2047583 w 2777761"/>
              <a:gd name="connsiteY5" fmla="*/ 456500 h 3788731"/>
              <a:gd name="connsiteX6" fmla="*/ 2159779 w 2777761"/>
              <a:gd name="connsiteY6" fmla="*/ 708942 h 3788731"/>
              <a:gd name="connsiteX7" fmla="*/ 2030754 w 2777761"/>
              <a:gd name="connsiteY7" fmla="*/ 753820 h 3788731"/>
              <a:gd name="connsiteX8" fmla="*/ 1997095 w 2777761"/>
              <a:gd name="connsiteY8" fmla="*/ 821138 h 3788731"/>
              <a:gd name="connsiteX9" fmla="*/ 1997095 w 2777761"/>
              <a:gd name="connsiteY9" fmla="*/ 708942 h 3788731"/>
              <a:gd name="connsiteX10" fmla="*/ 1946606 w 2777761"/>
              <a:gd name="connsiteY10" fmla="*/ 669673 h 3788731"/>
              <a:gd name="connsiteX11" fmla="*/ 1772702 w 2777761"/>
              <a:gd name="connsiteY11" fmla="*/ 720161 h 3788731"/>
              <a:gd name="connsiteX12" fmla="*/ 1402454 w 2777761"/>
              <a:gd name="connsiteY12" fmla="*/ 579916 h 3788731"/>
              <a:gd name="connsiteX13" fmla="*/ 1705384 w 2777761"/>
              <a:gd name="connsiteY13" fmla="*/ 1152117 h 3788731"/>
              <a:gd name="connsiteX14" fmla="*/ 1800751 w 2777761"/>
              <a:gd name="connsiteY14" fmla="*/ 1225045 h 3788731"/>
              <a:gd name="connsiteX15" fmla="*/ 1649286 w 2777761"/>
              <a:gd name="connsiteY15" fmla="*/ 1449437 h 3788731"/>
              <a:gd name="connsiteX16" fmla="*/ 1727824 w 2777761"/>
              <a:gd name="connsiteY16" fmla="*/ 1668220 h 3788731"/>
              <a:gd name="connsiteX17" fmla="*/ 1817581 w 2777761"/>
              <a:gd name="connsiteY17" fmla="*/ 1662611 h 3788731"/>
              <a:gd name="connsiteX18" fmla="*/ 1671725 w 2777761"/>
              <a:gd name="connsiteY18" fmla="*/ 1830905 h 3788731"/>
              <a:gd name="connsiteX19" fmla="*/ 914400 w 2777761"/>
              <a:gd name="connsiteY19" fmla="*/ 1578463 h 3788731"/>
              <a:gd name="connsiteX20" fmla="*/ 460005 w 2777761"/>
              <a:gd name="connsiteY20" fmla="*/ 2605060 h 3788731"/>
              <a:gd name="connsiteX21" fmla="*/ 263662 w 2777761"/>
              <a:gd name="connsiteY21" fmla="*/ 2812623 h 3788731"/>
              <a:gd name="connsiteX22" fmla="*/ 44879 w 2777761"/>
              <a:gd name="connsiteY22" fmla="*/ 2857501 h 3788731"/>
              <a:gd name="connsiteX23" fmla="*/ 0 w 2777761"/>
              <a:gd name="connsiteY23" fmla="*/ 2964088 h 3788731"/>
              <a:gd name="connsiteX24" fmla="*/ 274881 w 2777761"/>
              <a:gd name="connsiteY24" fmla="*/ 3087504 h 3788731"/>
              <a:gd name="connsiteX25" fmla="*/ 504884 w 2777761"/>
              <a:gd name="connsiteY25" fmla="*/ 2986527 h 3788731"/>
              <a:gd name="connsiteX26" fmla="*/ 471225 w 2777761"/>
              <a:gd name="connsiteY26" fmla="*/ 3115553 h 3788731"/>
              <a:gd name="connsiteX27" fmla="*/ 572201 w 2777761"/>
              <a:gd name="connsiteY27" fmla="*/ 3160431 h 3788731"/>
              <a:gd name="connsiteX28" fmla="*/ 381468 w 2777761"/>
              <a:gd name="connsiteY28" fmla="*/ 3620436 h 3788731"/>
              <a:gd name="connsiteX29" fmla="*/ 196344 w 2777761"/>
              <a:gd name="connsiteY29" fmla="*/ 3665315 h 3788731"/>
              <a:gd name="connsiteX30" fmla="*/ 263662 w 2777761"/>
              <a:gd name="connsiteY30" fmla="*/ 3766291 h 3788731"/>
              <a:gd name="connsiteX31" fmla="*/ 555372 w 2777761"/>
              <a:gd name="connsiteY31" fmla="*/ 3788731 h 3788731"/>
              <a:gd name="connsiteX32" fmla="*/ 589031 w 2777761"/>
              <a:gd name="connsiteY32" fmla="*/ 3581168 h 3788731"/>
              <a:gd name="connsiteX33" fmla="*/ 645129 w 2777761"/>
              <a:gd name="connsiteY33" fmla="*/ 3575558 h 3788731"/>
              <a:gd name="connsiteX34" fmla="*/ 690008 w 2777761"/>
              <a:gd name="connsiteY34" fmla="*/ 3698974 h 3788731"/>
              <a:gd name="connsiteX35" fmla="*/ 774155 w 2777761"/>
              <a:gd name="connsiteY35" fmla="*/ 3704584 h 3788731"/>
              <a:gd name="connsiteX36" fmla="*/ 779765 w 2777761"/>
              <a:gd name="connsiteY36" fmla="*/ 3474581 h 3788731"/>
              <a:gd name="connsiteX37" fmla="*/ 746106 w 2777761"/>
              <a:gd name="connsiteY37" fmla="*/ 3205310 h 3788731"/>
              <a:gd name="connsiteX38" fmla="*/ 903181 w 2777761"/>
              <a:gd name="connsiteY38" fmla="*/ 2627499 h 3788731"/>
              <a:gd name="connsiteX39" fmla="*/ 1166842 w 2777761"/>
              <a:gd name="connsiteY39" fmla="*/ 2520912 h 3788731"/>
              <a:gd name="connsiteX40" fmla="*/ 1531480 w 2777761"/>
              <a:gd name="connsiteY40" fmla="*/ 2627499 h 3788731"/>
              <a:gd name="connsiteX41" fmla="*/ 1593188 w 2777761"/>
              <a:gd name="connsiteY41" fmla="*/ 2627499 h 3788731"/>
              <a:gd name="connsiteX42" fmla="*/ 1649286 w 2777761"/>
              <a:gd name="connsiteY42" fmla="*/ 2728476 h 3788731"/>
              <a:gd name="connsiteX43" fmla="*/ 1800751 w 2777761"/>
              <a:gd name="connsiteY43" fmla="*/ 2762134 h 3788731"/>
              <a:gd name="connsiteX44" fmla="*/ 1811971 w 2777761"/>
              <a:gd name="connsiteY44" fmla="*/ 2795793 h 3788731"/>
              <a:gd name="connsiteX45" fmla="*/ 1772702 w 2777761"/>
              <a:gd name="connsiteY45" fmla="*/ 2997747 h 3788731"/>
              <a:gd name="connsiteX46" fmla="*/ 1750263 w 2777761"/>
              <a:gd name="connsiteY46" fmla="*/ 3323116 h 3788731"/>
              <a:gd name="connsiteX47" fmla="*/ 1542700 w 2777761"/>
              <a:gd name="connsiteY47" fmla="*/ 3345555 h 3788731"/>
              <a:gd name="connsiteX48" fmla="*/ 1206111 w 2777761"/>
              <a:gd name="connsiteY48" fmla="*/ 3396044 h 3788731"/>
              <a:gd name="connsiteX49" fmla="*/ 1178062 w 2777761"/>
              <a:gd name="connsiteY49" fmla="*/ 3468971 h 3788731"/>
              <a:gd name="connsiteX50" fmla="*/ 1116354 w 2777761"/>
              <a:gd name="connsiteY50" fmla="*/ 3497020 h 3788731"/>
              <a:gd name="connsiteX51" fmla="*/ 1144403 w 2777761"/>
              <a:gd name="connsiteY51" fmla="*/ 3631656 h 3788731"/>
              <a:gd name="connsiteX52" fmla="*/ 1284648 w 2777761"/>
              <a:gd name="connsiteY52" fmla="*/ 3637266 h 3788731"/>
              <a:gd name="connsiteX53" fmla="*/ 1279038 w 2777761"/>
              <a:gd name="connsiteY53" fmla="*/ 3485801 h 3788731"/>
              <a:gd name="connsiteX54" fmla="*/ 1458552 w 2777761"/>
              <a:gd name="connsiteY54" fmla="*/ 3497020 h 3788731"/>
              <a:gd name="connsiteX55" fmla="*/ 1430503 w 2777761"/>
              <a:gd name="connsiteY55" fmla="*/ 3575558 h 3788731"/>
              <a:gd name="connsiteX56" fmla="*/ 1402454 w 2777761"/>
              <a:gd name="connsiteY56" fmla="*/ 3637266 h 3788731"/>
              <a:gd name="connsiteX57" fmla="*/ 1318307 w 2777761"/>
              <a:gd name="connsiteY57" fmla="*/ 3654095 h 3788731"/>
              <a:gd name="connsiteX58" fmla="*/ 1452943 w 2777761"/>
              <a:gd name="connsiteY58" fmla="*/ 3777511 h 3788731"/>
              <a:gd name="connsiteX59" fmla="*/ 1520260 w 2777761"/>
              <a:gd name="connsiteY59" fmla="*/ 3642876 h 3788731"/>
              <a:gd name="connsiteX60" fmla="*/ 1823190 w 2777761"/>
              <a:gd name="connsiteY60" fmla="*/ 3541899 h 3788731"/>
              <a:gd name="connsiteX61" fmla="*/ 2159779 w 2777761"/>
              <a:gd name="connsiteY61" fmla="*/ 3614826 h 3788731"/>
              <a:gd name="connsiteX62" fmla="*/ 2114901 w 2777761"/>
              <a:gd name="connsiteY62" fmla="*/ 3715803 h 3788731"/>
              <a:gd name="connsiteX63" fmla="*/ 2210268 w 2777761"/>
              <a:gd name="connsiteY63" fmla="*/ 3783121 h 3788731"/>
              <a:gd name="connsiteX64" fmla="*/ 2283195 w 2777761"/>
              <a:gd name="connsiteY64" fmla="*/ 3732633 h 3788731"/>
              <a:gd name="connsiteX65" fmla="*/ 2271976 w 2777761"/>
              <a:gd name="connsiteY65" fmla="*/ 3637266 h 3788731"/>
              <a:gd name="connsiteX66" fmla="*/ 2451490 w 2777761"/>
              <a:gd name="connsiteY66" fmla="*/ 3558728 h 3788731"/>
              <a:gd name="connsiteX67" fmla="*/ 2434660 w 2777761"/>
              <a:gd name="connsiteY67" fmla="*/ 3384824 h 3788731"/>
              <a:gd name="connsiteX68" fmla="*/ 1929777 w 2777761"/>
              <a:gd name="connsiteY68" fmla="*/ 3356775 h 3788731"/>
              <a:gd name="connsiteX69" fmla="*/ 1918557 w 2777761"/>
              <a:gd name="connsiteY69" fmla="*/ 3031406 h 3788731"/>
              <a:gd name="connsiteX70" fmla="*/ 1884898 w 2777761"/>
              <a:gd name="connsiteY70" fmla="*/ 3014576 h 3788731"/>
              <a:gd name="connsiteX71" fmla="*/ 1907338 w 2777761"/>
              <a:gd name="connsiteY71" fmla="*/ 2835062 h 3788731"/>
              <a:gd name="connsiteX72" fmla="*/ 1862459 w 2777761"/>
              <a:gd name="connsiteY72" fmla="*/ 2773354 h 3788731"/>
              <a:gd name="connsiteX73" fmla="*/ 2109291 w 2777761"/>
              <a:gd name="connsiteY73" fmla="*/ 2717256 h 3788731"/>
              <a:gd name="connsiteX74" fmla="*/ 2131730 w 2777761"/>
              <a:gd name="connsiteY74" fmla="*/ 2588230 h 3788731"/>
              <a:gd name="connsiteX75" fmla="*/ 2372952 w 2777761"/>
              <a:gd name="connsiteY75" fmla="*/ 2621889 h 3788731"/>
              <a:gd name="connsiteX76" fmla="*/ 2597345 w 2777761"/>
              <a:gd name="connsiteY76" fmla="*/ 2032858 h 3788731"/>
              <a:gd name="connsiteX77" fmla="*/ 2552466 w 2777761"/>
              <a:gd name="connsiteY77" fmla="*/ 1948711 h 3788731"/>
              <a:gd name="connsiteX78" fmla="*/ 2698322 w 2777761"/>
              <a:gd name="connsiteY78" fmla="*/ 1460657 h 3788731"/>
              <a:gd name="connsiteX79" fmla="*/ 2642224 w 2777761"/>
              <a:gd name="connsiteY79" fmla="*/ 1354071 h 3788731"/>
              <a:gd name="connsiteX80" fmla="*/ 2485148 w 2777761"/>
              <a:gd name="connsiteY80" fmla="*/ 798699 h 3788731"/>
              <a:gd name="connsiteX81" fmla="*/ 2743201 w 2777761"/>
              <a:gd name="connsiteY81" fmla="*/ 675283 h 3788731"/>
              <a:gd name="connsiteX82" fmla="*/ 2715151 w 2777761"/>
              <a:gd name="connsiteY82" fmla="*/ 434061 h 3788731"/>
              <a:gd name="connsiteX83" fmla="*/ 2631004 w 2777761"/>
              <a:gd name="connsiteY83" fmla="*/ 86253 h 3788731"/>
              <a:gd name="connsiteX0" fmla="*/ 2631004 w 2777761"/>
              <a:gd name="connsiteY0" fmla="*/ 86253 h 3788731"/>
              <a:gd name="connsiteX1" fmla="*/ 2434660 w 2777761"/>
              <a:gd name="connsiteY1" fmla="*/ 2105 h 3788731"/>
              <a:gd name="connsiteX2" fmla="*/ 2193438 w 2777761"/>
              <a:gd name="connsiteY2" fmla="*/ 159180 h 3788731"/>
              <a:gd name="connsiteX3" fmla="*/ 2092462 w 2777761"/>
              <a:gd name="connsiteY3" fmla="*/ 198449 h 3788731"/>
              <a:gd name="connsiteX4" fmla="*/ 2142950 w 2777761"/>
              <a:gd name="connsiteY4" fmla="*/ 288206 h 3788731"/>
              <a:gd name="connsiteX5" fmla="*/ 2030754 w 2777761"/>
              <a:gd name="connsiteY5" fmla="*/ 450890 h 3788731"/>
              <a:gd name="connsiteX6" fmla="*/ 2159779 w 2777761"/>
              <a:gd name="connsiteY6" fmla="*/ 708942 h 3788731"/>
              <a:gd name="connsiteX7" fmla="*/ 2030754 w 2777761"/>
              <a:gd name="connsiteY7" fmla="*/ 753820 h 3788731"/>
              <a:gd name="connsiteX8" fmla="*/ 1997095 w 2777761"/>
              <a:gd name="connsiteY8" fmla="*/ 821138 h 3788731"/>
              <a:gd name="connsiteX9" fmla="*/ 1997095 w 2777761"/>
              <a:gd name="connsiteY9" fmla="*/ 708942 h 3788731"/>
              <a:gd name="connsiteX10" fmla="*/ 1946606 w 2777761"/>
              <a:gd name="connsiteY10" fmla="*/ 669673 h 3788731"/>
              <a:gd name="connsiteX11" fmla="*/ 1772702 w 2777761"/>
              <a:gd name="connsiteY11" fmla="*/ 720161 h 3788731"/>
              <a:gd name="connsiteX12" fmla="*/ 1402454 w 2777761"/>
              <a:gd name="connsiteY12" fmla="*/ 579916 h 3788731"/>
              <a:gd name="connsiteX13" fmla="*/ 1705384 w 2777761"/>
              <a:gd name="connsiteY13" fmla="*/ 1152117 h 3788731"/>
              <a:gd name="connsiteX14" fmla="*/ 1800751 w 2777761"/>
              <a:gd name="connsiteY14" fmla="*/ 1225045 h 3788731"/>
              <a:gd name="connsiteX15" fmla="*/ 1649286 w 2777761"/>
              <a:gd name="connsiteY15" fmla="*/ 1449437 h 3788731"/>
              <a:gd name="connsiteX16" fmla="*/ 1727824 w 2777761"/>
              <a:gd name="connsiteY16" fmla="*/ 1668220 h 3788731"/>
              <a:gd name="connsiteX17" fmla="*/ 1817581 w 2777761"/>
              <a:gd name="connsiteY17" fmla="*/ 1662611 h 3788731"/>
              <a:gd name="connsiteX18" fmla="*/ 1671725 w 2777761"/>
              <a:gd name="connsiteY18" fmla="*/ 1830905 h 3788731"/>
              <a:gd name="connsiteX19" fmla="*/ 914400 w 2777761"/>
              <a:gd name="connsiteY19" fmla="*/ 1578463 h 3788731"/>
              <a:gd name="connsiteX20" fmla="*/ 460005 w 2777761"/>
              <a:gd name="connsiteY20" fmla="*/ 2605060 h 3788731"/>
              <a:gd name="connsiteX21" fmla="*/ 263662 w 2777761"/>
              <a:gd name="connsiteY21" fmla="*/ 2812623 h 3788731"/>
              <a:gd name="connsiteX22" fmla="*/ 44879 w 2777761"/>
              <a:gd name="connsiteY22" fmla="*/ 2857501 h 3788731"/>
              <a:gd name="connsiteX23" fmla="*/ 0 w 2777761"/>
              <a:gd name="connsiteY23" fmla="*/ 2964088 h 3788731"/>
              <a:gd name="connsiteX24" fmla="*/ 274881 w 2777761"/>
              <a:gd name="connsiteY24" fmla="*/ 3087504 h 3788731"/>
              <a:gd name="connsiteX25" fmla="*/ 504884 w 2777761"/>
              <a:gd name="connsiteY25" fmla="*/ 2986527 h 3788731"/>
              <a:gd name="connsiteX26" fmla="*/ 471225 w 2777761"/>
              <a:gd name="connsiteY26" fmla="*/ 3115553 h 3788731"/>
              <a:gd name="connsiteX27" fmla="*/ 572201 w 2777761"/>
              <a:gd name="connsiteY27" fmla="*/ 3160431 h 3788731"/>
              <a:gd name="connsiteX28" fmla="*/ 381468 w 2777761"/>
              <a:gd name="connsiteY28" fmla="*/ 3620436 h 3788731"/>
              <a:gd name="connsiteX29" fmla="*/ 196344 w 2777761"/>
              <a:gd name="connsiteY29" fmla="*/ 3665315 h 3788731"/>
              <a:gd name="connsiteX30" fmla="*/ 263662 w 2777761"/>
              <a:gd name="connsiteY30" fmla="*/ 3766291 h 3788731"/>
              <a:gd name="connsiteX31" fmla="*/ 555372 w 2777761"/>
              <a:gd name="connsiteY31" fmla="*/ 3788731 h 3788731"/>
              <a:gd name="connsiteX32" fmla="*/ 589031 w 2777761"/>
              <a:gd name="connsiteY32" fmla="*/ 3581168 h 3788731"/>
              <a:gd name="connsiteX33" fmla="*/ 645129 w 2777761"/>
              <a:gd name="connsiteY33" fmla="*/ 3575558 h 3788731"/>
              <a:gd name="connsiteX34" fmla="*/ 690008 w 2777761"/>
              <a:gd name="connsiteY34" fmla="*/ 3698974 h 3788731"/>
              <a:gd name="connsiteX35" fmla="*/ 774155 w 2777761"/>
              <a:gd name="connsiteY35" fmla="*/ 3704584 h 3788731"/>
              <a:gd name="connsiteX36" fmla="*/ 779765 w 2777761"/>
              <a:gd name="connsiteY36" fmla="*/ 3474581 h 3788731"/>
              <a:gd name="connsiteX37" fmla="*/ 746106 w 2777761"/>
              <a:gd name="connsiteY37" fmla="*/ 3205310 h 3788731"/>
              <a:gd name="connsiteX38" fmla="*/ 903181 w 2777761"/>
              <a:gd name="connsiteY38" fmla="*/ 2627499 h 3788731"/>
              <a:gd name="connsiteX39" fmla="*/ 1166842 w 2777761"/>
              <a:gd name="connsiteY39" fmla="*/ 2520912 h 3788731"/>
              <a:gd name="connsiteX40" fmla="*/ 1531480 w 2777761"/>
              <a:gd name="connsiteY40" fmla="*/ 2627499 h 3788731"/>
              <a:gd name="connsiteX41" fmla="*/ 1593188 w 2777761"/>
              <a:gd name="connsiteY41" fmla="*/ 2627499 h 3788731"/>
              <a:gd name="connsiteX42" fmla="*/ 1649286 w 2777761"/>
              <a:gd name="connsiteY42" fmla="*/ 2728476 h 3788731"/>
              <a:gd name="connsiteX43" fmla="*/ 1800751 w 2777761"/>
              <a:gd name="connsiteY43" fmla="*/ 2762134 h 3788731"/>
              <a:gd name="connsiteX44" fmla="*/ 1811971 w 2777761"/>
              <a:gd name="connsiteY44" fmla="*/ 2795793 h 3788731"/>
              <a:gd name="connsiteX45" fmla="*/ 1772702 w 2777761"/>
              <a:gd name="connsiteY45" fmla="*/ 2997747 h 3788731"/>
              <a:gd name="connsiteX46" fmla="*/ 1750263 w 2777761"/>
              <a:gd name="connsiteY46" fmla="*/ 3323116 h 3788731"/>
              <a:gd name="connsiteX47" fmla="*/ 1542700 w 2777761"/>
              <a:gd name="connsiteY47" fmla="*/ 3345555 h 3788731"/>
              <a:gd name="connsiteX48" fmla="*/ 1206111 w 2777761"/>
              <a:gd name="connsiteY48" fmla="*/ 3396044 h 3788731"/>
              <a:gd name="connsiteX49" fmla="*/ 1178062 w 2777761"/>
              <a:gd name="connsiteY49" fmla="*/ 3468971 h 3788731"/>
              <a:gd name="connsiteX50" fmla="*/ 1116354 w 2777761"/>
              <a:gd name="connsiteY50" fmla="*/ 3497020 h 3788731"/>
              <a:gd name="connsiteX51" fmla="*/ 1144403 w 2777761"/>
              <a:gd name="connsiteY51" fmla="*/ 3631656 h 3788731"/>
              <a:gd name="connsiteX52" fmla="*/ 1284648 w 2777761"/>
              <a:gd name="connsiteY52" fmla="*/ 3637266 h 3788731"/>
              <a:gd name="connsiteX53" fmla="*/ 1279038 w 2777761"/>
              <a:gd name="connsiteY53" fmla="*/ 3485801 h 3788731"/>
              <a:gd name="connsiteX54" fmla="*/ 1458552 w 2777761"/>
              <a:gd name="connsiteY54" fmla="*/ 3497020 h 3788731"/>
              <a:gd name="connsiteX55" fmla="*/ 1430503 w 2777761"/>
              <a:gd name="connsiteY55" fmla="*/ 3575558 h 3788731"/>
              <a:gd name="connsiteX56" fmla="*/ 1402454 w 2777761"/>
              <a:gd name="connsiteY56" fmla="*/ 3637266 h 3788731"/>
              <a:gd name="connsiteX57" fmla="*/ 1318307 w 2777761"/>
              <a:gd name="connsiteY57" fmla="*/ 3654095 h 3788731"/>
              <a:gd name="connsiteX58" fmla="*/ 1452943 w 2777761"/>
              <a:gd name="connsiteY58" fmla="*/ 3777511 h 3788731"/>
              <a:gd name="connsiteX59" fmla="*/ 1520260 w 2777761"/>
              <a:gd name="connsiteY59" fmla="*/ 3642876 h 3788731"/>
              <a:gd name="connsiteX60" fmla="*/ 1823190 w 2777761"/>
              <a:gd name="connsiteY60" fmla="*/ 3541899 h 3788731"/>
              <a:gd name="connsiteX61" fmla="*/ 2159779 w 2777761"/>
              <a:gd name="connsiteY61" fmla="*/ 3614826 h 3788731"/>
              <a:gd name="connsiteX62" fmla="*/ 2114901 w 2777761"/>
              <a:gd name="connsiteY62" fmla="*/ 3715803 h 3788731"/>
              <a:gd name="connsiteX63" fmla="*/ 2210268 w 2777761"/>
              <a:gd name="connsiteY63" fmla="*/ 3783121 h 3788731"/>
              <a:gd name="connsiteX64" fmla="*/ 2283195 w 2777761"/>
              <a:gd name="connsiteY64" fmla="*/ 3732633 h 3788731"/>
              <a:gd name="connsiteX65" fmla="*/ 2271976 w 2777761"/>
              <a:gd name="connsiteY65" fmla="*/ 3637266 h 3788731"/>
              <a:gd name="connsiteX66" fmla="*/ 2451490 w 2777761"/>
              <a:gd name="connsiteY66" fmla="*/ 3558728 h 3788731"/>
              <a:gd name="connsiteX67" fmla="*/ 2434660 w 2777761"/>
              <a:gd name="connsiteY67" fmla="*/ 3384824 h 3788731"/>
              <a:gd name="connsiteX68" fmla="*/ 1929777 w 2777761"/>
              <a:gd name="connsiteY68" fmla="*/ 3356775 h 3788731"/>
              <a:gd name="connsiteX69" fmla="*/ 1918557 w 2777761"/>
              <a:gd name="connsiteY69" fmla="*/ 3031406 h 3788731"/>
              <a:gd name="connsiteX70" fmla="*/ 1884898 w 2777761"/>
              <a:gd name="connsiteY70" fmla="*/ 3014576 h 3788731"/>
              <a:gd name="connsiteX71" fmla="*/ 1907338 w 2777761"/>
              <a:gd name="connsiteY71" fmla="*/ 2835062 h 3788731"/>
              <a:gd name="connsiteX72" fmla="*/ 1862459 w 2777761"/>
              <a:gd name="connsiteY72" fmla="*/ 2773354 h 3788731"/>
              <a:gd name="connsiteX73" fmla="*/ 2109291 w 2777761"/>
              <a:gd name="connsiteY73" fmla="*/ 2717256 h 3788731"/>
              <a:gd name="connsiteX74" fmla="*/ 2131730 w 2777761"/>
              <a:gd name="connsiteY74" fmla="*/ 2588230 h 3788731"/>
              <a:gd name="connsiteX75" fmla="*/ 2372952 w 2777761"/>
              <a:gd name="connsiteY75" fmla="*/ 2621889 h 3788731"/>
              <a:gd name="connsiteX76" fmla="*/ 2597345 w 2777761"/>
              <a:gd name="connsiteY76" fmla="*/ 2032858 h 3788731"/>
              <a:gd name="connsiteX77" fmla="*/ 2552466 w 2777761"/>
              <a:gd name="connsiteY77" fmla="*/ 1948711 h 3788731"/>
              <a:gd name="connsiteX78" fmla="*/ 2698322 w 2777761"/>
              <a:gd name="connsiteY78" fmla="*/ 1460657 h 3788731"/>
              <a:gd name="connsiteX79" fmla="*/ 2642224 w 2777761"/>
              <a:gd name="connsiteY79" fmla="*/ 1354071 h 3788731"/>
              <a:gd name="connsiteX80" fmla="*/ 2485148 w 2777761"/>
              <a:gd name="connsiteY80" fmla="*/ 798699 h 3788731"/>
              <a:gd name="connsiteX81" fmla="*/ 2743201 w 2777761"/>
              <a:gd name="connsiteY81" fmla="*/ 675283 h 3788731"/>
              <a:gd name="connsiteX82" fmla="*/ 2715151 w 2777761"/>
              <a:gd name="connsiteY82" fmla="*/ 434061 h 3788731"/>
              <a:gd name="connsiteX83" fmla="*/ 2631004 w 2777761"/>
              <a:gd name="connsiteY83" fmla="*/ 86253 h 3788731"/>
              <a:gd name="connsiteX0" fmla="*/ 2631004 w 2777761"/>
              <a:gd name="connsiteY0" fmla="*/ 86253 h 3788731"/>
              <a:gd name="connsiteX1" fmla="*/ 2434660 w 2777761"/>
              <a:gd name="connsiteY1" fmla="*/ 2105 h 3788731"/>
              <a:gd name="connsiteX2" fmla="*/ 2193438 w 2777761"/>
              <a:gd name="connsiteY2" fmla="*/ 159180 h 3788731"/>
              <a:gd name="connsiteX3" fmla="*/ 2092462 w 2777761"/>
              <a:gd name="connsiteY3" fmla="*/ 198449 h 3788731"/>
              <a:gd name="connsiteX4" fmla="*/ 2142950 w 2777761"/>
              <a:gd name="connsiteY4" fmla="*/ 288206 h 3788731"/>
              <a:gd name="connsiteX5" fmla="*/ 2030754 w 2777761"/>
              <a:gd name="connsiteY5" fmla="*/ 450890 h 3788731"/>
              <a:gd name="connsiteX6" fmla="*/ 2137342 w 2777761"/>
              <a:gd name="connsiteY6" fmla="*/ 585526 h 3788731"/>
              <a:gd name="connsiteX7" fmla="*/ 2159779 w 2777761"/>
              <a:gd name="connsiteY7" fmla="*/ 708942 h 3788731"/>
              <a:gd name="connsiteX8" fmla="*/ 2030754 w 2777761"/>
              <a:gd name="connsiteY8" fmla="*/ 753820 h 3788731"/>
              <a:gd name="connsiteX9" fmla="*/ 1997095 w 2777761"/>
              <a:gd name="connsiteY9" fmla="*/ 821138 h 3788731"/>
              <a:gd name="connsiteX10" fmla="*/ 1997095 w 2777761"/>
              <a:gd name="connsiteY10" fmla="*/ 708942 h 3788731"/>
              <a:gd name="connsiteX11" fmla="*/ 1946606 w 2777761"/>
              <a:gd name="connsiteY11" fmla="*/ 669673 h 3788731"/>
              <a:gd name="connsiteX12" fmla="*/ 1772702 w 2777761"/>
              <a:gd name="connsiteY12" fmla="*/ 720161 h 3788731"/>
              <a:gd name="connsiteX13" fmla="*/ 1402454 w 2777761"/>
              <a:gd name="connsiteY13" fmla="*/ 579916 h 3788731"/>
              <a:gd name="connsiteX14" fmla="*/ 1705384 w 2777761"/>
              <a:gd name="connsiteY14" fmla="*/ 1152117 h 3788731"/>
              <a:gd name="connsiteX15" fmla="*/ 1800751 w 2777761"/>
              <a:gd name="connsiteY15" fmla="*/ 1225045 h 3788731"/>
              <a:gd name="connsiteX16" fmla="*/ 1649286 w 2777761"/>
              <a:gd name="connsiteY16" fmla="*/ 1449437 h 3788731"/>
              <a:gd name="connsiteX17" fmla="*/ 1727824 w 2777761"/>
              <a:gd name="connsiteY17" fmla="*/ 1668220 h 3788731"/>
              <a:gd name="connsiteX18" fmla="*/ 1817581 w 2777761"/>
              <a:gd name="connsiteY18" fmla="*/ 1662611 h 3788731"/>
              <a:gd name="connsiteX19" fmla="*/ 1671725 w 2777761"/>
              <a:gd name="connsiteY19" fmla="*/ 1830905 h 3788731"/>
              <a:gd name="connsiteX20" fmla="*/ 914400 w 2777761"/>
              <a:gd name="connsiteY20" fmla="*/ 1578463 h 3788731"/>
              <a:gd name="connsiteX21" fmla="*/ 460005 w 2777761"/>
              <a:gd name="connsiteY21" fmla="*/ 2605060 h 3788731"/>
              <a:gd name="connsiteX22" fmla="*/ 263662 w 2777761"/>
              <a:gd name="connsiteY22" fmla="*/ 2812623 h 3788731"/>
              <a:gd name="connsiteX23" fmla="*/ 44879 w 2777761"/>
              <a:gd name="connsiteY23" fmla="*/ 2857501 h 3788731"/>
              <a:gd name="connsiteX24" fmla="*/ 0 w 2777761"/>
              <a:gd name="connsiteY24" fmla="*/ 2964088 h 3788731"/>
              <a:gd name="connsiteX25" fmla="*/ 274881 w 2777761"/>
              <a:gd name="connsiteY25" fmla="*/ 3087504 h 3788731"/>
              <a:gd name="connsiteX26" fmla="*/ 504884 w 2777761"/>
              <a:gd name="connsiteY26" fmla="*/ 2986527 h 3788731"/>
              <a:gd name="connsiteX27" fmla="*/ 471225 w 2777761"/>
              <a:gd name="connsiteY27" fmla="*/ 3115553 h 3788731"/>
              <a:gd name="connsiteX28" fmla="*/ 572201 w 2777761"/>
              <a:gd name="connsiteY28" fmla="*/ 3160431 h 3788731"/>
              <a:gd name="connsiteX29" fmla="*/ 381468 w 2777761"/>
              <a:gd name="connsiteY29" fmla="*/ 3620436 h 3788731"/>
              <a:gd name="connsiteX30" fmla="*/ 196344 w 2777761"/>
              <a:gd name="connsiteY30" fmla="*/ 3665315 h 3788731"/>
              <a:gd name="connsiteX31" fmla="*/ 263662 w 2777761"/>
              <a:gd name="connsiteY31" fmla="*/ 3766291 h 3788731"/>
              <a:gd name="connsiteX32" fmla="*/ 555372 w 2777761"/>
              <a:gd name="connsiteY32" fmla="*/ 3788731 h 3788731"/>
              <a:gd name="connsiteX33" fmla="*/ 589031 w 2777761"/>
              <a:gd name="connsiteY33" fmla="*/ 3581168 h 3788731"/>
              <a:gd name="connsiteX34" fmla="*/ 645129 w 2777761"/>
              <a:gd name="connsiteY34" fmla="*/ 3575558 h 3788731"/>
              <a:gd name="connsiteX35" fmla="*/ 690008 w 2777761"/>
              <a:gd name="connsiteY35" fmla="*/ 3698974 h 3788731"/>
              <a:gd name="connsiteX36" fmla="*/ 774155 w 2777761"/>
              <a:gd name="connsiteY36" fmla="*/ 3704584 h 3788731"/>
              <a:gd name="connsiteX37" fmla="*/ 779765 w 2777761"/>
              <a:gd name="connsiteY37" fmla="*/ 3474581 h 3788731"/>
              <a:gd name="connsiteX38" fmla="*/ 746106 w 2777761"/>
              <a:gd name="connsiteY38" fmla="*/ 3205310 h 3788731"/>
              <a:gd name="connsiteX39" fmla="*/ 903181 w 2777761"/>
              <a:gd name="connsiteY39" fmla="*/ 2627499 h 3788731"/>
              <a:gd name="connsiteX40" fmla="*/ 1166842 w 2777761"/>
              <a:gd name="connsiteY40" fmla="*/ 2520912 h 3788731"/>
              <a:gd name="connsiteX41" fmla="*/ 1531480 w 2777761"/>
              <a:gd name="connsiteY41" fmla="*/ 2627499 h 3788731"/>
              <a:gd name="connsiteX42" fmla="*/ 1593188 w 2777761"/>
              <a:gd name="connsiteY42" fmla="*/ 2627499 h 3788731"/>
              <a:gd name="connsiteX43" fmla="*/ 1649286 w 2777761"/>
              <a:gd name="connsiteY43" fmla="*/ 2728476 h 3788731"/>
              <a:gd name="connsiteX44" fmla="*/ 1800751 w 2777761"/>
              <a:gd name="connsiteY44" fmla="*/ 2762134 h 3788731"/>
              <a:gd name="connsiteX45" fmla="*/ 1811971 w 2777761"/>
              <a:gd name="connsiteY45" fmla="*/ 2795793 h 3788731"/>
              <a:gd name="connsiteX46" fmla="*/ 1772702 w 2777761"/>
              <a:gd name="connsiteY46" fmla="*/ 2997747 h 3788731"/>
              <a:gd name="connsiteX47" fmla="*/ 1750263 w 2777761"/>
              <a:gd name="connsiteY47" fmla="*/ 3323116 h 3788731"/>
              <a:gd name="connsiteX48" fmla="*/ 1542700 w 2777761"/>
              <a:gd name="connsiteY48" fmla="*/ 3345555 h 3788731"/>
              <a:gd name="connsiteX49" fmla="*/ 1206111 w 2777761"/>
              <a:gd name="connsiteY49" fmla="*/ 3396044 h 3788731"/>
              <a:gd name="connsiteX50" fmla="*/ 1178062 w 2777761"/>
              <a:gd name="connsiteY50" fmla="*/ 3468971 h 3788731"/>
              <a:gd name="connsiteX51" fmla="*/ 1116354 w 2777761"/>
              <a:gd name="connsiteY51" fmla="*/ 3497020 h 3788731"/>
              <a:gd name="connsiteX52" fmla="*/ 1144403 w 2777761"/>
              <a:gd name="connsiteY52" fmla="*/ 3631656 h 3788731"/>
              <a:gd name="connsiteX53" fmla="*/ 1284648 w 2777761"/>
              <a:gd name="connsiteY53" fmla="*/ 3637266 h 3788731"/>
              <a:gd name="connsiteX54" fmla="*/ 1279038 w 2777761"/>
              <a:gd name="connsiteY54" fmla="*/ 3485801 h 3788731"/>
              <a:gd name="connsiteX55" fmla="*/ 1458552 w 2777761"/>
              <a:gd name="connsiteY55" fmla="*/ 3497020 h 3788731"/>
              <a:gd name="connsiteX56" fmla="*/ 1430503 w 2777761"/>
              <a:gd name="connsiteY56" fmla="*/ 3575558 h 3788731"/>
              <a:gd name="connsiteX57" fmla="*/ 1402454 w 2777761"/>
              <a:gd name="connsiteY57" fmla="*/ 3637266 h 3788731"/>
              <a:gd name="connsiteX58" fmla="*/ 1318307 w 2777761"/>
              <a:gd name="connsiteY58" fmla="*/ 3654095 h 3788731"/>
              <a:gd name="connsiteX59" fmla="*/ 1452943 w 2777761"/>
              <a:gd name="connsiteY59" fmla="*/ 3777511 h 3788731"/>
              <a:gd name="connsiteX60" fmla="*/ 1520260 w 2777761"/>
              <a:gd name="connsiteY60" fmla="*/ 3642876 h 3788731"/>
              <a:gd name="connsiteX61" fmla="*/ 1823190 w 2777761"/>
              <a:gd name="connsiteY61" fmla="*/ 3541899 h 3788731"/>
              <a:gd name="connsiteX62" fmla="*/ 2159779 w 2777761"/>
              <a:gd name="connsiteY62" fmla="*/ 3614826 h 3788731"/>
              <a:gd name="connsiteX63" fmla="*/ 2114901 w 2777761"/>
              <a:gd name="connsiteY63" fmla="*/ 3715803 h 3788731"/>
              <a:gd name="connsiteX64" fmla="*/ 2210268 w 2777761"/>
              <a:gd name="connsiteY64" fmla="*/ 3783121 h 3788731"/>
              <a:gd name="connsiteX65" fmla="*/ 2283195 w 2777761"/>
              <a:gd name="connsiteY65" fmla="*/ 3732633 h 3788731"/>
              <a:gd name="connsiteX66" fmla="*/ 2271976 w 2777761"/>
              <a:gd name="connsiteY66" fmla="*/ 3637266 h 3788731"/>
              <a:gd name="connsiteX67" fmla="*/ 2451490 w 2777761"/>
              <a:gd name="connsiteY67" fmla="*/ 3558728 h 3788731"/>
              <a:gd name="connsiteX68" fmla="*/ 2434660 w 2777761"/>
              <a:gd name="connsiteY68" fmla="*/ 3384824 h 3788731"/>
              <a:gd name="connsiteX69" fmla="*/ 1929777 w 2777761"/>
              <a:gd name="connsiteY69" fmla="*/ 3356775 h 3788731"/>
              <a:gd name="connsiteX70" fmla="*/ 1918557 w 2777761"/>
              <a:gd name="connsiteY70" fmla="*/ 3031406 h 3788731"/>
              <a:gd name="connsiteX71" fmla="*/ 1884898 w 2777761"/>
              <a:gd name="connsiteY71" fmla="*/ 3014576 h 3788731"/>
              <a:gd name="connsiteX72" fmla="*/ 1907338 w 2777761"/>
              <a:gd name="connsiteY72" fmla="*/ 2835062 h 3788731"/>
              <a:gd name="connsiteX73" fmla="*/ 1862459 w 2777761"/>
              <a:gd name="connsiteY73" fmla="*/ 2773354 h 3788731"/>
              <a:gd name="connsiteX74" fmla="*/ 2109291 w 2777761"/>
              <a:gd name="connsiteY74" fmla="*/ 2717256 h 3788731"/>
              <a:gd name="connsiteX75" fmla="*/ 2131730 w 2777761"/>
              <a:gd name="connsiteY75" fmla="*/ 2588230 h 3788731"/>
              <a:gd name="connsiteX76" fmla="*/ 2372952 w 2777761"/>
              <a:gd name="connsiteY76" fmla="*/ 2621889 h 3788731"/>
              <a:gd name="connsiteX77" fmla="*/ 2597345 w 2777761"/>
              <a:gd name="connsiteY77" fmla="*/ 2032858 h 3788731"/>
              <a:gd name="connsiteX78" fmla="*/ 2552466 w 2777761"/>
              <a:gd name="connsiteY78" fmla="*/ 1948711 h 3788731"/>
              <a:gd name="connsiteX79" fmla="*/ 2698322 w 2777761"/>
              <a:gd name="connsiteY79" fmla="*/ 1460657 h 3788731"/>
              <a:gd name="connsiteX80" fmla="*/ 2642224 w 2777761"/>
              <a:gd name="connsiteY80" fmla="*/ 1354071 h 3788731"/>
              <a:gd name="connsiteX81" fmla="*/ 2485148 w 2777761"/>
              <a:gd name="connsiteY81" fmla="*/ 798699 h 3788731"/>
              <a:gd name="connsiteX82" fmla="*/ 2743201 w 2777761"/>
              <a:gd name="connsiteY82" fmla="*/ 675283 h 3788731"/>
              <a:gd name="connsiteX83" fmla="*/ 2715151 w 2777761"/>
              <a:gd name="connsiteY83" fmla="*/ 434061 h 3788731"/>
              <a:gd name="connsiteX84" fmla="*/ 2631004 w 2777761"/>
              <a:gd name="connsiteY84" fmla="*/ 86253 h 3788731"/>
              <a:gd name="connsiteX0" fmla="*/ 2631004 w 2777761"/>
              <a:gd name="connsiteY0" fmla="*/ 86253 h 3788731"/>
              <a:gd name="connsiteX1" fmla="*/ 2434660 w 2777761"/>
              <a:gd name="connsiteY1" fmla="*/ 2105 h 3788731"/>
              <a:gd name="connsiteX2" fmla="*/ 2193438 w 2777761"/>
              <a:gd name="connsiteY2" fmla="*/ 159180 h 3788731"/>
              <a:gd name="connsiteX3" fmla="*/ 2092462 w 2777761"/>
              <a:gd name="connsiteY3" fmla="*/ 198449 h 3788731"/>
              <a:gd name="connsiteX4" fmla="*/ 2142950 w 2777761"/>
              <a:gd name="connsiteY4" fmla="*/ 288206 h 3788731"/>
              <a:gd name="connsiteX5" fmla="*/ 2030754 w 2777761"/>
              <a:gd name="connsiteY5" fmla="*/ 450890 h 3788731"/>
              <a:gd name="connsiteX6" fmla="*/ 2137342 w 2777761"/>
              <a:gd name="connsiteY6" fmla="*/ 585526 h 3788731"/>
              <a:gd name="connsiteX7" fmla="*/ 2159779 w 2777761"/>
              <a:gd name="connsiteY7" fmla="*/ 708942 h 3788731"/>
              <a:gd name="connsiteX8" fmla="*/ 2030754 w 2777761"/>
              <a:gd name="connsiteY8" fmla="*/ 753820 h 3788731"/>
              <a:gd name="connsiteX9" fmla="*/ 1997095 w 2777761"/>
              <a:gd name="connsiteY9" fmla="*/ 821138 h 3788731"/>
              <a:gd name="connsiteX10" fmla="*/ 1997095 w 2777761"/>
              <a:gd name="connsiteY10" fmla="*/ 708942 h 3788731"/>
              <a:gd name="connsiteX11" fmla="*/ 1946606 w 2777761"/>
              <a:gd name="connsiteY11" fmla="*/ 669673 h 3788731"/>
              <a:gd name="connsiteX12" fmla="*/ 1783922 w 2777761"/>
              <a:gd name="connsiteY12" fmla="*/ 770649 h 3788731"/>
              <a:gd name="connsiteX13" fmla="*/ 1402454 w 2777761"/>
              <a:gd name="connsiteY13" fmla="*/ 579916 h 3788731"/>
              <a:gd name="connsiteX14" fmla="*/ 1705384 w 2777761"/>
              <a:gd name="connsiteY14" fmla="*/ 1152117 h 3788731"/>
              <a:gd name="connsiteX15" fmla="*/ 1800751 w 2777761"/>
              <a:gd name="connsiteY15" fmla="*/ 1225045 h 3788731"/>
              <a:gd name="connsiteX16" fmla="*/ 1649286 w 2777761"/>
              <a:gd name="connsiteY16" fmla="*/ 1449437 h 3788731"/>
              <a:gd name="connsiteX17" fmla="*/ 1727824 w 2777761"/>
              <a:gd name="connsiteY17" fmla="*/ 1668220 h 3788731"/>
              <a:gd name="connsiteX18" fmla="*/ 1817581 w 2777761"/>
              <a:gd name="connsiteY18" fmla="*/ 1662611 h 3788731"/>
              <a:gd name="connsiteX19" fmla="*/ 1671725 w 2777761"/>
              <a:gd name="connsiteY19" fmla="*/ 1830905 h 3788731"/>
              <a:gd name="connsiteX20" fmla="*/ 914400 w 2777761"/>
              <a:gd name="connsiteY20" fmla="*/ 1578463 h 3788731"/>
              <a:gd name="connsiteX21" fmla="*/ 460005 w 2777761"/>
              <a:gd name="connsiteY21" fmla="*/ 2605060 h 3788731"/>
              <a:gd name="connsiteX22" fmla="*/ 263662 w 2777761"/>
              <a:gd name="connsiteY22" fmla="*/ 2812623 h 3788731"/>
              <a:gd name="connsiteX23" fmla="*/ 44879 w 2777761"/>
              <a:gd name="connsiteY23" fmla="*/ 2857501 h 3788731"/>
              <a:gd name="connsiteX24" fmla="*/ 0 w 2777761"/>
              <a:gd name="connsiteY24" fmla="*/ 2964088 h 3788731"/>
              <a:gd name="connsiteX25" fmla="*/ 274881 w 2777761"/>
              <a:gd name="connsiteY25" fmla="*/ 3087504 h 3788731"/>
              <a:gd name="connsiteX26" fmla="*/ 504884 w 2777761"/>
              <a:gd name="connsiteY26" fmla="*/ 2986527 h 3788731"/>
              <a:gd name="connsiteX27" fmla="*/ 471225 w 2777761"/>
              <a:gd name="connsiteY27" fmla="*/ 3115553 h 3788731"/>
              <a:gd name="connsiteX28" fmla="*/ 572201 w 2777761"/>
              <a:gd name="connsiteY28" fmla="*/ 3160431 h 3788731"/>
              <a:gd name="connsiteX29" fmla="*/ 381468 w 2777761"/>
              <a:gd name="connsiteY29" fmla="*/ 3620436 h 3788731"/>
              <a:gd name="connsiteX30" fmla="*/ 196344 w 2777761"/>
              <a:gd name="connsiteY30" fmla="*/ 3665315 h 3788731"/>
              <a:gd name="connsiteX31" fmla="*/ 263662 w 2777761"/>
              <a:gd name="connsiteY31" fmla="*/ 3766291 h 3788731"/>
              <a:gd name="connsiteX32" fmla="*/ 555372 w 2777761"/>
              <a:gd name="connsiteY32" fmla="*/ 3788731 h 3788731"/>
              <a:gd name="connsiteX33" fmla="*/ 589031 w 2777761"/>
              <a:gd name="connsiteY33" fmla="*/ 3581168 h 3788731"/>
              <a:gd name="connsiteX34" fmla="*/ 645129 w 2777761"/>
              <a:gd name="connsiteY34" fmla="*/ 3575558 h 3788731"/>
              <a:gd name="connsiteX35" fmla="*/ 690008 w 2777761"/>
              <a:gd name="connsiteY35" fmla="*/ 3698974 h 3788731"/>
              <a:gd name="connsiteX36" fmla="*/ 774155 w 2777761"/>
              <a:gd name="connsiteY36" fmla="*/ 3704584 h 3788731"/>
              <a:gd name="connsiteX37" fmla="*/ 779765 w 2777761"/>
              <a:gd name="connsiteY37" fmla="*/ 3474581 h 3788731"/>
              <a:gd name="connsiteX38" fmla="*/ 746106 w 2777761"/>
              <a:gd name="connsiteY38" fmla="*/ 3205310 h 3788731"/>
              <a:gd name="connsiteX39" fmla="*/ 903181 w 2777761"/>
              <a:gd name="connsiteY39" fmla="*/ 2627499 h 3788731"/>
              <a:gd name="connsiteX40" fmla="*/ 1166842 w 2777761"/>
              <a:gd name="connsiteY40" fmla="*/ 2520912 h 3788731"/>
              <a:gd name="connsiteX41" fmla="*/ 1531480 w 2777761"/>
              <a:gd name="connsiteY41" fmla="*/ 2627499 h 3788731"/>
              <a:gd name="connsiteX42" fmla="*/ 1593188 w 2777761"/>
              <a:gd name="connsiteY42" fmla="*/ 2627499 h 3788731"/>
              <a:gd name="connsiteX43" fmla="*/ 1649286 w 2777761"/>
              <a:gd name="connsiteY43" fmla="*/ 2728476 h 3788731"/>
              <a:gd name="connsiteX44" fmla="*/ 1800751 w 2777761"/>
              <a:gd name="connsiteY44" fmla="*/ 2762134 h 3788731"/>
              <a:gd name="connsiteX45" fmla="*/ 1811971 w 2777761"/>
              <a:gd name="connsiteY45" fmla="*/ 2795793 h 3788731"/>
              <a:gd name="connsiteX46" fmla="*/ 1772702 w 2777761"/>
              <a:gd name="connsiteY46" fmla="*/ 2997747 h 3788731"/>
              <a:gd name="connsiteX47" fmla="*/ 1750263 w 2777761"/>
              <a:gd name="connsiteY47" fmla="*/ 3323116 h 3788731"/>
              <a:gd name="connsiteX48" fmla="*/ 1542700 w 2777761"/>
              <a:gd name="connsiteY48" fmla="*/ 3345555 h 3788731"/>
              <a:gd name="connsiteX49" fmla="*/ 1206111 w 2777761"/>
              <a:gd name="connsiteY49" fmla="*/ 3396044 h 3788731"/>
              <a:gd name="connsiteX50" fmla="*/ 1178062 w 2777761"/>
              <a:gd name="connsiteY50" fmla="*/ 3468971 h 3788731"/>
              <a:gd name="connsiteX51" fmla="*/ 1116354 w 2777761"/>
              <a:gd name="connsiteY51" fmla="*/ 3497020 h 3788731"/>
              <a:gd name="connsiteX52" fmla="*/ 1144403 w 2777761"/>
              <a:gd name="connsiteY52" fmla="*/ 3631656 h 3788731"/>
              <a:gd name="connsiteX53" fmla="*/ 1284648 w 2777761"/>
              <a:gd name="connsiteY53" fmla="*/ 3637266 h 3788731"/>
              <a:gd name="connsiteX54" fmla="*/ 1279038 w 2777761"/>
              <a:gd name="connsiteY54" fmla="*/ 3485801 h 3788731"/>
              <a:gd name="connsiteX55" fmla="*/ 1458552 w 2777761"/>
              <a:gd name="connsiteY55" fmla="*/ 3497020 h 3788731"/>
              <a:gd name="connsiteX56" fmla="*/ 1430503 w 2777761"/>
              <a:gd name="connsiteY56" fmla="*/ 3575558 h 3788731"/>
              <a:gd name="connsiteX57" fmla="*/ 1402454 w 2777761"/>
              <a:gd name="connsiteY57" fmla="*/ 3637266 h 3788731"/>
              <a:gd name="connsiteX58" fmla="*/ 1318307 w 2777761"/>
              <a:gd name="connsiteY58" fmla="*/ 3654095 h 3788731"/>
              <a:gd name="connsiteX59" fmla="*/ 1452943 w 2777761"/>
              <a:gd name="connsiteY59" fmla="*/ 3777511 h 3788731"/>
              <a:gd name="connsiteX60" fmla="*/ 1520260 w 2777761"/>
              <a:gd name="connsiteY60" fmla="*/ 3642876 h 3788731"/>
              <a:gd name="connsiteX61" fmla="*/ 1823190 w 2777761"/>
              <a:gd name="connsiteY61" fmla="*/ 3541899 h 3788731"/>
              <a:gd name="connsiteX62" fmla="*/ 2159779 w 2777761"/>
              <a:gd name="connsiteY62" fmla="*/ 3614826 h 3788731"/>
              <a:gd name="connsiteX63" fmla="*/ 2114901 w 2777761"/>
              <a:gd name="connsiteY63" fmla="*/ 3715803 h 3788731"/>
              <a:gd name="connsiteX64" fmla="*/ 2210268 w 2777761"/>
              <a:gd name="connsiteY64" fmla="*/ 3783121 h 3788731"/>
              <a:gd name="connsiteX65" fmla="*/ 2283195 w 2777761"/>
              <a:gd name="connsiteY65" fmla="*/ 3732633 h 3788731"/>
              <a:gd name="connsiteX66" fmla="*/ 2271976 w 2777761"/>
              <a:gd name="connsiteY66" fmla="*/ 3637266 h 3788731"/>
              <a:gd name="connsiteX67" fmla="*/ 2451490 w 2777761"/>
              <a:gd name="connsiteY67" fmla="*/ 3558728 h 3788731"/>
              <a:gd name="connsiteX68" fmla="*/ 2434660 w 2777761"/>
              <a:gd name="connsiteY68" fmla="*/ 3384824 h 3788731"/>
              <a:gd name="connsiteX69" fmla="*/ 1929777 w 2777761"/>
              <a:gd name="connsiteY69" fmla="*/ 3356775 h 3788731"/>
              <a:gd name="connsiteX70" fmla="*/ 1918557 w 2777761"/>
              <a:gd name="connsiteY70" fmla="*/ 3031406 h 3788731"/>
              <a:gd name="connsiteX71" fmla="*/ 1884898 w 2777761"/>
              <a:gd name="connsiteY71" fmla="*/ 3014576 h 3788731"/>
              <a:gd name="connsiteX72" fmla="*/ 1907338 w 2777761"/>
              <a:gd name="connsiteY72" fmla="*/ 2835062 h 3788731"/>
              <a:gd name="connsiteX73" fmla="*/ 1862459 w 2777761"/>
              <a:gd name="connsiteY73" fmla="*/ 2773354 h 3788731"/>
              <a:gd name="connsiteX74" fmla="*/ 2109291 w 2777761"/>
              <a:gd name="connsiteY74" fmla="*/ 2717256 h 3788731"/>
              <a:gd name="connsiteX75" fmla="*/ 2131730 w 2777761"/>
              <a:gd name="connsiteY75" fmla="*/ 2588230 h 3788731"/>
              <a:gd name="connsiteX76" fmla="*/ 2372952 w 2777761"/>
              <a:gd name="connsiteY76" fmla="*/ 2621889 h 3788731"/>
              <a:gd name="connsiteX77" fmla="*/ 2597345 w 2777761"/>
              <a:gd name="connsiteY77" fmla="*/ 2032858 h 3788731"/>
              <a:gd name="connsiteX78" fmla="*/ 2552466 w 2777761"/>
              <a:gd name="connsiteY78" fmla="*/ 1948711 h 3788731"/>
              <a:gd name="connsiteX79" fmla="*/ 2698322 w 2777761"/>
              <a:gd name="connsiteY79" fmla="*/ 1460657 h 3788731"/>
              <a:gd name="connsiteX80" fmla="*/ 2642224 w 2777761"/>
              <a:gd name="connsiteY80" fmla="*/ 1354071 h 3788731"/>
              <a:gd name="connsiteX81" fmla="*/ 2485148 w 2777761"/>
              <a:gd name="connsiteY81" fmla="*/ 798699 h 3788731"/>
              <a:gd name="connsiteX82" fmla="*/ 2743201 w 2777761"/>
              <a:gd name="connsiteY82" fmla="*/ 675283 h 3788731"/>
              <a:gd name="connsiteX83" fmla="*/ 2715151 w 2777761"/>
              <a:gd name="connsiteY83" fmla="*/ 434061 h 3788731"/>
              <a:gd name="connsiteX84" fmla="*/ 2631004 w 2777761"/>
              <a:gd name="connsiteY84" fmla="*/ 86253 h 3788731"/>
              <a:gd name="connsiteX0" fmla="*/ 2631004 w 2777761"/>
              <a:gd name="connsiteY0" fmla="*/ 86253 h 3788731"/>
              <a:gd name="connsiteX1" fmla="*/ 2434660 w 2777761"/>
              <a:gd name="connsiteY1" fmla="*/ 2105 h 3788731"/>
              <a:gd name="connsiteX2" fmla="*/ 2193438 w 2777761"/>
              <a:gd name="connsiteY2" fmla="*/ 159180 h 3788731"/>
              <a:gd name="connsiteX3" fmla="*/ 2092462 w 2777761"/>
              <a:gd name="connsiteY3" fmla="*/ 198449 h 3788731"/>
              <a:gd name="connsiteX4" fmla="*/ 2142950 w 2777761"/>
              <a:gd name="connsiteY4" fmla="*/ 288206 h 3788731"/>
              <a:gd name="connsiteX5" fmla="*/ 2030754 w 2777761"/>
              <a:gd name="connsiteY5" fmla="*/ 450890 h 3788731"/>
              <a:gd name="connsiteX6" fmla="*/ 2137342 w 2777761"/>
              <a:gd name="connsiteY6" fmla="*/ 585526 h 3788731"/>
              <a:gd name="connsiteX7" fmla="*/ 2159779 w 2777761"/>
              <a:gd name="connsiteY7" fmla="*/ 708942 h 3788731"/>
              <a:gd name="connsiteX8" fmla="*/ 2030754 w 2777761"/>
              <a:gd name="connsiteY8" fmla="*/ 753820 h 3788731"/>
              <a:gd name="connsiteX9" fmla="*/ 1997095 w 2777761"/>
              <a:gd name="connsiteY9" fmla="*/ 821138 h 3788731"/>
              <a:gd name="connsiteX10" fmla="*/ 1997095 w 2777761"/>
              <a:gd name="connsiteY10" fmla="*/ 708942 h 3788731"/>
              <a:gd name="connsiteX11" fmla="*/ 1946606 w 2777761"/>
              <a:gd name="connsiteY11" fmla="*/ 669673 h 3788731"/>
              <a:gd name="connsiteX12" fmla="*/ 1783922 w 2777761"/>
              <a:gd name="connsiteY12" fmla="*/ 770649 h 3788731"/>
              <a:gd name="connsiteX13" fmla="*/ 1402454 w 2777761"/>
              <a:gd name="connsiteY13" fmla="*/ 579916 h 3788731"/>
              <a:gd name="connsiteX14" fmla="*/ 1666115 w 2777761"/>
              <a:gd name="connsiteY14" fmla="*/ 1129678 h 3788731"/>
              <a:gd name="connsiteX15" fmla="*/ 1800751 w 2777761"/>
              <a:gd name="connsiteY15" fmla="*/ 1225045 h 3788731"/>
              <a:gd name="connsiteX16" fmla="*/ 1649286 w 2777761"/>
              <a:gd name="connsiteY16" fmla="*/ 1449437 h 3788731"/>
              <a:gd name="connsiteX17" fmla="*/ 1727824 w 2777761"/>
              <a:gd name="connsiteY17" fmla="*/ 1668220 h 3788731"/>
              <a:gd name="connsiteX18" fmla="*/ 1817581 w 2777761"/>
              <a:gd name="connsiteY18" fmla="*/ 1662611 h 3788731"/>
              <a:gd name="connsiteX19" fmla="*/ 1671725 w 2777761"/>
              <a:gd name="connsiteY19" fmla="*/ 1830905 h 3788731"/>
              <a:gd name="connsiteX20" fmla="*/ 914400 w 2777761"/>
              <a:gd name="connsiteY20" fmla="*/ 1578463 h 3788731"/>
              <a:gd name="connsiteX21" fmla="*/ 460005 w 2777761"/>
              <a:gd name="connsiteY21" fmla="*/ 2605060 h 3788731"/>
              <a:gd name="connsiteX22" fmla="*/ 263662 w 2777761"/>
              <a:gd name="connsiteY22" fmla="*/ 2812623 h 3788731"/>
              <a:gd name="connsiteX23" fmla="*/ 44879 w 2777761"/>
              <a:gd name="connsiteY23" fmla="*/ 2857501 h 3788731"/>
              <a:gd name="connsiteX24" fmla="*/ 0 w 2777761"/>
              <a:gd name="connsiteY24" fmla="*/ 2964088 h 3788731"/>
              <a:gd name="connsiteX25" fmla="*/ 274881 w 2777761"/>
              <a:gd name="connsiteY25" fmla="*/ 3087504 h 3788731"/>
              <a:gd name="connsiteX26" fmla="*/ 504884 w 2777761"/>
              <a:gd name="connsiteY26" fmla="*/ 2986527 h 3788731"/>
              <a:gd name="connsiteX27" fmla="*/ 471225 w 2777761"/>
              <a:gd name="connsiteY27" fmla="*/ 3115553 h 3788731"/>
              <a:gd name="connsiteX28" fmla="*/ 572201 w 2777761"/>
              <a:gd name="connsiteY28" fmla="*/ 3160431 h 3788731"/>
              <a:gd name="connsiteX29" fmla="*/ 381468 w 2777761"/>
              <a:gd name="connsiteY29" fmla="*/ 3620436 h 3788731"/>
              <a:gd name="connsiteX30" fmla="*/ 196344 w 2777761"/>
              <a:gd name="connsiteY30" fmla="*/ 3665315 h 3788731"/>
              <a:gd name="connsiteX31" fmla="*/ 263662 w 2777761"/>
              <a:gd name="connsiteY31" fmla="*/ 3766291 h 3788731"/>
              <a:gd name="connsiteX32" fmla="*/ 555372 w 2777761"/>
              <a:gd name="connsiteY32" fmla="*/ 3788731 h 3788731"/>
              <a:gd name="connsiteX33" fmla="*/ 589031 w 2777761"/>
              <a:gd name="connsiteY33" fmla="*/ 3581168 h 3788731"/>
              <a:gd name="connsiteX34" fmla="*/ 645129 w 2777761"/>
              <a:gd name="connsiteY34" fmla="*/ 3575558 h 3788731"/>
              <a:gd name="connsiteX35" fmla="*/ 690008 w 2777761"/>
              <a:gd name="connsiteY35" fmla="*/ 3698974 h 3788731"/>
              <a:gd name="connsiteX36" fmla="*/ 774155 w 2777761"/>
              <a:gd name="connsiteY36" fmla="*/ 3704584 h 3788731"/>
              <a:gd name="connsiteX37" fmla="*/ 779765 w 2777761"/>
              <a:gd name="connsiteY37" fmla="*/ 3474581 h 3788731"/>
              <a:gd name="connsiteX38" fmla="*/ 746106 w 2777761"/>
              <a:gd name="connsiteY38" fmla="*/ 3205310 h 3788731"/>
              <a:gd name="connsiteX39" fmla="*/ 903181 w 2777761"/>
              <a:gd name="connsiteY39" fmla="*/ 2627499 h 3788731"/>
              <a:gd name="connsiteX40" fmla="*/ 1166842 w 2777761"/>
              <a:gd name="connsiteY40" fmla="*/ 2520912 h 3788731"/>
              <a:gd name="connsiteX41" fmla="*/ 1531480 w 2777761"/>
              <a:gd name="connsiteY41" fmla="*/ 2627499 h 3788731"/>
              <a:gd name="connsiteX42" fmla="*/ 1593188 w 2777761"/>
              <a:gd name="connsiteY42" fmla="*/ 2627499 h 3788731"/>
              <a:gd name="connsiteX43" fmla="*/ 1649286 w 2777761"/>
              <a:gd name="connsiteY43" fmla="*/ 2728476 h 3788731"/>
              <a:gd name="connsiteX44" fmla="*/ 1800751 w 2777761"/>
              <a:gd name="connsiteY44" fmla="*/ 2762134 h 3788731"/>
              <a:gd name="connsiteX45" fmla="*/ 1811971 w 2777761"/>
              <a:gd name="connsiteY45" fmla="*/ 2795793 h 3788731"/>
              <a:gd name="connsiteX46" fmla="*/ 1772702 w 2777761"/>
              <a:gd name="connsiteY46" fmla="*/ 2997747 h 3788731"/>
              <a:gd name="connsiteX47" fmla="*/ 1750263 w 2777761"/>
              <a:gd name="connsiteY47" fmla="*/ 3323116 h 3788731"/>
              <a:gd name="connsiteX48" fmla="*/ 1542700 w 2777761"/>
              <a:gd name="connsiteY48" fmla="*/ 3345555 h 3788731"/>
              <a:gd name="connsiteX49" fmla="*/ 1206111 w 2777761"/>
              <a:gd name="connsiteY49" fmla="*/ 3396044 h 3788731"/>
              <a:gd name="connsiteX50" fmla="*/ 1178062 w 2777761"/>
              <a:gd name="connsiteY50" fmla="*/ 3468971 h 3788731"/>
              <a:gd name="connsiteX51" fmla="*/ 1116354 w 2777761"/>
              <a:gd name="connsiteY51" fmla="*/ 3497020 h 3788731"/>
              <a:gd name="connsiteX52" fmla="*/ 1144403 w 2777761"/>
              <a:gd name="connsiteY52" fmla="*/ 3631656 h 3788731"/>
              <a:gd name="connsiteX53" fmla="*/ 1284648 w 2777761"/>
              <a:gd name="connsiteY53" fmla="*/ 3637266 h 3788731"/>
              <a:gd name="connsiteX54" fmla="*/ 1279038 w 2777761"/>
              <a:gd name="connsiteY54" fmla="*/ 3485801 h 3788731"/>
              <a:gd name="connsiteX55" fmla="*/ 1458552 w 2777761"/>
              <a:gd name="connsiteY55" fmla="*/ 3497020 h 3788731"/>
              <a:gd name="connsiteX56" fmla="*/ 1430503 w 2777761"/>
              <a:gd name="connsiteY56" fmla="*/ 3575558 h 3788731"/>
              <a:gd name="connsiteX57" fmla="*/ 1402454 w 2777761"/>
              <a:gd name="connsiteY57" fmla="*/ 3637266 h 3788731"/>
              <a:gd name="connsiteX58" fmla="*/ 1318307 w 2777761"/>
              <a:gd name="connsiteY58" fmla="*/ 3654095 h 3788731"/>
              <a:gd name="connsiteX59" fmla="*/ 1452943 w 2777761"/>
              <a:gd name="connsiteY59" fmla="*/ 3777511 h 3788731"/>
              <a:gd name="connsiteX60" fmla="*/ 1520260 w 2777761"/>
              <a:gd name="connsiteY60" fmla="*/ 3642876 h 3788731"/>
              <a:gd name="connsiteX61" fmla="*/ 1823190 w 2777761"/>
              <a:gd name="connsiteY61" fmla="*/ 3541899 h 3788731"/>
              <a:gd name="connsiteX62" fmla="*/ 2159779 w 2777761"/>
              <a:gd name="connsiteY62" fmla="*/ 3614826 h 3788731"/>
              <a:gd name="connsiteX63" fmla="*/ 2114901 w 2777761"/>
              <a:gd name="connsiteY63" fmla="*/ 3715803 h 3788731"/>
              <a:gd name="connsiteX64" fmla="*/ 2210268 w 2777761"/>
              <a:gd name="connsiteY64" fmla="*/ 3783121 h 3788731"/>
              <a:gd name="connsiteX65" fmla="*/ 2283195 w 2777761"/>
              <a:gd name="connsiteY65" fmla="*/ 3732633 h 3788731"/>
              <a:gd name="connsiteX66" fmla="*/ 2271976 w 2777761"/>
              <a:gd name="connsiteY66" fmla="*/ 3637266 h 3788731"/>
              <a:gd name="connsiteX67" fmla="*/ 2451490 w 2777761"/>
              <a:gd name="connsiteY67" fmla="*/ 3558728 h 3788731"/>
              <a:gd name="connsiteX68" fmla="*/ 2434660 w 2777761"/>
              <a:gd name="connsiteY68" fmla="*/ 3384824 h 3788731"/>
              <a:gd name="connsiteX69" fmla="*/ 1929777 w 2777761"/>
              <a:gd name="connsiteY69" fmla="*/ 3356775 h 3788731"/>
              <a:gd name="connsiteX70" fmla="*/ 1918557 w 2777761"/>
              <a:gd name="connsiteY70" fmla="*/ 3031406 h 3788731"/>
              <a:gd name="connsiteX71" fmla="*/ 1884898 w 2777761"/>
              <a:gd name="connsiteY71" fmla="*/ 3014576 h 3788731"/>
              <a:gd name="connsiteX72" fmla="*/ 1907338 w 2777761"/>
              <a:gd name="connsiteY72" fmla="*/ 2835062 h 3788731"/>
              <a:gd name="connsiteX73" fmla="*/ 1862459 w 2777761"/>
              <a:gd name="connsiteY73" fmla="*/ 2773354 h 3788731"/>
              <a:gd name="connsiteX74" fmla="*/ 2109291 w 2777761"/>
              <a:gd name="connsiteY74" fmla="*/ 2717256 h 3788731"/>
              <a:gd name="connsiteX75" fmla="*/ 2131730 w 2777761"/>
              <a:gd name="connsiteY75" fmla="*/ 2588230 h 3788731"/>
              <a:gd name="connsiteX76" fmla="*/ 2372952 w 2777761"/>
              <a:gd name="connsiteY76" fmla="*/ 2621889 h 3788731"/>
              <a:gd name="connsiteX77" fmla="*/ 2597345 w 2777761"/>
              <a:gd name="connsiteY77" fmla="*/ 2032858 h 3788731"/>
              <a:gd name="connsiteX78" fmla="*/ 2552466 w 2777761"/>
              <a:gd name="connsiteY78" fmla="*/ 1948711 h 3788731"/>
              <a:gd name="connsiteX79" fmla="*/ 2698322 w 2777761"/>
              <a:gd name="connsiteY79" fmla="*/ 1460657 h 3788731"/>
              <a:gd name="connsiteX80" fmla="*/ 2642224 w 2777761"/>
              <a:gd name="connsiteY80" fmla="*/ 1354071 h 3788731"/>
              <a:gd name="connsiteX81" fmla="*/ 2485148 w 2777761"/>
              <a:gd name="connsiteY81" fmla="*/ 798699 h 3788731"/>
              <a:gd name="connsiteX82" fmla="*/ 2743201 w 2777761"/>
              <a:gd name="connsiteY82" fmla="*/ 675283 h 3788731"/>
              <a:gd name="connsiteX83" fmla="*/ 2715151 w 2777761"/>
              <a:gd name="connsiteY83" fmla="*/ 434061 h 3788731"/>
              <a:gd name="connsiteX84" fmla="*/ 2631004 w 2777761"/>
              <a:gd name="connsiteY84" fmla="*/ 86253 h 3788731"/>
              <a:gd name="connsiteX0" fmla="*/ 2631004 w 2777761"/>
              <a:gd name="connsiteY0" fmla="*/ 86253 h 3788731"/>
              <a:gd name="connsiteX1" fmla="*/ 2434660 w 2777761"/>
              <a:gd name="connsiteY1" fmla="*/ 2105 h 3788731"/>
              <a:gd name="connsiteX2" fmla="*/ 2193438 w 2777761"/>
              <a:gd name="connsiteY2" fmla="*/ 159180 h 3788731"/>
              <a:gd name="connsiteX3" fmla="*/ 2092462 w 2777761"/>
              <a:gd name="connsiteY3" fmla="*/ 198449 h 3788731"/>
              <a:gd name="connsiteX4" fmla="*/ 2142950 w 2777761"/>
              <a:gd name="connsiteY4" fmla="*/ 288206 h 3788731"/>
              <a:gd name="connsiteX5" fmla="*/ 2030754 w 2777761"/>
              <a:gd name="connsiteY5" fmla="*/ 450890 h 3788731"/>
              <a:gd name="connsiteX6" fmla="*/ 2137342 w 2777761"/>
              <a:gd name="connsiteY6" fmla="*/ 585526 h 3788731"/>
              <a:gd name="connsiteX7" fmla="*/ 2159779 w 2777761"/>
              <a:gd name="connsiteY7" fmla="*/ 708942 h 3788731"/>
              <a:gd name="connsiteX8" fmla="*/ 2030754 w 2777761"/>
              <a:gd name="connsiteY8" fmla="*/ 753820 h 3788731"/>
              <a:gd name="connsiteX9" fmla="*/ 1997095 w 2777761"/>
              <a:gd name="connsiteY9" fmla="*/ 821138 h 3788731"/>
              <a:gd name="connsiteX10" fmla="*/ 1997095 w 2777761"/>
              <a:gd name="connsiteY10" fmla="*/ 708942 h 3788731"/>
              <a:gd name="connsiteX11" fmla="*/ 1946606 w 2777761"/>
              <a:gd name="connsiteY11" fmla="*/ 669673 h 3788731"/>
              <a:gd name="connsiteX12" fmla="*/ 1783922 w 2777761"/>
              <a:gd name="connsiteY12" fmla="*/ 770649 h 3788731"/>
              <a:gd name="connsiteX13" fmla="*/ 1402454 w 2777761"/>
              <a:gd name="connsiteY13" fmla="*/ 579916 h 3788731"/>
              <a:gd name="connsiteX14" fmla="*/ 1666115 w 2777761"/>
              <a:gd name="connsiteY14" fmla="*/ 1129678 h 3788731"/>
              <a:gd name="connsiteX15" fmla="*/ 1800751 w 2777761"/>
              <a:gd name="connsiteY15" fmla="*/ 1225045 h 3788731"/>
              <a:gd name="connsiteX16" fmla="*/ 1649286 w 2777761"/>
              <a:gd name="connsiteY16" fmla="*/ 1449437 h 3788731"/>
              <a:gd name="connsiteX17" fmla="*/ 1727824 w 2777761"/>
              <a:gd name="connsiteY17" fmla="*/ 1668220 h 3788731"/>
              <a:gd name="connsiteX18" fmla="*/ 1817581 w 2777761"/>
              <a:gd name="connsiteY18" fmla="*/ 1662611 h 3788731"/>
              <a:gd name="connsiteX19" fmla="*/ 1671725 w 2777761"/>
              <a:gd name="connsiteY19" fmla="*/ 1830905 h 3788731"/>
              <a:gd name="connsiteX20" fmla="*/ 914400 w 2777761"/>
              <a:gd name="connsiteY20" fmla="*/ 1578463 h 3788731"/>
              <a:gd name="connsiteX21" fmla="*/ 460005 w 2777761"/>
              <a:gd name="connsiteY21" fmla="*/ 2605060 h 3788731"/>
              <a:gd name="connsiteX22" fmla="*/ 263662 w 2777761"/>
              <a:gd name="connsiteY22" fmla="*/ 2812623 h 3788731"/>
              <a:gd name="connsiteX23" fmla="*/ 44879 w 2777761"/>
              <a:gd name="connsiteY23" fmla="*/ 2857501 h 3788731"/>
              <a:gd name="connsiteX24" fmla="*/ 0 w 2777761"/>
              <a:gd name="connsiteY24" fmla="*/ 2964088 h 3788731"/>
              <a:gd name="connsiteX25" fmla="*/ 274881 w 2777761"/>
              <a:gd name="connsiteY25" fmla="*/ 3087504 h 3788731"/>
              <a:gd name="connsiteX26" fmla="*/ 504884 w 2777761"/>
              <a:gd name="connsiteY26" fmla="*/ 2986527 h 3788731"/>
              <a:gd name="connsiteX27" fmla="*/ 471225 w 2777761"/>
              <a:gd name="connsiteY27" fmla="*/ 3115553 h 3788731"/>
              <a:gd name="connsiteX28" fmla="*/ 572201 w 2777761"/>
              <a:gd name="connsiteY28" fmla="*/ 3160431 h 3788731"/>
              <a:gd name="connsiteX29" fmla="*/ 381468 w 2777761"/>
              <a:gd name="connsiteY29" fmla="*/ 3620436 h 3788731"/>
              <a:gd name="connsiteX30" fmla="*/ 196344 w 2777761"/>
              <a:gd name="connsiteY30" fmla="*/ 3665315 h 3788731"/>
              <a:gd name="connsiteX31" fmla="*/ 263662 w 2777761"/>
              <a:gd name="connsiteY31" fmla="*/ 3766291 h 3788731"/>
              <a:gd name="connsiteX32" fmla="*/ 555372 w 2777761"/>
              <a:gd name="connsiteY32" fmla="*/ 3788731 h 3788731"/>
              <a:gd name="connsiteX33" fmla="*/ 589031 w 2777761"/>
              <a:gd name="connsiteY33" fmla="*/ 3581168 h 3788731"/>
              <a:gd name="connsiteX34" fmla="*/ 645129 w 2777761"/>
              <a:gd name="connsiteY34" fmla="*/ 3575558 h 3788731"/>
              <a:gd name="connsiteX35" fmla="*/ 690008 w 2777761"/>
              <a:gd name="connsiteY35" fmla="*/ 3698974 h 3788731"/>
              <a:gd name="connsiteX36" fmla="*/ 774155 w 2777761"/>
              <a:gd name="connsiteY36" fmla="*/ 3704584 h 3788731"/>
              <a:gd name="connsiteX37" fmla="*/ 779765 w 2777761"/>
              <a:gd name="connsiteY37" fmla="*/ 3474581 h 3788731"/>
              <a:gd name="connsiteX38" fmla="*/ 746106 w 2777761"/>
              <a:gd name="connsiteY38" fmla="*/ 3205310 h 3788731"/>
              <a:gd name="connsiteX39" fmla="*/ 903181 w 2777761"/>
              <a:gd name="connsiteY39" fmla="*/ 2627499 h 3788731"/>
              <a:gd name="connsiteX40" fmla="*/ 1166842 w 2777761"/>
              <a:gd name="connsiteY40" fmla="*/ 2520912 h 3788731"/>
              <a:gd name="connsiteX41" fmla="*/ 1531480 w 2777761"/>
              <a:gd name="connsiteY41" fmla="*/ 2627499 h 3788731"/>
              <a:gd name="connsiteX42" fmla="*/ 1593188 w 2777761"/>
              <a:gd name="connsiteY42" fmla="*/ 2627499 h 3788731"/>
              <a:gd name="connsiteX43" fmla="*/ 1649286 w 2777761"/>
              <a:gd name="connsiteY43" fmla="*/ 2728476 h 3788731"/>
              <a:gd name="connsiteX44" fmla="*/ 1800751 w 2777761"/>
              <a:gd name="connsiteY44" fmla="*/ 2762134 h 3788731"/>
              <a:gd name="connsiteX45" fmla="*/ 1811971 w 2777761"/>
              <a:gd name="connsiteY45" fmla="*/ 2795793 h 3788731"/>
              <a:gd name="connsiteX46" fmla="*/ 1772702 w 2777761"/>
              <a:gd name="connsiteY46" fmla="*/ 2997747 h 3788731"/>
              <a:gd name="connsiteX47" fmla="*/ 1750263 w 2777761"/>
              <a:gd name="connsiteY47" fmla="*/ 3323116 h 3788731"/>
              <a:gd name="connsiteX48" fmla="*/ 1542700 w 2777761"/>
              <a:gd name="connsiteY48" fmla="*/ 3345555 h 3788731"/>
              <a:gd name="connsiteX49" fmla="*/ 1206111 w 2777761"/>
              <a:gd name="connsiteY49" fmla="*/ 3396044 h 3788731"/>
              <a:gd name="connsiteX50" fmla="*/ 1178062 w 2777761"/>
              <a:gd name="connsiteY50" fmla="*/ 3468971 h 3788731"/>
              <a:gd name="connsiteX51" fmla="*/ 1116354 w 2777761"/>
              <a:gd name="connsiteY51" fmla="*/ 3497020 h 3788731"/>
              <a:gd name="connsiteX52" fmla="*/ 1144403 w 2777761"/>
              <a:gd name="connsiteY52" fmla="*/ 3631656 h 3788731"/>
              <a:gd name="connsiteX53" fmla="*/ 1284648 w 2777761"/>
              <a:gd name="connsiteY53" fmla="*/ 3637266 h 3788731"/>
              <a:gd name="connsiteX54" fmla="*/ 1279038 w 2777761"/>
              <a:gd name="connsiteY54" fmla="*/ 3485801 h 3788731"/>
              <a:gd name="connsiteX55" fmla="*/ 1458552 w 2777761"/>
              <a:gd name="connsiteY55" fmla="*/ 3497020 h 3788731"/>
              <a:gd name="connsiteX56" fmla="*/ 1430503 w 2777761"/>
              <a:gd name="connsiteY56" fmla="*/ 3575558 h 3788731"/>
              <a:gd name="connsiteX57" fmla="*/ 1402454 w 2777761"/>
              <a:gd name="connsiteY57" fmla="*/ 3637266 h 3788731"/>
              <a:gd name="connsiteX58" fmla="*/ 1318307 w 2777761"/>
              <a:gd name="connsiteY58" fmla="*/ 3654095 h 3788731"/>
              <a:gd name="connsiteX59" fmla="*/ 1452943 w 2777761"/>
              <a:gd name="connsiteY59" fmla="*/ 3777511 h 3788731"/>
              <a:gd name="connsiteX60" fmla="*/ 1520260 w 2777761"/>
              <a:gd name="connsiteY60" fmla="*/ 3642876 h 3788731"/>
              <a:gd name="connsiteX61" fmla="*/ 1823190 w 2777761"/>
              <a:gd name="connsiteY61" fmla="*/ 3541899 h 3788731"/>
              <a:gd name="connsiteX62" fmla="*/ 2159779 w 2777761"/>
              <a:gd name="connsiteY62" fmla="*/ 3614826 h 3788731"/>
              <a:gd name="connsiteX63" fmla="*/ 2114901 w 2777761"/>
              <a:gd name="connsiteY63" fmla="*/ 3715803 h 3788731"/>
              <a:gd name="connsiteX64" fmla="*/ 2210268 w 2777761"/>
              <a:gd name="connsiteY64" fmla="*/ 3783121 h 3788731"/>
              <a:gd name="connsiteX65" fmla="*/ 2283195 w 2777761"/>
              <a:gd name="connsiteY65" fmla="*/ 3732633 h 3788731"/>
              <a:gd name="connsiteX66" fmla="*/ 2271976 w 2777761"/>
              <a:gd name="connsiteY66" fmla="*/ 3637266 h 3788731"/>
              <a:gd name="connsiteX67" fmla="*/ 2451490 w 2777761"/>
              <a:gd name="connsiteY67" fmla="*/ 3558728 h 3788731"/>
              <a:gd name="connsiteX68" fmla="*/ 2434660 w 2777761"/>
              <a:gd name="connsiteY68" fmla="*/ 3384824 h 3788731"/>
              <a:gd name="connsiteX69" fmla="*/ 1929777 w 2777761"/>
              <a:gd name="connsiteY69" fmla="*/ 3356775 h 3788731"/>
              <a:gd name="connsiteX70" fmla="*/ 1918557 w 2777761"/>
              <a:gd name="connsiteY70" fmla="*/ 3031406 h 3788731"/>
              <a:gd name="connsiteX71" fmla="*/ 1884898 w 2777761"/>
              <a:gd name="connsiteY71" fmla="*/ 3014576 h 3788731"/>
              <a:gd name="connsiteX72" fmla="*/ 1907338 w 2777761"/>
              <a:gd name="connsiteY72" fmla="*/ 2835062 h 3788731"/>
              <a:gd name="connsiteX73" fmla="*/ 1862459 w 2777761"/>
              <a:gd name="connsiteY73" fmla="*/ 2773354 h 3788731"/>
              <a:gd name="connsiteX74" fmla="*/ 2109291 w 2777761"/>
              <a:gd name="connsiteY74" fmla="*/ 2717256 h 3788731"/>
              <a:gd name="connsiteX75" fmla="*/ 2131730 w 2777761"/>
              <a:gd name="connsiteY75" fmla="*/ 2588230 h 3788731"/>
              <a:gd name="connsiteX76" fmla="*/ 2372952 w 2777761"/>
              <a:gd name="connsiteY76" fmla="*/ 2621889 h 3788731"/>
              <a:gd name="connsiteX77" fmla="*/ 2597345 w 2777761"/>
              <a:gd name="connsiteY77" fmla="*/ 2032858 h 3788731"/>
              <a:gd name="connsiteX78" fmla="*/ 2552466 w 2777761"/>
              <a:gd name="connsiteY78" fmla="*/ 1948711 h 3788731"/>
              <a:gd name="connsiteX79" fmla="*/ 2698322 w 2777761"/>
              <a:gd name="connsiteY79" fmla="*/ 1460657 h 3788731"/>
              <a:gd name="connsiteX80" fmla="*/ 2642224 w 2777761"/>
              <a:gd name="connsiteY80" fmla="*/ 1354071 h 3788731"/>
              <a:gd name="connsiteX81" fmla="*/ 2485148 w 2777761"/>
              <a:gd name="connsiteY81" fmla="*/ 798699 h 3788731"/>
              <a:gd name="connsiteX82" fmla="*/ 2743201 w 2777761"/>
              <a:gd name="connsiteY82" fmla="*/ 675283 h 3788731"/>
              <a:gd name="connsiteX83" fmla="*/ 2715151 w 2777761"/>
              <a:gd name="connsiteY83" fmla="*/ 434061 h 3788731"/>
              <a:gd name="connsiteX84" fmla="*/ 2631004 w 2777761"/>
              <a:gd name="connsiteY84" fmla="*/ 86253 h 3788731"/>
              <a:gd name="connsiteX0" fmla="*/ 2631004 w 2777761"/>
              <a:gd name="connsiteY0" fmla="*/ 86253 h 3788731"/>
              <a:gd name="connsiteX1" fmla="*/ 2434660 w 2777761"/>
              <a:gd name="connsiteY1" fmla="*/ 2105 h 3788731"/>
              <a:gd name="connsiteX2" fmla="*/ 2193438 w 2777761"/>
              <a:gd name="connsiteY2" fmla="*/ 159180 h 3788731"/>
              <a:gd name="connsiteX3" fmla="*/ 2092462 w 2777761"/>
              <a:gd name="connsiteY3" fmla="*/ 198449 h 3788731"/>
              <a:gd name="connsiteX4" fmla="*/ 2142950 w 2777761"/>
              <a:gd name="connsiteY4" fmla="*/ 288206 h 3788731"/>
              <a:gd name="connsiteX5" fmla="*/ 2030754 w 2777761"/>
              <a:gd name="connsiteY5" fmla="*/ 450890 h 3788731"/>
              <a:gd name="connsiteX6" fmla="*/ 2137342 w 2777761"/>
              <a:gd name="connsiteY6" fmla="*/ 585526 h 3788731"/>
              <a:gd name="connsiteX7" fmla="*/ 2159779 w 2777761"/>
              <a:gd name="connsiteY7" fmla="*/ 708942 h 3788731"/>
              <a:gd name="connsiteX8" fmla="*/ 2030754 w 2777761"/>
              <a:gd name="connsiteY8" fmla="*/ 753820 h 3788731"/>
              <a:gd name="connsiteX9" fmla="*/ 1997095 w 2777761"/>
              <a:gd name="connsiteY9" fmla="*/ 821138 h 3788731"/>
              <a:gd name="connsiteX10" fmla="*/ 1997095 w 2777761"/>
              <a:gd name="connsiteY10" fmla="*/ 708942 h 3788731"/>
              <a:gd name="connsiteX11" fmla="*/ 1946606 w 2777761"/>
              <a:gd name="connsiteY11" fmla="*/ 669673 h 3788731"/>
              <a:gd name="connsiteX12" fmla="*/ 1783922 w 2777761"/>
              <a:gd name="connsiteY12" fmla="*/ 770649 h 3788731"/>
              <a:gd name="connsiteX13" fmla="*/ 1402454 w 2777761"/>
              <a:gd name="connsiteY13" fmla="*/ 579916 h 3788731"/>
              <a:gd name="connsiteX14" fmla="*/ 1666115 w 2777761"/>
              <a:gd name="connsiteY14" fmla="*/ 1129678 h 3788731"/>
              <a:gd name="connsiteX15" fmla="*/ 1800751 w 2777761"/>
              <a:gd name="connsiteY15" fmla="*/ 1225045 h 3788731"/>
              <a:gd name="connsiteX16" fmla="*/ 1649286 w 2777761"/>
              <a:gd name="connsiteY16" fmla="*/ 1449437 h 3788731"/>
              <a:gd name="connsiteX17" fmla="*/ 1727824 w 2777761"/>
              <a:gd name="connsiteY17" fmla="*/ 1668220 h 3788731"/>
              <a:gd name="connsiteX18" fmla="*/ 1817581 w 2777761"/>
              <a:gd name="connsiteY18" fmla="*/ 1662611 h 3788731"/>
              <a:gd name="connsiteX19" fmla="*/ 1671725 w 2777761"/>
              <a:gd name="connsiteY19" fmla="*/ 1830905 h 3788731"/>
              <a:gd name="connsiteX20" fmla="*/ 914400 w 2777761"/>
              <a:gd name="connsiteY20" fmla="*/ 1578463 h 3788731"/>
              <a:gd name="connsiteX21" fmla="*/ 460005 w 2777761"/>
              <a:gd name="connsiteY21" fmla="*/ 2605060 h 3788731"/>
              <a:gd name="connsiteX22" fmla="*/ 263662 w 2777761"/>
              <a:gd name="connsiteY22" fmla="*/ 2812623 h 3788731"/>
              <a:gd name="connsiteX23" fmla="*/ 44879 w 2777761"/>
              <a:gd name="connsiteY23" fmla="*/ 2857501 h 3788731"/>
              <a:gd name="connsiteX24" fmla="*/ 0 w 2777761"/>
              <a:gd name="connsiteY24" fmla="*/ 2964088 h 3788731"/>
              <a:gd name="connsiteX25" fmla="*/ 274881 w 2777761"/>
              <a:gd name="connsiteY25" fmla="*/ 3087504 h 3788731"/>
              <a:gd name="connsiteX26" fmla="*/ 504884 w 2777761"/>
              <a:gd name="connsiteY26" fmla="*/ 2986527 h 3788731"/>
              <a:gd name="connsiteX27" fmla="*/ 471225 w 2777761"/>
              <a:gd name="connsiteY27" fmla="*/ 3115553 h 3788731"/>
              <a:gd name="connsiteX28" fmla="*/ 572201 w 2777761"/>
              <a:gd name="connsiteY28" fmla="*/ 3160431 h 3788731"/>
              <a:gd name="connsiteX29" fmla="*/ 381468 w 2777761"/>
              <a:gd name="connsiteY29" fmla="*/ 3620436 h 3788731"/>
              <a:gd name="connsiteX30" fmla="*/ 196344 w 2777761"/>
              <a:gd name="connsiteY30" fmla="*/ 3665315 h 3788731"/>
              <a:gd name="connsiteX31" fmla="*/ 263662 w 2777761"/>
              <a:gd name="connsiteY31" fmla="*/ 3766291 h 3788731"/>
              <a:gd name="connsiteX32" fmla="*/ 555372 w 2777761"/>
              <a:gd name="connsiteY32" fmla="*/ 3788731 h 3788731"/>
              <a:gd name="connsiteX33" fmla="*/ 589031 w 2777761"/>
              <a:gd name="connsiteY33" fmla="*/ 3581168 h 3788731"/>
              <a:gd name="connsiteX34" fmla="*/ 645129 w 2777761"/>
              <a:gd name="connsiteY34" fmla="*/ 3575558 h 3788731"/>
              <a:gd name="connsiteX35" fmla="*/ 690008 w 2777761"/>
              <a:gd name="connsiteY35" fmla="*/ 3698974 h 3788731"/>
              <a:gd name="connsiteX36" fmla="*/ 774155 w 2777761"/>
              <a:gd name="connsiteY36" fmla="*/ 3704584 h 3788731"/>
              <a:gd name="connsiteX37" fmla="*/ 779765 w 2777761"/>
              <a:gd name="connsiteY37" fmla="*/ 3474581 h 3788731"/>
              <a:gd name="connsiteX38" fmla="*/ 746106 w 2777761"/>
              <a:gd name="connsiteY38" fmla="*/ 3205310 h 3788731"/>
              <a:gd name="connsiteX39" fmla="*/ 903181 w 2777761"/>
              <a:gd name="connsiteY39" fmla="*/ 2627499 h 3788731"/>
              <a:gd name="connsiteX40" fmla="*/ 1166842 w 2777761"/>
              <a:gd name="connsiteY40" fmla="*/ 2520912 h 3788731"/>
              <a:gd name="connsiteX41" fmla="*/ 1531480 w 2777761"/>
              <a:gd name="connsiteY41" fmla="*/ 2627499 h 3788731"/>
              <a:gd name="connsiteX42" fmla="*/ 1593188 w 2777761"/>
              <a:gd name="connsiteY42" fmla="*/ 2627499 h 3788731"/>
              <a:gd name="connsiteX43" fmla="*/ 1649286 w 2777761"/>
              <a:gd name="connsiteY43" fmla="*/ 2728476 h 3788731"/>
              <a:gd name="connsiteX44" fmla="*/ 1800751 w 2777761"/>
              <a:gd name="connsiteY44" fmla="*/ 2762134 h 3788731"/>
              <a:gd name="connsiteX45" fmla="*/ 1811971 w 2777761"/>
              <a:gd name="connsiteY45" fmla="*/ 2795793 h 3788731"/>
              <a:gd name="connsiteX46" fmla="*/ 1772702 w 2777761"/>
              <a:gd name="connsiteY46" fmla="*/ 2997747 h 3788731"/>
              <a:gd name="connsiteX47" fmla="*/ 1750263 w 2777761"/>
              <a:gd name="connsiteY47" fmla="*/ 3323116 h 3788731"/>
              <a:gd name="connsiteX48" fmla="*/ 1542700 w 2777761"/>
              <a:gd name="connsiteY48" fmla="*/ 3345555 h 3788731"/>
              <a:gd name="connsiteX49" fmla="*/ 1206111 w 2777761"/>
              <a:gd name="connsiteY49" fmla="*/ 3396044 h 3788731"/>
              <a:gd name="connsiteX50" fmla="*/ 1178062 w 2777761"/>
              <a:gd name="connsiteY50" fmla="*/ 3468971 h 3788731"/>
              <a:gd name="connsiteX51" fmla="*/ 1116354 w 2777761"/>
              <a:gd name="connsiteY51" fmla="*/ 3497020 h 3788731"/>
              <a:gd name="connsiteX52" fmla="*/ 1144403 w 2777761"/>
              <a:gd name="connsiteY52" fmla="*/ 3631656 h 3788731"/>
              <a:gd name="connsiteX53" fmla="*/ 1284648 w 2777761"/>
              <a:gd name="connsiteY53" fmla="*/ 3637266 h 3788731"/>
              <a:gd name="connsiteX54" fmla="*/ 1279038 w 2777761"/>
              <a:gd name="connsiteY54" fmla="*/ 3485801 h 3788731"/>
              <a:gd name="connsiteX55" fmla="*/ 1458552 w 2777761"/>
              <a:gd name="connsiteY55" fmla="*/ 3497020 h 3788731"/>
              <a:gd name="connsiteX56" fmla="*/ 1430503 w 2777761"/>
              <a:gd name="connsiteY56" fmla="*/ 3575558 h 3788731"/>
              <a:gd name="connsiteX57" fmla="*/ 1402454 w 2777761"/>
              <a:gd name="connsiteY57" fmla="*/ 3637266 h 3788731"/>
              <a:gd name="connsiteX58" fmla="*/ 1318307 w 2777761"/>
              <a:gd name="connsiteY58" fmla="*/ 3654095 h 3788731"/>
              <a:gd name="connsiteX59" fmla="*/ 1452943 w 2777761"/>
              <a:gd name="connsiteY59" fmla="*/ 3777511 h 3788731"/>
              <a:gd name="connsiteX60" fmla="*/ 1520260 w 2777761"/>
              <a:gd name="connsiteY60" fmla="*/ 3642876 h 3788731"/>
              <a:gd name="connsiteX61" fmla="*/ 1823190 w 2777761"/>
              <a:gd name="connsiteY61" fmla="*/ 3541899 h 3788731"/>
              <a:gd name="connsiteX62" fmla="*/ 2159779 w 2777761"/>
              <a:gd name="connsiteY62" fmla="*/ 3614826 h 3788731"/>
              <a:gd name="connsiteX63" fmla="*/ 2114901 w 2777761"/>
              <a:gd name="connsiteY63" fmla="*/ 3715803 h 3788731"/>
              <a:gd name="connsiteX64" fmla="*/ 2210268 w 2777761"/>
              <a:gd name="connsiteY64" fmla="*/ 3783121 h 3788731"/>
              <a:gd name="connsiteX65" fmla="*/ 2283195 w 2777761"/>
              <a:gd name="connsiteY65" fmla="*/ 3732633 h 3788731"/>
              <a:gd name="connsiteX66" fmla="*/ 2271976 w 2777761"/>
              <a:gd name="connsiteY66" fmla="*/ 3637266 h 3788731"/>
              <a:gd name="connsiteX67" fmla="*/ 2451490 w 2777761"/>
              <a:gd name="connsiteY67" fmla="*/ 3558728 h 3788731"/>
              <a:gd name="connsiteX68" fmla="*/ 2434660 w 2777761"/>
              <a:gd name="connsiteY68" fmla="*/ 3384824 h 3788731"/>
              <a:gd name="connsiteX69" fmla="*/ 1929777 w 2777761"/>
              <a:gd name="connsiteY69" fmla="*/ 3356775 h 3788731"/>
              <a:gd name="connsiteX70" fmla="*/ 1918557 w 2777761"/>
              <a:gd name="connsiteY70" fmla="*/ 3031406 h 3788731"/>
              <a:gd name="connsiteX71" fmla="*/ 1884898 w 2777761"/>
              <a:gd name="connsiteY71" fmla="*/ 3014576 h 3788731"/>
              <a:gd name="connsiteX72" fmla="*/ 1907338 w 2777761"/>
              <a:gd name="connsiteY72" fmla="*/ 2835062 h 3788731"/>
              <a:gd name="connsiteX73" fmla="*/ 1862459 w 2777761"/>
              <a:gd name="connsiteY73" fmla="*/ 2773354 h 3788731"/>
              <a:gd name="connsiteX74" fmla="*/ 2109291 w 2777761"/>
              <a:gd name="connsiteY74" fmla="*/ 2717256 h 3788731"/>
              <a:gd name="connsiteX75" fmla="*/ 2131730 w 2777761"/>
              <a:gd name="connsiteY75" fmla="*/ 2588230 h 3788731"/>
              <a:gd name="connsiteX76" fmla="*/ 2372952 w 2777761"/>
              <a:gd name="connsiteY76" fmla="*/ 2621889 h 3788731"/>
              <a:gd name="connsiteX77" fmla="*/ 2597345 w 2777761"/>
              <a:gd name="connsiteY77" fmla="*/ 2032858 h 3788731"/>
              <a:gd name="connsiteX78" fmla="*/ 2552466 w 2777761"/>
              <a:gd name="connsiteY78" fmla="*/ 1948711 h 3788731"/>
              <a:gd name="connsiteX79" fmla="*/ 2698322 w 2777761"/>
              <a:gd name="connsiteY79" fmla="*/ 1460657 h 3788731"/>
              <a:gd name="connsiteX80" fmla="*/ 2642224 w 2777761"/>
              <a:gd name="connsiteY80" fmla="*/ 1354071 h 3788731"/>
              <a:gd name="connsiteX81" fmla="*/ 2485148 w 2777761"/>
              <a:gd name="connsiteY81" fmla="*/ 798699 h 3788731"/>
              <a:gd name="connsiteX82" fmla="*/ 2743201 w 2777761"/>
              <a:gd name="connsiteY82" fmla="*/ 675283 h 3788731"/>
              <a:gd name="connsiteX83" fmla="*/ 2715151 w 2777761"/>
              <a:gd name="connsiteY83" fmla="*/ 434061 h 3788731"/>
              <a:gd name="connsiteX84" fmla="*/ 2631004 w 2777761"/>
              <a:gd name="connsiteY84" fmla="*/ 86253 h 3788731"/>
              <a:gd name="connsiteX0" fmla="*/ 2631004 w 2777761"/>
              <a:gd name="connsiteY0" fmla="*/ 86253 h 3788731"/>
              <a:gd name="connsiteX1" fmla="*/ 2434660 w 2777761"/>
              <a:gd name="connsiteY1" fmla="*/ 2105 h 3788731"/>
              <a:gd name="connsiteX2" fmla="*/ 2193438 w 2777761"/>
              <a:gd name="connsiteY2" fmla="*/ 159180 h 3788731"/>
              <a:gd name="connsiteX3" fmla="*/ 2092462 w 2777761"/>
              <a:gd name="connsiteY3" fmla="*/ 198449 h 3788731"/>
              <a:gd name="connsiteX4" fmla="*/ 2142950 w 2777761"/>
              <a:gd name="connsiteY4" fmla="*/ 288206 h 3788731"/>
              <a:gd name="connsiteX5" fmla="*/ 2030754 w 2777761"/>
              <a:gd name="connsiteY5" fmla="*/ 450890 h 3788731"/>
              <a:gd name="connsiteX6" fmla="*/ 2137342 w 2777761"/>
              <a:gd name="connsiteY6" fmla="*/ 585526 h 3788731"/>
              <a:gd name="connsiteX7" fmla="*/ 2159779 w 2777761"/>
              <a:gd name="connsiteY7" fmla="*/ 708942 h 3788731"/>
              <a:gd name="connsiteX8" fmla="*/ 2030754 w 2777761"/>
              <a:gd name="connsiteY8" fmla="*/ 753820 h 3788731"/>
              <a:gd name="connsiteX9" fmla="*/ 1997095 w 2777761"/>
              <a:gd name="connsiteY9" fmla="*/ 821138 h 3788731"/>
              <a:gd name="connsiteX10" fmla="*/ 1997095 w 2777761"/>
              <a:gd name="connsiteY10" fmla="*/ 708942 h 3788731"/>
              <a:gd name="connsiteX11" fmla="*/ 1946606 w 2777761"/>
              <a:gd name="connsiteY11" fmla="*/ 669673 h 3788731"/>
              <a:gd name="connsiteX12" fmla="*/ 1783922 w 2777761"/>
              <a:gd name="connsiteY12" fmla="*/ 770649 h 3788731"/>
              <a:gd name="connsiteX13" fmla="*/ 1402454 w 2777761"/>
              <a:gd name="connsiteY13" fmla="*/ 579916 h 3788731"/>
              <a:gd name="connsiteX14" fmla="*/ 1666115 w 2777761"/>
              <a:gd name="connsiteY14" fmla="*/ 1129678 h 3788731"/>
              <a:gd name="connsiteX15" fmla="*/ 1800751 w 2777761"/>
              <a:gd name="connsiteY15" fmla="*/ 1225045 h 3788731"/>
              <a:gd name="connsiteX16" fmla="*/ 1649286 w 2777761"/>
              <a:gd name="connsiteY16" fmla="*/ 1449437 h 3788731"/>
              <a:gd name="connsiteX17" fmla="*/ 1727824 w 2777761"/>
              <a:gd name="connsiteY17" fmla="*/ 1668220 h 3788731"/>
              <a:gd name="connsiteX18" fmla="*/ 1817581 w 2777761"/>
              <a:gd name="connsiteY18" fmla="*/ 1662611 h 3788731"/>
              <a:gd name="connsiteX19" fmla="*/ 1671725 w 2777761"/>
              <a:gd name="connsiteY19" fmla="*/ 1830905 h 3788731"/>
              <a:gd name="connsiteX20" fmla="*/ 914400 w 2777761"/>
              <a:gd name="connsiteY20" fmla="*/ 1578463 h 3788731"/>
              <a:gd name="connsiteX21" fmla="*/ 460005 w 2777761"/>
              <a:gd name="connsiteY21" fmla="*/ 2605060 h 3788731"/>
              <a:gd name="connsiteX22" fmla="*/ 263662 w 2777761"/>
              <a:gd name="connsiteY22" fmla="*/ 2812623 h 3788731"/>
              <a:gd name="connsiteX23" fmla="*/ 44879 w 2777761"/>
              <a:gd name="connsiteY23" fmla="*/ 2857501 h 3788731"/>
              <a:gd name="connsiteX24" fmla="*/ 0 w 2777761"/>
              <a:gd name="connsiteY24" fmla="*/ 2964088 h 3788731"/>
              <a:gd name="connsiteX25" fmla="*/ 274881 w 2777761"/>
              <a:gd name="connsiteY25" fmla="*/ 3087504 h 3788731"/>
              <a:gd name="connsiteX26" fmla="*/ 504884 w 2777761"/>
              <a:gd name="connsiteY26" fmla="*/ 2986527 h 3788731"/>
              <a:gd name="connsiteX27" fmla="*/ 471225 w 2777761"/>
              <a:gd name="connsiteY27" fmla="*/ 3115553 h 3788731"/>
              <a:gd name="connsiteX28" fmla="*/ 572201 w 2777761"/>
              <a:gd name="connsiteY28" fmla="*/ 3160431 h 3788731"/>
              <a:gd name="connsiteX29" fmla="*/ 381468 w 2777761"/>
              <a:gd name="connsiteY29" fmla="*/ 3620436 h 3788731"/>
              <a:gd name="connsiteX30" fmla="*/ 196344 w 2777761"/>
              <a:gd name="connsiteY30" fmla="*/ 3665315 h 3788731"/>
              <a:gd name="connsiteX31" fmla="*/ 263662 w 2777761"/>
              <a:gd name="connsiteY31" fmla="*/ 3766291 h 3788731"/>
              <a:gd name="connsiteX32" fmla="*/ 555372 w 2777761"/>
              <a:gd name="connsiteY32" fmla="*/ 3788731 h 3788731"/>
              <a:gd name="connsiteX33" fmla="*/ 589031 w 2777761"/>
              <a:gd name="connsiteY33" fmla="*/ 3581168 h 3788731"/>
              <a:gd name="connsiteX34" fmla="*/ 645129 w 2777761"/>
              <a:gd name="connsiteY34" fmla="*/ 3575558 h 3788731"/>
              <a:gd name="connsiteX35" fmla="*/ 690008 w 2777761"/>
              <a:gd name="connsiteY35" fmla="*/ 3698974 h 3788731"/>
              <a:gd name="connsiteX36" fmla="*/ 774155 w 2777761"/>
              <a:gd name="connsiteY36" fmla="*/ 3704584 h 3788731"/>
              <a:gd name="connsiteX37" fmla="*/ 779765 w 2777761"/>
              <a:gd name="connsiteY37" fmla="*/ 3474581 h 3788731"/>
              <a:gd name="connsiteX38" fmla="*/ 746106 w 2777761"/>
              <a:gd name="connsiteY38" fmla="*/ 3205310 h 3788731"/>
              <a:gd name="connsiteX39" fmla="*/ 903181 w 2777761"/>
              <a:gd name="connsiteY39" fmla="*/ 2627499 h 3788731"/>
              <a:gd name="connsiteX40" fmla="*/ 1166842 w 2777761"/>
              <a:gd name="connsiteY40" fmla="*/ 2520912 h 3788731"/>
              <a:gd name="connsiteX41" fmla="*/ 1531480 w 2777761"/>
              <a:gd name="connsiteY41" fmla="*/ 2627499 h 3788731"/>
              <a:gd name="connsiteX42" fmla="*/ 1593188 w 2777761"/>
              <a:gd name="connsiteY42" fmla="*/ 2627499 h 3788731"/>
              <a:gd name="connsiteX43" fmla="*/ 1649286 w 2777761"/>
              <a:gd name="connsiteY43" fmla="*/ 2728476 h 3788731"/>
              <a:gd name="connsiteX44" fmla="*/ 1800751 w 2777761"/>
              <a:gd name="connsiteY44" fmla="*/ 2762134 h 3788731"/>
              <a:gd name="connsiteX45" fmla="*/ 1811971 w 2777761"/>
              <a:gd name="connsiteY45" fmla="*/ 2795793 h 3788731"/>
              <a:gd name="connsiteX46" fmla="*/ 1772702 w 2777761"/>
              <a:gd name="connsiteY46" fmla="*/ 2997747 h 3788731"/>
              <a:gd name="connsiteX47" fmla="*/ 1750263 w 2777761"/>
              <a:gd name="connsiteY47" fmla="*/ 3323116 h 3788731"/>
              <a:gd name="connsiteX48" fmla="*/ 1542700 w 2777761"/>
              <a:gd name="connsiteY48" fmla="*/ 3345555 h 3788731"/>
              <a:gd name="connsiteX49" fmla="*/ 1206111 w 2777761"/>
              <a:gd name="connsiteY49" fmla="*/ 3396044 h 3788731"/>
              <a:gd name="connsiteX50" fmla="*/ 1178062 w 2777761"/>
              <a:gd name="connsiteY50" fmla="*/ 3468971 h 3788731"/>
              <a:gd name="connsiteX51" fmla="*/ 1116354 w 2777761"/>
              <a:gd name="connsiteY51" fmla="*/ 3497020 h 3788731"/>
              <a:gd name="connsiteX52" fmla="*/ 1144403 w 2777761"/>
              <a:gd name="connsiteY52" fmla="*/ 3631656 h 3788731"/>
              <a:gd name="connsiteX53" fmla="*/ 1284648 w 2777761"/>
              <a:gd name="connsiteY53" fmla="*/ 3637266 h 3788731"/>
              <a:gd name="connsiteX54" fmla="*/ 1279038 w 2777761"/>
              <a:gd name="connsiteY54" fmla="*/ 3485801 h 3788731"/>
              <a:gd name="connsiteX55" fmla="*/ 1458552 w 2777761"/>
              <a:gd name="connsiteY55" fmla="*/ 3497020 h 3788731"/>
              <a:gd name="connsiteX56" fmla="*/ 1430503 w 2777761"/>
              <a:gd name="connsiteY56" fmla="*/ 3575558 h 3788731"/>
              <a:gd name="connsiteX57" fmla="*/ 1402454 w 2777761"/>
              <a:gd name="connsiteY57" fmla="*/ 3637266 h 3788731"/>
              <a:gd name="connsiteX58" fmla="*/ 1318307 w 2777761"/>
              <a:gd name="connsiteY58" fmla="*/ 3654095 h 3788731"/>
              <a:gd name="connsiteX59" fmla="*/ 1452943 w 2777761"/>
              <a:gd name="connsiteY59" fmla="*/ 3777511 h 3788731"/>
              <a:gd name="connsiteX60" fmla="*/ 1520260 w 2777761"/>
              <a:gd name="connsiteY60" fmla="*/ 3642876 h 3788731"/>
              <a:gd name="connsiteX61" fmla="*/ 1823190 w 2777761"/>
              <a:gd name="connsiteY61" fmla="*/ 3541899 h 3788731"/>
              <a:gd name="connsiteX62" fmla="*/ 2159779 w 2777761"/>
              <a:gd name="connsiteY62" fmla="*/ 3614826 h 3788731"/>
              <a:gd name="connsiteX63" fmla="*/ 2114901 w 2777761"/>
              <a:gd name="connsiteY63" fmla="*/ 3715803 h 3788731"/>
              <a:gd name="connsiteX64" fmla="*/ 2210268 w 2777761"/>
              <a:gd name="connsiteY64" fmla="*/ 3783121 h 3788731"/>
              <a:gd name="connsiteX65" fmla="*/ 2283195 w 2777761"/>
              <a:gd name="connsiteY65" fmla="*/ 3732633 h 3788731"/>
              <a:gd name="connsiteX66" fmla="*/ 2271976 w 2777761"/>
              <a:gd name="connsiteY66" fmla="*/ 3637266 h 3788731"/>
              <a:gd name="connsiteX67" fmla="*/ 2451490 w 2777761"/>
              <a:gd name="connsiteY67" fmla="*/ 3558728 h 3788731"/>
              <a:gd name="connsiteX68" fmla="*/ 2434660 w 2777761"/>
              <a:gd name="connsiteY68" fmla="*/ 3384824 h 3788731"/>
              <a:gd name="connsiteX69" fmla="*/ 1929777 w 2777761"/>
              <a:gd name="connsiteY69" fmla="*/ 3356775 h 3788731"/>
              <a:gd name="connsiteX70" fmla="*/ 1918557 w 2777761"/>
              <a:gd name="connsiteY70" fmla="*/ 3031406 h 3788731"/>
              <a:gd name="connsiteX71" fmla="*/ 1884898 w 2777761"/>
              <a:gd name="connsiteY71" fmla="*/ 3014576 h 3788731"/>
              <a:gd name="connsiteX72" fmla="*/ 1907338 w 2777761"/>
              <a:gd name="connsiteY72" fmla="*/ 2835062 h 3788731"/>
              <a:gd name="connsiteX73" fmla="*/ 1862459 w 2777761"/>
              <a:gd name="connsiteY73" fmla="*/ 2773354 h 3788731"/>
              <a:gd name="connsiteX74" fmla="*/ 2109291 w 2777761"/>
              <a:gd name="connsiteY74" fmla="*/ 2717256 h 3788731"/>
              <a:gd name="connsiteX75" fmla="*/ 2131730 w 2777761"/>
              <a:gd name="connsiteY75" fmla="*/ 2588230 h 3788731"/>
              <a:gd name="connsiteX76" fmla="*/ 2372952 w 2777761"/>
              <a:gd name="connsiteY76" fmla="*/ 2621889 h 3788731"/>
              <a:gd name="connsiteX77" fmla="*/ 2597345 w 2777761"/>
              <a:gd name="connsiteY77" fmla="*/ 2032858 h 3788731"/>
              <a:gd name="connsiteX78" fmla="*/ 2552466 w 2777761"/>
              <a:gd name="connsiteY78" fmla="*/ 1948711 h 3788731"/>
              <a:gd name="connsiteX79" fmla="*/ 2698322 w 2777761"/>
              <a:gd name="connsiteY79" fmla="*/ 1460657 h 3788731"/>
              <a:gd name="connsiteX80" fmla="*/ 2642224 w 2777761"/>
              <a:gd name="connsiteY80" fmla="*/ 1354071 h 3788731"/>
              <a:gd name="connsiteX81" fmla="*/ 2485148 w 2777761"/>
              <a:gd name="connsiteY81" fmla="*/ 798699 h 3788731"/>
              <a:gd name="connsiteX82" fmla="*/ 2743201 w 2777761"/>
              <a:gd name="connsiteY82" fmla="*/ 675283 h 3788731"/>
              <a:gd name="connsiteX83" fmla="*/ 2715151 w 2777761"/>
              <a:gd name="connsiteY83" fmla="*/ 434061 h 3788731"/>
              <a:gd name="connsiteX84" fmla="*/ 2631004 w 2777761"/>
              <a:gd name="connsiteY84" fmla="*/ 86253 h 3788731"/>
              <a:gd name="connsiteX0" fmla="*/ 2631004 w 2777761"/>
              <a:gd name="connsiteY0" fmla="*/ 86253 h 3788731"/>
              <a:gd name="connsiteX1" fmla="*/ 2434660 w 2777761"/>
              <a:gd name="connsiteY1" fmla="*/ 2105 h 3788731"/>
              <a:gd name="connsiteX2" fmla="*/ 2193438 w 2777761"/>
              <a:gd name="connsiteY2" fmla="*/ 159180 h 3788731"/>
              <a:gd name="connsiteX3" fmla="*/ 2092462 w 2777761"/>
              <a:gd name="connsiteY3" fmla="*/ 198449 h 3788731"/>
              <a:gd name="connsiteX4" fmla="*/ 2142950 w 2777761"/>
              <a:gd name="connsiteY4" fmla="*/ 288206 h 3788731"/>
              <a:gd name="connsiteX5" fmla="*/ 2030754 w 2777761"/>
              <a:gd name="connsiteY5" fmla="*/ 450890 h 3788731"/>
              <a:gd name="connsiteX6" fmla="*/ 2137342 w 2777761"/>
              <a:gd name="connsiteY6" fmla="*/ 585526 h 3788731"/>
              <a:gd name="connsiteX7" fmla="*/ 2159779 w 2777761"/>
              <a:gd name="connsiteY7" fmla="*/ 708942 h 3788731"/>
              <a:gd name="connsiteX8" fmla="*/ 2030754 w 2777761"/>
              <a:gd name="connsiteY8" fmla="*/ 753820 h 3788731"/>
              <a:gd name="connsiteX9" fmla="*/ 1997095 w 2777761"/>
              <a:gd name="connsiteY9" fmla="*/ 821138 h 3788731"/>
              <a:gd name="connsiteX10" fmla="*/ 1997095 w 2777761"/>
              <a:gd name="connsiteY10" fmla="*/ 708942 h 3788731"/>
              <a:gd name="connsiteX11" fmla="*/ 1946606 w 2777761"/>
              <a:gd name="connsiteY11" fmla="*/ 669673 h 3788731"/>
              <a:gd name="connsiteX12" fmla="*/ 1783922 w 2777761"/>
              <a:gd name="connsiteY12" fmla="*/ 770649 h 3788731"/>
              <a:gd name="connsiteX13" fmla="*/ 1402454 w 2777761"/>
              <a:gd name="connsiteY13" fmla="*/ 579916 h 3788731"/>
              <a:gd name="connsiteX14" fmla="*/ 1666115 w 2777761"/>
              <a:gd name="connsiteY14" fmla="*/ 1129678 h 3788731"/>
              <a:gd name="connsiteX15" fmla="*/ 1800751 w 2777761"/>
              <a:gd name="connsiteY15" fmla="*/ 1225045 h 3788731"/>
              <a:gd name="connsiteX16" fmla="*/ 1649286 w 2777761"/>
              <a:gd name="connsiteY16" fmla="*/ 1449437 h 3788731"/>
              <a:gd name="connsiteX17" fmla="*/ 1727824 w 2777761"/>
              <a:gd name="connsiteY17" fmla="*/ 1668220 h 3788731"/>
              <a:gd name="connsiteX18" fmla="*/ 1817581 w 2777761"/>
              <a:gd name="connsiteY18" fmla="*/ 1662611 h 3788731"/>
              <a:gd name="connsiteX19" fmla="*/ 1671725 w 2777761"/>
              <a:gd name="connsiteY19" fmla="*/ 1830905 h 3788731"/>
              <a:gd name="connsiteX20" fmla="*/ 914400 w 2777761"/>
              <a:gd name="connsiteY20" fmla="*/ 1578463 h 3788731"/>
              <a:gd name="connsiteX21" fmla="*/ 460005 w 2777761"/>
              <a:gd name="connsiteY21" fmla="*/ 2605060 h 3788731"/>
              <a:gd name="connsiteX22" fmla="*/ 263662 w 2777761"/>
              <a:gd name="connsiteY22" fmla="*/ 2812623 h 3788731"/>
              <a:gd name="connsiteX23" fmla="*/ 44879 w 2777761"/>
              <a:gd name="connsiteY23" fmla="*/ 2857501 h 3788731"/>
              <a:gd name="connsiteX24" fmla="*/ 0 w 2777761"/>
              <a:gd name="connsiteY24" fmla="*/ 2964088 h 3788731"/>
              <a:gd name="connsiteX25" fmla="*/ 274881 w 2777761"/>
              <a:gd name="connsiteY25" fmla="*/ 3087504 h 3788731"/>
              <a:gd name="connsiteX26" fmla="*/ 504884 w 2777761"/>
              <a:gd name="connsiteY26" fmla="*/ 2986527 h 3788731"/>
              <a:gd name="connsiteX27" fmla="*/ 471225 w 2777761"/>
              <a:gd name="connsiteY27" fmla="*/ 3115553 h 3788731"/>
              <a:gd name="connsiteX28" fmla="*/ 572201 w 2777761"/>
              <a:gd name="connsiteY28" fmla="*/ 3160431 h 3788731"/>
              <a:gd name="connsiteX29" fmla="*/ 381468 w 2777761"/>
              <a:gd name="connsiteY29" fmla="*/ 3620436 h 3788731"/>
              <a:gd name="connsiteX30" fmla="*/ 196344 w 2777761"/>
              <a:gd name="connsiteY30" fmla="*/ 3665315 h 3788731"/>
              <a:gd name="connsiteX31" fmla="*/ 263662 w 2777761"/>
              <a:gd name="connsiteY31" fmla="*/ 3766291 h 3788731"/>
              <a:gd name="connsiteX32" fmla="*/ 555372 w 2777761"/>
              <a:gd name="connsiteY32" fmla="*/ 3788731 h 3788731"/>
              <a:gd name="connsiteX33" fmla="*/ 589031 w 2777761"/>
              <a:gd name="connsiteY33" fmla="*/ 3581168 h 3788731"/>
              <a:gd name="connsiteX34" fmla="*/ 645129 w 2777761"/>
              <a:gd name="connsiteY34" fmla="*/ 3575558 h 3788731"/>
              <a:gd name="connsiteX35" fmla="*/ 690008 w 2777761"/>
              <a:gd name="connsiteY35" fmla="*/ 3698974 h 3788731"/>
              <a:gd name="connsiteX36" fmla="*/ 774155 w 2777761"/>
              <a:gd name="connsiteY36" fmla="*/ 3704584 h 3788731"/>
              <a:gd name="connsiteX37" fmla="*/ 779765 w 2777761"/>
              <a:gd name="connsiteY37" fmla="*/ 3474581 h 3788731"/>
              <a:gd name="connsiteX38" fmla="*/ 746106 w 2777761"/>
              <a:gd name="connsiteY38" fmla="*/ 3205310 h 3788731"/>
              <a:gd name="connsiteX39" fmla="*/ 903181 w 2777761"/>
              <a:gd name="connsiteY39" fmla="*/ 2627499 h 3788731"/>
              <a:gd name="connsiteX40" fmla="*/ 1166842 w 2777761"/>
              <a:gd name="connsiteY40" fmla="*/ 2520912 h 3788731"/>
              <a:gd name="connsiteX41" fmla="*/ 1531480 w 2777761"/>
              <a:gd name="connsiteY41" fmla="*/ 2627499 h 3788731"/>
              <a:gd name="connsiteX42" fmla="*/ 1593188 w 2777761"/>
              <a:gd name="connsiteY42" fmla="*/ 2627499 h 3788731"/>
              <a:gd name="connsiteX43" fmla="*/ 1649286 w 2777761"/>
              <a:gd name="connsiteY43" fmla="*/ 2728476 h 3788731"/>
              <a:gd name="connsiteX44" fmla="*/ 1800751 w 2777761"/>
              <a:gd name="connsiteY44" fmla="*/ 2762134 h 3788731"/>
              <a:gd name="connsiteX45" fmla="*/ 1811971 w 2777761"/>
              <a:gd name="connsiteY45" fmla="*/ 2795793 h 3788731"/>
              <a:gd name="connsiteX46" fmla="*/ 1772702 w 2777761"/>
              <a:gd name="connsiteY46" fmla="*/ 2997747 h 3788731"/>
              <a:gd name="connsiteX47" fmla="*/ 1750263 w 2777761"/>
              <a:gd name="connsiteY47" fmla="*/ 3323116 h 3788731"/>
              <a:gd name="connsiteX48" fmla="*/ 1542700 w 2777761"/>
              <a:gd name="connsiteY48" fmla="*/ 3345555 h 3788731"/>
              <a:gd name="connsiteX49" fmla="*/ 1206111 w 2777761"/>
              <a:gd name="connsiteY49" fmla="*/ 3396044 h 3788731"/>
              <a:gd name="connsiteX50" fmla="*/ 1178062 w 2777761"/>
              <a:gd name="connsiteY50" fmla="*/ 3468971 h 3788731"/>
              <a:gd name="connsiteX51" fmla="*/ 1116354 w 2777761"/>
              <a:gd name="connsiteY51" fmla="*/ 3497020 h 3788731"/>
              <a:gd name="connsiteX52" fmla="*/ 1144403 w 2777761"/>
              <a:gd name="connsiteY52" fmla="*/ 3631656 h 3788731"/>
              <a:gd name="connsiteX53" fmla="*/ 1284648 w 2777761"/>
              <a:gd name="connsiteY53" fmla="*/ 3637266 h 3788731"/>
              <a:gd name="connsiteX54" fmla="*/ 1279038 w 2777761"/>
              <a:gd name="connsiteY54" fmla="*/ 3485801 h 3788731"/>
              <a:gd name="connsiteX55" fmla="*/ 1458552 w 2777761"/>
              <a:gd name="connsiteY55" fmla="*/ 3497020 h 3788731"/>
              <a:gd name="connsiteX56" fmla="*/ 1430503 w 2777761"/>
              <a:gd name="connsiteY56" fmla="*/ 3575558 h 3788731"/>
              <a:gd name="connsiteX57" fmla="*/ 1402454 w 2777761"/>
              <a:gd name="connsiteY57" fmla="*/ 3637266 h 3788731"/>
              <a:gd name="connsiteX58" fmla="*/ 1318307 w 2777761"/>
              <a:gd name="connsiteY58" fmla="*/ 3654095 h 3788731"/>
              <a:gd name="connsiteX59" fmla="*/ 1452943 w 2777761"/>
              <a:gd name="connsiteY59" fmla="*/ 3777511 h 3788731"/>
              <a:gd name="connsiteX60" fmla="*/ 1520260 w 2777761"/>
              <a:gd name="connsiteY60" fmla="*/ 3642876 h 3788731"/>
              <a:gd name="connsiteX61" fmla="*/ 1823190 w 2777761"/>
              <a:gd name="connsiteY61" fmla="*/ 3541899 h 3788731"/>
              <a:gd name="connsiteX62" fmla="*/ 2159779 w 2777761"/>
              <a:gd name="connsiteY62" fmla="*/ 3614826 h 3788731"/>
              <a:gd name="connsiteX63" fmla="*/ 2114901 w 2777761"/>
              <a:gd name="connsiteY63" fmla="*/ 3715803 h 3788731"/>
              <a:gd name="connsiteX64" fmla="*/ 2210268 w 2777761"/>
              <a:gd name="connsiteY64" fmla="*/ 3783121 h 3788731"/>
              <a:gd name="connsiteX65" fmla="*/ 2283195 w 2777761"/>
              <a:gd name="connsiteY65" fmla="*/ 3732633 h 3788731"/>
              <a:gd name="connsiteX66" fmla="*/ 2271976 w 2777761"/>
              <a:gd name="connsiteY66" fmla="*/ 3637266 h 3788731"/>
              <a:gd name="connsiteX67" fmla="*/ 2451490 w 2777761"/>
              <a:gd name="connsiteY67" fmla="*/ 3558728 h 3788731"/>
              <a:gd name="connsiteX68" fmla="*/ 2434660 w 2777761"/>
              <a:gd name="connsiteY68" fmla="*/ 3384824 h 3788731"/>
              <a:gd name="connsiteX69" fmla="*/ 1929777 w 2777761"/>
              <a:gd name="connsiteY69" fmla="*/ 3356775 h 3788731"/>
              <a:gd name="connsiteX70" fmla="*/ 1918557 w 2777761"/>
              <a:gd name="connsiteY70" fmla="*/ 3031406 h 3788731"/>
              <a:gd name="connsiteX71" fmla="*/ 1884898 w 2777761"/>
              <a:gd name="connsiteY71" fmla="*/ 3014576 h 3788731"/>
              <a:gd name="connsiteX72" fmla="*/ 1907338 w 2777761"/>
              <a:gd name="connsiteY72" fmla="*/ 2835062 h 3788731"/>
              <a:gd name="connsiteX73" fmla="*/ 1862459 w 2777761"/>
              <a:gd name="connsiteY73" fmla="*/ 2773354 h 3788731"/>
              <a:gd name="connsiteX74" fmla="*/ 2109291 w 2777761"/>
              <a:gd name="connsiteY74" fmla="*/ 2717256 h 3788731"/>
              <a:gd name="connsiteX75" fmla="*/ 2131730 w 2777761"/>
              <a:gd name="connsiteY75" fmla="*/ 2588230 h 3788731"/>
              <a:gd name="connsiteX76" fmla="*/ 2372952 w 2777761"/>
              <a:gd name="connsiteY76" fmla="*/ 2621889 h 3788731"/>
              <a:gd name="connsiteX77" fmla="*/ 2597345 w 2777761"/>
              <a:gd name="connsiteY77" fmla="*/ 2032858 h 3788731"/>
              <a:gd name="connsiteX78" fmla="*/ 2552466 w 2777761"/>
              <a:gd name="connsiteY78" fmla="*/ 1948711 h 3788731"/>
              <a:gd name="connsiteX79" fmla="*/ 2698322 w 2777761"/>
              <a:gd name="connsiteY79" fmla="*/ 1460657 h 3788731"/>
              <a:gd name="connsiteX80" fmla="*/ 2642224 w 2777761"/>
              <a:gd name="connsiteY80" fmla="*/ 1354071 h 3788731"/>
              <a:gd name="connsiteX81" fmla="*/ 2485148 w 2777761"/>
              <a:gd name="connsiteY81" fmla="*/ 798699 h 3788731"/>
              <a:gd name="connsiteX82" fmla="*/ 2743201 w 2777761"/>
              <a:gd name="connsiteY82" fmla="*/ 675283 h 3788731"/>
              <a:gd name="connsiteX83" fmla="*/ 2715151 w 2777761"/>
              <a:gd name="connsiteY83" fmla="*/ 434061 h 3788731"/>
              <a:gd name="connsiteX84" fmla="*/ 2631004 w 2777761"/>
              <a:gd name="connsiteY84" fmla="*/ 86253 h 3788731"/>
              <a:gd name="connsiteX0" fmla="*/ 2631004 w 2777761"/>
              <a:gd name="connsiteY0" fmla="*/ 86253 h 3788731"/>
              <a:gd name="connsiteX1" fmla="*/ 2434660 w 2777761"/>
              <a:gd name="connsiteY1" fmla="*/ 2105 h 3788731"/>
              <a:gd name="connsiteX2" fmla="*/ 2193438 w 2777761"/>
              <a:gd name="connsiteY2" fmla="*/ 159180 h 3788731"/>
              <a:gd name="connsiteX3" fmla="*/ 2092462 w 2777761"/>
              <a:gd name="connsiteY3" fmla="*/ 198449 h 3788731"/>
              <a:gd name="connsiteX4" fmla="*/ 2142950 w 2777761"/>
              <a:gd name="connsiteY4" fmla="*/ 288206 h 3788731"/>
              <a:gd name="connsiteX5" fmla="*/ 2030754 w 2777761"/>
              <a:gd name="connsiteY5" fmla="*/ 450890 h 3788731"/>
              <a:gd name="connsiteX6" fmla="*/ 2137342 w 2777761"/>
              <a:gd name="connsiteY6" fmla="*/ 585526 h 3788731"/>
              <a:gd name="connsiteX7" fmla="*/ 2159779 w 2777761"/>
              <a:gd name="connsiteY7" fmla="*/ 708942 h 3788731"/>
              <a:gd name="connsiteX8" fmla="*/ 2030754 w 2777761"/>
              <a:gd name="connsiteY8" fmla="*/ 753820 h 3788731"/>
              <a:gd name="connsiteX9" fmla="*/ 1997095 w 2777761"/>
              <a:gd name="connsiteY9" fmla="*/ 821138 h 3788731"/>
              <a:gd name="connsiteX10" fmla="*/ 1997095 w 2777761"/>
              <a:gd name="connsiteY10" fmla="*/ 708942 h 3788731"/>
              <a:gd name="connsiteX11" fmla="*/ 1946606 w 2777761"/>
              <a:gd name="connsiteY11" fmla="*/ 669673 h 3788731"/>
              <a:gd name="connsiteX12" fmla="*/ 1783922 w 2777761"/>
              <a:gd name="connsiteY12" fmla="*/ 770649 h 3788731"/>
              <a:gd name="connsiteX13" fmla="*/ 1402454 w 2777761"/>
              <a:gd name="connsiteY13" fmla="*/ 579916 h 3788731"/>
              <a:gd name="connsiteX14" fmla="*/ 1666115 w 2777761"/>
              <a:gd name="connsiteY14" fmla="*/ 1129678 h 3788731"/>
              <a:gd name="connsiteX15" fmla="*/ 1800751 w 2777761"/>
              <a:gd name="connsiteY15" fmla="*/ 1225045 h 3788731"/>
              <a:gd name="connsiteX16" fmla="*/ 1649286 w 2777761"/>
              <a:gd name="connsiteY16" fmla="*/ 1449437 h 3788731"/>
              <a:gd name="connsiteX17" fmla="*/ 1727824 w 2777761"/>
              <a:gd name="connsiteY17" fmla="*/ 1668220 h 3788731"/>
              <a:gd name="connsiteX18" fmla="*/ 1817581 w 2777761"/>
              <a:gd name="connsiteY18" fmla="*/ 1662611 h 3788731"/>
              <a:gd name="connsiteX19" fmla="*/ 1626846 w 2777761"/>
              <a:gd name="connsiteY19" fmla="*/ 1858954 h 3788731"/>
              <a:gd name="connsiteX20" fmla="*/ 914400 w 2777761"/>
              <a:gd name="connsiteY20" fmla="*/ 1578463 h 3788731"/>
              <a:gd name="connsiteX21" fmla="*/ 460005 w 2777761"/>
              <a:gd name="connsiteY21" fmla="*/ 2605060 h 3788731"/>
              <a:gd name="connsiteX22" fmla="*/ 263662 w 2777761"/>
              <a:gd name="connsiteY22" fmla="*/ 2812623 h 3788731"/>
              <a:gd name="connsiteX23" fmla="*/ 44879 w 2777761"/>
              <a:gd name="connsiteY23" fmla="*/ 2857501 h 3788731"/>
              <a:gd name="connsiteX24" fmla="*/ 0 w 2777761"/>
              <a:gd name="connsiteY24" fmla="*/ 2964088 h 3788731"/>
              <a:gd name="connsiteX25" fmla="*/ 274881 w 2777761"/>
              <a:gd name="connsiteY25" fmla="*/ 3087504 h 3788731"/>
              <a:gd name="connsiteX26" fmla="*/ 504884 w 2777761"/>
              <a:gd name="connsiteY26" fmla="*/ 2986527 h 3788731"/>
              <a:gd name="connsiteX27" fmla="*/ 471225 w 2777761"/>
              <a:gd name="connsiteY27" fmla="*/ 3115553 h 3788731"/>
              <a:gd name="connsiteX28" fmla="*/ 572201 w 2777761"/>
              <a:gd name="connsiteY28" fmla="*/ 3160431 h 3788731"/>
              <a:gd name="connsiteX29" fmla="*/ 381468 w 2777761"/>
              <a:gd name="connsiteY29" fmla="*/ 3620436 h 3788731"/>
              <a:gd name="connsiteX30" fmla="*/ 196344 w 2777761"/>
              <a:gd name="connsiteY30" fmla="*/ 3665315 h 3788731"/>
              <a:gd name="connsiteX31" fmla="*/ 263662 w 2777761"/>
              <a:gd name="connsiteY31" fmla="*/ 3766291 h 3788731"/>
              <a:gd name="connsiteX32" fmla="*/ 555372 w 2777761"/>
              <a:gd name="connsiteY32" fmla="*/ 3788731 h 3788731"/>
              <a:gd name="connsiteX33" fmla="*/ 589031 w 2777761"/>
              <a:gd name="connsiteY33" fmla="*/ 3581168 h 3788731"/>
              <a:gd name="connsiteX34" fmla="*/ 645129 w 2777761"/>
              <a:gd name="connsiteY34" fmla="*/ 3575558 h 3788731"/>
              <a:gd name="connsiteX35" fmla="*/ 690008 w 2777761"/>
              <a:gd name="connsiteY35" fmla="*/ 3698974 h 3788731"/>
              <a:gd name="connsiteX36" fmla="*/ 774155 w 2777761"/>
              <a:gd name="connsiteY36" fmla="*/ 3704584 h 3788731"/>
              <a:gd name="connsiteX37" fmla="*/ 779765 w 2777761"/>
              <a:gd name="connsiteY37" fmla="*/ 3474581 h 3788731"/>
              <a:gd name="connsiteX38" fmla="*/ 746106 w 2777761"/>
              <a:gd name="connsiteY38" fmla="*/ 3205310 h 3788731"/>
              <a:gd name="connsiteX39" fmla="*/ 903181 w 2777761"/>
              <a:gd name="connsiteY39" fmla="*/ 2627499 h 3788731"/>
              <a:gd name="connsiteX40" fmla="*/ 1166842 w 2777761"/>
              <a:gd name="connsiteY40" fmla="*/ 2520912 h 3788731"/>
              <a:gd name="connsiteX41" fmla="*/ 1531480 w 2777761"/>
              <a:gd name="connsiteY41" fmla="*/ 2627499 h 3788731"/>
              <a:gd name="connsiteX42" fmla="*/ 1593188 w 2777761"/>
              <a:gd name="connsiteY42" fmla="*/ 2627499 h 3788731"/>
              <a:gd name="connsiteX43" fmla="*/ 1649286 w 2777761"/>
              <a:gd name="connsiteY43" fmla="*/ 2728476 h 3788731"/>
              <a:gd name="connsiteX44" fmla="*/ 1800751 w 2777761"/>
              <a:gd name="connsiteY44" fmla="*/ 2762134 h 3788731"/>
              <a:gd name="connsiteX45" fmla="*/ 1811971 w 2777761"/>
              <a:gd name="connsiteY45" fmla="*/ 2795793 h 3788731"/>
              <a:gd name="connsiteX46" fmla="*/ 1772702 w 2777761"/>
              <a:gd name="connsiteY46" fmla="*/ 2997747 h 3788731"/>
              <a:gd name="connsiteX47" fmla="*/ 1750263 w 2777761"/>
              <a:gd name="connsiteY47" fmla="*/ 3323116 h 3788731"/>
              <a:gd name="connsiteX48" fmla="*/ 1542700 w 2777761"/>
              <a:gd name="connsiteY48" fmla="*/ 3345555 h 3788731"/>
              <a:gd name="connsiteX49" fmla="*/ 1206111 w 2777761"/>
              <a:gd name="connsiteY49" fmla="*/ 3396044 h 3788731"/>
              <a:gd name="connsiteX50" fmla="*/ 1178062 w 2777761"/>
              <a:gd name="connsiteY50" fmla="*/ 3468971 h 3788731"/>
              <a:gd name="connsiteX51" fmla="*/ 1116354 w 2777761"/>
              <a:gd name="connsiteY51" fmla="*/ 3497020 h 3788731"/>
              <a:gd name="connsiteX52" fmla="*/ 1144403 w 2777761"/>
              <a:gd name="connsiteY52" fmla="*/ 3631656 h 3788731"/>
              <a:gd name="connsiteX53" fmla="*/ 1284648 w 2777761"/>
              <a:gd name="connsiteY53" fmla="*/ 3637266 h 3788731"/>
              <a:gd name="connsiteX54" fmla="*/ 1279038 w 2777761"/>
              <a:gd name="connsiteY54" fmla="*/ 3485801 h 3788731"/>
              <a:gd name="connsiteX55" fmla="*/ 1458552 w 2777761"/>
              <a:gd name="connsiteY55" fmla="*/ 3497020 h 3788731"/>
              <a:gd name="connsiteX56" fmla="*/ 1430503 w 2777761"/>
              <a:gd name="connsiteY56" fmla="*/ 3575558 h 3788731"/>
              <a:gd name="connsiteX57" fmla="*/ 1402454 w 2777761"/>
              <a:gd name="connsiteY57" fmla="*/ 3637266 h 3788731"/>
              <a:gd name="connsiteX58" fmla="*/ 1318307 w 2777761"/>
              <a:gd name="connsiteY58" fmla="*/ 3654095 h 3788731"/>
              <a:gd name="connsiteX59" fmla="*/ 1452943 w 2777761"/>
              <a:gd name="connsiteY59" fmla="*/ 3777511 h 3788731"/>
              <a:gd name="connsiteX60" fmla="*/ 1520260 w 2777761"/>
              <a:gd name="connsiteY60" fmla="*/ 3642876 h 3788731"/>
              <a:gd name="connsiteX61" fmla="*/ 1823190 w 2777761"/>
              <a:gd name="connsiteY61" fmla="*/ 3541899 h 3788731"/>
              <a:gd name="connsiteX62" fmla="*/ 2159779 w 2777761"/>
              <a:gd name="connsiteY62" fmla="*/ 3614826 h 3788731"/>
              <a:gd name="connsiteX63" fmla="*/ 2114901 w 2777761"/>
              <a:gd name="connsiteY63" fmla="*/ 3715803 h 3788731"/>
              <a:gd name="connsiteX64" fmla="*/ 2210268 w 2777761"/>
              <a:gd name="connsiteY64" fmla="*/ 3783121 h 3788731"/>
              <a:gd name="connsiteX65" fmla="*/ 2283195 w 2777761"/>
              <a:gd name="connsiteY65" fmla="*/ 3732633 h 3788731"/>
              <a:gd name="connsiteX66" fmla="*/ 2271976 w 2777761"/>
              <a:gd name="connsiteY66" fmla="*/ 3637266 h 3788731"/>
              <a:gd name="connsiteX67" fmla="*/ 2451490 w 2777761"/>
              <a:gd name="connsiteY67" fmla="*/ 3558728 h 3788731"/>
              <a:gd name="connsiteX68" fmla="*/ 2434660 w 2777761"/>
              <a:gd name="connsiteY68" fmla="*/ 3384824 h 3788731"/>
              <a:gd name="connsiteX69" fmla="*/ 1929777 w 2777761"/>
              <a:gd name="connsiteY69" fmla="*/ 3356775 h 3788731"/>
              <a:gd name="connsiteX70" fmla="*/ 1918557 w 2777761"/>
              <a:gd name="connsiteY70" fmla="*/ 3031406 h 3788731"/>
              <a:gd name="connsiteX71" fmla="*/ 1884898 w 2777761"/>
              <a:gd name="connsiteY71" fmla="*/ 3014576 h 3788731"/>
              <a:gd name="connsiteX72" fmla="*/ 1907338 w 2777761"/>
              <a:gd name="connsiteY72" fmla="*/ 2835062 h 3788731"/>
              <a:gd name="connsiteX73" fmla="*/ 1862459 w 2777761"/>
              <a:gd name="connsiteY73" fmla="*/ 2773354 h 3788731"/>
              <a:gd name="connsiteX74" fmla="*/ 2109291 w 2777761"/>
              <a:gd name="connsiteY74" fmla="*/ 2717256 h 3788731"/>
              <a:gd name="connsiteX75" fmla="*/ 2131730 w 2777761"/>
              <a:gd name="connsiteY75" fmla="*/ 2588230 h 3788731"/>
              <a:gd name="connsiteX76" fmla="*/ 2372952 w 2777761"/>
              <a:gd name="connsiteY76" fmla="*/ 2621889 h 3788731"/>
              <a:gd name="connsiteX77" fmla="*/ 2597345 w 2777761"/>
              <a:gd name="connsiteY77" fmla="*/ 2032858 h 3788731"/>
              <a:gd name="connsiteX78" fmla="*/ 2552466 w 2777761"/>
              <a:gd name="connsiteY78" fmla="*/ 1948711 h 3788731"/>
              <a:gd name="connsiteX79" fmla="*/ 2698322 w 2777761"/>
              <a:gd name="connsiteY79" fmla="*/ 1460657 h 3788731"/>
              <a:gd name="connsiteX80" fmla="*/ 2642224 w 2777761"/>
              <a:gd name="connsiteY80" fmla="*/ 1354071 h 3788731"/>
              <a:gd name="connsiteX81" fmla="*/ 2485148 w 2777761"/>
              <a:gd name="connsiteY81" fmla="*/ 798699 h 3788731"/>
              <a:gd name="connsiteX82" fmla="*/ 2743201 w 2777761"/>
              <a:gd name="connsiteY82" fmla="*/ 675283 h 3788731"/>
              <a:gd name="connsiteX83" fmla="*/ 2715151 w 2777761"/>
              <a:gd name="connsiteY83" fmla="*/ 434061 h 3788731"/>
              <a:gd name="connsiteX84" fmla="*/ 2631004 w 2777761"/>
              <a:gd name="connsiteY84" fmla="*/ 86253 h 3788731"/>
              <a:gd name="connsiteX0" fmla="*/ 2631004 w 2777761"/>
              <a:gd name="connsiteY0" fmla="*/ 86253 h 3788731"/>
              <a:gd name="connsiteX1" fmla="*/ 2434660 w 2777761"/>
              <a:gd name="connsiteY1" fmla="*/ 2105 h 3788731"/>
              <a:gd name="connsiteX2" fmla="*/ 2193438 w 2777761"/>
              <a:gd name="connsiteY2" fmla="*/ 159180 h 3788731"/>
              <a:gd name="connsiteX3" fmla="*/ 2092462 w 2777761"/>
              <a:gd name="connsiteY3" fmla="*/ 198449 h 3788731"/>
              <a:gd name="connsiteX4" fmla="*/ 2142950 w 2777761"/>
              <a:gd name="connsiteY4" fmla="*/ 288206 h 3788731"/>
              <a:gd name="connsiteX5" fmla="*/ 2030754 w 2777761"/>
              <a:gd name="connsiteY5" fmla="*/ 450890 h 3788731"/>
              <a:gd name="connsiteX6" fmla="*/ 2137342 w 2777761"/>
              <a:gd name="connsiteY6" fmla="*/ 585526 h 3788731"/>
              <a:gd name="connsiteX7" fmla="*/ 2159779 w 2777761"/>
              <a:gd name="connsiteY7" fmla="*/ 708942 h 3788731"/>
              <a:gd name="connsiteX8" fmla="*/ 2030754 w 2777761"/>
              <a:gd name="connsiteY8" fmla="*/ 753820 h 3788731"/>
              <a:gd name="connsiteX9" fmla="*/ 1997095 w 2777761"/>
              <a:gd name="connsiteY9" fmla="*/ 821138 h 3788731"/>
              <a:gd name="connsiteX10" fmla="*/ 1997095 w 2777761"/>
              <a:gd name="connsiteY10" fmla="*/ 708942 h 3788731"/>
              <a:gd name="connsiteX11" fmla="*/ 1946606 w 2777761"/>
              <a:gd name="connsiteY11" fmla="*/ 669673 h 3788731"/>
              <a:gd name="connsiteX12" fmla="*/ 1783922 w 2777761"/>
              <a:gd name="connsiteY12" fmla="*/ 770649 h 3788731"/>
              <a:gd name="connsiteX13" fmla="*/ 1402454 w 2777761"/>
              <a:gd name="connsiteY13" fmla="*/ 579916 h 3788731"/>
              <a:gd name="connsiteX14" fmla="*/ 1666115 w 2777761"/>
              <a:gd name="connsiteY14" fmla="*/ 1129678 h 3788731"/>
              <a:gd name="connsiteX15" fmla="*/ 1800751 w 2777761"/>
              <a:gd name="connsiteY15" fmla="*/ 1225045 h 3788731"/>
              <a:gd name="connsiteX16" fmla="*/ 1649286 w 2777761"/>
              <a:gd name="connsiteY16" fmla="*/ 1449437 h 3788731"/>
              <a:gd name="connsiteX17" fmla="*/ 1727824 w 2777761"/>
              <a:gd name="connsiteY17" fmla="*/ 1668220 h 3788731"/>
              <a:gd name="connsiteX18" fmla="*/ 1817581 w 2777761"/>
              <a:gd name="connsiteY18" fmla="*/ 1662611 h 3788731"/>
              <a:gd name="connsiteX19" fmla="*/ 1626846 w 2777761"/>
              <a:gd name="connsiteY19" fmla="*/ 1858954 h 3788731"/>
              <a:gd name="connsiteX20" fmla="*/ 914400 w 2777761"/>
              <a:gd name="connsiteY20" fmla="*/ 1578463 h 3788731"/>
              <a:gd name="connsiteX21" fmla="*/ 460005 w 2777761"/>
              <a:gd name="connsiteY21" fmla="*/ 2605060 h 3788731"/>
              <a:gd name="connsiteX22" fmla="*/ 263662 w 2777761"/>
              <a:gd name="connsiteY22" fmla="*/ 2812623 h 3788731"/>
              <a:gd name="connsiteX23" fmla="*/ 44879 w 2777761"/>
              <a:gd name="connsiteY23" fmla="*/ 2857501 h 3788731"/>
              <a:gd name="connsiteX24" fmla="*/ 0 w 2777761"/>
              <a:gd name="connsiteY24" fmla="*/ 2964088 h 3788731"/>
              <a:gd name="connsiteX25" fmla="*/ 274881 w 2777761"/>
              <a:gd name="connsiteY25" fmla="*/ 3087504 h 3788731"/>
              <a:gd name="connsiteX26" fmla="*/ 504884 w 2777761"/>
              <a:gd name="connsiteY26" fmla="*/ 2986527 h 3788731"/>
              <a:gd name="connsiteX27" fmla="*/ 471225 w 2777761"/>
              <a:gd name="connsiteY27" fmla="*/ 3115553 h 3788731"/>
              <a:gd name="connsiteX28" fmla="*/ 572201 w 2777761"/>
              <a:gd name="connsiteY28" fmla="*/ 3160431 h 3788731"/>
              <a:gd name="connsiteX29" fmla="*/ 381468 w 2777761"/>
              <a:gd name="connsiteY29" fmla="*/ 3620436 h 3788731"/>
              <a:gd name="connsiteX30" fmla="*/ 196344 w 2777761"/>
              <a:gd name="connsiteY30" fmla="*/ 3665315 h 3788731"/>
              <a:gd name="connsiteX31" fmla="*/ 263662 w 2777761"/>
              <a:gd name="connsiteY31" fmla="*/ 3766291 h 3788731"/>
              <a:gd name="connsiteX32" fmla="*/ 555372 w 2777761"/>
              <a:gd name="connsiteY32" fmla="*/ 3788731 h 3788731"/>
              <a:gd name="connsiteX33" fmla="*/ 589031 w 2777761"/>
              <a:gd name="connsiteY33" fmla="*/ 3581168 h 3788731"/>
              <a:gd name="connsiteX34" fmla="*/ 645129 w 2777761"/>
              <a:gd name="connsiteY34" fmla="*/ 3575558 h 3788731"/>
              <a:gd name="connsiteX35" fmla="*/ 690008 w 2777761"/>
              <a:gd name="connsiteY35" fmla="*/ 3698974 h 3788731"/>
              <a:gd name="connsiteX36" fmla="*/ 774155 w 2777761"/>
              <a:gd name="connsiteY36" fmla="*/ 3704584 h 3788731"/>
              <a:gd name="connsiteX37" fmla="*/ 779765 w 2777761"/>
              <a:gd name="connsiteY37" fmla="*/ 3474581 h 3788731"/>
              <a:gd name="connsiteX38" fmla="*/ 746106 w 2777761"/>
              <a:gd name="connsiteY38" fmla="*/ 3205310 h 3788731"/>
              <a:gd name="connsiteX39" fmla="*/ 903181 w 2777761"/>
              <a:gd name="connsiteY39" fmla="*/ 2627499 h 3788731"/>
              <a:gd name="connsiteX40" fmla="*/ 1166842 w 2777761"/>
              <a:gd name="connsiteY40" fmla="*/ 2520912 h 3788731"/>
              <a:gd name="connsiteX41" fmla="*/ 1531480 w 2777761"/>
              <a:gd name="connsiteY41" fmla="*/ 2627499 h 3788731"/>
              <a:gd name="connsiteX42" fmla="*/ 1593188 w 2777761"/>
              <a:gd name="connsiteY42" fmla="*/ 2627499 h 3788731"/>
              <a:gd name="connsiteX43" fmla="*/ 1649286 w 2777761"/>
              <a:gd name="connsiteY43" fmla="*/ 2728476 h 3788731"/>
              <a:gd name="connsiteX44" fmla="*/ 1800751 w 2777761"/>
              <a:gd name="connsiteY44" fmla="*/ 2762134 h 3788731"/>
              <a:gd name="connsiteX45" fmla="*/ 1811971 w 2777761"/>
              <a:gd name="connsiteY45" fmla="*/ 2795793 h 3788731"/>
              <a:gd name="connsiteX46" fmla="*/ 1772702 w 2777761"/>
              <a:gd name="connsiteY46" fmla="*/ 2997747 h 3788731"/>
              <a:gd name="connsiteX47" fmla="*/ 1750263 w 2777761"/>
              <a:gd name="connsiteY47" fmla="*/ 3323116 h 3788731"/>
              <a:gd name="connsiteX48" fmla="*/ 1542700 w 2777761"/>
              <a:gd name="connsiteY48" fmla="*/ 3345555 h 3788731"/>
              <a:gd name="connsiteX49" fmla="*/ 1206111 w 2777761"/>
              <a:gd name="connsiteY49" fmla="*/ 3396044 h 3788731"/>
              <a:gd name="connsiteX50" fmla="*/ 1178062 w 2777761"/>
              <a:gd name="connsiteY50" fmla="*/ 3468971 h 3788731"/>
              <a:gd name="connsiteX51" fmla="*/ 1116354 w 2777761"/>
              <a:gd name="connsiteY51" fmla="*/ 3497020 h 3788731"/>
              <a:gd name="connsiteX52" fmla="*/ 1144403 w 2777761"/>
              <a:gd name="connsiteY52" fmla="*/ 3631656 h 3788731"/>
              <a:gd name="connsiteX53" fmla="*/ 1284648 w 2777761"/>
              <a:gd name="connsiteY53" fmla="*/ 3637266 h 3788731"/>
              <a:gd name="connsiteX54" fmla="*/ 1279038 w 2777761"/>
              <a:gd name="connsiteY54" fmla="*/ 3485801 h 3788731"/>
              <a:gd name="connsiteX55" fmla="*/ 1458552 w 2777761"/>
              <a:gd name="connsiteY55" fmla="*/ 3497020 h 3788731"/>
              <a:gd name="connsiteX56" fmla="*/ 1430503 w 2777761"/>
              <a:gd name="connsiteY56" fmla="*/ 3575558 h 3788731"/>
              <a:gd name="connsiteX57" fmla="*/ 1402454 w 2777761"/>
              <a:gd name="connsiteY57" fmla="*/ 3637266 h 3788731"/>
              <a:gd name="connsiteX58" fmla="*/ 1318307 w 2777761"/>
              <a:gd name="connsiteY58" fmla="*/ 3654095 h 3788731"/>
              <a:gd name="connsiteX59" fmla="*/ 1452943 w 2777761"/>
              <a:gd name="connsiteY59" fmla="*/ 3777511 h 3788731"/>
              <a:gd name="connsiteX60" fmla="*/ 1520260 w 2777761"/>
              <a:gd name="connsiteY60" fmla="*/ 3642876 h 3788731"/>
              <a:gd name="connsiteX61" fmla="*/ 1823190 w 2777761"/>
              <a:gd name="connsiteY61" fmla="*/ 3541899 h 3788731"/>
              <a:gd name="connsiteX62" fmla="*/ 2159779 w 2777761"/>
              <a:gd name="connsiteY62" fmla="*/ 3614826 h 3788731"/>
              <a:gd name="connsiteX63" fmla="*/ 2114901 w 2777761"/>
              <a:gd name="connsiteY63" fmla="*/ 3715803 h 3788731"/>
              <a:gd name="connsiteX64" fmla="*/ 2210268 w 2777761"/>
              <a:gd name="connsiteY64" fmla="*/ 3783121 h 3788731"/>
              <a:gd name="connsiteX65" fmla="*/ 2283195 w 2777761"/>
              <a:gd name="connsiteY65" fmla="*/ 3732633 h 3788731"/>
              <a:gd name="connsiteX66" fmla="*/ 2271976 w 2777761"/>
              <a:gd name="connsiteY66" fmla="*/ 3637266 h 3788731"/>
              <a:gd name="connsiteX67" fmla="*/ 2451490 w 2777761"/>
              <a:gd name="connsiteY67" fmla="*/ 3558728 h 3788731"/>
              <a:gd name="connsiteX68" fmla="*/ 2434660 w 2777761"/>
              <a:gd name="connsiteY68" fmla="*/ 3384824 h 3788731"/>
              <a:gd name="connsiteX69" fmla="*/ 1929777 w 2777761"/>
              <a:gd name="connsiteY69" fmla="*/ 3356775 h 3788731"/>
              <a:gd name="connsiteX70" fmla="*/ 1918557 w 2777761"/>
              <a:gd name="connsiteY70" fmla="*/ 3031406 h 3788731"/>
              <a:gd name="connsiteX71" fmla="*/ 1884898 w 2777761"/>
              <a:gd name="connsiteY71" fmla="*/ 3014576 h 3788731"/>
              <a:gd name="connsiteX72" fmla="*/ 1907338 w 2777761"/>
              <a:gd name="connsiteY72" fmla="*/ 2835062 h 3788731"/>
              <a:gd name="connsiteX73" fmla="*/ 1862459 w 2777761"/>
              <a:gd name="connsiteY73" fmla="*/ 2773354 h 3788731"/>
              <a:gd name="connsiteX74" fmla="*/ 2109291 w 2777761"/>
              <a:gd name="connsiteY74" fmla="*/ 2717256 h 3788731"/>
              <a:gd name="connsiteX75" fmla="*/ 2131730 w 2777761"/>
              <a:gd name="connsiteY75" fmla="*/ 2588230 h 3788731"/>
              <a:gd name="connsiteX76" fmla="*/ 2372952 w 2777761"/>
              <a:gd name="connsiteY76" fmla="*/ 2621889 h 3788731"/>
              <a:gd name="connsiteX77" fmla="*/ 2597345 w 2777761"/>
              <a:gd name="connsiteY77" fmla="*/ 2032858 h 3788731"/>
              <a:gd name="connsiteX78" fmla="*/ 2552466 w 2777761"/>
              <a:gd name="connsiteY78" fmla="*/ 1948711 h 3788731"/>
              <a:gd name="connsiteX79" fmla="*/ 2698322 w 2777761"/>
              <a:gd name="connsiteY79" fmla="*/ 1460657 h 3788731"/>
              <a:gd name="connsiteX80" fmla="*/ 2642224 w 2777761"/>
              <a:gd name="connsiteY80" fmla="*/ 1354071 h 3788731"/>
              <a:gd name="connsiteX81" fmla="*/ 2485148 w 2777761"/>
              <a:gd name="connsiteY81" fmla="*/ 798699 h 3788731"/>
              <a:gd name="connsiteX82" fmla="*/ 2743201 w 2777761"/>
              <a:gd name="connsiteY82" fmla="*/ 675283 h 3788731"/>
              <a:gd name="connsiteX83" fmla="*/ 2715151 w 2777761"/>
              <a:gd name="connsiteY83" fmla="*/ 434061 h 3788731"/>
              <a:gd name="connsiteX84" fmla="*/ 2631004 w 2777761"/>
              <a:gd name="connsiteY84" fmla="*/ 86253 h 3788731"/>
              <a:gd name="connsiteX0" fmla="*/ 2631004 w 2777761"/>
              <a:gd name="connsiteY0" fmla="*/ 86253 h 3788731"/>
              <a:gd name="connsiteX1" fmla="*/ 2434660 w 2777761"/>
              <a:gd name="connsiteY1" fmla="*/ 2105 h 3788731"/>
              <a:gd name="connsiteX2" fmla="*/ 2193438 w 2777761"/>
              <a:gd name="connsiteY2" fmla="*/ 159180 h 3788731"/>
              <a:gd name="connsiteX3" fmla="*/ 2092462 w 2777761"/>
              <a:gd name="connsiteY3" fmla="*/ 198449 h 3788731"/>
              <a:gd name="connsiteX4" fmla="*/ 2142950 w 2777761"/>
              <a:gd name="connsiteY4" fmla="*/ 288206 h 3788731"/>
              <a:gd name="connsiteX5" fmla="*/ 2030754 w 2777761"/>
              <a:gd name="connsiteY5" fmla="*/ 450890 h 3788731"/>
              <a:gd name="connsiteX6" fmla="*/ 2137342 w 2777761"/>
              <a:gd name="connsiteY6" fmla="*/ 585526 h 3788731"/>
              <a:gd name="connsiteX7" fmla="*/ 2159779 w 2777761"/>
              <a:gd name="connsiteY7" fmla="*/ 708942 h 3788731"/>
              <a:gd name="connsiteX8" fmla="*/ 2030754 w 2777761"/>
              <a:gd name="connsiteY8" fmla="*/ 753820 h 3788731"/>
              <a:gd name="connsiteX9" fmla="*/ 1997095 w 2777761"/>
              <a:gd name="connsiteY9" fmla="*/ 821138 h 3788731"/>
              <a:gd name="connsiteX10" fmla="*/ 1997095 w 2777761"/>
              <a:gd name="connsiteY10" fmla="*/ 708942 h 3788731"/>
              <a:gd name="connsiteX11" fmla="*/ 1946606 w 2777761"/>
              <a:gd name="connsiteY11" fmla="*/ 669673 h 3788731"/>
              <a:gd name="connsiteX12" fmla="*/ 1783922 w 2777761"/>
              <a:gd name="connsiteY12" fmla="*/ 770649 h 3788731"/>
              <a:gd name="connsiteX13" fmla="*/ 1402454 w 2777761"/>
              <a:gd name="connsiteY13" fmla="*/ 579916 h 3788731"/>
              <a:gd name="connsiteX14" fmla="*/ 1666115 w 2777761"/>
              <a:gd name="connsiteY14" fmla="*/ 1129678 h 3788731"/>
              <a:gd name="connsiteX15" fmla="*/ 1800751 w 2777761"/>
              <a:gd name="connsiteY15" fmla="*/ 1225045 h 3788731"/>
              <a:gd name="connsiteX16" fmla="*/ 1649286 w 2777761"/>
              <a:gd name="connsiteY16" fmla="*/ 1449437 h 3788731"/>
              <a:gd name="connsiteX17" fmla="*/ 1727824 w 2777761"/>
              <a:gd name="connsiteY17" fmla="*/ 1668220 h 3788731"/>
              <a:gd name="connsiteX18" fmla="*/ 1817581 w 2777761"/>
              <a:gd name="connsiteY18" fmla="*/ 1662611 h 3788731"/>
              <a:gd name="connsiteX19" fmla="*/ 1626846 w 2777761"/>
              <a:gd name="connsiteY19" fmla="*/ 1858954 h 3788731"/>
              <a:gd name="connsiteX20" fmla="*/ 914400 w 2777761"/>
              <a:gd name="connsiteY20" fmla="*/ 1578463 h 3788731"/>
              <a:gd name="connsiteX21" fmla="*/ 460005 w 2777761"/>
              <a:gd name="connsiteY21" fmla="*/ 2605060 h 3788731"/>
              <a:gd name="connsiteX22" fmla="*/ 263662 w 2777761"/>
              <a:gd name="connsiteY22" fmla="*/ 2812623 h 3788731"/>
              <a:gd name="connsiteX23" fmla="*/ 44879 w 2777761"/>
              <a:gd name="connsiteY23" fmla="*/ 2857501 h 3788731"/>
              <a:gd name="connsiteX24" fmla="*/ 0 w 2777761"/>
              <a:gd name="connsiteY24" fmla="*/ 2964088 h 3788731"/>
              <a:gd name="connsiteX25" fmla="*/ 274881 w 2777761"/>
              <a:gd name="connsiteY25" fmla="*/ 3087504 h 3788731"/>
              <a:gd name="connsiteX26" fmla="*/ 504884 w 2777761"/>
              <a:gd name="connsiteY26" fmla="*/ 2986527 h 3788731"/>
              <a:gd name="connsiteX27" fmla="*/ 471225 w 2777761"/>
              <a:gd name="connsiteY27" fmla="*/ 3115553 h 3788731"/>
              <a:gd name="connsiteX28" fmla="*/ 572201 w 2777761"/>
              <a:gd name="connsiteY28" fmla="*/ 3160431 h 3788731"/>
              <a:gd name="connsiteX29" fmla="*/ 381468 w 2777761"/>
              <a:gd name="connsiteY29" fmla="*/ 3620436 h 3788731"/>
              <a:gd name="connsiteX30" fmla="*/ 196344 w 2777761"/>
              <a:gd name="connsiteY30" fmla="*/ 3665315 h 3788731"/>
              <a:gd name="connsiteX31" fmla="*/ 263662 w 2777761"/>
              <a:gd name="connsiteY31" fmla="*/ 3766291 h 3788731"/>
              <a:gd name="connsiteX32" fmla="*/ 555372 w 2777761"/>
              <a:gd name="connsiteY32" fmla="*/ 3788731 h 3788731"/>
              <a:gd name="connsiteX33" fmla="*/ 589031 w 2777761"/>
              <a:gd name="connsiteY33" fmla="*/ 3581168 h 3788731"/>
              <a:gd name="connsiteX34" fmla="*/ 645129 w 2777761"/>
              <a:gd name="connsiteY34" fmla="*/ 3575558 h 3788731"/>
              <a:gd name="connsiteX35" fmla="*/ 690008 w 2777761"/>
              <a:gd name="connsiteY35" fmla="*/ 3698974 h 3788731"/>
              <a:gd name="connsiteX36" fmla="*/ 774155 w 2777761"/>
              <a:gd name="connsiteY36" fmla="*/ 3704584 h 3788731"/>
              <a:gd name="connsiteX37" fmla="*/ 779765 w 2777761"/>
              <a:gd name="connsiteY37" fmla="*/ 3474581 h 3788731"/>
              <a:gd name="connsiteX38" fmla="*/ 746106 w 2777761"/>
              <a:gd name="connsiteY38" fmla="*/ 3205310 h 3788731"/>
              <a:gd name="connsiteX39" fmla="*/ 903181 w 2777761"/>
              <a:gd name="connsiteY39" fmla="*/ 2627499 h 3788731"/>
              <a:gd name="connsiteX40" fmla="*/ 1166842 w 2777761"/>
              <a:gd name="connsiteY40" fmla="*/ 2520912 h 3788731"/>
              <a:gd name="connsiteX41" fmla="*/ 1531480 w 2777761"/>
              <a:gd name="connsiteY41" fmla="*/ 2627499 h 3788731"/>
              <a:gd name="connsiteX42" fmla="*/ 1593188 w 2777761"/>
              <a:gd name="connsiteY42" fmla="*/ 2627499 h 3788731"/>
              <a:gd name="connsiteX43" fmla="*/ 1649286 w 2777761"/>
              <a:gd name="connsiteY43" fmla="*/ 2728476 h 3788731"/>
              <a:gd name="connsiteX44" fmla="*/ 1800751 w 2777761"/>
              <a:gd name="connsiteY44" fmla="*/ 2762134 h 3788731"/>
              <a:gd name="connsiteX45" fmla="*/ 1811971 w 2777761"/>
              <a:gd name="connsiteY45" fmla="*/ 2795793 h 3788731"/>
              <a:gd name="connsiteX46" fmla="*/ 1772702 w 2777761"/>
              <a:gd name="connsiteY46" fmla="*/ 2997747 h 3788731"/>
              <a:gd name="connsiteX47" fmla="*/ 1750263 w 2777761"/>
              <a:gd name="connsiteY47" fmla="*/ 3323116 h 3788731"/>
              <a:gd name="connsiteX48" fmla="*/ 1542700 w 2777761"/>
              <a:gd name="connsiteY48" fmla="*/ 3345555 h 3788731"/>
              <a:gd name="connsiteX49" fmla="*/ 1206111 w 2777761"/>
              <a:gd name="connsiteY49" fmla="*/ 3396044 h 3788731"/>
              <a:gd name="connsiteX50" fmla="*/ 1178062 w 2777761"/>
              <a:gd name="connsiteY50" fmla="*/ 3468971 h 3788731"/>
              <a:gd name="connsiteX51" fmla="*/ 1116354 w 2777761"/>
              <a:gd name="connsiteY51" fmla="*/ 3497020 h 3788731"/>
              <a:gd name="connsiteX52" fmla="*/ 1144403 w 2777761"/>
              <a:gd name="connsiteY52" fmla="*/ 3631656 h 3788731"/>
              <a:gd name="connsiteX53" fmla="*/ 1284648 w 2777761"/>
              <a:gd name="connsiteY53" fmla="*/ 3637266 h 3788731"/>
              <a:gd name="connsiteX54" fmla="*/ 1279038 w 2777761"/>
              <a:gd name="connsiteY54" fmla="*/ 3485801 h 3788731"/>
              <a:gd name="connsiteX55" fmla="*/ 1458552 w 2777761"/>
              <a:gd name="connsiteY55" fmla="*/ 3497020 h 3788731"/>
              <a:gd name="connsiteX56" fmla="*/ 1430503 w 2777761"/>
              <a:gd name="connsiteY56" fmla="*/ 3575558 h 3788731"/>
              <a:gd name="connsiteX57" fmla="*/ 1402454 w 2777761"/>
              <a:gd name="connsiteY57" fmla="*/ 3637266 h 3788731"/>
              <a:gd name="connsiteX58" fmla="*/ 1318307 w 2777761"/>
              <a:gd name="connsiteY58" fmla="*/ 3654095 h 3788731"/>
              <a:gd name="connsiteX59" fmla="*/ 1452943 w 2777761"/>
              <a:gd name="connsiteY59" fmla="*/ 3777511 h 3788731"/>
              <a:gd name="connsiteX60" fmla="*/ 1520260 w 2777761"/>
              <a:gd name="connsiteY60" fmla="*/ 3642876 h 3788731"/>
              <a:gd name="connsiteX61" fmla="*/ 1823190 w 2777761"/>
              <a:gd name="connsiteY61" fmla="*/ 3541899 h 3788731"/>
              <a:gd name="connsiteX62" fmla="*/ 2159779 w 2777761"/>
              <a:gd name="connsiteY62" fmla="*/ 3614826 h 3788731"/>
              <a:gd name="connsiteX63" fmla="*/ 2114901 w 2777761"/>
              <a:gd name="connsiteY63" fmla="*/ 3715803 h 3788731"/>
              <a:gd name="connsiteX64" fmla="*/ 2210268 w 2777761"/>
              <a:gd name="connsiteY64" fmla="*/ 3783121 h 3788731"/>
              <a:gd name="connsiteX65" fmla="*/ 2283195 w 2777761"/>
              <a:gd name="connsiteY65" fmla="*/ 3732633 h 3788731"/>
              <a:gd name="connsiteX66" fmla="*/ 2271976 w 2777761"/>
              <a:gd name="connsiteY66" fmla="*/ 3637266 h 3788731"/>
              <a:gd name="connsiteX67" fmla="*/ 2451490 w 2777761"/>
              <a:gd name="connsiteY67" fmla="*/ 3558728 h 3788731"/>
              <a:gd name="connsiteX68" fmla="*/ 2434660 w 2777761"/>
              <a:gd name="connsiteY68" fmla="*/ 3384824 h 3788731"/>
              <a:gd name="connsiteX69" fmla="*/ 1929777 w 2777761"/>
              <a:gd name="connsiteY69" fmla="*/ 3356775 h 3788731"/>
              <a:gd name="connsiteX70" fmla="*/ 1918557 w 2777761"/>
              <a:gd name="connsiteY70" fmla="*/ 3031406 h 3788731"/>
              <a:gd name="connsiteX71" fmla="*/ 1884898 w 2777761"/>
              <a:gd name="connsiteY71" fmla="*/ 3014576 h 3788731"/>
              <a:gd name="connsiteX72" fmla="*/ 1907338 w 2777761"/>
              <a:gd name="connsiteY72" fmla="*/ 2835062 h 3788731"/>
              <a:gd name="connsiteX73" fmla="*/ 1862459 w 2777761"/>
              <a:gd name="connsiteY73" fmla="*/ 2773354 h 3788731"/>
              <a:gd name="connsiteX74" fmla="*/ 2109291 w 2777761"/>
              <a:gd name="connsiteY74" fmla="*/ 2717256 h 3788731"/>
              <a:gd name="connsiteX75" fmla="*/ 2131730 w 2777761"/>
              <a:gd name="connsiteY75" fmla="*/ 2588230 h 3788731"/>
              <a:gd name="connsiteX76" fmla="*/ 2372952 w 2777761"/>
              <a:gd name="connsiteY76" fmla="*/ 2621889 h 3788731"/>
              <a:gd name="connsiteX77" fmla="*/ 2597345 w 2777761"/>
              <a:gd name="connsiteY77" fmla="*/ 2032858 h 3788731"/>
              <a:gd name="connsiteX78" fmla="*/ 2552466 w 2777761"/>
              <a:gd name="connsiteY78" fmla="*/ 1948711 h 3788731"/>
              <a:gd name="connsiteX79" fmla="*/ 2698322 w 2777761"/>
              <a:gd name="connsiteY79" fmla="*/ 1460657 h 3788731"/>
              <a:gd name="connsiteX80" fmla="*/ 2642224 w 2777761"/>
              <a:gd name="connsiteY80" fmla="*/ 1354071 h 3788731"/>
              <a:gd name="connsiteX81" fmla="*/ 2485148 w 2777761"/>
              <a:gd name="connsiteY81" fmla="*/ 798699 h 3788731"/>
              <a:gd name="connsiteX82" fmla="*/ 2743201 w 2777761"/>
              <a:gd name="connsiteY82" fmla="*/ 675283 h 3788731"/>
              <a:gd name="connsiteX83" fmla="*/ 2715151 w 2777761"/>
              <a:gd name="connsiteY83" fmla="*/ 434061 h 3788731"/>
              <a:gd name="connsiteX84" fmla="*/ 2631004 w 2777761"/>
              <a:gd name="connsiteY84" fmla="*/ 86253 h 3788731"/>
              <a:gd name="connsiteX0" fmla="*/ 2631004 w 2777761"/>
              <a:gd name="connsiteY0" fmla="*/ 86253 h 3788731"/>
              <a:gd name="connsiteX1" fmla="*/ 2434660 w 2777761"/>
              <a:gd name="connsiteY1" fmla="*/ 2105 h 3788731"/>
              <a:gd name="connsiteX2" fmla="*/ 2193438 w 2777761"/>
              <a:gd name="connsiteY2" fmla="*/ 159180 h 3788731"/>
              <a:gd name="connsiteX3" fmla="*/ 2092462 w 2777761"/>
              <a:gd name="connsiteY3" fmla="*/ 198449 h 3788731"/>
              <a:gd name="connsiteX4" fmla="*/ 2142950 w 2777761"/>
              <a:gd name="connsiteY4" fmla="*/ 288206 h 3788731"/>
              <a:gd name="connsiteX5" fmla="*/ 2030754 w 2777761"/>
              <a:gd name="connsiteY5" fmla="*/ 450890 h 3788731"/>
              <a:gd name="connsiteX6" fmla="*/ 2137342 w 2777761"/>
              <a:gd name="connsiteY6" fmla="*/ 585526 h 3788731"/>
              <a:gd name="connsiteX7" fmla="*/ 2159779 w 2777761"/>
              <a:gd name="connsiteY7" fmla="*/ 708942 h 3788731"/>
              <a:gd name="connsiteX8" fmla="*/ 2030754 w 2777761"/>
              <a:gd name="connsiteY8" fmla="*/ 753820 h 3788731"/>
              <a:gd name="connsiteX9" fmla="*/ 1997095 w 2777761"/>
              <a:gd name="connsiteY9" fmla="*/ 821138 h 3788731"/>
              <a:gd name="connsiteX10" fmla="*/ 1997095 w 2777761"/>
              <a:gd name="connsiteY10" fmla="*/ 708942 h 3788731"/>
              <a:gd name="connsiteX11" fmla="*/ 1946606 w 2777761"/>
              <a:gd name="connsiteY11" fmla="*/ 669673 h 3788731"/>
              <a:gd name="connsiteX12" fmla="*/ 1783922 w 2777761"/>
              <a:gd name="connsiteY12" fmla="*/ 770649 h 3788731"/>
              <a:gd name="connsiteX13" fmla="*/ 1402454 w 2777761"/>
              <a:gd name="connsiteY13" fmla="*/ 579916 h 3788731"/>
              <a:gd name="connsiteX14" fmla="*/ 1666115 w 2777761"/>
              <a:gd name="connsiteY14" fmla="*/ 1129678 h 3788731"/>
              <a:gd name="connsiteX15" fmla="*/ 1800751 w 2777761"/>
              <a:gd name="connsiteY15" fmla="*/ 1225045 h 3788731"/>
              <a:gd name="connsiteX16" fmla="*/ 1649286 w 2777761"/>
              <a:gd name="connsiteY16" fmla="*/ 1449437 h 3788731"/>
              <a:gd name="connsiteX17" fmla="*/ 1727824 w 2777761"/>
              <a:gd name="connsiteY17" fmla="*/ 1668220 h 3788731"/>
              <a:gd name="connsiteX18" fmla="*/ 1817581 w 2777761"/>
              <a:gd name="connsiteY18" fmla="*/ 1662611 h 3788731"/>
              <a:gd name="connsiteX19" fmla="*/ 1626846 w 2777761"/>
              <a:gd name="connsiteY19" fmla="*/ 1858954 h 3788731"/>
              <a:gd name="connsiteX20" fmla="*/ 914400 w 2777761"/>
              <a:gd name="connsiteY20" fmla="*/ 1578463 h 3788731"/>
              <a:gd name="connsiteX21" fmla="*/ 460005 w 2777761"/>
              <a:gd name="connsiteY21" fmla="*/ 2605060 h 3788731"/>
              <a:gd name="connsiteX22" fmla="*/ 263662 w 2777761"/>
              <a:gd name="connsiteY22" fmla="*/ 2812623 h 3788731"/>
              <a:gd name="connsiteX23" fmla="*/ 44879 w 2777761"/>
              <a:gd name="connsiteY23" fmla="*/ 2857501 h 3788731"/>
              <a:gd name="connsiteX24" fmla="*/ 0 w 2777761"/>
              <a:gd name="connsiteY24" fmla="*/ 2964088 h 3788731"/>
              <a:gd name="connsiteX25" fmla="*/ 274881 w 2777761"/>
              <a:gd name="connsiteY25" fmla="*/ 3087504 h 3788731"/>
              <a:gd name="connsiteX26" fmla="*/ 504884 w 2777761"/>
              <a:gd name="connsiteY26" fmla="*/ 2986527 h 3788731"/>
              <a:gd name="connsiteX27" fmla="*/ 471225 w 2777761"/>
              <a:gd name="connsiteY27" fmla="*/ 3115553 h 3788731"/>
              <a:gd name="connsiteX28" fmla="*/ 572201 w 2777761"/>
              <a:gd name="connsiteY28" fmla="*/ 3160431 h 3788731"/>
              <a:gd name="connsiteX29" fmla="*/ 381468 w 2777761"/>
              <a:gd name="connsiteY29" fmla="*/ 3620436 h 3788731"/>
              <a:gd name="connsiteX30" fmla="*/ 196344 w 2777761"/>
              <a:gd name="connsiteY30" fmla="*/ 3665315 h 3788731"/>
              <a:gd name="connsiteX31" fmla="*/ 263662 w 2777761"/>
              <a:gd name="connsiteY31" fmla="*/ 3766291 h 3788731"/>
              <a:gd name="connsiteX32" fmla="*/ 555372 w 2777761"/>
              <a:gd name="connsiteY32" fmla="*/ 3788731 h 3788731"/>
              <a:gd name="connsiteX33" fmla="*/ 589031 w 2777761"/>
              <a:gd name="connsiteY33" fmla="*/ 3581168 h 3788731"/>
              <a:gd name="connsiteX34" fmla="*/ 645129 w 2777761"/>
              <a:gd name="connsiteY34" fmla="*/ 3575558 h 3788731"/>
              <a:gd name="connsiteX35" fmla="*/ 690008 w 2777761"/>
              <a:gd name="connsiteY35" fmla="*/ 3698974 h 3788731"/>
              <a:gd name="connsiteX36" fmla="*/ 774155 w 2777761"/>
              <a:gd name="connsiteY36" fmla="*/ 3704584 h 3788731"/>
              <a:gd name="connsiteX37" fmla="*/ 779765 w 2777761"/>
              <a:gd name="connsiteY37" fmla="*/ 3474581 h 3788731"/>
              <a:gd name="connsiteX38" fmla="*/ 746106 w 2777761"/>
              <a:gd name="connsiteY38" fmla="*/ 3205310 h 3788731"/>
              <a:gd name="connsiteX39" fmla="*/ 903181 w 2777761"/>
              <a:gd name="connsiteY39" fmla="*/ 2627499 h 3788731"/>
              <a:gd name="connsiteX40" fmla="*/ 1166842 w 2777761"/>
              <a:gd name="connsiteY40" fmla="*/ 2520912 h 3788731"/>
              <a:gd name="connsiteX41" fmla="*/ 1531480 w 2777761"/>
              <a:gd name="connsiteY41" fmla="*/ 2627499 h 3788731"/>
              <a:gd name="connsiteX42" fmla="*/ 1593188 w 2777761"/>
              <a:gd name="connsiteY42" fmla="*/ 2627499 h 3788731"/>
              <a:gd name="connsiteX43" fmla="*/ 1649286 w 2777761"/>
              <a:gd name="connsiteY43" fmla="*/ 2728476 h 3788731"/>
              <a:gd name="connsiteX44" fmla="*/ 1800751 w 2777761"/>
              <a:gd name="connsiteY44" fmla="*/ 2762134 h 3788731"/>
              <a:gd name="connsiteX45" fmla="*/ 1811971 w 2777761"/>
              <a:gd name="connsiteY45" fmla="*/ 2795793 h 3788731"/>
              <a:gd name="connsiteX46" fmla="*/ 1772702 w 2777761"/>
              <a:gd name="connsiteY46" fmla="*/ 2997747 h 3788731"/>
              <a:gd name="connsiteX47" fmla="*/ 1750263 w 2777761"/>
              <a:gd name="connsiteY47" fmla="*/ 3323116 h 3788731"/>
              <a:gd name="connsiteX48" fmla="*/ 1542700 w 2777761"/>
              <a:gd name="connsiteY48" fmla="*/ 3345555 h 3788731"/>
              <a:gd name="connsiteX49" fmla="*/ 1206111 w 2777761"/>
              <a:gd name="connsiteY49" fmla="*/ 3396044 h 3788731"/>
              <a:gd name="connsiteX50" fmla="*/ 1178062 w 2777761"/>
              <a:gd name="connsiteY50" fmla="*/ 3468971 h 3788731"/>
              <a:gd name="connsiteX51" fmla="*/ 1116354 w 2777761"/>
              <a:gd name="connsiteY51" fmla="*/ 3497020 h 3788731"/>
              <a:gd name="connsiteX52" fmla="*/ 1144403 w 2777761"/>
              <a:gd name="connsiteY52" fmla="*/ 3631656 h 3788731"/>
              <a:gd name="connsiteX53" fmla="*/ 1284648 w 2777761"/>
              <a:gd name="connsiteY53" fmla="*/ 3637266 h 3788731"/>
              <a:gd name="connsiteX54" fmla="*/ 1279038 w 2777761"/>
              <a:gd name="connsiteY54" fmla="*/ 3485801 h 3788731"/>
              <a:gd name="connsiteX55" fmla="*/ 1458552 w 2777761"/>
              <a:gd name="connsiteY55" fmla="*/ 3497020 h 3788731"/>
              <a:gd name="connsiteX56" fmla="*/ 1430503 w 2777761"/>
              <a:gd name="connsiteY56" fmla="*/ 3575558 h 3788731"/>
              <a:gd name="connsiteX57" fmla="*/ 1402454 w 2777761"/>
              <a:gd name="connsiteY57" fmla="*/ 3637266 h 3788731"/>
              <a:gd name="connsiteX58" fmla="*/ 1318307 w 2777761"/>
              <a:gd name="connsiteY58" fmla="*/ 3654095 h 3788731"/>
              <a:gd name="connsiteX59" fmla="*/ 1452943 w 2777761"/>
              <a:gd name="connsiteY59" fmla="*/ 3777511 h 3788731"/>
              <a:gd name="connsiteX60" fmla="*/ 1520260 w 2777761"/>
              <a:gd name="connsiteY60" fmla="*/ 3642876 h 3788731"/>
              <a:gd name="connsiteX61" fmla="*/ 1823190 w 2777761"/>
              <a:gd name="connsiteY61" fmla="*/ 3541899 h 3788731"/>
              <a:gd name="connsiteX62" fmla="*/ 2159779 w 2777761"/>
              <a:gd name="connsiteY62" fmla="*/ 3614826 h 3788731"/>
              <a:gd name="connsiteX63" fmla="*/ 2114901 w 2777761"/>
              <a:gd name="connsiteY63" fmla="*/ 3715803 h 3788731"/>
              <a:gd name="connsiteX64" fmla="*/ 2210268 w 2777761"/>
              <a:gd name="connsiteY64" fmla="*/ 3783121 h 3788731"/>
              <a:gd name="connsiteX65" fmla="*/ 2283195 w 2777761"/>
              <a:gd name="connsiteY65" fmla="*/ 3732633 h 3788731"/>
              <a:gd name="connsiteX66" fmla="*/ 2271976 w 2777761"/>
              <a:gd name="connsiteY66" fmla="*/ 3637266 h 3788731"/>
              <a:gd name="connsiteX67" fmla="*/ 2451490 w 2777761"/>
              <a:gd name="connsiteY67" fmla="*/ 3558728 h 3788731"/>
              <a:gd name="connsiteX68" fmla="*/ 2434660 w 2777761"/>
              <a:gd name="connsiteY68" fmla="*/ 3384824 h 3788731"/>
              <a:gd name="connsiteX69" fmla="*/ 1929777 w 2777761"/>
              <a:gd name="connsiteY69" fmla="*/ 3356775 h 3788731"/>
              <a:gd name="connsiteX70" fmla="*/ 1918557 w 2777761"/>
              <a:gd name="connsiteY70" fmla="*/ 3031406 h 3788731"/>
              <a:gd name="connsiteX71" fmla="*/ 1884898 w 2777761"/>
              <a:gd name="connsiteY71" fmla="*/ 3014576 h 3788731"/>
              <a:gd name="connsiteX72" fmla="*/ 1907338 w 2777761"/>
              <a:gd name="connsiteY72" fmla="*/ 2835062 h 3788731"/>
              <a:gd name="connsiteX73" fmla="*/ 1862459 w 2777761"/>
              <a:gd name="connsiteY73" fmla="*/ 2773354 h 3788731"/>
              <a:gd name="connsiteX74" fmla="*/ 2109291 w 2777761"/>
              <a:gd name="connsiteY74" fmla="*/ 2717256 h 3788731"/>
              <a:gd name="connsiteX75" fmla="*/ 2131730 w 2777761"/>
              <a:gd name="connsiteY75" fmla="*/ 2588230 h 3788731"/>
              <a:gd name="connsiteX76" fmla="*/ 2372952 w 2777761"/>
              <a:gd name="connsiteY76" fmla="*/ 2621889 h 3788731"/>
              <a:gd name="connsiteX77" fmla="*/ 2597345 w 2777761"/>
              <a:gd name="connsiteY77" fmla="*/ 2032858 h 3788731"/>
              <a:gd name="connsiteX78" fmla="*/ 2552466 w 2777761"/>
              <a:gd name="connsiteY78" fmla="*/ 1948711 h 3788731"/>
              <a:gd name="connsiteX79" fmla="*/ 2698322 w 2777761"/>
              <a:gd name="connsiteY79" fmla="*/ 1460657 h 3788731"/>
              <a:gd name="connsiteX80" fmla="*/ 2642224 w 2777761"/>
              <a:gd name="connsiteY80" fmla="*/ 1354071 h 3788731"/>
              <a:gd name="connsiteX81" fmla="*/ 2485148 w 2777761"/>
              <a:gd name="connsiteY81" fmla="*/ 798699 h 3788731"/>
              <a:gd name="connsiteX82" fmla="*/ 2743201 w 2777761"/>
              <a:gd name="connsiteY82" fmla="*/ 675283 h 3788731"/>
              <a:gd name="connsiteX83" fmla="*/ 2715151 w 2777761"/>
              <a:gd name="connsiteY83" fmla="*/ 434061 h 3788731"/>
              <a:gd name="connsiteX84" fmla="*/ 2631004 w 2777761"/>
              <a:gd name="connsiteY84" fmla="*/ 86253 h 3788731"/>
              <a:gd name="connsiteX0" fmla="*/ 2631004 w 2777761"/>
              <a:gd name="connsiteY0" fmla="*/ 86253 h 3788731"/>
              <a:gd name="connsiteX1" fmla="*/ 2434660 w 2777761"/>
              <a:gd name="connsiteY1" fmla="*/ 2105 h 3788731"/>
              <a:gd name="connsiteX2" fmla="*/ 2193438 w 2777761"/>
              <a:gd name="connsiteY2" fmla="*/ 159180 h 3788731"/>
              <a:gd name="connsiteX3" fmla="*/ 2092462 w 2777761"/>
              <a:gd name="connsiteY3" fmla="*/ 198449 h 3788731"/>
              <a:gd name="connsiteX4" fmla="*/ 2142950 w 2777761"/>
              <a:gd name="connsiteY4" fmla="*/ 288206 h 3788731"/>
              <a:gd name="connsiteX5" fmla="*/ 2030754 w 2777761"/>
              <a:gd name="connsiteY5" fmla="*/ 450890 h 3788731"/>
              <a:gd name="connsiteX6" fmla="*/ 2137342 w 2777761"/>
              <a:gd name="connsiteY6" fmla="*/ 585526 h 3788731"/>
              <a:gd name="connsiteX7" fmla="*/ 2159779 w 2777761"/>
              <a:gd name="connsiteY7" fmla="*/ 708942 h 3788731"/>
              <a:gd name="connsiteX8" fmla="*/ 2030754 w 2777761"/>
              <a:gd name="connsiteY8" fmla="*/ 753820 h 3788731"/>
              <a:gd name="connsiteX9" fmla="*/ 1997095 w 2777761"/>
              <a:gd name="connsiteY9" fmla="*/ 821138 h 3788731"/>
              <a:gd name="connsiteX10" fmla="*/ 1997095 w 2777761"/>
              <a:gd name="connsiteY10" fmla="*/ 708942 h 3788731"/>
              <a:gd name="connsiteX11" fmla="*/ 1946606 w 2777761"/>
              <a:gd name="connsiteY11" fmla="*/ 669673 h 3788731"/>
              <a:gd name="connsiteX12" fmla="*/ 1783922 w 2777761"/>
              <a:gd name="connsiteY12" fmla="*/ 770649 h 3788731"/>
              <a:gd name="connsiteX13" fmla="*/ 1402454 w 2777761"/>
              <a:gd name="connsiteY13" fmla="*/ 579916 h 3788731"/>
              <a:gd name="connsiteX14" fmla="*/ 1666115 w 2777761"/>
              <a:gd name="connsiteY14" fmla="*/ 1129678 h 3788731"/>
              <a:gd name="connsiteX15" fmla="*/ 1800751 w 2777761"/>
              <a:gd name="connsiteY15" fmla="*/ 1225045 h 3788731"/>
              <a:gd name="connsiteX16" fmla="*/ 1649286 w 2777761"/>
              <a:gd name="connsiteY16" fmla="*/ 1449437 h 3788731"/>
              <a:gd name="connsiteX17" fmla="*/ 1727824 w 2777761"/>
              <a:gd name="connsiteY17" fmla="*/ 1668220 h 3788731"/>
              <a:gd name="connsiteX18" fmla="*/ 1817581 w 2777761"/>
              <a:gd name="connsiteY18" fmla="*/ 1662611 h 3788731"/>
              <a:gd name="connsiteX19" fmla="*/ 1626846 w 2777761"/>
              <a:gd name="connsiteY19" fmla="*/ 1858954 h 3788731"/>
              <a:gd name="connsiteX20" fmla="*/ 914400 w 2777761"/>
              <a:gd name="connsiteY20" fmla="*/ 1578463 h 3788731"/>
              <a:gd name="connsiteX21" fmla="*/ 460005 w 2777761"/>
              <a:gd name="connsiteY21" fmla="*/ 2605060 h 3788731"/>
              <a:gd name="connsiteX22" fmla="*/ 263662 w 2777761"/>
              <a:gd name="connsiteY22" fmla="*/ 2812623 h 3788731"/>
              <a:gd name="connsiteX23" fmla="*/ 44879 w 2777761"/>
              <a:gd name="connsiteY23" fmla="*/ 2857501 h 3788731"/>
              <a:gd name="connsiteX24" fmla="*/ 0 w 2777761"/>
              <a:gd name="connsiteY24" fmla="*/ 2964088 h 3788731"/>
              <a:gd name="connsiteX25" fmla="*/ 274881 w 2777761"/>
              <a:gd name="connsiteY25" fmla="*/ 3087504 h 3788731"/>
              <a:gd name="connsiteX26" fmla="*/ 504884 w 2777761"/>
              <a:gd name="connsiteY26" fmla="*/ 2986527 h 3788731"/>
              <a:gd name="connsiteX27" fmla="*/ 471225 w 2777761"/>
              <a:gd name="connsiteY27" fmla="*/ 3115553 h 3788731"/>
              <a:gd name="connsiteX28" fmla="*/ 572201 w 2777761"/>
              <a:gd name="connsiteY28" fmla="*/ 3160431 h 3788731"/>
              <a:gd name="connsiteX29" fmla="*/ 381468 w 2777761"/>
              <a:gd name="connsiteY29" fmla="*/ 3620436 h 3788731"/>
              <a:gd name="connsiteX30" fmla="*/ 196344 w 2777761"/>
              <a:gd name="connsiteY30" fmla="*/ 3665315 h 3788731"/>
              <a:gd name="connsiteX31" fmla="*/ 263662 w 2777761"/>
              <a:gd name="connsiteY31" fmla="*/ 3766291 h 3788731"/>
              <a:gd name="connsiteX32" fmla="*/ 555372 w 2777761"/>
              <a:gd name="connsiteY32" fmla="*/ 3788731 h 3788731"/>
              <a:gd name="connsiteX33" fmla="*/ 589031 w 2777761"/>
              <a:gd name="connsiteY33" fmla="*/ 3581168 h 3788731"/>
              <a:gd name="connsiteX34" fmla="*/ 645129 w 2777761"/>
              <a:gd name="connsiteY34" fmla="*/ 3575558 h 3788731"/>
              <a:gd name="connsiteX35" fmla="*/ 690008 w 2777761"/>
              <a:gd name="connsiteY35" fmla="*/ 3698974 h 3788731"/>
              <a:gd name="connsiteX36" fmla="*/ 774155 w 2777761"/>
              <a:gd name="connsiteY36" fmla="*/ 3704584 h 3788731"/>
              <a:gd name="connsiteX37" fmla="*/ 779765 w 2777761"/>
              <a:gd name="connsiteY37" fmla="*/ 3474581 h 3788731"/>
              <a:gd name="connsiteX38" fmla="*/ 746106 w 2777761"/>
              <a:gd name="connsiteY38" fmla="*/ 3205310 h 3788731"/>
              <a:gd name="connsiteX39" fmla="*/ 903181 w 2777761"/>
              <a:gd name="connsiteY39" fmla="*/ 2627499 h 3788731"/>
              <a:gd name="connsiteX40" fmla="*/ 1166842 w 2777761"/>
              <a:gd name="connsiteY40" fmla="*/ 2520912 h 3788731"/>
              <a:gd name="connsiteX41" fmla="*/ 1531480 w 2777761"/>
              <a:gd name="connsiteY41" fmla="*/ 2627499 h 3788731"/>
              <a:gd name="connsiteX42" fmla="*/ 1593188 w 2777761"/>
              <a:gd name="connsiteY42" fmla="*/ 2627499 h 3788731"/>
              <a:gd name="connsiteX43" fmla="*/ 1649286 w 2777761"/>
              <a:gd name="connsiteY43" fmla="*/ 2728476 h 3788731"/>
              <a:gd name="connsiteX44" fmla="*/ 1800751 w 2777761"/>
              <a:gd name="connsiteY44" fmla="*/ 2762134 h 3788731"/>
              <a:gd name="connsiteX45" fmla="*/ 1811971 w 2777761"/>
              <a:gd name="connsiteY45" fmla="*/ 2795793 h 3788731"/>
              <a:gd name="connsiteX46" fmla="*/ 1772702 w 2777761"/>
              <a:gd name="connsiteY46" fmla="*/ 2997747 h 3788731"/>
              <a:gd name="connsiteX47" fmla="*/ 1750263 w 2777761"/>
              <a:gd name="connsiteY47" fmla="*/ 3323116 h 3788731"/>
              <a:gd name="connsiteX48" fmla="*/ 1542700 w 2777761"/>
              <a:gd name="connsiteY48" fmla="*/ 3345555 h 3788731"/>
              <a:gd name="connsiteX49" fmla="*/ 1206111 w 2777761"/>
              <a:gd name="connsiteY49" fmla="*/ 3396044 h 3788731"/>
              <a:gd name="connsiteX50" fmla="*/ 1178062 w 2777761"/>
              <a:gd name="connsiteY50" fmla="*/ 3468971 h 3788731"/>
              <a:gd name="connsiteX51" fmla="*/ 1116354 w 2777761"/>
              <a:gd name="connsiteY51" fmla="*/ 3497020 h 3788731"/>
              <a:gd name="connsiteX52" fmla="*/ 1144403 w 2777761"/>
              <a:gd name="connsiteY52" fmla="*/ 3631656 h 3788731"/>
              <a:gd name="connsiteX53" fmla="*/ 1284648 w 2777761"/>
              <a:gd name="connsiteY53" fmla="*/ 3637266 h 3788731"/>
              <a:gd name="connsiteX54" fmla="*/ 1279038 w 2777761"/>
              <a:gd name="connsiteY54" fmla="*/ 3485801 h 3788731"/>
              <a:gd name="connsiteX55" fmla="*/ 1458552 w 2777761"/>
              <a:gd name="connsiteY55" fmla="*/ 3497020 h 3788731"/>
              <a:gd name="connsiteX56" fmla="*/ 1430503 w 2777761"/>
              <a:gd name="connsiteY56" fmla="*/ 3575558 h 3788731"/>
              <a:gd name="connsiteX57" fmla="*/ 1402454 w 2777761"/>
              <a:gd name="connsiteY57" fmla="*/ 3637266 h 3788731"/>
              <a:gd name="connsiteX58" fmla="*/ 1318307 w 2777761"/>
              <a:gd name="connsiteY58" fmla="*/ 3654095 h 3788731"/>
              <a:gd name="connsiteX59" fmla="*/ 1452943 w 2777761"/>
              <a:gd name="connsiteY59" fmla="*/ 3777511 h 3788731"/>
              <a:gd name="connsiteX60" fmla="*/ 1520260 w 2777761"/>
              <a:gd name="connsiteY60" fmla="*/ 3642876 h 3788731"/>
              <a:gd name="connsiteX61" fmla="*/ 1823190 w 2777761"/>
              <a:gd name="connsiteY61" fmla="*/ 3541899 h 3788731"/>
              <a:gd name="connsiteX62" fmla="*/ 2159779 w 2777761"/>
              <a:gd name="connsiteY62" fmla="*/ 3614826 h 3788731"/>
              <a:gd name="connsiteX63" fmla="*/ 2114901 w 2777761"/>
              <a:gd name="connsiteY63" fmla="*/ 3715803 h 3788731"/>
              <a:gd name="connsiteX64" fmla="*/ 2210268 w 2777761"/>
              <a:gd name="connsiteY64" fmla="*/ 3783121 h 3788731"/>
              <a:gd name="connsiteX65" fmla="*/ 2283195 w 2777761"/>
              <a:gd name="connsiteY65" fmla="*/ 3732633 h 3788731"/>
              <a:gd name="connsiteX66" fmla="*/ 2271976 w 2777761"/>
              <a:gd name="connsiteY66" fmla="*/ 3637266 h 3788731"/>
              <a:gd name="connsiteX67" fmla="*/ 2451490 w 2777761"/>
              <a:gd name="connsiteY67" fmla="*/ 3558728 h 3788731"/>
              <a:gd name="connsiteX68" fmla="*/ 2434660 w 2777761"/>
              <a:gd name="connsiteY68" fmla="*/ 3384824 h 3788731"/>
              <a:gd name="connsiteX69" fmla="*/ 1929777 w 2777761"/>
              <a:gd name="connsiteY69" fmla="*/ 3356775 h 3788731"/>
              <a:gd name="connsiteX70" fmla="*/ 1918557 w 2777761"/>
              <a:gd name="connsiteY70" fmla="*/ 3031406 h 3788731"/>
              <a:gd name="connsiteX71" fmla="*/ 1884898 w 2777761"/>
              <a:gd name="connsiteY71" fmla="*/ 3014576 h 3788731"/>
              <a:gd name="connsiteX72" fmla="*/ 1907338 w 2777761"/>
              <a:gd name="connsiteY72" fmla="*/ 2835062 h 3788731"/>
              <a:gd name="connsiteX73" fmla="*/ 1862459 w 2777761"/>
              <a:gd name="connsiteY73" fmla="*/ 2773354 h 3788731"/>
              <a:gd name="connsiteX74" fmla="*/ 2109291 w 2777761"/>
              <a:gd name="connsiteY74" fmla="*/ 2717256 h 3788731"/>
              <a:gd name="connsiteX75" fmla="*/ 2131730 w 2777761"/>
              <a:gd name="connsiteY75" fmla="*/ 2588230 h 3788731"/>
              <a:gd name="connsiteX76" fmla="*/ 2372952 w 2777761"/>
              <a:gd name="connsiteY76" fmla="*/ 2621889 h 3788731"/>
              <a:gd name="connsiteX77" fmla="*/ 2597345 w 2777761"/>
              <a:gd name="connsiteY77" fmla="*/ 2032858 h 3788731"/>
              <a:gd name="connsiteX78" fmla="*/ 2552466 w 2777761"/>
              <a:gd name="connsiteY78" fmla="*/ 1948711 h 3788731"/>
              <a:gd name="connsiteX79" fmla="*/ 2698322 w 2777761"/>
              <a:gd name="connsiteY79" fmla="*/ 1460657 h 3788731"/>
              <a:gd name="connsiteX80" fmla="*/ 2642224 w 2777761"/>
              <a:gd name="connsiteY80" fmla="*/ 1354071 h 3788731"/>
              <a:gd name="connsiteX81" fmla="*/ 2485148 w 2777761"/>
              <a:gd name="connsiteY81" fmla="*/ 798699 h 3788731"/>
              <a:gd name="connsiteX82" fmla="*/ 2743201 w 2777761"/>
              <a:gd name="connsiteY82" fmla="*/ 675283 h 3788731"/>
              <a:gd name="connsiteX83" fmla="*/ 2715151 w 2777761"/>
              <a:gd name="connsiteY83" fmla="*/ 434061 h 3788731"/>
              <a:gd name="connsiteX84" fmla="*/ 2631004 w 2777761"/>
              <a:gd name="connsiteY84" fmla="*/ 86253 h 3788731"/>
              <a:gd name="connsiteX0" fmla="*/ 2631004 w 2777761"/>
              <a:gd name="connsiteY0" fmla="*/ 86253 h 3788731"/>
              <a:gd name="connsiteX1" fmla="*/ 2434660 w 2777761"/>
              <a:gd name="connsiteY1" fmla="*/ 2105 h 3788731"/>
              <a:gd name="connsiteX2" fmla="*/ 2193438 w 2777761"/>
              <a:gd name="connsiteY2" fmla="*/ 159180 h 3788731"/>
              <a:gd name="connsiteX3" fmla="*/ 2092462 w 2777761"/>
              <a:gd name="connsiteY3" fmla="*/ 198449 h 3788731"/>
              <a:gd name="connsiteX4" fmla="*/ 2142950 w 2777761"/>
              <a:gd name="connsiteY4" fmla="*/ 288206 h 3788731"/>
              <a:gd name="connsiteX5" fmla="*/ 2030754 w 2777761"/>
              <a:gd name="connsiteY5" fmla="*/ 450890 h 3788731"/>
              <a:gd name="connsiteX6" fmla="*/ 2137342 w 2777761"/>
              <a:gd name="connsiteY6" fmla="*/ 585526 h 3788731"/>
              <a:gd name="connsiteX7" fmla="*/ 2159779 w 2777761"/>
              <a:gd name="connsiteY7" fmla="*/ 708942 h 3788731"/>
              <a:gd name="connsiteX8" fmla="*/ 2030754 w 2777761"/>
              <a:gd name="connsiteY8" fmla="*/ 753820 h 3788731"/>
              <a:gd name="connsiteX9" fmla="*/ 1997095 w 2777761"/>
              <a:gd name="connsiteY9" fmla="*/ 821138 h 3788731"/>
              <a:gd name="connsiteX10" fmla="*/ 1997095 w 2777761"/>
              <a:gd name="connsiteY10" fmla="*/ 708942 h 3788731"/>
              <a:gd name="connsiteX11" fmla="*/ 1946606 w 2777761"/>
              <a:gd name="connsiteY11" fmla="*/ 669673 h 3788731"/>
              <a:gd name="connsiteX12" fmla="*/ 1783922 w 2777761"/>
              <a:gd name="connsiteY12" fmla="*/ 770649 h 3788731"/>
              <a:gd name="connsiteX13" fmla="*/ 1402454 w 2777761"/>
              <a:gd name="connsiteY13" fmla="*/ 579916 h 3788731"/>
              <a:gd name="connsiteX14" fmla="*/ 1666115 w 2777761"/>
              <a:gd name="connsiteY14" fmla="*/ 1129678 h 3788731"/>
              <a:gd name="connsiteX15" fmla="*/ 1800751 w 2777761"/>
              <a:gd name="connsiteY15" fmla="*/ 1225045 h 3788731"/>
              <a:gd name="connsiteX16" fmla="*/ 1649286 w 2777761"/>
              <a:gd name="connsiteY16" fmla="*/ 1449437 h 3788731"/>
              <a:gd name="connsiteX17" fmla="*/ 1727824 w 2777761"/>
              <a:gd name="connsiteY17" fmla="*/ 1668220 h 3788731"/>
              <a:gd name="connsiteX18" fmla="*/ 1817581 w 2777761"/>
              <a:gd name="connsiteY18" fmla="*/ 1662611 h 3788731"/>
              <a:gd name="connsiteX19" fmla="*/ 1626846 w 2777761"/>
              <a:gd name="connsiteY19" fmla="*/ 1858954 h 3788731"/>
              <a:gd name="connsiteX20" fmla="*/ 914400 w 2777761"/>
              <a:gd name="connsiteY20" fmla="*/ 1578463 h 3788731"/>
              <a:gd name="connsiteX21" fmla="*/ 460005 w 2777761"/>
              <a:gd name="connsiteY21" fmla="*/ 2605060 h 3788731"/>
              <a:gd name="connsiteX22" fmla="*/ 263662 w 2777761"/>
              <a:gd name="connsiteY22" fmla="*/ 2812623 h 3788731"/>
              <a:gd name="connsiteX23" fmla="*/ 44879 w 2777761"/>
              <a:gd name="connsiteY23" fmla="*/ 2857501 h 3788731"/>
              <a:gd name="connsiteX24" fmla="*/ 0 w 2777761"/>
              <a:gd name="connsiteY24" fmla="*/ 2964088 h 3788731"/>
              <a:gd name="connsiteX25" fmla="*/ 274881 w 2777761"/>
              <a:gd name="connsiteY25" fmla="*/ 3087504 h 3788731"/>
              <a:gd name="connsiteX26" fmla="*/ 504884 w 2777761"/>
              <a:gd name="connsiteY26" fmla="*/ 2986527 h 3788731"/>
              <a:gd name="connsiteX27" fmla="*/ 471225 w 2777761"/>
              <a:gd name="connsiteY27" fmla="*/ 3115553 h 3788731"/>
              <a:gd name="connsiteX28" fmla="*/ 572201 w 2777761"/>
              <a:gd name="connsiteY28" fmla="*/ 3160431 h 3788731"/>
              <a:gd name="connsiteX29" fmla="*/ 381468 w 2777761"/>
              <a:gd name="connsiteY29" fmla="*/ 3620436 h 3788731"/>
              <a:gd name="connsiteX30" fmla="*/ 196344 w 2777761"/>
              <a:gd name="connsiteY30" fmla="*/ 3665315 h 3788731"/>
              <a:gd name="connsiteX31" fmla="*/ 263662 w 2777761"/>
              <a:gd name="connsiteY31" fmla="*/ 3766291 h 3788731"/>
              <a:gd name="connsiteX32" fmla="*/ 555372 w 2777761"/>
              <a:gd name="connsiteY32" fmla="*/ 3788731 h 3788731"/>
              <a:gd name="connsiteX33" fmla="*/ 589031 w 2777761"/>
              <a:gd name="connsiteY33" fmla="*/ 3581168 h 3788731"/>
              <a:gd name="connsiteX34" fmla="*/ 645129 w 2777761"/>
              <a:gd name="connsiteY34" fmla="*/ 3575558 h 3788731"/>
              <a:gd name="connsiteX35" fmla="*/ 690008 w 2777761"/>
              <a:gd name="connsiteY35" fmla="*/ 3698974 h 3788731"/>
              <a:gd name="connsiteX36" fmla="*/ 774155 w 2777761"/>
              <a:gd name="connsiteY36" fmla="*/ 3704584 h 3788731"/>
              <a:gd name="connsiteX37" fmla="*/ 779765 w 2777761"/>
              <a:gd name="connsiteY37" fmla="*/ 3474581 h 3788731"/>
              <a:gd name="connsiteX38" fmla="*/ 746106 w 2777761"/>
              <a:gd name="connsiteY38" fmla="*/ 3205310 h 3788731"/>
              <a:gd name="connsiteX39" fmla="*/ 903181 w 2777761"/>
              <a:gd name="connsiteY39" fmla="*/ 2627499 h 3788731"/>
              <a:gd name="connsiteX40" fmla="*/ 1166842 w 2777761"/>
              <a:gd name="connsiteY40" fmla="*/ 2520912 h 3788731"/>
              <a:gd name="connsiteX41" fmla="*/ 1531480 w 2777761"/>
              <a:gd name="connsiteY41" fmla="*/ 2627499 h 3788731"/>
              <a:gd name="connsiteX42" fmla="*/ 1593188 w 2777761"/>
              <a:gd name="connsiteY42" fmla="*/ 2627499 h 3788731"/>
              <a:gd name="connsiteX43" fmla="*/ 1649286 w 2777761"/>
              <a:gd name="connsiteY43" fmla="*/ 2728476 h 3788731"/>
              <a:gd name="connsiteX44" fmla="*/ 1800751 w 2777761"/>
              <a:gd name="connsiteY44" fmla="*/ 2762134 h 3788731"/>
              <a:gd name="connsiteX45" fmla="*/ 1811971 w 2777761"/>
              <a:gd name="connsiteY45" fmla="*/ 2795793 h 3788731"/>
              <a:gd name="connsiteX46" fmla="*/ 1772702 w 2777761"/>
              <a:gd name="connsiteY46" fmla="*/ 2997747 h 3788731"/>
              <a:gd name="connsiteX47" fmla="*/ 1750263 w 2777761"/>
              <a:gd name="connsiteY47" fmla="*/ 3323116 h 3788731"/>
              <a:gd name="connsiteX48" fmla="*/ 1542700 w 2777761"/>
              <a:gd name="connsiteY48" fmla="*/ 3345555 h 3788731"/>
              <a:gd name="connsiteX49" fmla="*/ 1206111 w 2777761"/>
              <a:gd name="connsiteY49" fmla="*/ 3396044 h 3788731"/>
              <a:gd name="connsiteX50" fmla="*/ 1178062 w 2777761"/>
              <a:gd name="connsiteY50" fmla="*/ 3468971 h 3788731"/>
              <a:gd name="connsiteX51" fmla="*/ 1116354 w 2777761"/>
              <a:gd name="connsiteY51" fmla="*/ 3497020 h 3788731"/>
              <a:gd name="connsiteX52" fmla="*/ 1144403 w 2777761"/>
              <a:gd name="connsiteY52" fmla="*/ 3631656 h 3788731"/>
              <a:gd name="connsiteX53" fmla="*/ 1284648 w 2777761"/>
              <a:gd name="connsiteY53" fmla="*/ 3637266 h 3788731"/>
              <a:gd name="connsiteX54" fmla="*/ 1279038 w 2777761"/>
              <a:gd name="connsiteY54" fmla="*/ 3485801 h 3788731"/>
              <a:gd name="connsiteX55" fmla="*/ 1458552 w 2777761"/>
              <a:gd name="connsiteY55" fmla="*/ 3497020 h 3788731"/>
              <a:gd name="connsiteX56" fmla="*/ 1430503 w 2777761"/>
              <a:gd name="connsiteY56" fmla="*/ 3575558 h 3788731"/>
              <a:gd name="connsiteX57" fmla="*/ 1402454 w 2777761"/>
              <a:gd name="connsiteY57" fmla="*/ 3637266 h 3788731"/>
              <a:gd name="connsiteX58" fmla="*/ 1318307 w 2777761"/>
              <a:gd name="connsiteY58" fmla="*/ 3654095 h 3788731"/>
              <a:gd name="connsiteX59" fmla="*/ 1452943 w 2777761"/>
              <a:gd name="connsiteY59" fmla="*/ 3777511 h 3788731"/>
              <a:gd name="connsiteX60" fmla="*/ 1520260 w 2777761"/>
              <a:gd name="connsiteY60" fmla="*/ 3642876 h 3788731"/>
              <a:gd name="connsiteX61" fmla="*/ 1823190 w 2777761"/>
              <a:gd name="connsiteY61" fmla="*/ 3541899 h 3788731"/>
              <a:gd name="connsiteX62" fmla="*/ 2159779 w 2777761"/>
              <a:gd name="connsiteY62" fmla="*/ 3614826 h 3788731"/>
              <a:gd name="connsiteX63" fmla="*/ 2114901 w 2777761"/>
              <a:gd name="connsiteY63" fmla="*/ 3715803 h 3788731"/>
              <a:gd name="connsiteX64" fmla="*/ 2210268 w 2777761"/>
              <a:gd name="connsiteY64" fmla="*/ 3783121 h 3788731"/>
              <a:gd name="connsiteX65" fmla="*/ 2283195 w 2777761"/>
              <a:gd name="connsiteY65" fmla="*/ 3732633 h 3788731"/>
              <a:gd name="connsiteX66" fmla="*/ 2271976 w 2777761"/>
              <a:gd name="connsiteY66" fmla="*/ 3637266 h 3788731"/>
              <a:gd name="connsiteX67" fmla="*/ 2451490 w 2777761"/>
              <a:gd name="connsiteY67" fmla="*/ 3558728 h 3788731"/>
              <a:gd name="connsiteX68" fmla="*/ 2434660 w 2777761"/>
              <a:gd name="connsiteY68" fmla="*/ 3384824 h 3788731"/>
              <a:gd name="connsiteX69" fmla="*/ 1929777 w 2777761"/>
              <a:gd name="connsiteY69" fmla="*/ 3356775 h 3788731"/>
              <a:gd name="connsiteX70" fmla="*/ 1918557 w 2777761"/>
              <a:gd name="connsiteY70" fmla="*/ 3031406 h 3788731"/>
              <a:gd name="connsiteX71" fmla="*/ 1884898 w 2777761"/>
              <a:gd name="connsiteY71" fmla="*/ 3014576 h 3788731"/>
              <a:gd name="connsiteX72" fmla="*/ 1907338 w 2777761"/>
              <a:gd name="connsiteY72" fmla="*/ 2835062 h 3788731"/>
              <a:gd name="connsiteX73" fmla="*/ 1862459 w 2777761"/>
              <a:gd name="connsiteY73" fmla="*/ 2773354 h 3788731"/>
              <a:gd name="connsiteX74" fmla="*/ 2109291 w 2777761"/>
              <a:gd name="connsiteY74" fmla="*/ 2717256 h 3788731"/>
              <a:gd name="connsiteX75" fmla="*/ 2131730 w 2777761"/>
              <a:gd name="connsiteY75" fmla="*/ 2588230 h 3788731"/>
              <a:gd name="connsiteX76" fmla="*/ 2372952 w 2777761"/>
              <a:gd name="connsiteY76" fmla="*/ 2621889 h 3788731"/>
              <a:gd name="connsiteX77" fmla="*/ 2597345 w 2777761"/>
              <a:gd name="connsiteY77" fmla="*/ 2032858 h 3788731"/>
              <a:gd name="connsiteX78" fmla="*/ 2552466 w 2777761"/>
              <a:gd name="connsiteY78" fmla="*/ 1948711 h 3788731"/>
              <a:gd name="connsiteX79" fmla="*/ 2698322 w 2777761"/>
              <a:gd name="connsiteY79" fmla="*/ 1460657 h 3788731"/>
              <a:gd name="connsiteX80" fmla="*/ 2642224 w 2777761"/>
              <a:gd name="connsiteY80" fmla="*/ 1354071 h 3788731"/>
              <a:gd name="connsiteX81" fmla="*/ 2485148 w 2777761"/>
              <a:gd name="connsiteY81" fmla="*/ 798699 h 3788731"/>
              <a:gd name="connsiteX82" fmla="*/ 2743201 w 2777761"/>
              <a:gd name="connsiteY82" fmla="*/ 675283 h 3788731"/>
              <a:gd name="connsiteX83" fmla="*/ 2715151 w 2777761"/>
              <a:gd name="connsiteY83" fmla="*/ 434061 h 3788731"/>
              <a:gd name="connsiteX84" fmla="*/ 2631004 w 2777761"/>
              <a:gd name="connsiteY84" fmla="*/ 86253 h 3788731"/>
              <a:gd name="connsiteX0" fmla="*/ 2631004 w 2777761"/>
              <a:gd name="connsiteY0" fmla="*/ 86253 h 3788731"/>
              <a:gd name="connsiteX1" fmla="*/ 2434660 w 2777761"/>
              <a:gd name="connsiteY1" fmla="*/ 2105 h 3788731"/>
              <a:gd name="connsiteX2" fmla="*/ 2193438 w 2777761"/>
              <a:gd name="connsiteY2" fmla="*/ 159180 h 3788731"/>
              <a:gd name="connsiteX3" fmla="*/ 2092462 w 2777761"/>
              <a:gd name="connsiteY3" fmla="*/ 198449 h 3788731"/>
              <a:gd name="connsiteX4" fmla="*/ 2142950 w 2777761"/>
              <a:gd name="connsiteY4" fmla="*/ 288206 h 3788731"/>
              <a:gd name="connsiteX5" fmla="*/ 2030754 w 2777761"/>
              <a:gd name="connsiteY5" fmla="*/ 450890 h 3788731"/>
              <a:gd name="connsiteX6" fmla="*/ 2137342 w 2777761"/>
              <a:gd name="connsiteY6" fmla="*/ 585526 h 3788731"/>
              <a:gd name="connsiteX7" fmla="*/ 2159779 w 2777761"/>
              <a:gd name="connsiteY7" fmla="*/ 708942 h 3788731"/>
              <a:gd name="connsiteX8" fmla="*/ 2030754 w 2777761"/>
              <a:gd name="connsiteY8" fmla="*/ 753820 h 3788731"/>
              <a:gd name="connsiteX9" fmla="*/ 1997095 w 2777761"/>
              <a:gd name="connsiteY9" fmla="*/ 821138 h 3788731"/>
              <a:gd name="connsiteX10" fmla="*/ 1997095 w 2777761"/>
              <a:gd name="connsiteY10" fmla="*/ 708942 h 3788731"/>
              <a:gd name="connsiteX11" fmla="*/ 1946606 w 2777761"/>
              <a:gd name="connsiteY11" fmla="*/ 669673 h 3788731"/>
              <a:gd name="connsiteX12" fmla="*/ 1783922 w 2777761"/>
              <a:gd name="connsiteY12" fmla="*/ 770649 h 3788731"/>
              <a:gd name="connsiteX13" fmla="*/ 1402454 w 2777761"/>
              <a:gd name="connsiteY13" fmla="*/ 579916 h 3788731"/>
              <a:gd name="connsiteX14" fmla="*/ 1666115 w 2777761"/>
              <a:gd name="connsiteY14" fmla="*/ 1129678 h 3788731"/>
              <a:gd name="connsiteX15" fmla="*/ 1800751 w 2777761"/>
              <a:gd name="connsiteY15" fmla="*/ 1225045 h 3788731"/>
              <a:gd name="connsiteX16" fmla="*/ 1649286 w 2777761"/>
              <a:gd name="connsiteY16" fmla="*/ 1449437 h 3788731"/>
              <a:gd name="connsiteX17" fmla="*/ 1727824 w 2777761"/>
              <a:gd name="connsiteY17" fmla="*/ 1668220 h 3788731"/>
              <a:gd name="connsiteX18" fmla="*/ 1817581 w 2777761"/>
              <a:gd name="connsiteY18" fmla="*/ 1662611 h 3788731"/>
              <a:gd name="connsiteX19" fmla="*/ 1626846 w 2777761"/>
              <a:gd name="connsiteY19" fmla="*/ 1858954 h 3788731"/>
              <a:gd name="connsiteX20" fmla="*/ 914400 w 2777761"/>
              <a:gd name="connsiteY20" fmla="*/ 1578463 h 3788731"/>
              <a:gd name="connsiteX21" fmla="*/ 460005 w 2777761"/>
              <a:gd name="connsiteY21" fmla="*/ 2605060 h 3788731"/>
              <a:gd name="connsiteX22" fmla="*/ 263662 w 2777761"/>
              <a:gd name="connsiteY22" fmla="*/ 2812623 h 3788731"/>
              <a:gd name="connsiteX23" fmla="*/ 44879 w 2777761"/>
              <a:gd name="connsiteY23" fmla="*/ 2857501 h 3788731"/>
              <a:gd name="connsiteX24" fmla="*/ 0 w 2777761"/>
              <a:gd name="connsiteY24" fmla="*/ 2964088 h 3788731"/>
              <a:gd name="connsiteX25" fmla="*/ 274881 w 2777761"/>
              <a:gd name="connsiteY25" fmla="*/ 3087504 h 3788731"/>
              <a:gd name="connsiteX26" fmla="*/ 504884 w 2777761"/>
              <a:gd name="connsiteY26" fmla="*/ 2986527 h 3788731"/>
              <a:gd name="connsiteX27" fmla="*/ 471225 w 2777761"/>
              <a:gd name="connsiteY27" fmla="*/ 3115553 h 3788731"/>
              <a:gd name="connsiteX28" fmla="*/ 572201 w 2777761"/>
              <a:gd name="connsiteY28" fmla="*/ 3160431 h 3788731"/>
              <a:gd name="connsiteX29" fmla="*/ 381468 w 2777761"/>
              <a:gd name="connsiteY29" fmla="*/ 3620436 h 3788731"/>
              <a:gd name="connsiteX30" fmla="*/ 196344 w 2777761"/>
              <a:gd name="connsiteY30" fmla="*/ 3665315 h 3788731"/>
              <a:gd name="connsiteX31" fmla="*/ 263662 w 2777761"/>
              <a:gd name="connsiteY31" fmla="*/ 3766291 h 3788731"/>
              <a:gd name="connsiteX32" fmla="*/ 555372 w 2777761"/>
              <a:gd name="connsiteY32" fmla="*/ 3788731 h 3788731"/>
              <a:gd name="connsiteX33" fmla="*/ 589031 w 2777761"/>
              <a:gd name="connsiteY33" fmla="*/ 3581168 h 3788731"/>
              <a:gd name="connsiteX34" fmla="*/ 645129 w 2777761"/>
              <a:gd name="connsiteY34" fmla="*/ 3575558 h 3788731"/>
              <a:gd name="connsiteX35" fmla="*/ 690008 w 2777761"/>
              <a:gd name="connsiteY35" fmla="*/ 3698974 h 3788731"/>
              <a:gd name="connsiteX36" fmla="*/ 774155 w 2777761"/>
              <a:gd name="connsiteY36" fmla="*/ 3704584 h 3788731"/>
              <a:gd name="connsiteX37" fmla="*/ 779765 w 2777761"/>
              <a:gd name="connsiteY37" fmla="*/ 3474581 h 3788731"/>
              <a:gd name="connsiteX38" fmla="*/ 746106 w 2777761"/>
              <a:gd name="connsiteY38" fmla="*/ 3205310 h 3788731"/>
              <a:gd name="connsiteX39" fmla="*/ 903181 w 2777761"/>
              <a:gd name="connsiteY39" fmla="*/ 2627499 h 3788731"/>
              <a:gd name="connsiteX40" fmla="*/ 1166842 w 2777761"/>
              <a:gd name="connsiteY40" fmla="*/ 2520912 h 3788731"/>
              <a:gd name="connsiteX41" fmla="*/ 1531480 w 2777761"/>
              <a:gd name="connsiteY41" fmla="*/ 2627499 h 3788731"/>
              <a:gd name="connsiteX42" fmla="*/ 1593188 w 2777761"/>
              <a:gd name="connsiteY42" fmla="*/ 2627499 h 3788731"/>
              <a:gd name="connsiteX43" fmla="*/ 1649286 w 2777761"/>
              <a:gd name="connsiteY43" fmla="*/ 2728476 h 3788731"/>
              <a:gd name="connsiteX44" fmla="*/ 1800751 w 2777761"/>
              <a:gd name="connsiteY44" fmla="*/ 2762134 h 3788731"/>
              <a:gd name="connsiteX45" fmla="*/ 1811971 w 2777761"/>
              <a:gd name="connsiteY45" fmla="*/ 2795793 h 3788731"/>
              <a:gd name="connsiteX46" fmla="*/ 1772702 w 2777761"/>
              <a:gd name="connsiteY46" fmla="*/ 2997747 h 3788731"/>
              <a:gd name="connsiteX47" fmla="*/ 1750263 w 2777761"/>
              <a:gd name="connsiteY47" fmla="*/ 3323116 h 3788731"/>
              <a:gd name="connsiteX48" fmla="*/ 1542700 w 2777761"/>
              <a:gd name="connsiteY48" fmla="*/ 3345555 h 3788731"/>
              <a:gd name="connsiteX49" fmla="*/ 1206111 w 2777761"/>
              <a:gd name="connsiteY49" fmla="*/ 3396044 h 3788731"/>
              <a:gd name="connsiteX50" fmla="*/ 1178062 w 2777761"/>
              <a:gd name="connsiteY50" fmla="*/ 3468971 h 3788731"/>
              <a:gd name="connsiteX51" fmla="*/ 1116354 w 2777761"/>
              <a:gd name="connsiteY51" fmla="*/ 3497020 h 3788731"/>
              <a:gd name="connsiteX52" fmla="*/ 1144403 w 2777761"/>
              <a:gd name="connsiteY52" fmla="*/ 3631656 h 3788731"/>
              <a:gd name="connsiteX53" fmla="*/ 1284648 w 2777761"/>
              <a:gd name="connsiteY53" fmla="*/ 3637266 h 3788731"/>
              <a:gd name="connsiteX54" fmla="*/ 1279038 w 2777761"/>
              <a:gd name="connsiteY54" fmla="*/ 3485801 h 3788731"/>
              <a:gd name="connsiteX55" fmla="*/ 1458552 w 2777761"/>
              <a:gd name="connsiteY55" fmla="*/ 3497020 h 3788731"/>
              <a:gd name="connsiteX56" fmla="*/ 1430503 w 2777761"/>
              <a:gd name="connsiteY56" fmla="*/ 3575558 h 3788731"/>
              <a:gd name="connsiteX57" fmla="*/ 1402454 w 2777761"/>
              <a:gd name="connsiteY57" fmla="*/ 3637266 h 3788731"/>
              <a:gd name="connsiteX58" fmla="*/ 1318307 w 2777761"/>
              <a:gd name="connsiteY58" fmla="*/ 3654095 h 3788731"/>
              <a:gd name="connsiteX59" fmla="*/ 1452943 w 2777761"/>
              <a:gd name="connsiteY59" fmla="*/ 3777511 h 3788731"/>
              <a:gd name="connsiteX60" fmla="*/ 1520260 w 2777761"/>
              <a:gd name="connsiteY60" fmla="*/ 3642876 h 3788731"/>
              <a:gd name="connsiteX61" fmla="*/ 1823190 w 2777761"/>
              <a:gd name="connsiteY61" fmla="*/ 3541899 h 3788731"/>
              <a:gd name="connsiteX62" fmla="*/ 2159779 w 2777761"/>
              <a:gd name="connsiteY62" fmla="*/ 3614826 h 3788731"/>
              <a:gd name="connsiteX63" fmla="*/ 2114901 w 2777761"/>
              <a:gd name="connsiteY63" fmla="*/ 3715803 h 3788731"/>
              <a:gd name="connsiteX64" fmla="*/ 2210268 w 2777761"/>
              <a:gd name="connsiteY64" fmla="*/ 3783121 h 3788731"/>
              <a:gd name="connsiteX65" fmla="*/ 2283195 w 2777761"/>
              <a:gd name="connsiteY65" fmla="*/ 3732633 h 3788731"/>
              <a:gd name="connsiteX66" fmla="*/ 2271976 w 2777761"/>
              <a:gd name="connsiteY66" fmla="*/ 3637266 h 3788731"/>
              <a:gd name="connsiteX67" fmla="*/ 2451490 w 2777761"/>
              <a:gd name="connsiteY67" fmla="*/ 3558728 h 3788731"/>
              <a:gd name="connsiteX68" fmla="*/ 2434660 w 2777761"/>
              <a:gd name="connsiteY68" fmla="*/ 3384824 h 3788731"/>
              <a:gd name="connsiteX69" fmla="*/ 1929777 w 2777761"/>
              <a:gd name="connsiteY69" fmla="*/ 3356775 h 3788731"/>
              <a:gd name="connsiteX70" fmla="*/ 1918557 w 2777761"/>
              <a:gd name="connsiteY70" fmla="*/ 3031406 h 3788731"/>
              <a:gd name="connsiteX71" fmla="*/ 1884898 w 2777761"/>
              <a:gd name="connsiteY71" fmla="*/ 3014576 h 3788731"/>
              <a:gd name="connsiteX72" fmla="*/ 1907338 w 2777761"/>
              <a:gd name="connsiteY72" fmla="*/ 2835062 h 3788731"/>
              <a:gd name="connsiteX73" fmla="*/ 1862459 w 2777761"/>
              <a:gd name="connsiteY73" fmla="*/ 2773354 h 3788731"/>
              <a:gd name="connsiteX74" fmla="*/ 2109291 w 2777761"/>
              <a:gd name="connsiteY74" fmla="*/ 2717256 h 3788731"/>
              <a:gd name="connsiteX75" fmla="*/ 2131730 w 2777761"/>
              <a:gd name="connsiteY75" fmla="*/ 2588230 h 3788731"/>
              <a:gd name="connsiteX76" fmla="*/ 2372952 w 2777761"/>
              <a:gd name="connsiteY76" fmla="*/ 2621889 h 3788731"/>
              <a:gd name="connsiteX77" fmla="*/ 2597345 w 2777761"/>
              <a:gd name="connsiteY77" fmla="*/ 2032858 h 3788731"/>
              <a:gd name="connsiteX78" fmla="*/ 2552466 w 2777761"/>
              <a:gd name="connsiteY78" fmla="*/ 1948711 h 3788731"/>
              <a:gd name="connsiteX79" fmla="*/ 2698322 w 2777761"/>
              <a:gd name="connsiteY79" fmla="*/ 1460657 h 3788731"/>
              <a:gd name="connsiteX80" fmla="*/ 2642224 w 2777761"/>
              <a:gd name="connsiteY80" fmla="*/ 1354071 h 3788731"/>
              <a:gd name="connsiteX81" fmla="*/ 2485148 w 2777761"/>
              <a:gd name="connsiteY81" fmla="*/ 798699 h 3788731"/>
              <a:gd name="connsiteX82" fmla="*/ 2743201 w 2777761"/>
              <a:gd name="connsiteY82" fmla="*/ 675283 h 3788731"/>
              <a:gd name="connsiteX83" fmla="*/ 2715151 w 2777761"/>
              <a:gd name="connsiteY83" fmla="*/ 434061 h 3788731"/>
              <a:gd name="connsiteX84" fmla="*/ 2631004 w 2777761"/>
              <a:gd name="connsiteY84" fmla="*/ 86253 h 3788731"/>
              <a:gd name="connsiteX0" fmla="*/ 2631004 w 2777761"/>
              <a:gd name="connsiteY0" fmla="*/ 86253 h 3788731"/>
              <a:gd name="connsiteX1" fmla="*/ 2434660 w 2777761"/>
              <a:gd name="connsiteY1" fmla="*/ 2105 h 3788731"/>
              <a:gd name="connsiteX2" fmla="*/ 2193438 w 2777761"/>
              <a:gd name="connsiteY2" fmla="*/ 159180 h 3788731"/>
              <a:gd name="connsiteX3" fmla="*/ 2092462 w 2777761"/>
              <a:gd name="connsiteY3" fmla="*/ 198449 h 3788731"/>
              <a:gd name="connsiteX4" fmla="*/ 2142950 w 2777761"/>
              <a:gd name="connsiteY4" fmla="*/ 288206 h 3788731"/>
              <a:gd name="connsiteX5" fmla="*/ 2030754 w 2777761"/>
              <a:gd name="connsiteY5" fmla="*/ 450890 h 3788731"/>
              <a:gd name="connsiteX6" fmla="*/ 2137342 w 2777761"/>
              <a:gd name="connsiteY6" fmla="*/ 585526 h 3788731"/>
              <a:gd name="connsiteX7" fmla="*/ 2159779 w 2777761"/>
              <a:gd name="connsiteY7" fmla="*/ 708942 h 3788731"/>
              <a:gd name="connsiteX8" fmla="*/ 2030754 w 2777761"/>
              <a:gd name="connsiteY8" fmla="*/ 753820 h 3788731"/>
              <a:gd name="connsiteX9" fmla="*/ 1997095 w 2777761"/>
              <a:gd name="connsiteY9" fmla="*/ 821138 h 3788731"/>
              <a:gd name="connsiteX10" fmla="*/ 1997095 w 2777761"/>
              <a:gd name="connsiteY10" fmla="*/ 708942 h 3788731"/>
              <a:gd name="connsiteX11" fmla="*/ 1946606 w 2777761"/>
              <a:gd name="connsiteY11" fmla="*/ 669673 h 3788731"/>
              <a:gd name="connsiteX12" fmla="*/ 1783922 w 2777761"/>
              <a:gd name="connsiteY12" fmla="*/ 770649 h 3788731"/>
              <a:gd name="connsiteX13" fmla="*/ 1402454 w 2777761"/>
              <a:gd name="connsiteY13" fmla="*/ 579916 h 3788731"/>
              <a:gd name="connsiteX14" fmla="*/ 1666115 w 2777761"/>
              <a:gd name="connsiteY14" fmla="*/ 1129678 h 3788731"/>
              <a:gd name="connsiteX15" fmla="*/ 1800751 w 2777761"/>
              <a:gd name="connsiteY15" fmla="*/ 1225045 h 3788731"/>
              <a:gd name="connsiteX16" fmla="*/ 1649286 w 2777761"/>
              <a:gd name="connsiteY16" fmla="*/ 1449437 h 3788731"/>
              <a:gd name="connsiteX17" fmla="*/ 1727824 w 2777761"/>
              <a:gd name="connsiteY17" fmla="*/ 1668220 h 3788731"/>
              <a:gd name="connsiteX18" fmla="*/ 1817581 w 2777761"/>
              <a:gd name="connsiteY18" fmla="*/ 1662611 h 3788731"/>
              <a:gd name="connsiteX19" fmla="*/ 1626846 w 2777761"/>
              <a:gd name="connsiteY19" fmla="*/ 1858954 h 3788731"/>
              <a:gd name="connsiteX20" fmla="*/ 914400 w 2777761"/>
              <a:gd name="connsiteY20" fmla="*/ 1578463 h 3788731"/>
              <a:gd name="connsiteX21" fmla="*/ 460005 w 2777761"/>
              <a:gd name="connsiteY21" fmla="*/ 2605060 h 3788731"/>
              <a:gd name="connsiteX22" fmla="*/ 263662 w 2777761"/>
              <a:gd name="connsiteY22" fmla="*/ 2812623 h 3788731"/>
              <a:gd name="connsiteX23" fmla="*/ 44879 w 2777761"/>
              <a:gd name="connsiteY23" fmla="*/ 2857501 h 3788731"/>
              <a:gd name="connsiteX24" fmla="*/ 0 w 2777761"/>
              <a:gd name="connsiteY24" fmla="*/ 2964088 h 3788731"/>
              <a:gd name="connsiteX25" fmla="*/ 274881 w 2777761"/>
              <a:gd name="connsiteY25" fmla="*/ 3087504 h 3788731"/>
              <a:gd name="connsiteX26" fmla="*/ 504884 w 2777761"/>
              <a:gd name="connsiteY26" fmla="*/ 2986527 h 3788731"/>
              <a:gd name="connsiteX27" fmla="*/ 471225 w 2777761"/>
              <a:gd name="connsiteY27" fmla="*/ 3115553 h 3788731"/>
              <a:gd name="connsiteX28" fmla="*/ 572201 w 2777761"/>
              <a:gd name="connsiteY28" fmla="*/ 3160431 h 3788731"/>
              <a:gd name="connsiteX29" fmla="*/ 381468 w 2777761"/>
              <a:gd name="connsiteY29" fmla="*/ 3620436 h 3788731"/>
              <a:gd name="connsiteX30" fmla="*/ 196344 w 2777761"/>
              <a:gd name="connsiteY30" fmla="*/ 3665315 h 3788731"/>
              <a:gd name="connsiteX31" fmla="*/ 263662 w 2777761"/>
              <a:gd name="connsiteY31" fmla="*/ 3766291 h 3788731"/>
              <a:gd name="connsiteX32" fmla="*/ 555372 w 2777761"/>
              <a:gd name="connsiteY32" fmla="*/ 3788731 h 3788731"/>
              <a:gd name="connsiteX33" fmla="*/ 589031 w 2777761"/>
              <a:gd name="connsiteY33" fmla="*/ 3581168 h 3788731"/>
              <a:gd name="connsiteX34" fmla="*/ 645129 w 2777761"/>
              <a:gd name="connsiteY34" fmla="*/ 3575558 h 3788731"/>
              <a:gd name="connsiteX35" fmla="*/ 690008 w 2777761"/>
              <a:gd name="connsiteY35" fmla="*/ 3698974 h 3788731"/>
              <a:gd name="connsiteX36" fmla="*/ 774155 w 2777761"/>
              <a:gd name="connsiteY36" fmla="*/ 3704584 h 3788731"/>
              <a:gd name="connsiteX37" fmla="*/ 779765 w 2777761"/>
              <a:gd name="connsiteY37" fmla="*/ 3474581 h 3788731"/>
              <a:gd name="connsiteX38" fmla="*/ 746106 w 2777761"/>
              <a:gd name="connsiteY38" fmla="*/ 3205310 h 3788731"/>
              <a:gd name="connsiteX39" fmla="*/ 903181 w 2777761"/>
              <a:gd name="connsiteY39" fmla="*/ 2627499 h 3788731"/>
              <a:gd name="connsiteX40" fmla="*/ 1166842 w 2777761"/>
              <a:gd name="connsiteY40" fmla="*/ 2520912 h 3788731"/>
              <a:gd name="connsiteX41" fmla="*/ 1531480 w 2777761"/>
              <a:gd name="connsiteY41" fmla="*/ 2627499 h 3788731"/>
              <a:gd name="connsiteX42" fmla="*/ 1593188 w 2777761"/>
              <a:gd name="connsiteY42" fmla="*/ 2627499 h 3788731"/>
              <a:gd name="connsiteX43" fmla="*/ 1649286 w 2777761"/>
              <a:gd name="connsiteY43" fmla="*/ 2728476 h 3788731"/>
              <a:gd name="connsiteX44" fmla="*/ 1800751 w 2777761"/>
              <a:gd name="connsiteY44" fmla="*/ 2762134 h 3788731"/>
              <a:gd name="connsiteX45" fmla="*/ 1811971 w 2777761"/>
              <a:gd name="connsiteY45" fmla="*/ 2795793 h 3788731"/>
              <a:gd name="connsiteX46" fmla="*/ 1772702 w 2777761"/>
              <a:gd name="connsiteY46" fmla="*/ 2997747 h 3788731"/>
              <a:gd name="connsiteX47" fmla="*/ 1750263 w 2777761"/>
              <a:gd name="connsiteY47" fmla="*/ 3323116 h 3788731"/>
              <a:gd name="connsiteX48" fmla="*/ 1542700 w 2777761"/>
              <a:gd name="connsiteY48" fmla="*/ 3345555 h 3788731"/>
              <a:gd name="connsiteX49" fmla="*/ 1206111 w 2777761"/>
              <a:gd name="connsiteY49" fmla="*/ 3396044 h 3788731"/>
              <a:gd name="connsiteX50" fmla="*/ 1178062 w 2777761"/>
              <a:gd name="connsiteY50" fmla="*/ 3468971 h 3788731"/>
              <a:gd name="connsiteX51" fmla="*/ 1116354 w 2777761"/>
              <a:gd name="connsiteY51" fmla="*/ 3497020 h 3788731"/>
              <a:gd name="connsiteX52" fmla="*/ 1144403 w 2777761"/>
              <a:gd name="connsiteY52" fmla="*/ 3631656 h 3788731"/>
              <a:gd name="connsiteX53" fmla="*/ 1284648 w 2777761"/>
              <a:gd name="connsiteY53" fmla="*/ 3637266 h 3788731"/>
              <a:gd name="connsiteX54" fmla="*/ 1279038 w 2777761"/>
              <a:gd name="connsiteY54" fmla="*/ 3485801 h 3788731"/>
              <a:gd name="connsiteX55" fmla="*/ 1458552 w 2777761"/>
              <a:gd name="connsiteY55" fmla="*/ 3497020 h 3788731"/>
              <a:gd name="connsiteX56" fmla="*/ 1430503 w 2777761"/>
              <a:gd name="connsiteY56" fmla="*/ 3575558 h 3788731"/>
              <a:gd name="connsiteX57" fmla="*/ 1402454 w 2777761"/>
              <a:gd name="connsiteY57" fmla="*/ 3637266 h 3788731"/>
              <a:gd name="connsiteX58" fmla="*/ 1318307 w 2777761"/>
              <a:gd name="connsiteY58" fmla="*/ 3654095 h 3788731"/>
              <a:gd name="connsiteX59" fmla="*/ 1452943 w 2777761"/>
              <a:gd name="connsiteY59" fmla="*/ 3777511 h 3788731"/>
              <a:gd name="connsiteX60" fmla="*/ 1520260 w 2777761"/>
              <a:gd name="connsiteY60" fmla="*/ 3642876 h 3788731"/>
              <a:gd name="connsiteX61" fmla="*/ 1823190 w 2777761"/>
              <a:gd name="connsiteY61" fmla="*/ 3541899 h 3788731"/>
              <a:gd name="connsiteX62" fmla="*/ 2159779 w 2777761"/>
              <a:gd name="connsiteY62" fmla="*/ 3614826 h 3788731"/>
              <a:gd name="connsiteX63" fmla="*/ 2114901 w 2777761"/>
              <a:gd name="connsiteY63" fmla="*/ 3715803 h 3788731"/>
              <a:gd name="connsiteX64" fmla="*/ 2210268 w 2777761"/>
              <a:gd name="connsiteY64" fmla="*/ 3783121 h 3788731"/>
              <a:gd name="connsiteX65" fmla="*/ 2283195 w 2777761"/>
              <a:gd name="connsiteY65" fmla="*/ 3732633 h 3788731"/>
              <a:gd name="connsiteX66" fmla="*/ 2271976 w 2777761"/>
              <a:gd name="connsiteY66" fmla="*/ 3637266 h 3788731"/>
              <a:gd name="connsiteX67" fmla="*/ 2451490 w 2777761"/>
              <a:gd name="connsiteY67" fmla="*/ 3558728 h 3788731"/>
              <a:gd name="connsiteX68" fmla="*/ 2434660 w 2777761"/>
              <a:gd name="connsiteY68" fmla="*/ 3384824 h 3788731"/>
              <a:gd name="connsiteX69" fmla="*/ 1929777 w 2777761"/>
              <a:gd name="connsiteY69" fmla="*/ 3356775 h 3788731"/>
              <a:gd name="connsiteX70" fmla="*/ 1918557 w 2777761"/>
              <a:gd name="connsiteY70" fmla="*/ 3031406 h 3788731"/>
              <a:gd name="connsiteX71" fmla="*/ 1884898 w 2777761"/>
              <a:gd name="connsiteY71" fmla="*/ 3014576 h 3788731"/>
              <a:gd name="connsiteX72" fmla="*/ 1907338 w 2777761"/>
              <a:gd name="connsiteY72" fmla="*/ 2835062 h 3788731"/>
              <a:gd name="connsiteX73" fmla="*/ 1862459 w 2777761"/>
              <a:gd name="connsiteY73" fmla="*/ 2773354 h 3788731"/>
              <a:gd name="connsiteX74" fmla="*/ 2109291 w 2777761"/>
              <a:gd name="connsiteY74" fmla="*/ 2717256 h 3788731"/>
              <a:gd name="connsiteX75" fmla="*/ 2131730 w 2777761"/>
              <a:gd name="connsiteY75" fmla="*/ 2588230 h 3788731"/>
              <a:gd name="connsiteX76" fmla="*/ 2372952 w 2777761"/>
              <a:gd name="connsiteY76" fmla="*/ 2621889 h 3788731"/>
              <a:gd name="connsiteX77" fmla="*/ 2597345 w 2777761"/>
              <a:gd name="connsiteY77" fmla="*/ 2032858 h 3788731"/>
              <a:gd name="connsiteX78" fmla="*/ 2552466 w 2777761"/>
              <a:gd name="connsiteY78" fmla="*/ 1948711 h 3788731"/>
              <a:gd name="connsiteX79" fmla="*/ 2698322 w 2777761"/>
              <a:gd name="connsiteY79" fmla="*/ 1460657 h 3788731"/>
              <a:gd name="connsiteX80" fmla="*/ 2642224 w 2777761"/>
              <a:gd name="connsiteY80" fmla="*/ 1354071 h 3788731"/>
              <a:gd name="connsiteX81" fmla="*/ 2485148 w 2777761"/>
              <a:gd name="connsiteY81" fmla="*/ 798699 h 3788731"/>
              <a:gd name="connsiteX82" fmla="*/ 2743201 w 2777761"/>
              <a:gd name="connsiteY82" fmla="*/ 675283 h 3788731"/>
              <a:gd name="connsiteX83" fmla="*/ 2715151 w 2777761"/>
              <a:gd name="connsiteY83" fmla="*/ 434061 h 3788731"/>
              <a:gd name="connsiteX84" fmla="*/ 2631004 w 2777761"/>
              <a:gd name="connsiteY84" fmla="*/ 86253 h 3788731"/>
              <a:gd name="connsiteX0" fmla="*/ 2607319 w 2754076"/>
              <a:gd name="connsiteY0" fmla="*/ 86253 h 3788731"/>
              <a:gd name="connsiteX1" fmla="*/ 2410975 w 2754076"/>
              <a:gd name="connsiteY1" fmla="*/ 2105 h 3788731"/>
              <a:gd name="connsiteX2" fmla="*/ 2169753 w 2754076"/>
              <a:gd name="connsiteY2" fmla="*/ 159180 h 3788731"/>
              <a:gd name="connsiteX3" fmla="*/ 2068777 w 2754076"/>
              <a:gd name="connsiteY3" fmla="*/ 198449 h 3788731"/>
              <a:gd name="connsiteX4" fmla="*/ 2119265 w 2754076"/>
              <a:gd name="connsiteY4" fmla="*/ 288206 h 3788731"/>
              <a:gd name="connsiteX5" fmla="*/ 2007069 w 2754076"/>
              <a:gd name="connsiteY5" fmla="*/ 450890 h 3788731"/>
              <a:gd name="connsiteX6" fmla="*/ 2113657 w 2754076"/>
              <a:gd name="connsiteY6" fmla="*/ 585526 h 3788731"/>
              <a:gd name="connsiteX7" fmla="*/ 2136094 w 2754076"/>
              <a:gd name="connsiteY7" fmla="*/ 708942 h 3788731"/>
              <a:gd name="connsiteX8" fmla="*/ 2007069 w 2754076"/>
              <a:gd name="connsiteY8" fmla="*/ 753820 h 3788731"/>
              <a:gd name="connsiteX9" fmla="*/ 1973410 w 2754076"/>
              <a:gd name="connsiteY9" fmla="*/ 821138 h 3788731"/>
              <a:gd name="connsiteX10" fmla="*/ 1973410 w 2754076"/>
              <a:gd name="connsiteY10" fmla="*/ 708942 h 3788731"/>
              <a:gd name="connsiteX11" fmla="*/ 1922921 w 2754076"/>
              <a:gd name="connsiteY11" fmla="*/ 669673 h 3788731"/>
              <a:gd name="connsiteX12" fmla="*/ 1760237 w 2754076"/>
              <a:gd name="connsiteY12" fmla="*/ 770649 h 3788731"/>
              <a:gd name="connsiteX13" fmla="*/ 1378769 w 2754076"/>
              <a:gd name="connsiteY13" fmla="*/ 579916 h 3788731"/>
              <a:gd name="connsiteX14" fmla="*/ 1642430 w 2754076"/>
              <a:gd name="connsiteY14" fmla="*/ 1129678 h 3788731"/>
              <a:gd name="connsiteX15" fmla="*/ 1777066 w 2754076"/>
              <a:gd name="connsiteY15" fmla="*/ 1225045 h 3788731"/>
              <a:gd name="connsiteX16" fmla="*/ 1625601 w 2754076"/>
              <a:gd name="connsiteY16" fmla="*/ 1449437 h 3788731"/>
              <a:gd name="connsiteX17" fmla="*/ 1704139 w 2754076"/>
              <a:gd name="connsiteY17" fmla="*/ 1668220 h 3788731"/>
              <a:gd name="connsiteX18" fmla="*/ 1793896 w 2754076"/>
              <a:gd name="connsiteY18" fmla="*/ 1662611 h 3788731"/>
              <a:gd name="connsiteX19" fmla="*/ 1603161 w 2754076"/>
              <a:gd name="connsiteY19" fmla="*/ 1858954 h 3788731"/>
              <a:gd name="connsiteX20" fmla="*/ 890715 w 2754076"/>
              <a:gd name="connsiteY20" fmla="*/ 1578463 h 3788731"/>
              <a:gd name="connsiteX21" fmla="*/ 436320 w 2754076"/>
              <a:gd name="connsiteY21" fmla="*/ 2605060 h 3788731"/>
              <a:gd name="connsiteX22" fmla="*/ 239977 w 2754076"/>
              <a:gd name="connsiteY22" fmla="*/ 2812623 h 3788731"/>
              <a:gd name="connsiteX23" fmla="*/ 21194 w 2754076"/>
              <a:gd name="connsiteY23" fmla="*/ 2857501 h 3788731"/>
              <a:gd name="connsiteX24" fmla="*/ 9973 w 2754076"/>
              <a:gd name="connsiteY24" fmla="*/ 2975307 h 3788731"/>
              <a:gd name="connsiteX25" fmla="*/ 251196 w 2754076"/>
              <a:gd name="connsiteY25" fmla="*/ 3087504 h 3788731"/>
              <a:gd name="connsiteX26" fmla="*/ 481199 w 2754076"/>
              <a:gd name="connsiteY26" fmla="*/ 2986527 h 3788731"/>
              <a:gd name="connsiteX27" fmla="*/ 447540 w 2754076"/>
              <a:gd name="connsiteY27" fmla="*/ 3115553 h 3788731"/>
              <a:gd name="connsiteX28" fmla="*/ 548516 w 2754076"/>
              <a:gd name="connsiteY28" fmla="*/ 3160431 h 3788731"/>
              <a:gd name="connsiteX29" fmla="*/ 357783 w 2754076"/>
              <a:gd name="connsiteY29" fmla="*/ 3620436 h 3788731"/>
              <a:gd name="connsiteX30" fmla="*/ 172659 w 2754076"/>
              <a:gd name="connsiteY30" fmla="*/ 3665315 h 3788731"/>
              <a:gd name="connsiteX31" fmla="*/ 239977 w 2754076"/>
              <a:gd name="connsiteY31" fmla="*/ 3766291 h 3788731"/>
              <a:gd name="connsiteX32" fmla="*/ 531687 w 2754076"/>
              <a:gd name="connsiteY32" fmla="*/ 3788731 h 3788731"/>
              <a:gd name="connsiteX33" fmla="*/ 565346 w 2754076"/>
              <a:gd name="connsiteY33" fmla="*/ 3581168 h 3788731"/>
              <a:gd name="connsiteX34" fmla="*/ 621444 w 2754076"/>
              <a:gd name="connsiteY34" fmla="*/ 3575558 h 3788731"/>
              <a:gd name="connsiteX35" fmla="*/ 666323 w 2754076"/>
              <a:gd name="connsiteY35" fmla="*/ 3698974 h 3788731"/>
              <a:gd name="connsiteX36" fmla="*/ 750470 w 2754076"/>
              <a:gd name="connsiteY36" fmla="*/ 3704584 h 3788731"/>
              <a:gd name="connsiteX37" fmla="*/ 756080 w 2754076"/>
              <a:gd name="connsiteY37" fmla="*/ 3474581 h 3788731"/>
              <a:gd name="connsiteX38" fmla="*/ 722421 w 2754076"/>
              <a:gd name="connsiteY38" fmla="*/ 3205310 h 3788731"/>
              <a:gd name="connsiteX39" fmla="*/ 879496 w 2754076"/>
              <a:gd name="connsiteY39" fmla="*/ 2627499 h 3788731"/>
              <a:gd name="connsiteX40" fmla="*/ 1143157 w 2754076"/>
              <a:gd name="connsiteY40" fmla="*/ 2520912 h 3788731"/>
              <a:gd name="connsiteX41" fmla="*/ 1507795 w 2754076"/>
              <a:gd name="connsiteY41" fmla="*/ 2627499 h 3788731"/>
              <a:gd name="connsiteX42" fmla="*/ 1569503 w 2754076"/>
              <a:gd name="connsiteY42" fmla="*/ 2627499 h 3788731"/>
              <a:gd name="connsiteX43" fmla="*/ 1625601 w 2754076"/>
              <a:gd name="connsiteY43" fmla="*/ 2728476 h 3788731"/>
              <a:gd name="connsiteX44" fmla="*/ 1777066 w 2754076"/>
              <a:gd name="connsiteY44" fmla="*/ 2762134 h 3788731"/>
              <a:gd name="connsiteX45" fmla="*/ 1788286 w 2754076"/>
              <a:gd name="connsiteY45" fmla="*/ 2795793 h 3788731"/>
              <a:gd name="connsiteX46" fmla="*/ 1749017 w 2754076"/>
              <a:gd name="connsiteY46" fmla="*/ 2997747 h 3788731"/>
              <a:gd name="connsiteX47" fmla="*/ 1726578 w 2754076"/>
              <a:gd name="connsiteY47" fmla="*/ 3323116 h 3788731"/>
              <a:gd name="connsiteX48" fmla="*/ 1519015 w 2754076"/>
              <a:gd name="connsiteY48" fmla="*/ 3345555 h 3788731"/>
              <a:gd name="connsiteX49" fmla="*/ 1182426 w 2754076"/>
              <a:gd name="connsiteY49" fmla="*/ 3396044 h 3788731"/>
              <a:gd name="connsiteX50" fmla="*/ 1154377 w 2754076"/>
              <a:gd name="connsiteY50" fmla="*/ 3468971 h 3788731"/>
              <a:gd name="connsiteX51" fmla="*/ 1092669 w 2754076"/>
              <a:gd name="connsiteY51" fmla="*/ 3497020 h 3788731"/>
              <a:gd name="connsiteX52" fmla="*/ 1120718 w 2754076"/>
              <a:gd name="connsiteY52" fmla="*/ 3631656 h 3788731"/>
              <a:gd name="connsiteX53" fmla="*/ 1260963 w 2754076"/>
              <a:gd name="connsiteY53" fmla="*/ 3637266 h 3788731"/>
              <a:gd name="connsiteX54" fmla="*/ 1255353 w 2754076"/>
              <a:gd name="connsiteY54" fmla="*/ 3485801 h 3788731"/>
              <a:gd name="connsiteX55" fmla="*/ 1434867 w 2754076"/>
              <a:gd name="connsiteY55" fmla="*/ 3497020 h 3788731"/>
              <a:gd name="connsiteX56" fmla="*/ 1406818 w 2754076"/>
              <a:gd name="connsiteY56" fmla="*/ 3575558 h 3788731"/>
              <a:gd name="connsiteX57" fmla="*/ 1378769 w 2754076"/>
              <a:gd name="connsiteY57" fmla="*/ 3637266 h 3788731"/>
              <a:gd name="connsiteX58" fmla="*/ 1294622 w 2754076"/>
              <a:gd name="connsiteY58" fmla="*/ 3654095 h 3788731"/>
              <a:gd name="connsiteX59" fmla="*/ 1429258 w 2754076"/>
              <a:gd name="connsiteY59" fmla="*/ 3777511 h 3788731"/>
              <a:gd name="connsiteX60" fmla="*/ 1496575 w 2754076"/>
              <a:gd name="connsiteY60" fmla="*/ 3642876 h 3788731"/>
              <a:gd name="connsiteX61" fmla="*/ 1799505 w 2754076"/>
              <a:gd name="connsiteY61" fmla="*/ 3541899 h 3788731"/>
              <a:gd name="connsiteX62" fmla="*/ 2136094 w 2754076"/>
              <a:gd name="connsiteY62" fmla="*/ 3614826 h 3788731"/>
              <a:gd name="connsiteX63" fmla="*/ 2091216 w 2754076"/>
              <a:gd name="connsiteY63" fmla="*/ 3715803 h 3788731"/>
              <a:gd name="connsiteX64" fmla="*/ 2186583 w 2754076"/>
              <a:gd name="connsiteY64" fmla="*/ 3783121 h 3788731"/>
              <a:gd name="connsiteX65" fmla="*/ 2259510 w 2754076"/>
              <a:gd name="connsiteY65" fmla="*/ 3732633 h 3788731"/>
              <a:gd name="connsiteX66" fmla="*/ 2248291 w 2754076"/>
              <a:gd name="connsiteY66" fmla="*/ 3637266 h 3788731"/>
              <a:gd name="connsiteX67" fmla="*/ 2427805 w 2754076"/>
              <a:gd name="connsiteY67" fmla="*/ 3558728 h 3788731"/>
              <a:gd name="connsiteX68" fmla="*/ 2410975 w 2754076"/>
              <a:gd name="connsiteY68" fmla="*/ 3384824 h 3788731"/>
              <a:gd name="connsiteX69" fmla="*/ 1906092 w 2754076"/>
              <a:gd name="connsiteY69" fmla="*/ 3356775 h 3788731"/>
              <a:gd name="connsiteX70" fmla="*/ 1894872 w 2754076"/>
              <a:gd name="connsiteY70" fmla="*/ 3031406 h 3788731"/>
              <a:gd name="connsiteX71" fmla="*/ 1861213 w 2754076"/>
              <a:gd name="connsiteY71" fmla="*/ 3014576 h 3788731"/>
              <a:gd name="connsiteX72" fmla="*/ 1883653 w 2754076"/>
              <a:gd name="connsiteY72" fmla="*/ 2835062 h 3788731"/>
              <a:gd name="connsiteX73" fmla="*/ 1838774 w 2754076"/>
              <a:gd name="connsiteY73" fmla="*/ 2773354 h 3788731"/>
              <a:gd name="connsiteX74" fmla="*/ 2085606 w 2754076"/>
              <a:gd name="connsiteY74" fmla="*/ 2717256 h 3788731"/>
              <a:gd name="connsiteX75" fmla="*/ 2108045 w 2754076"/>
              <a:gd name="connsiteY75" fmla="*/ 2588230 h 3788731"/>
              <a:gd name="connsiteX76" fmla="*/ 2349267 w 2754076"/>
              <a:gd name="connsiteY76" fmla="*/ 2621889 h 3788731"/>
              <a:gd name="connsiteX77" fmla="*/ 2573660 w 2754076"/>
              <a:gd name="connsiteY77" fmla="*/ 2032858 h 3788731"/>
              <a:gd name="connsiteX78" fmla="*/ 2528781 w 2754076"/>
              <a:gd name="connsiteY78" fmla="*/ 1948711 h 3788731"/>
              <a:gd name="connsiteX79" fmla="*/ 2674637 w 2754076"/>
              <a:gd name="connsiteY79" fmla="*/ 1460657 h 3788731"/>
              <a:gd name="connsiteX80" fmla="*/ 2618539 w 2754076"/>
              <a:gd name="connsiteY80" fmla="*/ 1354071 h 3788731"/>
              <a:gd name="connsiteX81" fmla="*/ 2461463 w 2754076"/>
              <a:gd name="connsiteY81" fmla="*/ 798699 h 3788731"/>
              <a:gd name="connsiteX82" fmla="*/ 2719516 w 2754076"/>
              <a:gd name="connsiteY82" fmla="*/ 675283 h 3788731"/>
              <a:gd name="connsiteX83" fmla="*/ 2691466 w 2754076"/>
              <a:gd name="connsiteY83" fmla="*/ 434061 h 3788731"/>
              <a:gd name="connsiteX84" fmla="*/ 2607319 w 2754076"/>
              <a:gd name="connsiteY84" fmla="*/ 86253 h 3788731"/>
              <a:gd name="connsiteX0" fmla="*/ 2625628 w 2772385"/>
              <a:gd name="connsiteY0" fmla="*/ 86253 h 3788731"/>
              <a:gd name="connsiteX1" fmla="*/ 2429284 w 2772385"/>
              <a:gd name="connsiteY1" fmla="*/ 2105 h 3788731"/>
              <a:gd name="connsiteX2" fmla="*/ 2188062 w 2772385"/>
              <a:gd name="connsiteY2" fmla="*/ 159180 h 3788731"/>
              <a:gd name="connsiteX3" fmla="*/ 2087086 w 2772385"/>
              <a:gd name="connsiteY3" fmla="*/ 198449 h 3788731"/>
              <a:gd name="connsiteX4" fmla="*/ 2137574 w 2772385"/>
              <a:gd name="connsiteY4" fmla="*/ 288206 h 3788731"/>
              <a:gd name="connsiteX5" fmla="*/ 2025378 w 2772385"/>
              <a:gd name="connsiteY5" fmla="*/ 450890 h 3788731"/>
              <a:gd name="connsiteX6" fmla="*/ 2131966 w 2772385"/>
              <a:gd name="connsiteY6" fmla="*/ 585526 h 3788731"/>
              <a:gd name="connsiteX7" fmla="*/ 2154403 w 2772385"/>
              <a:gd name="connsiteY7" fmla="*/ 708942 h 3788731"/>
              <a:gd name="connsiteX8" fmla="*/ 2025378 w 2772385"/>
              <a:gd name="connsiteY8" fmla="*/ 753820 h 3788731"/>
              <a:gd name="connsiteX9" fmla="*/ 1991719 w 2772385"/>
              <a:gd name="connsiteY9" fmla="*/ 821138 h 3788731"/>
              <a:gd name="connsiteX10" fmla="*/ 1991719 w 2772385"/>
              <a:gd name="connsiteY10" fmla="*/ 708942 h 3788731"/>
              <a:gd name="connsiteX11" fmla="*/ 1941230 w 2772385"/>
              <a:gd name="connsiteY11" fmla="*/ 669673 h 3788731"/>
              <a:gd name="connsiteX12" fmla="*/ 1778546 w 2772385"/>
              <a:gd name="connsiteY12" fmla="*/ 770649 h 3788731"/>
              <a:gd name="connsiteX13" fmla="*/ 1397078 w 2772385"/>
              <a:gd name="connsiteY13" fmla="*/ 579916 h 3788731"/>
              <a:gd name="connsiteX14" fmla="*/ 1660739 w 2772385"/>
              <a:gd name="connsiteY14" fmla="*/ 1129678 h 3788731"/>
              <a:gd name="connsiteX15" fmla="*/ 1795375 w 2772385"/>
              <a:gd name="connsiteY15" fmla="*/ 1225045 h 3788731"/>
              <a:gd name="connsiteX16" fmla="*/ 1643910 w 2772385"/>
              <a:gd name="connsiteY16" fmla="*/ 1449437 h 3788731"/>
              <a:gd name="connsiteX17" fmla="*/ 1722448 w 2772385"/>
              <a:gd name="connsiteY17" fmla="*/ 1668220 h 3788731"/>
              <a:gd name="connsiteX18" fmla="*/ 1812205 w 2772385"/>
              <a:gd name="connsiteY18" fmla="*/ 1662611 h 3788731"/>
              <a:gd name="connsiteX19" fmla="*/ 1621470 w 2772385"/>
              <a:gd name="connsiteY19" fmla="*/ 1858954 h 3788731"/>
              <a:gd name="connsiteX20" fmla="*/ 909024 w 2772385"/>
              <a:gd name="connsiteY20" fmla="*/ 1578463 h 3788731"/>
              <a:gd name="connsiteX21" fmla="*/ 454629 w 2772385"/>
              <a:gd name="connsiteY21" fmla="*/ 2605060 h 3788731"/>
              <a:gd name="connsiteX22" fmla="*/ 258286 w 2772385"/>
              <a:gd name="connsiteY22" fmla="*/ 2812623 h 3788731"/>
              <a:gd name="connsiteX23" fmla="*/ 39503 w 2772385"/>
              <a:gd name="connsiteY23" fmla="*/ 2857501 h 3788731"/>
              <a:gd name="connsiteX24" fmla="*/ 28282 w 2772385"/>
              <a:gd name="connsiteY24" fmla="*/ 2975307 h 3788731"/>
              <a:gd name="connsiteX25" fmla="*/ 269505 w 2772385"/>
              <a:gd name="connsiteY25" fmla="*/ 3087504 h 3788731"/>
              <a:gd name="connsiteX26" fmla="*/ 499508 w 2772385"/>
              <a:gd name="connsiteY26" fmla="*/ 2986527 h 3788731"/>
              <a:gd name="connsiteX27" fmla="*/ 465849 w 2772385"/>
              <a:gd name="connsiteY27" fmla="*/ 3115553 h 3788731"/>
              <a:gd name="connsiteX28" fmla="*/ 566825 w 2772385"/>
              <a:gd name="connsiteY28" fmla="*/ 3160431 h 3788731"/>
              <a:gd name="connsiteX29" fmla="*/ 376092 w 2772385"/>
              <a:gd name="connsiteY29" fmla="*/ 3620436 h 3788731"/>
              <a:gd name="connsiteX30" fmla="*/ 190968 w 2772385"/>
              <a:gd name="connsiteY30" fmla="*/ 3665315 h 3788731"/>
              <a:gd name="connsiteX31" fmla="*/ 258286 w 2772385"/>
              <a:gd name="connsiteY31" fmla="*/ 3766291 h 3788731"/>
              <a:gd name="connsiteX32" fmla="*/ 549996 w 2772385"/>
              <a:gd name="connsiteY32" fmla="*/ 3788731 h 3788731"/>
              <a:gd name="connsiteX33" fmla="*/ 583655 w 2772385"/>
              <a:gd name="connsiteY33" fmla="*/ 3581168 h 3788731"/>
              <a:gd name="connsiteX34" fmla="*/ 639753 w 2772385"/>
              <a:gd name="connsiteY34" fmla="*/ 3575558 h 3788731"/>
              <a:gd name="connsiteX35" fmla="*/ 684632 w 2772385"/>
              <a:gd name="connsiteY35" fmla="*/ 3698974 h 3788731"/>
              <a:gd name="connsiteX36" fmla="*/ 768779 w 2772385"/>
              <a:gd name="connsiteY36" fmla="*/ 3704584 h 3788731"/>
              <a:gd name="connsiteX37" fmla="*/ 774389 w 2772385"/>
              <a:gd name="connsiteY37" fmla="*/ 3474581 h 3788731"/>
              <a:gd name="connsiteX38" fmla="*/ 740730 w 2772385"/>
              <a:gd name="connsiteY38" fmla="*/ 3205310 h 3788731"/>
              <a:gd name="connsiteX39" fmla="*/ 897805 w 2772385"/>
              <a:gd name="connsiteY39" fmla="*/ 2627499 h 3788731"/>
              <a:gd name="connsiteX40" fmla="*/ 1161466 w 2772385"/>
              <a:gd name="connsiteY40" fmla="*/ 2520912 h 3788731"/>
              <a:gd name="connsiteX41" fmla="*/ 1526104 w 2772385"/>
              <a:gd name="connsiteY41" fmla="*/ 2627499 h 3788731"/>
              <a:gd name="connsiteX42" fmla="*/ 1587812 w 2772385"/>
              <a:gd name="connsiteY42" fmla="*/ 2627499 h 3788731"/>
              <a:gd name="connsiteX43" fmla="*/ 1643910 w 2772385"/>
              <a:gd name="connsiteY43" fmla="*/ 2728476 h 3788731"/>
              <a:gd name="connsiteX44" fmla="*/ 1795375 w 2772385"/>
              <a:gd name="connsiteY44" fmla="*/ 2762134 h 3788731"/>
              <a:gd name="connsiteX45" fmla="*/ 1806595 w 2772385"/>
              <a:gd name="connsiteY45" fmla="*/ 2795793 h 3788731"/>
              <a:gd name="connsiteX46" fmla="*/ 1767326 w 2772385"/>
              <a:gd name="connsiteY46" fmla="*/ 2997747 h 3788731"/>
              <a:gd name="connsiteX47" fmla="*/ 1744887 w 2772385"/>
              <a:gd name="connsiteY47" fmla="*/ 3323116 h 3788731"/>
              <a:gd name="connsiteX48" fmla="*/ 1537324 w 2772385"/>
              <a:gd name="connsiteY48" fmla="*/ 3345555 h 3788731"/>
              <a:gd name="connsiteX49" fmla="*/ 1200735 w 2772385"/>
              <a:gd name="connsiteY49" fmla="*/ 3396044 h 3788731"/>
              <a:gd name="connsiteX50" fmla="*/ 1172686 w 2772385"/>
              <a:gd name="connsiteY50" fmla="*/ 3468971 h 3788731"/>
              <a:gd name="connsiteX51" fmla="*/ 1110978 w 2772385"/>
              <a:gd name="connsiteY51" fmla="*/ 3497020 h 3788731"/>
              <a:gd name="connsiteX52" fmla="*/ 1139027 w 2772385"/>
              <a:gd name="connsiteY52" fmla="*/ 3631656 h 3788731"/>
              <a:gd name="connsiteX53" fmla="*/ 1279272 w 2772385"/>
              <a:gd name="connsiteY53" fmla="*/ 3637266 h 3788731"/>
              <a:gd name="connsiteX54" fmla="*/ 1273662 w 2772385"/>
              <a:gd name="connsiteY54" fmla="*/ 3485801 h 3788731"/>
              <a:gd name="connsiteX55" fmla="*/ 1453176 w 2772385"/>
              <a:gd name="connsiteY55" fmla="*/ 3497020 h 3788731"/>
              <a:gd name="connsiteX56" fmla="*/ 1425127 w 2772385"/>
              <a:gd name="connsiteY56" fmla="*/ 3575558 h 3788731"/>
              <a:gd name="connsiteX57" fmla="*/ 1397078 w 2772385"/>
              <a:gd name="connsiteY57" fmla="*/ 3637266 h 3788731"/>
              <a:gd name="connsiteX58" fmla="*/ 1312931 w 2772385"/>
              <a:gd name="connsiteY58" fmla="*/ 3654095 h 3788731"/>
              <a:gd name="connsiteX59" fmla="*/ 1447567 w 2772385"/>
              <a:gd name="connsiteY59" fmla="*/ 3777511 h 3788731"/>
              <a:gd name="connsiteX60" fmla="*/ 1514884 w 2772385"/>
              <a:gd name="connsiteY60" fmla="*/ 3642876 h 3788731"/>
              <a:gd name="connsiteX61" fmla="*/ 1817814 w 2772385"/>
              <a:gd name="connsiteY61" fmla="*/ 3541899 h 3788731"/>
              <a:gd name="connsiteX62" fmla="*/ 2154403 w 2772385"/>
              <a:gd name="connsiteY62" fmla="*/ 3614826 h 3788731"/>
              <a:gd name="connsiteX63" fmla="*/ 2109525 w 2772385"/>
              <a:gd name="connsiteY63" fmla="*/ 3715803 h 3788731"/>
              <a:gd name="connsiteX64" fmla="*/ 2204892 w 2772385"/>
              <a:gd name="connsiteY64" fmla="*/ 3783121 h 3788731"/>
              <a:gd name="connsiteX65" fmla="*/ 2277819 w 2772385"/>
              <a:gd name="connsiteY65" fmla="*/ 3732633 h 3788731"/>
              <a:gd name="connsiteX66" fmla="*/ 2266600 w 2772385"/>
              <a:gd name="connsiteY66" fmla="*/ 3637266 h 3788731"/>
              <a:gd name="connsiteX67" fmla="*/ 2446114 w 2772385"/>
              <a:gd name="connsiteY67" fmla="*/ 3558728 h 3788731"/>
              <a:gd name="connsiteX68" fmla="*/ 2429284 w 2772385"/>
              <a:gd name="connsiteY68" fmla="*/ 3384824 h 3788731"/>
              <a:gd name="connsiteX69" fmla="*/ 1924401 w 2772385"/>
              <a:gd name="connsiteY69" fmla="*/ 3356775 h 3788731"/>
              <a:gd name="connsiteX70" fmla="*/ 1913181 w 2772385"/>
              <a:gd name="connsiteY70" fmla="*/ 3031406 h 3788731"/>
              <a:gd name="connsiteX71" fmla="*/ 1879522 w 2772385"/>
              <a:gd name="connsiteY71" fmla="*/ 3014576 h 3788731"/>
              <a:gd name="connsiteX72" fmla="*/ 1901962 w 2772385"/>
              <a:gd name="connsiteY72" fmla="*/ 2835062 h 3788731"/>
              <a:gd name="connsiteX73" fmla="*/ 1857083 w 2772385"/>
              <a:gd name="connsiteY73" fmla="*/ 2773354 h 3788731"/>
              <a:gd name="connsiteX74" fmla="*/ 2103915 w 2772385"/>
              <a:gd name="connsiteY74" fmla="*/ 2717256 h 3788731"/>
              <a:gd name="connsiteX75" fmla="*/ 2126354 w 2772385"/>
              <a:gd name="connsiteY75" fmla="*/ 2588230 h 3788731"/>
              <a:gd name="connsiteX76" fmla="*/ 2367576 w 2772385"/>
              <a:gd name="connsiteY76" fmla="*/ 2621889 h 3788731"/>
              <a:gd name="connsiteX77" fmla="*/ 2591969 w 2772385"/>
              <a:gd name="connsiteY77" fmla="*/ 2032858 h 3788731"/>
              <a:gd name="connsiteX78" fmla="*/ 2547090 w 2772385"/>
              <a:gd name="connsiteY78" fmla="*/ 1948711 h 3788731"/>
              <a:gd name="connsiteX79" fmla="*/ 2692946 w 2772385"/>
              <a:gd name="connsiteY79" fmla="*/ 1460657 h 3788731"/>
              <a:gd name="connsiteX80" fmla="*/ 2636848 w 2772385"/>
              <a:gd name="connsiteY80" fmla="*/ 1354071 h 3788731"/>
              <a:gd name="connsiteX81" fmla="*/ 2479772 w 2772385"/>
              <a:gd name="connsiteY81" fmla="*/ 798699 h 3788731"/>
              <a:gd name="connsiteX82" fmla="*/ 2737825 w 2772385"/>
              <a:gd name="connsiteY82" fmla="*/ 675283 h 3788731"/>
              <a:gd name="connsiteX83" fmla="*/ 2709775 w 2772385"/>
              <a:gd name="connsiteY83" fmla="*/ 434061 h 3788731"/>
              <a:gd name="connsiteX84" fmla="*/ 2625628 w 2772385"/>
              <a:gd name="connsiteY84" fmla="*/ 86253 h 3788731"/>
              <a:gd name="connsiteX0" fmla="*/ 2625628 w 2772385"/>
              <a:gd name="connsiteY0" fmla="*/ 86253 h 3788731"/>
              <a:gd name="connsiteX1" fmla="*/ 2429284 w 2772385"/>
              <a:gd name="connsiteY1" fmla="*/ 2105 h 3788731"/>
              <a:gd name="connsiteX2" fmla="*/ 2188062 w 2772385"/>
              <a:gd name="connsiteY2" fmla="*/ 159180 h 3788731"/>
              <a:gd name="connsiteX3" fmla="*/ 2087086 w 2772385"/>
              <a:gd name="connsiteY3" fmla="*/ 198449 h 3788731"/>
              <a:gd name="connsiteX4" fmla="*/ 2137574 w 2772385"/>
              <a:gd name="connsiteY4" fmla="*/ 288206 h 3788731"/>
              <a:gd name="connsiteX5" fmla="*/ 2025378 w 2772385"/>
              <a:gd name="connsiteY5" fmla="*/ 450890 h 3788731"/>
              <a:gd name="connsiteX6" fmla="*/ 2131966 w 2772385"/>
              <a:gd name="connsiteY6" fmla="*/ 585526 h 3788731"/>
              <a:gd name="connsiteX7" fmla="*/ 2154403 w 2772385"/>
              <a:gd name="connsiteY7" fmla="*/ 708942 h 3788731"/>
              <a:gd name="connsiteX8" fmla="*/ 2025378 w 2772385"/>
              <a:gd name="connsiteY8" fmla="*/ 753820 h 3788731"/>
              <a:gd name="connsiteX9" fmla="*/ 1991719 w 2772385"/>
              <a:gd name="connsiteY9" fmla="*/ 821138 h 3788731"/>
              <a:gd name="connsiteX10" fmla="*/ 1991719 w 2772385"/>
              <a:gd name="connsiteY10" fmla="*/ 708942 h 3788731"/>
              <a:gd name="connsiteX11" fmla="*/ 1941230 w 2772385"/>
              <a:gd name="connsiteY11" fmla="*/ 669673 h 3788731"/>
              <a:gd name="connsiteX12" fmla="*/ 1778546 w 2772385"/>
              <a:gd name="connsiteY12" fmla="*/ 770649 h 3788731"/>
              <a:gd name="connsiteX13" fmla="*/ 1397078 w 2772385"/>
              <a:gd name="connsiteY13" fmla="*/ 579916 h 3788731"/>
              <a:gd name="connsiteX14" fmla="*/ 1660739 w 2772385"/>
              <a:gd name="connsiteY14" fmla="*/ 1129678 h 3788731"/>
              <a:gd name="connsiteX15" fmla="*/ 1795375 w 2772385"/>
              <a:gd name="connsiteY15" fmla="*/ 1225045 h 3788731"/>
              <a:gd name="connsiteX16" fmla="*/ 1643910 w 2772385"/>
              <a:gd name="connsiteY16" fmla="*/ 1449437 h 3788731"/>
              <a:gd name="connsiteX17" fmla="*/ 1722448 w 2772385"/>
              <a:gd name="connsiteY17" fmla="*/ 1668220 h 3788731"/>
              <a:gd name="connsiteX18" fmla="*/ 1812205 w 2772385"/>
              <a:gd name="connsiteY18" fmla="*/ 1662611 h 3788731"/>
              <a:gd name="connsiteX19" fmla="*/ 1621470 w 2772385"/>
              <a:gd name="connsiteY19" fmla="*/ 1858954 h 3788731"/>
              <a:gd name="connsiteX20" fmla="*/ 909024 w 2772385"/>
              <a:gd name="connsiteY20" fmla="*/ 1578463 h 3788731"/>
              <a:gd name="connsiteX21" fmla="*/ 454629 w 2772385"/>
              <a:gd name="connsiteY21" fmla="*/ 2605060 h 3788731"/>
              <a:gd name="connsiteX22" fmla="*/ 258286 w 2772385"/>
              <a:gd name="connsiteY22" fmla="*/ 2812623 h 3788731"/>
              <a:gd name="connsiteX23" fmla="*/ 39503 w 2772385"/>
              <a:gd name="connsiteY23" fmla="*/ 2857501 h 3788731"/>
              <a:gd name="connsiteX24" fmla="*/ 28282 w 2772385"/>
              <a:gd name="connsiteY24" fmla="*/ 2975307 h 3788731"/>
              <a:gd name="connsiteX25" fmla="*/ 269505 w 2772385"/>
              <a:gd name="connsiteY25" fmla="*/ 3087504 h 3788731"/>
              <a:gd name="connsiteX26" fmla="*/ 499508 w 2772385"/>
              <a:gd name="connsiteY26" fmla="*/ 2986527 h 3788731"/>
              <a:gd name="connsiteX27" fmla="*/ 465849 w 2772385"/>
              <a:gd name="connsiteY27" fmla="*/ 3115553 h 3788731"/>
              <a:gd name="connsiteX28" fmla="*/ 566825 w 2772385"/>
              <a:gd name="connsiteY28" fmla="*/ 3160431 h 3788731"/>
              <a:gd name="connsiteX29" fmla="*/ 376092 w 2772385"/>
              <a:gd name="connsiteY29" fmla="*/ 3620436 h 3788731"/>
              <a:gd name="connsiteX30" fmla="*/ 190968 w 2772385"/>
              <a:gd name="connsiteY30" fmla="*/ 3665315 h 3788731"/>
              <a:gd name="connsiteX31" fmla="*/ 258286 w 2772385"/>
              <a:gd name="connsiteY31" fmla="*/ 3766291 h 3788731"/>
              <a:gd name="connsiteX32" fmla="*/ 549996 w 2772385"/>
              <a:gd name="connsiteY32" fmla="*/ 3788731 h 3788731"/>
              <a:gd name="connsiteX33" fmla="*/ 583655 w 2772385"/>
              <a:gd name="connsiteY33" fmla="*/ 3581168 h 3788731"/>
              <a:gd name="connsiteX34" fmla="*/ 639753 w 2772385"/>
              <a:gd name="connsiteY34" fmla="*/ 3575558 h 3788731"/>
              <a:gd name="connsiteX35" fmla="*/ 684632 w 2772385"/>
              <a:gd name="connsiteY35" fmla="*/ 3698974 h 3788731"/>
              <a:gd name="connsiteX36" fmla="*/ 768779 w 2772385"/>
              <a:gd name="connsiteY36" fmla="*/ 3704584 h 3788731"/>
              <a:gd name="connsiteX37" fmla="*/ 774389 w 2772385"/>
              <a:gd name="connsiteY37" fmla="*/ 3474581 h 3788731"/>
              <a:gd name="connsiteX38" fmla="*/ 740730 w 2772385"/>
              <a:gd name="connsiteY38" fmla="*/ 3205310 h 3788731"/>
              <a:gd name="connsiteX39" fmla="*/ 897805 w 2772385"/>
              <a:gd name="connsiteY39" fmla="*/ 2627499 h 3788731"/>
              <a:gd name="connsiteX40" fmla="*/ 1161466 w 2772385"/>
              <a:gd name="connsiteY40" fmla="*/ 2520912 h 3788731"/>
              <a:gd name="connsiteX41" fmla="*/ 1526104 w 2772385"/>
              <a:gd name="connsiteY41" fmla="*/ 2627499 h 3788731"/>
              <a:gd name="connsiteX42" fmla="*/ 1587812 w 2772385"/>
              <a:gd name="connsiteY42" fmla="*/ 2627499 h 3788731"/>
              <a:gd name="connsiteX43" fmla="*/ 1643910 w 2772385"/>
              <a:gd name="connsiteY43" fmla="*/ 2728476 h 3788731"/>
              <a:gd name="connsiteX44" fmla="*/ 1795375 w 2772385"/>
              <a:gd name="connsiteY44" fmla="*/ 2762134 h 3788731"/>
              <a:gd name="connsiteX45" fmla="*/ 1806595 w 2772385"/>
              <a:gd name="connsiteY45" fmla="*/ 2795793 h 3788731"/>
              <a:gd name="connsiteX46" fmla="*/ 1767326 w 2772385"/>
              <a:gd name="connsiteY46" fmla="*/ 2997747 h 3788731"/>
              <a:gd name="connsiteX47" fmla="*/ 1744887 w 2772385"/>
              <a:gd name="connsiteY47" fmla="*/ 3323116 h 3788731"/>
              <a:gd name="connsiteX48" fmla="*/ 1537324 w 2772385"/>
              <a:gd name="connsiteY48" fmla="*/ 3345555 h 3788731"/>
              <a:gd name="connsiteX49" fmla="*/ 1200735 w 2772385"/>
              <a:gd name="connsiteY49" fmla="*/ 3396044 h 3788731"/>
              <a:gd name="connsiteX50" fmla="*/ 1172686 w 2772385"/>
              <a:gd name="connsiteY50" fmla="*/ 3468971 h 3788731"/>
              <a:gd name="connsiteX51" fmla="*/ 1110978 w 2772385"/>
              <a:gd name="connsiteY51" fmla="*/ 3497020 h 3788731"/>
              <a:gd name="connsiteX52" fmla="*/ 1139027 w 2772385"/>
              <a:gd name="connsiteY52" fmla="*/ 3631656 h 3788731"/>
              <a:gd name="connsiteX53" fmla="*/ 1279272 w 2772385"/>
              <a:gd name="connsiteY53" fmla="*/ 3637266 h 3788731"/>
              <a:gd name="connsiteX54" fmla="*/ 1273662 w 2772385"/>
              <a:gd name="connsiteY54" fmla="*/ 3485801 h 3788731"/>
              <a:gd name="connsiteX55" fmla="*/ 1453176 w 2772385"/>
              <a:gd name="connsiteY55" fmla="*/ 3497020 h 3788731"/>
              <a:gd name="connsiteX56" fmla="*/ 1425127 w 2772385"/>
              <a:gd name="connsiteY56" fmla="*/ 3575558 h 3788731"/>
              <a:gd name="connsiteX57" fmla="*/ 1397078 w 2772385"/>
              <a:gd name="connsiteY57" fmla="*/ 3637266 h 3788731"/>
              <a:gd name="connsiteX58" fmla="*/ 1312931 w 2772385"/>
              <a:gd name="connsiteY58" fmla="*/ 3654095 h 3788731"/>
              <a:gd name="connsiteX59" fmla="*/ 1447567 w 2772385"/>
              <a:gd name="connsiteY59" fmla="*/ 3777511 h 3788731"/>
              <a:gd name="connsiteX60" fmla="*/ 1514884 w 2772385"/>
              <a:gd name="connsiteY60" fmla="*/ 3642876 h 3788731"/>
              <a:gd name="connsiteX61" fmla="*/ 1817814 w 2772385"/>
              <a:gd name="connsiteY61" fmla="*/ 3541899 h 3788731"/>
              <a:gd name="connsiteX62" fmla="*/ 2154403 w 2772385"/>
              <a:gd name="connsiteY62" fmla="*/ 3614826 h 3788731"/>
              <a:gd name="connsiteX63" fmla="*/ 2109525 w 2772385"/>
              <a:gd name="connsiteY63" fmla="*/ 3715803 h 3788731"/>
              <a:gd name="connsiteX64" fmla="*/ 2204892 w 2772385"/>
              <a:gd name="connsiteY64" fmla="*/ 3783121 h 3788731"/>
              <a:gd name="connsiteX65" fmla="*/ 2277819 w 2772385"/>
              <a:gd name="connsiteY65" fmla="*/ 3732633 h 3788731"/>
              <a:gd name="connsiteX66" fmla="*/ 2266600 w 2772385"/>
              <a:gd name="connsiteY66" fmla="*/ 3637266 h 3788731"/>
              <a:gd name="connsiteX67" fmla="*/ 2446114 w 2772385"/>
              <a:gd name="connsiteY67" fmla="*/ 3558728 h 3788731"/>
              <a:gd name="connsiteX68" fmla="*/ 2429284 w 2772385"/>
              <a:gd name="connsiteY68" fmla="*/ 3384824 h 3788731"/>
              <a:gd name="connsiteX69" fmla="*/ 1924401 w 2772385"/>
              <a:gd name="connsiteY69" fmla="*/ 3356775 h 3788731"/>
              <a:gd name="connsiteX70" fmla="*/ 1913181 w 2772385"/>
              <a:gd name="connsiteY70" fmla="*/ 3031406 h 3788731"/>
              <a:gd name="connsiteX71" fmla="*/ 1879522 w 2772385"/>
              <a:gd name="connsiteY71" fmla="*/ 3014576 h 3788731"/>
              <a:gd name="connsiteX72" fmla="*/ 1901962 w 2772385"/>
              <a:gd name="connsiteY72" fmla="*/ 2835062 h 3788731"/>
              <a:gd name="connsiteX73" fmla="*/ 1857083 w 2772385"/>
              <a:gd name="connsiteY73" fmla="*/ 2773354 h 3788731"/>
              <a:gd name="connsiteX74" fmla="*/ 2103915 w 2772385"/>
              <a:gd name="connsiteY74" fmla="*/ 2717256 h 3788731"/>
              <a:gd name="connsiteX75" fmla="*/ 2126354 w 2772385"/>
              <a:gd name="connsiteY75" fmla="*/ 2588230 h 3788731"/>
              <a:gd name="connsiteX76" fmla="*/ 2367576 w 2772385"/>
              <a:gd name="connsiteY76" fmla="*/ 2621889 h 3788731"/>
              <a:gd name="connsiteX77" fmla="*/ 2591969 w 2772385"/>
              <a:gd name="connsiteY77" fmla="*/ 2032858 h 3788731"/>
              <a:gd name="connsiteX78" fmla="*/ 2547090 w 2772385"/>
              <a:gd name="connsiteY78" fmla="*/ 1948711 h 3788731"/>
              <a:gd name="connsiteX79" fmla="*/ 2692946 w 2772385"/>
              <a:gd name="connsiteY79" fmla="*/ 1460657 h 3788731"/>
              <a:gd name="connsiteX80" fmla="*/ 2636848 w 2772385"/>
              <a:gd name="connsiteY80" fmla="*/ 1354071 h 3788731"/>
              <a:gd name="connsiteX81" fmla="*/ 2479772 w 2772385"/>
              <a:gd name="connsiteY81" fmla="*/ 798699 h 3788731"/>
              <a:gd name="connsiteX82" fmla="*/ 2737825 w 2772385"/>
              <a:gd name="connsiteY82" fmla="*/ 675283 h 3788731"/>
              <a:gd name="connsiteX83" fmla="*/ 2709775 w 2772385"/>
              <a:gd name="connsiteY83" fmla="*/ 434061 h 3788731"/>
              <a:gd name="connsiteX84" fmla="*/ 2625628 w 2772385"/>
              <a:gd name="connsiteY84" fmla="*/ 86253 h 3788731"/>
              <a:gd name="connsiteX0" fmla="*/ 2625628 w 2772385"/>
              <a:gd name="connsiteY0" fmla="*/ 86253 h 3788731"/>
              <a:gd name="connsiteX1" fmla="*/ 2429284 w 2772385"/>
              <a:gd name="connsiteY1" fmla="*/ 2105 h 3788731"/>
              <a:gd name="connsiteX2" fmla="*/ 2188062 w 2772385"/>
              <a:gd name="connsiteY2" fmla="*/ 159180 h 3788731"/>
              <a:gd name="connsiteX3" fmla="*/ 2087086 w 2772385"/>
              <a:gd name="connsiteY3" fmla="*/ 198449 h 3788731"/>
              <a:gd name="connsiteX4" fmla="*/ 2137574 w 2772385"/>
              <a:gd name="connsiteY4" fmla="*/ 288206 h 3788731"/>
              <a:gd name="connsiteX5" fmla="*/ 2025378 w 2772385"/>
              <a:gd name="connsiteY5" fmla="*/ 450890 h 3788731"/>
              <a:gd name="connsiteX6" fmla="*/ 2131966 w 2772385"/>
              <a:gd name="connsiteY6" fmla="*/ 585526 h 3788731"/>
              <a:gd name="connsiteX7" fmla="*/ 2154403 w 2772385"/>
              <a:gd name="connsiteY7" fmla="*/ 708942 h 3788731"/>
              <a:gd name="connsiteX8" fmla="*/ 2025378 w 2772385"/>
              <a:gd name="connsiteY8" fmla="*/ 753820 h 3788731"/>
              <a:gd name="connsiteX9" fmla="*/ 1991719 w 2772385"/>
              <a:gd name="connsiteY9" fmla="*/ 821138 h 3788731"/>
              <a:gd name="connsiteX10" fmla="*/ 1991719 w 2772385"/>
              <a:gd name="connsiteY10" fmla="*/ 708942 h 3788731"/>
              <a:gd name="connsiteX11" fmla="*/ 1941230 w 2772385"/>
              <a:gd name="connsiteY11" fmla="*/ 669673 h 3788731"/>
              <a:gd name="connsiteX12" fmla="*/ 1778546 w 2772385"/>
              <a:gd name="connsiteY12" fmla="*/ 770649 h 3788731"/>
              <a:gd name="connsiteX13" fmla="*/ 1397078 w 2772385"/>
              <a:gd name="connsiteY13" fmla="*/ 579916 h 3788731"/>
              <a:gd name="connsiteX14" fmla="*/ 1660739 w 2772385"/>
              <a:gd name="connsiteY14" fmla="*/ 1129678 h 3788731"/>
              <a:gd name="connsiteX15" fmla="*/ 1795375 w 2772385"/>
              <a:gd name="connsiteY15" fmla="*/ 1225045 h 3788731"/>
              <a:gd name="connsiteX16" fmla="*/ 1643910 w 2772385"/>
              <a:gd name="connsiteY16" fmla="*/ 1449437 h 3788731"/>
              <a:gd name="connsiteX17" fmla="*/ 1722448 w 2772385"/>
              <a:gd name="connsiteY17" fmla="*/ 1668220 h 3788731"/>
              <a:gd name="connsiteX18" fmla="*/ 1812205 w 2772385"/>
              <a:gd name="connsiteY18" fmla="*/ 1662611 h 3788731"/>
              <a:gd name="connsiteX19" fmla="*/ 1621470 w 2772385"/>
              <a:gd name="connsiteY19" fmla="*/ 1858954 h 3788731"/>
              <a:gd name="connsiteX20" fmla="*/ 909024 w 2772385"/>
              <a:gd name="connsiteY20" fmla="*/ 1578463 h 3788731"/>
              <a:gd name="connsiteX21" fmla="*/ 454629 w 2772385"/>
              <a:gd name="connsiteY21" fmla="*/ 2605060 h 3788731"/>
              <a:gd name="connsiteX22" fmla="*/ 258286 w 2772385"/>
              <a:gd name="connsiteY22" fmla="*/ 2812623 h 3788731"/>
              <a:gd name="connsiteX23" fmla="*/ 39503 w 2772385"/>
              <a:gd name="connsiteY23" fmla="*/ 2857501 h 3788731"/>
              <a:gd name="connsiteX24" fmla="*/ 28282 w 2772385"/>
              <a:gd name="connsiteY24" fmla="*/ 2975307 h 3788731"/>
              <a:gd name="connsiteX25" fmla="*/ 219017 w 2772385"/>
              <a:gd name="connsiteY25" fmla="*/ 3093114 h 3788731"/>
              <a:gd name="connsiteX26" fmla="*/ 499508 w 2772385"/>
              <a:gd name="connsiteY26" fmla="*/ 2986527 h 3788731"/>
              <a:gd name="connsiteX27" fmla="*/ 465849 w 2772385"/>
              <a:gd name="connsiteY27" fmla="*/ 3115553 h 3788731"/>
              <a:gd name="connsiteX28" fmla="*/ 566825 w 2772385"/>
              <a:gd name="connsiteY28" fmla="*/ 3160431 h 3788731"/>
              <a:gd name="connsiteX29" fmla="*/ 376092 w 2772385"/>
              <a:gd name="connsiteY29" fmla="*/ 3620436 h 3788731"/>
              <a:gd name="connsiteX30" fmla="*/ 190968 w 2772385"/>
              <a:gd name="connsiteY30" fmla="*/ 3665315 h 3788731"/>
              <a:gd name="connsiteX31" fmla="*/ 258286 w 2772385"/>
              <a:gd name="connsiteY31" fmla="*/ 3766291 h 3788731"/>
              <a:gd name="connsiteX32" fmla="*/ 549996 w 2772385"/>
              <a:gd name="connsiteY32" fmla="*/ 3788731 h 3788731"/>
              <a:gd name="connsiteX33" fmla="*/ 583655 w 2772385"/>
              <a:gd name="connsiteY33" fmla="*/ 3581168 h 3788731"/>
              <a:gd name="connsiteX34" fmla="*/ 639753 w 2772385"/>
              <a:gd name="connsiteY34" fmla="*/ 3575558 h 3788731"/>
              <a:gd name="connsiteX35" fmla="*/ 684632 w 2772385"/>
              <a:gd name="connsiteY35" fmla="*/ 3698974 h 3788731"/>
              <a:gd name="connsiteX36" fmla="*/ 768779 w 2772385"/>
              <a:gd name="connsiteY36" fmla="*/ 3704584 h 3788731"/>
              <a:gd name="connsiteX37" fmla="*/ 774389 w 2772385"/>
              <a:gd name="connsiteY37" fmla="*/ 3474581 h 3788731"/>
              <a:gd name="connsiteX38" fmla="*/ 740730 w 2772385"/>
              <a:gd name="connsiteY38" fmla="*/ 3205310 h 3788731"/>
              <a:gd name="connsiteX39" fmla="*/ 897805 w 2772385"/>
              <a:gd name="connsiteY39" fmla="*/ 2627499 h 3788731"/>
              <a:gd name="connsiteX40" fmla="*/ 1161466 w 2772385"/>
              <a:gd name="connsiteY40" fmla="*/ 2520912 h 3788731"/>
              <a:gd name="connsiteX41" fmla="*/ 1526104 w 2772385"/>
              <a:gd name="connsiteY41" fmla="*/ 2627499 h 3788731"/>
              <a:gd name="connsiteX42" fmla="*/ 1587812 w 2772385"/>
              <a:gd name="connsiteY42" fmla="*/ 2627499 h 3788731"/>
              <a:gd name="connsiteX43" fmla="*/ 1643910 w 2772385"/>
              <a:gd name="connsiteY43" fmla="*/ 2728476 h 3788731"/>
              <a:gd name="connsiteX44" fmla="*/ 1795375 w 2772385"/>
              <a:gd name="connsiteY44" fmla="*/ 2762134 h 3788731"/>
              <a:gd name="connsiteX45" fmla="*/ 1806595 w 2772385"/>
              <a:gd name="connsiteY45" fmla="*/ 2795793 h 3788731"/>
              <a:gd name="connsiteX46" fmla="*/ 1767326 w 2772385"/>
              <a:gd name="connsiteY46" fmla="*/ 2997747 h 3788731"/>
              <a:gd name="connsiteX47" fmla="*/ 1744887 w 2772385"/>
              <a:gd name="connsiteY47" fmla="*/ 3323116 h 3788731"/>
              <a:gd name="connsiteX48" fmla="*/ 1537324 w 2772385"/>
              <a:gd name="connsiteY48" fmla="*/ 3345555 h 3788731"/>
              <a:gd name="connsiteX49" fmla="*/ 1200735 w 2772385"/>
              <a:gd name="connsiteY49" fmla="*/ 3396044 h 3788731"/>
              <a:gd name="connsiteX50" fmla="*/ 1172686 w 2772385"/>
              <a:gd name="connsiteY50" fmla="*/ 3468971 h 3788731"/>
              <a:gd name="connsiteX51" fmla="*/ 1110978 w 2772385"/>
              <a:gd name="connsiteY51" fmla="*/ 3497020 h 3788731"/>
              <a:gd name="connsiteX52" fmla="*/ 1139027 w 2772385"/>
              <a:gd name="connsiteY52" fmla="*/ 3631656 h 3788731"/>
              <a:gd name="connsiteX53" fmla="*/ 1279272 w 2772385"/>
              <a:gd name="connsiteY53" fmla="*/ 3637266 h 3788731"/>
              <a:gd name="connsiteX54" fmla="*/ 1273662 w 2772385"/>
              <a:gd name="connsiteY54" fmla="*/ 3485801 h 3788731"/>
              <a:gd name="connsiteX55" fmla="*/ 1453176 w 2772385"/>
              <a:gd name="connsiteY55" fmla="*/ 3497020 h 3788731"/>
              <a:gd name="connsiteX56" fmla="*/ 1425127 w 2772385"/>
              <a:gd name="connsiteY56" fmla="*/ 3575558 h 3788731"/>
              <a:gd name="connsiteX57" fmla="*/ 1397078 w 2772385"/>
              <a:gd name="connsiteY57" fmla="*/ 3637266 h 3788731"/>
              <a:gd name="connsiteX58" fmla="*/ 1312931 w 2772385"/>
              <a:gd name="connsiteY58" fmla="*/ 3654095 h 3788731"/>
              <a:gd name="connsiteX59" fmla="*/ 1447567 w 2772385"/>
              <a:gd name="connsiteY59" fmla="*/ 3777511 h 3788731"/>
              <a:gd name="connsiteX60" fmla="*/ 1514884 w 2772385"/>
              <a:gd name="connsiteY60" fmla="*/ 3642876 h 3788731"/>
              <a:gd name="connsiteX61" fmla="*/ 1817814 w 2772385"/>
              <a:gd name="connsiteY61" fmla="*/ 3541899 h 3788731"/>
              <a:gd name="connsiteX62" fmla="*/ 2154403 w 2772385"/>
              <a:gd name="connsiteY62" fmla="*/ 3614826 h 3788731"/>
              <a:gd name="connsiteX63" fmla="*/ 2109525 w 2772385"/>
              <a:gd name="connsiteY63" fmla="*/ 3715803 h 3788731"/>
              <a:gd name="connsiteX64" fmla="*/ 2204892 w 2772385"/>
              <a:gd name="connsiteY64" fmla="*/ 3783121 h 3788731"/>
              <a:gd name="connsiteX65" fmla="*/ 2277819 w 2772385"/>
              <a:gd name="connsiteY65" fmla="*/ 3732633 h 3788731"/>
              <a:gd name="connsiteX66" fmla="*/ 2266600 w 2772385"/>
              <a:gd name="connsiteY66" fmla="*/ 3637266 h 3788731"/>
              <a:gd name="connsiteX67" fmla="*/ 2446114 w 2772385"/>
              <a:gd name="connsiteY67" fmla="*/ 3558728 h 3788731"/>
              <a:gd name="connsiteX68" fmla="*/ 2429284 w 2772385"/>
              <a:gd name="connsiteY68" fmla="*/ 3384824 h 3788731"/>
              <a:gd name="connsiteX69" fmla="*/ 1924401 w 2772385"/>
              <a:gd name="connsiteY69" fmla="*/ 3356775 h 3788731"/>
              <a:gd name="connsiteX70" fmla="*/ 1913181 w 2772385"/>
              <a:gd name="connsiteY70" fmla="*/ 3031406 h 3788731"/>
              <a:gd name="connsiteX71" fmla="*/ 1879522 w 2772385"/>
              <a:gd name="connsiteY71" fmla="*/ 3014576 h 3788731"/>
              <a:gd name="connsiteX72" fmla="*/ 1901962 w 2772385"/>
              <a:gd name="connsiteY72" fmla="*/ 2835062 h 3788731"/>
              <a:gd name="connsiteX73" fmla="*/ 1857083 w 2772385"/>
              <a:gd name="connsiteY73" fmla="*/ 2773354 h 3788731"/>
              <a:gd name="connsiteX74" fmla="*/ 2103915 w 2772385"/>
              <a:gd name="connsiteY74" fmla="*/ 2717256 h 3788731"/>
              <a:gd name="connsiteX75" fmla="*/ 2126354 w 2772385"/>
              <a:gd name="connsiteY75" fmla="*/ 2588230 h 3788731"/>
              <a:gd name="connsiteX76" fmla="*/ 2367576 w 2772385"/>
              <a:gd name="connsiteY76" fmla="*/ 2621889 h 3788731"/>
              <a:gd name="connsiteX77" fmla="*/ 2591969 w 2772385"/>
              <a:gd name="connsiteY77" fmla="*/ 2032858 h 3788731"/>
              <a:gd name="connsiteX78" fmla="*/ 2547090 w 2772385"/>
              <a:gd name="connsiteY78" fmla="*/ 1948711 h 3788731"/>
              <a:gd name="connsiteX79" fmla="*/ 2692946 w 2772385"/>
              <a:gd name="connsiteY79" fmla="*/ 1460657 h 3788731"/>
              <a:gd name="connsiteX80" fmla="*/ 2636848 w 2772385"/>
              <a:gd name="connsiteY80" fmla="*/ 1354071 h 3788731"/>
              <a:gd name="connsiteX81" fmla="*/ 2479772 w 2772385"/>
              <a:gd name="connsiteY81" fmla="*/ 798699 h 3788731"/>
              <a:gd name="connsiteX82" fmla="*/ 2737825 w 2772385"/>
              <a:gd name="connsiteY82" fmla="*/ 675283 h 3788731"/>
              <a:gd name="connsiteX83" fmla="*/ 2709775 w 2772385"/>
              <a:gd name="connsiteY83" fmla="*/ 434061 h 3788731"/>
              <a:gd name="connsiteX84" fmla="*/ 2625628 w 2772385"/>
              <a:gd name="connsiteY84" fmla="*/ 86253 h 3788731"/>
              <a:gd name="connsiteX0" fmla="*/ 2625628 w 2772385"/>
              <a:gd name="connsiteY0" fmla="*/ 86253 h 3788731"/>
              <a:gd name="connsiteX1" fmla="*/ 2429284 w 2772385"/>
              <a:gd name="connsiteY1" fmla="*/ 2105 h 3788731"/>
              <a:gd name="connsiteX2" fmla="*/ 2188062 w 2772385"/>
              <a:gd name="connsiteY2" fmla="*/ 159180 h 3788731"/>
              <a:gd name="connsiteX3" fmla="*/ 2087086 w 2772385"/>
              <a:gd name="connsiteY3" fmla="*/ 198449 h 3788731"/>
              <a:gd name="connsiteX4" fmla="*/ 2137574 w 2772385"/>
              <a:gd name="connsiteY4" fmla="*/ 288206 h 3788731"/>
              <a:gd name="connsiteX5" fmla="*/ 2025378 w 2772385"/>
              <a:gd name="connsiteY5" fmla="*/ 450890 h 3788731"/>
              <a:gd name="connsiteX6" fmla="*/ 2131966 w 2772385"/>
              <a:gd name="connsiteY6" fmla="*/ 585526 h 3788731"/>
              <a:gd name="connsiteX7" fmla="*/ 2154403 w 2772385"/>
              <a:gd name="connsiteY7" fmla="*/ 708942 h 3788731"/>
              <a:gd name="connsiteX8" fmla="*/ 2025378 w 2772385"/>
              <a:gd name="connsiteY8" fmla="*/ 753820 h 3788731"/>
              <a:gd name="connsiteX9" fmla="*/ 1991719 w 2772385"/>
              <a:gd name="connsiteY9" fmla="*/ 821138 h 3788731"/>
              <a:gd name="connsiteX10" fmla="*/ 1991719 w 2772385"/>
              <a:gd name="connsiteY10" fmla="*/ 708942 h 3788731"/>
              <a:gd name="connsiteX11" fmla="*/ 1941230 w 2772385"/>
              <a:gd name="connsiteY11" fmla="*/ 669673 h 3788731"/>
              <a:gd name="connsiteX12" fmla="*/ 1778546 w 2772385"/>
              <a:gd name="connsiteY12" fmla="*/ 770649 h 3788731"/>
              <a:gd name="connsiteX13" fmla="*/ 1397078 w 2772385"/>
              <a:gd name="connsiteY13" fmla="*/ 579916 h 3788731"/>
              <a:gd name="connsiteX14" fmla="*/ 1660739 w 2772385"/>
              <a:gd name="connsiteY14" fmla="*/ 1129678 h 3788731"/>
              <a:gd name="connsiteX15" fmla="*/ 1795375 w 2772385"/>
              <a:gd name="connsiteY15" fmla="*/ 1225045 h 3788731"/>
              <a:gd name="connsiteX16" fmla="*/ 1643910 w 2772385"/>
              <a:gd name="connsiteY16" fmla="*/ 1449437 h 3788731"/>
              <a:gd name="connsiteX17" fmla="*/ 1722448 w 2772385"/>
              <a:gd name="connsiteY17" fmla="*/ 1668220 h 3788731"/>
              <a:gd name="connsiteX18" fmla="*/ 1812205 w 2772385"/>
              <a:gd name="connsiteY18" fmla="*/ 1662611 h 3788731"/>
              <a:gd name="connsiteX19" fmla="*/ 1621470 w 2772385"/>
              <a:gd name="connsiteY19" fmla="*/ 1858954 h 3788731"/>
              <a:gd name="connsiteX20" fmla="*/ 909024 w 2772385"/>
              <a:gd name="connsiteY20" fmla="*/ 1578463 h 3788731"/>
              <a:gd name="connsiteX21" fmla="*/ 454629 w 2772385"/>
              <a:gd name="connsiteY21" fmla="*/ 2605060 h 3788731"/>
              <a:gd name="connsiteX22" fmla="*/ 258286 w 2772385"/>
              <a:gd name="connsiteY22" fmla="*/ 2812623 h 3788731"/>
              <a:gd name="connsiteX23" fmla="*/ 39503 w 2772385"/>
              <a:gd name="connsiteY23" fmla="*/ 2857501 h 3788731"/>
              <a:gd name="connsiteX24" fmla="*/ 28282 w 2772385"/>
              <a:gd name="connsiteY24" fmla="*/ 2975307 h 3788731"/>
              <a:gd name="connsiteX25" fmla="*/ 219017 w 2772385"/>
              <a:gd name="connsiteY25" fmla="*/ 3093114 h 3788731"/>
              <a:gd name="connsiteX26" fmla="*/ 499508 w 2772385"/>
              <a:gd name="connsiteY26" fmla="*/ 2986527 h 3788731"/>
              <a:gd name="connsiteX27" fmla="*/ 465849 w 2772385"/>
              <a:gd name="connsiteY27" fmla="*/ 3115553 h 3788731"/>
              <a:gd name="connsiteX28" fmla="*/ 566825 w 2772385"/>
              <a:gd name="connsiteY28" fmla="*/ 3160431 h 3788731"/>
              <a:gd name="connsiteX29" fmla="*/ 376092 w 2772385"/>
              <a:gd name="connsiteY29" fmla="*/ 3620436 h 3788731"/>
              <a:gd name="connsiteX30" fmla="*/ 190968 w 2772385"/>
              <a:gd name="connsiteY30" fmla="*/ 3665315 h 3788731"/>
              <a:gd name="connsiteX31" fmla="*/ 258286 w 2772385"/>
              <a:gd name="connsiteY31" fmla="*/ 3766291 h 3788731"/>
              <a:gd name="connsiteX32" fmla="*/ 549996 w 2772385"/>
              <a:gd name="connsiteY32" fmla="*/ 3788731 h 3788731"/>
              <a:gd name="connsiteX33" fmla="*/ 583655 w 2772385"/>
              <a:gd name="connsiteY33" fmla="*/ 3581168 h 3788731"/>
              <a:gd name="connsiteX34" fmla="*/ 639753 w 2772385"/>
              <a:gd name="connsiteY34" fmla="*/ 3575558 h 3788731"/>
              <a:gd name="connsiteX35" fmla="*/ 684632 w 2772385"/>
              <a:gd name="connsiteY35" fmla="*/ 3698974 h 3788731"/>
              <a:gd name="connsiteX36" fmla="*/ 768779 w 2772385"/>
              <a:gd name="connsiteY36" fmla="*/ 3704584 h 3788731"/>
              <a:gd name="connsiteX37" fmla="*/ 774389 w 2772385"/>
              <a:gd name="connsiteY37" fmla="*/ 3474581 h 3788731"/>
              <a:gd name="connsiteX38" fmla="*/ 740730 w 2772385"/>
              <a:gd name="connsiteY38" fmla="*/ 3205310 h 3788731"/>
              <a:gd name="connsiteX39" fmla="*/ 897805 w 2772385"/>
              <a:gd name="connsiteY39" fmla="*/ 2627499 h 3788731"/>
              <a:gd name="connsiteX40" fmla="*/ 1161466 w 2772385"/>
              <a:gd name="connsiteY40" fmla="*/ 2520912 h 3788731"/>
              <a:gd name="connsiteX41" fmla="*/ 1526104 w 2772385"/>
              <a:gd name="connsiteY41" fmla="*/ 2627499 h 3788731"/>
              <a:gd name="connsiteX42" fmla="*/ 1587812 w 2772385"/>
              <a:gd name="connsiteY42" fmla="*/ 2627499 h 3788731"/>
              <a:gd name="connsiteX43" fmla="*/ 1643910 w 2772385"/>
              <a:gd name="connsiteY43" fmla="*/ 2728476 h 3788731"/>
              <a:gd name="connsiteX44" fmla="*/ 1795375 w 2772385"/>
              <a:gd name="connsiteY44" fmla="*/ 2762134 h 3788731"/>
              <a:gd name="connsiteX45" fmla="*/ 1806595 w 2772385"/>
              <a:gd name="connsiteY45" fmla="*/ 2795793 h 3788731"/>
              <a:gd name="connsiteX46" fmla="*/ 1767326 w 2772385"/>
              <a:gd name="connsiteY46" fmla="*/ 2997747 h 3788731"/>
              <a:gd name="connsiteX47" fmla="*/ 1744887 w 2772385"/>
              <a:gd name="connsiteY47" fmla="*/ 3323116 h 3788731"/>
              <a:gd name="connsiteX48" fmla="*/ 1537324 w 2772385"/>
              <a:gd name="connsiteY48" fmla="*/ 3345555 h 3788731"/>
              <a:gd name="connsiteX49" fmla="*/ 1200735 w 2772385"/>
              <a:gd name="connsiteY49" fmla="*/ 3396044 h 3788731"/>
              <a:gd name="connsiteX50" fmla="*/ 1172686 w 2772385"/>
              <a:gd name="connsiteY50" fmla="*/ 3468971 h 3788731"/>
              <a:gd name="connsiteX51" fmla="*/ 1110978 w 2772385"/>
              <a:gd name="connsiteY51" fmla="*/ 3497020 h 3788731"/>
              <a:gd name="connsiteX52" fmla="*/ 1139027 w 2772385"/>
              <a:gd name="connsiteY52" fmla="*/ 3631656 h 3788731"/>
              <a:gd name="connsiteX53" fmla="*/ 1279272 w 2772385"/>
              <a:gd name="connsiteY53" fmla="*/ 3637266 h 3788731"/>
              <a:gd name="connsiteX54" fmla="*/ 1273662 w 2772385"/>
              <a:gd name="connsiteY54" fmla="*/ 3485801 h 3788731"/>
              <a:gd name="connsiteX55" fmla="*/ 1453176 w 2772385"/>
              <a:gd name="connsiteY55" fmla="*/ 3497020 h 3788731"/>
              <a:gd name="connsiteX56" fmla="*/ 1425127 w 2772385"/>
              <a:gd name="connsiteY56" fmla="*/ 3575558 h 3788731"/>
              <a:gd name="connsiteX57" fmla="*/ 1397078 w 2772385"/>
              <a:gd name="connsiteY57" fmla="*/ 3637266 h 3788731"/>
              <a:gd name="connsiteX58" fmla="*/ 1312931 w 2772385"/>
              <a:gd name="connsiteY58" fmla="*/ 3654095 h 3788731"/>
              <a:gd name="connsiteX59" fmla="*/ 1447567 w 2772385"/>
              <a:gd name="connsiteY59" fmla="*/ 3777511 h 3788731"/>
              <a:gd name="connsiteX60" fmla="*/ 1514884 w 2772385"/>
              <a:gd name="connsiteY60" fmla="*/ 3642876 h 3788731"/>
              <a:gd name="connsiteX61" fmla="*/ 1817814 w 2772385"/>
              <a:gd name="connsiteY61" fmla="*/ 3541899 h 3788731"/>
              <a:gd name="connsiteX62" fmla="*/ 2154403 w 2772385"/>
              <a:gd name="connsiteY62" fmla="*/ 3614826 h 3788731"/>
              <a:gd name="connsiteX63" fmla="*/ 2109525 w 2772385"/>
              <a:gd name="connsiteY63" fmla="*/ 3715803 h 3788731"/>
              <a:gd name="connsiteX64" fmla="*/ 2204892 w 2772385"/>
              <a:gd name="connsiteY64" fmla="*/ 3783121 h 3788731"/>
              <a:gd name="connsiteX65" fmla="*/ 2277819 w 2772385"/>
              <a:gd name="connsiteY65" fmla="*/ 3732633 h 3788731"/>
              <a:gd name="connsiteX66" fmla="*/ 2266600 w 2772385"/>
              <a:gd name="connsiteY66" fmla="*/ 3637266 h 3788731"/>
              <a:gd name="connsiteX67" fmla="*/ 2446114 w 2772385"/>
              <a:gd name="connsiteY67" fmla="*/ 3558728 h 3788731"/>
              <a:gd name="connsiteX68" fmla="*/ 2429284 w 2772385"/>
              <a:gd name="connsiteY68" fmla="*/ 3384824 h 3788731"/>
              <a:gd name="connsiteX69" fmla="*/ 1924401 w 2772385"/>
              <a:gd name="connsiteY69" fmla="*/ 3356775 h 3788731"/>
              <a:gd name="connsiteX70" fmla="*/ 1913181 w 2772385"/>
              <a:gd name="connsiteY70" fmla="*/ 3031406 h 3788731"/>
              <a:gd name="connsiteX71" fmla="*/ 1879522 w 2772385"/>
              <a:gd name="connsiteY71" fmla="*/ 3014576 h 3788731"/>
              <a:gd name="connsiteX72" fmla="*/ 1901962 w 2772385"/>
              <a:gd name="connsiteY72" fmla="*/ 2835062 h 3788731"/>
              <a:gd name="connsiteX73" fmla="*/ 1857083 w 2772385"/>
              <a:gd name="connsiteY73" fmla="*/ 2773354 h 3788731"/>
              <a:gd name="connsiteX74" fmla="*/ 2103915 w 2772385"/>
              <a:gd name="connsiteY74" fmla="*/ 2717256 h 3788731"/>
              <a:gd name="connsiteX75" fmla="*/ 2126354 w 2772385"/>
              <a:gd name="connsiteY75" fmla="*/ 2588230 h 3788731"/>
              <a:gd name="connsiteX76" fmla="*/ 2367576 w 2772385"/>
              <a:gd name="connsiteY76" fmla="*/ 2621889 h 3788731"/>
              <a:gd name="connsiteX77" fmla="*/ 2591969 w 2772385"/>
              <a:gd name="connsiteY77" fmla="*/ 2032858 h 3788731"/>
              <a:gd name="connsiteX78" fmla="*/ 2547090 w 2772385"/>
              <a:gd name="connsiteY78" fmla="*/ 1948711 h 3788731"/>
              <a:gd name="connsiteX79" fmla="*/ 2692946 w 2772385"/>
              <a:gd name="connsiteY79" fmla="*/ 1460657 h 3788731"/>
              <a:gd name="connsiteX80" fmla="*/ 2636848 w 2772385"/>
              <a:gd name="connsiteY80" fmla="*/ 1354071 h 3788731"/>
              <a:gd name="connsiteX81" fmla="*/ 2479772 w 2772385"/>
              <a:gd name="connsiteY81" fmla="*/ 798699 h 3788731"/>
              <a:gd name="connsiteX82" fmla="*/ 2737825 w 2772385"/>
              <a:gd name="connsiteY82" fmla="*/ 675283 h 3788731"/>
              <a:gd name="connsiteX83" fmla="*/ 2709775 w 2772385"/>
              <a:gd name="connsiteY83" fmla="*/ 434061 h 3788731"/>
              <a:gd name="connsiteX84" fmla="*/ 2625628 w 2772385"/>
              <a:gd name="connsiteY84" fmla="*/ 86253 h 3788731"/>
              <a:gd name="connsiteX0" fmla="*/ 2625628 w 2772385"/>
              <a:gd name="connsiteY0" fmla="*/ 86253 h 3788731"/>
              <a:gd name="connsiteX1" fmla="*/ 2429284 w 2772385"/>
              <a:gd name="connsiteY1" fmla="*/ 2105 h 3788731"/>
              <a:gd name="connsiteX2" fmla="*/ 2188062 w 2772385"/>
              <a:gd name="connsiteY2" fmla="*/ 159180 h 3788731"/>
              <a:gd name="connsiteX3" fmla="*/ 2087086 w 2772385"/>
              <a:gd name="connsiteY3" fmla="*/ 198449 h 3788731"/>
              <a:gd name="connsiteX4" fmla="*/ 2137574 w 2772385"/>
              <a:gd name="connsiteY4" fmla="*/ 288206 h 3788731"/>
              <a:gd name="connsiteX5" fmla="*/ 2025378 w 2772385"/>
              <a:gd name="connsiteY5" fmla="*/ 450890 h 3788731"/>
              <a:gd name="connsiteX6" fmla="*/ 2131966 w 2772385"/>
              <a:gd name="connsiteY6" fmla="*/ 585526 h 3788731"/>
              <a:gd name="connsiteX7" fmla="*/ 2154403 w 2772385"/>
              <a:gd name="connsiteY7" fmla="*/ 708942 h 3788731"/>
              <a:gd name="connsiteX8" fmla="*/ 2025378 w 2772385"/>
              <a:gd name="connsiteY8" fmla="*/ 753820 h 3788731"/>
              <a:gd name="connsiteX9" fmla="*/ 1991719 w 2772385"/>
              <a:gd name="connsiteY9" fmla="*/ 821138 h 3788731"/>
              <a:gd name="connsiteX10" fmla="*/ 1991719 w 2772385"/>
              <a:gd name="connsiteY10" fmla="*/ 708942 h 3788731"/>
              <a:gd name="connsiteX11" fmla="*/ 1941230 w 2772385"/>
              <a:gd name="connsiteY11" fmla="*/ 669673 h 3788731"/>
              <a:gd name="connsiteX12" fmla="*/ 1778546 w 2772385"/>
              <a:gd name="connsiteY12" fmla="*/ 770649 h 3788731"/>
              <a:gd name="connsiteX13" fmla="*/ 1397078 w 2772385"/>
              <a:gd name="connsiteY13" fmla="*/ 579916 h 3788731"/>
              <a:gd name="connsiteX14" fmla="*/ 1660739 w 2772385"/>
              <a:gd name="connsiteY14" fmla="*/ 1129678 h 3788731"/>
              <a:gd name="connsiteX15" fmla="*/ 1795375 w 2772385"/>
              <a:gd name="connsiteY15" fmla="*/ 1225045 h 3788731"/>
              <a:gd name="connsiteX16" fmla="*/ 1643910 w 2772385"/>
              <a:gd name="connsiteY16" fmla="*/ 1449437 h 3788731"/>
              <a:gd name="connsiteX17" fmla="*/ 1722448 w 2772385"/>
              <a:gd name="connsiteY17" fmla="*/ 1668220 h 3788731"/>
              <a:gd name="connsiteX18" fmla="*/ 1812205 w 2772385"/>
              <a:gd name="connsiteY18" fmla="*/ 1662611 h 3788731"/>
              <a:gd name="connsiteX19" fmla="*/ 1621470 w 2772385"/>
              <a:gd name="connsiteY19" fmla="*/ 1858954 h 3788731"/>
              <a:gd name="connsiteX20" fmla="*/ 909024 w 2772385"/>
              <a:gd name="connsiteY20" fmla="*/ 1578463 h 3788731"/>
              <a:gd name="connsiteX21" fmla="*/ 454629 w 2772385"/>
              <a:gd name="connsiteY21" fmla="*/ 2605060 h 3788731"/>
              <a:gd name="connsiteX22" fmla="*/ 258286 w 2772385"/>
              <a:gd name="connsiteY22" fmla="*/ 2812623 h 3788731"/>
              <a:gd name="connsiteX23" fmla="*/ 39503 w 2772385"/>
              <a:gd name="connsiteY23" fmla="*/ 2857501 h 3788731"/>
              <a:gd name="connsiteX24" fmla="*/ 28282 w 2772385"/>
              <a:gd name="connsiteY24" fmla="*/ 2975307 h 3788731"/>
              <a:gd name="connsiteX25" fmla="*/ 219017 w 2772385"/>
              <a:gd name="connsiteY25" fmla="*/ 3093114 h 3788731"/>
              <a:gd name="connsiteX26" fmla="*/ 516338 w 2772385"/>
              <a:gd name="connsiteY26" fmla="*/ 2964088 h 3788731"/>
              <a:gd name="connsiteX27" fmla="*/ 465849 w 2772385"/>
              <a:gd name="connsiteY27" fmla="*/ 3115553 h 3788731"/>
              <a:gd name="connsiteX28" fmla="*/ 566825 w 2772385"/>
              <a:gd name="connsiteY28" fmla="*/ 3160431 h 3788731"/>
              <a:gd name="connsiteX29" fmla="*/ 376092 w 2772385"/>
              <a:gd name="connsiteY29" fmla="*/ 3620436 h 3788731"/>
              <a:gd name="connsiteX30" fmla="*/ 190968 w 2772385"/>
              <a:gd name="connsiteY30" fmla="*/ 3665315 h 3788731"/>
              <a:gd name="connsiteX31" fmla="*/ 258286 w 2772385"/>
              <a:gd name="connsiteY31" fmla="*/ 3766291 h 3788731"/>
              <a:gd name="connsiteX32" fmla="*/ 549996 w 2772385"/>
              <a:gd name="connsiteY32" fmla="*/ 3788731 h 3788731"/>
              <a:gd name="connsiteX33" fmla="*/ 583655 w 2772385"/>
              <a:gd name="connsiteY33" fmla="*/ 3581168 h 3788731"/>
              <a:gd name="connsiteX34" fmla="*/ 639753 w 2772385"/>
              <a:gd name="connsiteY34" fmla="*/ 3575558 h 3788731"/>
              <a:gd name="connsiteX35" fmla="*/ 684632 w 2772385"/>
              <a:gd name="connsiteY35" fmla="*/ 3698974 h 3788731"/>
              <a:gd name="connsiteX36" fmla="*/ 768779 w 2772385"/>
              <a:gd name="connsiteY36" fmla="*/ 3704584 h 3788731"/>
              <a:gd name="connsiteX37" fmla="*/ 774389 w 2772385"/>
              <a:gd name="connsiteY37" fmla="*/ 3474581 h 3788731"/>
              <a:gd name="connsiteX38" fmla="*/ 740730 w 2772385"/>
              <a:gd name="connsiteY38" fmla="*/ 3205310 h 3788731"/>
              <a:gd name="connsiteX39" fmla="*/ 897805 w 2772385"/>
              <a:gd name="connsiteY39" fmla="*/ 2627499 h 3788731"/>
              <a:gd name="connsiteX40" fmla="*/ 1161466 w 2772385"/>
              <a:gd name="connsiteY40" fmla="*/ 2520912 h 3788731"/>
              <a:gd name="connsiteX41" fmla="*/ 1526104 w 2772385"/>
              <a:gd name="connsiteY41" fmla="*/ 2627499 h 3788731"/>
              <a:gd name="connsiteX42" fmla="*/ 1587812 w 2772385"/>
              <a:gd name="connsiteY42" fmla="*/ 2627499 h 3788731"/>
              <a:gd name="connsiteX43" fmla="*/ 1643910 w 2772385"/>
              <a:gd name="connsiteY43" fmla="*/ 2728476 h 3788731"/>
              <a:gd name="connsiteX44" fmla="*/ 1795375 w 2772385"/>
              <a:gd name="connsiteY44" fmla="*/ 2762134 h 3788731"/>
              <a:gd name="connsiteX45" fmla="*/ 1806595 w 2772385"/>
              <a:gd name="connsiteY45" fmla="*/ 2795793 h 3788731"/>
              <a:gd name="connsiteX46" fmla="*/ 1767326 w 2772385"/>
              <a:gd name="connsiteY46" fmla="*/ 2997747 h 3788731"/>
              <a:gd name="connsiteX47" fmla="*/ 1744887 w 2772385"/>
              <a:gd name="connsiteY47" fmla="*/ 3323116 h 3788731"/>
              <a:gd name="connsiteX48" fmla="*/ 1537324 w 2772385"/>
              <a:gd name="connsiteY48" fmla="*/ 3345555 h 3788731"/>
              <a:gd name="connsiteX49" fmla="*/ 1200735 w 2772385"/>
              <a:gd name="connsiteY49" fmla="*/ 3396044 h 3788731"/>
              <a:gd name="connsiteX50" fmla="*/ 1172686 w 2772385"/>
              <a:gd name="connsiteY50" fmla="*/ 3468971 h 3788731"/>
              <a:gd name="connsiteX51" fmla="*/ 1110978 w 2772385"/>
              <a:gd name="connsiteY51" fmla="*/ 3497020 h 3788731"/>
              <a:gd name="connsiteX52" fmla="*/ 1139027 w 2772385"/>
              <a:gd name="connsiteY52" fmla="*/ 3631656 h 3788731"/>
              <a:gd name="connsiteX53" fmla="*/ 1279272 w 2772385"/>
              <a:gd name="connsiteY53" fmla="*/ 3637266 h 3788731"/>
              <a:gd name="connsiteX54" fmla="*/ 1273662 w 2772385"/>
              <a:gd name="connsiteY54" fmla="*/ 3485801 h 3788731"/>
              <a:gd name="connsiteX55" fmla="*/ 1453176 w 2772385"/>
              <a:gd name="connsiteY55" fmla="*/ 3497020 h 3788731"/>
              <a:gd name="connsiteX56" fmla="*/ 1425127 w 2772385"/>
              <a:gd name="connsiteY56" fmla="*/ 3575558 h 3788731"/>
              <a:gd name="connsiteX57" fmla="*/ 1397078 w 2772385"/>
              <a:gd name="connsiteY57" fmla="*/ 3637266 h 3788731"/>
              <a:gd name="connsiteX58" fmla="*/ 1312931 w 2772385"/>
              <a:gd name="connsiteY58" fmla="*/ 3654095 h 3788731"/>
              <a:gd name="connsiteX59" fmla="*/ 1447567 w 2772385"/>
              <a:gd name="connsiteY59" fmla="*/ 3777511 h 3788731"/>
              <a:gd name="connsiteX60" fmla="*/ 1514884 w 2772385"/>
              <a:gd name="connsiteY60" fmla="*/ 3642876 h 3788731"/>
              <a:gd name="connsiteX61" fmla="*/ 1817814 w 2772385"/>
              <a:gd name="connsiteY61" fmla="*/ 3541899 h 3788731"/>
              <a:gd name="connsiteX62" fmla="*/ 2154403 w 2772385"/>
              <a:gd name="connsiteY62" fmla="*/ 3614826 h 3788731"/>
              <a:gd name="connsiteX63" fmla="*/ 2109525 w 2772385"/>
              <a:gd name="connsiteY63" fmla="*/ 3715803 h 3788731"/>
              <a:gd name="connsiteX64" fmla="*/ 2204892 w 2772385"/>
              <a:gd name="connsiteY64" fmla="*/ 3783121 h 3788731"/>
              <a:gd name="connsiteX65" fmla="*/ 2277819 w 2772385"/>
              <a:gd name="connsiteY65" fmla="*/ 3732633 h 3788731"/>
              <a:gd name="connsiteX66" fmla="*/ 2266600 w 2772385"/>
              <a:gd name="connsiteY66" fmla="*/ 3637266 h 3788731"/>
              <a:gd name="connsiteX67" fmla="*/ 2446114 w 2772385"/>
              <a:gd name="connsiteY67" fmla="*/ 3558728 h 3788731"/>
              <a:gd name="connsiteX68" fmla="*/ 2429284 w 2772385"/>
              <a:gd name="connsiteY68" fmla="*/ 3384824 h 3788731"/>
              <a:gd name="connsiteX69" fmla="*/ 1924401 w 2772385"/>
              <a:gd name="connsiteY69" fmla="*/ 3356775 h 3788731"/>
              <a:gd name="connsiteX70" fmla="*/ 1913181 w 2772385"/>
              <a:gd name="connsiteY70" fmla="*/ 3031406 h 3788731"/>
              <a:gd name="connsiteX71" fmla="*/ 1879522 w 2772385"/>
              <a:gd name="connsiteY71" fmla="*/ 3014576 h 3788731"/>
              <a:gd name="connsiteX72" fmla="*/ 1901962 w 2772385"/>
              <a:gd name="connsiteY72" fmla="*/ 2835062 h 3788731"/>
              <a:gd name="connsiteX73" fmla="*/ 1857083 w 2772385"/>
              <a:gd name="connsiteY73" fmla="*/ 2773354 h 3788731"/>
              <a:gd name="connsiteX74" fmla="*/ 2103915 w 2772385"/>
              <a:gd name="connsiteY74" fmla="*/ 2717256 h 3788731"/>
              <a:gd name="connsiteX75" fmla="*/ 2126354 w 2772385"/>
              <a:gd name="connsiteY75" fmla="*/ 2588230 h 3788731"/>
              <a:gd name="connsiteX76" fmla="*/ 2367576 w 2772385"/>
              <a:gd name="connsiteY76" fmla="*/ 2621889 h 3788731"/>
              <a:gd name="connsiteX77" fmla="*/ 2591969 w 2772385"/>
              <a:gd name="connsiteY77" fmla="*/ 2032858 h 3788731"/>
              <a:gd name="connsiteX78" fmla="*/ 2547090 w 2772385"/>
              <a:gd name="connsiteY78" fmla="*/ 1948711 h 3788731"/>
              <a:gd name="connsiteX79" fmla="*/ 2692946 w 2772385"/>
              <a:gd name="connsiteY79" fmla="*/ 1460657 h 3788731"/>
              <a:gd name="connsiteX80" fmla="*/ 2636848 w 2772385"/>
              <a:gd name="connsiteY80" fmla="*/ 1354071 h 3788731"/>
              <a:gd name="connsiteX81" fmla="*/ 2479772 w 2772385"/>
              <a:gd name="connsiteY81" fmla="*/ 798699 h 3788731"/>
              <a:gd name="connsiteX82" fmla="*/ 2737825 w 2772385"/>
              <a:gd name="connsiteY82" fmla="*/ 675283 h 3788731"/>
              <a:gd name="connsiteX83" fmla="*/ 2709775 w 2772385"/>
              <a:gd name="connsiteY83" fmla="*/ 434061 h 3788731"/>
              <a:gd name="connsiteX84" fmla="*/ 2625628 w 2772385"/>
              <a:gd name="connsiteY84" fmla="*/ 86253 h 3788731"/>
              <a:gd name="connsiteX0" fmla="*/ 2625628 w 2772385"/>
              <a:gd name="connsiteY0" fmla="*/ 86253 h 3788731"/>
              <a:gd name="connsiteX1" fmla="*/ 2429284 w 2772385"/>
              <a:gd name="connsiteY1" fmla="*/ 2105 h 3788731"/>
              <a:gd name="connsiteX2" fmla="*/ 2188062 w 2772385"/>
              <a:gd name="connsiteY2" fmla="*/ 159180 h 3788731"/>
              <a:gd name="connsiteX3" fmla="*/ 2087086 w 2772385"/>
              <a:gd name="connsiteY3" fmla="*/ 198449 h 3788731"/>
              <a:gd name="connsiteX4" fmla="*/ 2137574 w 2772385"/>
              <a:gd name="connsiteY4" fmla="*/ 288206 h 3788731"/>
              <a:gd name="connsiteX5" fmla="*/ 2025378 w 2772385"/>
              <a:gd name="connsiteY5" fmla="*/ 450890 h 3788731"/>
              <a:gd name="connsiteX6" fmla="*/ 2131966 w 2772385"/>
              <a:gd name="connsiteY6" fmla="*/ 585526 h 3788731"/>
              <a:gd name="connsiteX7" fmla="*/ 2154403 w 2772385"/>
              <a:gd name="connsiteY7" fmla="*/ 708942 h 3788731"/>
              <a:gd name="connsiteX8" fmla="*/ 2025378 w 2772385"/>
              <a:gd name="connsiteY8" fmla="*/ 753820 h 3788731"/>
              <a:gd name="connsiteX9" fmla="*/ 1991719 w 2772385"/>
              <a:gd name="connsiteY9" fmla="*/ 821138 h 3788731"/>
              <a:gd name="connsiteX10" fmla="*/ 1991719 w 2772385"/>
              <a:gd name="connsiteY10" fmla="*/ 708942 h 3788731"/>
              <a:gd name="connsiteX11" fmla="*/ 1941230 w 2772385"/>
              <a:gd name="connsiteY11" fmla="*/ 669673 h 3788731"/>
              <a:gd name="connsiteX12" fmla="*/ 1778546 w 2772385"/>
              <a:gd name="connsiteY12" fmla="*/ 770649 h 3788731"/>
              <a:gd name="connsiteX13" fmla="*/ 1397078 w 2772385"/>
              <a:gd name="connsiteY13" fmla="*/ 579916 h 3788731"/>
              <a:gd name="connsiteX14" fmla="*/ 1660739 w 2772385"/>
              <a:gd name="connsiteY14" fmla="*/ 1129678 h 3788731"/>
              <a:gd name="connsiteX15" fmla="*/ 1795375 w 2772385"/>
              <a:gd name="connsiteY15" fmla="*/ 1225045 h 3788731"/>
              <a:gd name="connsiteX16" fmla="*/ 1643910 w 2772385"/>
              <a:gd name="connsiteY16" fmla="*/ 1449437 h 3788731"/>
              <a:gd name="connsiteX17" fmla="*/ 1722448 w 2772385"/>
              <a:gd name="connsiteY17" fmla="*/ 1668220 h 3788731"/>
              <a:gd name="connsiteX18" fmla="*/ 1812205 w 2772385"/>
              <a:gd name="connsiteY18" fmla="*/ 1662611 h 3788731"/>
              <a:gd name="connsiteX19" fmla="*/ 1621470 w 2772385"/>
              <a:gd name="connsiteY19" fmla="*/ 1858954 h 3788731"/>
              <a:gd name="connsiteX20" fmla="*/ 909024 w 2772385"/>
              <a:gd name="connsiteY20" fmla="*/ 1578463 h 3788731"/>
              <a:gd name="connsiteX21" fmla="*/ 454629 w 2772385"/>
              <a:gd name="connsiteY21" fmla="*/ 2605060 h 3788731"/>
              <a:gd name="connsiteX22" fmla="*/ 258286 w 2772385"/>
              <a:gd name="connsiteY22" fmla="*/ 2812623 h 3788731"/>
              <a:gd name="connsiteX23" fmla="*/ 39503 w 2772385"/>
              <a:gd name="connsiteY23" fmla="*/ 2857501 h 3788731"/>
              <a:gd name="connsiteX24" fmla="*/ 28282 w 2772385"/>
              <a:gd name="connsiteY24" fmla="*/ 2975307 h 3788731"/>
              <a:gd name="connsiteX25" fmla="*/ 219017 w 2772385"/>
              <a:gd name="connsiteY25" fmla="*/ 3093114 h 3788731"/>
              <a:gd name="connsiteX26" fmla="*/ 516338 w 2772385"/>
              <a:gd name="connsiteY26" fmla="*/ 2964088 h 3788731"/>
              <a:gd name="connsiteX27" fmla="*/ 465849 w 2772385"/>
              <a:gd name="connsiteY27" fmla="*/ 3115553 h 3788731"/>
              <a:gd name="connsiteX28" fmla="*/ 566825 w 2772385"/>
              <a:gd name="connsiteY28" fmla="*/ 3160431 h 3788731"/>
              <a:gd name="connsiteX29" fmla="*/ 376092 w 2772385"/>
              <a:gd name="connsiteY29" fmla="*/ 3620436 h 3788731"/>
              <a:gd name="connsiteX30" fmla="*/ 190968 w 2772385"/>
              <a:gd name="connsiteY30" fmla="*/ 3665315 h 3788731"/>
              <a:gd name="connsiteX31" fmla="*/ 258286 w 2772385"/>
              <a:gd name="connsiteY31" fmla="*/ 3766291 h 3788731"/>
              <a:gd name="connsiteX32" fmla="*/ 549996 w 2772385"/>
              <a:gd name="connsiteY32" fmla="*/ 3788731 h 3788731"/>
              <a:gd name="connsiteX33" fmla="*/ 583655 w 2772385"/>
              <a:gd name="connsiteY33" fmla="*/ 3581168 h 3788731"/>
              <a:gd name="connsiteX34" fmla="*/ 639753 w 2772385"/>
              <a:gd name="connsiteY34" fmla="*/ 3575558 h 3788731"/>
              <a:gd name="connsiteX35" fmla="*/ 684632 w 2772385"/>
              <a:gd name="connsiteY35" fmla="*/ 3698974 h 3788731"/>
              <a:gd name="connsiteX36" fmla="*/ 768779 w 2772385"/>
              <a:gd name="connsiteY36" fmla="*/ 3704584 h 3788731"/>
              <a:gd name="connsiteX37" fmla="*/ 774389 w 2772385"/>
              <a:gd name="connsiteY37" fmla="*/ 3474581 h 3788731"/>
              <a:gd name="connsiteX38" fmla="*/ 740730 w 2772385"/>
              <a:gd name="connsiteY38" fmla="*/ 3205310 h 3788731"/>
              <a:gd name="connsiteX39" fmla="*/ 897805 w 2772385"/>
              <a:gd name="connsiteY39" fmla="*/ 2627499 h 3788731"/>
              <a:gd name="connsiteX40" fmla="*/ 1161466 w 2772385"/>
              <a:gd name="connsiteY40" fmla="*/ 2520912 h 3788731"/>
              <a:gd name="connsiteX41" fmla="*/ 1526104 w 2772385"/>
              <a:gd name="connsiteY41" fmla="*/ 2627499 h 3788731"/>
              <a:gd name="connsiteX42" fmla="*/ 1587812 w 2772385"/>
              <a:gd name="connsiteY42" fmla="*/ 2627499 h 3788731"/>
              <a:gd name="connsiteX43" fmla="*/ 1643910 w 2772385"/>
              <a:gd name="connsiteY43" fmla="*/ 2728476 h 3788731"/>
              <a:gd name="connsiteX44" fmla="*/ 1795375 w 2772385"/>
              <a:gd name="connsiteY44" fmla="*/ 2762134 h 3788731"/>
              <a:gd name="connsiteX45" fmla="*/ 1806595 w 2772385"/>
              <a:gd name="connsiteY45" fmla="*/ 2795793 h 3788731"/>
              <a:gd name="connsiteX46" fmla="*/ 1767326 w 2772385"/>
              <a:gd name="connsiteY46" fmla="*/ 2997747 h 3788731"/>
              <a:gd name="connsiteX47" fmla="*/ 1744887 w 2772385"/>
              <a:gd name="connsiteY47" fmla="*/ 3323116 h 3788731"/>
              <a:gd name="connsiteX48" fmla="*/ 1537324 w 2772385"/>
              <a:gd name="connsiteY48" fmla="*/ 3345555 h 3788731"/>
              <a:gd name="connsiteX49" fmla="*/ 1200735 w 2772385"/>
              <a:gd name="connsiteY49" fmla="*/ 3396044 h 3788731"/>
              <a:gd name="connsiteX50" fmla="*/ 1172686 w 2772385"/>
              <a:gd name="connsiteY50" fmla="*/ 3468971 h 3788731"/>
              <a:gd name="connsiteX51" fmla="*/ 1110978 w 2772385"/>
              <a:gd name="connsiteY51" fmla="*/ 3497020 h 3788731"/>
              <a:gd name="connsiteX52" fmla="*/ 1139027 w 2772385"/>
              <a:gd name="connsiteY52" fmla="*/ 3631656 h 3788731"/>
              <a:gd name="connsiteX53" fmla="*/ 1279272 w 2772385"/>
              <a:gd name="connsiteY53" fmla="*/ 3637266 h 3788731"/>
              <a:gd name="connsiteX54" fmla="*/ 1273662 w 2772385"/>
              <a:gd name="connsiteY54" fmla="*/ 3485801 h 3788731"/>
              <a:gd name="connsiteX55" fmla="*/ 1453176 w 2772385"/>
              <a:gd name="connsiteY55" fmla="*/ 3497020 h 3788731"/>
              <a:gd name="connsiteX56" fmla="*/ 1425127 w 2772385"/>
              <a:gd name="connsiteY56" fmla="*/ 3575558 h 3788731"/>
              <a:gd name="connsiteX57" fmla="*/ 1397078 w 2772385"/>
              <a:gd name="connsiteY57" fmla="*/ 3637266 h 3788731"/>
              <a:gd name="connsiteX58" fmla="*/ 1312931 w 2772385"/>
              <a:gd name="connsiteY58" fmla="*/ 3654095 h 3788731"/>
              <a:gd name="connsiteX59" fmla="*/ 1447567 w 2772385"/>
              <a:gd name="connsiteY59" fmla="*/ 3777511 h 3788731"/>
              <a:gd name="connsiteX60" fmla="*/ 1514884 w 2772385"/>
              <a:gd name="connsiteY60" fmla="*/ 3642876 h 3788731"/>
              <a:gd name="connsiteX61" fmla="*/ 1817814 w 2772385"/>
              <a:gd name="connsiteY61" fmla="*/ 3541899 h 3788731"/>
              <a:gd name="connsiteX62" fmla="*/ 2154403 w 2772385"/>
              <a:gd name="connsiteY62" fmla="*/ 3614826 h 3788731"/>
              <a:gd name="connsiteX63" fmla="*/ 2109525 w 2772385"/>
              <a:gd name="connsiteY63" fmla="*/ 3715803 h 3788731"/>
              <a:gd name="connsiteX64" fmla="*/ 2204892 w 2772385"/>
              <a:gd name="connsiteY64" fmla="*/ 3783121 h 3788731"/>
              <a:gd name="connsiteX65" fmla="*/ 2277819 w 2772385"/>
              <a:gd name="connsiteY65" fmla="*/ 3732633 h 3788731"/>
              <a:gd name="connsiteX66" fmla="*/ 2266600 w 2772385"/>
              <a:gd name="connsiteY66" fmla="*/ 3637266 h 3788731"/>
              <a:gd name="connsiteX67" fmla="*/ 2446114 w 2772385"/>
              <a:gd name="connsiteY67" fmla="*/ 3558728 h 3788731"/>
              <a:gd name="connsiteX68" fmla="*/ 2429284 w 2772385"/>
              <a:gd name="connsiteY68" fmla="*/ 3384824 h 3788731"/>
              <a:gd name="connsiteX69" fmla="*/ 1924401 w 2772385"/>
              <a:gd name="connsiteY69" fmla="*/ 3356775 h 3788731"/>
              <a:gd name="connsiteX70" fmla="*/ 1913181 w 2772385"/>
              <a:gd name="connsiteY70" fmla="*/ 3031406 h 3788731"/>
              <a:gd name="connsiteX71" fmla="*/ 1879522 w 2772385"/>
              <a:gd name="connsiteY71" fmla="*/ 3014576 h 3788731"/>
              <a:gd name="connsiteX72" fmla="*/ 1901962 w 2772385"/>
              <a:gd name="connsiteY72" fmla="*/ 2835062 h 3788731"/>
              <a:gd name="connsiteX73" fmla="*/ 1857083 w 2772385"/>
              <a:gd name="connsiteY73" fmla="*/ 2773354 h 3788731"/>
              <a:gd name="connsiteX74" fmla="*/ 2103915 w 2772385"/>
              <a:gd name="connsiteY74" fmla="*/ 2717256 h 3788731"/>
              <a:gd name="connsiteX75" fmla="*/ 2126354 w 2772385"/>
              <a:gd name="connsiteY75" fmla="*/ 2588230 h 3788731"/>
              <a:gd name="connsiteX76" fmla="*/ 2367576 w 2772385"/>
              <a:gd name="connsiteY76" fmla="*/ 2621889 h 3788731"/>
              <a:gd name="connsiteX77" fmla="*/ 2591969 w 2772385"/>
              <a:gd name="connsiteY77" fmla="*/ 2032858 h 3788731"/>
              <a:gd name="connsiteX78" fmla="*/ 2547090 w 2772385"/>
              <a:gd name="connsiteY78" fmla="*/ 1948711 h 3788731"/>
              <a:gd name="connsiteX79" fmla="*/ 2692946 w 2772385"/>
              <a:gd name="connsiteY79" fmla="*/ 1460657 h 3788731"/>
              <a:gd name="connsiteX80" fmla="*/ 2636848 w 2772385"/>
              <a:gd name="connsiteY80" fmla="*/ 1354071 h 3788731"/>
              <a:gd name="connsiteX81" fmla="*/ 2479772 w 2772385"/>
              <a:gd name="connsiteY81" fmla="*/ 798699 h 3788731"/>
              <a:gd name="connsiteX82" fmla="*/ 2737825 w 2772385"/>
              <a:gd name="connsiteY82" fmla="*/ 675283 h 3788731"/>
              <a:gd name="connsiteX83" fmla="*/ 2709775 w 2772385"/>
              <a:gd name="connsiteY83" fmla="*/ 434061 h 3788731"/>
              <a:gd name="connsiteX84" fmla="*/ 2625628 w 2772385"/>
              <a:gd name="connsiteY84" fmla="*/ 86253 h 3788731"/>
              <a:gd name="connsiteX0" fmla="*/ 2625628 w 2772385"/>
              <a:gd name="connsiteY0" fmla="*/ 86253 h 3788731"/>
              <a:gd name="connsiteX1" fmla="*/ 2429284 w 2772385"/>
              <a:gd name="connsiteY1" fmla="*/ 2105 h 3788731"/>
              <a:gd name="connsiteX2" fmla="*/ 2188062 w 2772385"/>
              <a:gd name="connsiteY2" fmla="*/ 159180 h 3788731"/>
              <a:gd name="connsiteX3" fmla="*/ 2087086 w 2772385"/>
              <a:gd name="connsiteY3" fmla="*/ 198449 h 3788731"/>
              <a:gd name="connsiteX4" fmla="*/ 2137574 w 2772385"/>
              <a:gd name="connsiteY4" fmla="*/ 288206 h 3788731"/>
              <a:gd name="connsiteX5" fmla="*/ 2025378 w 2772385"/>
              <a:gd name="connsiteY5" fmla="*/ 450890 h 3788731"/>
              <a:gd name="connsiteX6" fmla="*/ 2131966 w 2772385"/>
              <a:gd name="connsiteY6" fmla="*/ 585526 h 3788731"/>
              <a:gd name="connsiteX7" fmla="*/ 2154403 w 2772385"/>
              <a:gd name="connsiteY7" fmla="*/ 708942 h 3788731"/>
              <a:gd name="connsiteX8" fmla="*/ 2025378 w 2772385"/>
              <a:gd name="connsiteY8" fmla="*/ 753820 h 3788731"/>
              <a:gd name="connsiteX9" fmla="*/ 1991719 w 2772385"/>
              <a:gd name="connsiteY9" fmla="*/ 821138 h 3788731"/>
              <a:gd name="connsiteX10" fmla="*/ 1991719 w 2772385"/>
              <a:gd name="connsiteY10" fmla="*/ 708942 h 3788731"/>
              <a:gd name="connsiteX11" fmla="*/ 1941230 w 2772385"/>
              <a:gd name="connsiteY11" fmla="*/ 669673 h 3788731"/>
              <a:gd name="connsiteX12" fmla="*/ 1778546 w 2772385"/>
              <a:gd name="connsiteY12" fmla="*/ 770649 h 3788731"/>
              <a:gd name="connsiteX13" fmla="*/ 1397078 w 2772385"/>
              <a:gd name="connsiteY13" fmla="*/ 579916 h 3788731"/>
              <a:gd name="connsiteX14" fmla="*/ 1660739 w 2772385"/>
              <a:gd name="connsiteY14" fmla="*/ 1129678 h 3788731"/>
              <a:gd name="connsiteX15" fmla="*/ 1795375 w 2772385"/>
              <a:gd name="connsiteY15" fmla="*/ 1225045 h 3788731"/>
              <a:gd name="connsiteX16" fmla="*/ 1643910 w 2772385"/>
              <a:gd name="connsiteY16" fmla="*/ 1449437 h 3788731"/>
              <a:gd name="connsiteX17" fmla="*/ 1722448 w 2772385"/>
              <a:gd name="connsiteY17" fmla="*/ 1668220 h 3788731"/>
              <a:gd name="connsiteX18" fmla="*/ 1812205 w 2772385"/>
              <a:gd name="connsiteY18" fmla="*/ 1662611 h 3788731"/>
              <a:gd name="connsiteX19" fmla="*/ 1621470 w 2772385"/>
              <a:gd name="connsiteY19" fmla="*/ 1858954 h 3788731"/>
              <a:gd name="connsiteX20" fmla="*/ 909024 w 2772385"/>
              <a:gd name="connsiteY20" fmla="*/ 1578463 h 3788731"/>
              <a:gd name="connsiteX21" fmla="*/ 454629 w 2772385"/>
              <a:gd name="connsiteY21" fmla="*/ 2605060 h 3788731"/>
              <a:gd name="connsiteX22" fmla="*/ 258286 w 2772385"/>
              <a:gd name="connsiteY22" fmla="*/ 2812623 h 3788731"/>
              <a:gd name="connsiteX23" fmla="*/ 39503 w 2772385"/>
              <a:gd name="connsiteY23" fmla="*/ 2857501 h 3788731"/>
              <a:gd name="connsiteX24" fmla="*/ 28282 w 2772385"/>
              <a:gd name="connsiteY24" fmla="*/ 2975307 h 3788731"/>
              <a:gd name="connsiteX25" fmla="*/ 219017 w 2772385"/>
              <a:gd name="connsiteY25" fmla="*/ 3093114 h 3788731"/>
              <a:gd name="connsiteX26" fmla="*/ 516338 w 2772385"/>
              <a:gd name="connsiteY26" fmla="*/ 2964088 h 3788731"/>
              <a:gd name="connsiteX27" fmla="*/ 465849 w 2772385"/>
              <a:gd name="connsiteY27" fmla="*/ 3115553 h 3788731"/>
              <a:gd name="connsiteX28" fmla="*/ 566825 w 2772385"/>
              <a:gd name="connsiteY28" fmla="*/ 3160431 h 3788731"/>
              <a:gd name="connsiteX29" fmla="*/ 376092 w 2772385"/>
              <a:gd name="connsiteY29" fmla="*/ 3620436 h 3788731"/>
              <a:gd name="connsiteX30" fmla="*/ 190968 w 2772385"/>
              <a:gd name="connsiteY30" fmla="*/ 3665315 h 3788731"/>
              <a:gd name="connsiteX31" fmla="*/ 258286 w 2772385"/>
              <a:gd name="connsiteY31" fmla="*/ 3766291 h 3788731"/>
              <a:gd name="connsiteX32" fmla="*/ 549996 w 2772385"/>
              <a:gd name="connsiteY32" fmla="*/ 3788731 h 3788731"/>
              <a:gd name="connsiteX33" fmla="*/ 583655 w 2772385"/>
              <a:gd name="connsiteY33" fmla="*/ 3581168 h 3788731"/>
              <a:gd name="connsiteX34" fmla="*/ 639753 w 2772385"/>
              <a:gd name="connsiteY34" fmla="*/ 3575558 h 3788731"/>
              <a:gd name="connsiteX35" fmla="*/ 684632 w 2772385"/>
              <a:gd name="connsiteY35" fmla="*/ 3698974 h 3788731"/>
              <a:gd name="connsiteX36" fmla="*/ 768779 w 2772385"/>
              <a:gd name="connsiteY36" fmla="*/ 3704584 h 3788731"/>
              <a:gd name="connsiteX37" fmla="*/ 774389 w 2772385"/>
              <a:gd name="connsiteY37" fmla="*/ 3474581 h 3788731"/>
              <a:gd name="connsiteX38" fmla="*/ 740730 w 2772385"/>
              <a:gd name="connsiteY38" fmla="*/ 3205310 h 3788731"/>
              <a:gd name="connsiteX39" fmla="*/ 897805 w 2772385"/>
              <a:gd name="connsiteY39" fmla="*/ 2627499 h 3788731"/>
              <a:gd name="connsiteX40" fmla="*/ 1161466 w 2772385"/>
              <a:gd name="connsiteY40" fmla="*/ 2520912 h 3788731"/>
              <a:gd name="connsiteX41" fmla="*/ 1526104 w 2772385"/>
              <a:gd name="connsiteY41" fmla="*/ 2627499 h 3788731"/>
              <a:gd name="connsiteX42" fmla="*/ 1587812 w 2772385"/>
              <a:gd name="connsiteY42" fmla="*/ 2627499 h 3788731"/>
              <a:gd name="connsiteX43" fmla="*/ 1643910 w 2772385"/>
              <a:gd name="connsiteY43" fmla="*/ 2728476 h 3788731"/>
              <a:gd name="connsiteX44" fmla="*/ 1795375 w 2772385"/>
              <a:gd name="connsiteY44" fmla="*/ 2762134 h 3788731"/>
              <a:gd name="connsiteX45" fmla="*/ 1806595 w 2772385"/>
              <a:gd name="connsiteY45" fmla="*/ 2795793 h 3788731"/>
              <a:gd name="connsiteX46" fmla="*/ 1767326 w 2772385"/>
              <a:gd name="connsiteY46" fmla="*/ 2997747 h 3788731"/>
              <a:gd name="connsiteX47" fmla="*/ 1744887 w 2772385"/>
              <a:gd name="connsiteY47" fmla="*/ 3323116 h 3788731"/>
              <a:gd name="connsiteX48" fmla="*/ 1537324 w 2772385"/>
              <a:gd name="connsiteY48" fmla="*/ 3345555 h 3788731"/>
              <a:gd name="connsiteX49" fmla="*/ 1200735 w 2772385"/>
              <a:gd name="connsiteY49" fmla="*/ 3396044 h 3788731"/>
              <a:gd name="connsiteX50" fmla="*/ 1172686 w 2772385"/>
              <a:gd name="connsiteY50" fmla="*/ 3468971 h 3788731"/>
              <a:gd name="connsiteX51" fmla="*/ 1110978 w 2772385"/>
              <a:gd name="connsiteY51" fmla="*/ 3497020 h 3788731"/>
              <a:gd name="connsiteX52" fmla="*/ 1139027 w 2772385"/>
              <a:gd name="connsiteY52" fmla="*/ 3631656 h 3788731"/>
              <a:gd name="connsiteX53" fmla="*/ 1279272 w 2772385"/>
              <a:gd name="connsiteY53" fmla="*/ 3637266 h 3788731"/>
              <a:gd name="connsiteX54" fmla="*/ 1273662 w 2772385"/>
              <a:gd name="connsiteY54" fmla="*/ 3485801 h 3788731"/>
              <a:gd name="connsiteX55" fmla="*/ 1453176 w 2772385"/>
              <a:gd name="connsiteY55" fmla="*/ 3497020 h 3788731"/>
              <a:gd name="connsiteX56" fmla="*/ 1425127 w 2772385"/>
              <a:gd name="connsiteY56" fmla="*/ 3575558 h 3788731"/>
              <a:gd name="connsiteX57" fmla="*/ 1397078 w 2772385"/>
              <a:gd name="connsiteY57" fmla="*/ 3637266 h 3788731"/>
              <a:gd name="connsiteX58" fmla="*/ 1312931 w 2772385"/>
              <a:gd name="connsiteY58" fmla="*/ 3654095 h 3788731"/>
              <a:gd name="connsiteX59" fmla="*/ 1447567 w 2772385"/>
              <a:gd name="connsiteY59" fmla="*/ 3777511 h 3788731"/>
              <a:gd name="connsiteX60" fmla="*/ 1514884 w 2772385"/>
              <a:gd name="connsiteY60" fmla="*/ 3642876 h 3788731"/>
              <a:gd name="connsiteX61" fmla="*/ 1817814 w 2772385"/>
              <a:gd name="connsiteY61" fmla="*/ 3541899 h 3788731"/>
              <a:gd name="connsiteX62" fmla="*/ 2154403 w 2772385"/>
              <a:gd name="connsiteY62" fmla="*/ 3614826 h 3788731"/>
              <a:gd name="connsiteX63" fmla="*/ 2109525 w 2772385"/>
              <a:gd name="connsiteY63" fmla="*/ 3715803 h 3788731"/>
              <a:gd name="connsiteX64" fmla="*/ 2204892 w 2772385"/>
              <a:gd name="connsiteY64" fmla="*/ 3783121 h 3788731"/>
              <a:gd name="connsiteX65" fmla="*/ 2277819 w 2772385"/>
              <a:gd name="connsiteY65" fmla="*/ 3732633 h 3788731"/>
              <a:gd name="connsiteX66" fmla="*/ 2266600 w 2772385"/>
              <a:gd name="connsiteY66" fmla="*/ 3637266 h 3788731"/>
              <a:gd name="connsiteX67" fmla="*/ 2446114 w 2772385"/>
              <a:gd name="connsiteY67" fmla="*/ 3558728 h 3788731"/>
              <a:gd name="connsiteX68" fmla="*/ 2429284 w 2772385"/>
              <a:gd name="connsiteY68" fmla="*/ 3384824 h 3788731"/>
              <a:gd name="connsiteX69" fmla="*/ 1924401 w 2772385"/>
              <a:gd name="connsiteY69" fmla="*/ 3356775 h 3788731"/>
              <a:gd name="connsiteX70" fmla="*/ 1913181 w 2772385"/>
              <a:gd name="connsiteY70" fmla="*/ 3031406 h 3788731"/>
              <a:gd name="connsiteX71" fmla="*/ 1879522 w 2772385"/>
              <a:gd name="connsiteY71" fmla="*/ 3014576 h 3788731"/>
              <a:gd name="connsiteX72" fmla="*/ 1901962 w 2772385"/>
              <a:gd name="connsiteY72" fmla="*/ 2835062 h 3788731"/>
              <a:gd name="connsiteX73" fmla="*/ 1857083 w 2772385"/>
              <a:gd name="connsiteY73" fmla="*/ 2773354 h 3788731"/>
              <a:gd name="connsiteX74" fmla="*/ 2103915 w 2772385"/>
              <a:gd name="connsiteY74" fmla="*/ 2717256 h 3788731"/>
              <a:gd name="connsiteX75" fmla="*/ 2126354 w 2772385"/>
              <a:gd name="connsiteY75" fmla="*/ 2588230 h 3788731"/>
              <a:gd name="connsiteX76" fmla="*/ 2367576 w 2772385"/>
              <a:gd name="connsiteY76" fmla="*/ 2621889 h 3788731"/>
              <a:gd name="connsiteX77" fmla="*/ 2591969 w 2772385"/>
              <a:gd name="connsiteY77" fmla="*/ 2032858 h 3788731"/>
              <a:gd name="connsiteX78" fmla="*/ 2547090 w 2772385"/>
              <a:gd name="connsiteY78" fmla="*/ 1948711 h 3788731"/>
              <a:gd name="connsiteX79" fmla="*/ 2692946 w 2772385"/>
              <a:gd name="connsiteY79" fmla="*/ 1460657 h 3788731"/>
              <a:gd name="connsiteX80" fmla="*/ 2636848 w 2772385"/>
              <a:gd name="connsiteY80" fmla="*/ 1354071 h 3788731"/>
              <a:gd name="connsiteX81" fmla="*/ 2479772 w 2772385"/>
              <a:gd name="connsiteY81" fmla="*/ 798699 h 3788731"/>
              <a:gd name="connsiteX82" fmla="*/ 2737825 w 2772385"/>
              <a:gd name="connsiteY82" fmla="*/ 675283 h 3788731"/>
              <a:gd name="connsiteX83" fmla="*/ 2709775 w 2772385"/>
              <a:gd name="connsiteY83" fmla="*/ 434061 h 3788731"/>
              <a:gd name="connsiteX84" fmla="*/ 2625628 w 2772385"/>
              <a:gd name="connsiteY84" fmla="*/ 86253 h 3788731"/>
              <a:gd name="connsiteX0" fmla="*/ 2625628 w 2772385"/>
              <a:gd name="connsiteY0" fmla="*/ 86253 h 3788731"/>
              <a:gd name="connsiteX1" fmla="*/ 2429284 w 2772385"/>
              <a:gd name="connsiteY1" fmla="*/ 2105 h 3788731"/>
              <a:gd name="connsiteX2" fmla="*/ 2188062 w 2772385"/>
              <a:gd name="connsiteY2" fmla="*/ 159180 h 3788731"/>
              <a:gd name="connsiteX3" fmla="*/ 2087086 w 2772385"/>
              <a:gd name="connsiteY3" fmla="*/ 198449 h 3788731"/>
              <a:gd name="connsiteX4" fmla="*/ 2137574 w 2772385"/>
              <a:gd name="connsiteY4" fmla="*/ 288206 h 3788731"/>
              <a:gd name="connsiteX5" fmla="*/ 2025378 w 2772385"/>
              <a:gd name="connsiteY5" fmla="*/ 450890 h 3788731"/>
              <a:gd name="connsiteX6" fmla="*/ 2131966 w 2772385"/>
              <a:gd name="connsiteY6" fmla="*/ 585526 h 3788731"/>
              <a:gd name="connsiteX7" fmla="*/ 2154403 w 2772385"/>
              <a:gd name="connsiteY7" fmla="*/ 708942 h 3788731"/>
              <a:gd name="connsiteX8" fmla="*/ 2025378 w 2772385"/>
              <a:gd name="connsiteY8" fmla="*/ 753820 h 3788731"/>
              <a:gd name="connsiteX9" fmla="*/ 1991719 w 2772385"/>
              <a:gd name="connsiteY9" fmla="*/ 821138 h 3788731"/>
              <a:gd name="connsiteX10" fmla="*/ 1991719 w 2772385"/>
              <a:gd name="connsiteY10" fmla="*/ 708942 h 3788731"/>
              <a:gd name="connsiteX11" fmla="*/ 1941230 w 2772385"/>
              <a:gd name="connsiteY11" fmla="*/ 669673 h 3788731"/>
              <a:gd name="connsiteX12" fmla="*/ 1778546 w 2772385"/>
              <a:gd name="connsiteY12" fmla="*/ 770649 h 3788731"/>
              <a:gd name="connsiteX13" fmla="*/ 1397078 w 2772385"/>
              <a:gd name="connsiteY13" fmla="*/ 579916 h 3788731"/>
              <a:gd name="connsiteX14" fmla="*/ 1660739 w 2772385"/>
              <a:gd name="connsiteY14" fmla="*/ 1129678 h 3788731"/>
              <a:gd name="connsiteX15" fmla="*/ 1795375 w 2772385"/>
              <a:gd name="connsiteY15" fmla="*/ 1225045 h 3788731"/>
              <a:gd name="connsiteX16" fmla="*/ 1643910 w 2772385"/>
              <a:gd name="connsiteY16" fmla="*/ 1449437 h 3788731"/>
              <a:gd name="connsiteX17" fmla="*/ 1722448 w 2772385"/>
              <a:gd name="connsiteY17" fmla="*/ 1668220 h 3788731"/>
              <a:gd name="connsiteX18" fmla="*/ 1812205 w 2772385"/>
              <a:gd name="connsiteY18" fmla="*/ 1662611 h 3788731"/>
              <a:gd name="connsiteX19" fmla="*/ 1621470 w 2772385"/>
              <a:gd name="connsiteY19" fmla="*/ 1858954 h 3788731"/>
              <a:gd name="connsiteX20" fmla="*/ 909024 w 2772385"/>
              <a:gd name="connsiteY20" fmla="*/ 1578463 h 3788731"/>
              <a:gd name="connsiteX21" fmla="*/ 454629 w 2772385"/>
              <a:gd name="connsiteY21" fmla="*/ 2605060 h 3788731"/>
              <a:gd name="connsiteX22" fmla="*/ 258286 w 2772385"/>
              <a:gd name="connsiteY22" fmla="*/ 2812623 h 3788731"/>
              <a:gd name="connsiteX23" fmla="*/ 39503 w 2772385"/>
              <a:gd name="connsiteY23" fmla="*/ 2857501 h 3788731"/>
              <a:gd name="connsiteX24" fmla="*/ 28282 w 2772385"/>
              <a:gd name="connsiteY24" fmla="*/ 2975307 h 3788731"/>
              <a:gd name="connsiteX25" fmla="*/ 219017 w 2772385"/>
              <a:gd name="connsiteY25" fmla="*/ 3093114 h 3788731"/>
              <a:gd name="connsiteX26" fmla="*/ 538778 w 2772385"/>
              <a:gd name="connsiteY26" fmla="*/ 2980917 h 3788731"/>
              <a:gd name="connsiteX27" fmla="*/ 465849 w 2772385"/>
              <a:gd name="connsiteY27" fmla="*/ 3115553 h 3788731"/>
              <a:gd name="connsiteX28" fmla="*/ 566825 w 2772385"/>
              <a:gd name="connsiteY28" fmla="*/ 3160431 h 3788731"/>
              <a:gd name="connsiteX29" fmla="*/ 376092 w 2772385"/>
              <a:gd name="connsiteY29" fmla="*/ 3620436 h 3788731"/>
              <a:gd name="connsiteX30" fmla="*/ 190968 w 2772385"/>
              <a:gd name="connsiteY30" fmla="*/ 3665315 h 3788731"/>
              <a:gd name="connsiteX31" fmla="*/ 258286 w 2772385"/>
              <a:gd name="connsiteY31" fmla="*/ 3766291 h 3788731"/>
              <a:gd name="connsiteX32" fmla="*/ 549996 w 2772385"/>
              <a:gd name="connsiteY32" fmla="*/ 3788731 h 3788731"/>
              <a:gd name="connsiteX33" fmla="*/ 583655 w 2772385"/>
              <a:gd name="connsiteY33" fmla="*/ 3581168 h 3788731"/>
              <a:gd name="connsiteX34" fmla="*/ 639753 w 2772385"/>
              <a:gd name="connsiteY34" fmla="*/ 3575558 h 3788731"/>
              <a:gd name="connsiteX35" fmla="*/ 684632 w 2772385"/>
              <a:gd name="connsiteY35" fmla="*/ 3698974 h 3788731"/>
              <a:gd name="connsiteX36" fmla="*/ 768779 w 2772385"/>
              <a:gd name="connsiteY36" fmla="*/ 3704584 h 3788731"/>
              <a:gd name="connsiteX37" fmla="*/ 774389 w 2772385"/>
              <a:gd name="connsiteY37" fmla="*/ 3474581 h 3788731"/>
              <a:gd name="connsiteX38" fmla="*/ 740730 w 2772385"/>
              <a:gd name="connsiteY38" fmla="*/ 3205310 h 3788731"/>
              <a:gd name="connsiteX39" fmla="*/ 897805 w 2772385"/>
              <a:gd name="connsiteY39" fmla="*/ 2627499 h 3788731"/>
              <a:gd name="connsiteX40" fmla="*/ 1161466 w 2772385"/>
              <a:gd name="connsiteY40" fmla="*/ 2520912 h 3788731"/>
              <a:gd name="connsiteX41" fmla="*/ 1526104 w 2772385"/>
              <a:gd name="connsiteY41" fmla="*/ 2627499 h 3788731"/>
              <a:gd name="connsiteX42" fmla="*/ 1587812 w 2772385"/>
              <a:gd name="connsiteY42" fmla="*/ 2627499 h 3788731"/>
              <a:gd name="connsiteX43" fmla="*/ 1643910 w 2772385"/>
              <a:gd name="connsiteY43" fmla="*/ 2728476 h 3788731"/>
              <a:gd name="connsiteX44" fmla="*/ 1795375 w 2772385"/>
              <a:gd name="connsiteY44" fmla="*/ 2762134 h 3788731"/>
              <a:gd name="connsiteX45" fmla="*/ 1806595 w 2772385"/>
              <a:gd name="connsiteY45" fmla="*/ 2795793 h 3788731"/>
              <a:gd name="connsiteX46" fmla="*/ 1767326 w 2772385"/>
              <a:gd name="connsiteY46" fmla="*/ 2997747 h 3788731"/>
              <a:gd name="connsiteX47" fmla="*/ 1744887 w 2772385"/>
              <a:gd name="connsiteY47" fmla="*/ 3323116 h 3788731"/>
              <a:gd name="connsiteX48" fmla="*/ 1537324 w 2772385"/>
              <a:gd name="connsiteY48" fmla="*/ 3345555 h 3788731"/>
              <a:gd name="connsiteX49" fmla="*/ 1200735 w 2772385"/>
              <a:gd name="connsiteY49" fmla="*/ 3396044 h 3788731"/>
              <a:gd name="connsiteX50" fmla="*/ 1172686 w 2772385"/>
              <a:gd name="connsiteY50" fmla="*/ 3468971 h 3788731"/>
              <a:gd name="connsiteX51" fmla="*/ 1110978 w 2772385"/>
              <a:gd name="connsiteY51" fmla="*/ 3497020 h 3788731"/>
              <a:gd name="connsiteX52" fmla="*/ 1139027 w 2772385"/>
              <a:gd name="connsiteY52" fmla="*/ 3631656 h 3788731"/>
              <a:gd name="connsiteX53" fmla="*/ 1279272 w 2772385"/>
              <a:gd name="connsiteY53" fmla="*/ 3637266 h 3788731"/>
              <a:gd name="connsiteX54" fmla="*/ 1273662 w 2772385"/>
              <a:gd name="connsiteY54" fmla="*/ 3485801 h 3788731"/>
              <a:gd name="connsiteX55" fmla="*/ 1453176 w 2772385"/>
              <a:gd name="connsiteY55" fmla="*/ 3497020 h 3788731"/>
              <a:gd name="connsiteX56" fmla="*/ 1425127 w 2772385"/>
              <a:gd name="connsiteY56" fmla="*/ 3575558 h 3788731"/>
              <a:gd name="connsiteX57" fmla="*/ 1397078 w 2772385"/>
              <a:gd name="connsiteY57" fmla="*/ 3637266 h 3788731"/>
              <a:gd name="connsiteX58" fmla="*/ 1312931 w 2772385"/>
              <a:gd name="connsiteY58" fmla="*/ 3654095 h 3788731"/>
              <a:gd name="connsiteX59" fmla="*/ 1447567 w 2772385"/>
              <a:gd name="connsiteY59" fmla="*/ 3777511 h 3788731"/>
              <a:gd name="connsiteX60" fmla="*/ 1514884 w 2772385"/>
              <a:gd name="connsiteY60" fmla="*/ 3642876 h 3788731"/>
              <a:gd name="connsiteX61" fmla="*/ 1817814 w 2772385"/>
              <a:gd name="connsiteY61" fmla="*/ 3541899 h 3788731"/>
              <a:gd name="connsiteX62" fmla="*/ 2154403 w 2772385"/>
              <a:gd name="connsiteY62" fmla="*/ 3614826 h 3788731"/>
              <a:gd name="connsiteX63" fmla="*/ 2109525 w 2772385"/>
              <a:gd name="connsiteY63" fmla="*/ 3715803 h 3788731"/>
              <a:gd name="connsiteX64" fmla="*/ 2204892 w 2772385"/>
              <a:gd name="connsiteY64" fmla="*/ 3783121 h 3788731"/>
              <a:gd name="connsiteX65" fmla="*/ 2277819 w 2772385"/>
              <a:gd name="connsiteY65" fmla="*/ 3732633 h 3788731"/>
              <a:gd name="connsiteX66" fmla="*/ 2266600 w 2772385"/>
              <a:gd name="connsiteY66" fmla="*/ 3637266 h 3788731"/>
              <a:gd name="connsiteX67" fmla="*/ 2446114 w 2772385"/>
              <a:gd name="connsiteY67" fmla="*/ 3558728 h 3788731"/>
              <a:gd name="connsiteX68" fmla="*/ 2429284 w 2772385"/>
              <a:gd name="connsiteY68" fmla="*/ 3384824 h 3788731"/>
              <a:gd name="connsiteX69" fmla="*/ 1924401 w 2772385"/>
              <a:gd name="connsiteY69" fmla="*/ 3356775 h 3788731"/>
              <a:gd name="connsiteX70" fmla="*/ 1913181 w 2772385"/>
              <a:gd name="connsiteY70" fmla="*/ 3031406 h 3788731"/>
              <a:gd name="connsiteX71" fmla="*/ 1879522 w 2772385"/>
              <a:gd name="connsiteY71" fmla="*/ 3014576 h 3788731"/>
              <a:gd name="connsiteX72" fmla="*/ 1901962 w 2772385"/>
              <a:gd name="connsiteY72" fmla="*/ 2835062 h 3788731"/>
              <a:gd name="connsiteX73" fmla="*/ 1857083 w 2772385"/>
              <a:gd name="connsiteY73" fmla="*/ 2773354 h 3788731"/>
              <a:gd name="connsiteX74" fmla="*/ 2103915 w 2772385"/>
              <a:gd name="connsiteY74" fmla="*/ 2717256 h 3788731"/>
              <a:gd name="connsiteX75" fmla="*/ 2126354 w 2772385"/>
              <a:gd name="connsiteY75" fmla="*/ 2588230 h 3788731"/>
              <a:gd name="connsiteX76" fmla="*/ 2367576 w 2772385"/>
              <a:gd name="connsiteY76" fmla="*/ 2621889 h 3788731"/>
              <a:gd name="connsiteX77" fmla="*/ 2591969 w 2772385"/>
              <a:gd name="connsiteY77" fmla="*/ 2032858 h 3788731"/>
              <a:gd name="connsiteX78" fmla="*/ 2547090 w 2772385"/>
              <a:gd name="connsiteY78" fmla="*/ 1948711 h 3788731"/>
              <a:gd name="connsiteX79" fmla="*/ 2692946 w 2772385"/>
              <a:gd name="connsiteY79" fmla="*/ 1460657 h 3788731"/>
              <a:gd name="connsiteX80" fmla="*/ 2636848 w 2772385"/>
              <a:gd name="connsiteY80" fmla="*/ 1354071 h 3788731"/>
              <a:gd name="connsiteX81" fmla="*/ 2479772 w 2772385"/>
              <a:gd name="connsiteY81" fmla="*/ 798699 h 3788731"/>
              <a:gd name="connsiteX82" fmla="*/ 2737825 w 2772385"/>
              <a:gd name="connsiteY82" fmla="*/ 675283 h 3788731"/>
              <a:gd name="connsiteX83" fmla="*/ 2709775 w 2772385"/>
              <a:gd name="connsiteY83" fmla="*/ 434061 h 3788731"/>
              <a:gd name="connsiteX84" fmla="*/ 2625628 w 2772385"/>
              <a:gd name="connsiteY84" fmla="*/ 86253 h 3788731"/>
              <a:gd name="connsiteX0" fmla="*/ 2625628 w 2772385"/>
              <a:gd name="connsiteY0" fmla="*/ 86253 h 3788731"/>
              <a:gd name="connsiteX1" fmla="*/ 2429284 w 2772385"/>
              <a:gd name="connsiteY1" fmla="*/ 2105 h 3788731"/>
              <a:gd name="connsiteX2" fmla="*/ 2188062 w 2772385"/>
              <a:gd name="connsiteY2" fmla="*/ 159180 h 3788731"/>
              <a:gd name="connsiteX3" fmla="*/ 2087086 w 2772385"/>
              <a:gd name="connsiteY3" fmla="*/ 198449 h 3788731"/>
              <a:gd name="connsiteX4" fmla="*/ 2137574 w 2772385"/>
              <a:gd name="connsiteY4" fmla="*/ 288206 h 3788731"/>
              <a:gd name="connsiteX5" fmla="*/ 2025378 w 2772385"/>
              <a:gd name="connsiteY5" fmla="*/ 450890 h 3788731"/>
              <a:gd name="connsiteX6" fmla="*/ 2131966 w 2772385"/>
              <a:gd name="connsiteY6" fmla="*/ 585526 h 3788731"/>
              <a:gd name="connsiteX7" fmla="*/ 2154403 w 2772385"/>
              <a:gd name="connsiteY7" fmla="*/ 708942 h 3788731"/>
              <a:gd name="connsiteX8" fmla="*/ 2025378 w 2772385"/>
              <a:gd name="connsiteY8" fmla="*/ 753820 h 3788731"/>
              <a:gd name="connsiteX9" fmla="*/ 1991719 w 2772385"/>
              <a:gd name="connsiteY9" fmla="*/ 821138 h 3788731"/>
              <a:gd name="connsiteX10" fmla="*/ 1991719 w 2772385"/>
              <a:gd name="connsiteY10" fmla="*/ 708942 h 3788731"/>
              <a:gd name="connsiteX11" fmla="*/ 1941230 w 2772385"/>
              <a:gd name="connsiteY11" fmla="*/ 669673 h 3788731"/>
              <a:gd name="connsiteX12" fmla="*/ 1778546 w 2772385"/>
              <a:gd name="connsiteY12" fmla="*/ 770649 h 3788731"/>
              <a:gd name="connsiteX13" fmla="*/ 1397078 w 2772385"/>
              <a:gd name="connsiteY13" fmla="*/ 579916 h 3788731"/>
              <a:gd name="connsiteX14" fmla="*/ 1660739 w 2772385"/>
              <a:gd name="connsiteY14" fmla="*/ 1129678 h 3788731"/>
              <a:gd name="connsiteX15" fmla="*/ 1795375 w 2772385"/>
              <a:gd name="connsiteY15" fmla="*/ 1225045 h 3788731"/>
              <a:gd name="connsiteX16" fmla="*/ 1643910 w 2772385"/>
              <a:gd name="connsiteY16" fmla="*/ 1449437 h 3788731"/>
              <a:gd name="connsiteX17" fmla="*/ 1722448 w 2772385"/>
              <a:gd name="connsiteY17" fmla="*/ 1668220 h 3788731"/>
              <a:gd name="connsiteX18" fmla="*/ 1812205 w 2772385"/>
              <a:gd name="connsiteY18" fmla="*/ 1662611 h 3788731"/>
              <a:gd name="connsiteX19" fmla="*/ 1621470 w 2772385"/>
              <a:gd name="connsiteY19" fmla="*/ 1858954 h 3788731"/>
              <a:gd name="connsiteX20" fmla="*/ 909024 w 2772385"/>
              <a:gd name="connsiteY20" fmla="*/ 1578463 h 3788731"/>
              <a:gd name="connsiteX21" fmla="*/ 454629 w 2772385"/>
              <a:gd name="connsiteY21" fmla="*/ 2605060 h 3788731"/>
              <a:gd name="connsiteX22" fmla="*/ 258286 w 2772385"/>
              <a:gd name="connsiteY22" fmla="*/ 2812623 h 3788731"/>
              <a:gd name="connsiteX23" fmla="*/ 39503 w 2772385"/>
              <a:gd name="connsiteY23" fmla="*/ 2857501 h 3788731"/>
              <a:gd name="connsiteX24" fmla="*/ 28282 w 2772385"/>
              <a:gd name="connsiteY24" fmla="*/ 2975307 h 3788731"/>
              <a:gd name="connsiteX25" fmla="*/ 258285 w 2772385"/>
              <a:gd name="connsiteY25" fmla="*/ 3087504 h 3788731"/>
              <a:gd name="connsiteX26" fmla="*/ 538778 w 2772385"/>
              <a:gd name="connsiteY26" fmla="*/ 2980917 h 3788731"/>
              <a:gd name="connsiteX27" fmla="*/ 465849 w 2772385"/>
              <a:gd name="connsiteY27" fmla="*/ 3115553 h 3788731"/>
              <a:gd name="connsiteX28" fmla="*/ 566825 w 2772385"/>
              <a:gd name="connsiteY28" fmla="*/ 3160431 h 3788731"/>
              <a:gd name="connsiteX29" fmla="*/ 376092 w 2772385"/>
              <a:gd name="connsiteY29" fmla="*/ 3620436 h 3788731"/>
              <a:gd name="connsiteX30" fmla="*/ 190968 w 2772385"/>
              <a:gd name="connsiteY30" fmla="*/ 3665315 h 3788731"/>
              <a:gd name="connsiteX31" fmla="*/ 258286 w 2772385"/>
              <a:gd name="connsiteY31" fmla="*/ 3766291 h 3788731"/>
              <a:gd name="connsiteX32" fmla="*/ 549996 w 2772385"/>
              <a:gd name="connsiteY32" fmla="*/ 3788731 h 3788731"/>
              <a:gd name="connsiteX33" fmla="*/ 583655 w 2772385"/>
              <a:gd name="connsiteY33" fmla="*/ 3581168 h 3788731"/>
              <a:gd name="connsiteX34" fmla="*/ 639753 w 2772385"/>
              <a:gd name="connsiteY34" fmla="*/ 3575558 h 3788731"/>
              <a:gd name="connsiteX35" fmla="*/ 684632 w 2772385"/>
              <a:gd name="connsiteY35" fmla="*/ 3698974 h 3788731"/>
              <a:gd name="connsiteX36" fmla="*/ 768779 w 2772385"/>
              <a:gd name="connsiteY36" fmla="*/ 3704584 h 3788731"/>
              <a:gd name="connsiteX37" fmla="*/ 774389 w 2772385"/>
              <a:gd name="connsiteY37" fmla="*/ 3474581 h 3788731"/>
              <a:gd name="connsiteX38" fmla="*/ 740730 w 2772385"/>
              <a:gd name="connsiteY38" fmla="*/ 3205310 h 3788731"/>
              <a:gd name="connsiteX39" fmla="*/ 897805 w 2772385"/>
              <a:gd name="connsiteY39" fmla="*/ 2627499 h 3788731"/>
              <a:gd name="connsiteX40" fmla="*/ 1161466 w 2772385"/>
              <a:gd name="connsiteY40" fmla="*/ 2520912 h 3788731"/>
              <a:gd name="connsiteX41" fmla="*/ 1526104 w 2772385"/>
              <a:gd name="connsiteY41" fmla="*/ 2627499 h 3788731"/>
              <a:gd name="connsiteX42" fmla="*/ 1587812 w 2772385"/>
              <a:gd name="connsiteY42" fmla="*/ 2627499 h 3788731"/>
              <a:gd name="connsiteX43" fmla="*/ 1643910 w 2772385"/>
              <a:gd name="connsiteY43" fmla="*/ 2728476 h 3788731"/>
              <a:gd name="connsiteX44" fmla="*/ 1795375 w 2772385"/>
              <a:gd name="connsiteY44" fmla="*/ 2762134 h 3788731"/>
              <a:gd name="connsiteX45" fmla="*/ 1806595 w 2772385"/>
              <a:gd name="connsiteY45" fmla="*/ 2795793 h 3788731"/>
              <a:gd name="connsiteX46" fmla="*/ 1767326 w 2772385"/>
              <a:gd name="connsiteY46" fmla="*/ 2997747 h 3788731"/>
              <a:gd name="connsiteX47" fmla="*/ 1744887 w 2772385"/>
              <a:gd name="connsiteY47" fmla="*/ 3323116 h 3788731"/>
              <a:gd name="connsiteX48" fmla="*/ 1537324 w 2772385"/>
              <a:gd name="connsiteY48" fmla="*/ 3345555 h 3788731"/>
              <a:gd name="connsiteX49" fmla="*/ 1200735 w 2772385"/>
              <a:gd name="connsiteY49" fmla="*/ 3396044 h 3788731"/>
              <a:gd name="connsiteX50" fmla="*/ 1172686 w 2772385"/>
              <a:gd name="connsiteY50" fmla="*/ 3468971 h 3788731"/>
              <a:gd name="connsiteX51" fmla="*/ 1110978 w 2772385"/>
              <a:gd name="connsiteY51" fmla="*/ 3497020 h 3788731"/>
              <a:gd name="connsiteX52" fmla="*/ 1139027 w 2772385"/>
              <a:gd name="connsiteY52" fmla="*/ 3631656 h 3788731"/>
              <a:gd name="connsiteX53" fmla="*/ 1279272 w 2772385"/>
              <a:gd name="connsiteY53" fmla="*/ 3637266 h 3788731"/>
              <a:gd name="connsiteX54" fmla="*/ 1273662 w 2772385"/>
              <a:gd name="connsiteY54" fmla="*/ 3485801 h 3788731"/>
              <a:gd name="connsiteX55" fmla="*/ 1453176 w 2772385"/>
              <a:gd name="connsiteY55" fmla="*/ 3497020 h 3788731"/>
              <a:gd name="connsiteX56" fmla="*/ 1425127 w 2772385"/>
              <a:gd name="connsiteY56" fmla="*/ 3575558 h 3788731"/>
              <a:gd name="connsiteX57" fmla="*/ 1397078 w 2772385"/>
              <a:gd name="connsiteY57" fmla="*/ 3637266 h 3788731"/>
              <a:gd name="connsiteX58" fmla="*/ 1312931 w 2772385"/>
              <a:gd name="connsiteY58" fmla="*/ 3654095 h 3788731"/>
              <a:gd name="connsiteX59" fmla="*/ 1447567 w 2772385"/>
              <a:gd name="connsiteY59" fmla="*/ 3777511 h 3788731"/>
              <a:gd name="connsiteX60" fmla="*/ 1514884 w 2772385"/>
              <a:gd name="connsiteY60" fmla="*/ 3642876 h 3788731"/>
              <a:gd name="connsiteX61" fmla="*/ 1817814 w 2772385"/>
              <a:gd name="connsiteY61" fmla="*/ 3541899 h 3788731"/>
              <a:gd name="connsiteX62" fmla="*/ 2154403 w 2772385"/>
              <a:gd name="connsiteY62" fmla="*/ 3614826 h 3788731"/>
              <a:gd name="connsiteX63" fmla="*/ 2109525 w 2772385"/>
              <a:gd name="connsiteY63" fmla="*/ 3715803 h 3788731"/>
              <a:gd name="connsiteX64" fmla="*/ 2204892 w 2772385"/>
              <a:gd name="connsiteY64" fmla="*/ 3783121 h 3788731"/>
              <a:gd name="connsiteX65" fmla="*/ 2277819 w 2772385"/>
              <a:gd name="connsiteY65" fmla="*/ 3732633 h 3788731"/>
              <a:gd name="connsiteX66" fmla="*/ 2266600 w 2772385"/>
              <a:gd name="connsiteY66" fmla="*/ 3637266 h 3788731"/>
              <a:gd name="connsiteX67" fmla="*/ 2446114 w 2772385"/>
              <a:gd name="connsiteY67" fmla="*/ 3558728 h 3788731"/>
              <a:gd name="connsiteX68" fmla="*/ 2429284 w 2772385"/>
              <a:gd name="connsiteY68" fmla="*/ 3384824 h 3788731"/>
              <a:gd name="connsiteX69" fmla="*/ 1924401 w 2772385"/>
              <a:gd name="connsiteY69" fmla="*/ 3356775 h 3788731"/>
              <a:gd name="connsiteX70" fmla="*/ 1913181 w 2772385"/>
              <a:gd name="connsiteY70" fmla="*/ 3031406 h 3788731"/>
              <a:gd name="connsiteX71" fmla="*/ 1879522 w 2772385"/>
              <a:gd name="connsiteY71" fmla="*/ 3014576 h 3788731"/>
              <a:gd name="connsiteX72" fmla="*/ 1901962 w 2772385"/>
              <a:gd name="connsiteY72" fmla="*/ 2835062 h 3788731"/>
              <a:gd name="connsiteX73" fmla="*/ 1857083 w 2772385"/>
              <a:gd name="connsiteY73" fmla="*/ 2773354 h 3788731"/>
              <a:gd name="connsiteX74" fmla="*/ 2103915 w 2772385"/>
              <a:gd name="connsiteY74" fmla="*/ 2717256 h 3788731"/>
              <a:gd name="connsiteX75" fmla="*/ 2126354 w 2772385"/>
              <a:gd name="connsiteY75" fmla="*/ 2588230 h 3788731"/>
              <a:gd name="connsiteX76" fmla="*/ 2367576 w 2772385"/>
              <a:gd name="connsiteY76" fmla="*/ 2621889 h 3788731"/>
              <a:gd name="connsiteX77" fmla="*/ 2591969 w 2772385"/>
              <a:gd name="connsiteY77" fmla="*/ 2032858 h 3788731"/>
              <a:gd name="connsiteX78" fmla="*/ 2547090 w 2772385"/>
              <a:gd name="connsiteY78" fmla="*/ 1948711 h 3788731"/>
              <a:gd name="connsiteX79" fmla="*/ 2692946 w 2772385"/>
              <a:gd name="connsiteY79" fmla="*/ 1460657 h 3788731"/>
              <a:gd name="connsiteX80" fmla="*/ 2636848 w 2772385"/>
              <a:gd name="connsiteY80" fmla="*/ 1354071 h 3788731"/>
              <a:gd name="connsiteX81" fmla="*/ 2479772 w 2772385"/>
              <a:gd name="connsiteY81" fmla="*/ 798699 h 3788731"/>
              <a:gd name="connsiteX82" fmla="*/ 2737825 w 2772385"/>
              <a:gd name="connsiteY82" fmla="*/ 675283 h 3788731"/>
              <a:gd name="connsiteX83" fmla="*/ 2709775 w 2772385"/>
              <a:gd name="connsiteY83" fmla="*/ 434061 h 3788731"/>
              <a:gd name="connsiteX84" fmla="*/ 2625628 w 2772385"/>
              <a:gd name="connsiteY84" fmla="*/ 86253 h 3788731"/>
              <a:gd name="connsiteX0" fmla="*/ 2625628 w 2772385"/>
              <a:gd name="connsiteY0" fmla="*/ 86253 h 3788731"/>
              <a:gd name="connsiteX1" fmla="*/ 2429284 w 2772385"/>
              <a:gd name="connsiteY1" fmla="*/ 2105 h 3788731"/>
              <a:gd name="connsiteX2" fmla="*/ 2188062 w 2772385"/>
              <a:gd name="connsiteY2" fmla="*/ 159180 h 3788731"/>
              <a:gd name="connsiteX3" fmla="*/ 2087086 w 2772385"/>
              <a:gd name="connsiteY3" fmla="*/ 198449 h 3788731"/>
              <a:gd name="connsiteX4" fmla="*/ 2137574 w 2772385"/>
              <a:gd name="connsiteY4" fmla="*/ 288206 h 3788731"/>
              <a:gd name="connsiteX5" fmla="*/ 2025378 w 2772385"/>
              <a:gd name="connsiteY5" fmla="*/ 450890 h 3788731"/>
              <a:gd name="connsiteX6" fmla="*/ 2131966 w 2772385"/>
              <a:gd name="connsiteY6" fmla="*/ 585526 h 3788731"/>
              <a:gd name="connsiteX7" fmla="*/ 2154403 w 2772385"/>
              <a:gd name="connsiteY7" fmla="*/ 708942 h 3788731"/>
              <a:gd name="connsiteX8" fmla="*/ 2025378 w 2772385"/>
              <a:gd name="connsiteY8" fmla="*/ 753820 h 3788731"/>
              <a:gd name="connsiteX9" fmla="*/ 1991719 w 2772385"/>
              <a:gd name="connsiteY9" fmla="*/ 821138 h 3788731"/>
              <a:gd name="connsiteX10" fmla="*/ 1991719 w 2772385"/>
              <a:gd name="connsiteY10" fmla="*/ 708942 h 3788731"/>
              <a:gd name="connsiteX11" fmla="*/ 1941230 w 2772385"/>
              <a:gd name="connsiteY11" fmla="*/ 669673 h 3788731"/>
              <a:gd name="connsiteX12" fmla="*/ 1778546 w 2772385"/>
              <a:gd name="connsiteY12" fmla="*/ 770649 h 3788731"/>
              <a:gd name="connsiteX13" fmla="*/ 1397078 w 2772385"/>
              <a:gd name="connsiteY13" fmla="*/ 579916 h 3788731"/>
              <a:gd name="connsiteX14" fmla="*/ 1660739 w 2772385"/>
              <a:gd name="connsiteY14" fmla="*/ 1129678 h 3788731"/>
              <a:gd name="connsiteX15" fmla="*/ 1795375 w 2772385"/>
              <a:gd name="connsiteY15" fmla="*/ 1225045 h 3788731"/>
              <a:gd name="connsiteX16" fmla="*/ 1643910 w 2772385"/>
              <a:gd name="connsiteY16" fmla="*/ 1449437 h 3788731"/>
              <a:gd name="connsiteX17" fmla="*/ 1722448 w 2772385"/>
              <a:gd name="connsiteY17" fmla="*/ 1668220 h 3788731"/>
              <a:gd name="connsiteX18" fmla="*/ 1812205 w 2772385"/>
              <a:gd name="connsiteY18" fmla="*/ 1662611 h 3788731"/>
              <a:gd name="connsiteX19" fmla="*/ 1621470 w 2772385"/>
              <a:gd name="connsiteY19" fmla="*/ 1858954 h 3788731"/>
              <a:gd name="connsiteX20" fmla="*/ 909024 w 2772385"/>
              <a:gd name="connsiteY20" fmla="*/ 1578463 h 3788731"/>
              <a:gd name="connsiteX21" fmla="*/ 454629 w 2772385"/>
              <a:gd name="connsiteY21" fmla="*/ 2605060 h 3788731"/>
              <a:gd name="connsiteX22" fmla="*/ 258286 w 2772385"/>
              <a:gd name="connsiteY22" fmla="*/ 2812623 h 3788731"/>
              <a:gd name="connsiteX23" fmla="*/ 39503 w 2772385"/>
              <a:gd name="connsiteY23" fmla="*/ 2857501 h 3788731"/>
              <a:gd name="connsiteX24" fmla="*/ 28282 w 2772385"/>
              <a:gd name="connsiteY24" fmla="*/ 2975307 h 3788731"/>
              <a:gd name="connsiteX25" fmla="*/ 258285 w 2772385"/>
              <a:gd name="connsiteY25" fmla="*/ 3087504 h 3788731"/>
              <a:gd name="connsiteX26" fmla="*/ 527559 w 2772385"/>
              <a:gd name="connsiteY26" fmla="*/ 2986527 h 3788731"/>
              <a:gd name="connsiteX27" fmla="*/ 465849 w 2772385"/>
              <a:gd name="connsiteY27" fmla="*/ 3115553 h 3788731"/>
              <a:gd name="connsiteX28" fmla="*/ 566825 w 2772385"/>
              <a:gd name="connsiteY28" fmla="*/ 3160431 h 3788731"/>
              <a:gd name="connsiteX29" fmla="*/ 376092 w 2772385"/>
              <a:gd name="connsiteY29" fmla="*/ 3620436 h 3788731"/>
              <a:gd name="connsiteX30" fmla="*/ 190968 w 2772385"/>
              <a:gd name="connsiteY30" fmla="*/ 3665315 h 3788731"/>
              <a:gd name="connsiteX31" fmla="*/ 258286 w 2772385"/>
              <a:gd name="connsiteY31" fmla="*/ 3766291 h 3788731"/>
              <a:gd name="connsiteX32" fmla="*/ 549996 w 2772385"/>
              <a:gd name="connsiteY32" fmla="*/ 3788731 h 3788731"/>
              <a:gd name="connsiteX33" fmla="*/ 583655 w 2772385"/>
              <a:gd name="connsiteY33" fmla="*/ 3581168 h 3788731"/>
              <a:gd name="connsiteX34" fmla="*/ 639753 w 2772385"/>
              <a:gd name="connsiteY34" fmla="*/ 3575558 h 3788731"/>
              <a:gd name="connsiteX35" fmla="*/ 684632 w 2772385"/>
              <a:gd name="connsiteY35" fmla="*/ 3698974 h 3788731"/>
              <a:gd name="connsiteX36" fmla="*/ 768779 w 2772385"/>
              <a:gd name="connsiteY36" fmla="*/ 3704584 h 3788731"/>
              <a:gd name="connsiteX37" fmla="*/ 774389 w 2772385"/>
              <a:gd name="connsiteY37" fmla="*/ 3474581 h 3788731"/>
              <a:gd name="connsiteX38" fmla="*/ 740730 w 2772385"/>
              <a:gd name="connsiteY38" fmla="*/ 3205310 h 3788731"/>
              <a:gd name="connsiteX39" fmla="*/ 897805 w 2772385"/>
              <a:gd name="connsiteY39" fmla="*/ 2627499 h 3788731"/>
              <a:gd name="connsiteX40" fmla="*/ 1161466 w 2772385"/>
              <a:gd name="connsiteY40" fmla="*/ 2520912 h 3788731"/>
              <a:gd name="connsiteX41" fmla="*/ 1526104 w 2772385"/>
              <a:gd name="connsiteY41" fmla="*/ 2627499 h 3788731"/>
              <a:gd name="connsiteX42" fmla="*/ 1587812 w 2772385"/>
              <a:gd name="connsiteY42" fmla="*/ 2627499 h 3788731"/>
              <a:gd name="connsiteX43" fmla="*/ 1643910 w 2772385"/>
              <a:gd name="connsiteY43" fmla="*/ 2728476 h 3788731"/>
              <a:gd name="connsiteX44" fmla="*/ 1795375 w 2772385"/>
              <a:gd name="connsiteY44" fmla="*/ 2762134 h 3788731"/>
              <a:gd name="connsiteX45" fmla="*/ 1806595 w 2772385"/>
              <a:gd name="connsiteY45" fmla="*/ 2795793 h 3788731"/>
              <a:gd name="connsiteX46" fmla="*/ 1767326 w 2772385"/>
              <a:gd name="connsiteY46" fmla="*/ 2997747 h 3788731"/>
              <a:gd name="connsiteX47" fmla="*/ 1744887 w 2772385"/>
              <a:gd name="connsiteY47" fmla="*/ 3323116 h 3788731"/>
              <a:gd name="connsiteX48" fmla="*/ 1537324 w 2772385"/>
              <a:gd name="connsiteY48" fmla="*/ 3345555 h 3788731"/>
              <a:gd name="connsiteX49" fmla="*/ 1200735 w 2772385"/>
              <a:gd name="connsiteY49" fmla="*/ 3396044 h 3788731"/>
              <a:gd name="connsiteX50" fmla="*/ 1172686 w 2772385"/>
              <a:gd name="connsiteY50" fmla="*/ 3468971 h 3788731"/>
              <a:gd name="connsiteX51" fmla="*/ 1110978 w 2772385"/>
              <a:gd name="connsiteY51" fmla="*/ 3497020 h 3788731"/>
              <a:gd name="connsiteX52" fmla="*/ 1139027 w 2772385"/>
              <a:gd name="connsiteY52" fmla="*/ 3631656 h 3788731"/>
              <a:gd name="connsiteX53" fmla="*/ 1279272 w 2772385"/>
              <a:gd name="connsiteY53" fmla="*/ 3637266 h 3788731"/>
              <a:gd name="connsiteX54" fmla="*/ 1273662 w 2772385"/>
              <a:gd name="connsiteY54" fmla="*/ 3485801 h 3788731"/>
              <a:gd name="connsiteX55" fmla="*/ 1453176 w 2772385"/>
              <a:gd name="connsiteY55" fmla="*/ 3497020 h 3788731"/>
              <a:gd name="connsiteX56" fmla="*/ 1425127 w 2772385"/>
              <a:gd name="connsiteY56" fmla="*/ 3575558 h 3788731"/>
              <a:gd name="connsiteX57" fmla="*/ 1397078 w 2772385"/>
              <a:gd name="connsiteY57" fmla="*/ 3637266 h 3788731"/>
              <a:gd name="connsiteX58" fmla="*/ 1312931 w 2772385"/>
              <a:gd name="connsiteY58" fmla="*/ 3654095 h 3788731"/>
              <a:gd name="connsiteX59" fmla="*/ 1447567 w 2772385"/>
              <a:gd name="connsiteY59" fmla="*/ 3777511 h 3788731"/>
              <a:gd name="connsiteX60" fmla="*/ 1514884 w 2772385"/>
              <a:gd name="connsiteY60" fmla="*/ 3642876 h 3788731"/>
              <a:gd name="connsiteX61" fmla="*/ 1817814 w 2772385"/>
              <a:gd name="connsiteY61" fmla="*/ 3541899 h 3788731"/>
              <a:gd name="connsiteX62" fmla="*/ 2154403 w 2772385"/>
              <a:gd name="connsiteY62" fmla="*/ 3614826 h 3788731"/>
              <a:gd name="connsiteX63" fmla="*/ 2109525 w 2772385"/>
              <a:gd name="connsiteY63" fmla="*/ 3715803 h 3788731"/>
              <a:gd name="connsiteX64" fmla="*/ 2204892 w 2772385"/>
              <a:gd name="connsiteY64" fmla="*/ 3783121 h 3788731"/>
              <a:gd name="connsiteX65" fmla="*/ 2277819 w 2772385"/>
              <a:gd name="connsiteY65" fmla="*/ 3732633 h 3788731"/>
              <a:gd name="connsiteX66" fmla="*/ 2266600 w 2772385"/>
              <a:gd name="connsiteY66" fmla="*/ 3637266 h 3788731"/>
              <a:gd name="connsiteX67" fmla="*/ 2446114 w 2772385"/>
              <a:gd name="connsiteY67" fmla="*/ 3558728 h 3788731"/>
              <a:gd name="connsiteX68" fmla="*/ 2429284 w 2772385"/>
              <a:gd name="connsiteY68" fmla="*/ 3384824 h 3788731"/>
              <a:gd name="connsiteX69" fmla="*/ 1924401 w 2772385"/>
              <a:gd name="connsiteY69" fmla="*/ 3356775 h 3788731"/>
              <a:gd name="connsiteX70" fmla="*/ 1913181 w 2772385"/>
              <a:gd name="connsiteY70" fmla="*/ 3031406 h 3788731"/>
              <a:gd name="connsiteX71" fmla="*/ 1879522 w 2772385"/>
              <a:gd name="connsiteY71" fmla="*/ 3014576 h 3788731"/>
              <a:gd name="connsiteX72" fmla="*/ 1901962 w 2772385"/>
              <a:gd name="connsiteY72" fmla="*/ 2835062 h 3788731"/>
              <a:gd name="connsiteX73" fmla="*/ 1857083 w 2772385"/>
              <a:gd name="connsiteY73" fmla="*/ 2773354 h 3788731"/>
              <a:gd name="connsiteX74" fmla="*/ 2103915 w 2772385"/>
              <a:gd name="connsiteY74" fmla="*/ 2717256 h 3788731"/>
              <a:gd name="connsiteX75" fmla="*/ 2126354 w 2772385"/>
              <a:gd name="connsiteY75" fmla="*/ 2588230 h 3788731"/>
              <a:gd name="connsiteX76" fmla="*/ 2367576 w 2772385"/>
              <a:gd name="connsiteY76" fmla="*/ 2621889 h 3788731"/>
              <a:gd name="connsiteX77" fmla="*/ 2591969 w 2772385"/>
              <a:gd name="connsiteY77" fmla="*/ 2032858 h 3788731"/>
              <a:gd name="connsiteX78" fmla="*/ 2547090 w 2772385"/>
              <a:gd name="connsiteY78" fmla="*/ 1948711 h 3788731"/>
              <a:gd name="connsiteX79" fmla="*/ 2692946 w 2772385"/>
              <a:gd name="connsiteY79" fmla="*/ 1460657 h 3788731"/>
              <a:gd name="connsiteX80" fmla="*/ 2636848 w 2772385"/>
              <a:gd name="connsiteY80" fmla="*/ 1354071 h 3788731"/>
              <a:gd name="connsiteX81" fmla="*/ 2479772 w 2772385"/>
              <a:gd name="connsiteY81" fmla="*/ 798699 h 3788731"/>
              <a:gd name="connsiteX82" fmla="*/ 2737825 w 2772385"/>
              <a:gd name="connsiteY82" fmla="*/ 675283 h 3788731"/>
              <a:gd name="connsiteX83" fmla="*/ 2709775 w 2772385"/>
              <a:gd name="connsiteY83" fmla="*/ 434061 h 3788731"/>
              <a:gd name="connsiteX84" fmla="*/ 2625628 w 2772385"/>
              <a:gd name="connsiteY84" fmla="*/ 86253 h 3788731"/>
              <a:gd name="connsiteX0" fmla="*/ 2625628 w 2772385"/>
              <a:gd name="connsiteY0" fmla="*/ 86253 h 3788731"/>
              <a:gd name="connsiteX1" fmla="*/ 2429284 w 2772385"/>
              <a:gd name="connsiteY1" fmla="*/ 2105 h 3788731"/>
              <a:gd name="connsiteX2" fmla="*/ 2188062 w 2772385"/>
              <a:gd name="connsiteY2" fmla="*/ 159180 h 3788731"/>
              <a:gd name="connsiteX3" fmla="*/ 2087086 w 2772385"/>
              <a:gd name="connsiteY3" fmla="*/ 198449 h 3788731"/>
              <a:gd name="connsiteX4" fmla="*/ 2137574 w 2772385"/>
              <a:gd name="connsiteY4" fmla="*/ 288206 h 3788731"/>
              <a:gd name="connsiteX5" fmla="*/ 2025378 w 2772385"/>
              <a:gd name="connsiteY5" fmla="*/ 450890 h 3788731"/>
              <a:gd name="connsiteX6" fmla="*/ 2131966 w 2772385"/>
              <a:gd name="connsiteY6" fmla="*/ 585526 h 3788731"/>
              <a:gd name="connsiteX7" fmla="*/ 2154403 w 2772385"/>
              <a:gd name="connsiteY7" fmla="*/ 708942 h 3788731"/>
              <a:gd name="connsiteX8" fmla="*/ 2025378 w 2772385"/>
              <a:gd name="connsiteY8" fmla="*/ 753820 h 3788731"/>
              <a:gd name="connsiteX9" fmla="*/ 1991719 w 2772385"/>
              <a:gd name="connsiteY9" fmla="*/ 821138 h 3788731"/>
              <a:gd name="connsiteX10" fmla="*/ 1991719 w 2772385"/>
              <a:gd name="connsiteY10" fmla="*/ 708942 h 3788731"/>
              <a:gd name="connsiteX11" fmla="*/ 1941230 w 2772385"/>
              <a:gd name="connsiteY11" fmla="*/ 669673 h 3788731"/>
              <a:gd name="connsiteX12" fmla="*/ 1778546 w 2772385"/>
              <a:gd name="connsiteY12" fmla="*/ 770649 h 3788731"/>
              <a:gd name="connsiteX13" fmla="*/ 1397078 w 2772385"/>
              <a:gd name="connsiteY13" fmla="*/ 579916 h 3788731"/>
              <a:gd name="connsiteX14" fmla="*/ 1660739 w 2772385"/>
              <a:gd name="connsiteY14" fmla="*/ 1129678 h 3788731"/>
              <a:gd name="connsiteX15" fmla="*/ 1795375 w 2772385"/>
              <a:gd name="connsiteY15" fmla="*/ 1225045 h 3788731"/>
              <a:gd name="connsiteX16" fmla="*/ 1643910 w 2772385"/>
              <a:gd name="connsiteY16" fmla="*/ 1449437 h 3788731"/>
              <a:gd name="connsiteX17" fmla="*/ 1722448 w 2772385"/>
              <a:gd name="connsiteY17" fmla="*/ 1668220 h 3788731"/>
              <a:gd name="connsiteX18" fmla="*/ 1812205 w 2772385"/>
              <a:gd name="connsiteY18" fmla="*/ 1662611 h 3788731"/>
              <a:gd name="connsiteX19" fmla="*/ 1621470 w 2772385"/>
              <a:gd name="connsiteY19" fmla="*/ 1858954 h 3788731"/>
              <a:gd name="connsiteX20" fmla="*/ 909024 w 2772385"/>
              <a:gd name="connsiteY20" fmla="*/ 1578463 h 3788731"/>
              <a:gd name="connsiteX21" fmla="*/ 454629 w 2772385"/>
              <a:gd name="connsiteY21" fmla="*/ 2605060 h 3788731"/>
              <a:gd name="connsiteX22" fmla="*/ 258286 w 2772385"/>
              <a:gd name="connsiteY22" fmla="*/ 2812623 h 3788731"/>
              <a:gd name="connsiteX23" fmla="*/ 39503 w 2772385"/>
              <a:gd name="connsiteY23" fmla="*/ 2857501 h 3788731"/>
              <a:gd name="connsiteX24" fmla="*/ 28282 w 2772385"/>
              <a:gd name="connsiteY24" fmla="*/ 2975307 h 3788731"/>
              <a:gd name="connsiteX25" fmla="*/ 258285 w 2772385"/>
              <a:gd name="connsiteY25" fmla="*/ 3087504 h 3788731"/>
              <a:gd name="connsiteX26" fmla="*/ 527559 w 2772385"/>
              <a:gd name="connsiteY26" fmla="*/ 2986527 h 3788731"/>
              <a:gd name="connsiteX27" fmla="*/ 488288 w 2772385"/>
              <a:gd name="connsiteY27" fmla="*/ 3154821 h 3788731"/>
              <a:gd name="connsiteX28" fmla="*/ 566825 w 2772385"/>
              <a:gd name="connsiteY28" fmla="*/ 3160431 h 3788731"/>
              <a:gd name="connsiteX29" fmla="*/ 376092 w 2772385"/>
              <a:gd name="connsiteY29" fmla="*/ 3620436 h 3788731"/>
              <a:gd name="connsiteX30" fmla="*/ 190968 w 2772385"/>
              <a:gd name="connsiteY30" fmla="*/ 3665315 h 3788731"/>
              <a:gd name="connsiteX31" fmla="*/ 258286 w 2772385"/>
              <a:gd name="connsiteY31" fmla="*/ 3766291 h 3788731"/>
              <a:gd name="connsiteX32" fmla="*/ 549996 w 2772385"/>
              <a:gd name="connsiteY32" fmla="*/ 3788731 h 3788731"/>
              <a:gd name="connsiteX33" fmla="*/ 583655 w 2772385"/>
              <a:gd name="connsiteY33" fmla="*/ 3581168 h 3788731"/>
              <a:gd name="connsiteX34" fmla="*/ 639753 w 2772385"/>
              <a:gd name="connsiteY34" fmla="*/ 3575558 h 3788731"/>
              <a:gd name="connsiteX35" fmla="*/ 684632 w 2772385"/>
              <a:gd name="connsiteY35" fmla="*/ 3698974 h 3788731"/>
              <a:gd name="connsiteX36" fmla="*/ 768779 w 2772385"/>
              <a:gd name="connsiteY36" fmla="*/ 3704584 h 3788731"/>
              <a:gd name="connsiteX37" fmla="*/ 774389 w 2772385"/>
              <a:gd name="connsiteY37" fmla="*/ 3474581 h 3788731"/>
              <a:gd name="connsiteX38" fmla="*/ 740730 w 2772385"/>
              <a:gd name="connsiteY38" fmla="*/ 3205310 h 3788731"/>
              <a:gd name="connsiteX39" fmla="*/ 897805 w 2772385"/>
              <a:gd name="connsiteY39" fmla="*/ 2627499 h 3788731"/>
              <a:gd name="connsiteX40" fmla="*/ 1161466 w 2772385"/>
              <a:gd name="connsiteY40" fmla="*/ 2520912 h 3788731"/>
              <a:gd name="connsiteX41" fmla="*/ 1526104 w 2772385"/>
              <a:gd name="connsiteY41" fmla="*/ 2627499 h 3788731"/>
              <a:gd name="connsiteX42" fmla="*/ 1587812 w 2772385"/>
              <a:gd name="connsiteY42" fmla="*/ 2627499 h 3788731"/>
              <a:gd name="connsiteX43" fmla="*/ 1643910 w 2772385"/>
              <a:gd name="connsiteY43" fmla="*/ 2728476 h 3788731"/>
              <a:gd name="connsiteX44" fmla="*/ 1795375 w 2772385"/>
              <a:gd name="connsiteY44" fmla="*/ 2762134 h 3788731"/>
              <a:gd name="connsiteX45" fmla="*/ 1806595 w 2772385"/>
              <a:gd name="connsiteY45" fmla="*/ 2795793 h 3788731"/>
              <a:gd name="connsiteX46" fmla="*/ 1767326 w 2772385"/>
              <a:gd name="connsiteY46" fmla="*/ 2997747 h 3788731"/>
              <a:gd name="connsiteX47" fmla="*/ 1744887 w 2772385"/>
              <a:gd name="connsiteY47" fmla="*/ 3323116 h 3788731"/>
              <a:gd name="connsiteX48" fmla="*/ 1537324 w 2772385"/>
              <a:gd name="connsiteY48" fmla="*/ 3345555 h 3788731"/>
              <a:gd name="connsiteX49" fmla="*/ 1200735 w 2772385"/>
              <a:gd name="connsiteY49" fmla="*/ 3396044 h 3788731"/>
              <a:gd name="connsiteX50" fmla="*/ 1172686 w 2772385"/>
              <a:gd name="connsiteY50" fmla="*/ 3468971 h 3788731"/>
              <a:gd name="connsiteX51" fmla="*/ 1110978 w 2772385"/>
              <a:gd name="connsiteY51" fmla="*/ 3497020 h 3788731"/>
              <a:gd name="connsiteX52" fmla="*/ 1139027 w 2772385"/>
              <a:gd name="connsiteY52" fmla="*/ 3631656 h 3788731"/>
              <a:gd name="connsiteX53" fmla="*/ 1279272 w 2772385"/>
              <a:gd name="connsiteY53" fmla="*/ 3637266 h 3788731"/>
              <a:gd name="connsiteX54" fmla="*/ 1273662 w 2772385"/>
              <a:gd name="connsiteY54" fmla="*/ 3485801 h 3788731"/>
              <a:gd name="connsiteX55" fmla="*/ 1453176 w 2772385"/>
              <a:gd name="connsiteY55" fmla="*/ 3497020 h 3788731"/>
              <a:gd name="connsiteX56" fmla="*/ 1425127 w 2772385"/>
              <a:gd name="connsiteY56" fmla="*/ 3575558 h 3788731"/>
              <a:gd name="connsiteX57" fmla="*/ 1397078 w 2772385"/>
              <a:gd name="connsiteY57" fmla="*/ 3637266 h 3788731"/>
              <a:gd name="connsiteX58" fmla="*/ 1312931 w 2772385"/>
              <a:gd name="connsiteY58" fmla="*/ 3654095 h 3788731"/>
              <a:gd name="connsiteX59" fmla="*/ 1447567 w 2772385"/>
              <a:gd name="connsiteY59" fmla="*/ 3777511 h 3788731"/>
              <a:gd name="connsiteX60" fmla="*/ 1514884 w 2772385"/>
              <a:gd name="connsiteY60" fmla="*/ 3642876 h 3788731"/>
              <a:gd name="connsiteX61" fmla="*/ 1817814 w 2772385"/>
              <a:gd name="connsiteY61" fmla="*/ 3541899 h 3788731"/>
              <a:gd name="connsiteX62" fmla="*/ 2154403 w 2772385"/>
              <a:gd name="connsiteY62" fmla="*/ 3614826 h 3788731"/>
              <a:gd name="connsiteX63" fmla="*/ 2109525 w 2772385"/>
              <a:gd name="connsiteY63" fmla="*/ 3715803 h 3788731"/>
              <a:gd name="connsiteX64" fmla="*/ 2204892 w 2772385"/>
              <a:gd name="connsiteY64" fmla="*/ 3783121 h 3788731"/>
              <a:gd name="connsiteX65" fmla="*/ 2277819 w 2772385"/>
              <a:gd name="connsiteY65" fmla="*/ 3732633 h 3788731"/>
              <a:gd name="connsiteX66" fmla="*/ 2266600 w 2772385"/>
              <a:gd name="connsiteY66" fmla="*/ 3637266 h 3788731"/>
              <a:gd name="connsiteX67" fmla="*/ 2446114 w 2772385"/>
              <a:gd name="connsiteY67" fmla="*/ 3558728 h 3788731"/>
              <a:gd name="connsiteX68" fmla="*/ 2429284 w 2772385"/>
              <a:gd name="connsiteY68" fmla="*/ 3384824 h 3788731"/>
              <a:gd name="connsiteX69" fmla="*/ 1924401 w 2772385"/>
              <a:gd name="connsiteY69" fmla="*/ 3356775 h 3788731"/>
              <a:gd name="connsiteX70" fmla="*/ 1913181 w 2772385"/>
              <a:gd name="connsiteY70" fmla="*/ 3031406 h 3788731"/>
              <a:gd name="connsiteX71" fmla="*/ 1879522 w 2772385"/>
              <a:gd name="connsiteY71" fmla="*/ 3014576 h 3788731"/>
              <a:gd name="connsiteX72" fmla="*/ 1901962 w 2772385"/>
              <a:gd name="connsiteY72" fmla="*/ 2835062 h 3788731"/>
              <a:gd name="connsiteX73" fmla="*/ 1857083 w 2772385"/>
              <a:gd name="connsiteY73" fmla="*/ 2773354 h 3788731"/>
              <a:gd name="connsiteX74" fmla="*/ 2103915 w 2772385"/>
              <a:gd name="connsiteY74" fmla="*/ 2717256 h 3788731"/>
              <a:gd name="connsiteX75" fmla="*/ 2126354 w 2772385"/>
              <a:gd name="connsiteY75" fmla="*/ 2588230 h 3788731"/>
              <a:gd name="connsiteX76" fmla="*/ 2367576 w 2772385"/>
              <a:gd name="connsiteY76" fmla="*/ 2621889 h 3788731"/>
              <a:gd name="connsiteX77" fmla="*/ 2591969 w 2772385"/>
              <a:gd name="connsiteY77" fmla="*/ 2032858 h 3788731"/>
              <a:gd name="connsiteX78" fmla="*/ 2547090 w 2772385"/>
              <a:gd name="connsiteY78" fmla="*/ 1948711 h 3788731"/>
              <a:gd name="connsiteX79" fmla="*/ 2692946 w 2772385"/>
              <a:gd name="connsiteY79" fmla="*/ 1460657 h 3788731"/>
              <a:gd name="connsiteX80" fmla="*/ 2636848 w 2772385"/>
              <a:gd name="connsiteY80" fmla="*/ 1354071 h 3788731"/>
              <a:gd name="connsiteX81" fmla="*/ 2479772 w 2772385"/>
              <a:gd name="connsiteY81" fmla="*/ 798699 h 3788731"/>
              <a:gd name="connsiteX82" fmla="*/ 2737825 w 2772385"/>
              <a:gd name="connsiteY82" fmla="*/ 675283 h 3788731"/>
              <a:gd name="connsiteX83" fmla="*/ 2709775 w 2772385"/>
              <a:gd name="connsiteY83" fmla="*/ 434061 h 3788731"/>
              <a:gd name="connsiteX84" fmla="*/ 2625628 w 2772385"/>
              <a:gd name="connsiteY84" fmla="*/ 86253 h 3788731"/>
              <a:gd name="connsiteX0" fmla="*/ 2625628 w 2772385"/>
              <a:gd name="connsiteY0" fmla="*/ 86253 h 3788731"/>
              <a:gd name="connsiteX1" fmla="*/ 2429284 w 2772385"/>
              <a:gd name="connsiteY1" fmla="*/ 2105 h 3788731"/>
              <a:gd name="connsiteX2" fmla="*/ 2188062 w 2772385"/>
              <a:gd name="connsiteY2" fmla="*/ 159180 h 3788731"/>
              <a:gd name="connsiteX3" fmla="*/ 2087086 w 2772385"/>
              <a:gd name="connsiteY3" fmla="*/ 198449 h 3788731"/>
              <a:gd name="connsiteX4" fmla="*/ 2137574 w 2772385"/>
              <a:gd name="connsiteY4" fmla="*/ 288206 h 3788731"/>
              <a:gd name="connsiteX5" fmla="*/ 2025378 w 2772385"/>
              <a:gd name="connsiteY5" fmla="*/ 450890 h 3788731"/>
              <a:gd name="connsiteX6" fmla="*/ 2131966 w 2772385"/>
              <a:gd name="connsiteY6" fmla="*/ 585526 h 3788731"/>
              <a:gd name="connsiteX7" fmla="*/ 2154403 w 2772385"/>
              <a:gd name="connsiteY7" fmla="*/ 708942 h 3788731"/>
              <a:gd name="connsiteX8" fmla="*/ 2025378 w 2772385"/>
              <a:gd name="connsiteY8" fmla="*/ 753820 h 3788731"/>
              <a:gd name="connsiteX9" fmla="*/ 1991719 w 2772385"/>
              <a:gd name="connsiteY9" fmla="*/ 821138 h 3788731"/>
              <a:gd name="connsiteX10" fmla="*/ 1991719 w 2772385"/>
              <a:gd name="connsiteY10" fmla="*/ 708942 h 3788731"/>
              <a:gd name="connsiteX11" fmla="*/ 1941230 w 2772385"/>
              <a:gd name="connsiteY11" fmla="*/ 669673 h 3788731"/>
              <a:gd name="connsiteX12" fmla="*/ 1778546 w 2772385"/>
              <a:gd name="connsiteY12" fmla="*/ 770649 h 3788731"/>
              <a:gd name="connsiteX13" fmla="*/ 1397078 w 2772385"/>
              <a:gd name="connsiteY13" fmla="*/ 579916 h 3788731"/>
              <a:gd name="connsiteX14" fmla="*/ 1660739 w 2772385"/>
              <a:gd name="connsiteY14" fmla="*/ 1129678 h 3788731"/>
              <a:gd name="connsiteX15" fmla="*/ 1795375 w 2772385"/>
              <a:gd name="connsiteY15" fmla="*/ 1225045 h 3788731"/>
              <a:gd name="connsiteX16" fmla="*/ 1643910 w 2772385"/>
              <a:gd name="connsiteY16" fmla="*/ 1449437 h 3788731"/>
              <a:gd name="connsiteX17" fmla="*/ 1722448 w 2772385"/>
              <a:gd name="connsiteY17" fmla="*/ 1668220 h 3788731"/>
              <a:gd name="connsiteX18" fmla="*/ 1812205 w 2772385"/>
              <a:gd name="connsiteY18" fmla="*/ 1662611 h 3788731"/>
              <a:gd name="connsiteX19" fmla="*/ 1621470 w 2772385"/>
              <a:gd name="connsiteY19" fmla="*/ 1858954 h 3788731"/>
              <a:gd name="connsiteX20" fmla="*/ 909024 w 2772385"/>
              <a:gd name="connsiteY20" fmla="*/ 1578463 h 3788731"/>
              <a:gd name="connsiteX21" fmla="*/ 454629 w 2772385"/>
              <a:gd name="connsiteY21" fmla="*/ 2605060 h 3788731"/>
              <a:gd name="connsiteX22" fmla="*/ 258286 w 2772385"/>
              <a:gd name="connsiteY22" fmla="*/ 2812623 h 3788731"/>
              <a:gd name="connsiteX23" fmla="*/ 39503 w 2772385"/>
              <a:gd name="connsiteY23" fmla="*/ 2857501 h 3788731"/>
              <a:gd name="connsiteX24" fmla="*/ 28282 w 2772385"/>
              <a:gd name="connsiteY24" fmla="*/ 2975307 h 3788731"/>
              <a:gd name="connsiteX25" fmla="*/ 258285 w 2772385"/>
              <a:gd name="connsiteY25" fmla="*/ 3087504 h 3788731"/>
              <a:gd name="connsiteX26" fmla="*/ 527559 w 2772385"/>
              <a:gd name="connsiteY26" fmla="*/ 2986527 h 3788731"/>
              <a:gd name="connsiteX27" fmla="*/ 488288 w 2772385"/>
              <a:gd name="connsiteY27" fmla="*/ 3154821 h 3788731"/>
              <a:gd name="connsiteX28" fmla="*/ 561215 w 2772385"/>
              <a:gd name="connsiteY28" fmla="*/ 3194090 h 3788731"/>
              <a:gd name="connsiteX29" fmla="*/ 376092 w 2772385"/>
              <a:gd name="connsiteY29" fmla="*/ 3620436 h 3788731"/>
              <a:gd name="connsiteX30" fmla="*/ 190968 w 2772385"/>
              <a:gd name="connsiteY30" fmla="*/ 3665315 h 3788731"/>
              <a:gd name="connsiteX31" fmla="*/ 258286 w 2772385"/>
              <a:gd name="connsiteY31" fmla="*/ 3766291 h 3788731"/>
              <a:gd name="connsiteX32" fmla="*/ 549996 w 2772385"/>
              <a:gd name="connsiteY32" fmla="*/ 3788731 h 3788731"/>
              <a:gd name="connsiteX33" fmla="*/ 583655 w 2772385"/>
              <a:gd name="connsiteY33" fmla="*/ 3581168 h 3788731"/>
              <a:gd name="connsiteX34" fmla="*/ 639753 w 2772385"/>
              <a:gd name="connsiteY34" fmla="*/ 3575558 h 3788731"/>
              <a:gd name="connsiteX35" fmla="*/ 684632 w 2772385"/>
              <a:gd name="connsiteY35" fmla="*/ 3698974 h 3788731"/>
              <a:gd name="connsiteX36" fmla="*/ 768779 w 2772385"/>
              <a:gd name="connsiteY36" fmla="*/ 3704584 h 3788731"/>
              <a:gd name="connsiteX37" fmla="*/ 774389 w 2772385"/>
              <a:gd name="connsiteY37" fmla="*/ 3474581 h 3788731"/>
              <a:gd name="connsiteX38" fmla="*/ 740730 w 2772385"/>
              <a:gd name="connsiteY38" fmla="*/ 3205310 h 3788731"/>
              <a:gd name="connsiteX39" fmla="*/ 897805 w 2772385"/>
              <a:gd name="connsiteY39" fmla="*/ 2627499 h 3788731"/>
              <a:gd name="connsiteX40" fmla="*/ 1161466 w 2772385"/>
              <a:gd name="connsiteY40" fmla="*/ 2520912 h 3788731"/>
              <a:gd name="connsiteX41" fmla="*/ 1526104 w 2772385"/>
              <a:gd name="connsiteY41" fmla="*/ 2627499 h 3788731"/>
              <a:gd name="connsiteX42" fmla="*/ 1587812 w 2772385"/>
              <a:gd name="connsiteY42" fmla="*/ 2627499 h 3788731"/>
              <a:gd name="connsiteX43" fmla="*/ 1643910 w 2772385"/>
              <a:gd name="connsiteY43" fmla="*/ 2728476 h 3788731"/>
              <a:gd name="connsiteX44" fmla="*/ 1795375 w 2772385"/>
              <a:gd name="connsiteY44" fmla="*/ 2762134 h 3788731"/>
              <a:gd name="connsiteX45" fmla="*/ 1806595 w 2772385"/>
              <a:gd name="connsiteY45" fmla="*/ 2795793 h 3788731"/>
              <a:gd name="connsiteX46" fmla="*/ 1767326 w 2772385"/>
              <a:gd name="connsiteY46" fmla="*/ 2997747 h 3788731"/>
              <a:gd name="connsiteX47" fmla="*/ 1744887 w 2772385"/>
              <a:gd name="connsiteY47" fmla="*/ 3323116 h 3788731"/>
              <a:gd name="connsiteX48" fmla="*/ 1537324 w 2772385"/>
              <a:gd name="connsiteY48" fmla="*/ 3345555 h 3788731"/>
              <a:gd name="connsiteX49" fmla="*/ 1200735 w 2772385"/>
              <a:gd name="connsiteY49" fmla="*/ 3396044 h 3788731"/>
              <a:gd name="connsiteX50" fmla="*/ 1172686 w 2772385"/>
              <a:gd name="connsiteY50" fmla="*/ 3468971 h 3788731"/>
              <a:gd name="connsiteX51" fmla="*/ 1110978 w 2772385"/>
              <a:gd name="connsiteY51" fmla="*/ 3497020 h 3788731"/>
              <a:gd name="connsiteX52" fmla="*/ 1139027 w 2772385"/>
              <a:gd name="connsiteY52" fmla="*/ 3631656 h 3788731"/>
              <a:gd name="connsiteX53" fmla="*/ 1279272 w 2772385"/>
              <a:gd name="connsiteY53" fmla="*/ 3637266 h 3788731"/>
              <a:gd name="connsiteX54" fmla="*/ 1273662 w 2772385"/>
              <a:gd name="connsiteY54" fmla="*/ 3485801 h 3788731"/>
              <a:gd name="connsiteX55" fmla="*/ 1453176 w 2772385"/>
              <a:gd name="connsiteY55" fmla="*/ 3497020 h 3788731"/>
              <a:gd name="connsiteX56" fmla="*/ 1425127 w 2772385"/>
              <a:gd name="connsiteY56" fmla="*/ 3575558 h 3788731"/>
              <a:gd name="connsiteX57" fmla="*/ 1397078 w 2772385"/>
              <a:gd name="connsiteY57" fmla="*/ 3637266 h 3788731"/>
              <a:gd name="connsiteX58" fmla="*/ 1312931 w 2772385"/>
              <a:gd name="connsiteY58" fmla="*/ 3654095 h 3788731"/>
              <a:gd name="connsiteX59" fmla="*/ 1447567 w 2772385"/>
              <a:gd name="connsiteY59" fmla="*/ 3777511 h 3788731"/>
              <a:gd name="connsiteX60" fmla="*/ 1514884 w 2772385"/>
              <a:gd name="connsiteY60" fmla="*/ 3642876 h 3788731"/>
              <a:gd name="connsiteX61" fmla="*/ 1817814 w 2772385"/>
              <a:gd name="connsiteY61" fmla="*/ 3541899 h 3788731"/>
              <a:gd name="connsiteX62" fmla="*/ 2154403 w 2772385"/>
              <a:gd name="connsiteY62" fmla="*/ 3614826 h 3788731"/>
              <a:gd name="connsiteX63" fmla="*/ 2109525 w 2772385"/>
              <a:gd name="connsiteY63" fmla="*/ 3715803 h 3788731"/>
              <a:gd name="connsiteX64" fmla="*/ 2204892 w 2772385"/>
              <a:gd name="connsiteY64" fmla="*/ 3783121 h 3788731"/>
              <a:gd name="connsiteX65" fmla="*/ 2277819 w 2772385"/>
              <a:gd name="connsiteY65" fmla="*/ 3732633 h 3788731"/>
              <a:gd name="connsiteX66" fmla="*/ 2266600 w 2772385"/>
              <a:gd name="connsiteY66" fmla="*/ 3637266 h 3788731"/>
              <a:gd name="connsiteX67" fmla="*/ 2446114 w 2772385"/>
              <a:gd name="connsiteY67" fmla="*/ 3558728 h 3788731"/>
              <a:gd name="connsiteX68" fmla="*/ 2429284 w 2772385"/>
              <a:gd name="connsiteY68" fmla="*/ 3384824 h 3788731"/>
              <a:gd name="connsiteX69" fmla="*/ 1924401 w 2772385"/>
              <a:gd name="connsiteY69" fmla="*/ 3356775 h 3788731"/>
              <a:gd name="connsiteX70" fmla="*/ 1913181 w 2772385"/>
              <a:gd name="connsiteY70" fmla="*/ 3031406 h 3788731"/>
              <a:gd name="connsiteX71" fmla="*/ 1879522 w 2772385"/>
              <a:gd name="connsiteY71" fmla="*/ 3014576 h 3788731"/>
              <a:gd name="connsiteX72" fmla="*/ 1901962 w 2772385"/>
              <a:gd name="connsiteY72" fmla="*/ 2835062 h 3788731"/>
              <a:gd name="connsiteX73" fmla="*/ 1857083 w 2772385"/>
              <a:gd name="connsiteY73" fmla="*/ 2773354 h 3788731"/>
              <a:gd name="connsiteX74" fmla="*/ 2103915 w 2772385"/>
              <a:gd name="connsiteY74" fmla="*/ 2717256 h 3788731"/>
              <a:gd name="connsiteX75" fmla="*/ 2126354 w 2772385"/>
              <a:gd name="connsiteY75" fmla="*/ 2588230 h 3788731"/>
              <a:gd name="connsiteX76" fmla="*/ 2367576 w 2772385"/>
              <a:gd name="connsiteY76" fmla="*/ 2621889 h 3788731"/>
              <a:gd name="connsiteX77" fmla="*/ 2591969 w 2772385"/>
              <a:gd name="connsiteY77" fmla="*/ 2032858 h 3788731"/>
              <a:gd name="connsiteX78" fmla="*/ 2547090 w 2772385"/>
              <a:gd name="connsiteY78" fmla="*/ 1948711 h 3788731"/>
              <a:gd name="connsiteX79" fmla="*/ 2692946 w 2772385"/>
              <a:gd name="connsiteY79" fmla="*/ 1460657 h 3788731"/>
              <a:gd name="connsiteX80" fmla="*/ 2636848 w 2772385"/>
              <a:gd name="connsiteY80" fmla="*/ 1354071 h 3788731"/>
              <a:gd name="connsiteX81" fmla="*/ 2479772 w 2772385"/>
              <a:gd name="connsiteY81" fmla="*/ 798699 h 3788731"/>
              <a:gd name="connsiteX82" fmla="*/ 2737825 w 2772385"/>
              <a:gd name="connsiteY82" fmla="*/ 675283 h 3788731"/>
              <a:gd name="connsiteX83" fmla="*/ 2709775 w 2772385"/>
              <a:gd name="connsiteY83" fmla="*/ 434061 h 3788731"/>
              <a:gd name="connsiteX84" fmla="*/ 2625628 w 2772385"/>
              <a:gd name="connsiteY84" fmla="*/ 86253 h 3788731"/>
              <a:gd name="connsiteX0" fmla="*/ 2625628 w 2772385"/>
              <a:gd name="connsiteY0" fmla="*/ 86253 h 3788731"/>
              <a:gd name="connsiteX1" fmla="*/ 2429284 w 2772385"/>
              <a:gd name="connsiteY1" fmla="*/ 2105 h 3788731"/>
              <a:gd name="connsiteX2" fmla="*/ 2188062 w 2772385"/>
              <a:gd name="connsiteY2" fmla="*/ 159180 h 3788731"/>
              <a:gd name="connsiteX3" fmla="*/ 2087086 w 2772385"/>
              <a:gd name="connsiteY3" fmla="*/ 198449 h 3788731"/>
              <a:gd name="connsiteX4" fmla="*/ 2137574 w 2772385"/>
              <a:gd name="connsiteY4" fmla="*/ 288206 h 3788731"/>
              <a:gd name="connsiteX5" fmla="*/ 2025378 w 2772385"/>
              <a:gd name="connsiteY5" fmla="*/ 450890 h 3788731"/>
              <a:gd name="connsiteX6" fmla="*/ 2131966 w 2772385"/>
              <a:gd name="connsiteY6" fmla="*/ 585526 h 3788731"/>
              <a:gd name="connsiteX7" fmla="*/ 2154403 w 2772385"/>
              <a:gd name="connsiteY7" fmla="*/ 708942 h 3788731"/>
              <a:gd name="connsiteX8" fmla="*/ 2025378 w 2772385"/>
              <a:gd name="connsiteY8" fmla="*/ 753820 h 3788731"/>
              <a:gd name="connsiteX9" fmla="*/ 1991719 w 2772385"/>
              <a:gd name="connsiteY9" fmla="*/ 821138 h 3788731"/>
              <a:gd name="connsiteX10" fmla="*/ 1991719 w 2772385"/>
              <a:gd name="connsiteY10" fmla="*/ 708942 h 3788731"/>
              <a:gd name="connsiteX11" fmla="*/ 1941230 w 2772385"/>
              <a:gd name="connsiteY11" fmla="*/ 669673 h 3788731"/>
              <a:gd name="connsiteX12" fmla="*/ 1778546 w 2772385"/>
              <a:gd name="connsiteY12" fmla="*/ 770649 h 3788731"/>
              <a:gd name="connsiteX13" fmla="*/ 1397078 w 2772385"/>
              <a:gd name="connsiteY13" fmla="*/ 579916 h 3788731"/>
              <a:gd name="connsiteX14" fmla="*/ 1660739 w 2772385"/>
              <a:gd name="connsiteY14" fmla="*/ 1129678 h 3788731"/>
              <a:gd name="connsiteX15" fmla="*/ 1795375 w 2772385"/>
              <a:gd name="connsiteY15" fmla="*/ 1225045 h 3788731"/>
              <a:gd name="connsiteX16" fmla="*/ 1643910 w 2772385"/>
              <a:gd name="connsiteY16" fmla="*/ 1449437 h 3788731"/>
              <a:gd name="connsiteX17" fmla="*/ 1722448 w 2772385"/>
              <a:gd name="connsiteY17" fmla="*/ 1668220 h 3788731"/>
              <a:gd name="connsiteX18" fmla="*/ 1812205 w 2772385"/>
              <a:gd name="connsiteY18" fmla="*/ 1662611 h 3788731"/>
              <a:gd name="connsiteX19" fmla="*/ 1621470 w 2772385"/>
              <a:gd name="connsiteY19" fmla="*/ 1858954 h 3788731"/>
              <a:gd name="connsiteX20" fmla="*/ 909024 w 2772385"/>
              <a:gd name="connsiteY20" fmla="*/ 1578463 h 3788731"/>
              <a:gd name="connsiteX21" fmla="*/ 454629 w 2772385"/>
              <a:gd name="connsiteY21" fmla="*/ 2605060 h 3788731"/>
              <a:gd name="connsiteX22" fmla="*/ 258286 w 2772385"/>
              <a:gd name="connsiteY22" fmla="*/ 2812623 h 3788731"/>
              <a:gd name="connsiteX23" fmla="*/ 39503 w 2772385"/>
              <a:gd name="connsiteY23" fmla="*/ 2857501 h 3788731"/>
              <a:gd name="connsiteX24" fmla="*/ 28282 w 2772385"/>
              <a:gd name="connsiteY24" fmla="*/ 2975307 h 3788731"/>
              <a:gd name="connsiteX25" fmla="*/ 258285 w 2772385"/>
              <a:gd name="connsiteY25" fmla="*/ 3087504 h 3788731"/>
              <a:gd name="connsiteX26" fmla="*/ 527559 w 2772385"/>
              <a:gd name="connsiteY26" fmla="*/ 2986527 h 3788731"/>
              <a:gd name="connsiteX27" fmla="*/ 488288 w 2772385"/>
              <a:gd name="connsiteY27" fmla="*/ 3154821 h 3788731"/>
              <a:gd name="connsiteX28" fmla="*/ 561215 w 2772385"/>
              <a:gd name="connsiteY28" fmla="*/ 3194090 h 3788731"/>
              <a:gd name="connsiteX29" fmla="*/ 381702 w 2772385"/>
              <a:gd name="connsiteY29" fmla="*/ 3592387 h 3788731"/>
              <a:gd name="connsiteX30" fmla="*/ 190968 w 2772385"/>
              <a:gd name="connsiteY30" fmla="*/ 3665315 h 3788731"/>
              <a:gd name="connsiteX31" fmla="*/ 258286 w 2772385"/>
              <a:gd name="connsiteY31" fmla="*/ 3766291 h 3788731"/>
              <a:gd name="connsiteX32" fmla="*/ 549996 w 2772385"/>
              <a:gd name="connsiteY32" fmla="*/ 3788731 h 3788731"/>
              <a:gd name="connsiteX33" fmla="*/ 583655 w 2772385"/>
              <a:gd name="connsiteY33" fmla="*/ 3581168 h 3788731"/>
              <a:gd name="connsiteX34" fmla="*/ 639753 w 2772385"/>
              <a:gd name="connsiteY34" fmla="*/ 3575558 h 3788731"/>
              <a:gd name="connsiteX35" fmla="*/ 684632 w 2772385"/>
              <a:gd name="connsiteY35" fmla="*/ 3698974 h 3788731"/>
              <a:gd name="connsiteX36" fmla="*/ 768779 w 2772385"/>
              <a:gd name="connsiteY36" fmla="*/ 3704584 h 3788731"/>
              <a:gd name="connsiteX37" fmla="*/ 774389 w 2772385"/>
              <a:gd name="connsiteY37" fmla="*/ 3474581 h 3788731"/>
              <a:gd name="connsiteX38" fmla="*/ 740730 w 2772385"/>
              <a:gd name="connsiteY38" fmla="*/ 3205310 h 3788731"/>
              <a:gd name="connsiteX39" fmla="*/ 897805 w 2772385"/>
              <a:gd name="connsiteY39" fmla="*/ 2627499 h 3788731"/>
              <a:gd name="connsiteX40" fmla="*/ 1161466 w 2772385"/>
              <a:gd name="connsiteY40" fmla="*/ 2520912 h 3788731"/>
              <a:gd name="connsiteX41" fmla="*/ 1526104 w 2772385"/>
              <a:gd name="connsiteY41" fmla="*/ 2627499 h 3788731"/>
              <a:gd name="connsiteX42" fmla="*/ 1587812 w 2772385"/>
              <a:gd name="connsiteY42" fmla="*/ 2627499 h 3788731"/>
              <a:gd name="connsiteX43" fmla="*/ 1643910 w 2772385"/>
              <a:gd name="connsiteY43" fmla="*/ 2728476 h 3788731"/>
              <a:gd name="connsiteX44" fmla="*/ 1795375 w 2772385"/>
              <a:gd name="connsiteY44" fmla="*/ 2762134 h 3788731"/>
              <a:gd name="connsiteX45" fmla="*/ 1806595 w 2772385"/>
              <a:gd name="connsiteY45" fmla="*/ 2795793 h 3788731"/>
              <a:gd name="connsiteX46" fmla="*/ 1767326 w 2772385"/>
              <a:gd name="connsiteY46" fmla="*/ 2997747 h 3788731"/>
              <a:gd name="connsiteX47" fmla="*/ 1744887 w 2772385"/>
              <a:gd name="connsiteY47" fmla="*/ 3323116 h 3788731"/>
              <a:gd name="connsiteX48" fmla="*/ 1537324 w 2772385"/>
              <a:gd name="connsiteY48" fmla="*/ 3345555 h 3788731"/>
              <a:gd name="connsiteX49" fmla="*/ 1200735 w 2772385"/>
              <a:gd name="connsiteY49" fmla="*/ 3396044 h 3788731"/>
              <a:gd name="connsiteX50" fmla="*/ 1172686 w 2772385"/>
              <a:gd name="connsiteY50" fmla="*/ 3468971 h 3788731"/>
              <a:gd name="connsiteX51" fmla="*/ 1110978 w 2772385"/>
              <a:gd name="connsiteY51" fmla="*/ 3497020 h 3788731"/>
              <a:gd name="connsiteX52" fmla="*/ 1139027 w 2772385"/>
              <a:gd name="connsiteY52" fmla="*/ 3631656 h 3788731"/>
              <a:gd name="connsiteX53" fmla="*/ 1279272 w 2772385"/>
              <a:gd name="connsiteY53" fmla="*/ 3637266 h 3788731"/>
              <a:gd name="connsiteX54" fmla="*/ 1273662 w 2772385"/>
              <a:gd name="connsiteY54" fmla="*/ 3485801 h 3788731"/>
              <a:gd name="connsiteX55" fmla="*/ 1453176 w 2772385"/>
              <a:gd name="connsiteY55" fmla="*/ 3497020 h 3788731"/>
              <a:gd name="connsiteX56" fmla="*/ 1425127 w 2772385"/>
              <a:gd name="connsiteY56" fmla="*/ 3575558 h 3788731"/>
              <a:gd name="connsiteX57" fmla="*/ 1397078 w 2772385"/>
              <a:gd name="connsiteY57" fmla="*/ 3637266 h 3788731"/>
              <a:gd name="connsiteX58" fmla="*/ 1312931 w 2772385"/>
              <a:gd name="connsiteY58" fmla="*/ 3654095 h 3788731"/>
              <a:gd name="connsiteX59" fmla="*/ 1447567 w 2772385"/>
              <a:gd name="connsiteY59" fmla="*/ 3777511 h 3788731"/>
              <a:gd name="connsiteX60" fmla="*/ 1514884 w 2772385"/>
              <a:gd name="connsiteY60" fmla="*/ 3642876 h 3788731"/>
              <a:gd name="connsiteX61" fmla="*/ 1817814 w 2772385"/>
              <a:gd name="connsiteY61" fmla="*/ 3541899 h 3788731"/>
              <a:gd name="connsiteX62" fmla="*/ 2154403 w 2772385"/>
              <a:gd name="connsiteY62" fmla="*/ 3614826 h 3788731"/>
              <a:gd name="connsiteX63" fmla="*/ 2109525 w 2772385"/>
              <a:gd name="connsiteY63" fmla="*/ 3715803 h 3788731"/>
              <a:gd name="connsiteX64" fmla="*/ 2204892 w 2772385"/>
              <a:gd name="connsiteY64" fmla="*/ 3783121 h 3788731"/>
              <a:gd name="connsiteX65" fmla="*/ 2277819 w 2772385"/>
              <a:gd name="connsiteY65" fmla="*/ 3732633 h 3788731"/>
              <a:gd name="connsiteX66" fmla="*/ 2266600 w 2772385"/>
              <a:gd name="connsiteY66" fmla="*/ 3637266 h 3788731"/>
              <a:gd name="connsiteX67" fmla="*/ 2446114 w 2772385"/>
              <a:gd name="connsiteY67" fmla="*/ 3558728 h 3788731"/>
              <a:gd name="connsiteX68" fmla="*/ 2429284 w 2772385"/>
              <a:gd name="connsiteY68" fmla="*/ 3384824 h 3788731"/>
              <a:gd name="connsiteX69" fmla="*/ 1924401 w 2772385"/>
              <a:gd name="connsiteY69" fmla="*/ 3356775 h 3788731"/>
              <a:gd name="connsiteX70" fmla="*/ 1913181 w 2772385"/>
              <a:gd name="connsiteY70" fmla="*/ 3031406 h 3788731"/>
              <a:gd name="connsiteX71" fmla="*/ 1879522 w 2772385"/>
              <a:gd name="connsiteY71" fmla="*/ 3014576 h 3788731"/>
              <a:gd name="connsiteX72" fmla="*/ 1901962 w 2772385"/>
              <a:gd name="connsiteY72" fmla="*/ 2835062 h 3788731"/>
              <a:gd name="connsiteX73" fmla="*/ 1857083 w 2772385"/>
              <a:gd name="connsiteY73" fmla="*/ 2773354 h 3788731"/>
              <a:gd name="connsiteX74" fmla="*/ 2103915 w 2772385"/>
              <a:gd name="connsiteY74" fmla="*/ 2717256 h 3788731"/>
              <a:gd name="connsiteX75" fmla="*/ 2126354 w 2772385"/>
              <a:gd name="connsiteY75" fmla="*/ 2588230 h 3788731"/>
              <a:gd name="connsiteX76" fmla="*/ 2367576 w 2772385"/>
              <a:gd name="connsiteY76" fmla="*/ 2621889 h 3788731"/>
              <a:gd name="connsiteX77" fmla="*/ 2591969 w 2772385"/>
              <a:gd name="connsiteY77" fmla="*/ 2032858 h 3788731"/>
              <a:gd name="connsiteX78" fmla="*/ 2547090 w 2772385"/>
              <a:gd name="connsiteY78" fmla="*/ 1948711 h 3788731"/>
              <a:gd name="connsiteX79" fmla="*/ 2692946 w 2772385"/>
              <a:gd name="connsiteY79" fmla="*/ 1460657 h 3788731"/>
              <a:gd name="connsiteX80" fmla="*/ 2636848 w 2772385"/>
              <a:gd name="connsiteY80" fmla="*/ 1354071 h 3788731"/>
              <a:gd name="connsiteX81" fmla="*/ 2479772 w 2772385"/>
              <a:gd name="connsiteY81" fmla="*/ 798699 h 3788731"/>
              <a:gd name="connsiteX82" fmla="*/ 2737825 w 2772385"/>
              <a:gd name="connsiteY82" fmla="*/ 675283 h 3788731"/>
              <a:gd name="connsiteX83" fmla="*/ 2709775 w 2772385"/>
              <a:gd name="connsiteY83" fmla="*/ 434061 h 3788731"/>
              <a:gd name="connsiteX84" fmla="*/ 2625628 w 2772385"/>
              <a:gd name="connsiteY84" fmla="*/ 86253 h 3788731"/>
              <a:gd name="connsiteX0" fmla="*/ 2625628 w 2772385"/>
              <a:gd name="connsiteY0" fmla="*/ 86253 h 3811169"/>
              <a:gd name="connsiteX1" fmla="*/ 2429284 w 2772385"/>
              <a:gd name="connsiteY1" fmla="*/ 2105 h 3811169"/>
              <a:gd name="connsiteX2" fmla="*/ 2188062 w 2772385"/>
              <a:gd name="connsiteY2" fmla="*/ 159180 h 3811169"/>
              <a:gd name="connsiteX3" fmla="*/ 2087086 w 2772385"/>
              <a:gd name="connsiteY3" fmla="*/ 198449 h 3811169"/>
              <a:gd name="connsiteX4" fmla="*/ 2137574 w 2772385"/>
              <a:gd name="connsiteY4" fmla="*/ 288206 h 3811169"/>
              <a:gd name="connsiteX5" fmla="*/ 2025378 w 2772385"/>
              <a:gd name="connsiteY5" fmla="*/ 450890 h 3811169"/>
              <a:gd name="connsiteX6" fmla="*/ 2131966 w 2772385"/>
              <a:gd name="connsiteY6" fmla="*/ 585526 h 3811169"/>
              <a:gd name="connsiteX7" fmla="*/ 2154403 w 2772385"/>
              <a:gd name="connsiteY7" fmla="*/ 708942 h 3811169"/>
              <a:gd name="connsiteX8" fmla="*/ 2025378 w 2772385"/>
              <a:gd name="connsiteY8" fmla="*/ 753820 h 3811169"/>
              <a:gd name="connsiteX9" fmla="*/ 1991719 w 2772385"/>
              <a:gd name="connsiteY9" fmla="*/ 821138 h 3811169"/>
              <a:gd name="connsiteX10" fmla="*/ 1991719 w 2772385"/>
              <a:gd name="connsiteY10" fmla="*/ 708942 h 3811169"/>
              <a:gd name="connsiteX11" fmla="*/ 1941230 w 2772385"/>
              <a:gd name="connsiteY11" fmla="*/ 669673 h 3811169"/>
              <a:gd name="connsiteX12" fmla="*/ 1778546 w 2772385"/>
              <a:gd name="connsiteY12" fmla="*/ 770649 h 3811169"/>
              <a:gd name="connsiteX13" fmla="*/ 1397078 w 2772385"/>
              <a:gd name="connsiteY13" fmla="*/ 579916 h 3811169"/>
              <a:gd name="connsiteX14" fmla="*/ 1660739 w 2772385"/>
              <a:gd name="connsiteY14" fmla="*/ 1129678 h 3811169"/>
              <a:gd name="connsiteX15" fmla="*/ 1795375 w 2772385"/>
              <a:gd name="connsiteY15" fmla="*/ 1225045 h 3811169"/>
              <a:gd name="connsiteX16" fmla="*/ 1643910 w 2772385"/>
              <a:gd name="connsiteY16" fmla="*/ 1449437 h 3811169"/>
              <a:gd name="connsiteX17" fmla="*/ 1722448 w 2772385"/>
              <a:gd name="connsiteY17" fmla="*/ 1668220 h 3811169"/>
              <a:gd name="connsiteX18" fmla="*/ 1812205 w 2772385"/>
              <a:gd name="connsiteY18" fmla="*/ 1662611 h 3811169"/>
              <a:gd name="connsiteX19" fmla="*/ 1621470 w 2772385"/>
              <a:gd name="connsiteY19" fmla="*/ 1858954 h 3811169"/>
              <a:gd name="connsiteX20" fmla="*/ 909024 w 2772385"/>
              <a:gd name="connsiteY20" fmla="*/ 1578463 h 3811169"/>
              <a:gd name="connsiteX21" fmla="*/ 454629 w 2772385"/>
              <a:gd name="connsiteY21" fmla="*/ 2605060 h 3811169"/>
              <a:gd name="connsiteX22" fmla="*/ 258286 w 2772385"/>
              <a:gd name="connsiteY22" fmla="*/ 2812623 h 3811169"/>
              <a:gd name="connsiteX23" fmla="*/ 39503 w 2772385"/>
              <a:gd name="connsiteY23" fmla="*/ 2857501 h 3811169"/>
              <a:gd name="connsiteX24" fmla="*/ 28282 w 2772385"/>
              <a:gd name="connsiteY24" fmla="*/ 2975307 h 3811169"/>
              <a:gd name="connsiteX25" fmla="*/ 258285 w 2772385"/>
              <a:gd name="connsiteY25" fmla="*/ 3087504 h 3811169"/>
              <a:gd name="connsiteX26" fmla="*/ 527559 w 2772385"/>
              <a:gd name="connsiteY26" fmla="*/ 2986527 h 3811169"/>
              <a:gd name="connsiteX27" fmla="*/ 488288 w 2772385"/>
              <a:gd name="connsiteY27" fmla="*/ 3154821 h 3811169"/>
              <a:gd name="connsiteX28" fmla="*/ 561215 w 2772385"/>
              <a:gd name="connsiteY28" fmla="*/ 3194090 h 3811169"/>
              <a:gd name="connsiteX29" fmla="*/ 381702 w 2772385"/>
              <a:gd name="connsiteY29" fmla="*/ 3592387 h 3811169"/>
              <a:gd name="connsiteX30" fmla="*/ 190968 w 2772385"/>
              <a:gd name="connsiteY30" fmla="*/ 3665315 h 3811169"/>
              <a:gd name="connsiteX31" fmla="*/ 280726 w 2772385"/>
              <a:gd name="connsiteY31" fmla="*/ 3811169 h 3811169"/>
              <a:gd name="connsiteX32" fmla="*/ 549996 w 2772385"/>
              <a:gd name="connsiteY32" fmla="*/ 3788731 h 3811169"/>
              <a:gd name="connsiteX33" fmla="*/ 583655 w 2772385"/>
              <a:gd name="connsiteY33" fmla="*/ 3581168 h 3811169"/>
              <a:gd name="connsiteX34" fmla="*/ 639753 w 2772385"/>
              <a:gd name="connsiteY34" fmla="*/ 3575558 h 3811169"/>
              <a:gd name="connsiteX35" fmla="*/ 684632 w 2772385"/>
              <a:gd name="connsiteY35" fmla="*/ 3698974 h 3811169"/>
              <a:gd name="connsiteX36" fmla="*/ 768779 w 2772385"/>
              <a:gd name="connsiteY36" fmla="*/ 3704584 h 3811169"/>
              <a:gd name="connsiteX37" fmla="*/ 774389 w 2772385"/>
              <a:gd name="connsiteY37" fmla="*/ 3474581 h 3811169"/>
              <a:gd name="connsiteX38" fmla="*/ 740730 w 2772385"/>
              <a:gd name="connsiteY38" fmla="*/ 3205310 h 3811169"/>
              <a:gd name="connsiteX39" fmla="*/ 897805 w 2772385"/>
              <a:gd name="connsiteY39" fmla="*/ 2627499 h 3811169"/>
              <a:gd name="connsiteX40" fmla="*/ 1161466 w 2772385"/>
              <a:gd name="connsiteY40" fmla="*/ 2520912 h 3811169"/>
              <a:gd name="connsiteX41" fmla="*/ 1526104 w 2772385"/>
              <a:gd name="connsiteY41" fmla="*/ 2627499 h 3811169"/>
              <a:gd name="connsiteX42" fmla="*/ 1587812 w 2772385"/>
              <a:gd name="connsiteY42" fmla="*/ 2627499 h 3811169"/>
              <a:gd name="connsiteX43" fmla="*/ 1643910 w 2772385"/>
              <a:gd name="connsiteY43" fmla="*/ 2728476 h 3811169"/>
              <a:gd name="connsiteX44" fmla="*/ 1795375 w 2772385"/>
              <a:gd name="connsiteY44" fmla="*/ 2762134 h 3811169"/>
              <a:gd name="connsiteX45" fmla="*/ 1806595 w 2772385"/>
              <a:gd name="connsiteY45" fmla="*/ 2795793 h 3811169"/>
              <a:gd name="connsiteX46" fmla="*/ 1767326 w 2772385"/>
              <a:gd name="connsiteY46" fmla="*/ 2997747 h 3811169"/>
              <a:gd name="connsiteX47" fmla="*/ 1744887 w 2772385"/>
              <a:gd name="connsiteY47" fmla="*/ 3323116 h 3811169"/>
              <a:gd name="connsiteX48" fmla="*/ 1537324 w 2772385"/>
              <a:gd name="connsiteY48" fmla="*/ 3345555 h 3811169"/>
              <a:gd name="connsiteX49" fmla="*/ 1200735 w 2772385"/>
              <a:gd name="connsiteY49" fmla="*/ 3396044 h 3811169"/>
              <a:gd name="connsiteX50" fmla="*/ 1172686 w 2772385"/>
              <a:gd name="connsiteY50" fmla="*/ 3468971 h 3811169"/>
              <a:gd name="connsiteX51" fmla="*/ 1110978 w 2772385"/>
              <a:gd name="connsiteY51" fmla="*/ 3497020 h 3811169"/>
              <a:gd name="connsiteX52" fmla="*/ 1139027 w 2772385"/>
              <a:gd name="connsiteY52" fmla="*/ 3631656 h 3811169"/>
              <a:gd name="connsiteX53" fmla="*/ 1279272 w 2772385"/>
              <a:gd name="connsiteY53" fmla="*/ 3637266 h 3811169"/>
              <a:gd name="connsiteX54" fmla="*/ 1273662 w 2772385"/>
              <a:gd name="connsiteY54" fmla="*/ 3485801 h 3811169"/>
              <a:gd name="connsiteX55" fmla="*/ 1453176 w 2772385"/>
              <a:gd name="connsiteY55" fmla="*/ 3497020 h 3811169"/>
              <a:gd name="connsiteX56" fmla="*/ 1425127 w 2772385"/>
              <a:gd name="connsiteY56" fmla="*/ 3575558 h 3811169"/>
              <a:gd name="connsiteX57" fmla="*/ 1397078 w 2772385"/>
              <a:gd name="connsiteY57" fmla="*/ 3637266 h 3811169"/>
              <a:gd name="connsiteX58" fmla="*/ 1312931 w 2772385"/>
              <a:gd name="connsiteY58" fmla="*/ 3654095 h 3811169"/>
              <a:gd name="connsiteX59" fmla="*/ 1447567 w 2772385"/>
              <a:gd name="connsiteY59" fmla="*/ 3777511 h 3811169"/>
              <a:gd name="connsiteX60" fmla="*/ 1514884 w 2772385"/>
              <a:gd name="connsiteY60" fmla="*/ 3642876 h 3811169"/>
              <a:gd name="connsiteX61" fmla="*/ 1817814 w 2772385"/>
              <a:gd name="connsiteY61" fmla="*/ 3541899 h 3811169"/>
              <a:gd name="connsiteX62" fmla="*/ 2154403 w 2772385"/>
              <a:gd name="connsiteY62" fmla="*/ 3614826 h 3811169"/>
              <a:gd name="connsiteX63" fmla="*/ 2109525 w 2772385"/>
              <a:gd name="connsiteY63" fmla="*/ 3715803 h 3811169"/>
              <a:gd name="connsiteX64" fmla="*/ 2204892 w 2772385"/>
              <a:gd name="connsiteY64" fmla="*/ 3783121 h 3811169"/>
              <a:gd name="connsiteX65" fmla="*/ 2277819 w 2772385"/>
              <a:gd name="connsiteY65" fmla="*/ 3732633 h 3811169"/>
              <a:gd name="connsiteX66" fmla="*/ 2266600 w 2772385"/>
              <a:gd name="connsiteY66" fmla="*/ 3637266 h 3811169"/>
              <a:gd name="connsiteX67" fmla="*/ 2446114 w 2772385"/>
              <a:gd name="connsiteY67" fmla="*/ 3558728 h 3811169"/>
              <a:gd name="connsiteX68" fmla="*/ 2429284 w 2772385"/>
              <a:gd name="connsiteY68" fmla="*/ 3384824 h 3811169"/>
              <a:gd name="connsiteX69" fmla="*/ 1924401 w 2772385"/>
              <a:gd name="connsiteY69" fmla="*/ 3356775 h 3811169"/>
              <a:gd name="connsiteX70" fmla="*/ 1913181 w 2772385"/>
              <a:gd name="connsiteY70" fmla="*/ 3031406 h 3811169"/>
              <a:gd name="connsiteX71" fmla="*/ 1879522 w 2772385"/>
              <a:gd name="connsiteY71" fmla="*/ 3014576 h 3811169"/>
              <a:gd name="connsiteX72" fmla="*/ 1901962 w 2772385"/>
              <a:gd name="connsiteY72" fmla="*/ 2835062 h 3811169"/>
              <a:gd name="connsiteX73" fmla="*/ 1857083 w 2772385"/>
              <a:gd name="connsiteY73" fmla="*/ 2773354 h 3811169"/>
              <a:gd name="connsiteX74" fmla="*/ 2103915 w 2772385"/>
              <a:gd name="connsiteY74" fmla="*/ 2717256 h 3811169"/>
              <a:gd name="connsiteX75" fmla="*/ 2126354 w 2772385"/>
              <a:gd name="connsiteY75" fmla="*/ 2588230 h 3811169"/>
              <a:gd name="connsiteX76" fmla="*/ 2367576 w 2772385"/>
              <a:gd name="connsiteY76" fmla="*/ 2621889 h 3811169"/>
              <a:gd name="connsiteX77" fmla="*/ 2591969 w 2772385"/>
              <a:gd name="connsiteY77" fmla="*/ 2032858 h 3811169"/>
              <a:gd name="connsiteX78" fmla="*/ 2547090 w 2772385"/>
              <a:gd name="connsiteY78" fmla="*/ 1948711 h 3811169"/>
              <a:gd name="connsiteX79" fmla="*/ 2692946 w 2772385"/>
              <a:gd name="connsiteY79" fmla="*/ 1460657 h 3811169"/>
              <a:gd name="connsiteX80" fmla="*/ 2636848 w 2772385"/>
              <a:gd name="connsiteY80" fmla="*/ 1354071 h 3811169"/>
              <a:gd name="connsiteX81" fmla="*/ 2479772 w 2772385"/>
              <a:gd name="connsiteY81" fmla="*/ 798699 h 3811169"/>
              <a:gd name="connsiteX82" fmla="*/ 2737825 w 2772385"/>
              <a:gd name="connsiteY82" fmla="*/ 675283 h 3811169"/>
              <a:gd name="connsiteX83" fmla="*/ 2709775 w 2772385"/>
              <a:gd name="connsiteY83" fmla="*/ 434061 h 3811169"/>
              <a:gd name="connsiteX84" fmla="*/ 2625628 w 2772385"/>
              <a:gd name="connsiteY84" fmla="*/ 86253 h 3811169"/>
              <a:gd name="connsiteX0" fmla="*/ 2625628 w 2772385"/>
              <a:gd name="connsiteY0" fmla="*/ 86253 h 3811169"/>
              <a:gd name="connsiteX1" fmla="*/ 2429284 w 2772385"/>
              <a:gd name="connsiteY1" fmla="*/ 2105 h 3811169"/>
              <a:gd name="connsiteX2" fmla="*/ 2188062 w 2772385"/>
              <a:gd name="connsiteY2" fmla="*/ 159180 h 3811169"/>
              <a:gd name="connsiteX3" fmla="*/ 2087086 w 2772385"/>
              <a:gd name="connsiteY3" fmla="*/ 198449 h 3811169"/>
              <a:gd name="connsiteX4" fmla="*/ 2137574 w 2772385"/>
              <a:gd name="connsiteY4" fmla="*/ 288206 h 3811169"/>
              <a:gd name="connsiteX5" fmla="*/ 2025378 w 2772385"/>
              <a:gd name="connsiteY5" fmla="*/ 450890 h 3811169"/>
              <a:gd name="connsiteX6" fmla="*/ 2131966 w 2772385"/>
              <a:gd name="connsiteY6" fmla="*/ 585526 h 3811169"/>
              <a:gd name="connsiteX7" fmla="*/ 2154403 w 2772385"/>
              <a:gd name="connsiteY7" fmla="*/ 708942 h 3811169"/>
              <a:gd name="connsiteX8" fmla="*/ 2025378 w 2772385"/>
              <a:gd name="connsiteY8" fmla="*/ 753820 h 3811169"/>
              <a:gd name="connsiteX9" fmla="*/ 1991719 w 2772385"/>
              <a:gd name="connsiteY9" fmla="*/ 821138 h 3811169"/>
              <a:gd name="connsiteX10" fmla="*/ 1991719 w 2772385"/>
              <a:gd name="connsiteY10" fmla="*/ 708942 h 3811169"/>
              <a:gd name="connsiteX11" fmla="*/ 1941230 w 2772385"/>
              <a:gd name="connsiteY11" fmla="*/ 669673 h 3811169"/>
              <a:gd name="connsiteX12" fmla="*/ 1778546 w 2772385"/>
              <a:gd name="connsiteY12" fmla="*/ 770649 h 3811169"/>
              <a:gd name="connsiteX13" fmla="*/ 1397078 w 2772385"/>
              <a:gd name="connsiteY13" fmla="*/ 579916 h 3811169"/>
              <a:gd name="connsiteX14" fmla="*/ 1660739 w 2772385"/>
              <a:gd name="connsiteY14" fmla="*/ 1129678 h 3811169"/>
              <a:gd name="connsiteX15" fmla="*/ 1795375 w 2772385"/>
              <a:gd name="connsiteY15" fmla="*/ 1225045 h 3811169"/>
              <a:gd name="connsiteX16" fmla="*/ 1643910 w 2772385"/>
              <a:gd name="connsiteY16" fmla="*/ 1449437 h 3811169"/>
              <a:gd name="connsiteX17" fmla="*/ 1722448 w 2772385"/>
              <a:gd name="connsiteY17" fmla="*/ 1668220 h 3811169"/>
              <a:gd name="connsiteX18" fmla="*/ 1812205 w 2772385"/>
              <a:gd name="connsiteY18" fmla="*/ 1662611 h 3811169"/>
              <a:gd name="connsiteX19" fmla="*/ 1621470 w 2772385"/>
              <a:gd name="connsiteY19" fmla="*/ 1858954 h 3811169"/>
              <a:gd name="connsiteX20" fmla="*/ 909024 w 2772385"/>
              <a:gd name="connsiteY20" fmla="*/ 1578463 h 3811169"/>
              <a:gd name="connsiteX21" fmla="*/ 454629 w 2772385"/>
              <a:gd name="connsiteY21" fmla="*/ 2605060 h 3811169"/>
              <a:gd name="connsiteX22" fmla="*/ 258286 w 2772385"/>
              <a:gd name="connsiteY22" fmla="*/ 2812623 h 3811169"/>
              <a:gd name="connsiteX23" fmla="*/ 39503 w 2772385"/>
              <a:gd name="connsiteY23" fmla="*/ 2857501 h 3811169"/>
              <a:gd name="connsiteX24" fmla="*/ 28282 w 2772385"/>
              <a:gd name="connsiteY24" fmla="*/ 2975307 h 3811169"/>
              <a:gd name="connsiteX25" fmla="*/ 258285 w 2772385"/>
              <a:gd name="connsiteY25" fmla="*/ 3087504 h 3811169"/>
              <a:gd name="connsiteX26" fmla="*/ 527559 w 2772385"/>
              <a:gd name="connsiteY26" fmla="*/ 2986527 h 3811169"/>
              <a:gd name="connsiteX27" fmla="*/ 488288 w 2772385"/>
              <a:gd name="connsiteY27" fmla="*/ 3154821 h 3811169"/>
              <a:gd name="connsiteX28" fmla="*/ 561215 w 2772385"/>
              <a:gd name="connsiteY28" fmla="*/ 3194090 h 3811169"/>
              <a:gd name="connsiteX29" fmla="*/ 381702 w 2772385"/>
              <a:gd name="connsiteY29" fmla="*/ 3592387 h 3811169"/>
              <a:gd name="connsiteX30" fmla="*/ 213407 w 2772385"/>
              <a:gd name="connsiteY30" fmla="*/ 3743852 h 3811169"/>
              <a:gd name="connsiteX31" fmla="*/ 280726 w 2772385"/>
              <a:gd name="connsiteY31" fmla="*/ 3811169 h 3811169"/>
              <a:gd name="connsiteX32" fmla="*/ 549996 w 2772385"/>
              <a:gd name="connsiteY32" fmla="*/ 3788731 h 3811169"/>
              <a:gd name="connsiteX33" fmla="*/ 583655 w 2772385"/>
              <a:gd name="connsiteY33" fmla="*/ 3581168 h 3811169"/>
              <a:gd name="connsiteX34" fmla="*/ 639753 w 2772385"/>
              <a:gd name="connsiteY34" fmla="*/ 3575558 h 3811169"/>
              <a:gd name="connsiteX35" fmla="*/ 684632 w 2772385"/>
              <a:gd name="connsiteY35" fmla="*/ 3698974 h 3811169"/>
              <a:gd name="connsiteX36" fmla="*/ 768779 w 2772385"/>
              <a:gd name="connsiteY36" fmla="*/ 3704584 h 3811169"/>
              <a:gd name="connsiteX37" fmla="*/ 774389 w 2772385"/>
              <a:gd name="connsiteY37" fmla="*/ 3474581 h 3811169"/>
              <a:gd name="connsiteX38" fmla="*/ 740730 w 2772385"/>
              <a:gd name="connsiteY38" fmla="*/ 3205310 h 3811169"/>
              <a:gd name="connsiteX39" fmla="*/ 897805 w 2772385"/>
              <a:gd name="connsiteY39" fmla="*/ 2627499 h 3811169"/>
              <a:gd name="connsiteX40" fmla="*/ 1161466 w 2772385"/>
              <a:gd name="connsiteY40" fmla="*/ 2520912 h 3811169"/>
              <a:gd name="connsiteX41" fmla="*/ 1526104 w 2772385"/>
              <a:gd name="connsiteY41" fmla="*/ 2627499 h 3811169"/>
              <a:gd name="connsiteX42" fmla="*/ 1587812 w 2772385"/>
              <a:gd name="connsiteY42" fmla="*/ 2627499 h 3811169"/>
              <a:gd name="connsiteX43" fmla="*/ 1643910 w 2772385"/>
              <a:gd name="connsiteY43" fmla="*/ 2728476 h 3811169"/>
              <a:gd name="connsiteX44" fmla="*/ 1795375 w 2772385"/>
              <a:gd name="connsiteY44" fmla="*/ 2762134 h 3811169"/>
              <a:gd name="connsiteX45" fmla="*/ 1806595 w 2772385"/>
              <a:gd name="connsiteY45" fmla="*/ 2795793 h 3811169"/>
              <a:gd name="connsiteX46" fmla="*/ 1767326 w 2772385"/>
              <a:gd name="connsiteY46" fmla="*/ 2997747 h 3811169"/>
              <a:gd name="connsiteX47" fmla="*/ 1744887 w 2772385"/>
              <a:gd name="connsiteY47" fmla="*/ 3323116 h 3811169"/>
              <a:gd name="connsiteX48" fmla="*/ 1537324 w 2772385"/>
              <a:gd name="connsiteY48" fmla="*/ 3345555 h 3811169"/>
              <a:gd name="connsiteX49" fmla="*/ 1200735 w 2772385"/>
              <a:gd name="connsiteY49" fmla="*/ 3396044 h 3811169"/>
              <a:gd name="connsiteX50" fmla="*/ 1172686 w 2772385"/>
              <a:gd name="connsiteY50" fmla="*/ 3468971 h 3811169"/>
              <a:gd name="connsiteX51" fmla="*/ 1110978 w 2772385"/>
              <a:gd name="connsiteY51" fmla="*/ 3497020 h 3811169"/>
              <a:gd name="connsiteX52" fmla="*/ 1139027 w 2772385"/>
              <a:gd name="connsiteY52" fmla="*/ 3631656 h 3811169"/>
              <a:gd name="connsiteX53" fmla="*/ 1279272 w 2772385"/>
              <a:gd name="connsiteY53" fmla="*/ 3637266 h 3811169"/>
              <a:gd name="connsiteX54" fmla="*/ 1273662 w 2772385"/>
              <a:gd name="connsiteY54" fmla="*/ 3485801 h 3811169"/>
              <a:gd name="connsiteX55" fmla="*/ 1453176 w 2772385"/>
              <a:gd name="connsiteY55" fmla="*/ 3497020 h 3811169"/>
              <a:gd name="connsiteX56" fmla="*/ 1425127 w 2772385"/>
              <a:gd name="connsiteY56" fmla="*/ 3575558 h 3811169"/>
              <a:gd name="connsiteX57" fmla="*/ 1397078 w 2772385"/>
              <a:gd name="connsiteY57" fmla="*/ 3637266 h 3811169"/>
              <a:gd name="connsiteX58" fmla="*/ 1312931 w 2772385"/>
              <a:gd name="connsiteY58" fmla="*/ 3654095 h 3811169"/>
              <a:gd name="connsiteX59" fmla="*/ 1447567 w 2772385"/>
              <a:gd name="connsiteY59" fmla="*/ 3777511 h 3811169"/>
              <a:gd name="connsiteX60" fmla="*/ 1514884 w 2772385"/>
              <a:gd name="connsiteY60" fmla="*/ 3642876 h 3811169"/>
              <a:gd name="connsiteX61" fmla="*/ 1817814 w 2772385"/>
              <a:gd name="connsiteY61" fmla="*/ 3541899 h 3811169"/>
              <a:gd name="connsiteX62" fmla="*/ 2154403 w 2772385"/>
              <a:gd name="connsiteY62" fmla="*/ 3614826 h 3811169"/>
              <a:gd name="connsiteX63" fmla="*/ 2109525 w 2772385"/>
              <a:gd name="connsiteY63" fmla="*/ 3715803 h 3811169"/>
              <a:gd name="connsiteX64" fmla="*/ 2204892 w 2772385"/>
              <a:gd name="connsiteY64" fmla="*/ 3783121 h 3811169"/>
              <a:gd name="connsiteX65" fmla="*/ 2277819 w 2772385"/>
              <a:gd name="connsiteY65" fmla="*/ 3732633 h 3811169"/>
              <a:gd name="connsiteX66" fmla="*/ 2266600 w 2772385"/>
              <a:gd name="connsiteY66" fmla="*/ 3637266 h 3811169"/>
              <a:gd name="connsiteX67" fmla="*/ 2446114 w 2772385"/>
              <a:gd name="connsiteY67" fmla="*/ 3558728 h 3811169"/>
              <a:gd name="connsiteX68" fmla="*/ 2429284 w 2772385"/>
              <a:gd name="connsiteY68" fmla="*/ 3384824 h 3811169"/>
              <a:gd name="connsiteX69" fmla="*/ 1924401 w 2772385"/>
              <a:gd name="connsiteY69" fmla="*/ 3356775 h 3811169"/>
              <a:gd name="connsiteX70" fmla="*/ 1913181 w 2772385"/>
              <a:gd name="connsiteY70" fmla="*/ 3031406 h 3811169"/>
              <a:gd name="connsiteX71" fmla="*/ 1879522 w 2772385"/>
              <a:gd name="connsiteY71" fmla="*/ 3014576 h 3811169"/>
              <a:gd name="connsiteX72" fmla="*/ 1901962 w 2772385"/>
              <a:gd name="connsiteY72" fmla="*/ 2835062 h 3811169"/>
              <a:gd name="connsiteX73" fmla="*/ 1857083 w 2772385"/>
              <a:gd name="connsiteY73" fmla="*/ 2773354 h 3811169"/>
              <a:gd name="connsiteX74" fmla="*/ 2103915 w 2772385"/>
              <a:gd name="connsiteY74" fmla="*/ 2717256 h 3811169"/>
              <a:gd name="connsiteX75" fmla="*/ 2126354 w 2772385"/>
              <a:gd name="connsiteY75" fmla="*/ 2588230 h 3811169"/>
              <a:gd name="connsiteX76" fmla="*/ 2367576 w 2772385"/>
              <a:gd name="connsiteY76" fmla="*/ 2621889 h 3811169"/>
              <a:gd name="connsiteX77" fmla="*/ 2591969 w 2772385"/>
              <a:gd name="connsiteY77" fmla="*/ 2032858 h 3811169"/>
              <a:gd name="connsiteX78" fmla="*/ 2547090 w 2772385"/>
              <a:gd name="connsiteY78" fmla="*/ 1948711 h 3811169"/>
              <a:gd name="connsiteX79" fmla="*/ 2692946 w 2772385"/>
              <a:gd name="connsiteY79" fmla="*/ 1460657 h 3811169"/>
              <a:gd name="connsiteX80" fmla="*/ 2636848 w 2772385"/>
              <a:gd name="connsiteY80" fmla="*/ 1354071 h 3811169"/>
              <a:gd name="connsiteX81" fmla="*/ 2479772 w 2772385"/>
              <a:gd name="connsiteY81" fmla="*/ 798699 h 3811169"/>
              <a:gd name="connsiteX82" fmla="*/ 2737825 w 2772385"/>
              <a:gd name="connsiteY82" fmla="*/ 675283 h 3811169"/>
              <a:gd name="connsiteX83" fmla="*/ 2709775 w 2772385"/>
              <a:gd name="connsiteY83" fmla="*/ 434061 h 3811169"/>
              <a:gd name="connsiteX84" fmla="*/ 2625628 w 2772385"/>
              <a:gd name="connsiteY84" fmla="*/ 86253 h 3811169"/>
              <a:gd name="connsiteX0" fmla="*/ 2625628 w 2772385"/>
              <a:gd name="connsiteY0" fmla="*/ 86253 h 3811169"/>
              <a:gd name="connsiteX1" fmla="*/ 2429284 w 2772385"/>
              <a:gd name="connsiteY1" fmla="*/ 2105 h 3811169"/>
              <a:gd name="connsiteX2" fmla="*/ 2188062 w 2772385"/>
              <a:gd name="connsiteY2" fmla="*/ 159180 h 3811169"/>
              <a:gd name="connsiteX3" fmla="*/ 2087086 w 2772385"/>
              <a:gd name="connsiteY3" fmla="*/ 198449 h 3811169"/>
              <a:gd name="connsiteX4" fmla="*/ 2137574 w 2772385"/>
              <a:gd name="connsiteY4" fmla="*/ 288206 h 3811169"/>
              <a:gd name="connsiteX5" fmla="*/ 2025378 w 2772385"/>
              <a:gd name="connsiteY5" fmla="*/ 450890 h 3811169"/>
              <a:gd name="connsiteX6" fmla="*/ 2131966 w 2772385"/>
              <a:gd name="connsiteY6" fmla="*/ 585526 h 3811169"/>
              <a:gd name="connsiteX7" fmla="*/ 2154403 w 2772385"/>
              <a:gd name="connsiteY7" fmla="*/ 708942 h 3811169"/>
              <a:gd name="connsiteX8" fmla="*/ 2025378 w 2772385"/>
              <a:gd name="connsiteY8" fmla="*/ 753820 h 3811169"/>
              <a:gd name="connsiteX9" fmla="*/ 1991719 w 2772385"/>
              <a:gd name="connsiteY9" fmla="*/ 821138 h 3811169"/>
              <a:gd name="connsiteX10" fmla="*/ 1991719 w 2772385"/>
              <a:gd name="connsiteY10" fmla="*/ 708942 h 3811169"/>
              <a:gd name="connsiteX11" fmla="*/ 1941230 w 2772385"/>
              <a:gd name="connsiteY11" fmla="*/ 669673 h 3811169"/>
              <a:gd name="connsiteX12" fmla="*/ 1778546 w 2772385"/>
              <a:gd name="connsiteY12" fmla="*/ 770649 h 3811169"/>
              <a:gd name="connsiteX13" fmla="*/ 1397078 w 2772385"/>
              <a:gd name="connsiteY13" fmla="*/ 579916 h 3811169"/>
              <a:gd name="connsiteX14" fmla="*/ 1660739 w 2772385"/>
              <a:gd name="connsiteY14" fmla="*/ 1129678 h 3811169"/>
              <a:gd name="connsiteX15" fmla="*/ 1795375 w 2772385"/>
              <a:gd name="connsiteY15" fmla="*/ 1225045 h 3811169"/>
              <a:gd name="connsiteX16" fmla="*/ 1643910 w 2772385"/>
              <a:gd name="connsiteY16" fmla="*/ 1449437 h 3811169"/>
              <a:gd name="connsiteX17" fmla="*/ 1722448 w 2772385"/>
              <a:gd name="connsiteY17" fmla="*/ 1668220 h 3811169"/>
              <a:gd name="connsiteX18" fmla="*/ 1812205 w 2772385"/>
              <a:gd name="connsiteY18" fmla="*/ 1662611 h 3811169"/>
              <a:gd name="connsiteX19" fmla="*/ 1621470 w 2772385"/>
              <a:gd name="connsiteY19" fmla="*/ 1858954 h 3811169"/>
              <a:gd name="connsiteX20" fmla="*/ 909024 w 2772385"/>
              <a:gd name="connsiteY20" fmla="*/ 1578463 h 3811169"/>
              <a:gd name="connsiteX21" fmla="*/ 454629 w 2772385"/>
              <a:gd name="connsiteY21" fmla="*/ 2605060 h 3811169"/>
              <a:gd name="connsiteX22" fmla="*/ 258286 w 2772385"/>
              <a:gd name="connsiteY22" fmla="*/ 2812623 h 3811169"/>
              <a:gd name="connsiteX23" fmla="*/ 39503 w 2772385"/>
              <a:gd name="connsiteY23" fmla="*/ 2857501 h 3811169"/>
              <a:gd name="connsiteX24" fmla="*/ 28282 w 2772385"/>
              <a:gd name="connsiteY24" fmla="*/ 2975307 h 3811169"/>
              <a:gd name="connsiteX25" fmla="*/ 258285 w 2772385"/>
              <a:gd name="connsiteY25" fmla="*/ 3087504 h 3811169"/>
              <a:gd name="connsiteX26" fmla="*/ 527559 w 2772385"/>
              <a:gd name="connsiteY26" fmla="*/ 2986527 h 3811169"/>
              <a:gd name="connsiteX27" fmla="*/ 488288 w 2772385"/>
              <a:gd name="connsiteY27" fmla="*/ 3154821 h 3811169"/>
              <a:gd name="connsiteX28" fmla="*/ 561215 w 2772385"/>
              <a:gd name="connsiteY28" fmla="*/ 3194090 h 3811169"/>
              <a:gd name="connsiteX29" fmla="*/ 381702 w 2772385"/>
              <a:gd name="connsiteY29" fmla="*/ 3592387 h 3811169"/>
              <a:gd name="connsiteX30" fmla="*/ 224627 w 2772385"/>
              <a:gd name="connsiteY30" fmla="*/ 3682144 h 3811169"/>
              <a:gd name="connsiteX31" fmla="*/ 280726 w 2772385"/>
              <a:gd name="connsiteY31" fmla="*/ 3811169 h 3811169"/>
              <a:gd name="connsiteX32" fmla="*/ 549996 w 2772385"/>
              <a:gd name="connsiteY32" fmla="*/ 3788731 h 3811169"/>
              <a:gd name="connsiteX33" fmla="*/ 583655 w 2772385"/>
              <a:gd name="connsiteY33" fmla="*/ 3581168 h 3811169"/>
              <a:gd name="connsiteX34" fmla="*/ 639753 w 2772385"/>
              <a:gd name="connsiteY34" fmla="*/ 3575558 h 3811169"/>
              <a:gd name="connsiteX35" fmla="*/ 684632 w 2772385"/>
              <a:gd name="connsiteY35" fmla="*/ 3698974 h 3811169"/>
              <a:gd name="connsiteX36" fmla="*/ 768779 w 2772385"/>
              <a:gd name="connsiteY36" fmla="*/ 3704584 h 3811169"/>
              <a:gd name="connsiteX37" fmla="*/ 774389 w 2772385"/>
              <a:gd name="connsiteY37" fmla="*/ 3474581 h 3811169"/>
              <a:gd name="connsiteX38" fmla="*/ 740730 w 2772385"/>
              <a:gd name="connsiteY38" fmla="*/ 3205310 h 3811169"/>
              <a:gd name="connsiteX39" fmla="*/ 897805 w 2772385"/>
              <a:gd name="connsiteY39" fmla="*/ 2627499 h 3811169"/>
              <a:gd name="connsiteX40" fmla="*/ 1161466 w 2772385"/>
              <a:gd name="connsiteY40" fmla="*/ 2520912 h 3811169"/>
              <a:gd name="connsiteX41" fmla="*/ 1526104 w 2772385"/>
              <a:gd name="connsiteY41" fmla="*/ 2627499 h 3811169"/>
              <a:gd name="connsiteX42" fmla="*/ 1587812 w 2772385"/>
              <a:gd name="connsiteY42" fmla="*/ 2627499 h 3811169"/>
              <a:gd name="connsiteX43" fmla="*/ 1643910 w 2772385"/>
              <a:gd name="connsiteY43" fmla="*/ 2728476 h 3811169"/>
              <a:gd name="connsiteX44" fmla="*/ 1795375 w 2772385"/>
              <a:gd name="connsiteY44" fmla="*/ 2762134 h 3811169"/>
              <a:gd name="connsiteX45" fmla="*/ 1806595 w 2772385"/>
              <a:gd name="connsiteY45" fmla="*/ 2795793 h 3811169"/>
              <a:gd name="connsiteX46" fmla="*/ 1767326 w 2772385"/>
              <a:gd name="connsiteY46" fmla="*/ 2997747 h 3811169"/>
              <a:gd name="connsiteX47" fmla="*/ 1744887 w 2772385"/>
              <a:gd name="connsiteY47" fmla="*/ 3323116 h 3811169"/>
              <a:gd name="connsiteX48" fmla="*/ 1537324 w 2772385"/>
              <a:gd name="connsiteY48" fmla="*/ 3345555 h 3811169"/>
              <a:gd name="connsiteX49" fmla="*/ 1200735 w 2772385"/>
              <a:gd name="connsiteY49" fmla="*/ 3396044 h 3811169"/>
              <a:gd name="connsiteX50" fmla="*/ 1172686 w 2772385"/>
              <a:gd name="connsiteY50" fmla="*/ 3468971 h 3811169"/>
              <a:gd name="connsiteX51" fmla="*/ 1110978 w 2772385"/>
              <a:gd name="connsiteY51" fmla="*/ 3497020 h 3811169"/>
              <a:gd name="connsiteX52" fmla="*/ 1139027 w 2772385"/>
              <a:gd name="connsiteY52" fmla="*/ 3631656 h 3811169"/>
              <a:gd name="connsiteX53" fmla="*/ 1279272 w 2772385"/>
              <a:gd name="connsiteY53" fmla="*/ 3637266 h 3811169"/>
              <a:gd name="connsiteX54" fmla="*/ 1273662 w 2772385"/>
              <a:gd name="connsiteY54" fmla="*/ 3485801 h 3811169"/>
              <a:gd name="connsiteX55" fmla="*/ 1453176 w 2772385"/>
              <a:gd name="connsiteY55" fmla="*/ 3497020 h 3811169"/>
              <a:gd name="connsiteX56" fmla="*/ 1425127 w 2772385"/>
              <a:gd name="connsiteY56" fmla="*/ 3575558 h 3811169"/>
              <a:gd name="connsiteX57" fmla="*/ 1397078 w 2772385"/>
              <a:gd name="connsiteY57" fmla="*/ 3637266 h 3811169"/>
              <a:gd name="connsiteX58" fmla="*/ 1312931 w 2772385"/>
              <a:gd name="connsiteY58" fmla="*/ 3654095 h 3811169"/>
              <a:gd name="connsiteX59" fmla="*/ 1447567 w 2772385"/>
              <a:gd name="connsiteY59" fmla="*/ 3777511 h 3811169"/>
              <a:gd name="connsiteX60" fmla="*/ 1514884 w 2772385"/>
              <a:gd name="connsiteY60" fmla="*/ 3642876 h 3811169"/>
              <a:gd name="connsiteX61" fmla="*/ 1817814 w 2772385"/>
              <a:gd name="connsiteY61" fmla="*/ 3541899 h 3811169"/>
              <a:gd name="connsiteX62" fmla="*/ 2154403 w 2772385"/>
              <a:gd name="connsiteY62" fmla="*/ 3614826 h 3811169"/>
              <a:gd name="connsiteX63" fmla="*/ 2109525 w 2772385"/>
              <a:gd name="connsiteY63" fmla="*/ 3715803 h 3811169"/>
              <a:gd name="connsiteX64" fmla="*/ 2204892 w 2772385"/>
              <a:gd name="connsiteY64" fmla="*/ 3783121 h 3811169"/>
              <a:gd name="connsiteX65" fmla="*/ 2277819 w 2772385"/>
              <a:gd name="connsiteY65" fmla="*/ 3732633 h 3811169"/>
              <a:gd name="connsiteX66" fmla="*/ 2266600 w 2772385"/>
              <a:gd name="connsiteY66" fmla="*/ 3637266 h 3811169"/>
              <a:gd name="connsiteX67" fmla="*/ 2446114 w 2772385"/>
              <a:gd name="connsiteY67" fmla="*/ 3558728 h 3811169"/>
              <a:gd name="connsiteX68" fmla="*/ 2429284 w 2772385"/>
              <a:gd name="connsiteY68" fmla="*/ 3384824 h 3811169"/>
              <a:gd name="connsiteX69" fmla="*/ 1924401 w 2772385"/>
              <a:gd name="connsiteY69" fmla="*/ 3356775 h 3811169"/>
              <a:gd name="connsiteX70" fmla="*/ 1913181 w 2772385"/>
              <a:gd name="connsiteY70" fmla="*/ 3031406 h 3811169"/>
              <a:gd name="connsiteX71" fmla="*/ 1879522 w 2772385"/>
              <a:gd name="connsiteY71" fmla="*/ 3014576 h 3811169"/>
              <a:gd name="connsiteX72" fmla="*/ 1901962 w 2772385"/>
              <a:gd name="connsiteY72" fmla="*/ 2835062 h 3811169"/>
              <a:gd name="connsiteX73" fmla="*/ 1857083 w 2772385"/>
              <a:gd name="connsiteY73" fmla="*/ 2773354 h 3811169"/>
              <a:gd name="connsiteX74" fmla="*/ 2103915 w 2772385"/>
              <a:gd name="connsiteY74" fmla="*/ 2717256 h 3811169"/>
              <a:gd name="connsiteX75" fmla="*/ 2126354 w 2772385"/>
              <a:gd name="connsiteY75" fmla="*/ 2588230 h 3811169"/>
              <a:gd name="connsiteX76" fmla="*/ 2367576 w 2772385"/>
              <a:gd name="connsiteY76" fmla="*/ 2621889 h 3811169"/>
              <a:gd name="connsiteX77" fmla="*/ 2591969 w 2772385"/>
              <a:gd name="connsiteY77" fmla="*/ 2032858 h 3811169"/>
              <a:gd name="connsiteX78" fmla="*/ 2547090 w 2772385"/>
              <a:gd name="connsiteY78" fmla="*/ 1948711 h 3811169"/>
              <a:gd name="connsiteX79" fmla="*/ 2692946 w 2772385"/>
              <a:gd name="connsiteY79" fmla="*/ 1460657 h 3811169"/>
              <a:gd name="connsiteX80" fmla="*/ 2636848 w 2772385"/>
              <a:gd name="connsiteY80" fmla="*/ 1354071 h 3811169"/>
              <a:gd name="connsiteX81" fmla="*/ 2479772 w 2772385"/>
              <a:gd name="connsiteY81" fmla="*/ 798699 h 3811169"/>
              <a:gd name="connsiteX82" fmla="*/ 2737825 w 2772385"/>
              <a:gd name="connsiteY82" fmla="*/ 675283 h 3811169"/>
              <a:gd name="connsiteX83" fmla="*/ 2709775 w 2772385"/>
              <a:gd name="connsiteY83" fmla="*/ 434061 h 3811169"/>
              <a:gd name="connsiteX84" fmla="*/ 2625628 w 2772385"/>
              <a:gd name="connsiteY84" fmla="*/ 86253 h 3811169"/>
              <a:gd name="connsiteX0" fmla="*/ 2625628 w 2772385"/>
              <a:gd name="connsiteY0" fmla="*/ 86253 h 3811169"/>
              <a:gd name="connsiteX1" fmla="*/ 2429284 w 2772385"/>
              <a:gd name="connsiteY1" fmla="*/ 2105 h 3811169"/>
              <a:gd name="connsiteX2" fmla="*/ 2188062 w 2772385"/>
              <a:gd name="connsiteY2" fmla="*/ 159180 h 3811169"/>
              <a:gd name="connsiteX3" fmla="*/ 2087086 w 2772385"/>
              <a:gd name="connsiteY3" fmla="*/ 198449 h 3811169"/>
              <a:gd name="connsiteX4" fmla="*/ 2137574 w 2772385"/>
              <a:gd name="connsiteY4" fmla="*/ 288206 h 3811169"/>
              <a:gd name="connsiteX5" fmla="*/ 2025378 w 2772385"/>
              <a:gd name="connsiteY5" fmla="*/ 450890 h 3811169"/>
              <a:gd name="connsiteX6" fmla="*/ 2131966 w 2772385"/>
              <a:gd name="connsiteY6" fmla="*/ 585526 h 3811169"/>
              <a:gd name="connsiteX7" fmla="*/ 2154403 w 2772385"/>
              <a:gd name="connsiteY7" fmla="*/ 708942 h 3811169"/>
              <a:gd name="connsiteX8" fmla="*/ 2025378 w 2772385"/>
              <a:gd name="connsiteY8" fmla="*/ 753820 h 3811169"/>
              <a:gd name="connsiteX9" fmla="*/ 1991719 w 2772385"/>
              <a:gd name="connsiteY9" fmla="*/ 821138 h 3811169"/>
              <a:gd name="connsiteX10" fmla="*/ 1991719 w 2772385"/>
              <a:gd name="connsiteY10" fmla="*/ 708942 h 3811169"/>
              <a:gd name="connsiteX11" fmla="*/ 1941230 w 2772385"/>
              <a:gd name="connsiteY11" fmla="*/ 669673 h 3811169"/>
              <a:gd name="connsiteX12" fmla="*/ 1778546 w 2772385"/>
              <a:gd name="connsiteY12" fmla="*/ 770649 h 3811169"/>
              <a:gd name="connsiteX13" fmla="*/ 1397078 w 2772385"/>
              <a:gd name="connsiteY13" fmla="*/ 579916 h 3811169"/>
              <a:gd name="connsiteX14" fmla="*/ 1660739 w 2772385"/>
              <a:gd name="connsiteY14" fmla="*/ 1129678 h 3811169"/>
              <a:gd name="connsiteX15" fmla="*/ 1795375 w 2772385"/>
              <a:gd name="connsiteY15" fmla="*/ 1225045 h 3811169"/>
              <a:gd name="connsiteX16" fmla="*/ 1643910 w 2772385"/>
              <a:gd name="connsiteY16" fmla="*/ 1449437 h 3811169"/>
              <a:gd name="connsiteX17" fmla="*/ 1722448 w 2772385"/>
              <a:gd name="connsiteY17" fmla="*/ 1668220 h 3811169"/>
              <a:gd name="connsiteX18" fmla="*/ 1812205 w 2772385"/>
              <a:gd name="connsiteY18" fmla="*/ 1662611 h 3811169"/>
              <a:gd name="connsiteX19" fmla="*/ 1621470 w 2772385"/>
              <a:gd name="connsiteY19" fmla="*/ 1858954 h 3811169"/>
              <a:gd name="connsiteX20" fmla="*/ 909024 w 2772385"/>
              <a:gd name="connsiteY20" fmla="*/ 1578463 h 3811169"/>
              <a:gd name="connsiteX21" fmla="*/ 454629 w 2772385"/>
              <a:gd name="connsiteY21" fmla="*/ 2605060 h 3811169"/>
              <a:gd name="connsiteX22" fmla="*/ 258286 w 2772385"/>
              <a:gd name="connsiteY22" fmla="*/ 2812623 h 3811169"/>
              <a:gd name="connsiteX23" fmla="*/ 39503 w 2772385"/>
              <a:gd name="connsiteY23" fmla="*/ 2857501 h 3811169"/>
              <a:gd name="connsiteX24" fmla="*/ 28282 w 2772385"/>
              <a:gd name="connsiteY24" fmla="*/ 2975307 h 3811169"/>
              <a:gd name="connsiteX25" fmla="*/ 258285 w 2772385"/>
              <a:gd name="connsiteY25" fmla="*/ 3087504 h 3811169"/>
              <a:gd name="connsiteX26" fmla="*/ 527559 w 2772385"/>
              <a:gd name="connsiteY26" fmla="*/ 2986527 h 3811169"/>
              <a:gd name="connsiteX27" fmla="*/ 488288 w 2772385"/>
              <a:gd name="connsiteY27" fmla="*/ 3154821 h 3811169"/>
              <a:gd name="connsiteX28" fmla="*/ 561215 w 2772385"/>
              <a:gd name="connsiteY28" fmla="*/ 3194090 h 3811169"/>
              <a:gd name="connsiteX29" fmla="*/ 381702 w 2772385"/>
              <a:gd name="connsiteY29" fmla="*/ 3592387 h 3811169"/>
              <a:gd name="connsiteX30" fmla="*/ 224627 w 2772385"/>
              <a:gd name="connsiteY30" fmla="*/ 3682144 h 3811169"/>
              <a:gd name="connsiteX31" fmla="*/ 280726 w 2772385"/>
              <a:gd name="connsiteY31" fmla="*/ 3811169 h 3811169"/>
              <a:gd name="connsiteX32" fmla="*/ 549996 w 2772385"/>
              <a:gd name="connsiteY32" fmla="*/ 3788731 h 3811169"/>
              <a:gd name="connsiteX33" fmla="*/ 583655 w 2772385"/>
              <a:gd name="connsiteY33" fmla="*/ 3581168 h 3811169"/>
              <a:gd name="connsiteX34" fmla="*/ 639753 w 2772385"/>
              <a:gd name="connsiteY34" fmla="*/ 3575558 h 3811169"/>
              <a:gd name="connsiteX35" fmla="*/ 684632 w 2772385"/>
              <a:gd name="connsiteY35" fmla="*/ 3698974 h 3811169"/>
              <a:gd name="connsiteX36" fmla="*/ 768779 w 2772385"/>
              <a:gd name="connsiteY36" fmla="*/ 3704584 h 3811169"/>
              <a:gd name="connsiteX37" fmla="*/ 774389 w 2772385"/>
              <a:gd name="connsiteY37" fmla="*/ 3474581 h 3811169"/>
              <a:gd name="connsiteX38" fmla="*/ 740730 w 2772385"/>
              <a:gd name="connsiteY38" fmla="*/ 3205310 h 3811169"/>
              <a:gd name="connsiteX39" fmla="*/ 897805 w 2772385"/>
              <a:gd name="connsiteY39" fmla="*/ 2627499 h 3811169"/>
              <a:gd name="connsiteX40" fmla="*/ 1161466 w 2772385"/>
              <a:gd name="connsiteY40" fmla="*/ 2520912 h 3811169"/>
              <a:gd name="connsiteX41" fmla="*/ 1526104 w 2772385"/>
              <a:gd name="connsiteY41" fmla="*/ 2627499 h 3811169"/>
              <a:gd name="connsiteX42" fmla="*/ 1587812 w 2772385"/>
              <a:gd name="connsiteY42" fmla="*/ 2627499 h 3811169"/>
              <a:gd name="connsiteX43" fmla="*/ 1643910 w 2772385"/>
              <a:gd name="connsiteY43" fmla="*/ 2728476 h 3811169"/>
              <a:gd name="connsiteX44" fmla="*/ 1795375 w 2772385"/>
              <a:gd name="connsiteY44" fmla="*/ 2762134 h 3811169"/>
              <a:gd name="connsiteX45" fmla="*/ 1806595 w 2772385"/>
              <a:gd name="connsiteY45" fmla="*/ 2795793 h 3811169"/>
              <a:gd name="connsiteX46" fmla="*/ 1767326 w 2772385"/>
              <a:gd name="connsiteY46" fmla="*/ 2997747 h 3811169"/>
              <a:gd name="connsiteX47" fmla="*/ 1744887 w 2772385"/>
              <a:gd name="connsiteY47" fmla="*/ 3323116 h 3811169"/>
              <a:gd name="connsiteX48" fmla="*/ 1537324 w 2772385"/>
              <a:gd name="connsiteY48" fmla="*/ 3345555 h 3811169"/>
              <a:gd name="connsiteX49" fmla="*/ 1200735 w 2772385"/>
              <a:gd name="connsiteY49" fmla="*/ 3396044 h 3811169"/>
              <a:gd name="connsiteX50" fmla="*/ 1172686 w 2772385"/>
              <a:gd name="connsiteY50" fmla="*/ 3468971 h 3811169"/>
              <a:gd name="connsiteX51" fmla="*/ 1110978 w 2772385"/>
              <a:gd name="connsiteY51" fmla="*/ 3497020 h 3811169"/>
              <a:gd name="connsiteX52" fmla="*/ 1139027 w 2772385"/>
              <a:gd name="connsiteY52" fmla="*/ 3631656 h 3811169"/>
              <a:gd name="connsiteX53" fmla="*/ 1279272 w 2772385"/>
              <a:gd name="connsiteY53" fmla="*/ 3637266 h 3811169"/>
              <a:gd name="connsiteX54" fmla="*/ 1273662 w 2772385"/>
              <a:gd name="connsiteY54" fmla="*/ 3485801 h 3811169"/>
              <a:gd name="connsiteX55" fmla="*/ 1453176 w 2772385"/>
              <a:gd name="connsiteY55" fmla="*/ 3497020 h 3811169"/>
              <a:gd name="connsiteX56" fmla="*/ 1425127 w 2772385"/>
              <a:gd name="connsiteY56" fmla="*/ 3575558 h 3811169"/>
              <a:gd name="connsiteX57" fmla="*/ 1397078 w 2772385"/>
              <a:gd name="connsiteY57" fmla="*/ 3637266 h 3811169"/>
              <a:gd name="connsiteX58" fmla="*/ 1312931 w 2772385"/>
              <a:gd name="connsiteY58" fmla="*/ 3654095 h 3811169"/>
              <a:gd name="connsiteX59" fmla="*/ 1447567 w 2772385"/>
              <a:gd name="connsiteY59" fmla="*/ 3777511 h 3811169"/>
              <a:gd name="connsiteX60" fmla="*/ 1514884 w 2772385"/>
              <a:gd name="connsiteY60" fmla="*/ 3642876 h 3811169"/>
              <a:gd name="connsiteX61" fmla="*/ 1817814 w 2772385"/>
              <a:gd name="connsiteY61" fmla="*/ 3541899 h 3811169"/>
              <a:gd name="connsiteX62" fmla="*/ 2154403 w 2772385"/>
              <a:gd name="connsiteY62" fmla="*/ 3614826 h 3811169"/>
              <a:gd name="connsiteX63" fmla="*/ 2109525 w 2772385"/>
              <a:gd name="connsiteY63" fmla="*/ 3715803 h 3811169"/>
              <a:gd name="connsiteX64" fmla="*/ 2204892 w 2772385"/>
              <a:gd name="connsiteY64" fmla="*/ 3783121 h 3811169"/>
              <a:gd name="connsiteX65" fmla="*/ 2277819 w 2772385"/>
              <a:gd name="connsiteY65" fmla="*/ 3732633 h 3811169"/>
              <a:gd name="connsiteX66" fmla="*/ 2266600 w 2772385"/>
              <a:gd name="connsiteY66" fmla="*/ 3637266 h 3811169"/>
              <a:gd name="connsiteX67" fmla="*/ 2446114 w 2772385"/>
              <a:gd name="connsiteY67" fmla="*/ 3558728 h 3811169"/>
              <a:gd name="connsiteX68" fmla="*/ 2429284 w 2772385"/>
              <a:gd name="connsiteY68" fmla="*/ 3384824 h 3811169"/>
              <a:gd name="connsiteX69" fmla="*/ 1924401 w 2772385"/>
              <a:gd name="connsiteY69" fmla="*/ 3356775 h 3811169"/>
              <a:gd name="connsiteX70" fmla="*/ 1913181 w 2772385"/>
              <a:gd name="connsiteY70" fmla="*/ 3031406 h 3811169"/>
              <a:gd name="connsiteX71" fmla="*/ 1879522 w 2772385"/>
              <a:gd name="connsiteY71" fmla="*/ 3014576 h 3811169"/>
              <a:gd name="connsiteX72" fmla="*/ 1901962 w 2772385"/>
              <a:gd name="connsiteY72" fmla="*/ 2835062 h 3811169"/>
              <a:gd name="connsiteX73" fmla="*/ 1857083 w 2772385"/>
              <a:gd name="connsiteY73" fmla="*/ 2773354 h 3811169"/>
              <a:gd name="connsiteX74" fmla="*/ 2103915 w 2772385"/>
              <a:gd name="connsiteY74" fmla="*/ 2717256 h 3811169"/>
              <a:gd name="connsiteX75" fmla="*/ 2126354 w 2772385"/>
              <a:gd name="connsiteY75" fmla="*/ 2588230 h 3811169"/>
              <a:gd name="connsiteX76" fmla="*/ 2367576 w 2772385"/>
              <a:gd name="connsiteY76" fmla="*/ 2621889 h 3811169"/>
              <a:gd name="connsiteX77" fmla="*/ 2591969 w 2772385"/>
              <a:gd name="connsiteY77" fmla="*/ 2032858 h 3811169"/>
              <a:gd name="connsiteX78" fmla="*/ 2547090 w 2772385"/>
              <a:gd name="connsiteY78" fmla="*/ 1948711 h 3811169"/>
              <a:gd name="connsiteX79" fmla="*/ 2692946 w 2772385"/>
              <a:gd name="connsiteY79" fmla="*/ 1460657 h 3811169"/>
              <a:gd name="connsiteX80" fmla="*/ 2636848 w 2772385"/>
              <a:gd name="connsiteY80" fmla="*/ 1354071 h 3811169"/>
              <a:gd name="connsiteX81" fmla="*/ 2479772 w 2772385"/>
              <a:gd name="connsiteY81" fmla="*/ 798699 h 3811169"/>
              <a:gd name="connsiteX82" fmla="*/ 2737825 w 2772385"/>
              <a:gd name="connsiteY82" fmla="*/ 675283 h 3811169"/>
              <a:gd name="connsiteX83" fmla="*/ 2709775 w 2772385"/>
              <a:gd name="connsiteY83" fmla="*/ 434061 h 3811169"/>
              <a:gd name="connsiteX84" fmla="*/ 2625628 w 2772385"/>
              <a:gd name="connsiteY84" fmla="*/ 86253 h 3811169"/>
              <a:gd name="connsiteX0" fmla="*/ 2625628 w 2772385"/>
              <a:gd name="connsiteY0" fmla="*/ 86253 h 3811169"/>
              <a:gd name="connsiteX1" fmla="*/ 2429284 w 2772385"/>
              <a:gd name="connsiteY1" fmla="*/ 2105 h 3811169"/>
              <a:gd name="connsiteX2" fmla="*/ 2188062 w 2772385"/>
              <a:gd name="connsiteY2" fmla="*/ 159180 h 3811169"/>
              <a:gd name="connsiteX3" fmla="*/ 2087086 w 2772385"/>
              <a:gd name="connsiteY3" fmla="*/ 198449 h 3811169"/>
              <a:gd name="connsiteX4" fmla="*/ 2137574 w 2772385"/>
              <a:gd name="connsiteY4" fmla="*/ 288206 h 3811169"/>
              <a:gd name="connsiteX5" fmla="*/ 2025378 w 2772385"/>
              <a:gd name="connsiteY5" fmla="*/ 450890 h 3811169"/>
              <a:gd name="connsiteX6" fmla="*/ 2131966 w 2772385"/>
              <a:gd name="connsiteY6" fmla="*/ 585526 h 3811169"/>
              <a:gd name="connsiteX7" fmla="*/ 2154403 w 2772385"/>
              <a:gd name="connsiteY7" fmla="*/ 708942 h 3811169"/>
              <a:gd name="connsiteX8" fmla="*/ 2025378 w 2772385"/>
              <a:gd name="connsiteY8" fmla="*/ 753820 h 3811169"/>
              <a:gd name="connsiteX9" fmla="*/ 1991719 w 2772385"/>
              <a:gd name="connsiteY9" fmla="*/ 821138 h 3811169"/>
              <a:gd name="connsiteX10" fmla="*/ 1991719 w 2772385"/>
              <a:gd name="connsiteY10" fmla="*/ 708942 h 3811169"/>
              <a:gd name="connsiteX11" fmla="*/ 1941230 w 2772385"/>
              <a:gd name="connsiteY11" fmla="*/ 669673 h 3811169"/>
              <a:gd name="connsiteX12" fmla="*/ 1778546 w 2772385"/>
              <a:gd name="connsiteY12" fmla="*/ 770649 h 3811169"/>
              <a:gd name="connsiteX13" fmla="*/ 1397078 w 2772385"/>
              <a:gd name="connsiteY13" fmla="*/ 579916 h 3811169"/>
              <a:gd name="connsiteX14" fmla="*/ 1660739 w 2772385"/>
              <a:gd name="connsiteY14" fmla="*/ 1129678 h 3811169"/>
              <a:gd name="connsiteX15" fmla="*/ 1795375 w 2772385"/>
              <a:gd name="connsiteY15" fmla="*/ 1225045 h 3811169"/>
              <a:gd name="connsiteX16" fmla="*/ 1643910 w 2772385"/>
              <a:gd name="connsiteY16" fmla="*/ 1449437 h 3811169"/>
              <a:gd name="connsiteX17" fmla="*/ 1722448 w 2772385"/>
              <a:gd name="connsiteY17" fmla="*/ 1668220 h 3811169"/>
              <a:gd name="connsiteX18" fmla="*/ 1812205 w 2772385"/>
              <a:gd name="connsiteY18" fmla="*/ 1662611 h 3811169"/>
              <a:gd name="connsiteX19" fmla="*/ 1621470 w 2772385"/>
              <a:gd name="connsiteY19" fmla="*/ 1858954 h 3811169"/>
              <a:gd name="connsiteX20" fmla="*/ 909024 w 2772385"/>
              <a:gd name="connsiteY20" fmla="*/ 1578463 h 3811169"/>
              <a:gd name="connsiteX21" fmla="*/ 454629 w 2772385"/>
              <a:gd name="connsiteY21" fmla="*/ 2605060 h 3811169"/>
              <a:gd name="connsiteX22" fmla="*/ 258286 w 2772385"/>
              <a:gd name="connsiteY22" fmla="*/ 2812623 h 3811169"/>
              <a:gd name="connsiteX23" fmla="*/ 39503 w 2772385"/>
              <a:gd name="connsiteY23" fmla="*/ 2857501 h 3811169"/>
              <a:gd name="connsiteX24" fmla="*/ 28282 w 2772385"/>
              <a:gd name="connsiteY24" fmla="*/ 2975307 h 3811169"/>
              <a:gd name="connsiteX25" fmla="*/ 258285 w 2772385"/>
              <a:gd name="connsiteY25" fmla="*/ 3087504 h 3811169"/>
              <a:gd name="connsiteX26" fmla="*/ 527559 w 2772385"/>
              <a:gd name="connsiteY26" fmla="*/ 2986527 h 3811169"/>
              <a:gd name="connsiteX27" fmla="*/ 488288 w 2772385"/>
              <a:gd name="connsiteY27" fmla="*/ 3154821 h 3811169"/>
              <a:gd name="connsiteX28" fmla="*/ 561215 w 2772385"/>
              <a:gd name="connsiteY28" fmla="*/ 3194090 h 3811169"/>
              <a:gd name="connsiteX29" fmla="*/ 381702 w 2772385"/>
              <a:gd name="connsiteY29" fmla="*/ 3592387 h 3811169"/>
              <a:gd name="connsiteX30" fmla="*/ 213408 w 2772385"/>
              <a:gd name="connsiteY30" fmla="*/ 3698973 h 3811169"/>
              <a:gd name="connsiteX31" fmla="*/ 280726 w 2772385"/>
              <a:gd name="connsiteY31" fmla="*/ 3811169 h 3811169"/>
              <a:gd name="connsiteX32" fmla="*/ 549996 w 2772385"/>
              <a:gd name="connsiteY32" fmla="*/ 3788731 h 3811169"/>
              <a:gd name="connsiteX33" fmla="*/ 583655 w 2772385"/>
              <a:gd name="connsiteY33" fmla="*/ 3581168 h 3811169"/>
              <a:gd name="connsiteX34" fmla="*/ 639753 w 2772385"/>
              <a:gd name="connsiteY34" fmla="*/ 3575558 h 3811169"/>
              <a:gd name="connsiteX35" fmla="*/ 684632 w 2772385"/>
              <a:gd name="connsiteY35" fmla="*/ 3698974 h 3811169"/>
              <a:gd name="connsiteX36" fmla="*/ 768779 w 2772385"/>
              <a:gd name="connsiteY36" fmla="*/ 3704584 h 3811169"/>
              <a:gd name="connsiteX37" fmla="*/ 774389 w 2772385"/>
              <a:gd name="connsiteY37" fmla="*/ 3474581 h 3811169"/>
              <a:gd name="connsiteX38" fmla="*/ 740730 w 2772385"/>
              <a:gd name="connsiteY38" fmla="*/ 3205310 h 3811169"/>
              <a:gd name="connsiteX39" fmla="*/ 897805 w 2772385"/>
              <a:gd name="connsiteY39" fmla="*/ 2627499 h 3811169"/>
              <a:gd name="connsiteX40" fmla="*/ 1161466 w 2772385"/>
              <a:gd name="connsiteY40" fmla="*/ 2520912 h 3811169"/>
              <a:gd name="connsiteX41" fmla="*/ 1526104 w 2772385"/>
              <a:gd name="connsiteY41" fmla="*/ 2627499 h 3811169"/>
              <a:gd name="connsiteX42" fmla="*/ 1587812 w 2772385"/>
              <a:gd name="connsiteY42" fmla="*/ 2627499 h 3811169"/>
              <a:gd name="connsiteX43" fmla="*/ 1643910 w 2772385"/>
              <a:gd name="connsiteY43" fmla="*/ 2728476 h 3811169"/>
              <a:gd name="connsiteX44" fmla="*/ 1795375 w 2772385"/>
              <a:gd name="connsiteY44" fmla="*/ 2762134 h 3811169"/>
              <a:gd name="connsiteX45" fmla="*/ 1806595 w 2772385"/>
              <a:gd name="connsiteY45" fmla="*/ 2795793 h 3811169"/>
              <a:gd name="connsiteX46" fmla="*/ 1767326 w 2772385"/>
              <a:gd name="connsiteY46" fmla="*/ 2997747 h 3811169"/>
              <a:gd name="connsiteX47" fmla="*/ 1744887 w 2772385"/>
              <a:gd name="connsiteY47" fmla="*/ 3323116 h 3811169"/>
              <a:gd name="connsiteX48" fmla="*/ 1537324 w 2772385"/>
              <a:gd name="connsiteY48" fmla="*/ 3345555 h 3811169"/>
              <a:gd name="connsiteX49" fmla="*/ 1200735 w 2772385"/>
              <a:gd name="connsiteY49" fmla="*/ 3396044 h 3811169"/>
              <a:gd name="connsiteX50" fmla="*/ 1172686 w 2772385"/>
              <a:gd name="connsiteY50" fmla="*/ 3468971 h 3811169"/>
              <a:gd name="connsiteX51" fmla="*/ 1110978 w 2772385"/>
              <a:gd name="connsiteY51" fmla="*/ 3497020 h 3811169"/>
              <a:gd name="connsiteX52" fmla="*/ 1139027 w 2772385"/>
              <a:gd name="connsiteY52" fmla="*/ 3631656 h 3811169"/>
              <a:gd name="connsiteX53" fmla="*/ 1279272 w 2772385"/>
              <a:gd name="connsiteY53" fmla="*/ 3637266 h 3811169"/>
              <a:gd name="connsiteX54" fmla="*/ 1273662 w 2772385"/>
              <a:gd name="connsiteY54" fmla="*/ 3485801 h 3811169"/>
              <a:gd name="connsiteX55" fmla="*/ 1453176 w 2772385"/>
              <a:gd name="connsiteY55" fmla="*/ 3497020 h 3811169"/>
              <a:gd name="connsiteX56" fmla="*/ 1425127 w 2772385"/>
              <a:gd name="connsiteY56" fmla="*/ 3575558 h 3811169"/>
              <a:gd name="connsiteX57" fmla="*/ 1397078 w 2772385"/>
              <a:gd name="connsiteY57" fmla="*/ 3637266 h 3811169"/>
              <a:gd name="connsiteX58" fmla="*/ 1312931 w 2772385"/>
              <a:gd name="connsiteY58" fmla="*/ 3654095 h 3811169"/>
              <a:gd name="connsiteX59" fmla="*/ 1447567 w 2772385"/>
              <a:gd name="connsiteY59" fmla="*/ 3777511 h 3811169"/>
              <a:gd name="connsiteX60" fmla="*/ 1514884 w 2772385"/>
              <a:gd name="connsiteY60" fmla="*/ 3642876 h 3811169"/>
              <a:gd name="connsiteX61" fmla="*/ 1817814 w 2772385"/>
              <a:gd name="connsiteY61" fmla="*/ 3541899 h 3811169"/>
              <a:gd name="connsiteX62" fmla="*/ 2154403 w 2772385"/>
              <a:gd name="connsiteY62" fmla="*/ 3614826 h 3811169"/>
              <a:gd name="connsiteX63" fmla="*/ 2109525 w 2772385"/>
              <a:gd name="connsiteY63" fmla="*/ 3715803 h 3811169"/>
              <a:gd name="connsiteX64" fmla="*/ 2204892 w 2772385"/>
              <a:gd name="connsiteY64" fmla="*/ 3783121 h 3811169"/>
              <a:gd name="connsiteX65" fmla="*/ 2277819 w 2772385"/>
              <a:gd name="connsiteY65" fmla="*/ 3732633 h 3811169"/>
              <a:gd name="connsiteX66" fmla="*/ 2266600 w 2772385"/>
              <a:gd name="connsiteY66" fmla="*/ 3637266 h 3811169"/>
              <a:gd name="connsiteX67" fmla="*/ 2446114 w 2772385"/>
              <a:gd name="connsiteY67" fmla="*/ 3558728 h 3811169"/>
              <a:gd name="connsiteX68" fmla="*/ 2429284 w 2772385"/>
              <a:gd name="connsiteY68" fmla="*/ 3384824 h 3811169"/>
              <a:gd name="connsiteX69" fmla="*/ 1924401 w 2772385"/>
              <a:gd name="connsiteY69" fmla="*/ 3356775 h 3811169"/>
              <a:gd name="connsiteX70" fmla="*/ 1913181 w 2772385"/>
              <a:gd name="connsiteY70" fmla="*/ 3031406 h 3811169"/>
              <a:gd name="connsiteX71" fmla="*/ 1879522 w 2772385"/>
              <a:gd name="connsiteY71" fmla="*/ 3014576 h 3811169"/>
              <a:gd name="connsiteX72" fmla="*/ 1901962 w 2772385"/>
              <a:gd name="connsiteY72" fmla="*/ 2835062 h 3811169"/>
              <a:gd name="connsiteX73" fmla="*/ 1857083 w 2772385"/>
              <a:gd name="connsiteY73" fmla="*/ 2773354 h 3811169"/>
              <a:gd name="connsiteX74" fmla="*/ 2103915 w 2772385"/>
              <a:gd name="connsiteY74" fmla="*/ 2717256 h 3811169"/>
              <a:gd name="connsiteX75" fmla="*/ 2126354 w 2772385"/>
              <a:gd name="connsiteY75" fmla="*/ 2588230 h 3811169"/>
              <a:gd name="connsiteX76" fmla="*/ 2367576 w 2772385"/>
              <a:gd name="connsiteY76" fmla="*/ 2621889 h 3811169"/>
              <a:gd name="connsiteX77" fmla="*/ 2591969 w 2772385"/>
              <a:gd name="connsiteY77" fmla="*/ 2032858 h 3811169"/>
              <a:gd name="connsiteX78" fmla="*/ 2547090 w 2772385"/>
              <a:gd name="connsiteY78" fmla="*/ 1948711 h 3811169"/>
              <a:gd name="connsiteX79" fmla="*/ 2692946 w 2772385"/>
              <a:gd name="connsiteY79" fmla="*/ 1460657 h 3811169"/>
              <a:gd name="connsiteX80" fmla="*/ 2636848 w 2772385"/>
              <a:gd name="connsiteY80" fmla="*/ 1354071 h 3811169"/>
              <a:gd name="connsiteX81" fmla="*/ 2479772 w 2772385"/>
              <a:gd name="connsiteY81" fmla="*/ 798699 h 3811169"/>
              <a:gd name="connsiteX82" fmla="*/ 2737825 w 2772385"/>
              <a:gd name="connsiteY82" fmla="*/ 675283 h 3811169"/>
              <a:gd name="connsiteX83" fmla="*/ 2709775 w 2772385"/>
              <a:gd name="connsiteY83" fmla="*/ 434061 h 3811169"/>
              <a:gd name="connsiteX84" fmla="*/ 2625628 w 2772385"/>
              <a:gd name="connsiteY84" fmla="*/ 86253 h 3811169"/>
              <a:gd name="connsiteX0" fmla="*/ 2625628 w 2772385"/>
              <a:gd name="connsiteY0" fmla="*/ 86253 h 3811169"/>
              <a:gd name="connsiteX1" fmla="*/ 2429284 w 2772385"/>
              <a:gd name="connsiteY1" fmla="*/ 2105 h 3811169"/>
              <a:gd name="connsiteX2" fmla="*/ 2188062 w 2772385"/>
              <a:gd name="connsiteY2" fmla="*/ 159180 h 3811169"/>
              <a:gd name="connsiteX3" fmla="*/ 2087086 w 2772385"/>
              <a:gd name="connsiteY3" fmla="*/ 198449 h 3811169"/>
              <a:gd name="connsiteX4" fmla="*/ 2137574 w 2772385"/>
              <a:gd name="connsiteY4" fmla="*/ 288206 h 3811169"/>
              <a:gd name="connsiteX5" fmla="*/ 2025378 w 2772385"/>
              <a:gd name="connsiteY5" fmla="*/ 450890 h 3811169"/>
              <a:gd name="connsiteX6" fmla="*/ 2131966 w 2772385"/>
              <a:gd name="connsiteY6" fmla="*/ 585526 h 3811169"/>
              <a:gd name="connsiteX7" fmla="*/ 2154403 w 2772385"/>
              <a:gd name="connsiteY7" fmla="*/ 708942 h 3811169"/>
              <a:gd name="connsiteX8" fmla="*/ 2025378 w 2772385"/>
              <a:gd name="connsiteY8" fmla="*/ 753820 h 3811169"/>
              <a:gd name="connsiteX9" fmla="*/ 1991719 w 2772385"/>
              <a:gd name="connsiteY9" fmla="*/ 821138 h 3811169"/>
              <a:gd name="connsiteX10" fmla="*/ 1991719 w 2772385"/>
              <a:gd name="connsiteY10" fmla="*/ 708942 h 3811169"/>
              <a:gd name="connsiteX11" fmla="*/ 1941230 w 2772385"/>
              <a:gd name="connsiteY11" fmla="*/ 669673 h 3811169"/>
              <a:gd name="connsiteX12" fmla="*/ 1778546 w 2772385"/>
              <a:gd name="connsiteY12" fmla="*/ 770649 h 3811169"/>
              <a:gd name="connsiteX13" fmla="*/ 1397078 w 2772385"/>
              <a:gd name="connsiteY13" fmla="*/ 579916 h 3811169"/>
              <a:gd name="connsiteX14" fmla="*/ 1660739 w 2772385"/>
              <a:gd name="connsiteY14" fmla="*/ 1129678 h 3811169"/>
              <a:gd name="connsiteX15" fmla="*/ 1795375 w 2772385"/>
              <a:gd name="connsiteY15" fmla="*/ 1225045 h 3811169"/>
              <a:gd name="connsiteX16" fmla="*/ 1643910 w 2772385"/>
              <a:gd name="connsiteY16" fmla="*/ 1449437 h 3811169"/>
              <a:gd name="connsiteX17" fmla="*/ 1722448 w 2772385"/>
              <a:gd name="connsiteY17" fmla="*/ 1668220 h 3811169"/>
              <a:gd name="connsiteX18" fmla="*/ 1812205 w 2772385"/>
              <a:gd name="connsiteY18" fmla="*/ 1662611 h 3811169"/>
              <a:gd name="connsiteX19" fmla="*/ 1621470 w 2772385"/>
              <a:gd name="connsiteY19" fmla="*/ 1858954 h 3811169"/>
              <a:gd name="connsiteX20" fmla="*/ 909024 w 2772385"/>
              <a:gd name="connsiteY20" fmla="*/ 1578463 h 3811169"/>
              <a:gd name="connsiteX21" fmla="*/ 454629 w 2772385"/>
              <a:gd name="connsiteY21" fmla="*/ 2605060 h 3811169"/>
              <a:gd name="connsiteX22" fmla="*/ 258286 w 2772385"/>
              <a:gd name="connsiteY22" fmla="*/ 2812623 h 3811169"/>
              <a:gd name="connsiteX23" fmla="*/ 39503 w 2772385"/>
              <a:gd name="connsiteY23" fmla="*/ 2857501 h 3811169"/>
              <a:gd name="connsiteX24" fmla="*/ 28282 w 2772385"/>
              <a:gd name="connsiteY24" fmla="*/ 2975307 h 3811169"/>
              <a:gd name="connsiteX25" fmla="*/ 258285 w 2772385"/>
              <a:gd name="connsiteY25" fmla="*/ 3087504 h 3811169"/>
              <a:gd name="connsiteX26" fmla="*/ 527559 w 2772385"/>
              <a:gd name="connsiteY26" fmla="*/ 2986527 h 3811169"/>
              <a:gd name="connsiteX27" fmla="*/ 488288 w 2772385"/>
              <a:gd name="connsiteY27" fmla="*/ 3154821 h 3811169"/>
              <a:gd name="connsiteX28" fmla="*/ 561215 w 2772385"/>
              <a:gd name="connsiteY28" fmla="*/ 3194090 h 3811169"/>
              <a:gd name="connsiteX29" fmla="*/ 381702 w 2772385"/>
              <a:gd name="connsiteY29" fmla="*/ 3592387 h 3811169"/>
              <a:gd name="connsiteX30" fmla="*/ 213408 w 2772385"/>
              <a:gd name="connsiteY30" fmla="*/ 3698973 h 3811169"/>
              <a:gd name="connsiteX31" fmla="*/ 280726 w 2772385"/>
              <a:gd name="connsiteY31" fmla="*/ 3811169 h 3811169"/>
              <a:gd name="connsiteX32" fmla="*/ 549996 w 2772385"/>
              <a:gd name="connsiteY32" fmla="*/ 3788731 h 3811169"/>
              <a:gd name="connsiteX33" fmla="*/ 583655 w 2772385"/>
              <a:gd name="connsiteY33" fmla="*/ 3581168 h 3811169"/>
              <a:gd name="connsiteX34" fmla="*/ 639753 w 2772385"/>
              <a:gd name="connsiteY34" fmla="*/ 3575558 h 3811169"/>
              <a:gd name="connsiteX35" fmla="*/ 684632 w 2772385"/>
              <a:gd name="connsiteY35" fmla="*/ 3698974 h 3811169"/>
              <a:gd name="connsiteX36" fmla="*/ 768779 w 2772385"/>
              <a:gd name="connsiteY36" fmla="*/ 3704584 h 3811169"/>
              <a:gd name="connsiteX37" fmla="*/ 774389 w 2772385"/>
              <a:gd name="connsiteY37" fmla="*/ 3474581 h 3811169"/>
              <a:gd name="connsiteX38" fmla="*/ 740730 w 2772385"/>
              <a:gd name="connsiteY38" fmla="*/ 3205310 h 3811169"/>
              <a:gd name="connsiteX39" fmla="*/ 897805 w 2772385"/>
              <a:gd name="connsiteY39" fmla="*/ 2627499 h 3811169"/>
              <a:gd name="connsiteX40" fmla="*/ 1161466 w 2772385"/>
              <a:gd name="connsiteY40" fmla="*/ 2520912 h 3811169"/>
              <a:gd name="connsiteX41" fmla="*/ 1526104 w 2772385"/>
              <a:gd name="connsiteY41" fmla="*/ 2627499 h 3811169"/>
              <a:gd name="connsiteX42" fmla="*/ 1587812 w 2772385"/>
              <a:gd name="connsiteY42" fmla="*/ 2627499 h 3811169"/>
              <a:gd name="connsiteX43" fmla="*/ 1643910 w 2772385"/>
              <a:gd name="connsiteY43" fmla="*/ 2728476 h 3811169"/>
              <a:gd name="connsiteX44" fmla="*/ 1795375 w 2772385"/>
              <a:gd name="connsiteY44" fmla="*/ 2762134 h 3811169"/>
              <a:gd name="connsiteX45" fmla="*/ 1806595 w 2772385"/>
              <a:gd name="connsiteY45" fmla="*/ 2795793 h 3811169"/>
              <a:gd name="connsiteX46" fmla="*/ 1767326 w 2772385"/>
              <a:gd name="connsiteY46" fmla="*/ 2997747 h 3811169"/>
              <a:gd name="connsiteX47" fmla="*/ 1744887 w 2772385"/>
              <a:gd name="connsiteY47" fmla="*/ 3323116 h 3811169"/>
              <a:gd name="connsiteX48" fmla="*/ 1537324 w 2772385"/>
              <a:gd name="connsiteY48" fmla="*/ 3345555 h 3811169"/>
              <a:gd name="connsiteX49" fmla="*/ 1200735 w 2772385"/>
              <a:gd name="connsiteY49" fmla="*/ 3396044 h 3811169"/>
              <a:gd name="connsiteX50" fmla="*/ 1172686 w 2772385"/>
              <a:gd name="connsiteY50" fmla="*/ 3468971 h 3811169"/>
              <a:gd name="connsiteX51" fmla="*/ 1110978 w 2772385"/>
              <a:gd name="connsiteY51" fmla="*/ 3497020 h 3811169"/>
              <a:gd name="connsiteX52" fmla="*/ 1139027 w 2772385"/>
              <a:gd name="connsiteY52" fmla="*/ 3631656 h 3811169"/>
              <a:gd name="connsiteX53" fmla="*/ 1279272 w 2772385"/>
              <a:gd name="connsiteY53" fmla="*/ 3637266 h 3811169"/>
              <a:gd name="connsiteX54" fmla="*/ 1273662 w 2772385"/>
              <a:gd name="connsiteY54" fmla="*/ 3485801 h 3811169"/>
              <a:gd name="connsiteX55" fmla="*/ 1453176 w 2772385"/>
              <a:gd name="connsiteY55" fmla="*/ 3497020 h 3811169"/>
              <a:gd name="connsiteX56" fmla="*/ 1425127 w 2772385"/>
              <a:gd name="connsiteY56" fmla="*/ 3575558 h 3811169"/>
              <a:gd name="connsiteX57" fmla="*/ 1397078 w 2772385"/>
              <a:gd name="connsiteY57" fmla="*/ 3637266 h 3811169"/>
              <a:gd name="connsiteX58" fmla="*/ 1312931 w 2772385"/>
              <a:gd name="connsiteY58" fmla="*/ 3654095 h 3811169"/>
              <a:gd name="connsiteX59" fmla="*/ 1447567 w 2772385"/>
              <a:gd name="connsiteY59" fmla="*/ 3777511 h 3811169"/>
              <a:gd name="connsiteX60" fmla="*/ 1514884 w 2772385"/>
              <a:gd name="connsiteY60" fmla="*/ 3642876 h 3811169"/>
              <a:gd name="connsiteX61" fmla="*/ 1817814 w 2772385"/>
              <a:gd name="connsiteY61" fmla="*/ 3541899 h 3811169"/>
              <a:gd name="connsiteX62" fmla="*/ 2154403 w 2772385"/>
              <a:gd name="connsiteY62" fmla="*/ 3614826 h 3811169"/>
              <a:gd name="connsiteX63" fmla="*/ 2109525 w 2772385"/>
              <a:gd name="connsiteY63" fmla="*/ 3715803 h 3811169"/>
              <a:gd name="connsiteX64" fmla="*/ 2204892 w 2772385"/>
              <a:gd name="connsiteY64" fmla="*/ 3783121 h 3811169"/>
              <a:gd name="connsiteX65" fmla="*/ 2277819 w 2772385"/>
              <a:gd name="connsiteY65" fmla="*/ 3732633 h 3811169"/>
              <a:gd name="connsiteX66" fmla="*/ 2266600 w 2772385"/>
              <a:gd name="connsiteY66" fmla="*/ 3637266 h 3811169"/>
              <a:gd name="connsiteX67" fmla="*/ 2446114 w 2772385"/>
              <a:gd name="connsiteY67" fmla="*/ 3558728 h 3811169"/>
              <a:gd name="connsiteX68" fmla="*/ 2429284 w 2772385"/>
              <a:gd name="connsiteY68" fmla="*/ 3384824 h 3811169"/>
              <a:gd name="connsiteX69" fmla="*/ 1924401 w 2772385"/>
              <a:gd name="connsiteY69" fmla="*/ 3356775 h 3811169"/>
              <a:gd name="connsiteX70" fmla="*/ 1913181 w 2772385"/>
              <a:gd name="connsiteY70" fmla="*/ 3031406 h 3811169"/>
              <a:gd name="connsiteX71" fmla="*/ 1879522 w 2772385"/>
              <a:gd name="connsiteY71" fmla="*/ 3014576 h 3811169"/>
              <a:gd name="connsiteX72" fmla="*/ 1901962 w 2772385"/>
              <a:gd name="connsiteY72" fmla="*/ 2835062 h 3811169"/>
              <a:gd name="connsiteX73" fmla="*/ 1857083 w 2772385"/>
              <a:gd name="connsiteY73" fmla="*/ 2773354 h 3811169"/>
              <a:gd name="connsiteX74" fmla="*/ 2103915 w 2772385"/>
              <a:gd name="connsiteY74" fmla="*/ 2717256 h 3811169"/>
              <a:gd name="connsiteX75" fmla="*/ 2126354 w 2772385"/>
              <a:gd name="connsiteY75" fmla="*/ 2588230 h 3811169"/>
              <a:gd name="connsiteX76" fmla="*/ 2367576 w 2772385"/>
              <a:gd name="connsiteY76" fmla="*/ 2621889 h 3811169"/>
              <a:gd name="connsiteX77" fmla="*/ 2591969 w 2772385"/>
              <a:gd name="connsiteY77" fmla="*/ 2032858 h 3811169"/>
              <a:gd name="connsiteX78" fmla="*/ 2547090 w 2772385"/>
              <a:gd name="connsiteY78" fmla="*/ 1948711 h 3811169"/>
              <a:gd name="connsiteX79" fmla="*/ 2692946 w 2772385"/>
              <a:gd name="connsiteY79" fmla="*/ 1460657 h 3811169"/>
              <a:gd name="connsiteX80" fmla="*/ 2636848 w 2772385"/>
              <a:gd name="connsiteY80" fmla="*/ 1354071 h 3811169"/>
              <a:gd name="connsiteX81" fmla="*/ 2479772 w 2772385"/>
              <a:gd name="connsiteY81" fmla="*/ 798699 h 3811169"/>
              <a:gd name="connsiteX82" fmla="*/ 2737825 w 2772385"/>
              <a:gd name="connsiteY82" fmla="*/ 675283 h 3811169"/>
              <a:gd name="connsiteX83" fmla="*/ 2709775 w 2772385"/>
              <a:gd name="connsiteY83" fmla="*/ 434061 h 3811169"/>
              <a:gd name="connsiteX84" fmla="*/ 2625628 w 2772385"/>
              <a:gd name="connsiteY84" fmla="*/ 86253 h 3811169"/>
              <a:gd name="connsiteX0" fmla="*/ 2625628 w 2772385"/>
              <a:gd name="connsiteY0" fmla="*/ 86253 h 3811169"/>
              <a:gd name="connsiteX1" fmla="*/ 2429284 w 2772385"/>
              <a:gd name="connsiteY1" fmla="*/ 2105 h 3811169"/>
              <a:gd name="connsiteX2" fmla="*/ 2188062 w 2772385"/>
              <a:gd name="connsiteY2" fmla="*/ 159180 h 3811169"/>
              <a:gd name="connsiteX3" fmla="*/ 2087086 w 2772385"/>
              <a:gd name="connsiteY3" fmla="*/ 198449 h 3811169"/>
              <a:gd name="connsiteX4" fmla="*/ 2137574 w 2772385"/>
              <a:gd name="connsiteY4" fmla="*/ 288206 h 3811169"/>
              <a:gd name="connsiteX5" fmla="*/ 2025378 w 2772385"/>
              <a:gd name="connsiteY5" fmla="*/ 450890 h 3811169"/>
              <a:gd name="connsiteX6" fmla="*/ 2131966 w 2772385"/>
              <a:gd name="connsiteY6" fmla="*/ 585526 h 3811169"/>
              <a:gd name="connsiteX7" fmla="*/ 2154403 w 2772385"/>
              <a:gd name="connsiteY7" fmla="*/ 708942 h 3811169"/>
              <a:gd name="connsiteX8" fmla="*/ 2025378 w 2772385"/>
              <a:gd name="connsiteY8" fmla="*/ 753820 h 3811169"/>
              <a:gd name="connsiteX9" fmla="*/ 1991719 w 2772385"/>
              <a:gd name="connsiteY9" fmla="*/ 821138 h 3811169"/>
              <a:gd name="connsiteX10" fmla="*/ 1991719 w 2772385"/>
              <a:gd name="connsiteY10" fmla="*/ 708942 h 3811169"/>
              <a:gd name="connsiteX11" fmla="*/ 1941230 w 2772385"/>
              <a:gd name="connsiteY11" fmla="*/ 669673 h 3811169"/>
              <a:gd name="connsiteX12" fmla="*/ 1778546 w 2772385"/>
              <a:gd name="connsiteY12" fmla="*/ 770649 h 3811169"/>
              <a:gd name="connsiteX13" fmla="*/ 1397078 w 2772385"/>
              <a:gd name="connsiteY13" fmla="*/ 579916 h 3811169"/>
              <a:gd name="connsiteX14" fmla="*/ 1660739 w 2772385"/>
              <a:gd name="connsiteY14" fmla="*/ 1129678 h 3811169"/>
              <a:gd name="connsiteX15" fmla="*/ 1795375 w 2772385"/>
              <a:gd name="connsiteY15" fmla="*/ 1225045 h 3811169"/>
              <a:gd name="connsiteX16" fmla="*/ 1643910 w 2772385"/>
              <a:gd name="connsiteY16" fmla="*/ 1449437 h 3811169"/>
              <a:gd name="connsiteX17" fmla="*/ 1722448 w 2772385"/>
              <a:gd name="connsiteY17" fmla="*/ 1668220 h 3811169"/>
              <a:gd name="connsiteX18" fmla="*/ 1812205 w 2772385"/>
              <a:gd name="connsiteY18" fmla="*/ 1662611 h 3811169"/>
              <a:gd name="connsiteX19" fmla="*/ 1621470 w 2772385"/>
              <a:gd name="connsiteY19" fmla="*/ 1858954 h 3811169"/>
              <a:gd name="connsiteX20" fmla="*/ 909024 w 2772385"/>
              <a:gd name="connsiteY20" fmla="*/ 1578463 h 3811169"/>
              <a:gd name="connsiteX21" fmla="*/ 454629 w 2772385"/>
              <a:gd name="connsiteY21" fmla="*/ 2605060 h 3811169"/>
              <a:gd name="connsiteX22" fmla="*/ 258286 w 2772385"/>
              <a:gd name="connsiteY22" fmla="*/ 2812623 h 3811169"/>
              <a:gd name="connsiteX23" fmla="*/ 39503 w 2772385"/>
              <a:gd name="connsiteY23" fmla="*/ 2857501 h 3811169"/>
              <a:gd name="connsiteX24" fmla="*/ 28282 w 2772385"/>
              <a:gd name="connsiteY24" fmla="*/ 2975307 h 3811169"/>
              <a:gd name="connsiteX25" fmla="*/ 258285 w 2772385"/>
              <a:gd name="connsiteY25" fmla="*/ 3087504 h 3811169"/>
              <a:gd name="connsiteX26" fmla="*/ 527559 w 2772385"/>
              <a:gd name="connsiteY26" fmla="*/ 2986527 h 3811169"/>
              <a:gd name="connsiteX27" fmla="*/ 488288 w 2772385"/>
              <a:gd name="connsiteY27" fmla="*/ 3154821 h 3811169"/>
              <a:gd name="connsiteX28" fmla="*/ 561215 w 2772385"/>
              <a:gd name="connsiteY28" fmla="*/ 3194090 h 3811169"/>
              <a:gd name="connsiteX29" fmla="*/ 381702 w 2772385"/>
              <a:gd name="connsiteY29" fmla="*/ 3592387 h 3811169"/>
              <a:gd name="connsiteX30" fmla="*/ 213408 w 2772385"/>
              <a:gd name="connsiteY30" fmla="*/ 3698973 h 3811169"/>
              <a:gd name="connsiteX31" fmla="*/ 280726 w 2772385"/>
              <a:gd name="connsiteY31" fmla="*/ 3811169 h 3811169"/>
              <a:gd name="connsiteX32" fmla="*/ 549996 w 2772385"/>
              <a:gd name="connsiteY32" fmla="*/ 3788731 h 3811169"/>
              <a:gd name="connsiteX33" fmla="*/ 583655 w 2772385"/>
              <a:gd name="connsiteY33" fmla="*/ 3581168 h 3811169"/>
              <a:gd name="connsiteX34" fmla="*/ 639753 w 2772385"/>
              <a:gd name="connsiteY34" fmla="*/ 3575558 h 3811169"/>
              <a:gd name="connsiteX35" fmla="*/ 684632 w 2772385"/>
              <a:gd name="connsiteY35" fmla="*/ 3698974 h 3811169"/>
              <a:gd name="connsiteX36" fmla="*/ 768779 w 2772385"/>
              <a:gd name="connsiteY36" fmla="*/ 3704584 h 3811169"/>
              <a:gd name="connsiteX37" fmla="*/ 774389 w 2772385"/>
              <a:gd name="connsiteY37" fmla="*/ 3474581 h 3811169"/>
              <a:gd name="connsiteX38" fmla="*/ 740730 w 2772385"/>
              <a:gd name="connsiteY38" fmla="*/ 3205310 h 3811169"/>
              <a:gd name="connsiteX39" fmla="*/ 897805 w 2772385"/>
              <a:gd name="connsiteY39" fmla="*/ 2627499 h 3811169"/>
              <a:gd name="connsiteX40" fmla="*/ 1161466 w 2772385"/>
              <a:gd name="connsiteY40" fmla="*/ 2520912 h 3811169"/>
              <a:gd name="connsiteX41" fmla="*/ 1526104 w 2772385"/>
              <a:gd name="connsiteY41" fmla="*/ 2627499 h 3811169"/>
              <a:gd name="connsiteX42" fmla="*/ 1587812 w 2772385"/>
              <a:gd name="connsiteY42" fmla="*/ 2627499 h 3811169"/>
              <a:gd name="connsiteX43" fmla="*/ 1643910 w 2772385"/>
              <a:gd name="connsiteY43" fmla="*/ 2728476 h 3811169"/>
              <a:gd name="connsiteX44" fmla="*/ 1795375 w 2772385"/>
              <a:gd name="connsiteY44" fmla="*/ 2762134 h 3811169"/>
              <a:gd name="connsiteX45" fmla="*/ 1806595 w 2772385"/>
              <a:gd name="connsiteY45" fmla="*/ 2795793 h 3811169"/>
              <a:gd name="connsiteX46" fmla="*/ 1767326 w 2772385"/>
              <a:gd name="connsiteY46" fmla="*/ 2997747 h 3811169"/>
              <a:gd name="connsiteX47" fmla="*/ 1744887 w 2772385"/>
              <a:gd name="connsiteY47" fmla="*/ 3323116 h 3811169"/>
              <a:gd name="connsiteX48" fmla="*/ 1537324 w 2772385"/>
              <a:gd name="connsiteY48" fmla="*/ 3345555 h 3811169"/>
              <a:gd name="connsiteX49" fmla="*/ 1200735 w 2772385"/>
              <a:gd name="connsiteY49" fmla="*/ 3396044 h 3811169"/>
              <a:gd name="connsiteX50" fmla="*/ 1172686 w 2772385"/>
              <a:gd name="connsiteY50" fmla="*/ 3468971 h 3811169"/>
              <a:gd name="connsiteX51" fmla="*/ 1110978 w 2772385"/>
              <a:gd name="connsiteY51" fmla="*/ 3497020 h 3811169"/>
              <a:gd name="connsiteX52" fmla="*/ 1139027 w 2772385"/>
              <a:gd name="connsiteY52" fmla="*/ 3631656 h 3811169"/>
              <a:gd name="connsiteX53" fmla="*/ 1279272 w 2772385"/>
              <a:gd name="connsiteY53" fmla="*/ 3637266 h 3811169"/>
              <a:gd name="connsiteX54" fmla="*/ 1273662 w 2772385"/>
              <a:gd name="connsiteY54" fmla="*/ 3485801 h 3811169"/>
              <a:gd name="connsiteX55" fmla="*/ 1453176 w 2772385"/>
              <a:gd name="connsiteY55" fmla="*/ 3497020 h 3811169"/>
              <a:gd name="connsiteX56" fmla="*/ 1425127 w 2772385"/>
              <a:gd name="connsiteY56" fmla="*/ 3575558 h 3811169"/>
              <a:gd name="connsiteX57" fmla="*/ 1397078 w 2772385"/>
              <a:gd name="connsiteY57" fmla="*/ 3637266 h 3811169"/>
              <a:gd name="connsiteX58" fmla="*/ 1312931 w 2772385"/>
              <a:gd name="connsiteY58" fmla="*/ 3654095 h 3811169"/>
              <a:gd name="connsiteX59" fmla="*/ 1447567 w 2772385"/>
              <a:gd name="connsiteY59" fmla="*/ 3777511 h 3811169"/>
              <a:gd name="connsiteX60" fmla="*/ 1514884 w 2772385"/>
              <a:gd name="connsiteY60" fmla="*/ 3642876 h 3811169"/>
              <a:gd name="connsiteX61" fmla="*/ 1817814 w 2772385"/>
              <a:gd name="connsiteY61" fmla="*/ 3541899 h 3811169"/>
              <a:gd name="connsiteX62" fmla="*/ 2154403 w 2772385"/>
              <a:gd name="connsiteY62" fmla="*/ 3614826 h 3811169"/>
              <a:gd name="connsiteX63" fmla="*/ 2109525 w 2772385"/>
              <a:gd name="connsiteY63" fmla="*/ 3715803 h 3811169"/>
              <a:gd name="connsiteX64" fmla="*/ 2204892 w 2772385"/>
              <a:gd name="connsiteY64" fmla="*/ 3783121 h 3811169"/>
              <a:gd name="connsiteX65" fmla="*/ 2277819 w 2772385"/>
              <a:gd name="connsiteY65" fmla="*/ 3732633 h 3811169"/>
              <a:gd name="connsiteX66" fmla="*/ 2266600 w 2772385"/>
              <a:gd name="connsiteY66" fmla="*/ 3637266 h 3811169"/>
              <a:gd name="connsiteX67" fmla="*/ 2446114 w 2772385"/>
              <a:gd name="connsiteY67" fmla="*/ 3558728 h 3811169"/>
              <a:gd name="connsiteX68" fmla="*/ 2429284 w 2772385"/>
              <a:gd name="connsiteY68" fmla="*/ 3384824 h 3811169"/>
              <a:gd name="connsiteX69" fmla="*/ 1924401 w 2772385"/>
              <a:gd name="connsiteY69" fmla="*/ 3356775 h 3811169"/>
              <a:gd name="connsiteX70" fmla="*/ 1913181 w 2772385"/>
              <a:gd name="connsiteY70" fmla="*/ 3031406 h 3811169"/>
              <a:gd name="connsiteX71" fmla="*/ 1879522 w 2772385"/>
              <a:gd name="connsiteY71" fmla="*/ 3014576 h 3811169"/>
              <a:gd name="connsiteX72" fmla="*/ 1901962 w 2772385"/>
              <a:gd name="connsiteY72" fmla="*/ 2835062 h 3811169"/>
              <a:gd name="connsiteX73" fmla="*/ 1857083 w 2772385"/>
              <a:gd name="connsiteY73" fmla="*/ 2773354 h 3811169"/>
              <a:gd name="connsiteX74" fmla="*/ 2103915 w 2772385"/>
              <a:gd name="connsiteY74" fmla="*/ 2717256 h 3811169"/>
              <a:gd name="connsiteX75" fmla="*/ 2126354 w 2772385"/>
              <a:gd name="connsiteY75" fmla="*/ 2588230 h 3811169"/>
              <a:gd name="connsiteX76" fmla="*/ 2367576 w 2772385"/>
              <a:gd name="connsiteY76" fmla="*/ 2621889 h 3811169"/>
              <a:gd name="connsiteX77" fmla="*/ 2591969 w 2772385"/>
              <a:gd name="connsiteY77" fmla="*/ 2032858 h 3811169"/>
              <a:gd name="connsiteX78" fmla="*/ 2547090 w 2772385"/>
              <a:gd name="connsiteY78" fmla="*/ 1948711 h 3811169"/>
              <a:gd name="connsiteX79" fmla="*/ 2692946 w 2772385"/>
              <a:gd name="connsiteY79" fmla="*/ 1460657 h 3811169"/>
              <a:gd name="connsiteX80" fmla="*/ 2636848 w 2772385"/>
              <a:gd name="connsiteY80" fmla="*/ 1354071 h 3811169"/>
              <a:gd name="connsiteX81" fmla="*/ 2479772 w 2772385"/>
              <a:gd name="connsiteY81" fmla="*/ 798699 h 3811169"/>
              <a:gd name="connsiteX82" fmla="*/ 2737825 w 2772385"/>
              <a:gd name="connsiteY82" fmla="*/ 675283 h 3811169"/>
              <a:gd name="connsiteX83" fmla="*/ 2709775 w 2772385"/>
              <a:gd name="connsiteY83" fmla="*/ 434061 h 3811169"/>
              <a:gd name="connsiteX84" fmla="*/ 2625628 w 2772385"/>
              <a:gd name="connsiteY84" fmla="*/ 86253 h 3811169"/>
              <a:gd name="connsiteX0" fmla="*/ 2625628 w 2772385"/>
              <a:gd name="connsiteY0" fmla="*/ 86253 h 3811169"/>
              <a:gd name="connsiteX1" fmla="*/ 2429284 w 2772385"/>
              <a:gd name="connsiteY1" fmla="*/ 2105 h 3811169"/>
              <a:gd name="connsiteX2" fmla="*/ 2188062 w 2772385"/>
              <a:gd name="connsiteY2" fmla="*/ 159180 h 3811169"/>
              <a:gd name="connsiteX3" fmla="*/ 2087086 w 2772385"/>
              <a:gd name="connsiteY3" fmla="*/ 198449 h 3811169"/>
              <a:gd name="connsiteX4" fmla="*/ 2137574 w 2772385"/>
              <a:gd name="connsiteY4" fmla="*/ 288206 h 3811169"/>
              <a:gd name="connsiteX5" fmla="*/ 2025378 w 2772385"/>
              <a:gd name="connsiteY5" fmla="*/ 450890 h 3811169"/>
              <a:gd name="connsiteX6" fmla="*/ 2131966 w 2772385"/>
              <a:gd name="connsiteY6" fmla="*/ 585526 h 3811169"/>
              <a:gd name="connsiteX7" fmla="*/ 2154403 w 2772385"/>
              <a:gd name="connsiteY7" fmla="*/ 708942 h 3811169"/>
              <a:gd name="connsiteX8" fmla="*/ 2025378 w 2772385"/>
              <a:gd name="connsiteY8" fmla="*/ 753820 h 3811169"/>
              <a:gd name="connsiteX9" fmla="*/ 1991719 w 2772385"/>
              <a:gd name="connsiteY9" fmla="*/ 821138 h 3811169"/>
              <a:gd name="connsiteX10" fmla="*/ 1991719 w 2772385"/>
              <a:gd name="connsiteY10" fmla="*/ 708942 h 3811169"/>
              <a:gd name="connsiteX11" fmla="*/ 1941230 w 2772385"/>
              <a:gd name="connsiteY11" fmla="*/ 669673 h 3811169"/>
              <a:gd name="connsiteX12" fmla="*/ 1778546 w 2772385"/>
              <a:gd name="connsiteY12" fmla="*/ 770649 h 3811169"/>
              <a:gd name="connsiteX13" fmla="*/ 1397078 w 2772385"/>
              <a:gd name="connsiteY13" fmla="*/ 579916 h 3811169"/>
              <a:gd name="connsiteX14" fmla="*/ 1660739 w 2772385"/>
              <a:gd name="connsiteY14" fmla="*/ 1129678 h 3811169"/>
              <a:gd name="connsiteX15" fmla="*/ 1795375 w 2772385"/>
              <a:gd name="connsiteY15" fmla="*/ 1225045 h 3811169"/>
              <a:gd name="connsiteX16" fmla="*/ 1643910 w 2772385"/>
              <a:gd name="connsiteY16" fmla="*/ 1449437 h 3811169"/>
              <a:gd name="connsiteX17" fmla="*/ 1722448 w 2772385"/>
              <a:gd name="connsiteY17" fmla="*/ 1668220 h 3811169"/>
              <a:gd name="connsiteX18" fmla="*/ 1812205 w 2772385"/>
              <a:gd name="connsiteY18" fmla="*/ 1662611 h 3811169"/>
              <a:gd name="connsiteX19" fmla="*/ 1621470 w 2772385"/>
              <a:gd name="connsiteY19" fmla="*/ 1858954 h 3811169"/>
              <a:gd name="connsiteX20" fmla="*/ 909024 w 2772385"/>
              <a:gd name="connsiteY20" fmla="*/ 1578463 h 3811169"/>
              <a:gd name="connsiteX21" fmla="*/ 454629 w 2772385"/>
              <a:gd name="connsiteY21" fmla="*/ 2605060 h 3811169"/>
              <a:gd name="connsiteX22" fmla="*/ 258286 w 2772385"/>
              <a:gd name="connsiteY22" fmla="*/ 2812623 h 3811169"/>
              <a:gd name="connsiteX23" fmla="*/ 39503 w 2772385"/>
              <a:gd name="connsiteY23" fmla="*/ 2857501 h 3811169"/>
              <a:gd name="connsiteX24" fmla="*/ 28282 w 2772385"/>
              <a:gd name="connsiteY24" fmla="*/ 2975307 h 3811169"/>
              <a:gd name="connsiteX25" fmla="*/ 258285 w 2772385"/>
              <a:gd name="connsiteY25" fmla="*/ 3087504 h 3811169"/>
              <a:gd name="connsiteX26" fmla="*/ 527559 w 2772385"/>
              <a:gd name="connsiteY26" fmla="*/ 2986527 h 3811169"/>
              <a:gd name="connsiteX27" fmla="*/ 488288 w 2772385"/>
              <a:gd name="connsiteY27" fmla="*/ 3154821 h 3811169"/>
              <a:gd name="connsiteX28" fmla="*/ 561215 w 2772385"/>
              <a:gd name="connsiteY28" fmla="*/ 3194090 h 3811169"/>
              <a:gd name="connsiteX29" fmla="*/ 381702 w 2772385"/>
              <a:gd name="connsiteY29" fmla="*/ 3592387 h 3811169"/>
              <a:gd name="connsiteX30" fmla="*/ 213408 w 2772385"/>
              <a:gd name="connsiteY30" fmla="*/ 3698973 h 3811169"/>
              <a:gd name="connsiteX31" fmla="*/ 280726 w 2772385"/>
              <a:gd name="connsiteY31" fmla="*/ 3811169 h 3811169"/>
              <a:gd name="connsiteX32" fmla="*/ 477068 w 2772385"/>
              <a:gd name="connsiteY32" fmla="*/ 3771902 h 3811169"/>
              <a:gd name="connsiteX33" fmla="*/ 583655 w 2772385"/>
              <a:gd name="connsiteY33" fmla="*/ 3581168 h 3811169"/>
              <a:gd name="connsiteX34" fmla="*/ 639753 w 2772385"/>
              <a:gd name="connsiteY34" fmla="*/ 3575558 h 3811169"/>
              <a:gd name="connsiteX35" fmla="*/ 684632 w 2772385"/>
              <a:gd name="connsiteY35" fmla="*/ 3698974 h 3811169"/>
              <a:gd name="connsiteX36" fmla="*/ 768779 w 2772385"/>
              <a:gd name="connsiteY36" fmla="*/ 3704584 h 3811169"/>
              <a:gd name="connsiteX37" fmla="*/ 774389 w 2772385"/>
              <a:gd name="connsiteY37" fmla="*/ 3474581 h 3811169"/>
              <a:gd name="connsiteX38" fmla="*/ 740730 w 2772385"/>
              <a:gd name="connsiteY38" fmla="*/ 3205310 h 3811169"/>
              <a:gd name="connsiteX39" fmla="*/ 897805 w 2772385"/>
              <a:gd name="connsiteY39" fmla="*/ 2627499 h 3811169"/>
              <a:gd name="connsiteX40" fmla="*/ 1161466 w 2772385"/>
              <a:gd name="connsiteY40" fmla="*/ 2520912 h 3811169"/>
              <a:gd name="connsiteX41" fmla="*/ 1526104 w 2772385"/>
              <a:gd name="connsiteY41" fmla="*/ 2627499 h 3811169"/>
              <a:gd name="connsiteX42" fmla="*/ 1587812 w 2772385"/>
              <a:gd name="connsiteY42" fmla="*/ 2627499 h 3811169"/>
              <a:gd name="connsiteX43" fmla="*/ 1643910 w 2772385"/>
              <a:gd name="connsiteY43" fmla="*/ 2728476 h 3811169"/>
              <a:gd name="connsiteX44" fmla="*/ 1795375 w 2772385"/>
              <a:gd name="connsiteY44" fmla="*/ 2762134 h 3811169"/>
              <a:gd name="connsiteX45" fmla="*/ 1806595 w 2772385"/>
              <a:gd name="connsiteY45" fmla="*/ 2795793 h 3811169"/>
              <a:gd name="connsiteX46" fmla="*/ 1767326 w 2772385"/>
              <a:gd name="connsiteY46" fmla="*/ 2997747 h 3811169"/>
              <a:gd name="connsiteX47" fmla="*/ 1744887 w 2772385"/>
              <a:gd name="connsiteY47" fmla="*/ 3323116 h 3811169"/>
              <a:gd name="connsiteX48" fmla="*/ 1537324 w 2772385"/>
              <a:gd name="connsiteY48" fmla="*/ 3345555 h 3811169"/>
              <a:gd name="connsiteX49" fmla="*/ 1200735 w 2772385"/>
              <a:gd name="connsiteY49" fmla="*/ 3396044 h 3811169"/>
              <a:gd name="connsiteX50" fmla="*/ 1172686 w 2772385"/>
              <a:gd name="connsiteY50" fmla="*/ 3468971 h 3811169"/>
              <a:gd name="connsiteX51" fmla="*/ 1110978 w 2772385"/>
              <a:gd name="connsiteY51" fmla="*/ 3497020 h 3811169"/>
              <a:gd name="connsiteX52" fmla="*/ 1139027 w 2772385"/>
              <a:gd name="connsiteY52" fmla="*/ 3631656 h 3811169"/>
              <a:gd name="connsiteX53" fmla="*/ 1279272 w 2772385"/>
              <a:gd name="connsiteY53" fmla="*/ 3637266 h 3811169"/>
              <a:gd name="connsiteX54" fmla="*/ 1273662 w 2772385"/>
              <a:gd name="connsiteY54" fmla="*/ 3485801 h 3811169"/>
              <a:gd name="connsiteX55" fmla="*/ 1453176 w 2772385"/>
              <a:gd name="connsiteY55" fmla="*/ 3497020 h 3811169"/>
              <a:gd name="connsiteX56" fmla="*/ 1425127 w 2772385"/>
              <a:gd name="connsiteY56" fmla="*/ 3575558 h 3811169"/>
              <a:gd name="connsiteX57" fmla="*/ 1397078 w 2772385"/>
              <a:gd name="connsiteY57" fmla="*/ 3637266 h 3811169"/>
              <a:gd name="connsiteX58" fmla="*/ 1312931 w 2772385"/>
              <a:gd name="connsiteY58" fmla="*/ 3654095 h 3811169"/>
              <a:gd name="connsiteX59" fmla="*/ 1447567 w 2772385"/>
              <a:gd name="connsiteY59" fmla="*/ 3777511 h 3811169"/>
              <a:gd name="connsiteX60" fmla="*/ 1514884 w 2772385"/>
              <a:gd name="connsiteY60" fmla="*/ 3642876 h 3811169"/>
              <a:gd name="connsiteX61" fmla="*/ 1817814 w 2772385"/>
              <a:gd name="connsiteY61" fmla="*/ 3541899 h 3811169"/>
              <a:gd name="connsiteX62" fmla="*/ 2154403 w 2772385"/>
              <a:gd name="connsiteY62" fmla="*/ 3614826 h 3811169"/>
              <a:gd name="connsiteX63" fmla="*/ 2109525 w 2772385"/>
              <a:gd name="connsiteY63" fmla="*/ 3715803 h 3811169"/>
              <a:gd name="connsiteX64" fmla="*/ 2204892 w 2772385"/>
              <a:gd name="connsiteY64" fmla="*/ 3783121 h 3811169"/>
              <a:gd name="connsiteX65" fmla="*/ 2277819 w 2772385"/>
              <a:gd name="connsiteY65" fmla="*/ 3732633 h 3811169"/>
              <a:gd name="connsiteX66" fmla="*/ 2266600 w 2772385"/>
              <a:gd name="connsiteY66" fmla="*/ 3637266 h 3811169"/>
              <a:gd name="connsiteX67" fmla="*/ 2446114 w 2772385"/>
              <a:gd name="connsiteY67" fmla="*/ 3558728 h 3811169"/>
              <a:gd name="connsiteX68" fmla="*/ 2429284 w 2772385"/>
              <a:gd name="connsiteY68" fmla="*/ 3384824 h 3811169"/>
              <a:gd name="connsiteX69" fmla="*/ 1924401 w 2772385"/>
              <a:gd name="connsiteY69" fmla="*/ 3356775 h 3811169"/>
              <a:gd name="connsiteX70" fmla="*/ 1913181 w 2772385"/>
              <a:gd name="connsiteY70" fmla="*/ 3031406 h 3811169"/>
              <a:gd name="connsiteX71" fmla="*/ 1879522 w 2772385"/>
              <a:gd name="connsiteY71" fmla="*/ 3014576 h 3811169"/>
              <a:gd name="connsiteX72" fmla="*/ 1901962 w 2772385"/>
              <a:gd name="connsiteY72" fmla="*/ 2835062 h 3811169"/>
              <a:gd name="connsiteX73" fmla="*/ 1857083 w 2772385"/>
              <a:gd name="connsiteY73" fmla="*/ 2773354 h 3811169"/>
              <a:gd name="connsiteX74" fmla="*/ 2103915 w 2772385"/>
              <a:gd name="connsiteY74" fmla="*/ 2717256 h 3811169"/>
              <a:gd name="connsiteX75" fmla="*/ 2126354 w 2772385"/>
              <a:gd name="connsiteY75" fmla="*/ 2588230 h 3811169"/>
              <a:gd name="connsiteX76" fmla="*/ 2367576 w 2772385"/>
              <a:gd name="connsiteY76" fmla="*/ 2621889 h 3811169"/>
              <a:gd name="connsiteX77" fmla="*/ 2591969 w 2772385"/>
              <a:gd name="connsiteY77" fmla="*/ 2032858 h 3811169"/>
              <a:gd name="connsiteX78" fmla="*/ 2547090 w 2772385"/>
              <a:gd name="connsiteY78" fmla="*/ 1948711 h 3811169"/>
              <a:gd name="connsiteX79" fmla="*/ 2692946 w 2772385"/>
              <a:gd name="connsiteY79" fmla="*/ 1460657 h 3811169"/>
              <a:gd name="connsiteX80" fmla="*/ 2636848 w 2772385"/>
              <a:gd name="connsiteY80" fmla="*/ 1354071 h 3811169"/>
              <a:gd name="connsiteX81" fmla="*/ 2479772 w 2772385"/>
              <a:gd name="connsiteY81" fmla="*/ 798699 h 3811169"/>
              <a:gd name="connsiteX82" fmla="*/ 2737825 w 2772385"/>
              <a:gd name="connsiteY82" fmla="*/ 675283 h 3811169"/>
              <a:gd name="connsiteX83" fmla="*/ 2709775 w 2772385"/>
              <a:gd name="connsiteY83" fmla="*/ 434061 h 3811169"/>
              <a:gd name="connsiteX84" fmla="*/ 2625628 w 2772385"/>
              <a:gd name="connsiteY84" fmla="*/ 86253 h 3811169"/>
              <a:gd name="connsiteX0" fmla="*/ 2625628 w 2772385"/>
              <a:gd name="connsiteY0" fmla="*/ 86253 h 3811169"/>
              <a:gd name="connsiteX1" fmla="*/ 2429284 w 2772385"/>
              <a:gd name="connsiteY1" fmla="*/ 2105 h 3811169"/>
              <a:gd name="connsiteX2" fmla="*/ 2188062 w 2772385"/>
              <a:gd name="connsiteY2" fmla="*/ 159180 h 3811169"/>
              <a:gd name="connsiteX3" fmla="*/ 2087086 w 2772385"/>
              <a:gd name="connsiteY3" fmla="*/ 198449 h 3811169"/>
              <a:gd name="connsiteX4" fmla="*/ 2137574 w 2772385"/>
              <a:gd name="connsiteY4" fmla="*/ 288206 h 3811169"/>
              <a:gd name="connsiteX5" fmla="*/ 2025378 w 2772385"/>
              <a:gd name="connsiteY5" fmla="*/ 450890 h 3811169"/>
              <a:gd name="connsiteX6" fmla="*/ 2131966 w 2772385"/>
              <a:gd name="connsiteY6" fmla="*/ 585526 h 3811169"/>
              <a:gd name="connsiteX7" fmla="*/ 2154403 w 2772385"/>
              <a:gd name="connsiteY7" fmla="*/ 708942 h 3811169"/>
              <a:gd name="connsiteX8" fmla="*/ 2025378 w 2772385"/>
              <a:gd name="connsiteY8" fmla="*/ 753820 h 3811169"/>
              <a:gd name="connsiteX9" fmla="*/ 1991719 w 2772385"/>
              <a:gd name="connsiteY9" fmla="*/ 821138 h 3811169"/>
              <a:gd name="connsiteX10" fmla="*/ 1991719 w 2772385"/>
              <a:gd name="connsiteY10" fmla="*/ 708942 h 3811169"/>
              <a:gd name="connsiteX11" fmla="*/ 1941230 w 2772385"/>
              <a:gd name="connsiteY11" fmla="*/ 669673 h 3811169"/>
              <a:gd name="connsiteX12" fmla="*/ 1778546 w 2772385"/>
              <a:gd name="connsiteY12" fmla="*/ 770649 h 3811169"/>
              <a:gd name="connsiteX13" fmla="*/ 1397078 w 2772385"/>
              <a:gd name="connsiteY13" fmla="*/ 579916 h 3811169"/>
              <a:gd name="connsiteX14" fmla="*/ 1660739 w 2772385"/>
              <a:gd name="connsiteY14" fmla="*/ 1129678 h 3811169"/>
              <a:gd name="connsiteX15" fmla="*/ 1795375 w 2772385"/>
              <a:gd name="connsiteY15" fmla="*/ 1225045 h 3811169"/>
              <a:gd name="connsiteX16" fmla="*/ 1643910 w 2772385"/>
              <a:gd name="connsiteY16" fmla="*/ 1449437 h 3811169"/>
              <a:gd name="connsiteX17" fmla="*/ 1722448 w 2772385"/>
              <a:gd name="connsiteY17" fmla="*/ 1668220 h 3811169"/>
              <a:gd name="connsiteX18" fmla="*/ 1812205 w 2772385"/>
              <a:gd name="connsiteY18" fmla="*/ 1662611 h 3811169"/>
              <a:gd name="connsiteX19" fmla="*/ 1621470 w 2772385"/>
              <a:gd name="connsiteY19" fmla="*/ 1858954 h 3811169"/>
              <a:gd name="connsiteX20" fmla="*/ 909024 w 2772385"/>
              <a:gd name="connsiteY20" fmla="*/ 1578463 h 3811169"/>
              <a:gd name="connsiteX21" fmla="*/ 454629 w 2772385"/>
              <a:gd name="connsiteY21" fmla="*/ 2605060 h 3811169"/>
              <a:gd name="connsiteX22" fmla="*/ 258286 w 2772385"/>
              <a:gd name="connsiteY22" fmla="*/ 2812623 h 3811169"/>
              <a:gd name="connsiteX23" fmla="*/ 39503 w 2772385"/>
              <a:gd name="connsiteY23" fmla="*/ 2857501 h 3811169"/>
              <a:gd name="connsiteX24" fmla="*/ 28282 w 2772385"/>
              <a:gd name="connsiteY24" fmla="*/ 2975307 h 3811169"/>
              <a:gd name="connsiteX25" fmla="*/ 258285 w 2772385"/>
              <a:gd name="connsiteY25" fmla="*/ 3087504 h 3811169"/>
              <a:gd name="connsiteX26" fmla="*/ 527559 w 2772385"/>
              <a:gd name="connsiteY26" fmla="*/ 2986527 h 3811169"/>
              <a:gd name="connsiteX27" fmla="*/ 488288 w 2772385"/>
              <a:gd name="connsiteY27" fmla="*/ 3154821 h 3811169"/>
              <a:gd name="connsiteX28" fmla="*/ 561215 w 2772385"/>
              <a:gd name="connsiteY28" fmla="*/ 3194090 h 3811169"/>
              <a:gd name="connsiteX29" fmla="*/ 381702 w 2772385"/>
              <a:gd name="connsiteY29" fmla="*/ 3592387 h 3811169"/>
              <a:gd name="connsiteX30" fmla="*/ 213408 w 2772385"/>
              <a:gd name="connsiteY30" fmla="*/ 3698973 h 3811169"/>
              <a:gd name="connsiteX31" fmla="*/ 280726 w 2772385"/>
              <a:gd name="connsiteY31" fmla="*/ 3811169 h 3811169"/>
              <a:gd name="connsiteX32" fmla="*/ 477068 w 2772385"/>
              <a:gd name="connsiteY32" fmla="*/ 3771902 h 3811169"/>
              <a:gd name="connsiteX33" fmla="*/ 583655 w 2772385"/>
              <a:gd name="connsiteY33" fmla="*/ 3581168 h 3811169"/>
              <a:gd name="connsiteX34" fmla="*/ 673412 w 2772385"/>
              <a:gd name="connsiteY34" fmla="*/ 3564338 h 3811169"/>
              <a:gd name="connsiteX35" fmla="*/ 684632 w 2772385"/>
              <a:gd name="connsiteY35" fmla="*/ 3698974 h 3811169"/>
              <a:gd name="connsiteX36" fmla="*/ 768779 w 2772385"/>
              <a:gd name="connsiteY36" fmla="*/ 3704584 h 3811169"/>
              <a:gd name="connsiteX37" fmla="*/ 774389 w 2772385"/>
              <a:gd name="connsiteY37" fmla="*/ 3474581 h 3811169"/>
              <a:gd name="connsiteX38" fmla="*/ 740730 w 2772385"/>
              <a:gd name="connsiteY38" fmla="*/ 3205310 h 3811169"/>
              <a:gd name="connsiteX39" fmla="*/ 897805 w 2772385"/>
              <a:gd name="connsiteY39" fmla="*/ 2627499 h 3811169"/>
              <a:gd name="connsiteX40" fmla="*/ 1161466 w 2772385"/>
              <a:gd name="connsiteY40" fmla="*/ 2520912 h 3811169"/>
              <a:gd name="connsiteX41" fmla="*/ 1526104 w 2772385"/>
              <a:gd name="connsiteY41" fmla="*/ 2627499 h 3811169"/>
              <a:gd name="connsiteX42" fmla="*/ 1587812 w 2772385"/>
              <a:gd name="connsiteY42" fmla="*/ 2627499 h 3811169"/>
              <a:gd name="connsiteX43" fmla="*/ 1643910 w 2772385"/>
              <a:gd name="connsiteY43" fmla="*/ 2728476 h 3811169"/>
              <a:gd name="connsiteX44" fmla="*/ 1795375 w 2772385"/>
              <a:gd name="connsiteY44" fmla="*/ 2762134 h 3811169"/>
              <a:gd name="connsiteX45" fmla="*/ 1806595 w 2772385"/>
              <a:gd name="connsiteY45" fmla="*/ 2795793 h 3811169"/>
              <a:gd name="connsiteX46" fmla="*/ 1767326 w 2772385"/>
              <a:gd name="connsiteY46" fmla="*/ 2997747 h 3811169"/>
              <a:gd name="connsiteX47" fmla="*/ 1744887 w 2772385"/>
              <a:gd name="connsiteY47" fmla="*/ 3323116 h 3811169"/>
              <a:gd name="connsiteX48" fmla="*/ 1537324 w 2772385"/>
              <a:gd name="connsiteY48" fmla="*/ 3345555 h 3811169"/>
              <a:gd name="connsiteX49" fmla="*/ 1200735 w 2772385"/>
              <a:gd name="connsiteY49" fmla="*/ 3396044 h 3811169"/>
              <a:gd name="connsiteX50" fmla="*/ 1172686 w 2772385"/>
              <a:gd name="connsiteY50" fmla="*/ 3468971 h 3811169"/>
              <a:gd name="connsiteX51" fmla="*/ 1110978 w 2772385"/>
              <a:gd name="connsiteY51" fmla="*/ 3497020 h 3811169"/>
              <a:gd name="connsiteX52" fmla="*/ 1139027 w 2772385"/>
              <a:gd name="connsiteY52" fmla="*/ 3631656 h 3811169"/>
              <a:gd name="connsiteX53" fmla="*/ 1279272 w 2772385"/>
              <a:gd name="connsiteY53" fmla="*/ 3637266 h 3811169"/>
              <a:gd name="connsiteX54" fmla="*/ 1273662 w 2772385"/>
              <a:gd name="connsiteY54" fmla="*/ 3485801 h 3811169"/>
              <a:gd name="connsiteX55" fmla="*/ 1453176 w 2772385"/>
              <a:gd name="connsiteY55" fmla="*/ 3497020 h 3811169"/>
              <a:gd name="connsiteX56" fmla="*/ 1425127 w 2772385"/>
              <a:gd name="connsiteY56" fmla="*/ 3575558 h 3811169"/>
              <a:gd name="connsiteX57" fmla="*/ 1397078 w 2772385"/>
              <a:gd name="connsiteY57" fmla="*/ 3637266 h 3811169"/>
              <a:gd name="connsiteX58" fmla="*/ 1312931 w 2772385"/>
              <a:gd name="connsiteY58" fmla="*/ 3654095 h 3811169"/>
              <a:gd name="connsiteX59" fmla="*/ 1447567 w 2772385"/>
              <a:gd name="connsiteY59" fmla="*/ 3777511 h 3811169"/>
              <a:gd name="connsiteX60" fmla="*/ 1514884 w 2772385"/>
              <a:gd name="connsiteY60" fmla="*/ 3642876 h 3811169"/>
              <a:gd name="connsiteX61" fmla="*/ 1817814 w 2772385"/>
              <a:gd name="connsiteY61" fmla="*/ 3541899 h 3811169"/>
              <a:gd name="connsiteX62" fmla="*/ 2154403 w 2772385"/>
              <a:gd name="connsiteY62" fmla="*/ 3614826 h 3811169"/>
              <a:gd name="connsiteX63" fmla="*/ 2109525 w 2772385"/>
              <a:gd name="connsiteY63" fmla="*/ 3715803 h 3811169"/>
              <a:gd name="connsiteX64" fmla="*/ 2204892 w 2772385"/>
              <a:gd name="connsiteY64" fmla="*/ 3783121 h 3811169"/>
              <a:gd name="connsiteX65" fmla="*/ 2277819 w 2772385"/>
              <a:gd name="connsiteY65" fmla="*/ 3732633 h 3811169"/>
              <a:gd name="connsiteX66" fmla="*/ 2266600 w 2772385"/>
              <a:gd name="connsiteY66" fmla="*/ 3637266 h 3811169"/>
              <a:gd name="connsiteX67" fmla="*/ 2446114 w 2772385"/>
              <a:gd name="connsiteY67" fmla="*/ 3558728 h 3811169"/>
              <a:gd name="connsiteX68" fmla="*/ 2429284 w 2772385"/>
              <a:gd name="connsiteY68" fmla="*/ 3384824 h 3811169"/>
              <a:gd name="connsiteX69" fmla="*/ 1924401 w 2772385"/>
              <a:gd name="connsiteY69" fmla="*/ 3356775 h 3811169"/>
              <a:gd name="connsiteX70" fmla="*/ 1913181 w 2772385"/>
              <a:gd name="connsiteY70" fmla="*/ 3031406 h 3811169"/>
              <a:gd name="connsiteX71" fmla="*/ 1879522 w 2772385"/>
              <a:gd name="connsiteY71" fmla="*/ 3014576 h 3811169"/>
              <a:gd name="connsiteX72" fmla="*/ 1901962 w 2772385"/>
              <a:gd name="connsiteY72" fmla="*/ 2835062 h 3811169"/>
              <a:gd name="connsiteX73" fmla="*/ 1857083 w 2772385"/>
              <a:gd name="connsiteY73" fmla="*/ 2773354 h 3811169"/>
              <a:gd name="connsiteX74" fmla="*/ 2103915 w 2772385"/>
              <a:gd name="connsiteY74" fmla="*/ 2717256 h 3811169"/>
              <a:gd name="connsiteX75" fmla="*/ 2126354 w 2772385"/>
              <a:gd name="connsiteY75" fmla="*/ 2588230 h 3811169"/>
              <a:gd name="connsiteX76" fmla="*/ 2367576 w 2772385"/>
              <a:gd name="connsiteY76" fmla="*/ 2621889 h 3811169"/>
              <a:gd name="connsiteX77" fmla="*/ 2591969 w 2772385"/>
              <a:gd name="connsiteY77" fmla="*/ 2032858 h 3811169"/>
              <a:gd name="connsiteX78" fmla="*/ 2547090 w 2772385"/>
              <a:gd name="connsiteY78" fmla="*/ 1948711 h 3811169"/>
              <a:gd name="connsiteX79" fmla="*/ 2692946 w 2772385"/>
              <a:gd name="connsiteY79" fmla="*/ 1460657 h 3811169"/>
              <a:gd name="connsiteX80" fmla="*/ 2636848 w 2772385"/>
              <a:gd name="connsiteY80" fmla="*/ 1354071 h 3811169"/>
              <a:gd name="connsiteX81" fmla="*/ 2479772 w 2772385"/>
              <a:gd name="connsiteY81" fmla="*/ 798699 h 3811169"/>
              <a:gd name="connsiteX82" fmla="*/ 2737825 w 2772385"/>
              <a:gd name="connsiteY82" fmla="*/ 675283 h 3811169"/>
              <a:gd name="connsiteX83" fmla="*/ 2709775 w 2772385"/>
              <a:gd name="connsiteY83" fmla="*/ 434061 h 3811169"/>
              <a:gd name="connsiteX84" fmla="*/ 2625628 w 2772385"/>
              <a:gd name="connsiteY84" fmla="*/ 86253 h 3811169"/>
              <a:gd name="connsiteX0" fmla="*/ 2625628 w 2772385"/>
              <a:gd name="connsiteY0" fmla="*/ 86253 h 3811169"/>
              <a:gd name="connsiteX1" fmla="*/ 2429284 w 2772385"/>
              <a:gd name="connsiteY1" fmla="*/ 2105 h 3811169"/>
              <a:gd name="connsiteX2" fmla="*/ 2188062 w 2772385"/>
              <a:gd name="connsiteY2" fmla="*/ 159180 h 3811169"/>
              <a:gd name="connsiteX3" fmla="*/ 2087086 w 2772385"/>
              <a:gd name="connsiteY3" fmla="*/ 198449 h 3811169"/>
              <a:gd name="connsiteX4" fmla="*/ 2137574 w 2772385"/>
              <a:gd name="connsiteY4" fmla="*/ 288206 h 3811169"/>
              <a:gd name="connsiteX5" fmla="*/ 2025378 w 2772385"/>
              <a:gd name="connsiteY5" fmla="*/ 450890 h 3811169"/>
              <a:gd name="connsiteX6" fmla="*/ 2131966 w 2772385"/>
              <a:gd name="connsiteY6" fmla="*/ 585526 h 3811169"/>
              <a:gd name="connsiteX7" fmla="*/ 2154403 w 2772385"/>
              <a:gd name="connsiteY7" fmla="*/ 708942 h 3811169"/>
              <a:gd name="connsiteX8" fmla="*/ 2025378 w 2772385"/>
              <a:gd name="connsiteY8" fmla="*/ 753820 h 3811169"/>
              <a:gd name="connsiteX9" fmla="*/ 1991719 w 2772385"/>
              <a:gd name="connsiteY9" fmla="*/ 821138 h 3811169"/>
              <a:gd name="connsiteX10" fmla="*/ 1991719 w 2772385"/>
              <a:gd name="connsiteY10" fmla="*/ 708942 h 3811169"/>
              <a:gd name="connsiteX11" fmla="*/ 1941230 w 2772385"/>
              <a:gd name="connsiteY11" fmla="*/ 669673 h 3811169"/>
              <a:gd name="connsiteX12" fmla="*/ 1778546 w 2772385"/>
              <a:gd name="connsiteY12" fmla="*/ 770649 h 3811169"/>
              <a:gd name="connsiteX13" fmla="*/ 1397078 w 2772385"/>
              <a:gd name="connsiteY13" fmla="*/ 579916 h 3811169"/>
              <a:gd name="connsiteX14" fmla="*/ 1660739 w 2772385"/>
              <a:gd name="connsiteY14" fmla="*/ 1129678 h 3811169"/>
              <a:gd name="connsiteX15" fmla="*/ 1795375 w 2772385"/>
              <a:gd name="connsiteY15" fmla="*/ 1225045 h 3811169"/>
              <a:gd name="connsiteX16" fmla="*/ 1643910 w 2772385"/>
              <a:gd name="connsiteY16" fmla="*/ 1449437 h 3811169"/>
              <a:gd name="connsiteX17" fmla="*/ 1722448 w 2772385"/>
              <a:gd name="connsiteY17" fmla="*/ 1668220 h 3811169"/>
              <a:gd name="connsiteX18" fmla="*/ 1812205 w 2772385"/>
              <a:gd name="connsiteY18" fmla="*/ 1662611 h 3811169"/>
              <a:gd name="connsiteX19" fmla="*/ 1621470 w 2772385"/>
              <a:gd name="connsiteY19" fmla="*/ 1858954 h 3811169"/>
              <a:gd name="connsiteX20" fmla="*/ 909024 w 2772385"/>
              <a:gd name="connsiteY20" fmla="*/ 1578463 h 3811169"/>
              <a:gd name="connsiteX21" fmla="*/ 454629 w 2772385"/>
              <a:gd name="connsiteY21" fmla="*/ 2605060 h 3811169"/>
              <a:gd name="connsiteX22" fmla="*/ 258286 w 2772385"/>
              <a:gd name="connsiteY22" fmla="*/ 2812623 h 3811169"/>
              <a:gd name="connsiteX23" fmla="*/ 39503 w 2772385"/>
              <a:gd name="connsiteY23" fmla="*/ 2857501 h 3811169"/>
              <a:gd name="connsiteX24" fmla="*/ 28282 w 2772385"/>
              <a:gd name="connsiteY24" fmla="*/ 2975307 h 3811169"/>
              <a:gd name="connsiteX25" fmla="*/ 258285 w 2772385"/>
              <a:gd name="connsiteY25" fmla="*/ 3087504 h 3811169"/>
              <a:gd name="connsiteX26" fmla="*/ 527559 w 2772385"/>
              <a:gd name="connsiteY26" fmla="*/ 2986527 h 3811169"/>
              <a:gd name="connsiteX27" fmla="*/ 488288 w 2772385"/>
              <a:gd name="connsiteY27" fmla="*/ 3154821 h 3811169"/>
              <a:gd name="connsiteX28" fmla="*/ 561215 w 2772385"/>
              <a:gd name="connsiteY28" fmla="*/ 3194090 h 3811169"/>
              <a:gd name="connsiteX29" fmla="*/ 381702 w 2772385"/>
              <a:gd name="connsiteY29" fmla="*/ 3592387 h 3811169"/>
              <a:gd name="connsiteX30" fmla="*/ 213408 w 2772385"/>
              <a:gd name="connsiteY30" fmla="*/ 3698973 h 3811169"/>
              <a:gd name="connsiteX31" fmla="*/ 280726 w 2772385"/>
              <a:gd name="connsiteY31" fmla="*/ 3811169 h 3811169"/>
              <a:gd name="connsiteX32" fmla="*/ 477068 w 2772385"/>
              <a:gd name="connsiteY32" fmla="*/ 3771902 h 3811169"/>
              <a:gd name="connsiteX33" fmla="*/ 583655 w 2772385"/>
              <a:gd name="connsiteY33" fmla="*/ 3581168 h 3811169"/>
              <a:gd name="connsiteX34" fmla="*/ 684632 w 2772385"/>
              <a:gd name="connsiteY34" fmla="*/ 3698974 h 3811169"/>
              <a:gd name="connsiteX35" fmla="*/ 768779 w 2772385"/>
              <a:gd name="connsiteY35" fmla="*/ 3704584 h 3811169"/>
              <a:gd name="connsiteX36" fmla="*/ 774389 w 2772385"/>
              <a:gd name="connsiteY36" fmla="*/ 3474581 h 3811169"/>
              <a:gd name="connsiteX37" fmla="*/ 740730 w 2772385"/>
              <a:gd name="connsiteY37" fmla="*/ 3205310 h 3811169"/>
              <a:gd name="connsiteX38" fmla="*/ 897805 w 2772385"/>
              <a:gd name="connsiteY38" fmla="*/ 2627499 h 3811169"/>
              <a:gd name="connsiteX39" fmla="*/ 1161466 w 2772385"/>
              <a:gd name="connsiteY39" fmla="*/ 2520912 h 3811169"/>
              <a:gd name="connsiteX40" fmla="*/ 1526104 w 2772385"/>
              <a:gd name="connsiteY40" fmla="*/ 2627499 h 3811169"/>
              <a:gd name="connsiteX41" fmla="*/ 1587812 w 2772385"/>
              <a:gd name="connsiteY41" fmla="*/ 2627499 h 3811169"/>
              <a:gd name="connsiteX42" fmla="*/ 1643910 w 2772385"/>
              <a:gd name="connsiteY42" fmla="*/ 2728476 h 3811169"/>
              <a:gd name="connsiteX43" fmla="*/ 1795375 w 2772385"/>
              <a:gd name="connsiteY43" fmla="*/ 2762134 h 3811169"/>
              <a:gd name="connsiteX44" fmla="*/ 1806595 w 2772385"/>
              <a:gd name="connsiteY44" fmla="*/ 2795793 h 3811169"/>
              <a:gd name="connsiteX45" fmla="*/ 1767326 w 2772385"/>
              <a:gd name="connsiteY45" fmla="*/ 2997747 h 3811169"/>
              <a:gd name="connsiteX46" fmla="*/ 1744887 w 2772385"/>
              <a:gd name="connsiteY46" fmla="*/ 3323116 h 3811169"/>
              <a:gd name="connsiteX47" fmla="*/ 1537324 w 2772385"/>
              <a:gd name="connsiteY47" fmla="*/ 3345555 h 3811169"/>
              <a:gd name="connsiteX48" fmla="*/ 1200735 w 2772385"/>
              <a:gd name="connsiteY48" fmla="*/ 3396044 h 3811169"/>
              <a:gd name="connsiteX49" fmla="*/ 1172686 w 2772385"/>
              <a:gd name="connsiteY49" fmla="*/ 3468971 h 3811169"/>
              <a:gd name="connsiteX50" fmla="*/ 1110978 w 2772385"/>
              <a:gd name="connsiteY50" fmla="*/ 3497020 h 3811169"/>
              <a:gd name="connsiteX51" fmla="*/ 1139027 w 2772385"/>
              <a:gd name="connsiteY51" fmla="*/ 3631656 h 3811169"/>
              <a:gd name="connsiteX52" fmla="*/ 1279272 w 2772385"/>
              <a:gd name="connsiteY52" fmla="*/ 3637266 h 3811169"/>
              <a:gd name="connsiteX53" fmla="*/ 1273662 w 2772385"/>
              <a:gd name="connsiteY53" fmla="*/ 3485801 h 3811169"/>
              <a:gd name="connsiteX54" fmla="*/ 1453176 w 2772385"/>
              <a:gd name="connsiteY54" fmla="*/ 3497020 h 3811169"/>
              <a:gd name="connsiteX55" fmla="*/ 1425127 w 2772385"/>
              <a:gd name="connsiteY55" fmla="*/ 3575558 h 3811169"/>
              <a:gd name="connsiteX56" fmla="*/ 1397078 w 2772385"/>
              <a:gd name="connsiteY56" fmla="*/ 3637266 h 3811169"/>
              <a:gd name="connsiteX57" fmla="*/ 1312931 w 2772385"/>
              <a:gd name="connsiteY57" fmla="*/ 3654095 h 3811169"/>
              <a:gd name="connsiteX58" fmla="*/ 1447567 w 2772385"/>
              <a:gd name="connsiteY58" fmla="*/ 3777511 h 3811169"/>
              <a:gd name="connsiteX59" fmla="*/ 1514884 w 2772385"/>
              <a:gd name="connsiteY59" fmla="*/ 3642876 h 3811169"/>
              <a:gd name="connsiteX60" fmla="*/ 1817814 w 2772385"/>
              <a:gd name="connsiteY60" fmla="*/ 3541899 h 3811169"/>
              <a:gd name="connsiteX61" fmla="*/ 2154403 w 2772385"/>
              <a:gd name="connsiteY61" fmla="*/ 3614826 h 3811169"/>
              <a:gd name="connsiteX62" fmla="*/ 2109525 w 2772385"/>
              <a:gd name="connsiteY62" fmla="*/ 3715803 h 3811169"/>
              <a:gd name="connsiteX63" fmla="*/ 2204892 w 2772385"/>
              <a:gd name="connsiteY63" fmla="*/ 3783121 h 3811169"/>
              <a:gd name="connsiteX64" fmla="*/ 2277819 w 2772385"/>
              <a:gd name="connsiteY64" fmla="*/ 3732633 h 3811169"/>
              <a:gd name="connsiteX65" fmla="*/ 2266600 w 2772385"/>
              <a:gd name="connsiteY65" fmla="*/ 3637266 h 3811169"/>
              <a:gd name="connsiteX66" fmla="*/ 2446114 w 2772385"/>
              <a:gd name="connsiteY66" fmla="*/ 3558728 h 3811169"/>
              <a:gd name="connsiteX67" fmla="*/ 2429284 w 2772385"/>
              <a:gd name="connsiteY67" fmla="*/ 3384824 h 3811169"/>
              <a:gd name="connsiteX68" fmla="*/ 1924401 w 2772385"/>
              <a:gd name="connsiteY68" fmla="*/ 3356775 h 3811169"/>
              <a:gd name="connsiteX69" fmla="*/ 1913181 w 2772385"/>
              <a:gd name="connsiteY69" fmla="*/ 3031406 h 3811169"/>
              <a:gd name="connsiteX70" fmla="*/ 1879522 w 2772385"/>
              <a:gd name="connsiteY70" fmla="*/ 3014576 h 3811169"/>
              <a:gd name="connsiteX71" fmla="*/ 1901962 w 2772385"/>
              <a:gd name="connsiteY71" fmla="*/ 2835062 h 3811169"/>
              <a:gd name="connsiteX72" fmla="*/ 1857083 w 2772385"/>
              <a:gd name="connsiteY72" fmla="*/ 2773354 h 3811169"/>
              <a:gd name="connsiteX73" fmla="*/ 2103915 w 2772385"/>
              <a:gd name="connsiteY73" fmla="*/ 2717256 h 3811169"/>
              <a:gd name="connsiteX74" fmla="*/ 2126354 w 2772385"/>
              <a:gd name="connsiteY74" fmla="*/ 2588230 h 3811169"/>
              <a:gd name="connsiteX75" fmla="*/ 2367576 w 2772385"/>
              <a:gd name="connsiteY75" fmla="*/ 2621889 h 3811169"/>
              <a:gd name="connsiteX76" fmla="*/ 2591969 w 2772385"/>
              <a:gd name="connsiteY76" fmla="*/ 2032858 h 3811169"/>
              <a:gd name="connsiteX77" fmla="*/ 2547090 w 2772385"/>
              <a:gd name="connsiteY77" fmla="*/ 1948711 h 3811169"/>
              <a:gd name="connsiteX78" fmla="*/ 2692946 w 2772385"/>
              <a:gd name="connsiteY78" fmla="*/ 1460657 h 3811169"/>
              <a:gd name="connsiteX79" fmla="*/ 2636848 w 2772385"/>
              <a:gd name="connsiteY79" fmla="*/ 1354071 h 3811169"/>
              <a:gd name="connsiteX80" fmla="*/ 2479772 w 2772385"/>
              <a:gd name="connsiteY80" fmla="*/ 798699 h 3811169"/>
              <a:gd name="connsiteX81" fmla="*/ 2737825 w 2772385"/>
              <a:gd name="connsiteY81" fmla="*/ 675283 h 3811169"/>
              <a:gd name="connsiteX82" fmla="*/ 2709775 w 2772385"/>
              <a:gd name="connsiteY82" fmla="*/ 434061 h 3811169"/>
              <a:gd name="connsiteX83" fmla="*/ 2625628 w 2772385"/>
              <a:gd name="connsiteY83" fmla="*/ 86253 h 3811169"/>
              <a:gd name="connsiteX0" fmla="*/ 2625628 w 2772385"/>
              <a:gd name="connsiteY0" fmla="*/ 86253 h 3811169"/>
              <a:gd name="connsiteX1" fmla="*/ 2429284 w 2772385"/>
              <a:gd name="connsiteY1" fmla="*/ 2105 h 3811169"/>
              <a:gd name="connsiteX2" fmla="*/ 2188062 w 2772385"/>
              <a:gd name="connsiteY2" fmla="*/ 159180 h 3811169"/>
              <a:gd name="connsiteX3" fmla="*/ 2087086 w 2772385"/>
              <a:gd name="connsiteY3" fmla="*/ 198449 h 3811169"/>
              <a:gd name="connsiteX4" fmla="*/ 2137574 w 2772385"/>
              <a:gd name="connsiteY4" fmla="*/ 288206 h 3811169"/>
              <a:gd name="connsiteX5" fmla="*/ 2025378 w 2772385"/>
              <a:gd name="connsiteY5" fmla="*/ 450890 h 3811169"/>
              <a:gd name="connsiteX6" fmla="*/ 2131966 w 2772385"/>
              <a:gd name="connsiteY6" fmla="*/ 585526 h 3811169"/>
              <a:gd name="connsiteX7" fmla="*/ 2154403 w 2772385"/>
              <a:gd name="connsiteY7" fmla="*/ 708942 h 3811169"/>
              <a:gd name="connsiteX8" fmla="*/ 2025378 w 2772385"/>
              <a:gd name="connsiteY8" fmla="*/ 753820 h 3811169"/>
              <a:gd name="connsiteX9" fmla="*/ 1991719 w 2772385"/>
              <a:gd name="connsiteY9" fmla="*/ 821138 h 3811169"/>
              <a:gd name="connsiteX10" fmla="*/ 1991719 w 2772385"/>
              <a:gd name="connsiteY10" fmla="*/ 708942 h 3811169"/>
              <a:gd name="connsiteX11" fmla="*/ 1941230 w 2772385"/>
              <a:gd name="connsiteY11" fmla="*/ 669673 h 3811169"/>
              <a:gd name="connsiteX12" fmla="*/ 1778546 w 2772385"/>
              <a:gd name="connsiteY12" fmla="*/ 770649 h 3811169"/>
              <a:gd name="connsiteX13" fmla="*/ 1397078 w 2772385"/>
              <a:gd name="connsiteY13" fmla="*/ 579916 h 3811169"/>
              <a:gd name="connsiteX14" fmla="*/ 1660739 w 2772385"/>
              <a:gd name="connsiteY14" fmla="*/ 1129678 h 3811169"/>
              <a:gd name="connsiteX15" fmla="*/ 1795375 w 2772385"/>
              <a:gd name="connsiteY15" fmla="*/ 1225045 h 3811169"/>
              <a:gd name="connsiteX16" fmla="*/ 1643910 w 2772385"/>
              <a:gd name="connsiteY16" fmla="*/ 1449437 h 3811169"/>
              <a:gd name="connsiteX17" fmla="*/ 1722448 w 2772385"/>
              <a:gd name="connsiteY17" fmla="*/ 1668220 h 3811169"/>
              <a:gd name="connsiteX18" fmla="*/ 1812205 w 2772385"/>
              <a:gd name="connsiteY18" fmla="*/ 1662611 h 3811169"/>
              <a:gd name="connsiteX19" fmla="*/ 1621470 w 2772385"/>
              <a:gd name="connsiteY19" fmla="*/ 1858954 h 3811169"/>
              <a:gd name="connsiteX20" fmla="*/ 909024 w 2772385"/>
              <a:gd name="connsiteY20" fmla="*/ 1578463 h 3811169"/>
              <a:gd name="connsiteX21" fmla="*/ 454629 w 2772385"/>
              <a:gd name="connsiteY21" fmla="*/ 2605060 h 3811169"/>
              <a:gd name="connsiteX22" fmla="*/ 258286 w 2772385"/>
              <a:gd name="connsiteY22" fmla="*/ 2812623 h 3811169"/>
              <a:gd name="connsiteX23" fmla="*/ 39503 w 2772385"/>
              <a:gd name="connsiteY23" fmla="*/ 2857501 h 3811169"/>
              <a:gd name="connsiteX24" fmla="*/ 28282 w 2772385"/>
              <a:gd name="connsiteY24" fmla="*/ 2975307 h 3811169"/>
              <a:gd name="connsiteX25" fmla="*/ 258285 w 2772385"/>
              <a:gd name="connsiteY25" fmla="*/ 3087504 h 3811169"/>
              <a:gd name="connsiteX26" fmla="*/ 527559 w 2772385"/>
              <a:gd name="connsiteY26" fmla="*/ 2986527 h 3811169"/>
              <a:gd name="connsiteX27" fmla="*/ 488288 w 2772385"/>
              <a:gd name="connsiteY27" fmla="*/ 3154821 h 3811169"/>
              <a:gd name="connsiteX28" fmla="*/ 561215 w 2772385"/>
              <a:gd name="connsiteY28" fmla="*/ 3194090 h 3811169"/>
              <a:gd name="connsiteX29" fmla="*/ 381702 w 2772385"/>
              <a:gd name="connsiteY29" fmla="*/ 3592387 h 3811169"/>
              <a:gd name="connsiteX30" fmla="*/ 213408 w 2772385"/>
              <a:gd name="connsiteY30" fmla="*/ 3698973 h 3811169"/>
              <a:gd name="connsiteX31" fmla="*/ 280726 w 2772385"/>
              <a:gd name="connsiteY31" fmla="*/ 3811169 h 3811169"/>
              <a:gd name="connsiteX32" fmla="*/ 477068 w 2772385"/>
              <a:gd name="connsiteY32" fmla="*/ 3771902 h 3811169"/>
              <a:gd name="connsiteX33" fmla="*/ 622923 w 2772385"/>
              <a:gd name="connsiteY33" fmla="*/ 3547509 h 3811169"/>
              <a:gd name="connsiteX34" fmla="*/ 684632 w 2772385"/>
              <a:gd name="connsiteY34" fmla="*/ 3698974 h 3811169"/>
              <a:gd name="connsiteX35" fmla="*/ 768779 w 2772385"/>
              <a:gd name="connsiteY35" fmla="*/ 3704584 h 3811169"/>
              <a:gd name="connsiteX36" fmla="*/ 774389 w 2772385"/>
              <a:gd name="connsiteY36" fmla="*/ 3474581 h 3811169"/>
              <a:gd name="connsiteX37" fmla="*/ 740730 w 2772385"/>
              <a:gd name="connsiteY37" fmla="*/ 3205310 h 3811169"/>
              <a:gd name="connsiteX38" fmla="*/ 897805 w 2772385"/>
              <a:gd name="connsiteY38" fmla="*/ 2627499 h 3811169"/>
              <a:gd name="connsiteX39" fmla="*/ 1161466 w 2772385"/>
              <a:gd name="connsiteY39" fmla="*/ 2520912 h 3811169"/>
              <a:gd name="connsiteX40" fmla="*/ 1526104 w 2772385"/>
              <a:gd name="connsiteY40" fmla="*/ 2627499 h 3811169"/>
              <a:gd name="connsiteX41" fmla="*/ 1587812 w 2772385"/>
              <a:gd name="connsiteY41" fmla="*/ 2627499 h 3811169"/>
              <a:gd name="connsiteX42" fmla="*/ 1643910 w 2772385"/>
              <a:gd name="connsiteY42" fmla="*/ 2728476 h 3811169"/>
              <a:gd name="connsiteX43" fmla="*/ 1795375 w 2772385"/>
              <a:gd name="connsiteY43" fmla="*/ 2762134 h 3811169"/>
              <a:gd name="connsiteX44" fmla="*/ 1806595 w 2772385"/>
              <a:gd name="connsiteY44" fmla="*/ 2795793 h 3811169"/>
              <a:gd name="connsiteX45" fmla="*/ 1767326 w 2772385"/>
              <a:gd name="connsiteY45" fmla="*/ 2997747 h 3811169"/>
              <a:gd name="connsiteX46" fmla="*/ 1744887 w 2772385"/>
              <a:gd name="connsiteY46" fmla="*/ 3323116 h 3811169"/>
              <a:gd name="connsiteX47" fmla="*/ 1537324 w 2772385"/>
              <a:gd name="connsiteY47" fmla="*/ 3345555 h 3811169"/>
              <a:gd name="connsiteX48" fmla="*/ 1200735 w 2772385"/>
              <a:gd name="connsiteY48" fmla="*/ 3396044 h 3811169"/>
              <a:gd name="connsiteX49" fmla="*/ 1172686 w 2772385"/>
              <a:gd name="connsiteY49" fmla="*/ 3468971 h 3811169"/>
              <a:gd name="connsiteX50" fmla="*/ 1110978 w 2772385"/>
              <a:gd name="connsiteY50" fmla="*/ 3497020 h 3811169"/>
              <a:gd name="connsiteX51" fmla="*/ 1139027 w 2772385"/>
              <a:gd name="connsiteY51" fmla="*/ 3631656 h 3811169"/>
              <a:gd name="connsiteX52" fmla="*/ 1279272 w 2772385"/>
              <a:gd name="connsiteY52" fmla="*/ 3637266 h 3811169"/>
              <a:gd name="connsiteX53" fmla="*/ 1273662 w 2772385"/>
              <a:gd name="connsiteY53" fmla="*/ 3485801 h 3811169"/>
              <a:gd name="connsiteX54" fmla="*/ 1453176 w 2772385"/>
              <a:gd name="connsiteY54" fmla="*/ 3497020 h 3811169"/>
              <a:gd name="connsiteX55" fmla="*/ 1425127 w 2772385"/>
              <a:gd name="connsiteY55" fmla="*/ 3575558 h 3811169"/>
              <a:gd name="connsiteX56" fmla="*/ 1397078 w 2772385"/>
              <a:gd name="connsiteY56" fmla="*/ 3637266 h 3811169"/>
              <a:gd name="connsiteX57" fmla="*/ 1312931 w 2772385"/>
              <a:gd name="connsiteY57" fmla="*/ 3654095 h 3811169"/>
              <a:gd name="connsiteX58" fmla="*/ 1447567 w 2772385"/>
              <a:gd name="connsiteY58" fmla="*/ 3777511 h 3811169"/>
              <a:gd name="connsiteX59" fmla="*/ 1514884 w 2772385"/>
              <a:gd name="connsiteY59" fmla="*/ 3642876 h 3811169"/>
              <a:gd name="connsiteX60" fmla="*/ 1817814 w 2772385"/>
              <a:gd name="connsiteY60" fmla="*/ 3541899 h 3811169"/>
              <a:gd name="connsiteX61" fmla="*/ 2154403 w 2772385"/>
              <a:gd name="connsiteY61" fmla="*/ 3614826 h 3811169"/>
              <a:gd name="connsiteX62" fmla="*/ 2109525 w 2772385"/>
              <a:gd name="connsiteY62" fmla="*/ 3715803 h 3811169"/>
              <a:gd name="connsiteX63" fmla="*/ 2204892 w 2772385"/>
              <a:gd name="connsiteY63" fmla="*/ 3783121 h 3811169"/>
              <a:gd name="connsiteX64" fmla="*/ 2277819 w 2772385"/>
              <a:gd name="connsiteY64" fmla="*/ 3732633 h 3811169"/>
              <a:gd name="connsiteX65" fmla="*/ 2266600 w 2772385"/>
              <a:gd name="connsiteY65" fmla="*/ 3637266 h 3811169"/>
              <a:gd name="connsiteX66" fmla="*/ 2446114 w 2772385"/>
              <a:gd name="connsiteY66" fmla="*/ 3558728 h 3811169"/>
              <a:gd name="connsiteX67" fmla="*/ 2429284 w 2772385"/>
              <a:gd name="connsiteY67" fmla="*/ 3384824 h 3811169"/>
              <a:gd name="connsiteX68" fmla="*/ 1924401 w 2772385"/>
              <a:gd name="connsiteY68" fmla="*/ 3356775 h 3811169"/>
              <a:gd name="connsiteX69" fmla="*/ 1913181 w 2772385"/>
              <a:gd name="connsiteY69" fmla="*/ 3031406 h 3811169"/>
              <a:gd name="connsiteX70" fmla="*/ 1879522 w 2772385"/>
              <a:gd name="connsiteY70" fmla="*/ 3014576 h 3811169"/>
              <a:gd name="connsiteX71" fmla="*/ 1901962 w 2772385"/>
              <a:gd name="connsiteY71" fmla="*/ 2835062 h 3811169"/>
              <a:gd name="connsiteX72" fmla="*/ 1857083 w 2772385"/>
              <a:gd name="connsiteY72" fmla="*/ 2773354 h 3811169"/>
              <a:gd name="connsiteX73" fmla="*/ 2103915 w 2772385"/>
              <a:gd name="connsiteY73" fmla="*/ 2717256 h 3811169"/>
              <a:gd name="connsiteX74" fmla="*/ 2126354 w 2772385"/>
              <a:gd name="connsiteY74" fmla="*/ 2588230 h 3811169"/>
              <a:gd name="connsiteX75" fmla="*/ 2367576 w 2772385"/>
              <a:gd name="connsiteY75" fmla="*/ 2621889 h 3811169"/>
              <a:gd name="connsiteX76" fmla="*/ 2591969 w 2772385"/>
              <a:gd name="connsiteY76" fmla="*/ 2032858 h 3811169"/>
              <a:gd name="connsiteX77" fmla="*/ 2547090 w 2772385"/>
              <a:gd name="connsiteY77" fmla="*/ 1948711 h 3811169"/>
              <a:gd name="connsiteX78" fmla="*/ 2692946 w 2772385"/>
              <a:gd name="connsiteY78" fmla="*/ 1460657 h 3811169"/>
              <a:gd name="connsiteX79" fmla="*/ 2636848 w 2772385"/>
              <a:gd name="connsiteY79" fmla="*/ 1354071 h 3811169"/>
              <a:gd name="connsiteX80" fmla="*/ 2479772 w 2772385"/>
              <a:gd name="connsiteY80" fmla="*/ 798699 h 3811169"/>
              <a:gd name="connsiteX81" fmla="*/ 2737825 w 2772385"/>
              <a:gd name="connsiteY81" fmla="*/ 675283 h 3811169"/>
              <a:gd name="connsiteX82" fmla="*/ 2709775 w 2772385"/>
              <a:gd name="connsiteY82" fmla="*/ 434061 h 3811169"/>
              <a:gd name="connsiteX83" fmla="*/ 2625628 w 2772385"/>
              <a:gd name="connsiteY83" fmla="*/ 86253 h 3811169"/>
              <a:gd name="connsiteX0" fmla="*/ 2625628 w 2772385"/>
              <a:gd name="connsiteY0" fmla="*/ 86253 h 3811169"/>
              <a:gd name="connsiteX1" fmla="*/ 2429284 w 2772385"/>
              <a:gd name="connsiteY1" fmla="*/ 2105 h 3811169"/>
              <a:gd name="connsiteX2" fmla="*/ 2188062 w 2772385"/>
              <a:gd name="connsiteY2" fmla="*/ 159180 h 3811169"/>
              <a:gd name="connsiteX3" fmla="*/ 2087086 w 2772385"/>
              <a:gd name="connsiteY3" fmla="*/ 198449 h 3811169"/>
              <a:gd name="connsiteX4" fmla="*/ 2137574 w 2772385"/>
              <a:gd name="connsiteY4" fmla="*/ 288206 h 3811169"/>
              <a:gd name="connsiteX5" fmla="*/ 2025378 w 2772385"/>
              <a:gd name="connsiteY5" fmla="*/ 450890 h 3811169"/>
              <a:gd name="connsiteX6" fmla="*/ 2131966 w 2772385"/>
              <a:gd name="connsiteY6" fmla="*/ 585526 h 3811169"/>
              <a:gd name="connsiteX7" fmla="*/ 2154403 w 2772385"/>
              <a:gd name="connsiteY7" fmla="*/ 708942 h 3811169"/>
              <a:gd name="connsiteX8" fmla="*/ 2025378 w 2772385"/>
              <a:gd name="connsiteY8" fmla="*/ 753820 h 3811169"/>
              <a:gd name="connsiteX9" fmla="*/ 1991719 w 2772385"/>
              <a:gd name="connsiteY9" fmla="*/ 821138 h 3811169"/>
              <a:gd name="connsiteX10" fmla="*/ 1991719 w 2772385"/>
              <a:gd name="connsiteY10" fmla="*/ 708942 h 3811169"/>
              <a:gd name="connsiteX11" fmla="*/ 1941230 w 2772385"/>
              <a:gd name="connsiteY11" fmla="*/ 669673 h 3811169"/>
              <a:gd name="connsiteX12" fmla="*/ 1778546 w 2772385"/>
              <a:gd name="connsiteY12" fmla="*/ 770649 h 3811169"/>
              <a:gd name="connsiteX13" fmla="*/ 1397078 w 2772385"/>
              <a:gd name="connsiteY13" fmla="*/ 579916 h 3811169"/>
              <a:gd name="connsiteX14" fmla="*/ 1660739 w 2772385"/>
              <a:gd name="connsiteY14" fmla="*/ 1129678 h 3811169"/>
              <a:gd name="connsiteX15" fmla="*/ 1795375 w 2772385"/>
              <a:gd name="connsiteY15" fmla="*/ 1225045 h 3811169"/>
              <a:gd name="connsiteX16" fmla="*/ 1643910 w 2772385"/>
              <a:gd name="connsiteY16" fmla="*/ 1449437 h 3811169"/>
              <a:gd name="connsiteX17" fmla="*/ 1722448 w 2772385"/>
              <a:gd name="connsiteY17" fmla="*/ 1668220 h 3811169"/>
              <a:gd name="connsiteX18" fmla="*/ 1812205 w 2772385"/>
              <a:gd name="connsiteY18" fmla="*/ 1662611 h 3811169"/>
              <a:gd name="connsiteX19" fmla="*/ 1621470 w 2772385"/>
              <a:gd name="connsiteY19" fmla="*/ 1858954 h 3811169"/>
              <a:gd name="connsiteX20" fmla="*/ 909024 w 2772385"/>
              <a:gd name="connsiteY20" fmla="*/ 1578463 h 3811169"/>
              <a:gd name="connsiteX21" fmla="*/ 454629 w 2772385"/>
              <a:gd name="connsiteY21" fmla="*/ 2605060 h 3811169"/>
              <a:gd name="connsiteX22" fmla="*/ 258286 w 2772385"/>
              <a:gd name="connsiteY22" fmla="*/ 2812623 h 3811169"/>
              <a:gd name="connsiteX23" fmla="*/ 39503 w 2772385"/>
              <a:gd name="connsiteY23" fmla="*/ 2857501 h 3811169"/>
              <a:gd name="connsiteX24" fmla="*/ 28282 w 2772385"/>
              <a:gd name="connsiteY24" fmla="*/ 2975307 h 3811169"/>
              <a:gd name="connsiteX25" fmla="*/ 258285 w 2772385"/>
              <a:gd name="connsiteY25" fmla="*/ 3087504 h 3811169"/>
              <a:gd name="connsiteX26" fmla="*/ 527559 w 2772385"/>
              <a:gd name="connsiteY26" fmla="*/ 2986527 h 3811169"/>
              <a:gd name="connsiteX27" fmla="*/ 488288 w 2772385"/>
              <a:gd name="connsiteY27" fmla="*/ 3154821 h 3811169"/>
              <a:gd name="connsiteX28" fmla="*/ 561215 w 2772385"/>
              <a:gd name="connsiteY28" fmla="*/ 3194090 h 3811169"/>
              <a:gd name="connsiteX29" fmla="*/ 381702 w 2772385"/>
              <a:gd name="connsiteY29" fmla="*/ 3592387 h 3811169"/>
              <a:gd name="connsiteX30" fmla="*/ 213408 w 2772385"/>
              <a:gd name="connsiteY30" fmla="*/ 3698973 h 3811169"/>
              <a:gd name="connsiteX31" fmla="*/ 280726 w 2772385"/>
              <a:gd name="connsiteY31" fmla="*/ 3811169 h 3811169"/>
              <a:gd name="connsiteX32" fmla="*/ 477068 w 2772385"/>
              <a:gd name="connsiteY32" fmla="*/ 3771902 h 3811169"/>
              <a:gd name="connsiteX33" fmla="*/ 622923 w 2772385"/>
              <a:gd name="connsiteY33" fmla="*/ 3547509 h 3811169"/>
              <a:gd name="connsiteX34" fmla="*/ 684632 w 2772385"/>
              <a:gd name="connsiteY34" fmla="*/ 3698974 h 3811169"/>
              <a:gd name="connsiteX35" fmla="*/ 768779 w 2772385"/>
              <a:gd name="connsiteY35" fmla="*/ 3704584 h 3811169"/>
              <a:gd name="connsiteX36" fmla="*/ 774389 w 2772385"/>
              <a:gd name="connsiteY36" fmla="*/ 3474581 h 3811169"/>
              <a:gd name="connsiteX37" fmla="*/ 740730 w 2772385"/>
              <a:gd name="connsiteY37" fmla="*/ 3205310 h 3811169"/>
              <a:gd name="connsiteX38" fmla="*/ 897805 w 2772385"/>
              <a:gd name="connsiteY38" fmla="*/ 2627499 h 3811169"/>
              <a:gd name="connsiteX39" fmla="*/ 1161466 w 2772385"/>
              <a:gd name="connsiteY39" fmla="*/ 2520912 h 3811169"/>
              <a:gd name="connsiteX40" fmla="*/ 1526104 w 2772385"/>
              <a:gd name="connsiteY40" fmla="*/ 2627499 h 3811169"/>
              <a:gd name="connsiteX41" fmla="*/ 1587812 w 2772385"/>
              <a:gd name="connsiteY41" fmla="*/ 2627499 h 3811169"/>
              <a:gd name="connsiteX42" fmla="*/ 1643910 w 2772385"/>
              <a:gd name="connsiteY42" fmla="*/ 2728476 h 3811169"/>
              <a:gd name="connsiteX43" fmla="*/ 1795375 w 2772385"/>
              <a:gd name="connsiteY43" fmla="*/ 2762134 h 3811169"/>
              <a:gd name="connsiteX44" fmla="*/ 1806595 w 2772385"/>
              <a:gd name="connsiteY44" fmla="*/ 2795793 h 3811169"/>
              <a:gd name="connsiteX45" fmla="*/ 1767326 w 2772385"/>
              <a:gd name="connsiteY45" fmla="*/ 2997747 h 3811169"/>
              <a:gd name="connsiteX46" fmla="*/ 1744887 w 2772385"/>
              <a:gd name="connsiteY46" fmla="*/ 3323116 h 3811169"/>
              <a:gd name="connsiteX47" fmla="*/ 1537324 w 2772385"/>
              <a:gd name="connsiteY47" fmla="*/ 3345555 h 3811169"/>
              <a:gd name="connsiteX48" fmla="*/ 1200735 w 2772385"/>
              <a:gd name="connsiteY48" fmla="*/ 3396044 h 3811169"/>
              <a:gd name="connsiteX49" fmla="*/ 1172686 w 2772385"/>
              <a:gd name="connsiteY49" fmla="*/ 3468971 h 3811169"/>
              <a:gd name="connsiteX50" fmla="*/ 1110978 w 2772385"/>
              <a:gd name="connsiteY50" fmla="*/ 3497020 h 3811169"/>
              <a:gd name="connsiteX51" fmla="*/ 1139027 w 2772385"/>
              <a:gd name="connsiteY51" fmla="*/ 3631656 h 3811169"/>
              <a:gd name="connsiteX52" fmla="*/ 1279272 w 2772385"/>
              <a:gd name="connsiteY52" fmla="*/ 3637266 h 3811169"/>
              <a:gd name="connsiteX53" fmla="*/ 1273662 w 2772385"/>
              <a:gd name="connsiteY53" fmla="*/ 3485801 h 3811169"/>
              <a:gd name="connsiteX54" fmla="*/ 1453176 w 2772385"/>
              <a:gd name="connsiteY54" fmla="*/ 3497020 h 3811169"/>
              <a:gd name="connsiteX55" fmla="*/ 1425127 w 2772385"/>
              <a:gd name="connsiteY55" fmla="*/ 3575558 h 3811169"/>
              <a:gd name="connsiteX56" fmla="*/ 1397078 w 2772385"/>
              <a:gd name="connsiteY56" fmla="*/ 3637266 h 3811169"/>
              <a:gd name="connsiteX57" fmla="*/ 1312931 w 2772385"/>
              <a:gd name="connsiteY57" fmla="*/ 3654095 h 3811169"/>
              <a:gd name="connsiteX58" fmla="*/ 1447567 w 2772385"/>
              <a:gd name="connsiteY58" fmla="*/ 3777511 h 3811169"/>
              <a:gd name="connsiteX59" fmla="*/ 1514884 w 2772385"/>
              <a:gd name="connsiteY59" fmla="*/ 3642876 h 3811169"/>
              <a:gd name="connsiteX60" fmla="*/ 1817814 w 2772385"/>
              <a:gd name="connsiteY60" fmla="*/ 3541899 h 3811169"/>
              <a:gd name="connsiteX61" fmla="*/ 2154403 w 2772385"/>
              <a:gd name="connsiteY61" fmla="*/ 3614826 h 3811169"/>
              <a:gd name="connsiteX62" fmla="*/ 2109525 w 2772385"/>
              <a:gd name="connsiteY62" fmla="*/ 3715803 h 3811169"/>
              <a:gd name="connsiteX63" fmla="*/ 2204892 w 2772385"/>
              <a:gd name="connsiteY63" fmla="*/ 3783121 h 3811169"/>
              <a:gd name="connsiteX64" fmla="*/ 2277819 w 2772385"/>
              <a:gd name="connsiteY64" fmla="*/ 3732633 h 3811169"/>
              <a:gd name="connsiteX65" fmla="*/ 2266600 w 2772385"/>
              <a:gd name="connsiteY65" fmla="*/ 3637266 h 3811169"/>
              <a:gd name="connsiteX66" fmla="*/ 2446114 w 2772385"/>
              <a:gd name="connsiteY66" fmla="*/ 3558728 h 3811169"/>
              <a:gd name="connsiteX67" fmla="*/ 2429284 w 2772385"/>
              <a:gd name="connsiteY67" fmla="*/ 3384824 h 3811169"/>
              <a:gd name="connsiteX68" fmla="*/ 1924401 w 2772385"/>
              <a:gd name="connsiteY68" fmla="*/ 3356775 h 3811169"/>
              <a:gd name="connsiteX69" fmla="*/ 1913181 w 2772385"/>
              <a:gd name="connsiteY69" fmla="*/ 3031406 h 3811169"/>
              <a:gd name="connsiteX70" fmla="*/ 1879522 w 2772385"/>
              <a:gd name="connsiteY70" fmla="*/ 3014576 h 3811169"/>
              <a:gd name="connsiteX71" fmla="*/ 1901962 w 2772385"/>
              <a:gd name="connsiteY71" fmla="*/ 2835062 h 3811169"/>
              <a:gd name="connsiteX72" fmla="*/ 1857083 w 2772385"/>
              <a:gd name="connsiteY72" fmla="*/ 2773354 h 3811169"/>
              <a:gd name="connsiteX73" fmla="*/ 2103915 w 2772385"/>
              <a:gd name="connsiteY73" fmla="*/ 2717256 h 3811169"/>
              <a:gd name="connsiteX74" fmla="*/ 2126354 w 2772385"/>
              <a:gd name="connsiteY74" fmla="*/ 2588230 h 3811169"/>
              <a:gd name="connsiteX75" fmla="*/ 2367576 w 2772385"/>
              <a:gd name="connsiteY75" fmla="*/ 2621889 h 3811169"/>
              <a:gd name="connsiteX76" fmla="*/ 2591969 w 2772385"/>
              <a:gd name="connsiteY76" fmla="*/ 2032858 h 3811169"/>
              <a:gd name="connsiteX77" fmla="*/ 2547090 w 2772385"/>
              <a:gd name="connsiteY77" fmla="*/ 1948711 h 3811169"/>
              <a:gd name="connsiteX78" fmla="*/ 2692946 w 2772385"/>
              <a:gd name="connsiteY78" fmla="*/ 1460657 h 3811169"/>
              <a:gd name="connsiteX79" fmla="*/ 2636848 w 2772385"/>
              <a:gd name="connsiteY79" fmla="*/ 1354071 h 3811169"/>
              <a:gd name="connsiteX80" fmla="*/ 2479772 w 2772385"/>
              <a:gd name="connsiteY80" fmla="*/ 798699 h 3811169"/>
              <a:gd name="connsiteX81" fmla="*/ 2737825 w 2772385"/>
              <a:gd name="connsiteY81" fmla="*/ 675283 h 3811169"/>
              <a:gd name="connsiteX82" fmla="*/ 2709775 w 2772385"/>
              <a:gd name="connsiteY82" fmla="*/ 434061 h 3811169"/>
              <a:gd name="connsiteX83" fmla="*/ 2625628 w 2772385"/>
              <a:gd name="connsiteY83" fmla="*/ 86253 h 3811169"/>
              <a:gd name="connsiteX0" fmla="*/ 2625628 w 2772385"/>
              <a:gd name="connsiteY0" fmla="*/ 86253 h 3811169"/>
              <a:gd name="connsiteX1" fmla="*/ 2429284 w 2772385"/>
              <a:gd name="connsiteY1" fmla="*/ 2105 h 3811169"/>
              <a:gd name="connsiteX2" fmla="*/ 2188062 w 2772385"/>
              <a:gd name="connsiteY2" fmla="*/ 159180 h 3811169"/>
              <a:gd name="connsiteX3" fmla="*/ 2087086 w 2772385"/>
              <a:gd name="connsiteY3" fmla="*/ 198449 h 3811169"/>
              <a:gd name="connsiteX4" fmla="*/ 2137574 w 2772385"/>
              <a:gd name="connsiteY4" fmla="*/ 288206 h 3811169"/>
              <a:gd name="connsiteX5" fmla="*/ 2025378 w 2772385"/>
              <a:gd name="connsiteY5" fmla="*/ 450890 h 3811169"/>
              <a:gd name="connsiteX6" fmla="*/ 2131966 w 2772385"/>
              <a:gd name="connsiteY6" fmla="*/ 585526 h 3811169"/>
              <a:gd name="connsiteX7" fmla="*/ 2154403 w 2772385"/>
              <a:gd name="connsiteY7" fmla="*/ 708942 h 3811169"/>
              <a:gd name="connsiteX8" fmla="*/ 2025378 w 2772385"/>
              <a:gd name="connsiteY8" fmla="*/ 753820 h 3811169"/>
              <a:gd name="connsiteX9" fmla="*/ 1991719 w 2772385"/>
              <a:gd name="connsiteY9" fmla="*/ 821138 h 3811169"/>
              <a:gd name="connsiteX10" fmla="*/ 1991719 w 2772385"/>
              <a:gd name="connsiteY10" fmla="*/ 708942 h 3811169"/>
              <a:gd name="connsiteX11" fmla="*/ 1941230 w 2772385"/>
              <a:gd name="connsiteY11" fmla="*/ 669673 h 3811169"/>
              <a:gd name="connsiteX12" fmla="*/ 1778546 w 2772385"/>
              <a:gd name="connsiteY12" fmla="*/ 770649 h 3811169"/>
              <a:gd name="connsiteX13" fmla="*/ 1397078 w 2772385"/>
              <a:gd name="connsiteY13" fmla="*/ 579916 h 3811169"/>
              <a:gd name="connsiteX14" fmla="*/ 1660739 w 2772385"/>
              <a:gd name="connsiteY14" fmla="*/ 1129678 h 3811169"/>
              <a:gd name="connsiteX15" fmla="*/ 1795375 w 2772385"/>
              <a:gd name="connsiteY15" fmla="*/ 1225045 h 3811169"/>
              <a:gd name="connsiteX16" fmla="*/ 1643910 w 2772385"/>
              <a:gd name="connsiteY16" fmla="*/ 1449437 h 3811169"/>
              <a:gd name="connsiteX17" fmla="*/ 1722448 w 2772385"/>
              <a:gd name="connsiteY17" fmla="*/ 1668220 h 3811169"/>
              <a:gd name="connsiteX18" fmla="*/ 1812205 w 2772385"/>
              <a:gd name="connsiteY18" fmla="*/ 1662611 h 3811169"/>
              <a:gd name="connsiteX19" fmla="*/ 1621470 w 2772385"/>
              <a:gd name="connsiteY19" fmla="*/ 1858954 h 3811169"/>
              <a:gd name="connsiteX20" fmla="*/ 909024 w 2772385"/>
              <a:gd name="connsiteY20" fmla="*/ 1578463 h 3811169"/>
              <a:gd name="connsiteX21" fmla="*/ 454629 w 2772385"/>
              <a:gd name="connsiteY21" fmla="*/ 2605060 h 3811169"/>
              <a:gd name="connsiteX22" fmla="*/ 258286 w 2772385"/>
              <a:gd name="connsiteY22" fmla="*/ 2812623 h 3811169"/>
              <a:gd name="connsiteX23" fmla="*/ 39503 w 2772385"/>
              <a:gd name="connsiteY23" fmla="*/ 2857501 h 3811169"/>
              <a:gd name="connsiteX24" fmla="*/ 28282 w 2772385"/>
              <a:gd name="connsiteY24" fmla="*/ 2975307 h 3811169"/>
              <a:gd name="connsiteX25" fmla="*/ 258285 w 2772385"/>
              <a:gd name="connsiteY25" fmla="*/ 3087504 h 3811169"/>
              <a:gd name="connsiteX26" fmla="*/ 527559 w 2772385"/>
              <a:gd name="connsiteY26" fmla="*/ 2986527 h 3811169"/>
              <a:gd name="connsiteX27" fmla="*/ 488288 w 2772385"/>
              <a:gd name="connsiteY27" fmla="*/ 3154821 h 3811169"/>
              <a:gd name="connsiteX28" fmla="*/ 561215 w 2772385"/>
              <a:gd name="connsiteY28" fmla="*/ 3194090 h 3811169"/>
              <a:gd name="connsiteX29" fmla="*/ 381702 w 2772385"/>
              <a:gd name="connsiteY29" fmla="*/ 3592387 h 3811169"/>
              <a:gd name="connsiteX30" fmla="*/ 213408 w 2772385"/>
              <a:gd name="connsiteY30" fmla="*/ 3698973 h 3811169"/>
              <a:gd name="connsiteX31" fmla="*/ 280726 w 2772385"/>
              <a:gd name="connsiteY31" fmla="*/ 3811169 h 3811169"/>
              <a:gd name="connsiteX32" fmla="*/ 477068 w 2772385"/>
              <a:gd name="connsiteY32" fmla="*/ 3771902 h 3811169"/>
              <a:gd name="connsiteX33" fmla="*/ 622923 w 2772385"/>
              <a:gd name="connsiteY33" fmla="*/ 3547509 h 3811169"/>
              <a:gd name="connsiteX34" fmla="*/ 684632 w 2772385"/>
              <a:gd name="connsiteY34" fmla="*/ 3698974 h 3811169"/>
              <a:gd name="connsiteX35" fmla="*/ 768779 w 2772385"/>
              <a:gd name="connsiteY35" fmla="*/ 3704584 h 3811169"/>
              <a:gd name="connsiteX36" fmla="*/ 774389 w 2772385"/>
              <a:gd name="connsiteY36" fmla="*/ 3474581 h 3811169"/>
              <a:gd name="connsiteX37" fmla="*/ 740730 w 2772385"/>
              <a:gd name="connsiteY37" fmla="*/ 3205310 h 3811169"/>
              <a:gd name="connsiteX38" fmla="*/ 897805 w 2772385"/>
              <a:gd name="connsiteY38" fmla="*/ 2627499 h 3811169"/>
              <a:gd name="connsiteX39" fmla="*/ 1161466 w 2772385"/>
              <a:gd name="connsiteY39" fmla="*/ 2520912 h 3811169"/>
              <a:gd name="connsiteX40" fmla="*/ 1526104 w 2772385"/>
              <a:gd name="connsiteY40" fmla="*/ 2627499 h 3811169"/>
              <a:gd name="connsiteX41" fmla="*/ 1587812 w 2772385"/>
              <a:gd name="connsiteY41" fmla="*/ 2627499 h 3811169"/>
              <a:gd name="connsiteX42" fmla="*/ 1643910 w 2772385"/>
              <a:gd name="connsiteY42" fmla="*/ 2728476 h 3811169"/>
              <a:gd name="connsiteX43" fmla="*/ 1795375 w 2772385"/>
              <a:gd name="connsiteY43" fmla="*/ 2762134 h 3811169"/>
              <a:gd name="connsiteX44" fmla="*/ 1806595 w 2772385"/>
              <a:gd name="connsiteY44" fmla="*/ 2795793 h 3811169"/>
              <a:gd name="connsiteX45" fmla="*/ 1767326 w 2772385"/>
              <a:gd name="connsiteY45" fmla="*/ 2997747 h 3811169"/>
              <a:gd name="connsiteX46" fmla="*/ 1744887 w 2772385"/>
              <a:gd name="connsiteY46" fmla="*/ 3323116 h 3811169"/>
              <a:gd name="connsiteX47" fmla="*/ 1537324 w 2772385"/>
              <a:gd name="connsiteY47" fmla="*/ 3345555 h 3811169"/>
              <a:gd name="connsiteX48" fmla="*/ 1200735 w 2772385"/>
              <a:gd name="connsiteY48" fmla="*/ 3396044 h 3811169"/>
              <a:gd name="connsiteX49" fmla="*/ 1172686 w 2772385"/>
              <a:gd name="connsiteY49" fmla="*/ 3468971 h 3811169"/>
              <a:gd name="connsiteX50" fmla="*/ 1110978 w 2772385"/>
              <a:gd name="connsiteY50" fmla="*/ 3497020 h 3811169"/>
              <a:gd name="connsiteX51" fmla="*/ 1139027 w 2772385"/>
              <a:gd name="connsiteY51" fmla="*/ 3631656 h 3811169"/>
              <a:gd name="connsiteX52" fmla="*/ 1279272 w 2772385"/>
              <a:gd name="connsiteY52" fmla="*/ 3637266 h 3811169"/>
              <a:gd name="connsiteX53" fmla="*/ 1273662 w 2772385"/>
              <a:gd name="connsiteY53" fmla="*/ 3485801 h 3811169"/>
              <a:gd name="connsiteX54" fmla="*/ 1453176 w 2772385"/>
              <a:gd name="connsiteY54" fmla="*/ 3497020 h 3811169"/>
              <a:gd name="connsiteX55" fmla="*/ 1425127 w 2772385"/>
              <a:gd name="connsiteY55" fmla="*/ 3575558 h 3811169"/>
              <a:gd name="connsiteX56" fmla="*/ 1397078 w 2772385"/>
              <a:gd name="connsiteY56" fmla="*/ 3637266 h 3811169"/>
              <a:gd name="connsiteX57" fmla="*/ 1312931 w 2772385"/>
              <a:gd name="connsiteY57" fmla="*/ 3654095 h 3811169"/>
              <a:gd name="connsiteX58" fmla="*/ 1447567 w 2772385"/>
              <a:gd name="connsiteY58" fmla="*/ 3777511 h 3811169"/>
              <a:gd name="connsiteX59" fmla="*/ 1514884 w 2772385"/>
              <a:gd name="connsiteY59" fmla="*/ 3642876 h 3811169"/>
              <a:gd name="connsiteX60" fmla="*/ 1817814 w 2772385"/>
              <a:gd name="connsiteY60" fmla="*/ 3541899 h 3811169"/>
              <a:gd name="connsiteX61" fmla="*/ 2154403 w 2772385"/>
              <a:gd name="connsiteY61" fmla="*/ 3614826 h 3811169"/>
              <a:gd name="connsiteX62" fmla="*/ 2109525 w 2772385"/>
              <a:gd name="connsiteY62" fmla="*/ 3715803 h 3811169"/>
              <a:gd name="connsiteX63" fmla="*/ 2204892 w 2772385"/>
              <a:gd name="connsiteY63" fmla="*/ 3783121 h 3811169"/>
              <a:gd name="connsiteX64" fmla="*/ 2277819 w 2772385"/>
              <a:gd name="connsiteY64" fmla="*/ 3732633 h 3811169"/>
              <a:gd name="connsiteX65" fmla="*/ 2266600 w 2772385"/>
              <a:gd name="connsiteY65" fmla="*/ 3637266 h 3811169"/>
              <a:gd name="connsiteX66" fmla="*/ 2446114 w 2772385"/>
              <a:gd name="connsiteY66" fmla="*/ 3558728 h 3811169"/>
              <a:gd name="connsiteX67" fmla="*/ 2429284 w 2772385"/>
              <a:gd name="connsiteY67" fmla="*/ 3384824 h 3811169"/>
              <a:gd name="connsiteX68" fmla="*/ 1924401 w 2772385"/>
              <a:gd name="connsiteY68" fmla="*/ 3356775 h 3811169"/>
              <a:gd name="connsiteX69" fmla="*/ 1913181 w 2772385"/>
              <a:gd name="connsiteY69" fmla="*/ 3031406 h 3811169"/>
              <a:gd name="connsiteX70" fmla="*/ 1879522 w 2772385"/>
              <a:gd name="connsiteY70" fmla="*/ 3014576 h 3811169"/>
              <a:gd name="connsiteX71" fmla="*/ 1901962 w 2772385"/>
              <a:gd name="connsiteY71" fmla="*/ 2835062 h 3811169"/>
              <a:gd name="connsiteX72" fmla="*/ 1857083 w 2772385"/>
              <a:gd name="connsiteY72" fmla="*/ 2773354 h 3811169"/>
              <a:gd name="connsiteX73" fmla="*/ 2103915 w 2772385"/>
              <a:gd name="connsiteY73" fmla="*/ 2717256 h 3811169"/>
              <a:gd name="connsiteX74" fmla="*/ 2126354 w 2772385"/>
              <a:gd name="connsiteY74" fmla="*/ 2588230 h 3811169"/>
              <a:gd name="connsiteX75" fmla="*/ 2367576 w 2772385"/>
              <a:gd name="connsiteY75" fmla="*/ 2621889 h 3811169"/>
              <a:gd name="connsiteX76" fmla="*/ 2591969 w 2772385"/>
              <a:gd name="connsiteY76" fmla="*/ 2032858 h 3811169"/>
              <a:gd name="connsiteX77" fmla="*/ 2547090 w 2772385"/>
              <a:gd name="connsiteY77" fmla="*/ 1948711 h 3811169"/>
              <a:gd name="connsiteX78" fmla="*/ 2692946 w 2772385"/>
              <a:gd name="connsiteY78" fmla="*/ 1460657 h 3811169"/>
              <a:gd name="connsiteX79" fmla="*/ 2636848 w 2772385"/>
              <a:gd name="connsiteY79" fmla="*/ 1354071 h 3811169"/>
              <a:gd name="connsiteX80" fmla="*/ 2479772 w 2772385"/>
              <a:gd name="connsiteY80" fmla="*/ 798699 h 3811169"/>
              <a:gd name="connsiteX81" fmla="*/ 2737825 w 2772385"/>
              <a:gd name="connsiteY81" fmla="*/ 675283 h 3811169"/>
              <a:gd name="connsiteX82" fmla="*/ 2709775 w 2772385"/>
              <a:gd name="connsiteY82" fmla="*/ 434061 h 3811169"/>
              <a:gd name="connsiteX83" fmla="*/ 2625628 w 2772385"/>
              <a:gd name="connsiteY83" fmla="*/ 86253 h 3811169"/>
              <a:gd name="connsiteX0" fmla="*/ 2625628 w 2772385"/>
              <a:gd name="connsiteY0" fmla="*/ 86253 h 3811169"/>
              <a:gd name="connsiteX1" fmla="*/ 2429284 w 2772385"/>
              <a:gd name="connsiteY1" fmla="*/ 2105 h 3811169"/>
              <a:gd name="connsiteX2" fmla="*/ 2188062 w 2772385"/>
              <a:gd name="connsiteY2" fmla="*/ 159180 h 3811169"/>
              <a:gd name="connsiteX3" fmla="*/ 2087086 w 2772385"/>
              <a:gd name="connsiteY3" fmla="*/ 198449 h 3811169"/>
              <a:gd name="connsiteX4" fmla="*/ 2137574 w 2772385"/>
              <a:gd name="connsiteY4" fmla="*/ 288206 h 3811169"/>
              <a:gd name="connsiteX5" fmla="*/ 2025378 w 2772385"/>
              <a:gd name="connsiteY5" fmla="*/ 450890 h 3811169"/>
              <a:gd name="connsiteX6" fmla="*/ 2131966 w 2772385"/>
              <a:gd name="connsiteY6" fmla="*/ 585526 h 3811169"/>
              <a:gd name="connsiteX7" fmla="*/ 2154403 w 2772385"/>
              <a:gd name="connsiteY7" fmla="*/ 708942 h 3811169"/>
              <a:gd name="connsiteX8" fmla="*/ 2025378 w 2772385"/>
              <a:gd name="connsiteY8" fmla="*/ 753820 h 3811169"/>
              <a:gd name="connsiteX9" fmla="*/ 1991719 w 2772385"/>
              <a:gd name="connsiteY9" fmla="*/ 821138 h 3811169"/>
              <a:gd name="connsiteX10" fmla="*/ 1991719 w 2772385"/>
              <a:gd name="connsiteY10" fmla="*/ 708942 h 3811169"/>
              <a:gd name="connsiteX11" fmla="*/ 1941230 w 2772385"/>
              <a:gd name="connsiteY11" fmla="*/ 669673 h 3811169"/>
              <a:gd name="connsiteX12" fmla="*/ 1778546 w 2772385"/>
              <a:gd name="connsiteY12" fmla="*/ 770649 h 3811169"/>
              <a:gd name="connsiteX13" fmla="*/ 1397078 w 2772385"/>
              <a:gd name="connsiteY13" fmla="*/ 579916 h 3811169"/>
              <a:gd name="connsiteX14" fmla="*/ 1660739 w 2772385"/>
              <a:gd name="connsiteY14" fmla="*/ 1129678 h 3811169"/>
              <a:gd name="connsiteX15" fmla="*/ 1795375 w 2772385"/>
              <a:gd name="connsiteY15" fmla="*/ 1225045 h 3811169"/>
              <a:gd name="connsiteX16" fmla="*/ 1643910 w 2772385"/>
              <a:gd name="connsiteY16" fmla="*/ 1449437 h 3811169"/>
              <a:gd name="connsiteX17" fmla="*/ 1722448 w 2772385"/>
              <a:gd name="connsiteY17" fmla="*/ 1668220 h 3811169"/>
              <a:gd name="connsiteX18" fmla="*/ 1812205 w 2772385"/>
              <a:gd name="connsiteY18" fmla="*/ 1662611 h 3811169"/>
              <a:gd name="connsiteX19" fmla="*/ 1621470 w 2772385"/>
              <a:gd name="connsiteY19" fmla="*/ 1858954 h 3811169"/>
              <a:gd name="connsiteX20" fmla="*/ 909024 w 2772385"/>
              <a:gd name="connsiteY20" fmla="*/ 1578463 h 3811169"/>
              <a:gd name="connsiteX21" fmla="*/ 454629 w 2772385"/>
              <a:gd name="connsiteY21" fmla="*/ 2605060 h 3811169"/>
              <a:gd name="connsiteX22" fmla="*/ 258286 w 2772385"/>
              <a:gd name="connsiteY22" fmla="*/ 2812623 h 3811169"/>
              <a:gd name="connsiteX23" fmla="*/ 39503 w 2772385"/>
              <a:gd name="connsiteY23" fmla="*/ 2857501 h 3811169"/>
              <a:gd name="connsiteX24" fmla="*/ 28282 w 2772385"/>
              <a:gd name="connsiteY24" fmla="*/ 2975307 h 3811169"/>
              <a:gd name="connsiteX25" fmla="*/ 258285 w 2772385"/>
              <a:gd name="connsiteY25" fmla="*/ 3087504 h 3811169"/>
              <a:gd name="connsiteX26" fmla="*/ 527559 w 2772385"/>
              <a:gd name="connsiteY26" fmla="*/ 2986527 h 3811169"/>
              <a:gd name="connsiteX27" fmla="*/ 488288 w 2772385"/>
              <a:gd name="connsiteY27" fmla="*/ 3154821 h 3811169"/>
              <a:gd name="connsiteX28" fmla="*/ 561215 w 2772385"/>
              <a:gd name="connsiteY28" fmla="*/ 3194090 h 3811169"/>
              <a:gd name="connsiteX29" fmla="*/ 381702 w 2772385"/>
              <a:gd name="connsiteY29" fmla="*/ 3592387 h 3811169"/>
              <a:gd name="connsiteX30" fmla="*/ 213408 w 2772385"/>
              <a:gd name="connsiteY30" fmla="*/ 3698973 h 3811169"/>
              <a:gd name="connsiteX31" fmla="*/ 280726 w 2772385"/>
              <a:gd name="connsiteY31" fmla="*/ 3811169 h 3811169"/>
              <a:gd name="connsiteX32" fmla="*/ 477068 w 2772385"/>
              <a:gd name="connsiteY32" fmla="*/ 3771902 h 3811169"/>
              <a:gd name="connsiteX33" fmla="*/ 622923 w 2772385"/>
              <a:gd name="connsiteY33" fmla="*/ 3547509 h 3811169"/>
              <a:gd name="connsiteX34" fmla="*/ 679023 w 2772385"/>
              <a:gd name="connsiteY34" fmla="*/ 3738242 h 3811169"/>
              <a:gd name="connsiteX35" fmla="*/ 768779 w 2772385"/>
              <a:gd name="connsiteY35" fmla="*/ 3704584 h 3811169"/>
              <a:gd name="connsiteX36" fmla="*/ 774389 w 2772385"/>
              <a:gd name="connsiteY36" fmla="*/ 3474581 h 3811169"/>
              <a:gd name="connsiteX37" fmla="*/ 740730 w 2772385"/>
              <a:gd name="connsiteY37" fmla="*/ 3205310 h 3811169"/>
              <a:gd name="connsiteX38" fmla="*/ 897805 w 2772385"/>
              <a:gd name="connsiteY38" fmla="*/ 2627499 h 3811169"/>
              <a:gd name="connsiteX39" fmla="*/ 1161466 w 2772385"/>
              <a:gd name="connsiteY39" fmla="*/ 2520912 h 3811169"/>
              <a:gd name="connsiteX40" fmla="*/ 1526104 w 2772385"/>
              <a:gd name="connsiteY40" fmla="*/ 2627499 h 3811169"/>
              <a:gd name="connsiteX41" fmla="*/ 1587812 w 2772385"/>
              <a:gd name="connsiteY41" fmla="*/ 2627499 h 3811169"/>
              <a:gd name="connsiteX42" fmla="*/ 1643910 w 2772385"/>
              <a:gd name="connsiteY42" fmla="*/ 2728476 h 3811169"/>
              <a:gd name="connsiteX43" fmla="*/ 1795375 w 2772385"/>
              <a:gd name="connsiteY43" fmla="*/ 2762134 h 3811169"/>
              <a:gd name="connsiteX44" fmla="*/ 1806595 w 2772385"/>
              <a:gd name="connsiteY44" fmla="*/ 2795793 h 3811169"/>
              <a:gd name="connsiteX45" fmla="*/ 1767326 w 2772385"/>
              <a:gd name="connsiteY45" fmla="*/ 2997747 h 3811169"/>
              <a:gd name="connsiteX46" fmla="*/ 1744887 w 2772385"/>
              <a:gd name="connsiteY46" fmla="*/ 3323116 h 3811169"/>
              <a:gd name="connsiteX47" fmla="*/ 1537324 w 2772385"/>
              <a:gd name="connsiteY47" fmla="*/ 3345555 h 3811169"/>
              <a:gd name="connsiteX48" fmla="*/ 1200735 w 2772385"/>
              <a:gd name="connsiteY48" fmla="*/ 3396044 h 3811169"/>
              <a:gd name="connsiteX49" fmla="*/ 1172686 w 2772385"/>
              <a:gd name="connsiteY49" fmla="*/ 3468971 h 3811169"/>
              <a:gd name="connsiteX50" fmla="*/ 1110978 w 2772385"/>
              <a:gd name="connsiteY50" fmla="*/ 3497020 h 3811169"/>
              <a:gd name="connsiteX51" fmla="*/ 1139027 w 2772385"/>
              <a:gd name="connsiteY51" fmla="*/ 3631656 h 3811169"/>
              <a:gd name="connsiteX52" fmla="*/ 1279272 w 2772385"/>
              <a:gd name="connsiteY52" fmla="*/ 3637266 h 3811169"/>
              <a:gd name="connsiteX53" fmla="*/ 1273662 w 2772385"/>
              <a:gd name="connsiteY53" fmla="*/ 3485801 h 3811169"/>
              <a:gd name="connsiteX54" fmla="*/ 1453176 w 2772385"/>
              <a:gd name="connsiteY54" fmla="*/ 3497020 h 3811169"/>
              <a:gd name="connsiteX55" fmla="*/ 1425127 w 2772385"/>
              <a:gd name="connsiteY55" fmla="*/ 3575558 h 3811169"/>
              <a:gd name="connsiteX56" fmla="*/ 1397078 w 2772385"/>
              <a:gd name="connsiteY56" fmla="*/ 3637266 h 3811169"/>
              <a:gd name="connsiteX57" fmla="*/ 1312931 w 2772385"/>
              <a:gd name="connsiteY57" fmla="*/ 3654095 h 3811169"/>
              <a:gd name="connsiteX58" fmla="*/ 1447567 w 2772385"/>
              <a:gd name="connsiteY58" fmla="*/ 3777511 h 3811169"/>
              <a:gd name="connsiteX59" fmla="*/ 1514884 w 2772385"/>
              <a:gd name="connsiteY59" fmla="*/ 3642876 h 3811169"/>
              <a:gd name="connsiteX60" fmla="*/ 1817814 w 2772385"/>
              <a:gd name="connsiteY60" fmla="*/ 3541899 h 3811169"/>
              <a:gd name="connsiteX61" fmla="*/ 2154403 w 2772385"/>
              <a:gd name="connsiteY61" fmla="*/ 3614826 h 3811169"/>
              <a:gd name="connsiteX62" fmla="*/ 2109525 w 2772385"/>
              <a:gd name="connsiteY62" fmla="*/ 3715803 h 3811169"/>
              <a:gd name="connsiteX63" fmla="*/ 2204892 w 2772385"/>
              <a:gd name="connsiteY63" fmla="*/ 3783121 h 3811169"/>
              <a:gd name="connsiteX64" fmla="*/ 2277819 w 2772385"/>
              <a:gd name="connsiteY64" fmla="*/ 3732633 h 3811169"/>
              <a:gd name="connsiteX65" fmla="*/ 2266600 w 2772385"/>
              <a:gd name="connsiteY65" fmla="*/ 3637266 h 3811169"/>
              <a:gd name="connsiteX66" fmla="*/ 2446114 w 2772385"/>
              <a:gd name="connsiteY66" fmla="*/ 3558728 h 3811169"/>
              <a:gd name="connsiteX67" fmla="*/ 2429284 w 2772385"/>
              <a:gd name="connsiteY67" fmla="*/ 3384824 h 3811169"/>
              <a:gd name="connsiteX68" fmla="*/ 1924401 w 2772385"/>
              <a:gd name="connsiteY68" fmla="*/ 3356775 h 3811169"/>
              <a:gd name="connsiteX69" fmla="*/ 1913181 w 2772385"/>
              <a:gd name="connsiteY69" fmla="*/ 3031406 h 3811169"/>
              <a:gd name="connsiteX70" fmla="*/ 1879522 w 2772385"/>
              <a:gd name="connsiteY70" fmla="*/ 3014576 h 3811169"/>
              <a:gd name="connsiteX71" fmla="*/ 1901962 w 2772385"/>
              <a:gd name="connsiteY71" fmla="*/ 2835062 h 3811169"/>
              <a:gd name="connsiteX72" fmla="*/ 1857083 w 2772385"/>
              <a:gd name="connsiteY72" fmla="*/ 2773354 h 3811169"/>
              <a:gd name="connsiteX73" fmla="*/ 2103915 w 2772385"/>
              <a:gd name="connsiteY73" fmla="*/ 2717256 h 3811169"/>
              <a:gd name="connsiteX74" fmla="*/ 2126354 w 2772385"/>
              <a:gd name="connsiteY74" fmla="*/ 2588230 h 3811169"/>
              <a:gd name="connsiteX75" fmla="*/ 2367576 w 2772385"/>
              <a:gd name="connsiteY75" fmla="*/ 2621889 h 3811169"/>
              <a:gd name="connsiteX76" fmla="*/ 2591969 w 2772385"/>
              <a:gd name="connsiteY76" fmla="*/ 2032858 h 3811169"/>
              <a:gd name="connsiteX77" fmla="*/ 2547090 w 2772385"/>
              <a:gd name="connsiteY77" fmla="*/ 1948711 h 3811169"/>
              <a:gd name="connsiteX78" fmla="*/ 2692946 w 2772385"/>
              <a:gd name="connsiteY78" fmla="*/ 1460657 h 3811169"/>
              <a:gd name="connsiteX79" fmla="*/ 2636848 w 2772385"/>
              <a:gd name="connsiteY79" fmla="*/ 1354071 h 3811169"/>
              <a:gd name="connsiteX80" fmla="*/ 2479772 w 2772385"/>
              <a:gd name="connsiteY80" fmla="*/ 798699 h 3811169"/>
              <a:gd name="connsiteX81" fmla="*/ 2737825 w 2772385"/>
              <a:gd name="connsiteY81" fmla="*/ 675283 h 3811169"/>
              <a:gd name="connsiteX82" fmla="*/ 2709775 w 2772385"/>
              <a:gd name="connsiteY82" fmla="*/ 434061 h 3811169"/>
              <a:gd name="connsiteX83" fmla="*/ 2625628 w 2772385"/>
              <a:gd name="connsiteY83" fmla="*/ 86253 h 3811169"/>
              <a:gd name="connsiteX0" fmla="*/ 2625628 w 2772385"/>
              <a:gd name="connsiteY0" fmla="*/ 86253 h 3811169"/>
              <a:gd name="connsiteX1" fmla="*/ 2429284 w 2772385"/>
              <a:gd name="connsiteY1" fmla="*/ 2105 h 3811169"/>
              <a:gd name="connsiteX2" fmla="*/ 2188062 w 2772385"/>
              <a:gd name="connsiteY2" fmla="*/ 159180 h 3811169"/>
              <a:gd name="connsiteX3" fmla="*/ 2087086 w 2772385"/>
              <a:gd name="connsiteY3" fmla="*/ 198449 h 3811169"/>
              <a:gd name="connsiteX4" fmla="*/ 2137574 w 2772385"/>
              <a:gd name="connsiteY4" fmla="*/ 288206 h 3811169"/>
              <a:gd name="connsiteX5" fmla="*/ 2025378 w 2772385"/>
              <a:gd name="connsiteY5" fmla="*/ 450890 h 3811169"/>
              <a:gd name="connsiteX6" fmla="*/ 2131966 w 2772385"/>
              <a:gd name="connsiteY6" fmla="*/ 585526 h 3811169"/>
              <a:gd name="connsiteX7" fmla="*/ 2154403 w 2772385"/>
              <a:gd name="connsiteY7" fmla="*/ 708942 h 3811169"/>
              <a:gd name="connsiteX8" fmla="*/ 2025378 w 2772385"/>
              <a:gd name="connsiteY8" fmla="*/ 753820 h 3811169"/>
              <a:gd name="connsiteX9" fmla="*/ 1991719 w 2772385"/>
              <a:gd name="connsiteY9" fmla="*/ 821138 h 3811169"/>
              <a:gd name="connsiteX10" fmla="*/ 1991719 w 2772385"/>
              <a:gd name="connsiteY10" fmla="*/ 708942 h 3811169"/>
              <a:gd name="connsiteX11" fmla="*/ 1941230 w 2772385"/>
              <a:gd name="connsiteY11" fmla="*/ 669673 h 3811169"/>
              <a:gd name="connsiteX12" fmla="*/ 1778546 w 2772385"/>
              <a:gd name="connsiteY12" fmla="*/ 770649 h 3811169"/>
              <a:gd name="connsiteX13" fmla="*/ 1397078 w 2772385"/>
              <a:gd name="connsiteY13" fmla="*/ 579916 h 3811169"/>
              <a:gd name="connsiteX14" fmla="*/ 1660739 w 2772385"/>
              <a:gd name="connsiteY14" fmla="*/ 1129678 h 3811169"/>
              <a:gd name="connsiteX15" fmla="*/ 1795375 w 2772385"/>
              <a:gd name="connsiteY15" fmla="*/ 1225045 h 3811169"/>
              <a:gd name="connsiteX16" fmla="*/ 1643910 w 2772385"/>
              <a:gd name="connsiteY16" fmla="*/ 1449437 h 3811169"/>
              <a:gd name="connsiteX17" fmla="*/ 1722448 w 2772385"/>
              <a:gd name="connsiteY17" fmla="*/ 1668220 h 3811169"/>
              <a:gd name="connsiteX18" fmla="*/ 1812205 w 2772385"/>
              <a:gd name="connsiteY18" fmla="*/ 1662611 h 3811169"/>
              <a:gd name="connsiteX19" fmla="*/ 1621470 w 2772385"/>
              <a:gd name="connsiteY19" fmla="*/ 1858954 h 3811169"/>
              <a:gd name="connsiteX20" fmla="*/ 909024 w 2772385"/>
              <a:gd name="connsiteY20" fmla="*/ 1578463 h 3811169"/>
              <a:gd name="connsiteX21" fmla="*/ 454629 w 2772385"/>
              <a:gd name="connsiteY21" fmla="*/ 2605060 h 3811169"/>
              <a:gd name="connsiteX22" fmla="*/ 258286 w 2772385"/>
              <a:gd name="connsiteY22" fmla="*/ 2812623 h 3811169"/>
              <a:gd name="connsiteX23" fmla="*/ 39503 w 2772385"/>
              <a:gd name="connsiteY23" fmla="*/ 2857501 h 3811169"/>
              <a:gd name="connsiteX24" fmla="*/ 28282 w 2772385"/>
              <a:gd name="connsiteY24" fmla="*/ 2975307 h 3811169"/>
              <a:gd name="connsiteX25" fmla="*/ 258285 w 2772385"/>
              <a:gd name="connsiteY25" fmla="*/ 3087504 h 3811169"/>
              <a:gd name="connsiteX26" fmla="*/ 527559 w 2772385"/>
              <a:gd name="connsiteY26" fmla="*/ 2986527 h 3811169"/>
              <a:gd name="connsiteX27" fmla="*/ 488288 w 2772385"/>
              <a:gd name="connsiteY27" fmla="*/ 3154821 h 3811169"/>
              <a:gd name="connsiteX28" fmla="*/ 561215 w 2772385"/>
              <a:gd name="connsiteY28" fmla="*/ 3194090 h 3811169"/>
              <a:gd name="connsiteX29" fmla="*/ 381702 w 2772385"/>
              <a:gd name="connsiteY29" fmla="*/ 3592387 h 3811169"/>
              <a:gd name="connsiteX30" fmla="*/ 213408 w 2772385"/>
              <a:gd name="connsiteY30" fmla="*/ 3698973 h 3811169"/>
              <a:gd name="connsiteX31" fmla="*/ 280726 w 2772385"/>
              <a:gd name="connsiteY31" fmla="*/ 3811169 h 3811169"/>
              <a:gd name="connsiteX32" fmla="*/ 477068 w 2772385"/>
              <a:gd name="connsiteY32" fmla="*/ 3771902 h 3811169"/>
              <a:gd name="connsiteX33" fmla="*/ 622923 w 2772385"/>
              <a:gd name="connsiteY33" fmla="*/ 3547509 h 3811169"/>
              <a:gd name="connsiteX34" fmla="*/ 679023 w 2772385"/>
              <a:gd name="connsiteY34" fmla="*/ 3738242 h 3811169"/>
              <a:gd name="connsiteX35" fmla="*/ 740730 w 2772385"/>
              <a:gd name="connsiteY35" fmla="*/ 3738243 h 3811169"/>
              <a:gd name="connsiteX36" fmla="*/ 774389 w 2772385"/>
              <a:gd name="connsiteY36" fmla="*/ 3474581 h 3811169"/>
              <a:gd name="connsiteX37" fmla="*/ 740730 w 2772385"/>
              <a:gd name="connsiteY37" fmla="*/ 3205310 h 3811169"/>
              <a:gd name="connsiteX38" fmla="*/ 897805 w 2772385"/>
              <a:gd name="connsiteY38" fmla="*/ 2627499 h 3811169"/>
              <a:gd name="connsiteX39" fmla="*/ 1161466 w 2772385"/>
              <a:gd name="connsiteY39" fmla="*/ 2520912 h 3811169"/>
              <a:gd name="connsiteX40" fmla="*/ 1526104 w 2772385"/>
              <a:gd name="connsiteY40" fmla="*/ 2627499 h 3811169"/>
              <a:gd name="connsiteX41" fmla="*/ 1587812 w 2772385"/>
              <a:gd name="connsiteY41" fmla="*/ 2627499 h 3811169"/>
              <a:gd name="connsiteX42" fmla="*/ 1643910 w 2772385"/>
              <a:gd name="connsiteY42" fmla="*/ 2728476 h 3811169"/>
              <a:gd name="connsiteX43" fmla="*/ 1795375 w 2772385"/>
              <a:gd name="connsiteY43" fmla="*/ 2762134 h 3811169"/>
              <a:gd name="connsiteX44" fmla="*/ 1806595 w 2772385"/>
              <a:gd name="connsiteY44" fmla="*/ 2795793 h 3811169"/>
              <a:gd name="connsiteX45" fmla="*/ 1767326 w 2772385"/>
              <a:gd name="connsiteY45" fmla="*/ 2997747 h 3811169"/>
              <a:gd name="connsiteX46" fmla="*/ 1744887 w 2772385"/>
              <a:gd name="connsiteY46" fmla="*/ 3323116 h 3811169"/>
              <a:gd name="connsiteX47" fmla="*/ 1537324 w 2772385"/>
              <a:gd name="connsiteY47" fmla="*/ 3345555 h 3811169"/>
              <a:gd name="connsiteX48" fmla="*/ 1200735 w 2772385"/>
              <a:gd name="connsiteY48" fmla="*/ 3396044 h 3811169"/>
              <a:gd name="connsiteX49" fmla="*/ 1172686 w 2772385"/>
              <a:gd name="connsiteY49" fmla="*/ 3468971 h 3811169"/>
              <a:gd name="connsiteX50" fmla="*/ 1110978 w 2772385"/>
              <a:gd name="connsiteY50" fmla="*/ 3497020 h 3811169"/>
              <a:gd name="connsiteX51" fmla="*/ 1139027 w 2772385"/>
              <a:gd name="connsiteY51" fmla="*/ 3631656 h 3811169"/>
              <a:gd name="connsiteX52" fmla="*/ 1279272 w 2772385"/>
              <a:gd name="connsiteY52" fmla="*/ 3637266 h 3811169"/>
              <a:gd name="connsiteX53" fmla="*/ 1273662 w 2772385"/>
              <a:gd name="connsiteY53" fmla="*/ 3485801 h 3811169"/>
              <a:gd name="connsiteX54" fmla="*/ 1453176 w 2772385"/>
              <a:gd name="connsiteY54" fmla="*/ 3497020 h 3811169"/>
              <a:gd name="connsiteX55" fmla="*/ 1425127 w 2772385"/>
              <a:gd name="connsiteY55" fmla="*/ 3575558 h 3811169"/>
              <a:gd name="connsiteX56" fmla="*/ 1397078 w 2772385"/>
              <a:gd name="connsiteY56" fmla="*/ 3637266 h 3811169"/>
              <a:gd name="connsiteX57" fmla="*/ 1312931 w 2772385"/>
              <a:gd name="connsiteY57" fmla="*/ 3654095 h 3811169"/>
              <a:gd name="connsiteX58" fmla="*/ 1447567 w 2772385"/>
              <a:gd name="connsiteY58" fmla="*/ 3777511 h 3811169"/>
              <a:gd name="connsiteX59" fmla="*/ 1514884 w 2772385"/>
              <a:gd name="connsiteY59" fmla="*/ 3642876 h 3811169"/>
              <a:gd name="connsiteX60" fmla="*/ 1817814 w 2772385"/>
              <a:gd name="connsiteY60" fmla="*/ 3541899 h 3811169"/>
              <a:gd name="connsiteX61" fmla="*/ 2154403 w 2772385"/>
              <a:gd name="connsiteY61" fmla="*/ 3614826 h 3811169"/>
              <a:gd name="connsiteX62" fmla="*/ 2109525 w 2772385"/>
              <a:gd name="connsiteY62" fmla="*/ 3715803 h 3811169"/>
              <a:gd name="connsiteX63" fmla="*/ 2204892 w 2772385"/>
              <a:gd name="connsiteY63" fmla="*/ 3783121 h 3811169"/>
              <a:gd name="connsiteX64" fmla="*/ 2277819 w 2772385"/>
              <a:gd name="connsiteY64" fmla="*/ 3732633 h 3811169"/>
              <a:gd name="connsiteX65" fmla="*/ 2266600 w 2772385"/>
              <a:gd name="connsiteY65" fmla="*/ 3637266 h 3811169"/>
              <a:gd name="connsiteX66" fmla="*/ 2446114 w 2772385"/>
              <a:gd name="connsiteY66" fmla="*/ 3558728 h 3811169"/>
              <a:gd name="connsiteX67" fmla="*/ 2429284 w 2772385"/>
              <a:gd name="connsiteY67" fmla="*/ 3384824 h 3811169"/>
              <a:gd name="connsiteX68" fmla="*/ 1924401 w 2772385"/>
              <a:gd name="connsiteY68" fmla="*/ 3356775 h 3811169"/>
              <a:gd name="connsiteX69" fmla="*/ 1913181 w 2772385"/>
              <a:gd name="connsiteY69" fmla="*/ 3031406 h 3811169"/>
              <a:gd name="connsiteX70" fmla="*/ 1879522 w 2772385"/>
              <a:gd name="connsiteY70" fmla="*/ 3014576 h 3811169"/>
              <a:gd name="connsiteX71" fmla="*/ 1901962 w 2772385"/>
              <a:gd name="connsiteY71" fmla="*/ 2835062 h 3811169"/>
              <a:gd name="connsiteX72" fmla="*/ 1857083 w 2772385"/>
              <a:gd name="connsiteY72" fmla="*/ 2773354 h 3811169"/>
              <a:gd name="connsiteX73" fmla="*/ 2103915 w 2772385"/>
              <a:gd name="connsiteY73" fmla="*/ 2717256 h 3811169"/>
              <a:gd name="connsiteX74" fmla="*/ 2126354 w 2772385"/>
              <a:gd name="connsiteY74" fmla="*/ 2588230 h 3811169"/>
              <a:gd name="connsiteX75" fmla="*/ 2367576 w 2772385"/>
              <a:gd name="connsiteY75" fmla="*/ 2621889 h 3811169"/>
              <a:gd name="connsiteX76" fmla="*/ 2591969 w 2772385"/>
              <a:gd name="connsiteY76" fmla="*/ 2032858 h 3811169"/>
              <a:gd name="connsiteX77" fmla="*/ 2547090 w 2772385"/>
              <a:gd name="connsiteY77" fmla="*/ 1948711 h 3811169"/>
              <a:gd name="connsiteX78" fmla="*/ 2692946 w 2772385"/>
              <a:gd name="connsiteY78" fmla="*/ 1460657 h 3811169"/>
              <a:gd name="connsiteX79" fmla="*/ 2636848 w 2772385"/>
              <a:gd name="connsiteY79" fmla="*/ 1354071 h 3811169"/>
              <a:gd name="connsiteX80" fmla="*/ 2479772 w 2772385"/>
              <a:gd name="connsiteY80" fmla="*/ 798699 h 3811169"/>
              <a:gd name="connsiteX81" fmla="*/ 2737825 w 2772385"/>
              <a:gd name="connsiteY81" fmla="*/ 675283 h 3811169"/>
              <a:gd name="connsiteX82" fmla="*/ 2709775 w 2772385"/>
              <a:gd name="connsiteY82" fmla="*/ 434061 h 3811169"/>
              <a:gd name="connsiteX83" fmla="*/ 2625628 w 2772385"/>
              <a:gd name="connsiteY83" fmla="*/ 86253 h 3811169"/>
              <a:gd name="connsiteX0" fmla="*/ 2625628 w 2772385"/>
              <a:gd name="connsiteY0" fmla="*/ 86253 h 3811169"/>
              <a:gd name="connsiteX1" fmla="*/ 2429284 w 2772385"/>
              <a:gd name="connsiteY1" fmla="*/ 2105 h 3811169"/>
              <a:gd name="connsiteX2" fmla="*/ 2188062 w 2772385"/>
              <a:gd name="connsiteY2" fmla="*/ 159180 h 3811169"/>
              <a:gd name="connsiteX3" fmla="*/ 2087086 w 2772385"/>
              <a:gd name="connsiteY3" fmla="*/ 198449 h 3811169"/>
              <a:gd name="connsiteX4" fmla="*/ 2137574 w 2772385"/>
              <a:gd name="connsiteY4" fmla="*/ 288206 h 3811169"/>
              <a:gd name="connsiteX5" fmla="*/ 2025378 w 2772385"/>
              <a:gd name="connsiteY5" fmla="*/ 450890 h 3811169"/>
              <a:gd name="connsiteX6" fmla="*/ 2131966 w 2772385"/>
              <a:gd name="connsiteY6" fmla="*/ 585526 h 3811169"/>
              <a:gd name="connsiteX7" fmla="*/ 2154403 w 2772385"/>
              <a:gd name="connsiteY7" fmla="*/ 708942 h 3811169"/>
              <a:gd name="connsiteX8" fmla="*/ 2025378 w 2772385"/>
              <a:gd name="connsiteY8" fmla="*/ 753820 h 3811169"/>
              <a:gd name="connsiteX9" fmla="*/ 1991719 w 2772385"/>
              <a:gd name="connsiteY9" fmla="*/ 821138 h 3811169"/>
              <a:gd name="connsiteX10" fmla="*/ 1991719 w 2772385"/>
              <a:gd name="connsiteY10" fmla="*/ 708942 h 3811169"/>
              <a:gd name="connsiteX11" fmla="*/ 1941230 w 2772385"/>
              <a:gd name="connsiteY11" fmla="*/ 669673 h 3811169"/>
              <a:gd name="connsiteX12" fmla="*/ 1778546 w 2772385"/>
              <a:gd name="connsiteY12" fmla="*/ 770649 h 3811169"/>
              <a:gd name="connsiteX13" fmla="*/ 1397078 w 2772385"/>
              <a:gd name="connsiteY13" fmla="*/ 579916 h 3811169"/>
              <a:gd name="connsiteX14" fmla="*/ 1660739 w 2772385"/>
              <a:gd name="connsiteY14" fmla="*/ 1129678 h 3811169"/>
              <a:gd name="connsiteX15" fmla="*/ 1795375 w 2772385"/>
              <a:gd name="connsiteY15" fmla="*/ 1225045 h 3811169"/>
              <a:gd name="connsiteX16" fmla="*/ 1643910 w 2772385"/>
              <a:gd name="connsiteY16" fmla="*/ 1449437 h 3811169"/>
              <a:gd name="connsiteX17" fmla="*/ 1722448 w 2772385"/>
              <a:gd name="connsiteY17" fmla="*/ 1668220 h 3811169"/>
              <a:gd name="connsiteX18" fmla="*/ 1812205 w 2772385"/>
              <a:gd name="connsiteY18" fmla="*/ 1662611 h 3811169"/>
              <a:gd name="connsiteX19" fmla="*/ 1621470 w 2772385"/>
              <a:gd name="connsiteY19" fmla="*/ 1858954 h 3811169"/>
              <a:gd name="connsiteX20" fmla="*/ 909024 w 2772385"/>
              <a:gd name="connsiteY20" fmla="*/ 1578463 h 3811169"/>
              <a:gd name="connsiteX21" fmla="*/ 454629 w 2772385"/>
              <a:gd name="connsiteY21" fmla="*/ 2605060 h 3811169"/>
              <a:gd name="connsiteX22" fmla="*/ 258286 w 2772385"/>
              <a:gd name="connsiteY22" fmla="*/ 2812623 h 3811169"/>
              <a:gd name="connsiteX23" fmla="*/ 39503 w 2772385"/>
              <a:gd name="connsiteY23" fmla="*/ 2857501 h 3811169"/>
              <a:gd name="connsiteX24" fmla="*/ 28282 w 2772385"/>
              <a:gd name="connsiteY24" fmla="*/ 2975307 h 3811169"/>
              <a:gd name="connsiteX25" fmla="*/ 258285 w 2772385"/>
              <a:gd name="connsiteY25" fmla="*/ 3087504 h 3811169"/>
              <a:gd name="connsiteX26" fmla="*/ 527559 w 2772385"/>
              <a:gd name="connsiteY26" fmla="*/ 2986527 h 3811169"/>
              <a:gd name="connsiteX27" fmla="*/ 488288 w 2772385"/>
              <a:gd name="connsiteY27" fmla="*/ 3154821 h 3811169"/>
              <a:gd name="connsiteX28" fmla="*/ 561215 w 2772385"/>
              <a:gd name="connsiteY28" fmla="*/ 3194090 h 3811169"/>
              <a:gd name="connsiteX29" fmla="*/ 381702 w 2772385"/>
              <a:gd name="connsiteY29" fmla="*/ 3592387 h 3811169"/>
              <a:gd name="connsiteX30" fmla="*/ 213408 w 2772385"/>
              <a:gd name="connsiteY30" fmla="*/ 3698973 h 3811169"/>
              <a:gd name="connsiteX31" fmla="*/ 280726 w 2772385"/>
              <a:gd name="connsiteY31" fmla="*/ 3811169 h 3811169"/>
              <a:gd name="connsiteX32" fmla="*/ 477068 w 2772385"/>
              <a:gd name="connsiteY32" fmla="*/ 3771902 h 3811169"/>
              <a:gd name="connsiteX33" fmla="*/ 622923 w 2772385"/>
              <a:gd name="connsiteY33" fmla="*/ 3547509 h 3811169"/>
              <a:gd name="connsiteX34" fmla="*/ 679023 w 2772385"/>
              <a:gd name="connsiteY34" fmla="*/ 3738242 h 3811169"/>
              <a:gd name="connsiteX35" fmla="*/ 718291 w 2772385"/>
              <a:gd name="connsiteY35" fmla="*/ 3743853 h 3811169"/>
              <a:gd name="connsiteX36" fmla="*/ 774389 w 2772385"/>
              <a:gd name="connsiteY36" fmla="*/ 3474581 h 3811169"/>
              <a:gd name="connsiteX37" fmla="*/ 740730 w 2772385"/>
              <a:gd name="connsiteY37" fmla="*/ 3205310 h 3811169"/>
              <a:gd name="connsiteX38" fmla="*/ 897805 w 2772385"/>
              <a:gd name="connsiteY38" fmla="*/ 2627499 h 3811169"/>
              <a:gd name="connsiteX39" fmla="*/ 1161466 w 2772385"/>
              <a:gd name="connsiteY39" fmla="*/ 2520912 h 3811169"/>
              <a:gd name="connsiteX40" fmla="*/ 1526104 w 2772385"/>
              <a:gd name="connsiteY40" fmla="*/ 2627499 h 3811169"/>
              <a:gd name="connsiteX41" fmla="*/ 1587812 w 2772385"/>
              <a:gd name="connsiteY41" fmla="*/ 2627499 h 3811169"/>
              <a:gd name="connsiteX42" fmla="*/ 1643910 w 2772385"/>
              <a:gd name="connsiteY42" fmla="*/ 2728476 h 3811169"/>
              <a:gd name="connsiteX43" fmla="*/ 1795375 w 2772385"/>
              <a:gd name="connsiteY43" fmla="*/ 2762134 h 3811169"/>
              <a:gd name="connsiteX44" fmla="*/ 1806595 w 2772385"/>
              <a:gd name="connsiteY44" fmla="*/ 2795793 h 3811169"/>
              <a:gd name="connsiteX45" fmla="*/ 1767326 w 2772385"/>
              <a:gd name="connsiteY45" fmla="*/ 2997747 h 3811169"/>
              <a:gd name="connsiteX46" fmla="*/ 1744887 w 2772385"/>
              <a:gd name="connsiteY46" fmla="*/ 3323116 h 3811169"/>
              <a:gd name="connsiteX47" fmla="*/ 1537324 w 2772385"/>
              <a:gd name="connsiteY47" fmla="*/ 3345555 h 3811169"/>
              <a:gd name="connsiteX48" fmla="*/ 1200735 w 2772385"/>
              <a:gd name="connsiteY48" fmla="*/ 3396044 h 3811169"/>
              <a:gd name="connsiteX49" fmla="*/ 1172686 w 2772385"/>
              <a:gd name="connsiteY49" fmla="*/ 3468971 h 3811169"/>
              <a:gd name="connsiteX50" fmla="*/ 1110978 w 2772385"/>
              <a:gd name="connsiteY50" fmla="*/ 3497020 h 3811169"/>
              <a:gd name="connsiteX51" fmla="*/ 1139027 w 2772385"/>
              <a:gd name="connsiteY51" fmla="*/ 3631656 h 3811169"/>
              <a:gd name="connsiteX52" fmla="*/ 1279272 w 2772385"/>
              <a:gd name="connsiteY52" fmla="*/ 3637266 h 3811169"/>
              <a:gd name="connsiteX53" fmla="*/ 1273662 w 2772385"/>
              <a:gd name="connsiteY53" fmla="*/ 3485801 h 3811169"/>
              <a:gd name="connsiteX54" fmla="*/ 1453176 w 2772385"/>
              <a:gd name="connsiteY54" fmla="*/ 3497020 h 3811169"/>
              <a:gd name="connsiteX55" fmla="*/ 1425127 w 2772385"/>
              <a:gd name="connsiteY55" fmla="*/ 3575558 h 3811169"/>
              <a:gd name="connsiteX56" fmla="*/ 1397078 w 2772385"/>
              <a:gd name="connsiteY56" fmla="*/ 3637266 h 3811169"/>
              <a:gd name="connsiteX57" fmla="*/ 1312931 w 2772385"/>
              <a:gd name="connsiteY57" fmla="*/ 3654095 h 3811169"/>
              <a:gd name="connsiteX58" fmla="*/ 1447567 w 2772385"/>
              <a:gd name="connsiteY58" fmla="*/ 3777511 h 3811169"/>
              <a:gd name="connsiteX59" fmla="*/ 1514884 w 2772385"/>
              <a:gd name="connsiteY59" fmla="*/ 3642876 h 3811169"/>
              <a:gd name="connsiteX60" fmla="*/ 1817814 w 2772385"/>
              <a:gd name="connsiteY60" fmla="*/ 3541899 h 3811169"/>
              <a:gd name="connsiteX61" fmla="*/ 2154403 w 2772385"/>
              <a:gd name="connsiteY61" fmla="*/ 3614826 h 3811169"/>
              <a:gd name="connsiteX62" fmla="*/ 2109525 w 2772385"/>
              <a:gd name="connsiteY62" fmla="*/ 3715803 h 3811169"/>
              <a:gd name="connsiteX63" fmla="*/ 2204892 w 2772385"/>
              <a:gd name="connsiteY63" fmla="*/ 3783121 h 3811169"/>
              <a:gd name="connsiteX64" fmla="*/ 2277819 w 2772385"/>
              <a:gd name="connsiteY64" fmla="*/ 3732633 h 3811169"/>
              <a:gd name="connsiteX65" fmla="*/ 2266600 w 2772385"/>
              <a:gd name="connsiteY65" fmla="*/ 3637266 h 3811169"/>
              <a:gd name="connsiteX66" fmla="*/ 2446114 w 2772385"/>
              <a:gd name="connsiteY66" fmla="*/ 3558728 h 3811169"/>
              <a:gd name="connsiteX67" fmla="*/ 2429284 w 2772385"/>
              <a:gd name="connsiteY67" fmla="*/ 3384824 h 3811169"/>
              <a:gd name="connsiteX68" fmla="*/ 1924401 w 2772385"/>
              <a:gd name="connsiteY68" fmla="*/ 3356775 h 3811169"/>
              <a:gd name="connsiteX69" fmla="*/ 1913181 w 2772385"/>
              <a:gd name="connsiteY69" fmla="*/ 3031406 h 3811169"/>
              <a:gd name="connsiteX70" fmla="*/ 1879522 w 2772385"/>
              <a:gd name="connsiteY70" fmla="*/ 3014576 h 3811169"/>
              <a:gd name="connsiteX71" fmla="*/ 1901962 w 2772385"/>
              <a:gd name="connsiteY71" fmla="*/ 2835062 h 3811169"/>
              <a:gd name="connsiteX72" fmla="*/ 1857083 w 2772385"/>
              <a:gd name="connsiteY72" fmla="*/ 2773354 h 3811169"/>
              <a:gd name="connsiteX73" fmla="*/ 2103915 w 2772385"/>
              <a:gd name="connsiteY73" fmla="*/ 2717256 h 3811169"/>
              <a:gd name="connsiteX74" fmla="*/ 2126354 w 2772385"/>
              <a:gd name="connsiteY74" fmla="*/ 2588230 h 3811169"/>
              <a:gd name="connsiteX75" fmla="*/ 2367576 w 2772385"/>
              <a:gd name="connsiteY75" fmla="*/ 2621889 h 3811169"/>
              <a:gd name="connsiteX76" fmla="*/ 2591969 w 2772385"/>
              <a:gd name="connsiteY76" fmla="*/ 2032858 h 3811169"/>
              <a:gd name="connsiteX77" fmla="*/ 2547090 w 2772385"/>
              <a:gd name="connsiteY77" fmla="*/ 1948711 h 3811169"/>
              <a:gd name="connsiteX78" fmla="*/ 2692946 w 2772385"/>
              <a:gd name="connsiteY78" fmla="*/ 1460657 h 3811169"/>
              <a:gd name="connsiteX79" fmla="*/ 2636848 w 2772385"/>
              <a:gd name="connsiteY79" fmla="*/ 1354071 h 3811169"/>
              <a:gd name="connsiteX80" fmla="*/ 2479772 w 2772385"/>
              <a:gd name="connsiteY80" fmla="*/ 798699 h 3811169"/>
              <a:gd name="connsiteX81" fmla="*/ 2737825 w 2772385"/>
              <a:gd name="connsiteY81" fmla="*/ 675283 h 3811169"/>
              <a:gd name="connsiteX82" fmla="*/ 2709775 w 2772385"/>
              <a:gd name="connsiteY82" fmla="*/ 434061 h 3811169"/>
              <a:gd name="connsiteX83" fmla="*/ 2625628 w 2772385"/>
              <a:gd name="connsiteY83" fmla="*/ 86253 h 3811169"/>
              <a:gd name="connsiteX0" fmla="*/ 2625628 w 2772385"/>
              <a:gd name="connsiteY0" fmla="*/ 86253 h 3811169"/>
              <a:gd name="connsiteX1" fmla="*/ 2429284 w 2772385"/>
              <a:gd name="connsiteY1" fmla="*/ 2105 h 3811169"/>
              <a:gd name="connsiteX2" fmla="*/ 2188062 w 2772385"/>
              <a:gd name="connsiteY2" fmla="*/ 159180 h 3811169"/>
              <a:gd name="connsiteX3" fmla="*/ 2087086 w 2772385"/>
              <a:gd name="connsiteY3" fmla="*/ 198449 h 3811169"/>
              <a:gd name="connsiteX4" fmla="*/ 2137574 w 2772385"/>
              <a:gd name="connsiteY4" fmla="*/ 288206 h 3811169"/>
              <a:gd name="connsiteX5" fmla="*/ 2025378 w 2772385"/>
              <a:gd name="connsiteY5" fmla="*/ 450890 h 3811169"/>
              <a:gd name="connsiteX6" fmla="*/ 2131966 w 2772385"/>
              <a:gd name="connsiteY6" fmla="*/ 585526 h 3811169"/>
              <a:gd name="connsiteX7" fmla="*/ 2154403 w 2772385"/>
              <a:gd name="connsiteY7" fmla="*/ 708942 h 3811169"/>
              <a:gd name="connsiteX8" fmla="*/ 2025378 w 2772385"/>
              <a:gd name="connsiteY8" fmla="*/ 753820 h 3811169"/>
              <a:gd name="connsiteX9" fmla="*/ 1991719 w 2772385"/>
              <a:gd name="connsiteY9" fmla="*/ 821138 h 3811169"/>
              <a:gd name="connsiteX10" fmla="*/ 1991719 w 2772385"/>
              <a:gd name="connsiteY10" fmla="*/ 708942 h 3811169"/>
              <a:gd name="connsiteX11" fmla="*/ 1941230 w 2772385"/>
              <a:gd name="connsiteY11" fmla="*/ 669673 h 3811169"/>
              <a:gd name="connsiteX12" fmla="*/ 1778546 w 2772385"/>
              <a:gd name="connsiteY12" fmla="*/ 770649 h 3811169"/>
              <a:gd name="connsiteX13" fmla="*/ 1397078 w 2772385"/>
              <a:gd name="connsiteY13" fmla="*/ 579916 h 3811169"/>
              <a:gd name="connsiteX14" fmla="*/ 1660739 w 2772385"/>
              <a:gd name="connsiteY14" fmla="*/ 1129678 h 3811169"/>
              <a:gd name="connsiteX15" fmla="*/ 1795375 w 2772385"/>
              <a:gd name="connsiteY15" fmla="*/ 1225045 h 3811169"/>
              <a:gd name="connsiteX16" fmla="*/ 1643910 w 2772385"/>
              <a:gd name="connsiteY16" fmla="*/ 1449437 h 3811169"/>
              <a:gd name="connsiteX17" fmla="*/ 1722448 w 2772385"/>
              <a:gd name="connsiteY17" fmla="*/ 1668220 h 3811169"/>
              <a:gd name="connsiteX18" fmla="*/ 1812205 w 2772385"/>
              <a:gd name="connsiteY18" fmla="*/ 1662611 h 3811169"/>
              <a:gd name="connsiteX19" fmla="*/ 1621470 w 2772385"/>
              <a:gd name="connsiteY19" fmla="*/ 1858954 h 3811169"/>
              <a:gd name="connsiteX20" fmla="*/ 909024 w 2772385"/>
              <a:gd name="connsiteY20" fmla="*/ 1578463 h 3811169"/>
              <a:gd name="connsiteX21" fmla="*/ 454629 w 2772385"/>
              <a:gd name="connsiteY21" fmla="*/ 2605060 h 3811169"/>
              <a:gd name="connsiteX22" fmla="*/ 258286 w 2772385"/>
              <a:gd name="connsiteY22" fmla="*/ 2812623 h 3811169"/>
              <a:gd name="connsiteX23" fmla="*/ 39503 w 2772385"/>
              <a:gd name="connsiteY23" fmla="*/ 2857501 h 3811169"/>
              <a:gd name="connsiteX24" fmla="*/ 28282 w 2772385"/>
              <a:gd name="connsiteY24" fmla="*/ 2975307 h 3811169"/>
              <a:gd name="connsiteX25" fmla="*/ 258285 w 2772385"/>
              <a:gd name="connsiteY25" fmla="*/ 3087504 h 3811169"/>
              <a:gd name="connsiteX26" fmla="*/ 527559 w 2772385"/>
              <a:gd name="connsiteY26" fmla="*/ 2986527 h 3811169"/>
              <a:gd name="connsiteX27" fmla="*/ 488288 w 2772385"/>
              <a:gd name="connsiteY27" fmla="*/ 3154821 h 3811169"/>
              <a:gd name="connsiteX28" fmla="*/ 561215 w 2772385"/>
              <a:gd name="connsiteY28" fmla="*/ 3194090 h 3811169"/>
              <a:gd name="connsiteX29" fmla="*/ 381702 w 2772385"/>
              <a:gd name="connsiteY29" fmla="*/ 3592387 h 3811169"/>
              <a:gd name="connsiteX30" fmla="*/ 213408 w 2772385"/>
              <a:gd name="connsiteY30" fmla="*/ 3698973 h 3811169"/>
              <a:gd name="connsiteX31" fmla="*/ 280726 w 2772385"/>
              <a:gd name="connsiteY31" fmla="*/ 3811169 h 3811169"/>
              <a:gd name="connsiteX32" fmla="*/ 477068 w 2772385"/>
              <a:gd name="connsiteY32" fmla="*/ 3771902 h 3811169"/>
              <a:gd name="connsiteX33" fmla="*/ 622923 w 2772385"/>
              <a:gd name="connsiteY33" fmla="*/ 3547509 h 3811169"/>
              <a:gd name="connsiteX34" fmla="*/ 679023 w 2772385"/>
              <a:gd name="connsiteY34" fmla="*/ 3738242 h 3811169"/>
              <a:gd name="connsiteX35" fmla="*/ 718291 w 2772385"/>
              <a:gd name="connsiteY35" fmla="*/ 3743853 h 3811169"/>
              <a:gd name="connsiteX36" fmla="*/ 774389 w 2772385"/>
              <a:gd name="connsiteY36" fmla="*/ 3474581 h 3811169"/>
              <a:gd name="connsiteX37" fmla="*/ 740730 w 2772385"/>
              <a:gd name="connsiteY37" fmla="*/ 3205310 h 3811169"/>
              <a:gd name="connsiteX38" fmla="*/ 897805 w 2772385"/>
              <a:gd name="connsiteY38" fmla="*/ 2627499 h 3811169"/>
              <a:gd name="connsiteX39" fmla="*/ 1161466 w 2772385"/>
              <a:gd name="connsiteY39" fmla="*/ 2520912 h 3811169"/>
              <a:gd name="connsiteX40" fmla="*/ 1526104 w 2772385"/>
              <a:gd name="connsiteY40" fmla="*/ 2627499 h 3811169"/>
              <a:gd name="connsiteX41" fmla="*/ 1587812 w 2772385"/>
              <a:gd name="connsiteY41" fmla="*/ 2627499 h 3811169"/>
              <a:gd name="connsiteX42" fmla="*/ 1643910 w 2772385"/>
              <a:gd name="connsiteY42" fmla="*/ 2728476 h 3811169"/>
              <a:gd name="connsiteX43" fmla="*/ 1795375 w 2772385"/>
              <a:gd name="connsiteY43" fmla="*/ 2762134 h 3811169"/>
              <a:gd name="connsiteX44" fmla="*/ 1806595 w 2772385"/>
              <a:gd name="connsiteY44" fmla="*/ 2795793 h 3811169"/>
              <a:gd name="connsiteX45" fmla="*/ 1767326 w 2772385"/>
              <a:gd name="connsiteY45" fmla="*/ 2997747 h 3811169"/>
              <a:gd name="connsiteX46" fmla="*/ 1744887 w 2772385"/>
              <a:gd name="connsiteY46" fmla="*/ 3323116 h 3811169"/>
              <a:gd name="connsiteX47" fmla="*/ 1537324 w 2772385"/>
              <a:gd name="connsiteY47" fmla="*/ 3345555 h 3811169"/>
              <a:gd name="connsiteX48" fmla="*/ 1200735 w 2772385"/>
              <a:gd name="connsiteY48" fmla="*/ 3396044 h 3811169"/>
              <a:gd name="connsiteX49" fmla="*/ 1172686 w 2772385"/>
              <a:gd name="connsiteY49" fmla="*/ 3468971 h 3811169"/>
              <a:gd name="connsiteX50" fmla="*/ 1110978 w 2772385"/>
              <a:gd name="connsiteY50" fmla="*/ 3497020 h 3811169"/>
              <a:gd name="connsiteX51" fmla="*/ 1139027 w 2772385"/>
              <a:gd name="connsiteY51" fmla="*/ 3631656 h 3811169"/>
              <a:gd name="connsiteX52" fmla="*/ 1279272 w 2772385"/>
              <a:gd name="connsiteY52" fmla="*/ 3637266 h 3811169"/>
              <a:gd name="connsiteX53" fmla="*/ 1273662 w 2772385"/>
              <a:gd name="connsiteY53" fmla="*/ 3485801 h 3811169"/>
              <a:gd name="connsiteX54" fmla="*/ 1453176 w 2772385"/>
              <a:gd name="connsiteY54" fmla="*/ 3497020 h 3811169"/>
              <a:gd name="connsiteX55" fmla="*/ 1425127 w 2772385"/>
              <a:gd name="connsiteY55" fmla="*/ 3575558 h 3811169"/>
              <a:gd name="connsiteX56" fmla="*/ 1397078 w 2772385"/>
              <a:gd name="connsiteY56" fmla="*/ 3637266 h 3811169"/>
              <a:gd name="connsiteX57" fmla="*/ 1312931 w 2772385"/>
              <a:gd name="connsiteY57" fmla="*/ 3654095 h 3811169"/>
              <a:gd name="connsiteX58" fmla="*/ 1447567 w 2772385"/>
              <a:gd name="connsiteY58" fmla="*/ 3777511 h 3811169"/>
              <a:gd name="connsiteX59" fmla="*/ 1514884 w 2772385"/>
              <a:gd name="connsiteY59" fmla="*/ 3642876 h 3811169"/>
              <a:gd name="connsiteX60" fmla="*/ 1817814 w 2772385"/>
              <a:gd name="connsiteY60" fmla="*/ 3541899 h 3811169"/>
              <a:gd name="connsiteX61" fmla="*/ 2154403 w 2772385"/>
              <a:gd name="connsiteY61" fmla="*/ 3614826 h 3811169"/>
              <a:gd name="connsiteX62" fmla="*/ 2109525 w 2772385"/>
              <a:gd name="connsiteY62" fmla="*/ 3715803 h 3811169"/>
              <a:gd name="connsiteX63" fmla="*/ 2204892 w 2772385"/>
              <a:gd name="connsiteY63" fmla="*/ 3783121 h 3811169"/>
              <a:gd name="connsiteX64" fmla="*/ 2277819 w 2772385"/>
              <a:gd name="connsiteY64" fmla="*/ 3732633 h 3811169"/>
              <a:gd name="connsiteX65" fmla="*/ 2266600 w 2772385"/>
              <a:gd name="connsiteY65" fmla="*/ 3637266 h 3811169"/>
              <a:gd name="connsiteX66" fmla="*/ 2446114 w 2772385"/>
              <a:gd name="connsiteY66" fmla="*/ 3558728 h 3811169"/>
              <a:gd name="connsiteX67" fmla="*/ 2429284 w 2772385"/>
              <a:gd name="connsiteY67" fmla="*/ 3384824 h 3811169"/>
              <a:gd name="connsiteX68" fmla="*/ 1924401 w 2772385"/>
              <a:gd name="connsiteY68" fmla="*/ 3356775 h 3811169"/>
              <a:gd name="connsiteX69" fmla="*/ 1913181 w 2772385"/>
              <a:gd name="connsiteY69" fmla="*/ 3031406 h 3811169"/>
              <a:gd name="connsiteX70" fmla="*/ 1879522 w 2772385"/>
              <a:gd name="connsiteY70" fmla="*/ 3014576 h 3811169"/>
              <a:gd name="connsiteX71" fmla="*/ 1901962 w 2772385"/>
              <a:gd name="connsiteY71" fmla="*/ 2835062 h 3811169"/>
              <a:gd name="connsiteX72" fmla="*/ 1857083 w 2772385"/>
              <a:gd name="connsiteY72" fmla="*/ 2773354 h 3811169"/>
              <a:gd name="connsiteX73" fmla="*/ 2103915 w 2772385"/>
              <a:gd name="connsiteY73" fmla="*/ 2717256 h 3811169"/>
              <a:gd name="connsiteX74" fmla="*/ 2126354 w 2772385"/>
              <a:gd name="connsiteY74" fmla="*/ 2588230 h 3811169"/>
              <a:gd name="connsiteX75" fmla="*/ 2367576 w 2772385"/>
              <a:gd name="connsiteY75" fmla="*/ 2621889 h 3811169"/>
              <a:gd name="connsiteX76" fmla="*/ 2591969 w 2772385"/>
              <a:gd name="connsiteY76" fmla="*/ 2032858 h 3811169"/>
              <a:gd name="connsiteX77" fmla="*/ 2547090 w 2772385"/>
              <a:gd name="connsiteY77" fmla="*/ 1948711 h 3811169"/>
              <a:gd name="connsiteX78" fmla="*/ 2692946 w 2772385"/>
              <a:gd name="connsiteY78" fmla="*/ 1460657 h 3811169"/>
              <a:gd name="connsiteX79" fmla="*/ 2636848 w 2772385"/>
              <a:gd name="connsiteY79" fmla="*/ 1354071 h 3811169"/>
              <a:gd name="connsiteX80" fmla="*/ 2479772 w 2772385"/>
              <a:gd name="connsiteY80" fmla="*/ 798699 h 3811169"/>
              <a:gd name="connsiteX81" fmla="*/ 2737825 w 2772385"/>
              <a:gd name="connsiteY81" fmla="*/ 675283 h 3811169"/>
              <a:gd name="connsiteX82" fmla="*/ 2709775 w 2772385"/>
              <a:gd name="connsiteY82" fmla="*/ 434061 h 3811169"/>
              <a:gd name="connsiteX83" fmla="*/ 2625628 w 2772385"/>
              <a:gd name="connsiteY83" fmla="*/ 86253 h 3811169"/>
              <a:gd name="connsiteX0" fmla="*/ 2625628 w 2772385"/>
              <a:gd name="connsiteY0" fmla="*/ 86253 h 3811169"/>
              <a:gd name="connsiteX1" fmla="*/ 2429284 w 2772385"/>
              <a:gd name="connsiteY1" fmla="*/ 2105 h 3811169"/>
              <a:gd name="connsiteX2" fmla="*/ 2188062 w 2772385"/>
              <a:gd name="connsiteY2" fmla="*/ 159180 h 3811169"/>
              <a:gd name="connsiteX3" fmla="*/ 2087086 w 2772385"/>
              <a:gd name="connsiteY3" fmla="*/ 198449 h 3811169"/>
              <a:gd name="connsiteX4" fmla="*/ 2137574 w 2772385"/>
              <a:gd name="connsiteY4" fmla="*/ 288206 h 3811169"/>
              <a:gd name="connsiteX5" fmla="*/ 2025378 w 2772385"/>
              <a:gd name="connsiteY5" fmla="*/ 450890 h 3811169"/>
              <a:gd name="connsiteX6" fmla="*/ 2131966 w 2772385"/>
              <a:gd name="connsiteY6" fmla="*/ 585526 h 3811169"/>
              <a:gd name="connsiteX7" fmla="*/ 2154403 w 2772385"/>
              <a:gd name="connsiteY7" fmla="*/ 708942 h 3811169"/>
              <a:gd name="connsiteX8" fmla="*/ 2025378 w 2772385"/>
              <a:gd name="connsiteY8" fmla="*/ 753820 h 3811169"/>
              <a:gd name="connsiteX9" fmla="*/ 1991719 w 2772385"/>
              <a:gd name="connsiteY9" fmla="*/ 821138 h 3811169"/>
              <a:gd name="connsiteX10" fmla="*/ 1991719 w 2772385"/>
              <a:gd name="connsiteY10" fmla="*/ 708942 h 3811169"/>
              <a:gd name="connsiteX11" fmla="*/ 1941230 w 2772385"/>
              <a:gd name="connsiteY11" fmla="*/ 669673 h 3811169"/>
              <a:gd name="connsiteX12" fmla="*/ 1778546 w 2772385"/>
              <a:gd name="connsiteY12" fmla="*/ 770649 h 3811169"/>
              <a:gd name="connsiteX13" fmla="*/ 1397078 w 2772385"/>
              <a:gd name="connsiteY13" fmla="*/ 579916 h 3811169"/>
              <a:gd name="connsiteX14" fmla="*/ 1660739 w 2772385"/>
              <a:gd name="connsiteY14" fmla="*/ 1129678 h 3811169"/>
              <a:gd name="connsiteX15" fmla="*/ 1795375 w 2772385"/>
              <a:gd name="connsiteY15" fmla="*/ 1225045 h 3811169"/>
              <a:gd name="connsiteX16" fmla="*/ 1643910 w 2772385"/>
              <a:gd name="connsiteY16" fmla="*/ 1449437 h 3811169"/>
              <a:gd name="connsiteX17" fmla="*/ 1722448 w 2772385"/>
              <a:gd name="connsiteY17" fmla="*/ 1668220 h 3811169"/>
              <a:gd name="connsiteX18" fmla="*/ 1812205 w 2772385"/>
              <a:gd name="connsiteY18" fmla="*/ 1662611 h 3811169"/>
              <a:gd name="connsiteX19" fmla="*/ 1621470 w 2772385"/>
              <a:gd name="connsiteY19" fmla="*/ 1858954 h 3811169"/>
              <a:gd name="connsiteX20" fmla="*/ 909024 w 2772385"/>
              <a:gd name="connsiteY20" fmla="*/ 1578463 h 3811169"/>
              <a:gd name="connsiteX21" fmla="*/ 454629 w 2772385"/>
              <a:gd name="connsiteY21" fmla="*/ 2605060 h 3811169"/>
              <a:gd name="connsiteX22" fmla="*/ 258286 w 2772385"/>
              <a:gd name="connsiteY22" fmla="*/ 2812623 h 3811169"/>
              <a:gd name="connsiteX23" fmla="*/ 39503 w 2772385"/>
              <a:gd name="connsiteY23" fmla="*/ 2857501 h 3811169"/>
              <a:gd name="connsiteX24" fmla="*/ 28282 w 2772385"/>
              <a:gd name="connsiteY24" fmla="*/ 2975307 h 3811169"/>
              <a:gd name="connsiteX25" fmla="*/ 258285 w 2772385"/>
              <a:gd name="connsiteY25" fmla="*/ 3087504 h 3811169"/>
              <a:gd name="connsiteX26" fmla="*/ 527559 w 2772385"/>
              <a:gd name="connsiteY26" fmla="*/ 2986527 h 3811169"/>
              <a:gd name="connsiteX27" fmla="*/ 488288 w 2772385"/>
              <a:gd name="connsiteY27" fmla="*/ 3154821 h 3811169"/>
              <a:gd name="connsiteX28" fmla="*/ 561215 w 2772385"/>
              <a:gd name="connsiteY28" fmla="*/ 3194090 h 3811169"/>
              <a:gd name="connsiteX29" fmla="*/ 381702 w 2772385"/>
              <a:gd name="connsiteY29" fmla="*/ 3592387 h 3811169"/>
              <a:gd name="connsiteX30" fmla="*/ 213408 w 2772385"/>
              <a:gd name="connsiteY30" fmla="*/ 3698973 h 3811169"/>
              <a:gd name="connsiteX31" fmla="*/ 280726 w 2772385"/>
              <a:gd name="connsiteY31" fmla="*/ 3811169 h 3811169"/>
              <a:gd name="connsiteX32" fmla="*/ 477068 w 2772385"/>
              <a:gd name="connsiteY32" fmla="*/ 3771902 h 3811169"/>
              <a:gd name="connsiteX33" fmla="*/ 622923 w 2772385"/>
              <a:gd name="connsiteY33" fmla="*/ 3547509 h 3811169"/>
              <a:gd name="connsiteX34" fmla="*/ 679023 w 2772385"/>
              <a:gd name="connsiteY34" fmla="*/ 3738242 h 3811169"/>
              <a:gd name="connsiteX35" fmla="*/ 718291 w 2772385"/>
              <a:gd name="connsiteY35" fmla="*/ 3743853 h 3811169"/>
              <a:gd name="connsiteX36" fmla="*/ 774389 w 2772385"/>
              <a:gd name="connsiteY36" fmla="*/ 3474581 h 3811169"/>
              <a:gd name="connsiteX37" fmla="*/ 740730 w 2772385"/>
              <a:gd name="connsiteY37" fmla="*/ 3205310 h 3811169"/>
              <a:gd name="connsiteX38" fmla="*/ 897805 w 2772385"/>
              <a:gd name="connsiteY38" fmla="*/ 2627499 h 3811169"/>
              <a:gd name="connsiteX39" fmla="*/ 1161466 w 2772385"/>
              <a:gd name="connsiteY39" fmla="*/ 2520912 h 3811169"/>
              <a:gd name="connsiteX40" fmla="*/ 1526104 w 2772385"/>
              <a:gd name="connsiteY40" fmla="*/ 2627499 h 3811169"/>
              <a:gd name="connsiteX41" fmla="*/ 1587812 w 2772385"/>
              <a:gd name="connsiteY41" fmla="*/ 2627499 h 3811169"/>
              <a:gd name="connsiteX42" fmla="*/ 1643910 w 2772385"/>
              <a:gd name="connsiteY42" fmla="*/ 2728476 h 3811169"/>
              <a:gd name="connsiteX43" fmla="*/ 1795375 w 2772385"/>
              <a:gd name="connsiteY43" fmla="*/ 2762134 h 3811169"/>
              <a:gd name="connsiteX44" fmla="*/ 1806595 w 2772385"/>
              <a:gd name="connsiteY44" fmla="*/ 2795793 h 3811169"/>
              <a:gd name="connsiteX45" fmla="*/ 1767326 w 2772385"/>
              <a:gd name="connsiteY45" fmla="*/ 2997747 h 3811169"/>
              <a:gd name="connsiteX46" fmla="*/ 1744887 w 2772385"/>
              <a:gd name="connsiteY46" fmla="*/ 3323116 h 3811169"/>
              <a:gd name="connsiteX47" fmla="*/ 1537324 w 2772385"/>
              <a:gd name="connsiteY47" fmla="*/ 3345555 h 3811169"/>
              <a:gd name="connsiteX48" fmla="*/ 1200735 w 2772385"/>
              <a:gd name="connsiteY48" fmla="*/ 3396044 h 3811169"/>
              <a:gd name="connsiteX49" fmla="*/ 1172686 w 2772385"/>
              <a:gd name="connsiteY49" fmla="*/ 3468971 h 3811169"/>
              <a:gd name="connsiteX50" fmla="*/ 1110978 w 2772385"/>
              <a:gd name="connsiteY50" fmla="*/ 3497020 h 3811169"/>
              <a:gd name="connsiteX51" fmla="*/ 1139027 w 2772385"/>
              <a:gd name="connsiteY51" fmla="*/ 3631656 h 3811169"/>
              <a:gd name="connsiteX52" fmla="*/ 1279272 w 2772385"/>
              <a:gd name="connsiteY52" fmla="*/ 3637266 h 3811169"/>
              <a:gd name="connsiteX53" fmla="*/ 1273662 w 2772385"/>
              <a:gd name="connsiteY53" fmla="*/ 3485801 h 3811169"/>
              <a:gd name="connsiteX54" fmla="*/ 1453176 w 2772385"/>
              <a:gd name="connsiteY54" fmla="*/ 3497020 h 3811169"/>
              <a:gd name="connsiteX55" fmla="*/ 1425127 w 2772385"/>
              <a:gd name="connsiteY55" fmla="*/ 3575558 h 3811169"/>
              <a:gd name="connsiteX56" fmla="*/ 1397078 w 2772385"/>
              <a:gd name="connsiteY56" fmla="*/ 3637266 h 3811169"/>
              <a:gd name="connsiteX57" fmla="*/ 1312931 w 2772385"/>
              <a:gd name="connsiteY57" fmla="*/ 3654095 h 3811169"/>
              <a:gd name="connsiteX58" fmla="*/ 1447567 w 2772385"/>
              <a:gd name="connsiteY58" fmla="*/ 3777511 h 3811169"/>
              <a:gd name="connsiteX59" fmla="*/ 1514884 w 2772385"/>
              <a:gd name="connsiteY59" fmla="*/ 3642876 h 3811169"/>
              <a:gd name="connsiteX60" fmla="*/ 1817814 w 2772385"/>
              <a:gd name="connsiteY60" fmla="*/ 3541899 h 3811169"/>
              <a:gd name="connsiteX61" fmla="*/ 2154403 w 2772385"/>
              <a:gd name="connsiteY61" fmla="*/ 3614826 h 3811169"/>
              <a:gd name="connsiteX62" fmla="*/ 2109525 w 2772385"/>
              <a:gd name="connsiteY62" fmla="*/ 3715803 h 3811169"/>
              <a:gd name="connsiteX63" fmla="*/ 2204892 w 2772385"/>
              <a:gd name="connsiteY63" fmla="*/ 3783121 h 3811169"/>
              <a:gd name="connsiteX64" fmla="*/ 2277819 w 2772385"/>
              <a:gd name="connsiteY64" fmla="*/ 3732633 h 3811169"/>
              <a:gd name="connsiteX65" fmla="*/ 2266600 w 2772385"/>
              <a:gd name="connsiteY65" fmla="*/ 3637266 h 3811169"/>
              <a:gd name="connsiteX66" fmla="*/ 2446114 w 2772385"/>
              <a:gd name="connsiteY66" fmla="*/ 3558728 h 3811169"/>
              <a:gd name="connsiteX67" fmla="*/ 2429284 w 2772385"/>
              <a:gd name="connsiteY67" fmla="*/ 3384824 h 3811169"/>
              <a:gd name="connsiteX68" fmla="*/ 1924401 w 2772385"/>
              <a:gd name="connsiteY68" fmla="*/ 3356775 h 3811169"/>
              <a:gd name="connsiteX69" fmla="*/ 1913181 w 2772385"/>
              <a:gd name="connsiteY69" fmla="*/ 3031406 h 3811169"/>
              <a:gd name="connsiteX70" fmla="*/ 1879522 w 2772385"/>
              <a:gd name="connsiteY70" fmla="*/ 3014576 h 3811169"/>
              <a:gd name="connsiteX71" fmla="*/ 1901962 w 2772385"/>
              <a:gd name="connsiteY71" fmla="*/ 2835062 h 3811169"/>
              <a:gd name="connsiteX72" fmla="*/ 1857083 w 2772385"/>
              <a:gd name="connsiteY72" fmla="*/ 2773354 h 3811169"/>
              <a:gd name="connsiteX73" fmla="*/ 2103915 w 2772385"/>
              <a:gd name="connsiteY73" fmla="*/ 2717256 h 3811169"/>
              <a:gd name="connsiteX74" fmla="*/ 2126354 w 2772385"/>
              <a:gd name="connsiteY74" fmla="*/ 2588230 h 3811169"/>
              <a:gd name="connsiteX75" fmla="*/ 2367576 w 2772385"/>
              <a:gd name="connsiteY75" fmla="*/ 2621889 h 3811169"/>
              <a:gd name="connsiteX76" fmla="*/ 2591969 w 2772385"/>
              <a:gd name="connsiteY76" fmla="*/ 2032858 h 3811169"/>
              <a:gd name="connsiteX77" fmla="*/ 2547090 w 2772385"/>
              <a:gd name="connsiteY77" fmla="*/ 1948711 h 3811169"/>
              <a:gd name="connsiteX78" fmla="*/ 2692946 w 2772385"/>
              <a:gd name="connsiteY78" fmla="*/ 1460657 h 3811169"/>
              <a:gd name="connsiteX79" fmla="*/ 2636848 w 2772385"/>
              <a:gd name="connsiteY79" fmla="*/ 1354071 h 3811169"/>
              <a:gd name="connsiteX80" fmla="*/ 2479772 w 2772385"/>
              <a:gd name="connsiteY80" fmla="*/ 798699 h 3811169"/>
              <a:gd name="connsiteX81" fmla="*/ 2737825 w 2772385"/>
              <a:gd name="connsiteY81" fmla="*/ 675283 h 3811169"/>
              <a:gd name="connsiteX82" fmla="*/ 2709775 w 2772385"/>
              <a:gd name="connsiteY82" fmla="*/ 434061 h 3811169"/>
              <a:gd name="connsiteX83" fmla="*/ 2625628 w 2772385"/>
              <a:gd name="connsiteY83" fmla="*/ 86253 h 3811169"/>
              <a:gd name="connsiteX0" fmla="*/ 2625628 w 2772385"/>
              <a:gd name="connsiteY0" fmla="*/ 86253 h 3811169"/>
              <a:gd name="connsiteX1" fmla="*/ 2429284 w 2772385"/>
              <a:gd name="connsiteY1" fmla="*/ 2105 h 3811169"/>
              <a:gd name="connsiteX2" fmla="*/ 2188062 w 2772385"/>
              <a:gd name="connsiteY2" fmla="*/ 159180 h 3811169"/>
              <a:gd name="connsiteX3" fmla="*/ 2087086 w 2772385"/>
              <a:gd name="connsiteY3" fmla="*/ 198449 h 3811169"/>
              <a:gd name="connsiteX4" fmla="*/ 2137574 w 2772385"/>
              <a:gd name="connsiteY4" fmla="*/ 288206 h 3811169"/>
              <a:gd name="connsiteX5" fmla="*/ 2025378 w 2772385"/>
              <a:gd name="connsiteY5" fmla="*/ 450890 h 3811169"/>
              <a:gd name="connsiteX6" fmla="*/ 2131966 w 2772385"/>
              <a:gd name="connsiteY6" fmla="*/ 585526 h 3811169"/>
              <a:gd name="connsiteX7" fmla="*/ 2154403 w 2772385"/>
              <a:gd name="connsiteY7" fmla="*/ 708942 h 3811169"/>
              <a:gd name="connsiteX8" fmla="*/ 2025378 w 2772385"/>
              <a:gd name="connsiteY8" fmla="*/ 753820 h 3811169"/>
              <a:gd name="connsiteX9" fmla="*/ 1991719 w 2772385"/>
              <a:gd name="connsiteY9" fmla="*/ 821138 h 3811169"/>
              <a:gd name="connsiteX10" fmla="*/ 1991719 w 2772385"/>
              <a:gd name="connsiteY10" fmla="*/ 708942 h 3811169"/>
              <a:gd name="connsiteX11" fmla="*/ 1941230 w 2772385"/>
              <a:gd name="connsiteY11" fmla="*/ 669673 h 3811169"/>
              <a:gd name="connsiteX12" fmla="*/ 1778546 w 2772385"/>
              <a:gd name="connsiteY12" fmla="*/ 770649 h 3811169"/>
              <a:gd name="connsiteX13" fmla="*/ 1397078 w 2772385"/>
              <a:gd name="connsiteY13" fmla="*/ 579916 h 3811169"/>
              <a:gd name="connsiteX14" fmla="*/ 1660739 w 2772385"/>
              <a:gd name="connsiteY14" fmla="*/ 1129678 h 3811169"/>
              <a:gd name="connsiteX15" fmla="*/ 1795375 w 2772385"/>
              <a:gd name="connsiteY15" fmla="*/ 1225045 h 3811169"/>
              <a:gd name="connsiteX16" fmla="*/ 1643910 w 2772385"/>
              <a:gd name="connsiteY16" fmla="*/ 1449437 h 3811169"/>
              <a:gd name="connsiteX17" fmla="*/ 1722448 w 2772385"/>
              <a:gd name="connsiteY17" fmla="*/ 1668220 h 3811169"/>
              <a:gd name="connsiteX18" fmla="*/ 1812205 w 2772385"/>
              <a:gd name="connsiteY18" fmla="*/ 1662611 h 3811169"/>
              <a:gd name="connsiteX19" fmla="*/ 1621470 w 2772385"/>
              <a:gd name="connsiteY19" fmla="*/ 1858954 h 3811169"/>
              <a:gd name="connsiteX20" fmla="*/ 909024 w 2772385"/>
              <a:gd name="connsiteY20" fmla="*/ 1578463 h 3811169"/>
              <a:gd name="connsiteX21" fmla="*/ 454629 w 2772385"/>
              <a:gd name="connsiteY21" fmla="*/ 2605060 h 3811169"/>
              <a:gd name="connsiteX22" fmla="*/ 258286 w 2772385"/>
              <a:gd name="connsiteY22" fmla="*/ 2812623 h 3811169"/>
              <a:gd name="connsiteX23" fmla="*/ 39503 w 2772385"/>
              <a:gd name="connsiteY23" fmla="*/ 2857501 h 3811169"/>
              <a:gd name="connsiteX24" fmla="*/ 28282 w 2772385"/>
              <a:gd name="connsiteY24" fmla="*/ 2975307 h 3811169"/>
              <a:gd name="connsiteX25" fmla="*/ 258285 w 2772385"/>
              <a:gd name="connsiteY25" fmla="*/ 3087504 h 3811169"/>
              <a:gd name="connsiteX26" fmla="*/ 527559 w 2772385"/>
              <a:gd name="connsiteY26" fmla="*/ 2986527 h 3811169"/>
              <a:gd name="connsiteX27" fmla="*/ 488288 w 2772385"/>
              <a:gd name="connsiteY27" fmla="*/ 3154821 h 3811169"/>
              <a:gd name="connsiteX28" fmla="*/ 561215 w 2772385"/>
              <a:gd name="connsiteY28" fmla="*/ 3194090 h 3811169"/>
              <a:gd name="connsiteX29" fmla="*/ 381702 w 2772385"/>
              <a:gd name="connsiteY29" fmla="*/ 3592387 h 3811169"/>
              <a:gd name="connsiteX30" fmla="*/ 213408 w 2772385"/>
              <a:gd name="connsiteY30" fmla="*/ 3698973 h 3811169"/>
              <a:gd name="connsiteX31" fmla="*/ 280726 w 2772385"/>
              <a:gd name="connsiteY31" fmla="*/ 3811169 h 3811169"/>
              <a:gd name="connsiteX32" fmla="*/ 477068 w 2772385"/>
              <a:gd name="connsiteY32" fmla="*/ 3771902 h 3811169"/>
              <a:gd name="connsiteX33" fmla="*/ 622923 w 2772385"/>
              <a:gd name="connsiteY33" fmla="*/ 3547509 h 3811169"/>
              <a:gd name="connsiteX34" fmla="*/ 679023 w 2772385"/>
              <a:gd name="connsiteY34" fmla="*/ 3738242 h 3811169"/>
              <a:gd name="connsiteX35" fmla="*/ 718291 w 2772385"/>
              <a:gd name="connsiteY35" fmla="*/ 3743853 h 3811169"/>
              <a:gd name="connsiteX36" fmla="*/ 774389 w 2772385"/>
              <a:gd name="connsiteY36" fmla="*/ 3474581 h 3811169"/>
              <a:gd name="connsiteX37" fmla="*/ 684632 w 2772385"/>
              <a:gd name="connsiteY37" fmla="*/ 3216530 h 3811169"/>
              <a:gd name="connsiteX38" fmla="*/ 897805 w 2772385"/>
              <a:gd name="connsiteY38" fmla="*/ 2627499 h 3811169"/>
              <a:gd name="connsiteX39" fmla="*/ 1161466 w 2772385"/>
              <a:gd name="connsiteY39" fmla="*/ 2520912 h 3811169"/>
              <a:gd name="connsiteX40" fmla="*/ 1526104 w 2772385"/>
              <a:gd name="connsiteY40" fmla="*/ 2627499 h 3811169"/>
              <a:gd name="connsiteX41" fmla="*/ 1587812 w 2772385"/>
              <a:gd name="connsiteY41" fmla="*/ 2627499 h 3811169"/>
              <a:gd name="connsiteX42" fmla="*/ 1643910 w 2772385"/>
              <a:gd name="connsiteY42" fmla="*/ 2728476 h 3811169"/>
              <a:gd name="connsiteX43" fmla="*/ 1795375 w 2772385"/>
              <a:gd name="connsiteY43" fmla="*/ 2762134 h 3811169"/>
              <a:gd name="connsiteX44" fmla="*/ 1806595 w 2772385"/>
              <a:gd name="connsiteY44" fmla="*/ 2795793 h 3811169"/>
              <a:gd name="connsiteX45" fmla="*/ 1767326 w 2772385"/>
              <a:gd name="connsiteY45" fmla="*/ 2997747 h 3811169"/>
              <a:gd name="connsiteX46" fmla="*/ 1744887 w 2772385"/>
              <a:gd name="connsiteY46" fmla="*/ 3323116 h 3811169"/>
              <a:gd name="connsiteX47" fmla="*/ 1537324 w 2772385"/>
              <a:gd name="connsiteY47" fmla="*/ 3345555 h 3811169"/>
              <a:gd name="connsiteX48" fmla="*/ 1200735 w 2772385"/>
              <a:gd name="connsiteY48" fmla="*/ 3396044 h 3811169"/>
              <a:gd name="connsiteX49" fmla="*/ 1172686 w 2772385"/>
              <a:gd name="connsiteY49" fmla="*/ 3468971 h 3811169"/>
              <a:gd name="connsiteX50" fmla="*/ 1110978 w 2772385"/>
              <a:gd name="connsiteY50" fmla="*/ 3497020 h 3811169"/>
              <a:gd name="connsiteX51" fmla="*/ 1139027 w 2772385"/>
              <a:gd name="connsiteY51" fmla="*/ 3631656 h 3811169"/>
              <a:gd name="connsiteX52" fmla="*/ 1279272 w 2772385"/>
              <a:gd name="connsiteY52" fmla="*/ 3637266 h 3811169"/>
              <a:gd name="connsiteX53" fmla="*/ 1273662 w 2772385"/>
              <a:gd name="connsiteY53" fmla="*/ 3485801 h 3811169"/>
              <a:gd name="connsiteX54" fmla="*/ 1453176 w 2772385"/>
              <a:gd name="connsiteY54" fmla="*/ 3497020 h 3811169"/>
              <a:gd name="connsiteX55" fmla="*/ 1425127 w 2772385"/>
              <a:gd name="connsiteY55" fmla="*/ 3575558 h 3811169"/>
              <a:gd name="connsiteX56" fmla="*/ 1397078 w 2772385"/>
              <a:gd name="connsiteY56" fmla="*/ 3637266 h 3811169"/>
              <a:gd name="connsiteX57" fmla="*/ 1312931 w 2772385"/>
              <a:gd name="connsiteY57" fmla="*/ 3654095 h 3811169"/>
              <a:gd name="connsiteX58" fmla="*/ 1447567 w 2772385"/>
              <a:gd name="connsiteY58" fmla="*/ 3777511 h 3811169"/>
              <a:gd name="connsiteX59" fmla="*/ 1514884 w 2772385"/>
              <a:gd name="connsiteY59" fmla="*/ 3642876 h 3811169"/>
              <a:gd name="connsiteX60" fmla="*/ 1817814 w 2772385"/>
              <a:gd name="connsiteY60" fmla="*/ 3541899 h 3811169"/>
              <a:gd name="connsiteX61" fmla="*/ 2154403 w 2772385"/>
              <a:gd name="connsiteY61" fmla="*/ 3614826 h 3811169"/>
              <a:gd name="connsiteX62" fmla="*/ 2109525 w 2772385"/>
              <a:gd name="connsiteY62" fmla="*/ 3715803 h 3811169"/>
              <a:gd name="connsiteX63" fmla="*/ 2204892 w 2772385"/>
              <a:gd name="connsiteY63" fmla="*/ 3783121 h 3811169"/>
              <a:gd name="connsiteX64" fmla="*/ 2277819 w 2772385"/>
              <a:gd name="connsiteY64" fmla="*/ 3732633 h 3811169"/>
              <a:gd name="connsiteX65" fmla="*/ 2266600 w 2772385"/>
              <a:gd name="connsiteY65" fmla="*/ 3637266 h 3811169"/>
              <a:gd name="connsiteX66" fmla="*/ 2446114 w 2772385"/>
              <a:gd name="connsiteY66" fmla="*/ 3558728 h 3811169"/>
              <a:gd name="connsiteX67" fmla="*/ 2429284 w 2772385"/>
              <a:gd name="connsiteY67" fmla="*/ 3384824 h 3811169"/>
              <a:gd name="connsiteX68" fmla="*/ 1924401 w 2772385"/>
              <a:gd name="connsiteY68" fmla="*/ 3356775 h 3811169"/>
              <a:gd name="connsiteX69" fmla="*/ 1913181 w 2772385"/>
              <a:gd name="connsiteY69" fmla="*/ 3031406 h 3811169"/>
              <a:gd name="connsiteX70" fmla="*/ 1879522 w 2772385"/>
              <a:gd name="connsiteY70" fmla="*/ 3014576 h 3811169"/>
              <a:gd name="connsiteX71" fmla="*/ 1901962 w 2772385"/>
              <a:gd name="connsiteY71" fmla="*/ 2835062 h 3811169"/>
              <a:gd name="connsiteX72" fmla="*/ 1857083 w 2772385"/>
              <a:gd name="connsiteY72" fmla="*/ 2773354 h 3811169"/>
              <a:gd name="connsiteX73" fmla="*/ 2103915 w 2772385"/>
              <a:gd name="connsiteY73" fmla="*/ 2717256 h 3811169"/>
              <a:gd name="connsiteX74" fmla="*/ 2126354 w 2772385"/>
              <a:gd name="connsiteY74" fmla="*/ 2588230 h 3811169"/>
              <a:gd name="connsiteX75" fmla="*/ 2367576 w 2772385"/>
              <a:gd name="connsiteY75" fmla="*/ 2621889 h 3811169"/>
              <a:gd name="connsiteX76" fmla="*/ 2591969 w 2772385"/>
              <a:gd name="connsiteY76" fmla="*/ 2032858 h 3811169"/>
              <a:gd name="connsiteX77" fmla="*/ 2547090 w 2772385"/>
              <a:gd name="connsiteY77" fmla="*/ 1948711 h 3811169"/>
              <a:gd name="connsiteX78" fmla="*/ 2692946 w 2772385"/>
              <a:gd name="connsiteY78" fmla="*/ 1460657 h 3811169"/>
              <a:gd name="connsiteX79" fmla="*/ 2636848 w 2772385"/>
              <a:gd name="connsiteY79" fmla="*/ 1354071 h 3811169"/>
              <a:gd name="connsiteX80" fmla="*/ 2479772 w 2772385"/>
              <a:gd name="connsiteY80" fmla="*/ 798699 h 3811169"/>
              <a:gd name="connsiteX81" fmla="*/ 2737825 w 2772385"/>
              <a:gd name="connsiteY81" fmla="*/ 675283 h 3811169"/>
              <a:gd name="connsiteX82" fmla="*/ 2709775 w 2772385"/>
              <a:gd name="connsiteY82" fmla="*/ 434061 h 3811169"/>
              <a:gd name="connsiteX83" fmla="*/ 2625628 w 2772385"/>
              <a:gd name="connsiteY83" fmla="*/ 86253 h 3811169"/>
              <a:gd name="connsiteX0" fmla="*/ 2625628 w 2772385"/>
              <a:gd name="connsiteY0" fmla="*/ 86253 h 3811169"/>
              <a:gd name="connsiteX1" fmla="*/ 2429284 w 2772385"/>
              <a:gd name="connsiteY1" fmla="*/ 2105 h 3811169"/>
              <a:gd name="connsiteX2" fmla="*/ 2188062 w 2772385"/>
              <a:gd name="connsiteY2" fmla="*/ 159180 h 3811169"/>
              <a:gd name="connsiteX3" fmla="*/ 2087086 w 2772385"/>
              <a:gd name="connsiteY3" fmla="*/ 198449 h 3811169"/>
              <a:gd name="connsiteX4" fmla="*/ 2137574 w 2772385"/>
              <a:gd name="connsiteY4" fmla="*/ 288206 h 3811169"/>
              <a:gd name="connsiteX5" fmla="*/ 2025378 w 2772385"/>
              <a:gd name="connsiteY5" fmla="*/ 450890 h 3811169"/>
              <a:gd name="connsiteX6" fmla="*/ 2131966 w 2772385"/>
              <a:gd name="connsiteY6" fmla="*/ 585526 h 3811169"/>
              <a:gd name="connsiteX7" fmla="*/ 2154403 w 2772385"/>
              <a:gd name="connsiteY7" fmla="*/ 708942 h 3811169"/>
              <a:gd name="connsiteX8" fmla="*/ 2025378 w 2772385"/>
              <a:gd name="connsiteY8" fmla="*/ 753820 h 3811169"/>
              <a:gd name="connsiteX9" fmla="*/ 1991719 w 2772385"/>
              <a:gd name="connsiteY9" fmla="*/ 821138 h 3811169"/>
              <a:gd name="connsiteX10" fmla="*/ 1991719 w 2772385"/>
              <a:gd name="connsiteY10" fmla="*/ 708942 h 3811169"/>
              <a:gd name="connsiteX11" fmla="*/ 1941230 w 2772385"/>
              <a:gd name="connsiteY11" fmla="*/ 669673 h 3811169"/>
              <a:gd name="connsiteX12" fmla="*/ 1778546 w 2772385"/>
              <a:gd name="connsiteY12" fmla="*/ 770649 h 3811169"/>
              <a:gd name="connsiteX13" fmla="*/ 1397078 w 2772385"/>
              <a:gd name="connsiteY13" fmla="*/ 579916 h 3811169"/>
              <a:gd name="connsiteX14" fmla="*/ 1660739 w 2772385"/>
              <a:gd name="connsiteY14" fmla="*/ 1129678 h 3811169"/>
              <a:gd name="connsiteX15" fmla="*/ 1795375 w 2772385"/>
              <a:gd name="connsiteY15" fmla="*/ 1225045 h 3811169"/>
              <a:gd name="connsiteX16" fmla="*/ 1643910 w 2772385"/>
              <a:gd name="connsiteY16" fmla="*/ 1449437 h 3811169"/>
              <a:gd name="connsiteX17" fmla="*/ 1722448 w 2772385"/>
              <a:gd name="connsiteY17" fmla="*/ 1668220 h 3811169"/>
              <a:gd name="connsiteX18" fmla="*/ 1812205 w 2772385"/>
              <a:gd name="connsiteY18" fmla="*/ 1662611 h 3811169"/>
              <a:gd name="connsiteX19" fmla="*/ 1621470 w 2772385"/>
              <a:gd name="connsiteY19" fmla="*/ 1858954 h 3811169"/>
              <a:gd name="connsiteX20" fmla="*/ 909024 w 2772385"/>
              <a:gd name="connsiteY20" fmla="*/ 1578463 h 3811169"/>
              <a:gd name="connsiteX21" fmla="*/ 454629 w 2772385"/>
              <a:gd name="connsiteY21" fmla="*/ 2605060 h 3811169"/>
              <a:gd name="connsiteX22" fmla="*/ 258286 w 2772385"/>
              <a:gd name="connsiteY22" fmla="*/ 2812623 h 3811169"/>
              <a:gd name="connsiteX23" fmla="*/ 39503 w 2772385"/>
              <a:gd name="connsiteY23" fmla="*/ 2857501 h 3811169"/>
              <a:gd name="connsiteX24" fmla="*/ 28282 w 2772385"/>
              <a:gd name="connsiteY24" fmla="*/ 2975307 h 3811169"/>
              <a:gd name="connsiteX25" fmla="*/ 258285 w 2772385"/>
              <a:gd name="connsiteY25" fmla="*/ 3087504 h 3811169"/>
              <a:gd name="connsiteX26" fmla="*/ 527559 w 2772385"/>
              <a:gd name="connsiteY26" fmla="*/ 2986527 h 3811169"/>
              <a:gd name="connsiteX27" fmla="*/ 488288 w 2772385"/>
              <a:gd name="connsiteY27" fmla="*/ 3154821 h 3811169"/>
              <a:gd name="connsiteX28" fmla="*/ 561215 w 2772385"/>
              <a:gd name="connsiteY28" fmla="*/ 3194090 h 3811169"/>
              <a:gd name="connsiteX29" fmla="*/ 381702 w 2772385"/>
              <a:gd name="connsiteY29" fmla="*/ 3592387 h 3811169"/>
              <a:gd name="connsiteX30" fmla="*/ 213408 w 2772385"/>
              <a:gd name="connsiteY30" fmla="*/ 3698973 h 3811169"/>
              <a:gd name="connsiteX31" fmla="*/ 280726 w 2772385"/>
              <a:gd name="connsiteY31" fmla="*/ 3811169 h 3811169"/>
              <a:gd name="connsiteX32" fmla="*/ 477068 w 2772385"/>
              <a:gd name="connsiteY32" fmla="*/ 3771902 h 3811169"/>
              <a:gd name="connsiteX33" fmla="*/ 622923 w 2772385"/>
              <a:gd name="connsiteY33" fmla="*/ 3547509 h 3811169"/>
              <a:gd name="connsiteX34" fmla="*/ 662193 w 2772385"/>
              <a:gd name="connsiteY34" fmla="*/ 3743852 h 3811169"/>
              <a:gd name="connsiteX35" fmla="*/ 718291 w 2772385"/>
              <a:gd name="connsiteY35" fmla="*/ 3743853 h 3811169"/>
              <a:gd name="connsiteX36" fmla="*/ 774389 w 2772385"/>
              <a:gd name="connsiteY36" fmla="*/ 3474581 h 3811169"/>
              <a:gd name="connsiteX37" fmla="*/ 684632 w 2772385"/>
              <a:gd name="connsiteY37" fmla="*/ 3216530 h 3811169"/>
              <a:gd name="connsiteX38" fmla="*/ 897805 w 2772385"/>
              <a:gd name="connsiteY38" fmla="*/ 2627499 h 3811169"/>
              <a:gd name="connsiteX39" fmla="*/ 1161466 w 2772385"/>
              <a:gd name="connsiteY39" fmla="*/ 2520912 h 3811169"/>
              <a:gd name="connsiteX40" fmla="*/ 1526104 w 2772385"/>
              <a:gd name="connsiteY40" fmla="*/ 2627499 h 3811169"/>
              <a:gd name="connsiteX41" fmla="*/ 1587812 w 2772385"/>
              <a:gd name="connsiteY41" fmla="*/ 2627499 h 3811169"/>
              <a:gd name="connsiteX42" fmla="*/ 1643910 w 2772385"/>
              <a:gd name="connsiteY42" fmla="*/ 2728476 h 3811169"/>
              <a:gd name="connsiteX43" fmla="*/ 1795375 w 2772385"/>
              <a:gd name="connsiteY43" fmla="*/ 2762134 h 3811169"/>
              <a:gd name="connsiteX44" fmla="*/ 1806595 w 2772385"/>
              <a:gd name="connsiteY44" fmla="*/ 2795793 h 3811169"/>
              <a:gd name="connsiteX45" fmla="*/ 1767326 w 2772385"/>
              <a:gd name="connsiteY45" fmla="*/ 2997747 h 3811169"/>
              <a:gd name="connsiteX46" fmla="*/ 1744887 w 2772385"/>
              <a:gd name="connsiteY46" fmla="*/ 3323116 h 3811169"/>
              <a:gd name="connsiteX47" fmla="*/ 1537324 w 2772385"/>
              <a:gd name="connsiteY47" fmla="*/ 3345555 h 3811169"/>
              <a:gd name="connsiteX48" fmla="*/ 1200735 w 2772385"/>
              <a:gd name="connsiteY48" fmla="*/ 3396044 h 3811169"/>
              <a:gd name="connsiteX49" fmla="*/ 1172686 w 2772385"/>
              <a:gd name="connsiteY49" fmla="*/ 3468971 h 3811169"/>
              <a:gd name="connsiteX50" fmla="*/ 1110978 w 2772385"/>
              <a:gd name="connsiteY50" fmla="*/ 3497020 h 3811169"/>
              <a:gd name="connsiteX51" fmla="*/ 1139027 w 2772385"/>
              <a:gd name="connsiteY51" fmla="*/ 3631656 h 3811169"/>
              <a:gd name="connsiteX52" fmla="*/ 1279272 w 2772385"/>
              <a:gd name="connsiteY52" fmla="*/ 3637266 h 3811169"/>
              <a:gd name="connsiteX53" fmla="*/ 1273662 w 2772385"/>
              <a:gd name="connsiteY53" fmla="*/ 3485801 h 3811169"/>
              <a:gd name="connsiteX54" fmla="*/ 1453176 w 2772385"/>
              <a:gd name="connsiteY54" fmla="*/ 3497020 h 3811169"/>
              <a:gd name="connsiteX55" fmla="*/ 1425127 w 2772385"/>
              <a:gd name="connsiteY55" fmla="*/ 3575558 h 3811169"/>
              <a:gd name="connsiteX56" fmla="*/ 1397078 w 2772385"/>
              <a:gd name="connsiteY56" fmla="*/ 3637266 h 3811169"/>
              <a:gd name="connsiteX57" fmla="*/ 1312931 w 2772385"/>
              <a:gd name="connsiteY57" fmla="*/ 3654095 h 3811169"/>
              <a:gd name="connsiteX58" fmla="*/ 1447567 w 2772385"/>
              <a:gd name="connsiteY58" fmla="*/ 3777511 h 3811169"/>
              <a:gd name="connsiteX59" fmla="*/ 1514884 w 2772385"/>
              <a:gd name="connsiteY59" fmla="*/ 3642876 h 3811169"/>
              <a:gd name="connsiteX60" fmla="*/ 1817814 w 2772385"/>
              <a:gd name="connsiteY60" fmla="*/ 3541899 h 3811169"/>
              <a:gd name="connsiteX61" fmla="*/ 2154403 w 2772385"/>
              <a:gd name="connsiteY61" fmla="*/ 3614826 h 3811169"/>
              <a:gd name="connsiteX62" fmla="*/ 2109525 w 2772385"/>
              <a:gd name="connsiteY62" fmla="*/ 3715803 h 3811169"/>
              <a:gd name="connsiteX63" fmla="*/ 2204892 w 2772385"/>
              <a:gd name="connsiteY63" fmla="*/ 3783121 h 3811169"/>
              <a:gd name="connsiteX64" fmla="*/ 2277819 w 2772385"/>
              <a:gd name="connsiteY64" fmla="*/ 3732633 h 3811169"/>
              <a:gd name="connsiteX65" fmla="*/ 2266600 w 2772385"/>
              <a:gd name="connsiteY65" fmla="*/ 3637266 h 3811169"/>
              <a:gd name="connsiteX66" fmla="*/ 2446114 w 2772385"/>
              <a:gd name="connsiteY66" fmla="*/ 3558728 h 3811169"/>
              <a:gd name="connsiteX67" fmla="*/ 2429284 w 2772385"/>
              <a:gd name="connsiteY67" fmla="*/ 3384824 h 3811169"/>
              <a:gd name="connsiteX68" fmla="*/ 1924401 w 2772385"/>
              <a:gd name="connsiteY68" fmla="*/ 3356775 h 3811169"/>
              <a:gd name="connsiteX69" fmla="*/ 1913181 w 2772385"/>
              <a:gd name="connsiteY69" fmla="*/ 3031406 h 3811169"/>
              <a:gd name="connsiteX70" fmla="*/ 1879522 w 2772385"/>
              <a:gd name="connsiteY70" fmla="*/ 3014576 h 3811169"/>
              <a:gd name="connsiteX71" fmla="*/ 1901962 w 2772385"/>
              <a:gd name="connsiteY71" fmla="*/ 2835062 h 3811169"/>
              <a:gd name="connsiteX72" fmla="*/ 1857083 w 2772385"/>
              <a:gd name="connsiteY72" fmla="*/ 2773354 h 3811169"/>
              <a:gd name="connsiteX73" fmla="*/ 2103915 w 2772385"/>
              <a:gd name="connsiteY73" fmla="*/ 2717256 h 3811169"/>
              <a:gd name="connsiteX74" fmla="*/ 2126354 w 2772385"/>
              <a:gd name="connsiteY74" fmla="*/ 2588230 h 3811169"/>
              <a:gd name="connsiteX75" fmla="*/ 2367576 w 2772385"/>
              <a:gd name="connsiteY75" fmla="*/ 2621889 h 3811169"/>
              <a:gd name="connsiteX76" fmla="*/ 2591969 w 2772385"/>
              <a:gd name="connsiteY76" fmla="*/ 2032858 h 3811169"/>
              <a:gd name="connsiteX77" fmla="*/ 2547090 w 2772385"/>
              <a:gd name="connsiteY77" fmla="*/ 1948711 h 3811169"/>
              <a:gd name="connsiteX78" fmla="*/ 2692946 w 2772385"/>
              <a:gd name="connsiteY78" fmla="*/ 1460657 h 3811169"/>
              <a:gd name="connsiteX79" fmla="*/ 2636848 w 2772385"/>
              <a:gd name="connsiteY79" fmla="*/ 1354071 h 3811169"/>
              <a:gd name="connsiteX80" fmla="*/ 2479772 w 2772385"/>
              <a:gd name="connsiteY80" fmla="*/ 798699 h 3811169"/>
              <a:gd name="connsiteX81" fmla="*/ 2737825 w 2772385"/>
              <a:gd name="connsiteY81" fmla="*/ 675283 h 3811169"/>
              <a:gd name="connsiteX82" fmla="*/ 2709775 w 2772385"/>
              <a:gd name="connsiteY82" fmla="*/ 434061 h 3811169"/>
              <a:gd name="connsiteX83" fmla="*/ 2625628 w 2772385"/>
              <a:gd name="connsiteY83" fmla="*/ 86253 h 3811169"/>
              <a:gd name="connsiteX0" fmla="*/ 2625628 w 2772385"/>
              <a:gd name="connsiteY0" fmla="*/ 86253 h 3811169"/>
              <a:gd name="connsiteX1" fmla="*/ 2429284 w 2772385"/>
              <a:gd name="connsiteY1" fmla="*/ 2105 h 3811169"/>
              <a:gd name="connsiteX2" fmla="*/ 2188062 w 2772385"/>
              <a:gd name="connsiteY2" fmla="*/ 159180 h 3811169"/>
              <a:gd name="connsiteX3" fmla="*/ 2087086 w 2772385"/>
              <a:gd name="connsiteY3" fmla="*/ 198449 h 3811169"/>
              <a:gd name="connsiteX4" fmla="*/ 2137574 w 2772385"/>
              <a:gd name="connsiteY4" fmla="*/ 288206 h 3811169"/>
              <a:gd name="connsiteX5" fmla="*/ 2025378 w 2772385"/>
              <a:gd name="connsiteY5" fmla="*/ 450890 h 3811169"/>
              <a:gd name="connsiteX6" fmla="*/ 2131966 w 2772385"/>
              <a:gd name="connsiteY6" fmla="*/ 585526 h 3811169"/>
              <a:gd name="connsiteX7" fmla="*/ 2154403 w 2772385"/>
              <a:gd name="connsiteY7" fmla="*/ 708942 h 3811169"/>
              <a:gd name="connsiteX8" fmla="*/ 2025378 w 2772385"/>
              <a:gd name="connsiteY8" fmla="*/ 753820 h 3811169"/>
              <a:gd name="connsiteX9" fmla="*/ 1991719 w 2772385"/>
              <a:gd name="connsiteY9" fmla="*/ 821138 h 3811169"/>
              <a:gd name="connsiteX10" fmla="*/ 1991719 w 2772385"/>
              <a:gd name="connsiteY10" fmla="*/ 708942 h 3811169"/>
              <a:gd name="connsiteX11" fmla="*/ 1941230 w 2772385"/>
              <a:gd name="connsiteY11" fmla="*/ 669673 h 3811169"/>
              <a:gd name="connsiteX12" fmla="*/ 1778546 w 2772385"/>
              <a:gd name="connsiteY12" fmla="*/ 770649 h 3811169"/>
              <a:gd name="connsiteX13" fmla="*/ 1397078 w 2772385"/>
              <a:gd name="connsiteY13" fmla="*/ 579916 h 3811169"/>
              <a:gd name="connsiteX14" fmla="*/ 1660739 w 2772385"/>
              <a:gd name="connsiteY14" fmla="*/ 1129678 h 3811169"/>
              <a:gd name="connsiteX15" fmla="*/ 1795375 w 2772385"/>
              <a:gd name="connsiteY15" fmla="*/ 1225045 h 3811169"/>
              <a:gd name="connsiteX16" fmla="*/ 1643910 w 2772385"/>
              <a:gd name="connsiteY16" fmla="*/ 1449437 h 3811169"/>
              <a:gd name="connsiteX17" fmla="*/ 1722448 w 2772385"/>
              <a:gd name="connsiteY17" fmla="*/ 1668220 h 3811169"/>
              <a:gd name="connsiteX18" fmla="*/ 1812205 w 2772385"/>
              <a:gd name="connsiteY18" fmla="*/ 1662611 h 3811169"/>
              <a:gd name="connsiteX19" fmla="*/ 1621470 w 2772385"/>
              <a:gd name="connsiteY19" fmla="*/ 1858954 h 3811169"/>
              <a:gd name="connsiteX20" fmla="*/ 909024 w 2772385"/>
              <a:gd name="connsiteY20" fmla="*/ 1578463 h 3811169"/>
              <a:gd name="connsiteX21" fmla="*/ 454629 w 2772385"/>
              <a:gd name="connsiteY21" fmla="*/ 2605060 h 3811169"/>
              <a:gd name="connsiteX22" fmla="*/ 258286 w 2772385"/>
              <a:gd name="connsiteY22" fmla="*/ 2812623 h 3811169"/>
              <a:gd name="connsiteX23" fmla="*/ 39503 w 2772385"/>
              <a:gd name="connsiteY23" fmla="*/ 2857501 h 3811169"/>
              <a:gd name="connsiteX24" fmla="*/ 28282 w 2772385"/>
              <a:gd name="connsiteY24" fmla="*/ 2975307 h 3811169"/>
              <a:gd name="connsiteX25" fmla="*/ 258285 w 2772385"/>
              <a:gd name="connsiteY25" fmla="*/ 3087504 h 3811169"/>
              <a:gd name="connsiteX26" fmla="*/ 527559 w 2772385"/>
              <a:gd name="connsiteY26" fmla="*/ 2986527 h 3811169"/>
              <a:gd name="connsiteX27" fmla="*/ 488288 w 2772385"/>
              <a:gd name="connsiteY27" fmla="*/ 3154821 h 3811169"/>
              <a:gd name="connsiteX28" fmla="*/ 561215 w 2772385"/>
              <a:gd name="connsiteY28" fmla="*/ 3194090 h 3811169"/>
              <a:gd name="connsiteX29" fmla="*/ 381702 w 2772385"/>
              <a:gd name="connsiteY29" fmla="*/ 3592387 h 3811169"/>
              <a:gd name="connsiteX30" fmla="*/ 213408 w 2772385"/>
              <a:gd name="connsiteY30" fmla="*/ 3698973 h 3811169"/>
              <a:gd name="connsiteX31" fmla="*/ 280726 w 2772385"/>
              <a:gd name="connsiteY31" fmla="*/ 3811169 h 3811169"/>
              <a:gd name="connsiteX32" fmla="*/ 477068 w 2772385"/>
              <a:gd name="connsiteY32" fmla="*/ 3771902 h 3811169"/>
              <a:gd name="connsiteX33" fmla="*/ 622923 w 2772385"/>
              <a:gd name="connsiteY33" fmla="*/ 3547509 h 3811169"/>
              <a:gd name="connsiteX34" fmla="*/ 662193 w 2772385"/>
              <a:gd name="connsiteY34" fmla="*/ 3743852 h 3811169"/>
              <a:gd name="connsiteX35" fmla="*/ 735121 w 2772385"/>
              <a:gd name="connsiteY35" fmla="*/ 3732634 h 3811169"/>
              <a:gd name="connsiteX36" fmla="*/ 774389 w 2772385"/>
              <a:gd name="connsiteY36" fmla="*/ 3474581 h 3811169"/>
              <a:gd name="connsiteX37" fmla="*/ 684632 w 2772385"/>
              <a:gd name="connsiteY37" fmla="*/ 3216530 h 3811169"/>
              <a:gd name="connsiteX38" fmla="*/ 897805 w 2772385"/>
              <a:gd name="connsiteY38" fmla="*/ 2627499 h 3811169"/>
              <a:gd name="connsiteX39" fmla="*/ 1161466 w 2772385"/>
              <a:gd name="connsiteY39" fmla="*/ 2520912 h 3811169"/>
              <a:gd name="connsiteX40" fmla="*/ 1526104 w 2772385"/>
              <a:gd name="connsiteY40" fmla="*/ 2627499 h 3811169"/>
              <a:gd name="connsiteX41" fmla="*/ 1587812 w 2772385"/>
              <a:gd name="connsiteY41" fmla="*/ 2627499 h 3811169"/>
              <a:gd name="connsiteX42" fmla="*/ 1643910 w 2772385"/>
              <a:gd name="connsiteY42" fmla="*/ 2728476 h 3811169"/>
              <a:gd name="connsiteX43" fmla="*/ 1795375 w 2772385"/>
              <a:gd name="connsiteY43" fmla="*/ 2762134 h 3811169"/>
              <a:gd name="connsiteX44" fmla="*/ 1806595 w 2772385"/>
              <a:gd name="connsiteY44" fmla="*/ 2795793 h 3811169"/>
              <a:gd name="connsiteX45" fmla="*/ 1767326 w 2772385"/>
              <a:gd name="connsiteY45" fmla="*/ 2997747 h 3811169"/>
              <a:gd name="connsiteX46" fmla="*/ 1744887 w 2772385"/>
              <a:gd name="connsiteY46" fmla="*/ 3323116 h 3811169"/>
              <a:gd name="connsiteX47" fmla="*/ 1537324 w 2772385"/>
              <a:gd name="connsiteY47" fmla="*/ 3345555 h 3811169"/>
              <a:gd name="connsiteX48" fmla="*/ 1200735 w 2772385"/>
              <a:gd name="connsiteY48" fmla="*/ 3396044 h 3811169"/>
              <a:gd name="connsiteX49" fmla="*/ 1172686 w 2772385"/>
              <a:gd name="connsiteY49" fmla="*/ 3468971 h 3811169"/>
              <a:gd name="connsiteX50" fmla="*/ 1110978 w 2772385"/>
              <a:gd name="connsiteY50" fmla="*/ 3497020 h 3811169"/>
              <a:gd name="connsiteX51" fmla="*/ 1139027 w 2772385"/>
              <a:gd name="connsiteY51" fmla="*/ 3631656 h 3811169"/>
              <a:gd name="connsiteX52" fmla="*/ 1279272 w 2772385"/>
              <a:gd name="connsiteY52" fmla="*/ 3637266 h 3811169"/>
              <a:gd name="connsiteX53" fmla="*/ 1273662 w 2772385"/>
              <a:gd name="connsiteY53" fmla="*/ 3485801 h 3811169"/>
              <a:gd name="connsiteX54" fmla="*/ 1453176 w 2772385"/>
              <a:gd name="connsiteY54" fmla="*/ 3497020 h 3811169"/>
              <a:gd name="connsiteX55" fmla="*/ 1425127 w 2772385"/>
              <a:gd name="connsiteY55" fmla="*/ 3575558 h 3811169"/>
              <a:gd name="connsiteX56" fmla="*/ 1397078 w 2772385"/>
              <a:gd name="connsiteY56" fmla="*/ 3637266 h 3811169"/>
              <a:gd name="connsiteX57" fmla="*/ 1312931 w 2772385"/>
              <a:gd name="connsiteY57" fmla="*/ 3654095 h 3811169"/>
              <a:gd name="connsiteX58" fmla="*/ 1447567 w 2772385"/>
              <a:gd name="connsiteY58" fmla="*/ 3777511 h 3811169"/>
              <a:gd name="connsiteX59" fmla="*/ 1514884 w 2772385"/>
              <a:gd name="connsiteY59" fmla="*/ 3642876 h 3811169"/>
              <a:gd name="connsiteX60" fmla="*/ 1817814 w 2772385"/>
              <a:gd name="connsiteY60" fmla="*/ 3541899 h 3811169"/>
              <a:gd name="connsiteX61" fmla="*/ 2154403 w 2772385"/>
              <a:gd name="connsiteY61" fmla="*/ 3614826 h 3811169"/>
              <a:gd name="connsiteX62" fmla="*/ 2109525 w 2772385"/>
              <a:gd name="connsiteY62" fmla="*/ 3715803 h 3811169"/>
              <a:gd name="connsiteX63" fmla="*/ 2204892 w 2772385"/>
              <a:gd name="connsiteY63" fmla="*/ 3783121 h 3811169"/>
              <a:gd name="connsiteX64" fmla="*/ 2277819 w 2772385"/>
              <a:gd name="connsiteY64" fmla="*/ 3732633 h 3811169"/>
              <a:gd name="connsiteX65" fmla="*/ 2266600 w 2772385"/>
              <a:gd name="connsiteY65" fmla="*/ 3637266 h 3811169"/>
              <a:gd name="connsiteX66" fmla="*/ 2446114 w 2772385"/>
              <a:gd name="connsiteY66" fmla="*/ 3558728 h 3811169"/>
              <a:gd name="connsiteX67" fmla="*/ 2429284 w 2772385"/>
              <a:gd name="connsiteY67" fmla="*/ 3384824 h 3811169"/>
              <a:gd name="connsiteX68" fmla="*/ 1924401 w 2772385"/>
              <a:gd name="connsiteY68" fmla="*/ 3356775 h 3811169"/>
              <a:gd name="connsiteX69" fmla="*/ 1913181 w 2772385"/>
              <a:gd name="connsiteY69" fmla="*/ 3031406 h 3811169"/>
              <a:gd name="connsiteX70" fmla="*/ 1879522 w 2772385"/>
              <a:gd name="connsiteY70" fmla="*/ 3014576 h 3811169"/>
              <a:gd name="connsiteX71" fmla="*/ 1901962 w 2772385"/>
              <a:gd name="connsiteY71" fmla="*/ 2835062 h 3811169"/>
              <a:gd name="connsiteX72" fmla="*/ 1857083 w 2772385"/>
              <a:gd name="connsiteY72" fmla="*/ 2773354 h 3811169"/>
              <a:gd name="connsiteX73" fmla="*/ 2103915 w 2772385"/>
              <a:gd name="connsiteY73" fmla="*/ 2717256 h 3811169"/>
              <a:gd name="connsiteX74" fmla="*/ 2126354 w 2772385"/>
              <a:gd name="connsiteY74" fmla="*/ 2588230 h 3811169"/>
              <a:gd name="connsiteX75" fmla="*/ 2367576 w 2772385"/>
              <a:gd name="connsiteY75" fmla="*/ 2621889 h 3811169"/>
              <a:gd name="connsiteX76" fmla="*/ 2591969 w 2772385"/>
              <a:gd name="connsiteY76" fmla="*/ 2032858 h 3811169"/>
              <a:gd name="connsiteX77" fmla="*/ 2547090 w 2772385"/>
              <a:gd name="connsiteY77" fmla="*/ 1948711 h 3811169"/>
              <a:gd name="connsiteX78" fmla="*/ 2692946 w 2772385"/>
              <a:gd name="connsiteY78" fmla="*/ 1460657 h 3811169"/>
              <a:gd name="connsiteX79" fmla="*/ 2636848 w 2772385"/>
              <a:gd name="connsiteY79" fmla="*/ 1354071 h 3811169"/>
              <a:gd name="connsiteX80" fmla="*/ 2479772 w 2772385"/>
              <a:gd name="connsiteY80" fmla="*/ 798699 h 3811169"/>
              <a:gd name="connsiteX81" fmla="*/ 2737825 w 2772385"/>
              <a:gd name="connsiteY81" fmla="*/ 675283 h 3811169"/>
              <a:gd name="connsiteX82" fmla="*/ 2709775 w 2772385"/>
              <a:gd name="connsiteY82" fmla="*/ 434061 h 3811169"/>
              <a:gd name="connsiteX83" fmla="*/ 2625628 w 2772385"/>
              <a:gd name="connsiteY83" fmla="*/ 86253 h 3811169"/>
              <a:gd name="connsiteX0" fmla="*/ 2625628 w 2772385"/>
              <a:gd name="connsiteY0" fmla="*/ 86253 h 3811169"/>
              <a:gd name="connsiteX1" fmla="*/ 2429284 w 2772385"/>
              <a:gd name="connsiteY1" fmla="*/ 2105 h 3811169"/>
              <a:gd name="connsiteX2" fmla="*/ 2188062 w 2772385"/>
              <a:gd name="connsiteY2" fmla="*/ 159180 h 3811169"/>
              <a:gd name="connsiteX3" fmla="*/ 2087086 w 2772385"/>
              <a:gd name="connsiteY3" fmla="*/ 198449 h 3811169"/>
              <a:gd name="connsiteX4" fmla="*/ 2137574 w 2772385"/>
              <a:gd name="connsiteY4" fmla="*/ 288206 h 3811169"/>
              <a:gd name="connsiteX5" fmla="*/ 2025378 w 2772385"/>
              <a:gd name="connsiteY5" fmla="*/ 450890 h 3811169"/>
              <a:gd name="connsiteX6" fmla="*/ 2131966 w 2772385"/>
              <a:gd name="connsiteY6" fmla="*/ 585526 h 3811169"/>
              <a:gd name="connsiteX7" fmla="*/ 2154403 w 2772385"/>
              <a:gd name="connsiteY7" fmla="*/ 708942 h 3811169"/>
              <a:gd name="connsiteX8" fmla="*/ 2025378 w 2772385"/>
              <a:gd name="connsiteY8" fmla="*/ 753820 h 3811169"/>
              <a:gd name="connsiteX9" fmla="*/ 1991719 w 2772385"/>
              <a:gd name="connsiteY9" fmla="*/ 821138 h 3811169"/>
              <a:gd name="connsiteX10" fmla="*/ 1991719 w 2772385"/>
              <a:gd name="connsiteY10" fmla="*/ 708942 h 3811169"/>
              <a:gd name="connsiteX11" fmla="*/ 1941230 w 2772385"/>
              <a:gd name="connsiteY11" fmla="*/ 669673 h 3811169"/>
              <a:gd name="connsiteX12" fmla="*/ 1778546 w 2772385"/>
              <a:gd name="connsiteY12" fmla="*/ 770649 h 3811169"/>
              <a:gd name="connsiteX13" fmla="*/ 1397078 w 2772385"/>
              <a:gd name="connsiteY13" fmla="*/ 579916 h 3811169"/>
              <a:gd name="connsiteX14" fmla="*/ 1660739 w 2772385"/>
              <a:gd name="connsiteY14" fmla="*/ 1129678 h 3811169"/>
              <a:gd name="connsiteX15" fmla="*/ 1795375 w 2772385"/>
              <a:gd name="connsiteY15" fmla="*/ 1225045 h 3811169"/>
              <a:gd name="connsiteX16" fmla="*/ 1643910 w 2772385"/>
              <a:gd name="connsiteY16" fmla="*/ 1449437 h 3811169"/>
              <a:gd name="connsiteX17" fmla="*/ 1722448 w 2772385"/>
              <a:gd name="connsiteY17" fmla="*/ 1668220 h 3811169"/>
              <a:gd name="connsiteX18" fmla="*/ 1812205 w 2772385"/>
              <a:gd name="connsiteY18" fmla="*/ 1662611 h 3811169"/>
              <a:gd name="connsiteX19" fmla="*/ 1621470 w 2772385"/>
              <a:gd name="connsiteY19" fmla="*/ 1858954 h 3811169"/>
              <a:gd name="connsiteX20" fmla="*/ 909024 w 2772385"/>
              <a:gd name="connsiteY20" fmla="*/ 1578463 h 3811169"/>
              <a:gd name="connsiteX21" fmla="*/ 454629 w 2772385"/>
              <a:gd name="connsiteY21" fmla="*/ 2605060 h 3811169"/>
              <a:gd name="connsiteX22" fmla="*/ 258286 w 2772385"/>
              <a:gd name="connsiteY22" fmla="*/ 2812623 h 3811169"/>
              <a:gd name="connsiteX23" fmla="*/ 39503 w 2772385"/>
              <a:gd name="connsiteY23" fmla="*/ 2857501 h 3811169"/>
              <a:gd name="connsiteX24" fmla="*/ 28282 w 2772385"/>
              <a:gd name="connsiteY24" fmla="*/ 2975307 h 3811169"/>
              <a:gd name="connsiteX25" fmla="*/ 258285 w 2772385"/>
              <a:gd name="connsiteY25" fmla="*/ 3087504 h 3811169"/>
              <a:gd name="connsiteX26" fmla="*/ 527559 w 2772385"/>
              <a:gd name="connsiteY26" fmla="*/ 2986527 h 3811169"/>
              <a:gd name="connsiteX27" fmla="*/ 488288 w 2772385"/>
              <a:gd name="connsiteY27" fmla="*/ 3154821 h 3811169"/>
              <a:gd name="connsiteX28" fmla="*/ 561215 w 2772385"/>
              <a:gd name="connsiteY28" fmla="*/ 3194090 h 3811169"/>
              <a:gd name="connsiteX29" fmla="*/ 381702 w 2772385"/>
              <a:gd name="connsiteY29" fmla="*/ 3592387 h 3811169"/>
              <a:gd name="connsiteX30" fmla="*/ 213408 w 2772385"/>
              <a:gd name="connsiteY30" fmla="*/ 3698973 h 3811169"/>
              <a:gd name="connsiteX31" fmla="*/ 280726 w 2772385"/>
              <a:gd name="connsiteY31" fmla="*/ 3811169 h 3811169"/>
              <a:gd name="connsiteX32" fmla="*/ 477068 w 2772385"/>
              <a:gd name="connsiteY32" fmla="*/ 3771902 h 3811169"/>
              <a:gd name="connsiteX33" fmla="*/ 622923 w 2772385"/>
              <a:gd name="connsiteY33" fmla="*/ 3547509 h 3811169"/>
              <a:gd name="connsiteX34" fmla="*/ 662193 w 2772385"/>
              <a:gd name="connsiteY34" fmla="*/ 3743852 h 3811169"/>
              <a:gd name="connsiteX35" fmla="*/ 735121 w 2772385"/>
              <a:gd name="connsiteY35" fmla="*/ 3732634 h 3811169"/>
              <a:gd name="connsiteX36" fmla="*/ 774389 w 2772385"/>
              <a:gd name="connsiteY36" fmla="*/ 3474581 h 3811169"/>
              <a:gd name="connsiteX37" fmla="*/ 684632 w 2772385"/>
              <a:gd name="connsiteY37" fmla="*/ 3216530 h 3811169"/>
              <a:gd name="connsiteX38" fmla="*/ 897805 w 2772385"/>
              <a:gd name="connsiteY38" fmla="*/ 2627499 h 3811169"/>
              <a:gd name="connsiteX39" fmla="*/ 1161466 w 2772385"/>
              <a:gd name="connsiteY39" fmla="*/ 2520912 h 3811169"/>
              <a:gd name="connsiteX40" fmla="*/ 1526104 w 2772385"/>
              <a:gd name="connsiteY40" fmla="*/ 2627499 h 3811169"/>
              <a:gd name="connsiteX41" fmla="*/ 1587812 w 2772385"/>
              <a:gd name="connsiteY41" fmla="*/ 2627499 h 3811169"/>
              <a:gd name="connsiteX42" fmla="*/ 1643910 w 2772385"/>
              <a:gd name="connsiteY42" fmla="*/ 2728476 h 3811169"/>
              <a:gd name="connsiteX43" fmla="*/ 1795375 w 2772385"/>
              <a:gd name="connsiteY43" fmla="*/ 2762134 h 3811169"/>
              <a:gd name="connsiteX44" fmla="*/ 1806595 w 2772385"/>
              <a:gd name="connsiteY44" fmla="*/ 2795793 h 3811169"/>
              <a:gd name="connsiteX45" fmla="*/ 1767326 w 2772385"/>
              <a:gd name="connsiteY45" fmla="*/ 2997747 h 3811169"/>
              <a:gd name="connsiteX46" fmla="*/ 1744887 w 2772385"/>
              <a:gd name="connsiteY46" fmla="*/ 3323116 h 3811169"/>
              <a:gd name="connsiteX47" fmla="*/ 1537324 w 2772385"/>
              <a:gd name="connsiteY47" fmla="*/ 3345555 h 3811169"/>
              <a:gd name="connsiteX48" fmla="*/ 1200735 w 2772385"/>
              <a:gd name="connsiteY48" fmla="*/ 3396044 h 3811169"/>
              <a:gd name="connsiteX49" fmla="*/ 1172686 w 2772385"/>
              <a:gd name="connsiteY49" fmla="*/ 3468971 h 3811169"/>
              <a:gd name="connsiteX50" fmla="*/ 1110978 w 2772385"/>
              <a:gd name="connsiteY50" fmla="*/ 3497020 h 3811169"/>
              <a:gd name="connsiteX51" fmla="*/ 1139027 w 2772385"/>
              <a:gd name="connsiteY51" fmla="*/ 3631656 h 3811169"/>
              <a:gd name="connsiteX52" fmla="*/ 1279272 w 2772385"/>
              <a:gd name="connsiteY52" fmla="*/ 3637266 h 3811169"/>
              <a:gd name="connsiteX53" fmla="*/ 1273662 w 2772385"/>
              <a:gd name="connsiteY53" fmla="*/ 3485801 h 3811169"/>
              <a:gd name="connsiteX54" fmla="*/ 1453176 w 2772385"/>
              <a:gd name="connsiteY54" fmla="*/ 3497020 h 3811169"/>
              <a:gd name="connsiteX55" fmla="*/ 1425127 w 2772385"/>
              <a:gd name="connsiteY55" fmla="*/ 3575558 h 3811169"/>
              <a:gd name="connsiteX56" fmla="*/ 1397078 w 2772385"/>
              <a:gd name="connsiteY56" fmla="*/ 3637266 h 3811169"/>
              <a:gd name="connsiteX57" fmla="*/ 1312931 w 2772385"/>
              <a:gd name="connsiteY57" fmla="*/ 3654095 h 3811169"/>
              <a:gd name="connsiteX58" fmla="*/ 1447567 w 2772385"/>
              <a:gd name="connsiteY58" fmla="*/ 3777511 h 3811169"/>
              <a:gd name="connsiteX59" fmla="*/ 1514884 w 2772385"/>
              <a:gd name="connsiteY59" fmla="*/ 3642876 h 3811169"/>
              <a:gd name="connsiteX60" fmla="*/ 1817814 w 2772385"/>
              <a:gd name="connsiteY60" fmla="*/ 3541899 h 3811169"/>
              <a:gd name="connsiteX61" fmla="*/ 2154403 w 2772385"/>
              <a:gd name="connsiteY61" fmla="*/ 3614826 h 3811169"/>
              <a:gd name="connsiteX62" fmla="*/ 2109525 w 2772385"/>
              <a:gd name="connsiteY62" fmla="*/ 3715803 h 3811169"/>
              <a:gd name="connsiteX63" fmla="*/ 2204892 w 2772385"/>
              <a:gd name="connsiteY63" fmla="*/ 3783121 h 3811169"/>
              <a:gd name="connsiteX64" fmla="*/ 2277819 w 2772385"/>
              <a:gd name="connsiteY64" fmla="*/ 3732633 h 3811169"/>
              <a:gd name="connsiteX65" fmla="*/ 2266600 w 2772385"/>
              <a:gd name="connsiteY65" fmla="*/ 3637266 h 3811169"/>
              <a:gd name="connsiteX66" fmla="*/ 2446114 w 2772385"/>
              <a:gd name="connsiteY66" fmla="*/ 3558728 h 3811169"/>
              <a:gd name="connsiteX67" fmla="*/ 2429284 w 2772385"/>
              <a:gd name="connsiteY67" fmla="*/ 3384824 h 3811169"/>
              <a:gd name="connsiteX68" fmla="*/ 1924401 w 2772385"/>
              <a:gd name="connsiteY68" fmla="*/ 3356775 h 3811169"/>
              <a:gd name="connsiteX69" fmla="*/ 1913181 w 2772385"/>
              <a:gd name="connsiteY69" fmla="*/ 3031406 h 3811169"/>
              <a:gd name="connsiteX70" fmla="*/ 1879522 w 2772385"/>
              <a:gd name="connsiteY70" fmla="*/ 3014576 h 3811169"/>
              <a:gd name="connsiteX71" fmla="*/ 1901962 w 2772385"/>
              <a:gd name="connsiteY71" fmla="*/ 2835062 h 3811169"/>
              <a:gd name="connsiteX72" fmla="*/ 1857083 w 2772385"/>
              <a:gd name="connsiteY72" fmla="*/ 2773354 h 3811169"/>
              <a:gd name="connsiteX73" fmla="*/ 2103915 w 2772385"/>
              <a:gd name="connsiteY73" fmla="*/ 2717256 h 3811169"/>
              <a:gd name="connsiteX74" fmla="*/ 2126354 w 2772385"/>
              <a:gd name="connsiteY74" fmla="*/ 2588230 h 3811169"/>
              <a:gd name="connsiteX75" fmla="*/ 2367576 w 2772385"/>
              <a:gd name="connsiteY75" fmla="*/ 2621889 h 3811169"/>
              <a:gd name="connsiteX76" fmla="*/ 2591969 w 2772385"/>
              <a:gd name="connsiteY76" fmla="*/ 2032858 h 3811169"/>
              <a:gd name="connsiteX77" fmla="*/ 2547090 w 2772385"/>
              <a:gd name="connsiteY77" fmla="*/ 1948711 h 3811169"/>
              <a:gd name="connsiteX78" fmla="*/ 2692946 w 2772385"/>
              <a:gd name="connsiteY78" fmla="*/ 1460657 h 3811169"/>
              <a:gd name="connsiteX79" fmla="*/ 2636848 w 2772385"/>
              <a:gd name="connsiteY79" fmla="*/ 1354071 h 3811169"/>
              <a:gd name="connsiteX80" fmla="*/ 2479772 w 2772385"/>
              <a:gd name="connsiteY80" fmla="*/ 798699 h 3811169"/>
              <a:gd name="connsiteX81" fmla="*/ 2737825 w 2772385"/>
              <a:gd name="connsiteY81" fmla="*/ 675283 h 3811169"/>
              <a:gd name="connsiteX82" fmla="*/ 2709775 w 2772385"/>
              <a:gd name="connsiteY82" fmla="*/ 434061 h 3811169"/>
              <a:gd name="connsiteX83" fmla="*/ 2625628 w 2772385"/>
              <a:gd name="connsiteY83" fmla="*/ 86253 h 3811169"/>
              <a:gd name="connsiteX0" fmla="*/ 2625628 w 2772385"/>
              <a:gd name="connsiteY0" fmla="*/ 86253 h 3811169"/>
              <a:gd name="connsiteX1" fmla="*/ 2429284 w 2772385"/>
              <a:gd name="connsiteY1" fmla="*/ 2105 h 3811169"/>
              <a:gd name="connsiteX2" fmla="*/ 2188062 w 2772385"/>
              <a:gd name="connsiteY2" fmla="*/ 159180 h 3811169"/>
              <a:gd name="connsiteX3" fmla="*/ 2087086 w 2772385"/>
              <a:gd name="connsiteY3" fmla="*/ 198449 h 3811169"/>
              <a:gd name="connsiteX4" fmla="*/ 2137574 w 2772385"/>
              <a:gd name="connsiteY4" fmla="*/ 288206 h 3811169"/>
              <a:gd name="connsiteX5" fmla="*/ 2025378 w 2772385"/>
              <a:gd name="connsiteY5" fmla="*/ 450890 h 3811169"/>
              <a:gd name="connsiteX6" fmla="*/ 2131966 w 2772385"/>
              <a:gd name="connsiteY6" fmla="*/ 585526 h 3811169"/>
              <a:gd name="connsiteX7" fmla="*/ 2154403 w 2772385"/>
              <a:gd name="connsiteY7" fmla="*/ 708942 h 3811169"/>
              <a:gd name="connsiteX8" fmla="*/ 2025378 w 2772385"/>
              <a:gd name="connsiteY8" fmla="*/ 753820 h 3811169"/>
              <a:gd name="connsiteX9" fmla="*/ 1991719 w 2772385"/>
              <a:gd name="connsiteY9" fmla="*/ 821138 h 3811169"/>
              <a:gd name="connsiteX10" fmla="*/ 1991719 w 2772385"/>
              <a:gd name="connsiteY10" fmla="*/ 708942 h 3811169"/>
              <a:gd name="connsiteX11" fmla="*/ 1941230 w 2772385"/>
              <a:gd name="connsiteY11" fmla="*/ 669673 h 3811169"/>
              <a:gd name="connsiteX12" fmla="*/ 1778546 w 2772385"/>
              <a:gd name="connsiteY12" fmla="*/ 770649 h 3811169"/>
              <a:gd name="connsiteX13" fmla="*/ 1397078 w 2772385"/>
              <a:gd name="connsiteY13" fmla="*/ 579916 h 3811169"/>
              <a:gd name="connsiteX14" fmla="*/ 1660739 w 2772385"/>
              <a:gd name="connsiteY14" fmla="*/ 1129678 h 3811169"/>
              <a:gd name="connsiteX15" fmla="*/ 1795375 w 2772385"/>
              <a:gd name="connsiteY15" fmla="*/ 1225045 h 3811169"/>
              <a:gd name="connsiteX16" fmla="*/ 1643910 w 2772385"/>
              <a:gd name="connsiteY16" fmla="*/ 1449437 h 3811169"/>
              <a:gd name="connsiteX17" fmla="*/ 1722448 w 2772385"/>
              <a:gd name="connsiteY17" fmla="*/ 1668220 h 3811169"/>
              <a:gd name="connsiteX18" fmla="*/ 1812205 w 2772385"/>
              <a:gd name="connsiteY18" fmla="*/ 1662611 h 3811169"/>
              <a:gd name="connsiteX19" fmla="*/ 1621470 w 2772385"/>
              <a:gd name="connsiteY19" fmla="*/ 1858954 h 3811169"/>
              <a:gd name="connsiteX20" fmla="*/ 909024 w 2772385"/>
              <a:gd name="connsiteY20" fmla="*/ 1578463 h 3811169"/>
              <a:gd name="connsiteX21" fmla="*/ 454629 w 2772385"/>
              <a:gd name="connsiteY21" fmla="*/ 2605060 h 3811169"/>
              <a:gd name="connsiteX22" fmla="*/ 258286 w 2772385"/>
              <a:gd name="connsiteY22" fmla="*/ 2812623 h 3811169"/>
              <a:gd name="connsiteX23" fmla="*/ 39503 w 2772385"/>
              <a:gd name="connsiteY23" fmla="*/ 2857501 h 3811169"/>
              <a:gd name="connsiteX24" fmla="*/ 28282 w 2772385"/>
              <a:gd name="connsiteY24" fmla="*/ 2975307 h 3811169"/>
              <a:gd name="connsiteX25" fmla="*/ 258285 w 2772385"/>
              <a:gd name="connsiteY25" fmla="*/ 3087504 h 3811169"/>
              <a:gd name="connsiteX26" fmla="*/ 527559 w 2772385"/>
              <a:gd name="connsiteY26" fmla="*/ 2986527 h 3811169"/>
              <a:gd name="connsiteX27" fmla="*/ 488288 w 2772385"/>
              <a:gd name="connsiteY27" fmla="*/ 3154821 h 3811169"/>
              <a:gd name="connsiteX28" fmla="*/ 561215 w 2772385"/>
              <a:gd name="connsiteY28" fmla="*/ 3194090 h 3811169"/>
              <a:gd name="connsiteX29" fmla="*/ 381702 w 2772385"/>
              <a:gd name="connsiteY29" fmla="*/ 3592387 h 3811169"/>
              <a:gd name="connsiteX30" fmla="*/ 213408 w 2772385"/>
              <a:gd name="connsiteY30" fmla="*/ 3698973 h 3811169"/>
              <a:gd name="connsiteX31" fmla="*/ 280726 w 2772385"/>
              <a:gd name="connsiteY31" fmla="*/ 3811169 h 3811169"/>
              <a:gd name="connsiteX32" fmla="*/ 477068 w 2772385"/>
              <a:gd name="connsiteY32" fmla="*/ 3771902 h 3811169"/>
              <a:gd name="connsiteX33" fmla="*/ 622923 w 2772385"/>
              <a:gd name="connsiteY33" fmla="*/ 3547509 h 3811169"/>
              <a:gd name="connsiteX34" fmla="*/ 662193 w 2772385"/>
              <a:gd name="connsiteY34" fmla="*/ 3743852 h 3811169"/>
              <a:gd name="connsiteX35" fmla="*/ 735121 w 2772385"/>
              <a:gd name="connsiteY35" fmla="*/ 3732634 h 3811169"/>
              <a:gd name="connsiteX36" fmla="*/ 774389 w 2772385"/>
              <a:gd name="connsiteY36" fmla="*/ 3474581 h 3811169"/>
              <a:gd name="connsiteX37" fmla="*/ 684632 w 2772385"/>
              <a:gd name="connsiteY37" fmla="*/ 3216530 h 3811169"/>
              <a:gd name="connsiteX38" fmla="*/ 897805 w 2772385"/>
              <a:gd name="connsiteY38" fmla="*/ 2627499 h 3811169"/>
              <a:gd name="connsiteX39" fmla="*/ 1161466 w 2772385"/>
              <a:gd name="connsiteY39" fmla="*/ 2520912 h 3811169"/>
              <a:gd name="connsiteX40" fmla="*/ 1526104 w 2772385"/>
              <a:gd name="connsiteY40" fmla="*/ 2627499 h 3811169"/>
              <a:gd name="connsiteX41" fmla="*/ 1587812 w 2772385"/>
              <a:gd name="connsiteY41" fmla="*/ 2627499 h 3811169"/>
              <a:gd name="connsiteX42" fmla="*/ 1643910 w 2772385"/>
              <a:gd name="connsiteY42" fmla="*/ 2728476 h 3811169"/>
              <a:gd name="connsiteX43" fmla="*/ 1795375 w 2772385"/>
              <a:gd name="connsiteY43" fmla="*/ 2762134 h 3811169"/>
              <a:gd name="connsiteX44" fmla="*/ 1806595 w 2772385"/>
              <a:gd name="connsiteY44" fmla="*/ 2795793 h 3811169"/>
              <a:gd name="connsiteX45" fmla="*/ 1767326 w 2772385"/>
              <a:gd name="connsiteY45" fmla="*/ 2997747 h 3811169"/>
              <a:gd name="connsiteX46" fmla="*/ 1744887 w 2772385"/>
              <a:gd name="connsiteY46" fmla="*/ 3323116 h 3811169"/>
              <a:gd name="connsiteX47" fmla="*/ 1537324 w 2772385"/>
              <a:gd name="connsiteY47" fmla="*/ 3345555 h 3811169"/>
              <a:gd name="connsiteX48" fmla="*/ 1200735 w 2772385"/>
              <a:gd name="connsiteY48" fmla="*/ 3396044 h 3811169"/>
              <a:gd name="connsiteX49" fmla="*/ 1172686 w 2772385"/>
              <a:gd name="connsiteY49" fmla="*/ 3468971 h 3811169"/>
              <a:gd name="connsiteX50" fmla="*/ 1110978 w 2772385"/>
              <a:gd name="connsiteY50" fmla="*/ 3497020 h 3811169"/>
              <a:gd name="connsiteX51" fmla="*/ 1139027 w 2772385"/>
              <a:gd name="connsiteY51" fmla="*/ 3631656 h 3811169"/>
              <a:gd name="connsiteX52" fmla="*/ 1279272 w 2772385"/>
              <a:gd name="connsiteY52" fmla="*/ 3637266 h 3811169"/>
              <a:gd name="connsiteX53" fmla="*/ 1273662 w 2772385"/>
              <a:gd name="connsiteY53" fmla="*/ 3485801 h 3811169"/>
              <a:gd name="connsiteX54" fmla="*/ 1453176 w 2772385"/>
              <a:gd name="connsiteY54" fmla="*/ 3497020 h 3811169"/>
              <a:gd name="connsiteX55" fmla="*/ 1425127 w 2772385"/>
              <a:gd name="connsiteY55" fmla="*/ 3575558 h 3811169"/>
              <a:gd name="connsiteX56" fmla="*/ 1397078 w 2772385"/>
              <a:gd name="connsiteY56" fmla="*/ 3637266 h 3811169"/>
              <a:gd name="connsiteX57" fmla="*/ 1312931 w 2772385"/>
              <a:gd name="connsiteY57" fmla="*/ 3654095 h 3811169"/>
              <a:gd name="connsiteX58" fmla="*/ 1447567 w 2772385"/>
              <a:gd name="connsiteY58" fmla="*/ 3777511 h 3811169"/>
              <a:gd name="connsiteX59" fmla="*/ 1514884 w 2772385"/>
              <a:gd name="connsiteY59" fmla="*/ 3642876 h 3811169"/>
              <a:gd name="connsiteX60" fmla="*/ 1817814 w 2772385"/>
              <a:gd name="connsiteY60" fmla="*/ 3541899 h 3811169"/>
              <a:gd name="connsiteX61" fmla="*/ 2154403 w 2772385"/>
              <a:gd name="connsiteY61" fmla="*/ 3614826 h 3811169"/>
              <a:gd name="connsiteX62" fmla="*/ 2109525 w 2772385"/>
              <a:gd name="connsiteY62" fmla="*/ 3715803 h 3811169"/>
              <a:gd name="connsiteX63" fmla="*/ 2204892 w 2772385"/>
              <a:gd name="connsiteY63" fmla="*/ 3783121 h 3811169"/>
              <a:gd name="connsiteX64" fmla="*/ 2277819 w 2772385"/>
              <a:gd name="connsiteY64" fmla="*/ 3732633 h 3811169"/>
              <a:gd name="connsiteX65" fmla="*/ 2266600 w 2772385"/>
              <a:gd name="connsiteY65" fmla="*/ 3637266 h 3811169"/>
              <a:gd name="connsiteX66" fmla="*/ 2446114 w 2772385"/>
              <a:gd name="connsiteY66" fmla="*/ 3558728 h 3811169"/>
              <a:gd name="connsiteX67" fmla="*/ 2429284 w 2772385"/>
              <a:gd name="connsiteY67" fmla="*/ 3384824 h 3811169"/>
              <a:gd name="connsiteX68" fmla="*/ 1924401 w 2772385"/>
              <a:gd name="connsiteY68" fmla="*/ 3356775 h 3811169"/>
              <a:gd name="connsiteX69" fmla="*/ 1913181 w 2772385"/>
              <a:gd name="connsiteY69" fmla="*/ 3031406 h 3811169"/>
              <a:gd name="connsiteX70" fmla="*/ 1879522 w 2772385"/>
              <a:gd name="connsiteY70" fmla="*/ 3014576 h 3811169"/>
              <a:gd name="connsiteX71" fmla="*/ 1901962 w 2772385"/>
              <a:gd name="connsiteY71" fmla="*/ 2835062 h 3811169"/>
              <a:gd name="connsiteX72" fmla="*/ 1857083 w 2772385"/>
              <a:gd name="connsiteY72" fmla="*/ 2773354 h 3811169"/>
              <a:gd name="connsiteX73" fmla="*/ 2103915 w 2772385"/>
              <a:gd name="connsiteY73" fmla="*/ 2717256 h 3811169"/>
              <a:gd name="connsiteX74" fmla="*/ 2126354 w 2772385"/>
              <a:gd name="connsiteY74" fmla="*/ 2588230 h 3811169"/>
              <a:gd name="connsiteX75" fmla="*/ 2367576 w 2772385"/>
              <a:gd name="connsiteY75" fmla="*/ 2621889 h 3811169"/>
              <a:gd name="connsiteX76" fmla="*/ 2591969 w 2772385"/>
              <a:gd name="connsiteY76" fmla="*/ 2032858 h 3811169"/>
              <a:gd name="connsiteX77" fmla="*/ 2547090 w 2772385"/>
              <a:gd name="connsiteY77" fmla="*/ 1948711 h 3811169"/>
              <a:gd name="connsiteX78" fmla="*/ 2692946 w 2772385"/>
              <a:gd name="connsiteY78" fmla="*/ 1460657 h 3811169"/>
              <a:gd name="connsiteX79" fmla="*/ 2636848 w 2772385"/>
              <a:gd name="connsiteY79" fmla="*/ 1354071 h 3811169"/>
              <a:gd name="connsiteX80" fmla="*/ 2479772 w 2772385"/>
              <a:gd name="connsiteY80" fmla="*/ 798699 h 3811169"/>
              <a:gd name="connsiteX81" fmla="*/ 2737825 w 2772385"/>
              <a:gd name="connsiteY81" fmla="*/ 675283 h 3811169"/>
              <a:gd name="connsiteX82" fmla="*/ 2709775 w 2772385"/>
              <a:gd name="connsiteY82" fmla="*/ 434061 h 3811169"/>
              <a:gd name="connsiteX83" fmla="*/ 2625628 w 2772385"/>
              <a:gd name="connsiteY83" fmla="*/ 86253 h 3811169"/>
              <a:gd name="connsiteX0" fmla="*/ 2625628 w 2772385"/>
              <a:gd name="connsiteY0" fmla="*/ 86253 h 3811169"/>
              <a:gd name="connsiteX1" fmla="*/ 2429284 w 2772385"/>
              <a:gd name="connsiteY1" fmla="*/ 2105 h 3811169"/>
              <a:gd name="connsiteX2" fmla="*/ 2188062 w 2772385"/>
              <a:gd name="connsiteY2" fmla="*/ 159180 h 3811169"/>
              <a:gd name="connsiteX3" fmla="*/ 2087086 w 2772385"/>
              <a:gd name="connsiteY3" fmla="*/ 198449 h 3811169"/>
              <a:gd name="connsiteX4" fmla="*/ 2137574 w 2772385"/>
              <a:gd name="connsiteY4" fmla="*/ 288206 h 3811169"/>
              <a:gd name="connsiteX5" fmla="*/ 2025378 w 2772385"/>
              <a:gd name="connsiteY5" fmla="*/ 450890 h 3811169"/>
              <a:gd name="connsiteX6" fmla="*/ 2131966 w 2772385"/>
              <a:gd name="connsiteY6" fmla="*/ 585526 h 3811169"/>
              <a:gd name="connsiteX7" fmla="*/ 2154403 w 2772385"/>
              <a:gd name="connsiteY7" fmla="*/ 708942 h 3811169"/>
              <a:gd name="connsiteX8" fmla="*/ 2025378 w 2772385"/>
              <a:gd name="connsiteY8" fmla="*/ 753820 h 3811169"/>
              <a:gd name="connsiteX9" fmla="*/ 1991719 w 2772385"/>
              <a:gd name="connsiteY9" fmla="*/ 821138 h 3811169"/>
              <a:gd name="connsiteX10" fmla="*/ 1991719 w 2772385"/>
              <a:gd name="connsiteY10" fmla="*/ 708942 h 3811169"/>
              <a:gd name="connsiteX11" fmla="*/ 1941230 w 2772385"/>
              <a:gd name="connsiteY11" fmla="*/ 669673 h 3811169"/>
              <a:gd name="connsiteX12" fmla="*/ 1778546 w 2772385"/>
              <a:gd name="connsiteY12" fmla="*/ 770649 h 3811169"/>
              <a:gd name="connsiteX13" fmla="*/ 1397078 w 2772385"/>
              <a:gd name="connsiteY13" fmla="*/ 579916 h 3811169"/>
              <a:gd name="connsiteX14" fmla="*/ 1660739 w 2772385"/>
              <a:gd name="connsiteY14" fmla="*/ 1129678 h 3811169"/>
              <a:gd name="connsiteX15" fmla="*/ 1795375 w 2772385"/>
              <a:gd name="connsiteY15" fmla="*/ 1225045 h 3811169"/>
              <a:gd name="connsiteX16" fmla="*/ 1643910 w 2772385"/>
              <a:gd name="connsiteY16" fmla="*/ 1449437 h 3811169"/>
              <a:gd name="connsiteX17" fmla="*/ 1722448 w 2772385"/>
              <a:gd name="connsiteY17" fmla="*/ 1668220 h 3811169"/>
              <a:gd name="connsiteX18" fmla="*/ 1812205 w 2772385"/>
              <a:gd name="connsiteY18" fmla="*/ 1662611 h 3811169"/>
              <a:gd name="connsiteX19" fmla="*/ 1621470 w 2772385"/>
              <a:gd name="connsiteY19" fmla="*/ 1858954 h 3811169"/>
              <a:gd name="connsiteX20" fmla="*/ 909024 w 2772385"/>
              <a:gd name="connsiteY20" fmla="*/ 1578463 h 3811169"/>
              <a:gd name="connsiteX21" fmla="*/ 454629 w 2772385"/>
              <a:gd name="connsiteY21" fmla="*/ 2605060 h 3811169"/>
              <a:gd name="connsiteX22" fmla="*/ 258286 w 2772385"/>
              <a:gd name="connsiteY22" fmla="*/ 2812623 h 3811169"/>
              <a:gd name="connsiteX23" fmla="*/ 39503 w 2772385"/>
              <a:gd name="connsiteY23" fmla="*/ 2857501 h 3811169"/>
              <a:gd name="connsiteX24" fmla="*/ 28282 w 2772385"/>
              <a:gd name="connsiteY24" fmla="*/ 2975307 h 3811169"/>
              <a:gd name="connsiteX25" fmla="*/ 258285 w 2772385"/>
              <a:gd name="connsiteY25" fmla="*/ 3087504 h 3811169"/>
              <a:gd name="connsiteX26" fmla="*/ 527559 w 2772385"/>
              <a:gd name="connsiteY26" fmla="*/ 2986527 h 3811169"/>
              <a:gd name="connsiteX27" fmla="*/ 488288 w 2772385"/>
              <a:gd name="connsiteY27" fmla="*/ 3154821 h 3811169"/>
              <a:gd name="connsiteX28" fmla="*/ 561215 w 2772385"/>
              <a:gd name="connsiteY28" fmla="*/ 3194090 h 3811169"/>
              <a:gd name="connsiteX29" fmla="*/ 381702 w 2772385"/>
              <a:gd name="connsiteY29" fmla="*/ 3592387 h 3811169"/>
              <a:gd name="connsiteX30" fmla="*/ 213408 w 2772385"/>
              <a:gd name="connsiteY30" fmla="*/ 3698973 h 3811169"/>
              <a:gd name="connsiteX31" fmla="*/ 280726 w 2772385"/>
              <a:gd name="connsiteY31" fmla="*/ 3811169 h 3811169"/>
              <a:gd name="connsiteX32" fmla="*/ 477068 w 2772385"/>
              <a:gd name="connsiteY32" fmla="*/ 3771902 h 3811169"/>
              <a:gd name="connsiteX33" fmla="*/ 622923 w 2772385"/>
              <a:gd name="connsiteY33" fmla="*/ 3547509 h 3811169"/>
              <a:gd name="connsiteX34" fmla="*/ 662193 w 2772385"/>
              <a:gd name="connsiteY34" fmla="*/ 3743852 h 3811169"/>
              <a:gd name="connsiteX35" fmla="*/ 735121 w 2772385"/>
              <a:gd name="connsiteY35" fmla="*/ 3732634 h 3811169"/>
              <a:gd name="connsiteX36" fmla="*/ 774389 w 2772385"/>
              <a:gd name="connsiteY36" fmla="*/ 3474581 h 3811169"/>
              <a:gd name="connsiteX37" fmla="*/ 695851 w 2772385"/>
              <a:gd name="connsiteY37" fmla="*/ 3238969 h 3811169"/>
              <a:gd name="connsiteX38" fmla="*/ 897805 w 2772385"/>
              <a:gd name="connsiteY38" fmla="*/ 2627499 h 3811169"/>
              <a:gd name="connsiteX39" fmla="*/ 1161466 w 2772385"/>
              <a:gd name="connsiteY39" fmla="*/ 2520912 h 3811169"/>
              <a:gd name="connsiteX40" fmla="*/ 1526104 w 2772385"/>
              <a:gd name="connsiteY40" fmla="*/ 2627499 h 3811169"/>
              <a:gd name="connsiteX41" fmla="*/ 1587812 w 2772385"/>
              <a:gd name="connsiteY41" fmla="*/ 2627499 h 3811169"/>
              <a:gd name="connsiteX42" fmla="*/ 1643910 w 2772385"/>
              <a:gd name="connsiteY42" fmla="*/ 2728476 h 3811169"/>
              <a:gd name="connsiteX43" fmla="*/ 1795375 w 2772385"/>
              <a:gd name="connsiteY43" fmla="*/ 2762134 h 3811169"/>
              <a:gd name="connsiteX44" fmla="*/ 1806595 w 2772385"/>
              <a:gd name="connsiteY44" fmla="*/ 2795793 h 3811169"/>
              <a:gd name="connsiteX45" fmla="*/ 1767326 w 2772385"/>
              <a:gd name="connsiteY45" fmla="*/ 2997747 h 3811169"/>
              <a:gd name="connsiteX46" fmla="*/ 1744887 w 2772385"/>
              <a:gd name="connsiteY46" fmla="*/ 3323116 h 3811169"/>
              <a:gd name="connsiteX47" fmla="*/ 1537324 w 2772385"/>
              <a:gd name="connsiteY47" fmla="*/ 3345555 h 3811169"/>
              <a:gd name="connsiteX48" fmla="*/ 1200735 w 2772385"/>
              <a:gd name="connsiteY48" fmla="*/ 3396044 h 3811169"/>
              <a:gd name="connsiteX49" fmla="*/ 1172686 w 2772385"/>
              <a:gd name="connsiteY49" fmla="*/ 3468971 h 3811169"/>
              <a:gd name="connsiteX50" fmla="*/ 1110978 w 2772385"/>
              <a:gd name="connsiteY50" fmla="*/ 3497020 h 3811169"/>
              <a:gd name="connsiteX51" fmla="*/ 1139027 w 2772385"/>
              <a:gd name="connsiteY51" fmla="*/ 3631656 h 3811169"/>
              <a:gd name="connsiteX52" fmla="*/ 1279272 w 2772385"/>
              <a:gd name="connsiteY52" fmla="*/ 3637266 h 3811169"/>
              <a:gd name="connsiteX53" fmla="*/ 1273662 w 2772385"/>
              <a:gd name="connsiteY53" fmla="*/ 3485801 h 3811169"/>
              <a:gd name="connsiteX54" fmla="*/ 1453176 w 2772385"/>
              <a:gd name="connsiteY54" fmla="*/ 3497020 h 3811169"/>
              <a:gd name="connsiteX55" fmla="*/ 1425127 w 2772385"/>
              <a:gd name="connsiteY55" fmla="*/ 3575558 h 3811169"/>
              <a:gd name="connsiteX56" fmla="*/ 1397078 w 2772385"/>
              <a:gd name="connsiteY56" fmla="*/ 3637266 h 3811169"/>
              <a:gd name="connsiteX57" fmla="*/ 1312931 w 2772385"/>
              <a:gd name="connsiteY57" fmla="*/ 3654095 h 3811169"/>
              <a:gd name="connsiteX58" fmla="*/ 1447567 w 2772385"/>
              <a:gd name="connsiteY58" fmla="*/ 3777511 h 3811169"/>
              <a:gd name="connsiteX59" fmla="*/ 1514884 w 2772385"/>
              <a:gd name="connsiteY59" fmla="*/ 3642876 h 3811169"/>
              <a:gd name="connsiteX60" fmla="*/ 1817814 w 2772385"/>
              <a:gd name="connsiteY60" fmla="*/ 3541899 h 3811169"/>
              <a:gd name="connsiteX61" fmla="*/ 2154403 w 2772385"/>
              <a:gd name="connsiteY61" fmla="*/ 3614826 h 3811169"/>
              <a:gd name="connsiteX62" fmla="*/ 2109525 w 2772385"/>
              <a:gd name="connsiteY62" fmla="*/ 3715803 h 3811169"/>
              <a:gd name="connsiteX63" fmla="*/ 2204892 w 2772385"/>
              <a:gd name="connsiteY63" fmla="*/ 3783121 h 3811169"/>
              <a:gd name="connsiteX64" fmla="*/ 2277819 w 2772385"/>
              <a:gd name="connsiteY64" fmla="*/ 3732633 h 3811169"/>
              <a:gd name="connsiteX65" fmla="*/ 2266600 w 2772385"/>
              <a:gd name="connsiteY65" fmla="*/ 3637266 h 3811169"/>
              <a:gd name="connsiteX66" fmla="*/ 2446114 w 2772385"/>
              <a:gd name="connsiteY66" fmla="*/ 3558728 h 3811169"/>
              <a:gd name="connsiteX67" fmla="*/ 2429284 w 2772385"/>
              <a:gd name="connsiteY67" fmla="*/ 3384824 h 3811169"/>
              <a:gd name="connsiteX68" fmla="*/ 1924401 w 2772385"/>
              <a:gd name="connsiteY68" fmla="*/ 3356775 h 3811169"/>
              <a:gd name="connsiteX69" fmla="*/ 1913181 w 2772385"/>
              <a:gd name="connsiteY69" fmla="*/ 3031406 h 3811169"/>
              <a:gd name="connsiteX70" fmla="*/ 1879522 w 2772385"/>
              <a:gd name="connsiteY70" fmla="*/ 3014576 h 3811169"/>
              <a:gd name="connsiteX71" fmla="*/ 1901962 w 2772385"/>
              <a:gd name="connsiteY71" fmla="*/ 2835062 h 3811169"/>
              <a:gd name="connsiteX72" fmla="*/ 1857083 w 2772385"/>
              <a:gd name="connsiteY72" fmla="*/ 2773354 h 3811169"/>
              <a:gd name="connsiteX73" fmla="*/ 2103915 w 2772385"/>
              <a:gd name="connsiteY73" fmla="*/ 2717256 h 3811169"/>
              <a:gd name="connsiteX74" fmla="*/ 2126354 w 2772385"/>
              <a:gd name="connsiteY74" fmla="*/ 2588230 h 3811169"/>
              <a:gd name="connsiteX75" fmla="*/ 2367576 w 2772385"/>
              <a:gd name="connsiteY75" fmla="*/ 2621889 h 3811169"/>
              <a:gd name="connsiteX76" fmla="*/ 2591969 w 2772385"/>
              <a:gd name="connsiteY76" fmla="*/ 2032858 h 3811169"/>
              <a:gd name="connsiteX77" fmla="*/ 2547090 w 2772385"/>
              <a:gd name="connsiteY77" fmla="*/ 1948711 h 3811169"/>
              <a:gd name="connsiteX78" fmla="*/ 2692946 w 2772385"/>
              <a:gd name="connsiteY78" fmla="*/ 1460657 h 3811169"/>
              <a:gd name="connsiteX79" fmla="*/ 2636848 w 2772385"/>
              <a:gd name="connsiteY79" fmla="*/ 1354071 h 3811169"/>
              <a:gd name="connsiteX80" fmla="*/ 2479772 w 2772385"/>
              <a:gd name="connsiteY80" fmla="*/ 798699 h 3811169"/>
              <a:gd name="connsiteX81" fmla="*/ 2737825 w 2772385"/>
              <a:gd name="connsiteY81" fmla="*/ 675283 h 3811169"/>
              <a:gd name="connsiteX82" fmla="*/ 2709775 w 2772385"/>
              <a:gd name="connsiteY82" fmla="*/ 434061 h 3811169"/>
              <a:gd name="connsiteX83" fmla="*/ 2625628 w 2772385"/>
              <a:gd name="connsiteY83" fmla="*/ 86253 h 3811169"/>
              <a:gd name="connsiteX0" fmla="*/ 2625628 w 2772385"/>
              <a:gd name="connsiteY0" fmla="*/ 86253 h 3811169"/>
              <a:gd name="connsiteX1" fmla="*/ 2429284 w 2772385"/>
              <a:gd name="connsiteY1" fmla="*/ 2105 h 3811169"/>
              <a:gd name="connsiteX2" fmla="*/ 2188062 w 2772385"/>
              <a:gd name="connsiteY2" fmla="*/ 159180 h 3811169"/>
              <a:gd name="connsiteX3" fmla="*/ 2087086 w 2772385"/>
              <a:gd name="connsiteY3" fmla="*/ 198449 h 3811169"/>
              <a:gd name="connsiteX4" fmla="*/ 2137574 w 2772385"/>
              <a:gd name="connsiteY4" fmla="*/ 288206 h 3811169"/>
              <a:gd name="connsiteX5" fmla="*/ 2025378 w 2772385"/>
              <a:gd name="connsiteY5" fmla="*/ 450890 h 3811169"/>
              <a:gd name="connsiteX6" fmla="*/ 2131966 w 2772385"/>
              <a:gd name="connsiteY6" fmla="*/ 585526 h 3811169"/>
              <a:gd name="connsiteX7" fmla="*/ 2154403 w 2772385"/>
              <a:gd name="connsiteY7" fmla="*/ 708942 h 3811169"/>
              <a:gd name="connsiteX8" fmla="*/ 2025378 w 2772385"/>
              <a:gd name="connsiteY8" fmla="*/ 753820 h 3811169"/>
              <a:gd name="connsiteX9" fmla="*/ 1991719 w 2772385"/>
              <a:gd name="connsiteY9" fmla="*/ 821138 h 3811169"/>
              <a:gd name="connsiteX10" fmla="*/ 1991719 w 2772385"/>
              <a:gd name="connsiteY10" fmla="*/ 708942 h 3811169"/>
              <a:gd name="connsiteX11" fmla="*/ 1941230 w 2772385"/>
              <a:gd name="connsiteY11" fmla="*/ 669673 h 3811169"/>
              <a:gd name="connsiteX12" fmla="*/ 1778546 w 2772385"/>
              <a:gd name="connsiteY12" fmla="*/ 770649 h 3811169"/>
              <a:gd name="connsiteX13" fmla="*/ 1397078 w 2772385"/>
              <a:gd name="connsiteY13" fmla="*/ 579916 h 3811169"/>
              <a:gd name="connsiteX14" fmla="*/ 1660739 w 2772385"/>
              <a:gd name="connsiteY14" fmla="*/ 1129678 h 3811169"/>
              <a:gd name="connsiteX15" fmla="*/ 1795375 w 2772385"/>
              <a:gd name="connsiteY15" fmla="*/ 1225045 h 3811169"/>
              <a:gd name="connsiteX16" fmla="*/ 1643910 w 2772385"/>
              <a:gd name="connsiteY16" fmla="*/ 1449437 h 3811169"/>
              <a:gd name="connsiteX17" fmla="*/ 1722448 w 2772385"/>
              <a:gd name="connsiteY17" fmla="*/ 1668220 h 3811169"/>
              <a:gd name="connsiteX18" fmla="*/ 1812205 w 2772385"/>
              <a:gd name="connsiteY18" fmla="*/ 1662611 h 3811169"/>
              <a:gd name="connsiteX19" fmla="*/ 1621470 w 2772385"/>
              <a:gd name="connsiteY19" fmla="*/ 1858954 h 3811169"/>
              <a:gd name="connsiteX20" fmla="*/ 909024 w 2772385"/>
              <a:gd name="connsiteY20" fmla="*/ 1578463 h 3811169"/>
              <a:gd name="connsiteX21" fmla="*/ 454629 w 2772385"/>
              <a:gd name="connsiteY21" fmla="*/ 2605060 h 3811169"/>
              <a:gd name="connsiteX22" fmla="*/ 258286 w 2772385"/>
              <a:gd name="connsiteY22" fmla="*/ 2812623 h 3811169"/>
              <a:gd name="connsiteX23" fmla="*/ 39503 w 2772385"/>
              <a:gd name="connsiteY23" fmla="*/ 2857501 h 3811169"/>
              <a:gd name="connsiteX24" fmla="*/ 28282 w 2772385"/>
              <a:gd name="connsiteY24" fmla="*/ 2975307 h 3811169"/>
              <a:gd name="connsiteX25" fmla="*/ 258285 w 2772385"/>
              <a:gd name="connsiteY25" fmla="*/ 3087504 h 3811169"/>
              <a:gd name="connsiteX26" fmla="*/ 527559 w 2772385"/>
              <a:gd name="connsiteY26" fmla="*/ 2986527 h 3811169"/>
              <a:gd name="connsiteX27" fmla="*/ 488288 w 2772385"/>
              <a:gd name="connsiteY27" fmla="*/ 3154821 h 3811169"/>
              <a:gd name="connsiteX28" fmla="*/ 561215 w 2772385"/>
              <a:gd name="connsiteY28" fmla="*/ 3194090 h 3811169"/>
              <a:gd name="connsiteX29" fmla="*/ 381702 w 2772385"/>
              <a:gd name="connsiteY29" fmla="*/ 3592387 h 3811169"/>
              <a:gd name="connsiteX30" fmla="*/ 213408 w 2772385"/>
              <a:gd name="connsiteY30" fmla="*/ 3698973 h 3811169"/>
              <a:gd name="connsiteX31" fmla="*/ 280726 w 2772385"/>
              <a:gd name="connsiteY31" fmla="*/ 3811169 h 3811169"/>
              <a:gd name="connsiteX32" fmla="*/ 477068 w 2772385"/>
              <a:gd name="connsiteY32" fmla="*/ 3771902 h 3811169"/>
              <a:gd name="connsiteX33" fmla="*/ 622923 w 2772385"/>
              <a:gd name="connsiteY33" fmla="*/ 3547509 h 3811169"/>
              <a:gd name="connsiteX34" fmla="*/ 662193 w 2772385"/>
              <a:gd name="connsiteY34" fmla="*/ 3743852 h 3811169"/>
              <a:gd name="connsiteX35" fmla="*/ 735121 w 2772385"/>
              <a:gd name="connsiteY35" fmla="*/ 3732634 h 3811169"/>
              <a:gd name="connsiteX36" fmla="*/ 774389 w 2772385"/>
              <a:gd name="connsiteY36" fmla="*/ 3474581 h 3811169"/>
              <a:gd name="connsiteX37" fmla="*/ 695851 w 2772385"/>
              <a:gd name="connsiteY37" fmla="*/ 3238969 h 3811169"/>
              <a:gd name="connsiteX38" fmla="*/ 897805 w 2772385"/>
              <a:gd name="connsiteY38" fmla="*/ 2627499 h 3811169"/>
              <a:gd name="connsiteX39" fmla="*/ 1161466 w 2772385"/>
              <a:gd name="connsiteY39" fmla="*/ 2520912 h 3811169"/>
              <a:gd name="connsiteX40" fmla="*/ 1492445 w 2772385"/>
              <a:gd name="connsiteY40" fmla="*/ 2638718 h 3811169"/>
              <a:gd name="connsiteX41" fmla="*/ 1587812 w 2772385"/>
              <a:gd name="connsiteY41" fmla="*/ 2627499 h 3811169"/>
              <a:gd name="connsiteX42" fmla="*/ 1643910 w 2772385"/>
              <a:gd name="connsiteY42" fmla="*/ 2728476 h 3811169"/>
              <a:gd name="connsiteX43" fmla="*/ 1795375 w 2772385"/>
              <a:gd name="connsiteY43" fmla="*/ 2762134 h 3811169"/>
              <a:gd name="connsiteX44" fmla="*/ 1806595 w 2772385"/>
              <a:gd name="connsiteY44" fmla="*/ 2795793 h 3811169"/>
              <a:gd name="connsiteX45" fmla="*/ 1767326 w 2772385"/>
              <a:gd name="connsiteY45" fmla="*/ 2997747 h 3811169"/>
              <a:gd name="connsiteX46" fmla="*/ 1744887 w 2772385"/>
              <a:gd name="connsiteY46" fmla="*/ 3323116 h 3811169"/>
              <a:gd name="connsiteX47" fmla="*/ 1537324 w 2772385"/>
              <a:gd name="connsiteY47" fmla="*/ 3345555 h 3811169"/>
              <a:gd name="connsiteX48" fmla="*/ 1200735 w 2772385"/>
              <a:gd name="connsiteY48" fmla="*/ 3396044 h 3811169"/>
              <a:gd name="connsiteX49" fmla="*/ 1172686 w 2772385"/>
              <a:gd name="connsiteY49" fmla="*/ 3468971 h 3811169"/>
              <a:gd name="connsiteX50" fmla="*/ 1110978 w 2772385"/>
              <a:gd name="connsiteY50" fmla="*/ 3497020 h 3811169"/>
              <a:gd name="connsiteX51" fmla="*/ 1139027 w 2772385"/>
              <a:gd name="connsiteY51" fmla="*/ 3631656 h 3811169"/>
              <a:gd name="connsiteX52" fmla="*/ 1279272 w 2772385"/>
              <a:gd name="connsiteY52" fmla="*/ 3637266 h 3811169"/>
              <a:gd name="connsiteX53" fmla="*/ 1273662 w 2772385"/>
              <a:gd name="connsiteY53" fmla="*/ 3485801 h 3811169"/>
              <a:gd name="connsiteX54" fmla="*/ 1453176 w 2772385"/>
              <a:gd name="connsiteY54" fmla="*/ 3497020 h 3811169"/>
              <a:gd name="connsiteX55" fmla="*/ 1425127 w 2772385"/>
              <a:gd name="connsiteY55" fmla="*/ 3575558 h 3811169"/>
              <a:gd name="connsiteX56" fmla="*/ 1397078 w 2772385"/>
              <a:gd name="connsiteY56" fmla="*/ 3637266 h 3811169"/>
              <a:gd name="connsiteX57" fmla="*/ 1312931 w 2772385"/>
              <a:gd name="connsiteY57" fmla="*/ 3654095 h 3811169"/>
              <a:gd name="connsiteX58" fmla="*/ 1447567 w 2772385"/>
              <a:gd name="connsiteY58" fmla="*/ 3777511 h 3811169"/>
              <a:gd name="connsiteX59" fmla="*/ 1514884 w 2772385"/>
              <a:gd name="connsiteY59" fmla="*/ 3642876 h 3811169"/>
              <a:gd name="connsiteX60" fmla="*/ 1817814 w 2772385"/>
              <a:gd name="connsiteY60" fmla="*/ 3541899 h 3811169"/>
              <a:gd name="connsiteX61" fmla="*/ 2154403 w 2772385"/>
              <a:gd name="connsiteY61" fmla="*/ 3614826 h 3811169"/>
              <a:gd name="connsiteX62" fmla="*/ 2109525 w 2772385"/>
              <a:gd name="connsiteY62" fmla="*/ 3715803 h 3811169"/>
              <a:gd name="connsiteX63" fmla="*/ 2204892 w 2772385"/>
              <a:gd name="connsiteY63" fmla="*/ 3783121 h 3811169"/>
              <a:gd name="connsiteX64" fmla="*/ 2277819 w 2772385"/>
              <a:gd name="connsiteY64" fmla="*/ 3732633 h 3811169"/>
              <a:gd name="connsiteX65" fmla="*/ 2266600 w 2772385"/>
              <a:gd name="connsiteY65" fmla="*/ 3637266 h 3811169"/>
              <a:gd name="connsiteX66" fmla="*/ 2446114 w 2772385"/>
              <a:gd name="connsiteY66" fmla="*/ 3558728 h 3811169"/>
              <a:gd name="connsiteX67" fmla="*/ 2429284 w 2772385"/>
              <a:gd name="connsiteY67" fmla="*/ 3384824 h 3811169"/>
              <a:gd name="connsiteX68" fmla="*/ 1924401 w 2772385"/>
              <a:gd name="connsiteY68" fmla="*/ 3356775 h 3811169"/>
              <a:gd name="connsiteX69" fmla="*/ 1913181 w 2772385"/>
              <a:gd name="connsiteY69" fmla="*/ 3031406 h 3811169"/>
              <a:gd name="connsiteX70" fmla="*/ 1879522 w 2772385"/>
              <a:gd name="connsiteY70" fmla="*/ 3014576 h 3811169"/>
              <a:gd name="connsiteX71" fmla="*/ 1901962 w 2772385"/>
              <a:gd name="connsiteY71" fmla="*/ 2835062 h 3811169"/>
              <a:gd name="connsiteX72" fmla="*/ 1857083 w 2772385"/>
              <a:gd name="connsiteY72" fmla="*/ 2773354 h 3811169"/>
              <a:gd name="connsiteX73" fmla="*/ 2103915 w 2772385"/>
              <a:gd name="connsiteY73" fmla="*/ 2717256 h 3811169"/>
              <a:gd name="connsiteX74" fmla="*/ 2126354 w 2772385"/>
              <a:gd name="connsiteY74" fmla="*/ 2588230 h 3811169"/>
              <a:gd name="connsiteX75" fmla="*/ 2367576 w 2772385"/>
              <a:gd name="connsiteY75" fmla="*/ 2621889 h 3811169"/>
              <a:gd name="connsiteX76" fmla="*/ 2591969 w 2772385"/>
              <a:gd name="connsiteY76" fmla="*/ 2032858 h 3811169"/>
              <a:gd name="connsiteX77" fmla="*/ 2547090 w 2772385"/>
              <a:gd name="connsiteY77" fmla="*/ 1948711 h 3811169"/>
              <a:gd name="connsiteX78" fmla="*/ 2692946 w 2772385"/>
              <a:gd name="connsiteY78" fmla="*/ 1460657 h 3811169"/>
              <a:gd name="connsiteX79" fmla="*/ 2636848 w 2772385"/>
              <a:gd name="connsiteY79" fmla="*/ 1354071 h 3811169"/>
              <a:gd name="connsiteX80" fmla="*/ 2479772 w 2772385"/>
              <a:gd name="connsiteY80" fmla="*/ 798699 h 3811169"/>
              <a:gd name="connsiteX81" fmla="*/ 2737825 w 2772385"/>
              <a:gd name="connsiteY81" fmla="*/ 675283 h 3811169"/>
              <a:gd name="connsiteX82" fmla="*/ 2709775 w 2772385"/>
              <a:gd name="connsiteY82" fmla="*/ 434061 h 3811169"/>
              <a:gd name="connsiteX83" fmla="*/ 2625628 w 2772385"/>
              <a:gd name="connsiteY83" fmla="*/ 86253 h 3811169"/>
              <a:gd name="connsiteX0" fmla="*/ 2625628 w 2772385"/>
              <a:gd name="connsiteY0" fmla="*/ 86253 h 3811169"/>
              <a:gd name="connsiteX1" fmla="*/ 2429284 w 2772385"/>
              <a:gd name="connsiteY1" fmla="*/ 2105 h 3811169"/>
              <a:gd name="connsiteX2" fmla="*/ 2188062 w 2772385"/>
              <a:gd name="connsiteY2" fmla="*/ 159180 h 3811169"/>
              <a:gd name="connsiteX3" fmla="*/ 2087086 w 2772385"/>
              <a:gd name="connsiteY3" fmla="*/ 198449 h 3811169"/>
              <a:gd name="connsiteX4" fmla="*/ 2137574 w 2772385"/>
              <a:gd name="connsiteY4" fmla="*/ 288206 h 3811169"/>
              <a:gd name="connsiteX5" fmla="*/ 2025378 w 2772385"/>
              <a:gd name="connsiteY5" fmla="*/ 450890 h 3811169"/>
              <a:gd name="connsiteX6" fmla="*/ 2131966 w 2772385"/>
              <a:gd name="connsiteY6" fmla="*/ 585526 h 3811169"/>
              <a:gd name="connsiteX7" fmla="*/ 2154403 w 2772385"/>
              <a:gd name="connsiteY7" fmla="*/ 708942 h 3811169"/>
              <a:gd name="connsiteX8" fmla="*/ 2025378 w 2772385"/>
              <a:gd name="connsiteY8" fmla="*/ 753820 h 3811169"/>
              <a:gd name="connsiteX9" fmla="*/ 1991719 w 2772385"/>
              <a:gd name="connsiteY9" fmla="*/ 821138 h 3811169"/>
              <a:gd name="connsiteX10" fmla="*/ 1991719 w 2772385"/>
              <a:gd name="connsiteY10" fmla="*/ 708942 h 3811169"/>
              <a:gd name="connsiteX11" fmla="*/ 1941230 w 2772385"/>
              <a:gd name="connsiteY11" fmla="*/ 669673 h 3811169"/>
              <a:gd name="connsiteX12" fmla="*/ 1778546 w 2772385"/>
              <a:gd name="connsiteY12" fmla="*/ 770649 h 3811169"/>
              <a:gd name="connsiteX13" fmla="*/ 1397078 w 2772385"/>
              <a:gd name="connsiteY13" fmla="*/ 579916 h 3811169"/>
              <a:gd name="connsiteX14" fmla="*/ 1660739 w 2772385"/>
              <a:gd name="connsiteY14" fmla="*/ 1129678 h 3811169"/>
              <a:gd name="connsiteX15" fmla="*/ 1795375 w 2772385"/>
              <a:gd name="connsiteY15" fmla="*/ 1225045 h 3811169"/>
              <a:gd name="connsiteX16" fmla="*/ 1643910 w 2772385"/>
              <a:gd name="connsiteY16" fmla="*/ 1449437 h 3811169"/>
              <a:gd name="connsiteX17" fmla="*/ 1722448 w 2772385"/>
              <a:gd name="connsiteY17" fmla="*/ 1668220 h 3811169"/>
              <a:gd name="connsiteX18" fmla="*/ 1812205 w 2772385"/>
              <a:gd name="connsiteY18" fmla="*/ 1662611 h 3811169"/>
              <a:gd name="connsiteX19" fmla="*/ 1621470 w 2772385"/>
              <a:gd name="connsiteY19" fmla="*/ 1858954 h 3811169"/>
              <a:gd name="connsiteX20" fmla="*/ 909024 w 2772385"/>
              <a:gd name="connsiteY20" fmla="*/ 1578463 h 3811169"/>
              <a:gd name="connsiteX21" fmla="*/ 454629 w 2772385"/>
              <a:gd name="connsiteY21" fmla="*/ 2605060 h 3811169"/>
              <a:gd name="connsiteX22" fmla="*/ 258286 w 2772385"/>
              <a:gd name="connsiteY22" fmla="*/ 2812623 h 3811169"/>
              <a:gd name="connsiteX23" fmla="*/ 39503 w 2772385"/>
              <a:gd name="connsiteY23" fmla="*/ 2857501 h 3811169"/>
              <a:gd name="connsiteX24" fmla="*/ 28282 w 2772385"/>
              <a:gd name="connsiteY24" fmla="*/ 2975307 h 3811169"/>
              <a:gd name="connsiteX25" fmla="*/ 258285 w 2772385"/>
              <a:gd name="connsiteY25" fmla="*/ 3087504 h 3811169"/>
              <a:gd name="connsiteX26" fmla="*/ 527559 w 2772385"/>
              <a:gd name="connsiteY26" fmla="*/ 2986527 h 3811169"/>
              <a:gd name="connsiteX27" fmla="*/ 488288 w 2772385"/>
              <a:gd name="connsiteY27" fmla="*/ 3154821 h 3811169"/>
              <a:gd name="connsiteX28" fmla="*/ 561215 w 2772385"/>
              <a:gd name="connsiteY28" fmla="*/ 3194090 h 3811169"/>
              <a:gd name="connsiteX29" fmla="*/ 381702 w 2772385"/>
              <a:gd name="connsiteY29" fmla="*/ 3592387 h 3811169"/>
              <a:gd name="connsiteX30" fmla="*/ 213408 w 2772385"/>
              <a:gd name="connsiteY30" fmla="*/ 3698973 h 3811169"/>
              <a:gd name="connsiteX31" fmla="*/ 280726 w 2772385"/>
              <a:gd name="connsiteY31" fmla="*/ 3811169 h 3811169"/>
              <a:gd name="connsiteX32" fmla="*/ 477068 w 2772385"/>
              <a:gd name="connsiteY32" fmla="*/ 3771902 h 3811169"/>
              <a:gd name="connsiteX33" fmla="*/ 622923 w 2772385"/>
              <a:gd name="connsiteY33" fmla="*/ 3547509 h 3811169"/>
              <a:gd name="connsiteX34" fmla="*/ 662193 w 2772385"/>
              <a:gd name="connsiteY34" fmla="*/ 3743852 h 3811169"/>
              <a:gd name="connsiteX35" fmla="*/ 735121 w 2772385"/>
              <a:gd name="connsiteY35" fmla="*/ 3732634 h 3811169"/>
              <a:gd name="connsiteX36" fmla="*/ 774389 w 2772385"/>
              <a:gd name="connsiteY36" fmla="*/ 3474581 h 3811169"/>
              <a:gd name="connsiteX37" fmla="*/ 695851 w 2772385"/>
              <a:gd name="connsiteY37" fmla="*/ 3238969 h 3811169"/>
              <a:gd name="connsiteX38" fmla="*/ 897805 w 2772385"/>
              <a:gd name="connsiteY38" fmla="*/ 2627499 h 3811169"/>
              <a:gd name="connsiteX39" fmla="*/ 1161466 w 2772385"/>
              <a:gd name="connsiteY39" fmla="*/ 2520912 h 3811169"/>
              <a:gd name="connsiteX40" fmla="*/ 1492445 w 2772385"/>
              <a:gd name="connsiteY40" fmla="*/ 2638718 h 3811169"/>
              <a:gd name="connsiteX41" fmla="*/ 1587812 w 2772385"/>
              <a:gd name="connsiteY41" fmla="*/ 2627499 h 3811169"/>
              <a:gd name="connsiteX42" fmla="*/ 1643910 w 2772385"/>
              <a:gd name="connsiteY42" fmla="*/ 2728476 h 3811169"/>
              <a:gd name="connsiteX43" fmla="*/ 1795375 w 2772385"/>
              <a:gd name="connsiteY43" fmla="*/ 2762134 h 3811169"/>
              <a:gd name="connsiteX44" fmla="*/ 1806595 w 2772385"/>
              <a:gd name="connsiteY44" fmla="*/ 2795793 h 3811169"/>
              <a:gd name="connsiteX45" fmla="*/ 1767326 w 2772385"/>
              <a:gd name="connsiteY45" fmla="*/ 2997747 h 3811169"/>
              <a:gd name="connsiteX46" fmla="*/ 1744887 w 2772385"/>
              <a:gd name="connsiteY46" fmla="*/ 3323116 h 3811169"/>
              <a:gd name="connsiteX47" fmla="*/ 1537324 w 2772385"/>
              <a:gd name="connsiteY47" fmla="*/ 3345555 h 3811169"/>
              <a:gd name="connsiteX48" fmla="*/ 1200735 w 2772385"/>
              <a:gd name="connsiteY48" fmla="*/ 3396044 h 3811169"/>
              <a:gd name="connsiteX49" fmla="*/ 1172686 w 2772385"/>
              <a:gd name="connsiteY49" fmla="*/ 3468971 h 3811169"/>
              <a:gd name="connsiteX50" fmla="*/ 1110978 w 2772385"/>
              <a:gd name="connsiteY50" fmla="*/ 3497020 h 3811169"/>
              <a:gd name="connsiteX51" fmla="*/ 1139027 w 2772385"/>
              <a:gd name="connsiteY51" fmla="*/ 3631656 h 3811169"/>
              <a:gd name="connsiteX52" fmla="*/ 1279272 w 2772385"/>
              <a:gd name="connsiteY52" fmla="*/ 3637266 h 3811169"/>
              <a:gd name="connsiteX53" fmla="*/ 1273662 w 2772385"/>
              <a:gd name="connsiteY53" fmla="*/ 3485801 h 3811169"/>
              <a:gd name="connsiteX54" fmla="*/ 1453176 w 2772385"/>
              <a:gd name="connsiteY54" fmla="*/ 3497020 h 3811169"/>
              <a:gd name="connsiteX55" fmla="*/ 1425127 w 2772385"/>
              <a:gd name="connsiteY55" fmla="*/ 3575558 h 3811169"/>
              <a:gd name="connsiteX56" fmla="*/ 1397078 w 2772385"/>
              <a:gd name="connsiteY56" fmla="*/ 3637266 h 3811169"/>
              <a:gd name="connsiteX57" fmla="*/ 1312931 w 2772385"/>
              <a:gd name="connsiteY57" fmla="*/ 3654095 h 3811169"/>
              <a:gd name="connsiteX58" fmla="*/ 1447567 w 2772385"/>
              <a:gd name="connsiteY58" fmla="*/ 3777511 h 3811169"/>
              <a:gd name="connsiteX59" fmla="*/ 1514884 w 2772385"/>
              <a:gd name="connsiteY59" fmla="*/ 3642876 h 3811169"/>
              <a:gd name="connsiteX60" fmla="*/ 1817814 w 2772385"/>
              <a:gd name="connsiteY60" fmla="*/ 3541899 h 3811169"/>
              <a:gd name="connsiteX61" fmla="*/ 2154403 w 2772385"/>
              <a:gd name="connsiteY61" fmla="*/ 3614826 h 3811169"/>
              <a:gd name="connsiteX62" fmla="*/ 2109525 w 2772385"/>
              <a:gd name="connsiteY62" fmla="*/ 3715803 h 3811169"/>
              <a:gd name="connsiteX63" fmla="*/ 2204892 w 2772385"/>
              <a:gd name="connsiteY63" fmla="*/ 3783121 h 3811169"/>
              <a:gd name="connsiteX64" fmla="*/ 2277819 w 2772385"/>
              <a:gd name="connsiteY64" fmla="*/ 3732633 h 3811169"/>
              <a:gd name="connsiteX65" fmla="*/ 2266600 w 2772385"/>
              <a:gd name="connsiteY65" fmla="*/ 3637266 h 3811169"/>
              <a:gd name="connsiteX66" fmla="*/ 2446114 w 2772385"/>
              <a:gd name="connsiteY66" fmla="*/ 3558728 h 3811169"/>
              <a:gd name="connsiteX67" fmla="*/ 2429284 w 2772385"/>
              <a:gd name="connsiteY67" fmla="*/ 3384824 h 3811169"/>
              <a:gd name="connsiteX68" fmla="*/ 1924401 w 2772385"/>
              <a:gd name="connsiteY68" fmla="*/ 3356775 h 3811169"/>
              <a:gd name="connsiteX69" fmla="*/ 1913181 w 2772385"/>
              <a:gd name="connsiteY69" fmla="*/ 3031406 h 3811169"/>
              <a:gd name="connsiteX70" fmla="*/ 1879522 w 2772385"/>
              <a:gd name="connsiteY70" fmla="*/ 3014576 h 3811169"/>
              <a:gd name="connsiteX71" fmla="*/ 1901962 w 2772385"/>
              <a:gd name="connsiteY71" fmla="*/ 2835062 h 3811169"/>
              <a:gd name="connsiteX72" fmla="*/ 1857083 w 2772385"/>
              <a:gd name="connsiteY72" fmla="*/ 2773354 h 3811169"/>
              <a:gd name="connsiteX73" fmla="*/ 2103915 w 2772385"/>
              <a:gd name="connsiteY73" fmla="*/ 2717256 h 3811169"/>
              <a:gd name="connsiteX74" fmla="*/ 2126354 w 2772385"/>
              <a:gd name="connsiteY74" fmla="*/ 2588230 h 3811169"/>
              <a:gd name="connsiteX75" fmla="*/ 2367576 w 2772385"/>
              <a:gd name="connsiteY75" fmla="*/ 2621889 h 3811169"/>
              <a:gd name="connsiteX76" fmla="*/ 2591969 w 2772385"/>
              <a:gd name="connsiteY76" fmla="*/ 2032858 h 3811169"/>
              <a:gd name="connsiteX77" fmla="*/ 2547090 w 2772385"/>
              <a:gd name="connsiteY77" fmla="*/ 1948711 h 3811169"/>
              <a:gd name="connsiteX78" fmla="*/ 2692946 w 2772385"/>
              <a:gd name="connsiteY78" fmla="*/ 1460657 h 3811169"/>
              <a:gd name="connsiteX79" fmla="*/ 2636848 w 2772385"/>
              <a:gd name="connsiteY79" fmla="*/ 1354071 h 3811169"/>
              <a:gd name="connsiteX80" fmla="*/ 2479772 w 2772385"/>
              <a:gd name="connsiteY80" fmla="*/ 798699 h 3811169"/>
              <a:gd name="connsiteX81" fmla="*/ 2737825 w 2772385"/>
              <a:gd name="connsiteY81" fmla="*/ 675283 h 3811169"/>
              <a:gd name="connsiteX82" fmla="*/ 2709775 w 2772385"/>
              <a:gd name="connsiteY82" fmla="*/ 434061 h 3811169"/>
              <a:gd name="connsiteX83" fmla="*/ 2625628 w 2772385"/>
              <a:gd name="connsiteY83" fmla="*/ 86253 h 3811169"/>
              <a:gd name="connsiteX0" fmla="*/ 2625628 w 2772385"/>
              <a:gd name="connsiteY0" fmla="*/ 86253 h 3811169"/>
              <a:gd name="connsiteX1" fmla="*/ 2429284 w 2772385"/>
              <a:gd name="connsiteY1" fmla="*/ 2105 h 3811169"/>
              <a:gd name="connsiteX2" fmla="*/ 2188062 w 2772385"/>
              <a:gd name="connsiteY2" fmla="*/ 159180 h 3811169"/>
              <a:gd name="connsiteX3" fmla="*/ 2087086 w 2772385"/>
              <a:gd name="connsiteY3" fmla="*/ 198449 h 3811169"/>
              <a:gd name="connsiteX4" fmla="*/ 2137574 w 2772385"/>
              <a:gd name="connsiteY4" fmla="*/ 288206 h 3811169"/>
              <a:gd name="connsiteX5" fmla="*/ 2025378 w 2772385"/>
              <a:gd name="connsiteY5" fmla="*/ 450890 h 3811169"/>
              <a:gd name="connsiteX6" fmla="*/ 2131966 w 2772385"/>
              <a:gd name="connsiteY6" fmla="*/ 585526 h 3811169"/>
              <a:gd name="connsiteX7" fmla="*/ 2154403 w 2772385"/>
              <a:gd name="connsiteY7" fmla="*/ 708942 h 3811169"/>
              <a:gd name="connsiteX8" fmla="*/ 2025378 w 2772385"/>
              <a:gd name="connsiteY8" fmla="*/ 753820 h 3811169"/>
              <a:gd name="connsiteX9" fmla="*/ 1991719 w 2772385"/>
              <a:gd name="connsiteY9" fmla="*/ 821138 h 3811169"/>
              <a:gd name="connsiteX10" fmla="*/ 1991719 w 2772385"/>
              <a:gd name="connsiteY10" fmla="*/ 708942 h 3811169"/>
              <a:gd name="connsiteX11" fmla="*/ 1941230 w 2772385"/>
              <a:gd name="connsiteY11" fmla="*/ 669673 h 3811169"/>
              <a:gd name="connsiteX12" fmla="*/ 1778546 w 2772385"/>
              <a:gd name="connsiteY12" fmla="*/ 770649 h 3811169"/>
              <a:gd name="connsiteX13" fmla="*/ 1397078 w 2772385"/>
              <a:gd name="connsiteY13" fmla="*/ 579916 h 3811169"/>
              <a:gd name="connsiteX14" fmla="*/ 1660739 w 2772385"/>
              <a:gd name="connsiteY14" fmla="*/ 1129678 h 3811169"/>
              <a:gd name="connsiteX15" fmla="*/ 1795375 w 2772385"/>
              <a:gd name="connsiteY15" fmla="*/ 1225045 h 3811169"/>
              <a:gd name="connsiteX16" fmla="*/ 1643910 w 2772385"/>
              <a:gd name="connsiteY16" fmla="*/ 1449437 h 3811169"/>
              <a:gd name="connsiteX17" fmla="*/ 1722448 w 2772385"/>
              <a:gd name="connsiteY17" fmla="*/ 1668220 h 3811169"/>
              <a:gd name="connsiteX18" fmla="*/ 1812205 w 2772385"/>
              <a:gd name="connsiteY18" fmla="*/ 1662611 h 3811169"/>
              <a:gd name="connsiteX19" fmla="*/ 1621470 w 2772385"/>
              <a:gd name="connsiteY19" fmla="*/ 1858954 h 3811169"/>
              <a:gd name="connsiteX20" fmla="*/ 909024 w 2772385"/>
              <a:gd name="connsiteY20" fmla="*/ 1578463 h 3811169"/>
              <a:gd name="connsiteX21" fmla="*/ 454629 w 2772385"/>
              <a:gd name="connsiteY21" fmla="*/ 2605060 h 3811169"/>
              <a:gd name="connsiteX22" fmla="*/ 258286 w 2772385"/>
              <a:gd name="connsiteY22" fmla="*/ 2812623 h 3811169"/>
              <a:gd name="connsiteX23" fmla="*/ 39503 w 2772385"/>
              <a:gd name="connsiteY23" fmla="*/ 2857501 h 3811169"/>
              <a:gd name="connsiteX24" fmla="*/ 28282 w 2772385"/>
              <a:gd name="connsiteY24" fmla="*/ 2975307 h 3811169"/>
              <a:gd name="connsiteX25" fmla="*/ 258285 w 2772385"/>
              <a:gd name="connsiteY25" fmla="*/ 3087504 h 3811169"/>
              <a:gd name="connsiteX26" fmla="*/ 527559 w 2772385"/>
              <a:gd name="connsiteY26" fmla="*/ 2986527 h 3811169"/>
              <a:gd name="connsiteX27" fmla="*/ 488288 w 2772385"/>
              <a:gd name="connsiteY27" fmla="*/ 3154821 h 3811169"/>
              <a:gd name="connsiteX28" fmla="*/ 561215 w 2772385"/>
              <a:gd name="connsiteY28" fmla="*/ 3194090 h 3811169"/>
              <a:gd name="connsiteX29" fmla="*/ 381702 w 2772385"/>
              <a:gd name="connsiteY29" fmla="*/ 3592387 h 3811169"/>
              <a:gd name="connsiteX30" fmla="*/ 213408 w 2772385"/>
              <a:gd name="connsiteY30" fmla="*/ 3698973 h 3811169"/>
              <a:gd name="connsiteX31" fmla="*/ 280726 w 2772385"/>
              <a:gd name="connsiteY31" fmla="*/ 3811169 h 3811169"/>
              <a:gd name="connsiteX32" fmla="*/ 477068 w 2772385"/>
              <a:gd name="connsiteY32" fmla="*/ 3771902 h 3811169"/>
              <a:gd name="connsiteX33" fmla="*/ 622923 w 2772385"/>
              <a:gd name="connsiteY33" fmla="*/ 3547509 h 3811169"/>
              <a:gd name="connsiteX34" fmla="*/ 662193 w 2772385"/>
              <a:gd name="connsiteY34" fmla="*/ 3743852 h 3811169"/>
              <a:gd name="connsiteX35" fmla="*/ 735121 w 2772385"/>
              <a:gd name="connsiteY35" fmla="*/ 3732634 h 3811169"/>
              <a:gd name="connsiteX36" fmla="*/ 774389 w 2772385"/>
              <a:gd name="connsiteY36" fmla="*/ 3474581 h 3811169"/>
              <a:gd name="connsiteX37" fmla="*/ 695851 w 2772385"/>
              <a:gd name="connsiteY37" fmla="*/ 3238969 h 3811169"/>
              <a:gd name="connsiteX38" fmla="*/ 897805 w 2772385"/>
              <a:gd name="connsiteY38" fmla="*/ 2627499 h 3811169"/>
              <a:gd name="connsiteX39" fmla="*/ 1161466 w 2772385"/>
              <a:gd name="connsiteY39" fmla="*/ 2520912 h 3811169"/>
              <a:gd name="connsiteX40" fmla="*/ 1492445 w 2772385"/>
              <a:gd name="connsiteY40" fmla="*/ 2638718 h 3811169"/>
              <a:gd name="connsiteX41" fmla="*/ 1587812 w 2772385"/>
              <a:gd name="connsiteY41" fmla="*/ 2627499 h 3811169"/>
              <a:gd name="connsiteX42" fmla="*/ 1643910 w 2772385"/>
              <a:gd name="connsiteY42" fmla="*/ 2728476 h 3811169"/>
              <a:gd name="connsiteX43" fmla="*/ 1795375 w 2772385"/>
              <a:gd name="connsiteY43" fmla="*/ 2762134 h 3811169"/>
              <a:gd name="connsiteX44" fmla="*/ 1806595 w 2772385"/>
              <a:gd name="connsiteY44" fmla="*/ 2795793 h 3811169"/>
              <a:gd name="connsiteX45" fmla="*/ 1767326 w 2772385"/>
              <a:gd name="connsiteY45" fmla="*/ 2997747 h 3811169"/>
              <a:gd name="connsiteX46" fmla="*/ 1744887 w 2772385"/>
              <a:gd name="connsiteY46" fmla="*/ 3323116 h 3811169"/>
              <a:gd name="connsiteX47" fmla="*/ 1537324 w 2772385"/>
              <a:gd name="connsiteY47" fmla="*/ 3345555 h 3811169"/>
              <a:gd name="connsiteX48" fmla="*/ 1200735 w 2772385"/>
              <a:gd name="connsiteY48" fmla="*/ 3396044 h 3811169"/>
              <a:gd name="connsiteX49" fmla="*/ 1172686 w 2772385"/>
              <a:gd name="connsiteY49" fmla="*/ 3468971 h 3811169"/>
              <a:gd name="connsiteX50" fmla="*/ 1110978 w 2772385"/>
              <a:gd name="connsiteY50" fmla="*/ 3497020 h 3811169"/>
              <a:gd name="connsiteX51" fmla="*/ 1139027 w 2772385"/>
              <a:gd name="connsiteY51" fmla="*/ 3631656 h 3811169"/>
              <a:gd name="connsiteX52" fmla="*/ 1279272 w 2772385"/>
              <a:gd name="connsiteY52" fmla="*/ 3637266 h 3811169"/>
              <a:gd name="connsiteX53" fmla="*/ 1273662 w 2772385"/>
              <a:gd name="connsiteY53" fmla="*/ 3485801 h 3811169"/>
              <a:gd name="connsiteX54" fmla="*/ 1453176 w 2772385"/>
              <a:gd name="connsiteY54" fmla="*/ 3497020 h 3811169"/>
              <a:gd name="connsiteX55" fmla="*/ 1425127 w 2772385"/>
              <a:gd name="connsiteY55" fmla="*/ 3575558 h 3811169"/>
              <a:gd name="connsiteX56" fmla="*/ 1397078 w 2772385"/>
              <a:gd name="connsiteY56" fmla="*/ 3637266 h 3811169"/>
              <a:gd name="connsiteX57" fmla="*/ 1312931 w 2772385"/>
              <a:gd name="connsiteY57" fmla="*/ 3654095 h 3811169"/>
              <a:gd name="connsiteX58" fmla="*/ 1447567 w 2772385"/>
              <a:gd name="connsiteY58" fmla="*/ 3777511 h 3811169"/>
              <a:gd name="connsiteX59" fmla="*/ 1514884 w 2772385"/>
              <a:gd name="connsiteY59" fmla="*/ 3642876 h 3811169"/>
              <a:gd name="connsiteX60" fmla="*/ 1817814 w 2772385"/>
              <a:gd name="connsiteY60" fmla="*/ 3541899 h 3811169"/>
              <a:gd name="connsiteX61" fmla="*/ 2154403 w 2772385"/>
              <a:gd name="connsiteY61" fmla="*/ 3614826 h 3811169"/>
              <a:gd name="connsiteX62" fmla="*/ 2109525 w 2772385"/>
              <a:gd name="connsiteY62" fmla="*/ 3715803 h 3811169"/>
              <a:gd name="connsiteX63" fmla="*/ 2204892 w 2772385"/>
              <a:gd name="connsiteY63" fmla="*/ 3783121 h 3811169"/>
              <a:gd name="connsiteX64" fmla="*/ 2277819 w 2772385"/>
              <a:gd name="connsiteY64" fmla="*/ 3732633 h 3811169"/>
              <a:gd name="connsiteX65" fmla="*/ 2266600 w 2772385"/>
              <a:gd name="connsiteY65" fmla="*/ 3637266 h 3811169"/>
              <a:gd name="connsiteX66" fmla="*/ 2446114 w 2772385"/>
              <a:gd name="connsiteY66" fmla="*/ 3558728 h 3811169"/>
              <a:gd name="connsiteX67" fmla="*/ 2429284 w 2772385"/>
              <a:gd name="connsiteY67" fmla="*/ 3384824 h 3811169"/>
              <a:gd name="connsiteX68" fmla="*/ 1924401 w 2772385"/>
              <a:gd name="connsiteY68" fmla="*/ 3356775 h 3811169"/>
              <a:gd name="connsiteX69" fmla="*/ 1913181 w 2772385"/>
              <a:gd name="connsiteY69" fmla="*/ 3031406 h 3811169"/>
              <a:gd name="connsiteX70" fmla="*/ 1879522 w 2772385"/>
              <a:gd name="connsiteY70" fmla="*/ 3014576 h 3811169"/>
              <a:gd name="connsiteX71" fmla="*/ 1901962 w 2772385"/>
              <a:gd name="connsiteY71" fmla="*/ 2835062 h 3811169"/>
              <a:gd name="connsiteX72" fmla="*/ 1857083 w 2772385"/>
              <a:gd name="connsiteY72" fmla="*/ 2773354 h 3811169"/>
              <a:gd name="connsiteX73" fmla="*/ 2047817 w 2772385"/>
              <a:gd name="connsiteY73" fmla="*/ 2717256 h 3811169"/>
              <a:gd name="connsiteX74" fmla="*/ 2126354 w 2772385"/>
              <a:gd name="connsiteY74" fmla="*/ 2588230 h 3811169"/>
              <a:gd name="connsiteX75" fmla="*/ 2367576 w 2772385"/>
              <a:gd name="connsiteY75" fmla="*/ 2621889 h 3811169"/>
              <a:gd name="connsiteX76" fmla="*/ 2591969 w 2772385"/>
              <a:gd name="connsiteY76" fmla="*/ 2032858 h 3811169"/>
              <a:gd name="connsiteX77" fmla="*/ 2547090 w 2772385"/>
              <a:gd name="connsiteY77" fmla="*/ 1948711 h 3811169"/>
              <a:gd name="connsiteX78" fmla="*/ 2692946 w 2772385"/>
              <a:gd name="connsiteY78" fmla="*/ 1460657 h 3811169"/>
              <a:gd name="connsiteX79" fmla="*/ 2636848 w 2772385"/>
              <a:gd name="connsiteY79" fmla="*/ 1354071 h 3811169"/>
              <a:gd name="connsiteX80" fmla="*/ 2479772 w 2772385"/>
              <a:gd name="connsiteY80" fmla="*/ 798699 h 3811169"/>
              <a:gd name="connsiteX81" fmla="*/ 2737825 w 2772385"/>
              <a:gd name="connsiteY81" fmla="*/ 675283 h 3811169"/>
              <a:gd name="connsiteX82" fmla="*/ 2709775 w 2772385"/>
              <a:gd name="connsiteY82" fmla="*/ 434061 h 3811169"/>
              <a:gd name="connsiteX83" fmla="*/ 2625628 w 2772385"/>
              <a:gd name="connsiteY83" fmla="*/ 86253 h 3811169"/>
              <a:gd name="connsiteX0" fmla="*/ 2625628 w 2772385"/>
              <a:gd name="connsiteY0" fmla="*/ 86253 h 3811169"/>
              <a:gd name="connsiteX1" fmla="*/ 2429284 w 2772385"/>
              <a:gd name="connsiteY1" fmla="*/ 2105 h 3811169"/>
              <a:gd name="connsiteX2" fmla="*/ 2188062 w 2772385"/>
              <a:gd name="connsiteY2" fmla="*/ 159180 h 3811169"/>
              <a:gd name="connsiteX3" fmla="*/ 2087086 w 2772385"/>
              <a:gd name="connsiteY3" fmla="*/ 198449 h 3811169"/>
              <a:gd name="connsiteX4" fmla="*/ 2137574 w 2772385"/>
              <a:gd name="connsiteY4" fmla="*/ 288206 h 3811169"/>
              <a:gd name="connsiteX5" fmla="*/ 2025378 w 2772385"/>
              <a:gd name="connsiteY5" fmla="*/ 450890 h 3811169"/>
              <a:gd name="connsiteX6" fmla="*/ 2131966 w 2772385"/>
              <a:gd name="connsiteY6" fmla="*/ 585526 h 3811169"/>
              <a:gd name="connsiteX7" fmla="*/ 2154403 w 2772385"/>
              <a:gd name="connsiteY7" fmla="*/ 708942 h 3811169"/>
              <a:gd name="connsiteX8" fmla="*/ 2025378 w 2772385"/>
              <a:gd name="connsiteY8" fmla="*/ 753820 h 3811169"/>
              <a:gd name="connsiteX9" fmla="*/ 1991719 w 2772385"/>
              <a:gd name="connsiteY9" fmla="*/ 821138 h 3811169"/>
              <a:gd name="connsiteX10" fmla="*/ 1991719 w 2772385"/>
              <a:gd name="connsiteY10" fmla="*/ 708942 h 3811169"/>
              <a:gd name="connsiteX11" fmla="*/ 1941230 w 2772385"/>
              <a:gd name="connsiteY11" fmla="*/ 669673 h 3811169"/>
              <a:gd name="connsiteX12" fmla="*/ 1778546 w 2772385"/>
              <a:gd name="connsiteY12" fmla="*/ 770649 h 3811169"/>
              <a:gd name="connsiteX13" fmla="*/ 1397078 w 2772385"/>
              <a:gd name="connsiteY13" fmla="*/ 579916 h 3811169"/>
              <a:gd name="connsiteX14" fmla="*/ 1660739 w 2772385"/>
              <a:gd name="connsiteY14" fmla="*/ 1129678 h 3811169"/>
              <a:gd name="connsiteX15" fmla="*/ 1795375 w 2772385"/>
              <a:gd name="connsiteY15" fmla="*/ 1225045 h 3811169"/>
              <a:gd name="connsiteX16" fmla="*/ 1643910 w 2772385"/>
              <a:gd name="connsiteY16" fmla="*/ 1449437 h 3811169"/>
              <a:gd name="connsiteX17" fmla="*/ 1722448 w 2772385"/>
              <a:gd name="connsiteY17" fmla="*/ 1668220 h 3811169"/>
              <a:gd name="connsiteX18" fmla="*/ 1812205 w 2772385"/>
              <a:gd name="connsiteY18" fmla="*/ 1662611 h 3811169"/>
              <a:gd name="connsiteX19" fmla="*/ 1621470 w 2772385"/>
              <a:gd name="connsiteY19" fmla="*/ 1858954 h 3811169"/>
              <a:gd name="connsiteX20" fmla="*/ 909024 w 2772385"/>
              <a:gd name="connsiteY20" fmla="*/ 1578463 h 3811169"/>
              <a:gd name="connsiteX21" fmla="*/ 454629 w 2772385"/>
              <a:gd name="connsiteY21" fmla="*/ 2605060 h 3811169"/>
              <a:gd name="connsiteX22" fmla="*/ 258286 w 2772385"/>
              <a:gd name="connsiteY22" fmla="*/ 2812623 h 3811169"/>
              <a:gd name="connsiteX23" fmla="*/ 39503 w 2772385"/>
              <a:gd name="connsiteY23" fmla="*/ 2857501 h 3811169"/>
              <a:gd name="connsiteX24" fmla="*/ 28282 w 2772385"/>
              <a:gd name="connsiteY24" fmla="*/ 2975307 h 3811169"/>
              <a:gd name="connsiteX25" fmla="*/ 258285 w 2772385"/>
              <a:gd name="connsiteY25" fmla="*/ 3087504 h 3811169"/>
              <a:gd name="connsiteX26" fmla="*/ 527559 w 2772385"/>
              <a:gd name="connsiteY26" fmla="*/ 2986527 h 3811169"/>
              <a:gd name="connsiteX27" fmla="*/ 488288 w 2772385"/>
              <a:gd name="connsiteY27" fmla="*/ 3154821 h 3811169"/>
              <a:gd name="connsiteX28" fmla="*/ 561215 w 2772385"/>
              <a:gd name="connsiteY28" fmla="*/ 3194090 h 3811169"/>
              <a:gd name="connsiteX29" fmla="*/ 381702 w 2772385"/>
              <a:gd name="connsiteY29" fmla="*/ 3592387 h 3811169"/>
              <a:gd name="connsiteX30" fmla="*/ 213408 w 2772385"/>
              <a:gd name="connsiteY30" fmla="*/ 3698973 h 3811169"/>
              <a:gd name="connsiteX31" fmla="*/ 280726 w 2772385"/>
              <a:gd name="connsiteY31" fmla="*/ 3811169 h 3811169"/>
              <a:gd name="connsiteX32" fmla="*/ 477068 w 2772385"/>
              <a:gd name="connsiteY32" fmla="*/ 3771902 h 3811169"/>
              <a:gd name="connsiteX33" fmla="*/ 622923 w 2772385"/>
              <a:gd name="connsiteY33" fmla="*/ 3547509 h 3811169"/>
              <a:gd name="connsiteX34" fmla="*/ 662193 w 2772385"/>
              <a:gd name="connsiteY34" fmla="*/ 3743852 h 3811169"/>
              <a:gd name="connsiteX35" fmla="*/ 735121 w 2772385"/>
              <a:gd name="connsiteY35" fmla="*/ 3732634 h 3811169"/>
              <a:gd name="connsiteX36" fmla="*/ 774389 w 2772385"/>
              <a:gd name="connsiteY36" fmla="*/ 3474581 h 3811169"/>
              <a:gd name="connsiteX37" fmla="*/ 695851 w 2772385"/>
              <a:gd name="connsiteY37" fmla="*/ 3238969 h 3811169"/>
              <a:gd name="connsiteX38" fmla="*/ 897805 w 2772385"/>
              <a:gd name="connsiteY38" fmla="*/ 2627499 h 3811169"/>
              <a:gd name="connsiteX39" fmla="*/ 1161466 w 2772385"/>
              <a:gd name="connsiteY39" fmla="*/ 2520912 h 3811169"/>
              <a:gd name="connsiteX40" fmla="*/ 1492445 w 2772385"/>
              <a:gd name="connsiteY40" fmla="*/ 2638718 h 3811169"/>
              <a:gd name="connsiteX41" fmla="*/ 1587812 w 2772385"/>
              <a:gd name="connsiteY41" fmla="*/ 2627499 h 3811169"/>
              <a:gd name="connsiteX42" fmla="*/ 1643910 w 2772385"/>
              <a:gd name="connsiteY42" fmla="*/ 2728476 h 3811169"/>
              <a:gd name="connsiteX43" fmla="*/ 1795375 w 2772385"/>
              <a:gd name="connsiteY43" fmla="*/ 2762134 h 3811169"/>
              <a:gd name="connsiteX44" fmla="*/ 1806595 w 2772385"/>
              <a:gd name="connsiteY44" fmla="*/ 2795793 h 3811169"/>
              <a:gd name="connsiteX45" fmla="*/ 1767326 w 2772385"/>
              <a:gd name="connsiteY45" fmla="*/ 2997747 h 3811169"/>
              <a:gd name="connsiteX46" fmla="*/ 1744887 w 2772385"/>
              <a:gd name="connsiteY46" fmla="*/ 3323116 h 3811169"/>
              <a:gd name="connsiteX47" fmla="*/ 1537324 w 2772385"/>
              <a:gd name="connsiteY47" fmla="*/ 3345555 h 3811169"/>
              <a:gd name="connsiteX48" fmla="*/ 1200735 w 2772385"/>
              <a:gd name="connsiteY48" fmla="*/ 3396044 h 3811169"/>
              <a:gd name="connsiteX49" fmla="*/ 1172686 w 2772385"/>
              <a:gd name="connsiteY49" fmla="*/ 3468971 h 3811169"/>
              <a:gd name="connsiteX50" fmla="*/ 1110978 w 2772385"/>
              <a:gd name="connsiteY50" fmla="*/ 3497020 h 3811169"/>
              <a:gd name="connsiteX51" fmla="*/ 1139027 w 2772385"/>
              <a:gd name="connsiteY51" fmla="*/ 3631656 h 3811169"/>
              <a:gd name="connsiteX52" fmla="*/ 1279272 w 2772385"/>
              <a:gd name="connsiteY52" fmla="*/ 3637266 h 3811169"/>
              <a:gd name="connsiteX53" fmla="*/ 1273662 w 2772385"/>
              <a:gd name="connsiteY53" fmla="*/ 3485801 h 3811169"/>
              <a:gd name="connsiteX54" fmla="*/ 1453176 w 2772385"/>
              <a:gd name="connsiteY54" fmla="*/ 3497020 h 3811169"/>
              <a:gd name="connsiteX55" fmla="*/ 1425127 w 2772385"/>
              <a:gd name="connsiteY55" fmla="*/ 3575558 h 3811169"/>
              <a:gd name="connsiteX56" fmla="*/ 1397078 w 2772385"/>
              <a:gd name="connsiteY56" fmla="*/ 3637266 h 3811169"/>
              <a:gd name="connsiteX57" fmla="*/ 1312931 w 2772385"/>
              <a:gd name="connsiteY57" fmla="*/ 3654095 h 3811169"/>
              <a:gd name="connsiteX58" fmla="*/ 1447567 w 2772385"/>
              <a:gd name="connsiteY58" fmla="*/ 3777511 h 3811169"/>
              <a:gd name="connsiteX59" fmla="*/ 1514884 w 2772385"/>
              <a:gd name="connsiteY59" fmla="*/ 3642876 h 3811169"/>
              <a:gd name="connsiteX60" fmla="*/ 1817814 w 2772385"/>
              <a:gd name="connsiteY60" fmla="*/ 3541899 h 3811169"/>
              <a:gd name="connsiteX61" fmla="*/ 2154403 w 2772385"/>
              <a:gd name="connsiteY61" fmla="*/ 3614826 h 3811169"/>
              <a:gd name="connsiteX62" fmla="*/ 2109525 w 2772385"/>
              <a:gd name="connsiteY62" fmla="*/ 3715803 h 3811169"/>
              <a:gd name="connsiteX63" fmla="*/ 2204892 w 2772385"/>
              <a:gd name="connsiteY63" fmla="*/ 3783121 h 3811169"/>
              <a:gd name="connsiteX64" fmla="*/ 2277819 w 2772385"/>
              <a:gd name="connsiteY64" fmla="*/ 3732633 h 3811169"/>
              <a:gd name="connsiteX65" fmla="*/ 2266600 w 2772385"/>
              <a:gd name="connsiteY65" fmla="*/ 3637266 h 3811169"/>
              <a:gd name="connsiteX66" fmla="*/ 2446114 w 2772385"/>
              <a:gd name="connsiteY66" fmla="*/ 3558728 h 3811169"/>
              <a:gd name="connsiteX67" fmla="*/ 2429284 w 2772385"/>
              <a:gd name="connsiteY67" fmla="*/ 3384824 h 3811169"/>
              <a:gd name="connsiteX68" fmla="*/ 1924401 w 2772385"/>
              <a:gd name="connsiteY68" fmla="*/ 3356775 h 3811169"/>
              <a:gd name="connsiteX69" fmla="*/ 1913181 w 2772385"/>
              <a:gd name="connsiteY69" fmla="*/ 3031406 h 3811169"/>
              <a:gd name="connsiteX70" fmla="*/ 1879522 w 2772385"/>
              <a:gd name="connsiteY70" fmla="*/ 3014576 h 3811169"/>
              <a:gd name="connsiteX71" fmla="*/ 1901962 w 2772385"/>
              <a:gd name="connsiteY71" fmla="*/ 2835062 h 3811169"/>
              <a:gd name="connsiteX72" fmla="*/ 1857083 w 2772385"/>
              <a:gd name="connsiteY72" fmla="*/ 2773354 h 3811169"/>
              <a:gd name="connsiteX73" fmla="*/ 2047817 w 2772385"/>
              <a:gd name="connsiteY73" fmla="*/ 2717256 h 3811169"/>
              <a:gd name="connsiteX74" fmla="*/ 2081476 w 2772385"/>
              <a:gd name="connsiteY74" fmla="*/ 2610669 h 3811169"/>
              <a:gd name="connsiteX75" fmla="*/ 2367576 w 2772385"/>
              <a:gd name="connsiteY75" fmla="*/ 2621889 h 3811169"/>
              <a:gd name="connsiteX76" fmla="*/ 2591969 w 2772385"/>
              <a:gd name="connsiteY76" fmla="*/ 2032858 h 3811169"/>
              <a:gd name="connsiteX77" fmla="*/ 2547090 w 2772385"/>
              <a:gd name="connsiteY77" fmla="*/ 1948711 h 3811169"/>
              <a:gd name="connsiteX78" fmla="*/ 2692946 w 2772385"/>
              <a:gd name="connsiteY78" fmla="*/ 1460657 h 3811169"/>
              <a:gd name="connsiteX79" fmla="*/ 2636848 w 2772385"/>
              <a:gd name="connsiteY79" fmla="*/ 1354071 h 3811169"/>
              <a:gd name="connsiteX80" fmla="*/ 2479772 w 2772385"/>
              <a:gd name="connsiteY80" fmla="*/ 798699 h 3811169"/>
              <a:gd name="connsiteX81" fmla="*/ 2737825 w 2772385"/>
              <a:gd name="connsiteY81" fmla="*/ 675283 h 3811169"/>
              <a:gd name="connsiteX82" fmla="*/ 2709775 w 2772385"/>
              <a:gd name="connsiteY82" fmla="*/ 434061 h 3811169"/>
              <a:gd name="connsiteX83" fmla="*/ 2625628 w 2772385"/>
              <a:gd name="connsiteY83" fmla="*/ 86253 h 3811169"/>
              <a:gd name="connsiteX0" fmla="*/ 2625628 w 2772385"/>
              <a:gd name="connsiteY0" fmla="*/ 86253 h 3811169"/>
              <a:gd name="connsiteX1" fmla="*/ 2429284 w 2772385"/>
              <a:gd name="connsiteY1" fmla="*/ 2105 h 3811169"/>
              <a:gd name="connsiteX2" fmla="*/ 2188062 w 2772385"/>
              <a:gd name="connsiteY2" fmla="*/ 159180 h 3811169"/>
              <a:gd name="connsiteX3" fmla="*/ 2087086 w 2772385"/>
              <a:gd name="connsiteY3" fmla="*/ 198449 h 3811169"/>
              <a:gd name="connsiteX4" fmla="*/ 2137574 w 2772385"/>
              <a:gd name="connsiteY4" fmla="*/ 288206 h 3811169"/>
              <a:gd name="connsiteX5" fmla="*/ 2025378 w 2772385"/>
              <a:gd name="connsiteY5" fmla="*/ 450890 h 3811169"/>
              <a:gd name="connsiteX6" fmla="*/ 2131966 w 2772385"/>
              <a:gd name="connsiteY6" fmla="*/ 585526 h 3811169"/>
              <a:gd name="connsiteX7" fmla="*/ 2154403 w 2772385"/>
              <a:gd name="connsiteY7" fmla="*/ 708942 h 3811169"/>
              <a:gd name="connsiteX8" fmla="*/ 2025378 w 2772385"/>
              <a:gd name="connsiteY8" fmla="*/ 753820 h 3811169"/>
              <a:gd name="connsiteX9" fmla="*/ 1991719 w 2772385"/>
              <a:gd name="connsiteY9" fmla="*/ 821138 h 3811169"/>
              <a:gd name="connsiteX10" fmla="*/ 1991719 w 2772385"/>
              <a:gd name="connsiteY10" fmla="*/ 708942 h 3811169"/>
              <a:gd name="connsiteX11" fmla="*/ 1941230 w 2772385"/>
              <a:gd name="connsiteY11" fmla="*/ 669673 h 3811169"/>
              <a:gd name="connsiteX12" fmla="*/ 1778546 w 2772385"/>
              <a:gd name="connsiteY12" fmla="*/ 770649 h 3811169"/>
              <a:gd name="connsiteX13" fmla="*/ 1397078 w 2772385"/>
              <a:gd name="connsiteY13" fmla="*/ 579916 h 3811169"/>
              <a:gd name="connsiteX14" fmla="*/ 1660739 w 2772385"/>
              <a:gd name="connsiteY14" fmla="*/ 1129678 h 3811169"/>
              <a:gd name="connsiteX15" fmla="*/ 1795375 w 2772385"/>
              <a:gd name="connsiteY15" fmla="*/ 1225045 h 3811169"/>
              <a:gd name="connsiteX16" fmla="*/ 1643910 w 2772385"/>
              <a:gd name="connsiteY16" fmla="*/ 1449437 h 3811169"/>
              <a:gd name="connsiteX17" fmla="*/ 1722448 w 2772385"/>
              <a:gd name="connsiteY17" fmla="*/ 1668220 h 3811169"/>
              <a:gd name="connsiteX18" fmla="*/ 1812205 w 2772385"/>
              <a:gd name="connsiteY18" fmla="*/ 1662611 h 3811169"/>
              <a:gd name="connsiteX19" fmla="*/ 1621470 w 2772385"/>
              <a:gd name="connsiteY19" fmla="*/ 1858954 h 3811169"/>
              <a:gd name="connsiteX20" fmla="*/ 909024 w 2772385"/>
              <a:gd name="connsiteY20" fmla="*/ 1578463 h 3811169"/>
              <a:gd name="connsiteX21" fmla="*/ 454629 w 2772385"/>
              <a:gd name="connsiteY21" fmla="*/ 2605060 h 3811169"/>
              <a:gd name="connsiteX22" fmla="*/ 258286 w 2772385"/>
              <a:gd name="connsiteY22" fmla="*/ 2812623 h 3811169"/>
              <a:gd name="connsiteX23" fmla="*/ 39503 w 2772385"/>
              <a:gd name="connsiteY23" fmla="*/ 2857501 h 3811169"/>
              <a:gd name="connsiteX24" fmla="*/ 28282 w 2772385"/>
              <a:gd name="connsiteY24" fmla="*/ 2975307 h 3811169"/>
              <a:gd name="connsiteX25" fmla="*/ 258285 w 2772385"/>
              <a:gd name="connsiteY25" fmla="*/ 3087504 h 3811169"/>
              <a:gd name="connsiteX26" fmla="*/ 527559 w 2772385"/>
              <a:gd name="connsiteY26" fmla="*/ 2986527 h 3811169"/>
              <a:gd name="connsiteX27" fmla="*/ 488288 w 2772385"/>
              <a:gd name="connsiteY27" fmla="*/ 3154821 h 3811169"/>
              <a:gd name="connsiteX28" fmla="*/ 561215 w 2772385"/>
              <a:gd name="connsiteY28" fmla="*/ 3194090 h 3811169"/>
              <a:gd name="connsiteX29" fmla="*/ 381702 w 2772385"/>
              <a:gd name="connsiteY29" fmla="*/ 3592387 h 3811169"/>
              <a:gd name="connsiteX30" fmla="*/ 213408 w 2772385"/>
              <a:gd name="connsiteY30" fmla="*/ 3698973 h 3811169"/>
              <a:gd name="connsiteX31" fmla="*/ 280726 w 2772385"/>
              <a:gd name="connsiteY31" fmla="*/ 3811169 h 3811169"/>
              <a:gd name="connsiteX32" fmla="*/ 477068 w 2772385"/>
              <a:gd name="connsiteY32" fmla="*/ 3771902 h 3811169"/>
              <a:gd name="connsiteX33" fmla="*/ 622923 w 2772385"/>
              <a:gd name="connsiteY33" fmla="*/ 3547509 h 3811169"/>
              <a:gd name="connsiteX34" fmla="*/ 662193 w 2772385"/>
              <a:gd name="connsiteY34" fmla="*/ 3743852 h 3811169"/>
              <a:gd name="connsiteX35" fmla="*/ 735121 w 2772385"/>
              <a:gd name="connsiteY35" fmla="*/ 3732634 h 3811169"/>
              <a:gd name="connsiteX36" fmla="*/ 774389 w 2772385"/>
              <a:gd name="connsiteY36" fmla="*/ 3474581 h 3811169"/>
              <a:gd name="connsiteX37" fmla="*/ 695851 w 2772385"/>
              <a:gd name="connsiteY37" fmla="*/ 3238969 h 3811169"/>
              <a:gd name="connsiteX38" fmla="*/ 897805 w 2772385"/>
              <a:gd name="connsiteY38" fmla="*/ 2627499 h 3811169"/>
              <a:gd name="connsiteX39" fmla="*/ 1161466 w 2772385"/>
              <a:gd name="connsiteY39" fmla="*/ 2520912 h 3811169"/>
              <a:gd name="connsiteX40" fmla="*/ 1492445 w 2772385"/>
              <a:gd name="connsiteY40" fmla="*/ 2638718 h 3811169"/>
              <a:gd name="connsiteX41" fmla="*/ 1587812 w 2772385"/>
              <a:gd name="connsiteY41" fmla="*/ 2627499 h 3811169"/>
              <a:gd name="connsiteX42" fmla="*/ 1643910 w 2772385"/>
              <a:gd name="connsiteY42" fmla="*/ 2728476 h 3811169"/>
              <a:gd name="connsiteX43" fmla="*/ 1795375 w 2772385"/>
              <a:gd name="connsiteY43" fmla="*/ 2762134 h 3811169"/>
              <a:gd name="connsiteX44" fmla="*/ 1795375 w 2772385"/>
              <a:gd name="connsiteY44" fmla="*/ 2812623 h 3811169"/>
              <a:gd name="connsiteX45" fmla="*/ 1767326 w 2772385"/>
              <a:gd name="connsiteY45" fmla="*/ 2997747 h 3811169"/>
              <a:gd name="connsiteX46" fmla="*/ 1744887 w 2772385"/>
              <a:gd name="connsiteY46" fmla="*/ 3323116 h 3811169"/>
              <a:gd name="connsiteX47" fmla="*/ 1537324 w 2772385"/>
              <a:gd name="connsiteY47" fmla="*/ 3345555 h 3811169"/>
              <a:gd name="connsiteX48" fmla="*/ 1200735 w 2772385"/>
              <a:gd name="connsiteY48" fmla="*/ 3396044 h 3811169"/>
              <a:gd name="connsiteX49" fmla="*/ 1172686 w 2772385"/>
              <a:gd name="connsiteY49" fmla="*/ 3468971 h 3811169"/>
              <a:gd name="connsiteX50" fmla="*/ 1110978 w 2772385"/>
              <a:gd name="connsiteY50" fmla="*/ 3497020 h 3811169"/>
              <a:gd name="connsiteX51" fmla="*/ 1139027 w 2772385"/>
              <a:gd name="connsiteY51" fmla="*/ 3631656 h 3811169"/>
              <a:gd name="connsiteX52" fmla="*/ 1279272 w 2772385"/>
              <a:gd name="connsiteY52" fmla="*/ 3637266 h 3811169"/>
              <a:gd name="connsiteX53" fmla="*/ 1273662 w 2772385"/>
              <a:gd name="connsiteY53" fmla="*/ 3485801 h 3811169"/>
              <a:gd name="connsiteX54" fmla="*/ 1453176 w 2772385"/>
              <a:gd name="connsiteY54" fmla="*/ 3497020 h 3811169"/>
              <a:gd name="connsiteX55" fmla="*/ 1425127 w 2772385"/>
              <a:gd name="connsiteY55" fmla="*/ 3575558 h 3811169"/>
              <a:gd name="connsiteX56" fmla="*/ 1397078 w 2772385"/>
              <a:gd name="connsiteY56" fmla="*/ 3637266 h 3811169"/>
              <a:gd name="connsiteX57" fmla="*/ 1312931 w 2772385"/>
              <a:gd name="connsiteY57" fmla="*/ 3654095 h 3811169"/>
              <a:gd name="connsiteX58" fmla="*/ 1447567 w 2772385"/>
              <a:gd name="connsiteY58" fmla="*/ 3777511 h 3811169"/>
              <a:gd name="connsiteX59" fmla="*/ 1514884 w 2772385"/>
              <a:gd name="connsiteY59" fmla="*/ 3642876 h 3811169"/>
              <a:gd name="connsiteX60" fmla="*/ 1817814 w 2772385"/>
              <a:gd name="connsiteY60" fmla="*/ 3541899 h 3811169"/>
              <a:gd name="connsiteX61" fmla="*/ 2154403 w 2772385"/>
              <a:gd name="connsiteY61" fmla="*/ 3614826 h 3811169"/>
              <a:gd name="connsiteX62" fmla="*/ 2109525 w 2772385"/>
              <a:gd name="connsiteY62" fmla="*/ 3715803 h 3811169"/>
              <a:gd name="connsiteX63" fmla="*/ 2204892 w 2772385"/>
              <a:gd name="connsiteY63" fmla="*/ 3783121 h 3811169"/>
              <a:gd name="connsiteX64" fmla="*/ 2277819 w 2772385"/>
              <a:gd name="connsiteY64" fmla="*/ 3732633 h 3811169"/>
              <a:gd name="connsiteX65" fmla="*/ 2266600 w 2772385"/>
              <a:gd name="connsiteY65" fmla="*/ 3637266 h 3811169"/>
              <a:gd name="connsiteX66" fmla="*/ 2446114 w 2772385"/>
              <a:gd name="connsiteY66" fmla="*/ 3558728 h 3811169"/>
              <a:gd name="connsiteX67" fmla="*/ 2429284 w 2772385"/>
              <a:gd name="connsiteY67" fmla="*/ 3384824 h 3811169"/>
              <a:gd name="connsiteX68" fmla="*/ 1924401 w 2772385"/>
              <a:gd name="connsiteY68" fmla="*/ 3356775 h 3811169"/>
              <a:gd name="connsiteX69" fmla="*/ 1913181 w 2772385"/>
              <a:gd name="connsiteY69" fmla="*/ 3031406 h 3811169"/>
              <a:gd name="connsiteX70" fmla="*/ 1879522 w 2772385"/>
              <a:gd name="connsiteY70" fmla="*/ 3014576 h 3811169"/>
              <a:gd name="connsiteX71" fmla="*/ 1901962 w 2772385"/>
              <a:gd name="connsiteY71" fmla="*/ 2835062 h 3811169"/>
              <a:gd name="connsiteX72" fmla="*/ 1857083 w 2772385"/>
              <a:gd name="connsiteY72" fmla="*/ 2773354 h 3811169"/>
              <a:gd name="connsiteX73" fmla="*/ 2047817 w 2772385"/>
              <a:gd name="connsiteY73" fmla="*/ 2717256 h 3811169"/>
              <a:gd name="connsiteX74" fmla="*/ 2081476 w 2772385"/>
              <a:gd name="connsiteY74" fmla="*/ 2610669 h 3811169"/>
              <a:gd name="connsiteX75" fmla="*/ 2367576 w 2772385"/>
              <a:gd name="connsiteY75" fmla="*/ 2621889 h 3811169"/>
              <a:gd name="connsiteX76" fmla="*/ 2591969 w 2772385"/>
              <a:gd name="connsiteY76" fmla="*/ 2032858 h 3811169"/>
              <a:gd name="connsiteX77" fmla="*/ 2547090 w 2772385"/>
              <a:gd name="connsiteY77" fmla="*/ 1948711 h 3811169"/>
              <a:gd name="connsiteX78" fmla="*/ 2692946 w 2772385"/>
              <a:gd name="connsiteY78" fmla="*/ 1460657 h 3811169"/>
              <a:gd name="connsiteX79" fmla="*/ 2636848 w 2772385"/>
              <a:gd name="connsiteY79" fmla="*/ 1354071 h 3811169"/>
              <a:gd name="connsiteX80" fmla="*/ 2479772 w 2772385"/>
              <a:gd name="connsiteY80" fmla="*/ 798699 h 3811169"/>
              <a:gd name="connsiteX81" fmla="*/ 2737825 w 2772385"/>
              <a:gd name="connsiteY81" fmla="*/ 675283 h 3811169"/>
              <a:gd name="connsiteX82" fmla="*/ 2709775 w 2772385"/>
              <a:gd name="connsiteY82" fmla="*/ 434061 h 3811169"/>
              <a:gd name="connsiteX83" fmla="*/ 2625628 w 2772385"/>
              <a:gd name="connsiteY83" fmla="*/ 86253 h 3811169"/>
              <a:gd name="connsiteX0" fmla="*/ 2625628 w 2772385"/>
              <a:gd name="connsiteY0" fmla="*/ 86253 h 3811169"/>
              <a:gd name="connsiteX1" fmla="*/ 2429284 w 2772385"/>
              <a:gd name="connsiteY1" fmla="*/ 2105 h 3811169"/>
              <a:gd name="connsiteX2" fmla="*/ 2188062 w 2772385"/>
              <a:gd name="connsiteY2" fmla="*/ 159180 h 3811169"/>
              <a:gd name="connsiteX3" fmla="*/ 2087086 w 2772385"/>
              <a:gd name="connsiteY3" fmla="*/ 198449 h 3811169"/>
              <a:gd name="connsiteX4" fmla="*/ 2137574 w 2772385"/>
              <a:gd name="connsiteY4" fmla="*/ 288206 h 3811169"/>
              <a:gd name="connsiteX5" fmla="*/ 2025378 w 2772385"/>
              <a:gd name="connsiteY5" fmla="*/ 450890 h 3811169"/>
              <a:gd name="connsiteX6" fmla="*/ 2131966 w 2772385"/>
              <a:gd name="connsiteY6" fmla="*/ 585526 h 3811169"/>
              <a:gd name="connsiteX7" fmla="*/ 2154403 w 2772385"/>
              <a:gd name="connsiteY7" fmla="*/ 708942 h 3811169"/>
              <a:gd name="connsiteX8" fmla="*/ 2025378 w 2772385"/>
              <a:gd name="connsiteY8" fmla="*/ 753820 h 3811169"/>
              <a:gd name="connsiteX9" fmla="*/ 1991719 w 2772385"/>
              <a:gd name="connsiteY9" fmla="*/ 821138 h 3811169"/>
              <a:gd name="connsiteX10" fmla="*/ 1991719 w 2772385"/>
              <a:gd name="connsiteY10" fmla="*/ 708942 h 3811169"/>
              <a:gd name="connsiteX11" fmla="*/ 1941230 w 2772385"/>
              <a:gd name="connsiteY11" fmla="*/ 669673 h 3811169"/>
              <a:gd name="connsiteX12" fmla="*/ 1778546 w 2772385"/>
              <a:gd name="connsiteY12" fmla="*/ 770649 h 3811169"/>
              <a:gd name="connsiteX13" fmla="*/ 1397078 w 2772385"/>
              <a:gd name="connsiteY13" fmla="*/ 579916 h 3811169"/>
              <a:gd name="connsiteX14" fmla="*/ 1660739 w 2772385"/>
              <a:gd name="connsiteY14" fmla="*/ 1129678 h 3811169"/>
              <a:gd name="connsiteX15" fmla="*/ 1795375 w 2772385"/>
              <a:gd name="connsiteY15" fmla="*/ 1225045 h 3811169"/>
              <a:gd name="connsiteX16" fmla="*/ 1643910 w 2772385"/>
              <a:gd name="connsiteY16" fmla="*/ 1449437 h 3811169"/>
              <a:gd name="connsiteX17" fmla="*/ 1722448 w 2772385"/>
              <a:gd name="connsiteY17" fmla="*/ 1668220 h 3811169"/>
              <a:gd name="connsiteX18" fmla="*/ 1812205 w 2772385"/>
              <a:gd name="connsiteY18" fmla="*/ 1662611 h 3811169"/>
              <a:gd name="connsiteX19" fmla="*/ 1621470 w 2772385"/>
              <a:gd name="connsiteY19" fmla="*/ 1858954 h 3811169"/>
              <a:gd name="connsiteX20" fmla="*/ 909024 w 2772385"/>
              <a:gd name="connsiteY20" fmla="*/ 1578463 h 3811169"/>
              <a:gd name="connsiteX21" fmla="*/ 454629 w 2772385"/>
              <a:gd name="connsiteY21" fmla="*/ 2605060 h 3811169"/>
              <a:gd name="connsiteX22" fmla="*/ 258286 w 2772385"/>
              <a:gd name="connsiteY22" fmla="*/ 2812623 h 3811169"/>
              <a:gd name="connsiteX23" fmla="*/ 39503 w 2772385"/>
              <a:gd name="connsiteY23" fmla="*/ 2857501 h 3811169"/>
              <a:gd name="connsiteX24" fmla="*/ 28282 w 2772385"/>
              <a:gd name="connsiteY24" fmla="*/ 2975307 h 3811169"/>
              <a:gd name="connsiteX25" fmla="*/ 258285 w 2772385"/>
              <a:gd name="connsiteY25" fmla="*/ 3087504 h 3811169"/>
              <a:gd name="connsiteX26" fmla="*/ 527559 w 2772385"/>
              <a:gd name="connsiteY26" fmla="*/ 2986527 h 3811169"/>
              <a:gd name="connsiteX27" fmla="*/ 488288 w 2772385"/>
              <a:gd name="connsiteY27" fmla="*/ 3154821 h 3811169"/>
              <a:gd name="connsiteX28" fmla="*/ 561215 w 2772385"/>
              <a:gd name="connsiteY28" fmla="*/ 3194090 h 3811169"/>
              <a:gd name="connsiteX29" fmla="*/ 381702 w 2772385"/>
              <a:gd name="connsiteY29" fmla="*/ 3592387 h 3811169"/>
              <a:gd name="connsiteX30" fmla="*/ 213408 w 2772385"/>
              <a:gd name="connsiteY30" fmla="*/ 3698973 h 3811169"/>
              <a:gd name="connsiteX31" fmla="*/ 280726 w 2772385"/>
              <a:gd name="connsiteY31" fmla="*/ 3811169 h 3811169"/>
              <a:gd name="connsiteX32" fmla="*/ 477068 w 2772385"/>
              <a:gd name="connsiteY32" fmla="*/ 3771902 h 3811169"/>
              <a:gd name="connsiteX33" fmla="*/ 622923 w 2772385"/>
              <a:gd name="connsiteY33" fmla="*/ 3547509 h 3811169"/>
              <a:gd name="connsiteX34" fmla="*/ 662193 w 2772385"/>
              <a:gd name="connsiteY34" fmla="*/ 3743852 h 3811169"/>
              <a:gd name="connsiteX35" fmla="*/ 735121 w 2772385"/>
              <a:gd name="connsiteY35" fmla="*/ 3732634 h 3811169"/>
              <a:gd name="connsiteX36" fmla="*/ 774389 w 2772385"/>
              <a:gd name="connsiteY36" fmla="*/ 3474581 h 3811169"/>
              <a:gd name="connsiteX37" fmla="*/ 695851 w 2772385"/>
              <a:gd name="connsiteY37" fmla="*/ 3238969 h 3811169"/>
              <a:gd name="connsiteX38" fmla="*/ 897805 w 2772385"/>
              <a:gd name="connsiteY38" fmla="*/ 2627499 h 3811169"/>
              <a:gd name="connsiteX39" fmla="*/ 1161466 w 2772385"/>
              <a:gd name="connsiteY39" fmla="*/ 2520912 h 3811169"/>
              <a:gd name="connsiteX40" fmla="*/ 1492445 w 2772385"/>
              <a:gd name="connsiteY40" fmla="*/ 2638718 h 3811169"/>
              <a:gd name="connsiteX41" fmla="*/ 1587812 w 2772385"/>
              <a:gd name="connsiteY41" fmla="*/ 2627499 h 3811169"/>
              <a:gd name="connsiteX42" fmla="*/ 1643910 w 2772385"/>
              <a:gd name="connsiteY42" fmla="*/ 2728476 h 3811169"/>
              <a:gd name="connsiteX43" fmla="*/ 1795375 w 2772385"/>
              <a:gd name="connsiteY43" fmla="*/ 2762134 h 3811169"/>
              <a:gd name="connsiteX44" fmla="*/ 1795375 w 2772385"/>
              <a:gd name="connsiteY44" fmla="*/ 2812623 h 3811169"/>
              <a:gd name="connsiteX45" fmla="*/ 1767326 w 2772385"/>
              <a:gd name="connsiteY45" fmla="*/ 2997747 h 3811169"/>
              <a:gd name="connsiteX46" fmla="*/ 1744887 w 2772385"/>
              <a:gd name="connsiteY46" fmla="*/ 3323116 h 3811169"/>
              <a:gd name="connsiteX47" fmla="*/ 1537324 w 2772385"/>
              <a:gd name="connsiteY47" fmla="*/ 3345555 h 3811169"/>
              <a:gd name="connsiteX48" fmla="*/ 1200735 w 2772385"/>
              <a:gd name="connsiteY48" fmla="*/ 3396044 h 3811169"/>
              <a:gd name="connsiteX49" fmla="*/ 1172686 w 2772385"/>
              <a:gd name="connsiteY49" fmla="*/ 3468971 h 3811169"/>
              <a:gd name="connsiteX50" fmla="*/ 1110978 w 2772385"/>
              <a:gd name="connsiteY50" fmla="*/ 3497020 h 3811169"/>
              <a:gd name="connsiteX51" fmla="*/ 1139027 w 2772385"/>
              <a:gd name="connsiteY51" fmla="*/ 3631656 h 3811169"/>
              <a:gd name="connsiteX52" fmla="*/ 1279272 w 2772385"/>
              <a:gd name="connsiteY52" fmla="*/ 3637266 h 3811169"/>
              <a:gd name="connsiteX53" fmla="*/ 1273662 w 2772385"/>
              <a:gd name="connsiteY53" fmla="*/ 3485801 h 3811169"/>
              <a:gd name="connsiteX54" fmla="*/ 1453176 w 2772385"/>
              <a:gd name="connsiteY54" fmla="*/ 3497020 h 3811169"/>
              <a:gd name="connsiteX55" fmla="*/ 1425127 w 2772385"/>
              <a:gd name="connsiteY55" fmla="*/ 3575558 h 3811169"/>
              <a:gd name="connsiteX56" fmla="*/ 1397078 w 2772385"/>
              <a:gd name="connsiteY56" fmla="*/ 3637266 h 3811169"/>
              <a:gd name="connsiteX57" fmla="*/ 1312931 w 2772385"/>
              <a:gd name="connsiteY57" fmla="*/ 3654095 h 3811169"/>
              <a:gd name="connsiteX58" fmla="*/ 1447567 w 2772385"/>
              <a:gd name="connsiteY58" fmla="*/ 3777511 h 3811169"/>
              <a:gd name="connsiteX59" fmla="*/ 1514884 w 2772385"/>
              <a:gd name="connsiteY59" fmla="*/ 3642876 h 3811169"/>
              <a:gd name="connsiteX60" fmla="*/ 1817814 w 2772385"/>
              <a:gd name="connsiteY60" fmla="*/ 3541899 h 3811169"/>
              <a:gd name="connsiteX61" fmla="*/ 2154403 w 2772385"/>
              <a:gd name="connsiteY61" fmla="*/ 3614826 h 3811169"/>
              <a:gd name="connsiteX62" fmla="*/ 2109525 w 2772385"/>
              <a:gd name="connsiteY62" fmla="*/ 3715803 h 3811169"/>
              <a:gd name="connsiteX63" fmla="*/ 2204892 w 2772385"/>
              <a:gd name="connsiteY63" fmla="*/ 3783121 h 3811169"/>
              <a:gd name="connsiteX64" fmla="*/ 2277819 w 2772385"/>
              <a:gd name="connsiteY64" fmla="*/ 3732633 h 3811169"/>
              <a:gd name="connsiteX65" fmla="*/ 2266600 w 2772385"/>
              <a:gd name="connsiteY65" fmla="*/ 3637266 h 3811169"/>
              <a:gd name="connsiteX66" fmla="*/ 2446114 w 2772385"/>
              <a:gd name="connsiteY66" fmla="*/ 3558728 h 3811169"/>
              <a:gd name="connsiteX67" fmla="*/ 2429284 w 2772385"/>
              <a:gd name="connsiteY67" fmla="*/ 3384824 h 3811169"/>
              <a:gd name="connsiteX68" fmla="*/ 1924401 w 2772385"/>
              <a:gd name="connsiteY68" fmla="*/ 3356775 h 3811169"/>
              <a:gd name="connsiteX69" fmla="*/ 1913181 w 2772385"/>
              <a:gd name="connsiteY69" fmla="*/ 3031406 h 3811169"/>
              <a:gd name="connsiteX70" fmla="*/ 1879522 w 2772385"/>
              <a:gd name="connsiteY70" fmla="*/ 3014576 h 3811169"/>
              <a:gd name="connsiteX71" fmla="*/ 1901962 w 2772385"/>
              <a:gd name="connsiteY71" fmla="*/ 2835062 h 3811169"/>
              <a:gd name="connsiteX72" fmla="*/ 1857083 w 2772385"/>
              <a:gd name="connsiteY72" fmla="*/ 2773354 h 3811169"/>
              <a:gd name="connsiteX73" fmla="*/ 2047817 w 2772385"/>
              <a:gd name="connsiteY73" fmla="*/ 2717256 h 3811169"/>
              <a:gd name="connsiteX74" fmla="*/ 2081476 w 2772385"/>
              <a:gd name="connsiteY74" fmla="*/ 2610669 h 3811169"/>
              <a:gd name="connsiteX75" fmla="*/ 2367576 w 2772385"/>
              <a:gd name="connsiteY75" fmla="*/ 2621889 h 3811169"/>
              <a:gd name="connsiteX76" fmla="*/ 2591969 w 2772385"/>
              <a:gd name="connsiteY76" fmla="*/ 2032858 h 3811169"/>
              <a:gd name="connsiteX77" fmla="*/ 2547090 w 2772385"/>
              <a:gd name="connsiteY77" fmla="*/ 1948711 h 3811169"/>
              <a:gd name="connsiteX78" fmla="*/ 2692946 w 2772385"/>
              <a:gd name="connsiteY78" fmla="*/ 1460657 h 3811169"/>
              <a:gd name="connsiteX79" fmla="*/ 2636848 w 2772385"/>
              <a:gd name="connsiteY79" fmla="*/ 1354071 h 3811169"/>
              <a:gd name="connsiteX80" fmla="*/ 2479772 w 2772385"/>
              <a:gd name="connsiteY80" fmla="*/ 798699 h 3811169"/>
              <a:gd name="connsiteX81" fmla="*/ 2737825 w 2772385"/>
              <a:gd name="connsiteY81" fmla="*/ 675283 h 3811169"/>
              <a:gd name="connsiteX82" fmla="*/ 2709775 w 2772385"/>
              <a:gd name="connsiteY82" fmla="*/ 434061 h 3811169"/>
              <a:gd name="connsiteX83" fmla="*/ 2625628 w 2772385"/>
              <a:gd name="connsiteY83" fmla="*/ 86253 h 3811169"/>
              <a:gd name="connsiteX0" fmla="*/ 2625628 w 2772385"/>
              <a:gd name="connsiteY0" fmla="*/ 86253 h 3811169"/>
              <a:gd name="connsiteX1" fmla="*/ 2429284 w 2772385"/>
              <a:gd name="connsiteY1" fmla="*/ 2105 h 3811169"/>
              <a:gd name="connsiteX2" fmla="*/ 2188062 w 2772385"/>
              <a:gd name="connsiteY2" fmla="*/ 159180 h 3811169"/>
              <a:gd name="connsiteX3" fmla="*/ 2087086 w 2772385"/>
              <a:gd name="connsiteY3" fmla="*/ 198449 h 3811169"/>
              <a:gd name="connsiteX4" fmla="*/ 2137574 w 2772385"/>
              <a:gd name="connsiteY4" fmla="*/ 288206 h 3811169"/>
              <a:gd name="connsiteX5" fmla="*/ 2025378 w 2772385"/>
              <a:gd name="connsiteY5" fmla="*/ 450890 h 3811169"/>
              <a:gd name="connsiteX6" fmla="*/ 2131966 w 2772385"/>
              <a:gd name="connsiteY6" fmla="*/ 585526 h 3811169"/>
              <a:gd name="connsiteX7" fmla="*/ 2154403 w 2772385"/>
              <a:gd name="connsiteY7" fmla="*/ 708942 h 3811169"/>
              <a:gd name="connsiteX8" fmla="*/ 2025378 w 2772385"/>
              <a:gd name="connsiteY8" fmla="*/ 753820 h 3811169"/>
              <a:gd name="connsiteX9" fmla="*/ 1991719 w 2772385"/>
              <a:gd name="connsiteY9" fmla="*/ 821138 h 3811169"/>
              <a:gd name="connsiteX10" fmla="*/ 1991719 w 2772385"/>
              <a:gd name="connsiteY10" fmla="*/ 708942 h 3811169"/>
              <a:gd name="connsiteX11" fmla="*/ 1941230 w 2772385"/>
              <a:gd name="connsiteY11" fmla="*/ 669673 h 3811169"/>
              <a:gd name="connsiteX12" fmla="*/ 1778546 w 2772385"/>
              <a:gd name="connsiteY12" fmla="*/ 770649 h 3811169"/>
              <a:gd name="connsiteX13" fmla="*/ 1397078 w 2772385"/>
              <a:gd name="connsiteY13" fmla="*/ 579916 h 3811169"/>
              <a:gd name="connsiteX14" fmla="*/ 1660739 w 2772385"/>
              <a:gd name="connsiteY14" fmla="*/ 1129678 h 3811169"/>
              <a:gd name="connsiteX15" fmla="*/ 1795375 w 2772385"/>
              <a:gd name="connsiteY15" fmla="*/ 1225045 h 3811169"/>
              <a:gd name="connsiteX16" fmla="*/ 1643910 w 2772385"/>
              <a:gd name="connsiteY16" fmla="*/ 1449437 h 3811169"/>
              <a:gd name="connsiteX17" fmla="*/ 1722448 w 2772385"/>
              <a:gd name="connsiteY17" fmla="*/ 1668220 h 3811169"/>
              <a:gd name="connsiteX18" fmla="*/ 1812205 w 2772385"/>
              <a:gd name="connsiteY18" fmla="*/ 1662611 h 3811169"/>
              <a:gd name="connsiteX19" fmla="*/ 1621470 w 2772385"/>
              <a:gd name="connsiteY19" fmla="*/ 1858954 h 3811169"/>
              <a:gd name="connsiteX20" fmla="*/ 909024 w 2772385"/>
              <a:gd name="connsiteY20" fmla="*/ 1578463 h 3811169"/>
              <a:gd name="connsiteX21" fmla="*/ 454629 w 2772385"/>
              <a:gd name="connsiteY21" fmla="*/ 2605060 h 3811169"/>
              <a:gd name="connsiteX22" fmla="*/ 258286 w 2772385"/>
              <a:gd name="connsiteY22" fmla="*/ 2812623 h 3811169"/>
              <a:gd name="connsiteX23" fmla="*/ 39503 w 2772385"/>
              <a:gd name="connsiteY23" fmla="*/ 2857501 h 3811169"/>
              <a:gd name="connsiteX24" fmla="*/ 28282 w 2772385"/>
              <a:gd name="connsiteY24" fmla="*/ 2975307 h 3811169"/>
              <a:gd name="connsiteX25" fmla="*/ 258285 w 2772385"/>
              <a:gd name="connsiteY25" fmla="*/ 3087504 h 3811169"/>
              <a:gd name="connsiteX26" fmla="*/ 527559 w 2772385"/>
              <a:gd name="connsiteY26" fmla="*/ 2986527 h 3811169"/>
              <a:gd name="connsiteX27" fmla="*/ 488288 w 2772385"/>
              <a:gd name="connsiteY27" fmla="*/ 3154821 h 3811169"/>
              <a:gd name="connsiteX28" fmla="*/ 561215 w 2772385"/>
              <a:gd name="connsiteY28" fmla="*/ 3194090 h 3811169"/>
              <a:gd name="connsiteX29" fmla="*/ 381702 w 2772385"/>
              <a:gd name="connsiteY29" fmla="*/ 3592387 h 3811169"/>
              <a:gd name="connsiteX30" fmla="*/ 213408 w 2772385"/>
              <a:gd name="connsiteY30" fmla="*/ 3698973 h 3811169"/>
              <a:gd name="connsiteX31" fmla="*/ 280726 w 2772385"/>
              <a:gd name="connsiteY31" fmla="*/ 3811169 h 3811169"/>
              <a:gd name="connsiteX32" fmla="*/ 477068 w 2772385"/>
              <a:gd name="connsiteY32" fmla="*/ 3771902 h 3811169"/>
              <a:gd name="connsiteX33" fmla="*/ 622923 w 2772385"/>
              <a:gd name="connsiteY33" fmla="*/ 3547509 h 3811169"/>
              <a:gd name="connsiteX34" fmla="*/ 662193 w 2772385"/>
              <a:gd name="connsiteY34" fmla="*/ 3743852 h 3811169"/>
              <a:gd name="connsiteX35" fmla="*/ 735121 w 2772385"/>
              <a:gd name="connsiteY35" fmla="*/ 3732634 h 3811169"/>
              <a:gd name="connsiteX36" fmla="*/ 774389 w 2772385"/>
              <a:gd name="connsiteY36" fmla="*/ 3474581 h 3811169"/>
              <a:gd name="connsiteX37" fmla="*/ 695851 w 2772385"/>
              <a:gd name="connsiteY37" fmla="*/ 3238969 h 3811169"/>
              <a:gd name="connsiteX38" fmla="*/ 897805 w 2772385"/>
              <a:gd name="connsiteY38" fmla="*/ 2627499 h 3811169"/>
              <a:gd name="connsiteX39" fmla="*/ 1161466 w 2772385"/>
              <a:gd name="connsiteY39" fmla="*/ 2520912 h 3811169"/>
              <a:gd name="connsiteX40" fmla="*/ 1492445 w 2772385"/>
              <a:gd name="connsiteY40" fmla="*/ 2638718 h 3811169"/>
              <a:gd name="connsiteX41" fmla="*/ 1587812 w 2772385"/>
              <a:gd name="connsiteY41" fmla="*/ 2627499 h 3811169"/>
              <a:gd name="connsiteX42" fmla="*/ 1643910 w 2772385"/>
              <a:gd name="connsiteY42" fmla="*/ 2728476 h 3811169"/>
              <a:gd name="connsiteX43" fmla="*/ 1795375 w 2772385"/>
              <a:gd name="connsiteY43" fmla="*/ 2762134 h 3811169"/>
              <a:gd name="connsiteX44" fmla="*/ 1795375 w 2772385"/>
              <a:gd name="connsiteY44" fmla="*/ 2812623 h 3811169"/>
              <a:gd name="connsiteX45" fmla="*/ 1767326 w 2772385"/>
              <a:gd name="connsiteY45" fmla="*/ 2997747 h 3811169"/>
              <a:gd name="connsiteX46" fmla="*/ 1744887 w 2772385"/>
              <a:gd name="connsiteY46" fmla="*/ 3323116 h 3811169"/>
              <a:gd name="connsiteX47" fmla="*/ 1537324 w 2772385"/>
              <a:gd name="connsiteY47" fmla="*/ 3345555 h 3811169"/>
              <a:gd name="connsiteX48" fmla="*/ 1200735 w 2772385"/>
              <a:gd name="connsiteY48" fmla="*/ 3396044 h 3811169"/>
              <a:gd name="connsiteX49" fmla="*/ 1172686 w 2772385"/>
              <a:gd name="connsiteY49" fmla="*/ 3468971 h 3811169"/>
              <a:gd name="connsiteX50" fmla="*/ 1110978 w 2772385"/>
              <a:gd name="connsiteY50" fmla="*/ 3497020 h 3811169"/>
              <a:gd name="connsiteX51" fmla="*/ 1139027 w 2772385"/>
              <a:gd name="connsiteY51" fmla="*/ 3631656 h 3811169"/>
              <a:gd name="connsiteX52" fmla="*/ 1279272 w 2772385"/>
              <a:gd name="connsiteY52" fmla="*/ 3637266 h 3811169"/>
              <a:gd name="connsiteX53" fmla="*/ 1273662 w 2772385"/>
              <a:gd name="connsiteY53" fmla="*/ 3485801 h 3811169"/>
              <a:gd name="connsiteX54" fmla="*/ 1453176 w 2772385"/>
              <a:gd name="connsiteY54" fmla="*/ 3497020 h 3811169"/>
              <a:gd name="connsiteX55" fmla="*/ 1425127 w 2772385"/>
              <a:gd name="connsiteY55" fmla="*/ 3575558 h 3811169"/>
              <a:gd name="connsiteX56" fmla="*/ 1397078 w 2772385"/>
              <a:gd name="connsiteY56" fmla="*/ 3637266 h 3811169"/>
              <a:gd name="connsiteX57" fmla="*/ 1312931 w 2772385"/>
              <a:gd name="connsiteY57" fmla="*/ 3654095 h 3811169"/>
              <a:gd name="connsiteX58" fmla="*/ 1447567 w 2772385"/>
              <a:gd name="connsiteY58" fmla="*/ 3777511 h 3811169"/>
              <a:gd name="connsiteX59" fmla="*/ 1514884 w 2772385"/>
              <a:gd name="connsiteY59" fmla="*/ 3642876 h 3811169"/>
              <a:gd name="connsiteX60" fmla="*/ 1817814 w 2772385"/>
              <a:gd name="connsiteY60" fmla="*/ 3541899 h 3811169"/>
              <a:gd name="connsiteX61" fmla="*/ 2154403 w 2772385"/>
              <a:gd name="connsiteY61" fmla="*/ 3614826 h 3811169"/>
              <a:gd name="connsiteX62" fmla="*/ 2109525 w 2772385"/>
              <a:gd name="connsiteY62" fmla="*/ 3715803 h 3811169"/>
              <a:gd name="connsiteX63" fmla="*/ 2204892 w 2772385"/>
              <a:gd name="connsiteY63" fmla="*/ 3783121 h 3811169"/>
              <a:gd name="connsiteX64" fmla="*/ 2277819 w 2772385"/>
              <a:gd name="connsiteY64" fmla="*/ 3732633 h 3811169"/>
              <a:gd name="connsiteX65" fmla="*/ 2266600 w 2772385"/>
              <a:gd name="connsiteY65" fmla="*/ 3637266 h 3811169"/>
              <a:gd name="connsiteX66" fmla="*/ 2446114 w 2772385"/>
              <a:gd name="connsiteY66" fmla="*/ 3558728 h 3811169"/>
              <a:gd name="connsiteX67" fmla="*/ 2429284 w 2772385"/>
              <a:gd name="connsiteY67" fmla="*/ 3384824 h 3811169"/>
              <a:gd name="connsiteX68" fmla="*/ 1924401 w 2772385"/>
              <a:gd name="connsiteY68" fmla="*/ 3356775 h 3811169"/>
              <a:gd name="connsiteX69" fmla="*/ 1913181 w 2772385"/>
              <a:gd name="connsiteY69" fmla="*/ 3031406 h 3811169"/>
              <a:gd name="connsiteX70" fmla="*/ 1907571 w 2772385"/>
              <a:gd name="connsiteY70" fmla="*/ 3014576 h 3811169"/>
              <a:gd name="connsiteX71" fmla="*/ 1901962 w 2772385"/>
              <a:gd name="connsiteY71" fmla="*/ 2835062 h 3811169"/>
              <a:gd name="connsiteX72" fmla="*/ 1857083 w 2772385"/>
              <a:gd name="connsiteY72" fmla="*/ 2773354 h 3811169"/>
              <a:gd name="connsiteX73" fmla="*/ 2047817 w 2772385"/>
              <a:gd name="connsiteY73" fmla="*/ 2717256 h 3811169"/>
              <a:gd name="connsiteX74" fmla="*/ 2081476 w 2772385"/>
              <a:gd name="connsiteY74" fmla="*/ 2610669 h 3811169"/>
              <a:gd name="connsiteX75" fmla="*/ 2367576 w 2772385"/>
              <a:gd name="connsiteY75" fmla="*/ 2621889 h 3811169"/>
              <a:gd name="connsiteX76" fmla="*/ 2591969 w 2772385"/>
              <a:gd name="connsiteY76" fmla="*/ 2032858 h 3811169"/>
              <a:gd name="connsiteX77" fmla="*/ 2547090 w 2772385"/>
              <a:gd name="connsiteY77" fmla="*/ 1948711 h 3811169"/>
              <a:gd name="connsiteX78" fmla="*/ 2692946 w 2772385"/>
              <a:gd name="connsiteY78" fmla="*/ 1460657 h 3811169"/>
              <a:gd name="connsiteX79" fmla="*/ 2636848 w 2772385"/>
              <a:gd name="connsiteY79" fmla="*/ 1354071 h 3811169"/>
              <a:gd name="connsiteX80" fmla="*/ 2479772 w 2772385"/>
              <a:gd name="connsiteY80" fmla="*/ 798699 h 3811169"/>
              <a:gd name="connsiteX81" fmla="*/ 2737825 w 2772385"/>
              <a:gd name="connsiteY81" fmla="*/ 675283 h 3811169"/>
              <a:gd name="connsiteX82" fmla="*/ 2709775 w 2772385"/>
              <a:gd name="connsiteY82" fmla="*/ 434061 h 3811169"/>
              <a:gd name="connsiteX83" fmla="*/ 2625628 w 2772385"/>
              <a:gd name="connsiteY83" fmla="*/ 86253 h 3811169"/>
              <a:gd name="connsiteX0" fmla="*/ 2625628 w 2772385"/>
              <a:gd name="connsiteY0" fmla="*/ 86253 h 3811169"/>
              <a:gd name="connsiteX1" fmla="*/ 2429284 w 2772385"/>
              <a:gd name="connsiteY1" fmla="*/ 2105 h 3811169"/>
              <a:gd name="connsiteX2" fmla="*/ 2188062 w 2772385"/>
              <a:gd name="connsiteY2" fmla="*/ 159180 h 3811169"/>
              <a:gd name="connsiteX3" fmla="*/ 2087086 w 2772385"/>
              <a:gd name="connsiteY3" fmla="*/ 198449 h 3811169"/>
              <a:gd name="connsiteX4" fmla="*/ 2137574 w 2772385"/>
              <a:gd name="connsiteY4" fmla="*/ 288206 h 3811169"/>
              <a:gd name="connsiteX5" fmla="*/ 2025378 w 2772385"/>
              <a:gd name="connsiteY5" fmla="*/ 450890 h 3811169"/>
              <a:gd name="connsiteX6" fmla="*/ 2131966 w 2772385"/>
              <a:gd name="connsiteY6" fmla="*/ 585526 h 3811169"/>
              <a:gd name="connsiteX7" fmla="*/ 2154403 w 2772385"/>
              <a:gd name="connsiteY7" fmla="*/ 708942 h 3811169"/>
              <a:gd name="connsiteX8" fmla="*/ 2025378 w 2772385"/>
              <a:gd name="connsiteY8" fmla="*/ 753820 h 3811169"/>
              <a:gd name="connsiteX9" fmla="*/ 1991719 w 2772385"/>
              <a:gd name="connsiteY9" fmla="*/ 821138 h 3811169"/>
              <a:gd name="connsiteX10" fmla="*/ 1991719 w 2772385"/>
              <a:gd name="connsiteY10" fmla="*/ 708942 h 3811169"/>
              <a:gd name="connsiteX11" fmla="*/ 1941230 w 2772385"/>
              <a:gd name="connsiteY11" fmla="*/ 669673 h 3811169"/>
              <a:gd name="connsiteX12" fmla="*/ 1778546 w 2772385"/>
              <a:gd name="connsiteY12" fmla="*/ 770649 h 3811169"/>
              <a:gd name="connsiteX13" fmla="*/ 1397078 w 2772385"/>
              <a:gd name="connsiteY13" fmla="*/ 579916 h 3811169"/>
              <a:gd name="connsiteX14" fmla="*/ 1660739 w 2772385"/>
              <a:gd name="connsiteY14" fmla="*/ 1129678 h 3811169"/>
              <a:gd name="connsiteX15" fmla="*/ 1795375 w 2772385"/>
              <a:gd name="connsiteY15" fmla="*/ 1225045 h 3811169"/>
              <a:gd name="connsiteX16" fmla="*/ 1643910 w 2772385"/>
              <a:gd name="connsiteY16" fmla="*/ 1449437 h 3811169"/>
              <a:gd name="connsiteX17" fmla="*/ 1722448 w 2772385"/>
              <a:gd name="connsiteY17" fmla="*/ 1668220 h 3811169"/>
              <a:gd name="connsiteX18" fmla="*/ 1812205 w 2772385"/>
              <a:gd name="connsiteY18" fmla="*/ 1662611 h 3811169"/>
              <a:gd name="connsiteX19" fmla="*/ 1621470 w 2772385"/>
              <a:gd name="connsiteY19" fmla="*/ 1858954 h 3811169"/>
              <a:gd name="connsiteX20" fmla="*/ 909024 w 2772385"/>
              <a:gd name="connsiteY20" fmla="*/ 1578463 h 3811169"/>
              <a:gd name="connsiteX21" fmla="*/ 454629 w 2772385"/>
              <a:gd name="connsiteY21" fmla="*/ 2605060 h 3811169"/>
              <a:gd name="connsiteX22" fmla="*/ 258286 w 2772385"/>
              <a:gd name="connsiteY22" fmla="*/ 2812623 h 3811169"/>
              <a:gd name="connsiteX23" fmla="*/ 39503 w 2772385"/>
              <a:gd name="connsiteY23" fmla="*/ 2857501 h 3811169"/>
              <a:gd name="connsiteX24" fmla="*/ 28282 w 2772385"/>
              <a:gd name="connsiteY24" fmla="*/ 2975307 h 3811169"/>
              <a:gd name="connsiteX25" fmla="*/ 258285 w 2772385"/>
              <a:gd name="connsiteY25" fmla="*/ 3087504 h 3811169"/>
              <a:gd name="connsiteX26" fmla="*/ 527559 w 2772385"/>
              <a:gd name="connsiteY26" fmla="*/ 2986527 h 3811169"/>
              <a:gd name="connsiteX27" fmla="*/ 488288 w 2772385"/>
              <a:gd name="connsiteY27" fmla="*/ 3154821 h 3811169"/>
              <a:gd name="connsiteX28" fmla="*/ 561215 w 2772385"/>
              <a:gd name="connsiteY28" fmla="*/ 3194090 h 3811169"/>
              <a:gd name="connsiteX29" fmla="*/ 381702 w 2772385"/>
              <a:gd name="connsiteY29" fmla="*/ 3592387 h 3811169"/>
              <a:gd name="connsiteX30" fmla="*/ 213408 w 2772385"/>
              <a:gd name="connsiteY30" fmla="*/ 3698973 h 3811169"/>
              <a:gd name="connsiteX31" fmla="*/ 280726 w 2772385"/>
              <a:gd name="connsiteY31" fmla="*/ 3811169 h 3811169"/>
              <a:gd name="connsiteX32" fmla="*/ 477068 w 2772385"/>
              <a:gd name="connsiteY32" fmla="*/ 3771902 h 3811169"/>
              <a:gd name="connsiteX33" fmla="*/ 622923 w 2772385"/>
              <a:gd name="connsiteY33" fmla="*/ 3547509 h 3811169"/>
              <a:gd name="connsiteX34" fmla="*/ 662193 w 2772385"/>
              <a:gd name="connsiteY34" fmla="*/ 3743852 h 3811169"/>
              <a:gd name="connsiteX35" fmla="*/ 735121 w 2772385"/>
              <a:gd name="connsiteY35" fmla="*/ 3732634 h 3811169"/>
              <a:gd name="connsiteX36" fmla="*/ 774389 w 2772385"/>
              <a:gd name="connsiteY36" fmla="*/ 3474581 h 3811169"/>
              <a:gd name="connsiteX37" fmla="*/ 695851 w 2772385"/>
              <a:gd name="connsiteY37" fmla="*/ 3238969 h 3811169"/>
              <a:gd name="connsiteX38" fmla="*/ 897805 w 2772385"/>
              <a:gd name="connsiteY38" fmla="*/ 2627499 h 3811169"/>
              <a:gd name="connsiteX39" fmla="*/ 1161466 w 2772385"/>
              <a:gd name="connsiteY39" fmla="*/ 2520912 h 3811169"/>
              <a:gd name="connsiteX40" fmla="*/ 1492445 w 2772385"/>
              <a:gd name="connsiteY40" fmla="*/ 2638718 h 3811169"/>
              <a:gd name="connsiteX41" fmla="*/ 1587812 w 2772385"/>
              <a:gd name="connsiteY41" fmla="*/ 2627499 h 3811169"/>
              <a:gd name="connsiteX42" fmla="*/ 1643910 w 2772385"/>
              <a:gd name="connsiteY42" fmla="*/ 2728476 h 3811169"/>
              <a:gd name="connsiteX43" fmla="*/ 1795375 w 2772385"/>
              <a:gd name="connsiteY43" fmla="*/ 2762134 h 3811169"/>
              <a:gd name="connsiteX44" fmla="*/ 1795375 w 2772385"/>
              <a:gd name="connsiteY44" fmla="*/ 2812623 h 3811169"/>
              <a:gd name="connsiteX45" fmla="*/ 1750497 w 2772385"/>
              <a:gd name="connsiteY45" fmla="*/ 3008967 h 3811169"/>
              <a:gd name="connsiteX46" fmla="*/ 1744887 w 2772385"/>
              <a:gd name="connsiteY46" fmla="*/ 3323116 h 3811169"/>
              <a:gd name="connsiteX47" fmla="*/ 1537324 w 2772385"/>
              <a:gd name="connsiteY47" fmla="*/ 3345555 h 3811169"/>
              <a:gd name="connsiteX48" fmla="*/ 1200735 w 2772385"/>
              <a:gd name="connsiteY48" fmla="*/ 3396044 h 3811169"/>
              <a:gd name="connsiteX49" fmla="*/ 1172686 w 2772385"/>
              <a:gd name="connsiteY49" fmla="*/ 3468971 h 3811169"/>
              <a:gd name="connsiteX50" fmla="*/ 1110978 w 2772385"/>
              <a:gd name="connsiteY50" fmla="*/ 3497020 h 3811169"/>
              <a:gd name="connsiteX51" fmla="*/ 1139027 w 2772385"/>
              <a:gd name="connsiteY51" fmla="*/ 3631656 h 3811169"/>
              <a:gd name="connsiteX52" fmla="*/ 1279272 w 2772385"/>
              <a:gd name="connsiteY52" fmla="*/ 3637266 h 3811169"/>
              <a:gd name="connsiteX53" fmla="*/ 1273662 w 2772385"/>
              <a:gd name="connsiteY53" fmla="*/ 3485801 h 3811169"/>
              <a:gd name="connsiteX54" fmla="*/ 1453176 w 2772385"/>
              <a:gd name="connsiteY54" fmla="*/ 3497020 h 3811169"/>
              <a:gd name="connsiteX55" fmla="*/ 1425127 w 2772385"/>
              <a:gd name="connsiteY55" fmla="*/ 3575558 h 3811169"/>
              <a:gd name="connsiteX56" fmla="*/ 1397078 w 2772385"/>
              <a:gd name="connsiteY56" fmla="*/ 3637266 h 3811169"/>
              <a:gd name="connsiteX57" fmla="*/ 1312931 w 2772385"/>
              <a:gd name="connsiteY57" fmla="*/ 3654095 h 3811169"/>
              <a:gd name="connsiteX58" fmla="*/ 1447567 w 2772385"/>
              <a:gd name="connsiteY58" fmla="*/ 3777511 h 3811169"/>
              <a:gd name="connsiteX59" fmla="*/ 1514884 w 2772385"/>
              <a:gd name="connsiteY59" fmla="*/ 3642876 h 3811169"/>
              <a:gd name="connsiteX60" fmla="*/ 1817814 w 2772385"/>
              <a:gd name="connsiteY60" fmla="*/ 3541899 h 3811169"/>
              <a:gd name="connsiteX61" fmla="*/ 2154403 w 2772385"/>
              <a:gd name="connsiteY61" fmla="*/ 3614826 h 3811169"/>
              <a:gd name="connsiteX62" fmla="*/ 2109525 w 2772385"/>
              <a:gd name="connsiteY62" fmla="*/ 3715803 h 3811169"/>
              <a:gd name="connsiteX63" fmla="*/ 2204892 w 2772385"/>
              <a:gd name="connsiteY63" fmla="*/ 3783121 h 3811169"/>
              <a:gd name="connsiteX64" fmla="*/ 2277819 w 2772385"/>
              <a:gd name="connsiteY64" fmla="*/ 3732633 h 3811169"/>
              <a:gd name="connsiteX65" fmla="*/ 2266600 w 2772385"/>
              <a:gd name="connsiteY65" fmla="*/ 3637266 h 3811169"/>
              <a:gd name="connsiteX66" fmla="*/ 2446114 w 2772385"/>
              <a:gd name="connsiteY66" fmla="*/ 3558728 h 3811169"/>
              <a:gd name="connsiteX67" fmla="*/ 2429284 w 2772385"/>
              <a:gd name="connsiteY67" fmla="*/ 3384824 h 3811169"/>
              <a:gd name="connsiteX68" fmla="*/ 1924401 w 2772385"/>
              <a:gd name="connsiteY68" fmla="*/ 3356775 h 3811169"/>
              <a:gd name="connsiteX69" fmla="*/ 1913181 w 2772385"/>
              <a:gd name="connsiteY69" fmla="*/ 3031406 h 3811169"/>
              <a:gd name="connsiteX70" fmla="*/ 1907571 w 2772385"/>
              <a:gd name="connsiteY70" fmla="*/ 3014576 h 3811169"/>
              <a:gd name="connsiteX71" fmla="*/ 1901962 w 2772385"/>
              <a:gd name="connsiteY71" fmla="*/ 2835062 h 3811169"/>
              <a:gd name="connsiteX72" fmla="*/ 1857083 w 2772385"/>
              <a:gd name="connsiteY72" fmla="*/ 2773354 h 3811169"/>
              <a:gd name="connsiteX73" fmla="*/ 2047817 w 2772385"/>
              <a:gd name="connsiteY73" fmla="*/ 2717256 h 3811169"/>
              <a:gd name="connsiteX74" fmla="*/ 2081476 w 2772385"/>
              <a:gd name="connsiteY74" fmla="*/ 2610669 h 3811169"/>
              <a:gd name="connsiteX75" fmla="*/ 2367576 w 2772385"/>
              <a:gd name="connsiteY75" fmla="*/ 2621889 h 3811169"/>
              <a:gd name="connsiteX76" fmla="*/ 2591969 w 2772385"/>
              <a:gd name="connsiteY76" fmla="*/ 2032858 h 3811169"/>
              <a:gd name="connsiteX77" fmla="*/ 2547090 w 2772385"/>
              <a:gd name="connsiteY77" fmla="*/ 1948711 h 3811169"/>
              <a:gd name="connsiteX78" fmla="*/ 2692946 w 2772385"/>
              <a:gd name="connsiteY78" fmla="*/ 1460657 h 3811169"/>
              <a:gd name="connsiteX79" fmla="*/ 2636848 w 2772385"/>
              <a:gd name="connsiteY79" fmla="*/ 1354071 h 3811169"/>
              <a:gd name="connsiteX80" fmla="*/ 2479772 w 2772385"/>
              <a:gd name="connsiteY80" fmla="*/ 798699 h 3811169"/>
              <a:gd name="connsiteX81" fmla="*/ 2737825 w 2772385"/>
              <a:gd name="connsiteY81" fmla="*/ 675283 h 3811169"/>
              <a:gd name="connsiteX82" fmla="*/ 2709775 w 2772385"/>
              <a:gd name="connsiteY82" fmla="*/ 434061 h 3811169"/>
              <a:gd name="connsiteX83" fmla="*/ 2625628 w 2772385"/>
              <a:gd name="connsiteY83" fmla="*/ 86253 h 3811169"/>
              <a:gd name="connsiteX0" fmla="*/ 2625628 w 2772385"/>
              <a:gd name="connsiteY0" fmla="*/ 86253 h 3811169"/>
              <a:gd name="connsiteX1" fmla="*/ 2429284 w 2772385"/>
              <a:gd name="connsiteY1" fmla="*/ 2105 h 3811169"/>
              <a:gd name="connsiteX2" fmla="*/ 2188062 w 2772385"/>
              <a:gd name="connsiteY2" fmla="*/ 159180 h 3811169"/>
              <a:gd name="connsiteX3" fmla="*/ 2087086 w 2772385"/>
              <a:gd name="connsiteY3" fmla="*/ 198449 h 3811169"/>
              <a:gd name="connsiteX4" fmla="*/ 2137574 w 2772385"/>
              <a:gd name="connsiteY4" fmla="*/ 288206 h 3811169"/>
              <a:gd name="connsiteX5" fmla="*/ 2025378 w 2772385"/>
              <a:gd name="connsiteY5" fmla="*/ 450890 h 3811169"/>
              <a:gd name="connsiteX6" fmla="*/ 2131966 w 2772385"/>
              <a:gd name="connsiteY6" fmla="*/ 585526 h 3811169"/>
              <a:gd name="connsiteX7" fmla="*/ 2154403 w 2772385"/>
              <a:gd name="connsiteY7" fmla="*/ 708942 h 3811169"/>
              <a:gd name="connsiteX8" fmla="*/ 2025378 w 2772385"/>
              <a:gd name="connsiteY8" fmla="*/ 753820 h 3811169"/>
              <a:gd name="connsiteX9" fmla="*/ 1991719 w 2772385"/>
              <a:gd name="connsiteY9" fmla="*/ 821138 h 3811169"/>
              <a:gd name="connsiteX10" fmla="*/ 1991719 w 2772385"/>
              <a:gd name="connsiteY10" fmla="*/ 708942 h 3811169"/>
              <a:gd name="connsiteX11" fmla="*/ 1941230 w 2772385"/>
              <a:gd name="connsiteY11" fmla="*/ 669673 h 3811169"/>
              <a:gd name="connsiteX12" fmla="*/ 1778546 w 2772385"/>
              <a:gd name="connsiteY12" fmla="*/ 770649 h 3811169"/>
              <a:gd name="connsiteX13" fmla="*/ 1397078 w 2772385"/>
              <a:gd name="connsiteY13" fmla="*/ 579916 h 3811169"/>
              <a:gd name="connsiteX14" fmla="*/ 1660739 w 2772385"/>
              <a:gd name="connsiteY14" fmla="*/ 1129678 h 3811169"/>
              <a:gd name="connsiteX15" fmla="*/ 1795375 w 2772385"/>
              <a:gd name="connsiteY15" fmla="*/ 1225045 h 3811169"/>
              <a:gd name="connsiteX16" fmla="*/ 1643910 w 2772385"/>
              <a:gd name="connsiteY16" fmla="*/ 1449437 h 3811169"/>
              <a:gd name="connsiteX17" fmla="*/ 1722448 w 2772385"/>
              <a:gd name="connsiteY17" fmla="*/ 1668220 h 3811169"/>
              <a:gd name="connsiteX18" fmla="*/ 1812205 w 2772385"/>
              <a:gd name="connsiteY18" fmla="*/ 1662611 h 3811169"/>
              <a:gd name="connsiteX19" fmla="*/ 1621470 w 2772385"/>
              <a:gd name="connsiteY19" fmla="*/ 1858954 h 3811169"/>
              <a:gd name="connsiteX20" fmla="*/ 909024 w 2772385"/>
              <a:gd name="connsiteY20" fmla="*/ 1578463 h 3811169"/>
              <a:gd name="connsiteX21" fmla="*/ 454629 w 2772385"/>
              <a:gd name="connsiteY21" fmla="*/ 2605060 h 3811169"/>
              <a:gd name="connsiteX22" fmla="*/ 258286 w 2772385"/>
              <a:gd name="connsiteY22" fmla="*/ 2812623 h 3811169"/>
              <a:gd name="connsiteX23" fmla="*/ 39503 w 2772385"/>
              <a:gd name="connsiteY23" fmla="*/ 2857501 h 3811169"/>
              <a:gd name="connsiteX24" fmla="*/ 28282 w 2772385"/>
              <a:gd name="connsiteY24" fmla="*/ 2975307 h 3811169"/>
              <a:gd name="connsiteX25" fmla="*/ 258285 w 2772385"/>
              <a:gd name="connsiteY25" fmla="*/ 3087504 h 3811169"/>
              <a:gd name="connsiteX26" fmla="*/ 527559 w 2772385"/>
              <a:gd name="connsiteY26" fmla="*/ 2986527 h 3811169"/>
              <a:gd name="connsiteX27" fmla="*/ 488288 w 2772385"/>
              <a:gd name="connsiteY27" fmla="*/ 3154821 h 3811169"/>
              <a:gd name="connsiteX28" fmla="*/ 561215 w 2772385"/>
              <a:gd name="connsiteY28" fmla="*/ 3194090 h 3811169"/>
              <a:gd name="connsiteX29" fmla="*/ 381702 w 2772385"/>
              <a:gd name="connsiteY29" fmla="*/ 3592387 h 3811169"/>
              <a:gd name="connsiteX30" fmla="*/ 213408 w 2772385"/>
              <a:gd name="connsiteY30" fmla="*/ 3698973 h 3811169"/>
              <a:gd name="connsiteX31" fmla="*/ 280726 w 2772385"/>
              <a:gd name="connsiteY31" fmla="*/ 3811169 h 3811169"/>
              <a:gd name="connsiteX32" fmla="*/ 477068 w 2772385"/>
              <a:gd name="connsiteY32" fmla="*/ 3771902 h 3811169"/>
              <a:gd name="connsiteX33" fmla="*/ 622923 w 2772385"/>
              <a:gd name="connsiteY33" fmla="*/ 3547509 h 3811169"/>
              <a:gd name="connsiteX34" fmla="*/ 662193 w 2772385"/>
              <a:gd name="connsiteY34" fmla="*/ 3743852 h 3811169"/>
              <a:gd name="connsiteX35" fmla="*/ 735121 w 2772385"/>
              <a:gd name="connsiteY35" fmla="*/ 3732634 h 3811169"/>
              <a:gd name="connsiteX36" fmla="*/ 774389 w 2772385"/>
              <a:gd name="connsiteY36" fmla="*/ 3474581 h 3811169"/>
              <a:gd name="connsiteX37" fmla="*/ 695851 w 2772385"/>
              <a:gd name="connsiteY37" fmla="*/ 3238969 h 3811169"/>
              <a:gd name="connsiteX38" fmla="*/ 897805 w 2772385"/>
              <a:gd name="connsiteY38" fmla="*/ 2627499 h 3811169"/>
              <a:gd name="connsiteX39" fmla="*/ 1161466 w 2772385"/>
              <a:gd name="connsiteY39" fmla="*/ 2520912 h 3811169"/>
              <a:gd name="connsiteX40" fmla="*/ 1492445 w 2772385"/>
              <a:gd name="connsiteY40" fmla="*/ 2638718 h 3811169"/>
              <a:gd name="connsiteX41" fmla="*/ 1587812 w 2772385"/>
              <a:gd name="connsiteY41" fmla="*/ 2627499 h 3811169"/>
              <a:gd name="connsiteX42" fmla="*/ 1643910 w 2772385"/>
              <a:gd name="connsiteY42" fmla="*/ 2728476 h 3811169"/>
              <a:gd name="connsiteX43" fmla="*/ 1795375 w 2772385"/>
              <a:gd name="connsiteY43" fmla="*/ 2762134 h 3811169"/>
              <a:gd name="connsiteX44" fmla="*/ 1795375 w 2772385"/>
              <a:gd name="connsiteY44" fmla="*/ 2812623 h 3811169"/>
              <a:gd name="connsiteX45" fmla="*/ 1750497 w 2772385"/>
              <a:gd name="connsiteY45" fmla="*/ 3008967 h 3811169"/>
              <a:gd name="connsiteX46" fmla="*/ 1711228 w 2772385"/>
              <a:gd name="connsiteY46" fmla="*/ 3328726 h 3811169"/>
              <a:gd name="connsiteX47" fmla="*/ 1537324 w 2772385"/>
              <a:gd name="connsiteY47" fmla="*/ 3345555 h 3811169"/>
              <a:gd name="connsiteX48" fmla="*/ 1200735 w 2772385"/>
              <a:gd name="connsiteY48" fmla="*/ 3396044 h 3811169"/>
              <a:gd name="connsiteX49" fmla="*/ 1172686 w 2772385"/>
              <a:gd name="connsiteY49" fmla="*/ 3468971 h 3811169"/>
              <a:gd name="connsiteX50" fmla="*/ 1110978 w 2772385"/>
              <a:gd name="connsiteY50" fmla="*/ 3497020 h 3811169"/>
              <a:gd name="connsiteX51" fmla="*/ 1139027 w 2772385"/>
              <a:gd name="connsiteY51" fmla="*/ 3631656 h 3811169"/>
              <a:gd name="connsiteX52" fmla="*/ 1279272 w 2772385"/>
              <a:gd name="connsiteY52" fmla="*/ 3637266 h 3811169"/>
              <a:gd name="connsiteX53" fmla="*/ 1273662 w 2772385"/>
              <a:gd name="connsiteY53" fmla="*/ 3485801 h 3811169"/>
              <a:gd name="connsiteX54" fmla="*/ 1453176 w 2772385"/>
              <a:gd name="connsiteY54" fmla="*/ 3497020 h 3811169"/>
              <a:gd name="connsiteX55" fmla="*/ 1425127 w 2772385"/>
              <a:gd name="connsiteY55" fmla="*/ 3575558 h 3811169"/>
              <a:gd name="connsiteX56" fmla="*/ 1397078 w 2772385"/>
              <a:gd name="connsiteY56" fmla="*/ 3637266 h 3811169"/>
              <a:gd name="connsiteX57" fmla="*/ 1312931 w 2772385"/>
              <a:gd name="connsiteY57" fmla="*/ 3654095 h 3811169"/>
              <a:gd name="connsiteX58" fmla="*/ 1447567 w 2772385"/>
              <a:gd name="connsiteY58" fmla="*/ 3777511 h 3811169"/>
              <a:gd name="connsiteX59" fmla="*/ 1514884 w 2772385"/>
              <a:gd name="connsiteY59" fmla="*/ 3642876 h 3811169"/>
              <a:gd name="connsiteX60" fmla="*/ 1817814 w 2772385"/>
              <a:gd name="connsiteY60" fmla="*/ 3541899 h 3811169"/>
              <a:gd name="connsiteX61" fmla="*/ 2154403 w 2772385"/>
              <a:gd name="connsiteY61" fmla="*/ 3614826 h 3811169"/>
              <a:gd name="connsiteX62" fmla="*/ 2109525 w 2772385"/>
              <a:gd name="connsiteY62" fmla="*/ 3715803 h 3811169"/>
              <a:gd name="connsiteX63" fmla="*/ 2204892 w 2772385"/>
              <a:gd name="connsiteY63" fmla="*/ 3783121 h 3811169"/>
              <a:gd name="connsiteX64" fmla="*/ 2277819 w 2772385"/>
              <a:gd name="connsiteY64" fmla="*/ 3732633 h 3811169"/>
              <a:gd name="connsiteX65" fmla="*/ 2266600 w 2772385"/>
              <a:gd name="connsiteY65" fmla="*/ 3637266 h 3811169"/>
              <a:gd name="connsiteX66" fmla="*/ 2446114 w 2772385"/>
              <a:gd name="connsiteY66" fmla="*/ 3558728 h 3811169"/>
              <a:gd name="connsiteX67" fmla="*/ 2429284 w 2772385"/>
              <a:gd name="connsiteY67" fmla="*/ 3384824 h 3811169"/>
              <a:gd name="connsiteX68" fmla="*/ 1924401 w 2772385"/>
              <a:gd name="connsiteY68" fmla="*/ 3356775 h 3811169"/>
              <a:gd name="connsiteX69" fmla="*/ 1913181 w 2772385"/>
              <a:gd name="connsiteY69" fmla="*/ 3031406 h 3811169"/>
              <a:gd name="connsiteX70" fmla="*/ 1907571 w 2772385"/>
              <a:gd name="connsiteY70" fmla="*/ 3014576 h 3811169"/>
              <a:gd name="connsiteX71" fmla="*/ 1901962 w 2772385"/>
              <a:gd name="connsiteY71" fmla="*/ 2835062 h 3811169"/>
              <a:gd name="connsiteX72" fmla="*/ 1857083 w 2772385"/>
              <a:gd name="connsiteY72" fmla="*/ 2773354 h 3811169"/>
              <a:gd name="connsiteX73" fmla="*/ 2047817 w 2772385"/>
              <a:gd name="connsiteY73" fmla="*/ 2717256 h 3811169"/>
              <a:gd name="connsiteX74" fmla="*/ 2081476 w 2772385"/>
              <a:gd name="connsiteY74" fmla="*/ 2610669 h 3811169"/>
              <a:gd name="connsiteX75" fmla="*/ 2367576 w 2772385"/>
              <a:gd name="connsiteY75" fmla="*/ 2621889 h 3811169"/>
              <a:gd name="connsiteX76" fmla="*/ 2591969 w 2772385"/>
              <a:gd name="connsiteY76" fmla="*/ 2032858 h 3811169"/>
              <a:gd name="connsiteX77" fmla="*/ 2547090 w 2772385"/>
              <a:gd name="connsiteY77" fmla="*/ 1948711 h 3811169"/>
              <a:gd name="connsiteX78" fmla="*/ 2692946 w 2772385"/>
              <a:gd name="connsiteY78" fmla="*/ 1460657 h 3811169"/>
              <a:gd name="connsiteX79" fmla="*/ 2636848 w 2772385"/>
              <a:gd name="connsiteY79" fmla="*/ 1354071 h 3811169"/>
              <a:gd name="connsiteX80" fmla="*/ 2479772 w 2772385"/>
              <a:gd name="connsiteY80" fmla="*/ 798699 h 3811169"/>
              <a:gd name="connsiteX81" fmla="*/ 2737825 w 2772385"/>
              <a:gd name="connsiteY81" fmla="*/ 675283 h 3811169"/>
              <a:gd name="connsiteX82" fmla="*/ 2709775 w 2772385"/>
              <a:gd name="connsiteY82" fmla="*/ 434061 h 3811169"/>
              <a:gd name="connsiteX83" fmla="*/ 2625628 w 2772385"/>
              <a:gd name="connsiteY83" fmla="*/ 86253 h 3811169"/>
              <a:gd name="connsiteX0" fmla="*/ 2625628 w 2772385"/>
              <a:gd name="connsiteY0" fmla="*/ 86253 h 3811169"/>
              <a:gd name="connsiteX1" fmla="*/ 2429284 w 2772385"/>
              <a:gd name="connsiteY1" fmla="*/ 2105 h 3811169"/>
              <a:gd name="connsiteX2" fmla="*/ 2188062 w 2772385"/>
              <a:gd name="connsiteY2" fmla="*/ 159180 h 3811169"/>
              <a:gd name="connsiteX3" fmla="*/ 2087086 w 2772385"/>
              <a:gd name="connsiteY3" fmla="*/ 198449 h 3811169"/>
              <a:gd name="connsiteX4" fmla="*/ 2137574 w 2772385"/>
              <a:gd name="connsiteY4" fmla="*/ 288206 h 3811169"/>
              <a:gd name="connsiteX5" fmla="*/ 2025378 w 2772385"/>
              <a:gd name="connsiteY5" fmla="*/ 450890 h 3811169"/>
              <a:gd name="connsiteX6" fmla="*/ 2131966 w 2772385"/>
              <a:gd name="connsiteY6" fmla="*/ 585526 h 3811169"/>
              <a:gd name="connsiteX7" fmla="*/ 2154403 w 2772385"/>
              <a:gd name="connsiteY7" fmla="*/ 708942 h 3811169"/>
              <a:gd name="connsiteX8" fmla="*/ 2025378 w 2772385"/>
              <a:gd name="connsiteY8" fmla="*/ 753820 h 3811169"/>
              <a:gd name="connsiteX9" fmla="*/ 1991719 w 2772385"/>
              <a:gd name="connsiteY9" fmla="*/ 821138 h 3811169"/>
              <a:gd name="connsiteX10" fmla="*/ 1991719 w 2772385"/>
              <a:gd name="connsiteY10" fmla="*/ 708942 h 3811169"/>
              <a:gd name="connsiteX11" fmla="*/ 1941230 w 2772385"/>
              <a:gd name="connsiteY11" fmla="*/ 669673 h 3811169"/>
              <a:gd name="connsiteX12" fmla="*/ 1778546 w 2772385"/>
              <a:gd name="connsiteY12" fmla="*/ 770649 h 3811169"/>
              <a:gd name="connsiteX13" fmla="*/ 1397078 w 2772385"/>
              <a:gd name="connsiteY13" fmla="*/ 579916 h 3811169"/>
              <a:gd name="connsiteX14" fmla="*/ 1660739 w 2772385"/>
              <a:gd name="connsiteY14" fmla="*/ 1129678 h 3811169"/>
              <a:gd name="connsiteX15" fmla="*/ 1795375 w 2772385"/>
              <a:gd name="connsiteY15" fmla="*/ 1225045 h 3811169"/>
              <a:gd name="connsiteX16" fmla="*/ 1643910 w 2772385"/>
              <a:gd name="connsiteY16" fmla="*/ 1449437 h 3811169"/>
              <a:gd name="connsiteX17" fmla="*/ 1722448 w 2772385"/>
              <a:gd name="connsiteY17" fmla="*/ 1668220 h 3811169"/>
              <a:gd name="connsiteX18" fmla="*/ 1812205 w 2772385"/>
              <a:gd name="connsiteY18" fmla="*/ 1662611 h 3811169"/>
              <a:gd name="connsiteX19" fmla="*/ 1621470 w 2772385"/>
              <a:gd name="connsiteY19" fmla="*/ 1858954 h 3811169"/>
              <a:gd name="connsiteX20" fmla="*/ 909024 w 2772385"/>
              <a:gd name="connsiteY20" fmla="*/ 1578463 h 3811169"/>
              <a:gd name="connsiteX21" fmla="*/ 454629 w 2772385"/>
              <a:gd name="connsiteY21" fmla="*/ 2605060 h 3811169"/>
              <a:gd name="connsiteX22" fmla="*/ 258286 w 2772385"/>
              <a:gd name="connsiteY22" fmla="*/ 2812623 h 3811169"/>
              <a:gd name="connsiteX23" fmla="*/ 39503 w 2772385"/>
              <a:gd name="connsiteY23" fmla="*/ 2857501 h 3811169"/>
              <a:gd name="connsiteX24" fmla="*/ 28282 w 2772385"/>
              <a:gd name="connsiteY24" fmla="*/ 2975307 h 3811169"/>
              <a:gd name="connsiteX25" fmla="*/ 258285 w 2772385"/>
              <a:gd name="connsiteY25" fmla="*/ 3087504 h 3811169"/>
              <a:gd name="connsiteX26" fmla="*/ 527559 w 2772385"/>
              <a:gd name="connsiteY26" fmla="*/ 2986527 h 3811169"/>
              <a:gd name="connsiteX27" fmla="*/ 488288 w 2772385"/>
              <a:gd name="connsiteY27" fmla="*/ 3154821 h 3811169"/>
              <a:gd name="connsiteX28" fmla="*/ 561215 w 2772385"/>
              <a:gd name="connsiteY28" fmla="*/ 3194090 h 3811169"/>
              <a:gd name="connsiteX29" fmla="*/ 381702 w 2772385"/>
              <a:gd name="connsiteY29" fmla="*/ 3592387 h 3811169"/>
              <a:gd name="connsiteX30" fmla="*/ 213408 w 2772385"/>
              <a:gd name="connsiteY30" fmla="*/ 3698973 h 3811169"/>
              <a:gd name="connsiteX31" fmla="*/ 280726 w 2772385"/>
              <a:gd name="connsiteY31" fmla="*/ 3811169 h 3811169"/>
              <a:gd name="connsiteX32" fmla="*/ 477068 w 2772385"/>
              <a:gd name="connsiteY32" fmla="*/ 3771902 h 3811169"/>
              <a:gd name="connsiteX33" fmla="*/ 622923 w 2772385"/>
              <a:gd name="connsiteY33" fmla="*/ 3547509 h 3811169"/>
              <a:gd name="connsiteX34" fmla="*/ 662193 w 2772385"/>
              <a:gd name="connsiteY34" fmla="*/ 3743852 h 3811169"/>
              <a:gd name="connsiteX35" fmla="*/ 735121 w 2772385"/>
              <a:gd name="connsiteY35" fmla="*/ 3732634 h 3811169"/>
              <a:gd name="connsiteX36" fmla="*/ 774389 w 2772385"/>
              <a:gd name="connsiteY36" fmla="*/ 3474581 h 3811169"/>
              <a:gd name="connsiteX37" fmla="*/ 695851 w 2772385"/>
              <a:gd name="connsiteY37" fmla="*/ 3238969 h 3811169"/>
              <a:gd name="connsiteX38" fmla="*/ 897805 w 2772385"/>
              <a:gd name="connsiteY38" fmla="*/ 2627499 h 3811169"/>
              <a:gd name="connsiteX39" fmla="*/ 1161466 w 2772385"/>
              <a:gd name="connsiteY39" fmla="*/ 2520912 h 3811169"/>
              <a:gd name="connsiteX40" fmla="*/ 1492445 w 2772385"/>
              <a:gd name="connsiteY40" fmla="*/ 2638718 h 3811169"/>
              <a:gd name="connsiteX41" fmla="*/ 1587812 w 2772385"/>
              <a:gd name="connsiteY41" fmla="*/ 2627499 h 3811169"/>
              <a:gd name="connsiteX42" fmla="*/ 1643910 w 2772385"/>
              <a:gd name="connsiteY42" fmla="*/ 2728476 h 3811169"/>
              <a:gd name="connsiteX43" fmla="*/ 1795375 w 2772385"/>
              <a:gd name="connsiteY43" fmla="*/ 2762134 h 3811169"/>
              <a:gd name="connsiteX44" fmla="*/ 1795375 w 2772385"/>
              <a:gd name="connsiteY44" fmla="*/ 2812623 h 3811169"/>
              <a:gd name="connsiteX45" fmla="*/ 1750497 w 2772385"/>
              <a:gd name="connsiteY45" fmla="*/ 3008967 h 3811169"/>
              <a:gd name="connsiteX46" fmla="*/ 1711228 w 2772385"/>
              <a:gd name="connsiteY46" fmla="*/ 3328726 h 3811169"/>
              <a:gd name="connsiteX47" fmla="*/ 1537324 w 2772385"/>
              <a:gd name="connsiteY47" fmla="*/ 3345555 h 3811169"/>
              <a:gd name="connsiteX48" fmla="*/ 1200735 w 2772385"/>
              <a:gd name="connsiteY48" fmla="*/ 3396044 h 3811169"/>
              <a:gd name="connsiteX49" fmla="*/ 1172686 w 2772385"/>
              <a:gd name="connsiteY49" fmla="*/ 3468971 h 3811169"/>
              <a:gd name="connsiteX50" fmla="*/ 1110978 w 2772385"/>
              <a:gd name="connsiteY50" fmla="*/ 3497020 h 3811169"/>
              <a:gd name="connsiteX51" fmla="*/ 1139027 w 2772385"/>
              <a:gd name="connsiteY51" fmla="*/ 3631656 h 3811169"/>
              <a:gd name="connsiteX52" fmla="*/ 1279272 w 2772385"/>
              <a:gd name="connsiteY52" fmla="*/ 3637266 h 3811169"/>
              <a:gd name="connsiteX53" fmla="*/ 1273662 w 2772385"/>
              <a:gd name="connsiteY53" fmla="*/ 3485801 h 3811169"/>
              <a:gd name="connsiteX54" fmla="*/ 1453176 w 2772385"/>
              <a:gd name="connsiteY54" fmla="*/ 3497020 h 3811169"/>
              <a:gd name="connsiteX55" fmla="*/ 1425127 w 2772385"/>
              <a:gd name="connsiteY55" fmla="*/ 3575558 h 3811169"/>
              <a:gd name="connsiteX56" fmla="*/ 1397078 w 2772385"/>
              <a:gd name="connsiteY56" fmla="*/ 3637266 h 3811169"/>
              <a:gd name="connsiteX57" fmla="*/ 1312931 w 2772385"/>
              <a:gd name="connsiteY57" fmla="*/ 3654095 h 3811169"/>
              <a:gd name="connsiteX58" fmla="*/ 1447567 w 2772385"/>
              <a:gd name="connsiteY58" fmla="*/ 3777511 h 3811169"/>
              <a:gd name="connsiteX59" fmla="*/ 1514884 w 2772385"/>
              <a:gd name="connsiteY59" fmla="*/ 3642876 h 3811169"/>
              <a:gd name="connsiteX60" fmla="*/ 1817814 w 2772385"/>
              <a:gd name="connsiteY60" fmla="*/ 3541899 h 3811169"/>
              <a:gd name="connsiteX61" fmla="*/ 2154403 w 2772385"/>
              <a:gd name="connsiteY61" fmla="*/ 3614826 h 3811169"/>
              <a:gd name="connsiteX62" fmla="*/ 2109525 w 2772385"/>
              <a:gd name="connsiteY62" fmla="*/ 3715803 h 3811169"/>
              <a:gd name="connsiteX63" fmla="*/ 2204892 w 2772385"/>
              <a:gd name="connsiteY63" fmla="*/ 3783121 h 3811169"/>
              <a:gd name="connsiteX64" fmla="*/ 2277819 w 2772385"/>
              <a:gd name="connsiteY64" fmla="*/ 3732633 h 3811169"/>
              <a:gd name="connsiteX65" fmla="*/ 2266600 w 2772385"/>
              <a:gd name="connsiteY65" fmla="*/ 3637266 h 3811169"/>
              <a:gd name="connsiteX66" fmla="*/ 2446114 w 2772385"/>
              <a:gd name="connsiteY66" fmla="*/ 3558728 h 3811169"/>
              <a:gd name="connsiteX67" fmla="*/ 2429284 w 2772385"/>
              <a:gd name="connsiteY67" fmla="*/ 3384824 h 3811169"/>
              <a:gd name="connsiteX68" fmla="*/ 1907572 w 2772385"/>
              <a:gd name="connsiteY68" fmla="*/ 3345556 h 3811169"/>
              <a:gd name="connsiteX69" fmla="*/ 1913181 w 2772385"/>
              <a:gd name="connsiteY69" fmla="*/ 3031406 h 3811169"/>
              <a:gd name="connsiteX70" fmla="*/ 1907571 w 2772385"/>
              <a:gd name="connsiteY70" fmla="*/ 3014576 h 3811169"/>
              <a:gd name="connsiteX71" fmla="*/ 1901962 w 2772385"/>
              <a:gd name="connsiteY71" fmla="*/ 2835062 h 3811169"/>
              <a:gd name="connsiteX72" fmla="*/ 1857083 w 2772385"/>
              <a:gd name="connsiteY72" fmla="*/ 2773354 h 3811169"/>
              <a:gd name="connsiteX73" fmla="*/ 2047817 w 2772385"/>
              <a:gd name="connsiteY73" fmla="*/ 2717256 h 3811169"/>
              <a:gd name="connsiteX74" fmla="*/ 2081476 w 2772385"/>
              <a:gd name="connsiteY74" fmla="*/ 2610669 h 3811169"/>
              <a:gd name="connsiteX75" fmla="*/ 2367576 w 2772385"/>
              <a:gd name="connsiteY75" fmla="*/ 2621889 h 3811169"/>
              <a:gd name="connsiteX76" fmla="*/ 2591969 w 2772385"/>
              <a:gd name="connsiteY76" fmla="*/ 2032858 h 3811169"/>
              <a:gd name="connsiteX77" fmla="*/ 2547090 w 2772385"/>
              <a:gd name="connsiteY77" fmla="*/ 1948711 h 3811169"/>
              <a:gd name="connsiteX78" fmla="*/ 2692946 w 2772385"/>
              <a:gd name="connsiteY78" fmla="*/ 1460657 h 3811169"/>
              <a:gd name="connsiteX79" fmla="*/ 2636848 w 2772385"/>
              <a:gd name="connsiteY79" fmla="*/ 1354071 h 3811169"/>
              <a:gd name="connsiteX80" fmla="*/ 2479772 w 2772385"/>
              <a:gd name="connsiteY80" fmla="*/ 798699 h 3811169"/>
              <a:gd name="connsiteX81" fmla="*/ 2737825 w 2772385"/>
              <a:gd name="connsiteY81" fmla="*/ 675283 h 3811169"/>
              <a:gd name="connsiteX82" fmla="*/ 2709775 w 2772385"/>
              <a:gd name="connsiteY82" fmla="*/ 434061 h 3811169"/>
              <a:gd name="connsiteX83" fmla="*/ 2625628 w 2772385"/>
              <a:gd name="connsiteY83" fmla="*/ 86253 h 3811169"/>
              <a:gd name="connsiteX0" fmla="*/ 2625628 w 2772385"/>
              <a:gd name="connsiteY0" fmla="*/ 86253 h 3811169"/>
              <a:gd name="connsiteX1" fmla="*/ 2429284 w 2772385"/>
              <a:gd name="connsiteY1" fmla="*/ 2105 h 3811169"/>
              <a:gd name="connsiteX2" fmla="*/ 2188062 w 2772385"/>
              <a:gd name="connsiteY2" fmla="*/ 159180 h 3811169"/>
              <a:gd name="connsiteX3" fmla="*/ 2087086 w 2772385"/>
              <a:gd name="connsiteY3" fmla="*/ 198449 h 3811169"/>
              <a:gd name="connsiteX4" fmla="*/ 2137574 w 2772385"/>
              <a:gd name="connsiteY4" fmla="*/ 288206 h 3811169"/>
              <a:gd name="connsiteX5" fmla="*/ 2025378 w 2772385"/>
              <a:gd name="connsiteY5" fmla="*/ 450890 h 3811169"/>
              <a:gd name="connsiteX6" fmla="*/ 2131966 w 2772385"/>
              <a:gd name="connsiteY6" fmla="*/ 585526 h 3811169"/>
              <a:gd name="connsiteX7" fmla="*/ 2154403 w 2772385"/>
              <a:gd name="connsiteY7" fmla="*/ 708942 h 3811169"/>
              <a:gd name="connsiteX8" fmla="*/ 2025378 w 2772385"/>
              <a:gd name="connsiteY8" fmla="*/ 753820 h 3811169"/>
              <a:gd name="connsiteX9" fmla="*/ 1991719 w 2772385"/>
              <a:gd name="connsiteY9" fmla="*/ 821138 h 3811169"/>
              <a:gd name="connsiteX10" fmla="*/ 1991719 w 2772385"/>
              <a:gd name="connsiteY10" fmla="*/ 708942 h 3811169"/>
              <a:gd name="connsiteX11" fmla="*/ 1941230 w 2772385"/>
              <a:gd name="connsiteY11" fmla="*/ 669673 h 3811169"/>
              <a:gd name="connsiteX12" fmla="*/ 1778546 w 2772385"/>
              <a:gd name="connsiteY12" fmla="*/ 770649 h 3811169"/>
              <a:gd name="connsiteX13" fmla="*/ 1397078 w 2772385"/>
              <a:gd name="connsiteY13" fmla="*/ 579916 h 3811169"/>
              <a:gd name="connsiteX14" fmla="*/ 1660739 w 2772385"/>
              <a:gd name="connsiteY14" fmla="*/ 1129678 h 3811169"/>
              <a:gd name="connsiteX15" fmla="*/ 1795375 w 2772385"/>
              <a:gd name="connsiteY15" fmla="*/ 1225045 h 3811169"/>
              <a:gd name="connsiteX16" fmla="*/ 1643910 w 2772385"/>
              <a:gd name="connsiteY16" fmla="*/ 1449437 h 3811169"/>
              <a:gd name="connsiteX17" fmla="*/ 1722448 w 2772385"/>
              <a:gd name="connsiteY17" fmla="*/ 1668220 h 3811169"/>
              <a:gd name="connsiteX18" fmla="*/ 1812205 w 2772385"/>
              <a:gd name="connsiteY18" fmla="*/ 1662611 h 3811169"/>
              <a:gd name="connsiteX19" fmla="*/ 1621470 w 2772385"/>
              <a:gd name="connsiteY19" fmla="*/ 1858954 h 3811169"/>
              <a:gd name="connsiteX20" fmla="*/ 909024 w 2772385"/>
              <a:gd name="connsiteY20" fmla="*/ 1578463 h 3811169"/>
              <a:gd name="connsiteX21" fmla="*/ 454629 w 2772385"/>
              <a:gd name="connsiteY21" fmla="*/ 2605060 h 3811169"/>
              <a:gd name="connsiteX22" fmla="*/ 258286 w 2772385"/>
              <a:gd name="connsiteY22" fmla="*/ 2812623 h 3811169"/>
              <a:gd name="connsiteX23" fmla="*/ 39503 w 2772385"/>
              <a:gd name="connsiteY23" fmla="*/ 2857501 h 3811169"/>
              <a:gd name="connsiteX24" fmla="*/ 28282 w 2772385"/>
              <a:gd name="connsiteY24" fmla="*/ 2975307 h 3811169"/>
              <a:gd name="connsiteX25" fmla="*/ 258285 w 2772385"/>
              <a:gd name="connsiteY25" fmla="*/ 3087504 h 3811169"/>
              <a:gd name="connsiteX26" fmla="*/ 527559 w 2772385"/>
              <a:gd name="connsiteY26" fmla="*/ 2986527 h 3811169"/>
              <a:gd name="connsiteX27" fmla="*/ 488288 w 2772385"/>
              <a:gd name="connsiteY27" fmla="*/ 3154821 h 3811169"/>
              <a:gd name="connsiteX28" fmla="*/ 561215 w 2772385"/>
              <a:gd name="connsiteY28" fmla="*/ 3194090 h 3811169"/>
              <a:gd name="connsiteX29" fmla="*/ 381702 w 2772385"/>
              <a:gd name="connsiteY29" fmla="*/ 3592387 h 3811169"/>
              <a:gd name="connsiteX30" fmla="*/ 213408 w 2772385"/>
              <a:gd name="connsiteY30" fmla="*/ 3698973 h 3811169"/>
              <a:gd name="connsiteX31" fmla="*/ 280726 w 2772385"/>
              <a:gd name="connsiteY31" fmla="*/ 3811169 h 3811169"/>
              <a:gd name="connsiteX32" fmla="*/ 477068 w 2772385"/>
              <a:gd name="connsiteY32" fmla="*/ 3771902 h 3811169"/>
              <a:gd name="connsiteX33" fmla="*/ 622923 w 2772385"/>
              <a:gd name="connsiteY33" fmla="*/ 3547509 h 3811169"/>
              <a:gd name="connsiteX34" fmla="*/ 662193 w 2772385"/>
              <a:gd name="connsiteY34" fmla="*/ 3743852 h 3811169"/>
              <a:gd name="connsiteX35" fmla="*/ 735121 w 2772385"/>
              <a:gd name="connsiteY35" fmla="*/ 3732634 h 3811169"/>
              <a:gd name="connsiteX36" fmla="*/ 774389 w 2772385"/>
              <a:gd name="connsiteY36" fmla="*/ 3474581 h 3811169"/>
              <a:gd name="connsiteX37" fmla="*/ 695851 w 2772385"/>
              <a:gd name="connsiteY37" fmla="*/ 3238969 h 3811169"/>
              <a:gd name="connsiteX38" fmla="*/ 897805 w 2772385"/>
              <a:gd name="connsiteY38" fmla="*/ 2627499 h 3811169"/>
              <a:gd name="connsiteX39" fmla="*/ 1161466 w 2772385"/>
              <a:gd name="connsiteY39" fmla="*/ 2520912 h 3811169"/>
              <a:gd name="connsiteX40" fmla="*/ 1492445 w 2772385"/>
              <a:gd name="connsiteY40" fmla="*/ 2638718 h 3811169"/>
              <a:gd name="connsiteX41" fmla="*/ 1587812 w 2772385"/>
              <a:gd name="connsiteY41" fmla="*/ 2627499 h 3811169"/>
              <a:gd name="connsiteX42" fmla="*/ 1643910 w 2772385"/>
              <a:gd name="connsiteY42" fmla="*/ 2728476 h 3811169"/>
              <a:gd name="connsiteX43" fmla="*/ 1795375 w 2772385"/>
              <a:gd name="connsiteY43" fmla="*/ 2762134 h 3811169"/>
              <a:gd name="connsiteX44" fmla="*/ 1795375 w 2772385"/>
              <a:gd name="connsiteY44" fmla="*/ 2812623 h 3811169"/>
              <a:gd name="connsiteX45" fmla="*/ 1750497 w 2772385"/>
              <a:gd name="connsiteY45" fmla="*/ 3008967 h 3811169"/>
              <a:gd name="connsiteX46" fmla="*/ 1711228 w 2772385"/>
              <a:gd name="connsiteY46" fmla="*/ 3328726 h 3811169"/>
              <a:gd name="connsiteX47" fmla="*/ 1200735 w 2772385"/>
              <a:gd name="connsiteY47" fmla="*/ 3396044 h 3811169"/>
              <a:gd name="connsiteX48" fmla="*/ 1172686 w 2772385"/>
              <a:gd name="connsiteY48" fmla="*/ 3468971 h 3811169"/>
              <a:gd name="connsiteX49" fmla="*/ 1110978 w 2772385"/>
              <a:gd name="connsiteY49" fmla="*/ 3497020 h 3811169"/>
              <a:gd name="connsiteX50" fmla="*/ 1139027 w 2772385"/>
              <a:gd name="connsiteY50" fmla="*/ 3631656 h 3811169"/>
              <a:gd name="connsiteX51" fmla="*/ 1279272 w 2772385"/>
              <a:gd name="connsiteY51" fmla="*/ 3637266 h 3811169"/>
              <a:gd name="connsiteX52" fmla="*/ 1273662 w 2772385"/>
              <a:gd name="connsiteY52" fmla="*/ 3485801 h 3811169"/>
              <a:gd name="connsiteX53" fmla="*/ 1453176 w 2772385"/>
              <a:gd name="connsiteY53" fmla="*/ 3497020 h 3811169"/>
              <a:gd name="connsiteX54" fmla="*/ 1425127 w 2772385"/>
              <a:gd name="connsiteY54" fmla="*/ 3575558 h 3811169"/>
              <a:gd name="connsiteX55" fmla="*/ 1397078 w 2772385"/>
              <a:gd name="connsiteY55" fmla="*/ 3637266 h 3811169"/>
              <a:gd name="connsiteX56" fmla="*/ 1312931 w 2772385"/>
              <a:gd name="connsiteY56" fmla="*/ 3654095 h 3811169"/>
              <a:gd name="connsiteX57" fmla="*/ 1447567 w 2772385"/>
              <a:gd name="connsiteY57" fmla="*/ 3777511 h 3811169"/>
              <a:gd name="connsiteX58" fmla="*/ 1514884 w 2772385"/>
              <a:gd name="connsiteY58" fmla="*/ 3642876 h 3811169"/>
              <a:gd name="connsiteX59" fmla="*/ 1817814 w 2772385"/>
              <a:gd name="connsiteY59" fmla="*/ 3541899 h 3811169"/>
              <a:gd name="connsiteX60" fmla="*/ 2154403 w 2772385"/>
              <a:gd name="connsiteY60" fmla="*/ 3614826 h 3811169"/>
              <a:gd name="connsiteX61" fmla="*/ 2109525 w 2772385"/>
              <a:gd name="connsiteY61" fmla="*/ 3715803 h 3811169"/>
              <a:gd name="connsiteX62" fmla="*/ 2204892 w 2772385"/>
              <a:gd name="connsiteY62" fmla="*/ 3783121 h 3811169"/>
              <a:gd name="connsiteX63" fmla="*/ 2277819 w 2772385"/>
              <a:gd name="connsiteY63" fmla="*/ 3732633 h 3811169"/>
              <a:gd name="connsiteX64" fmla="*/ 2266600 w 2772385"/>
              <a:gd name="connsiteY64" fmla="*/ 3637266 h 3811169"/>
              <a:gd name="connsiteX65" fmla="*/ 2446114 w 2772385"/>
              <a:gd name="connsiteY65" fmla="*/ 3558728 h 3811169"/>
              <a:gd name="connsiteX66" fmla="*/ 2429284 w 2772385"/>
              <a:gd name="connsiteY66" fmla="*/ 3384824 h 3811169"/>
              <a:gd name="connsiteX67" fmla="*/ 1907572 w 2772385"/>
              <a:gd name="connsiteY67" fmla="*/ 3345556 h 3811169"/>
              <a:gd name="connsiteX68" fmla="*/ 1913181 w 2772385"/>
              <a:gd name="connsiteY68" fmla="*/ 3031406 h 3811169"/>
              <a:gd name="connsiteX69" fmla="*/ 1907571 w 2772385"/>
              <a:gd name="connsiteY69" fmla="*/ 3014576 h 3811169"/>
              <a:gd name="connsiteX70" fmla="*/ 1901962 w 2772385"/>
              <a:gd name="connsiteY70" fmla="*/ 2835062 h 3811169"/>
              <a:gd name="connsiteX71" fmla="*/ 1857083 w 2772385"/>
              <a:gd name="connsiteY71" fmla="*/ 2773354 h 3811169"/>
              <a:gd name="connsiteX72" fmla="*/ 2047817 w 2772385"/>
              <a:gd name="connsiteY72" fmla="*/ 2717256 h 3811169"/>
              <a:gd name="connsiteX73" fmla="*/ 2081476 w 2772385"/>
              <a:gd name="connsiteY73" fmla="*/ 2610669 h 3811169"/>
              <a:gd name="connsiteX74" fmla="*/ 2367576 w 2772385"/>
              <a:gd name="connsiteY74" fmla="*/ 2621889 h 3811169"/>
              <a:gd name="connsiteX75" fmla="*/ 2591969 w 2772385"/>
              <a:gd name="connsiteY75" fmla="*/ 2032858 h 3811169"/>
              <a:gd name="connsiteX76" fmla="*/ 2547090 w 2772385"/>
              <a:gd name="connsiteY76" fmla="*/ 1948711 h 3811169"/>
              <a:gd name="connsiteX77" fmla="*/ 2692946 w 2772385"/>
              <a:gd name="connsiteY77" fmla="*/ 1460657 h 3811169"/>
              <a:gd name="connsiteX78" fmla="*/ 2636848 w 2772385"/>
              <a:gd name="connsiteY78" fmla="*/ 1354071 h 3811169"/>
              <a:gd name="connsiteX79" fmla="*/ 2479772 w 2772385"/>
              <a:gd name="connsiteY79" fmla="*/ 798699 h 3811169"/>
              <a:gd name="connsiteX80" fmla="*/ 2737825 w 2772385"/>
              <a:gd name="connsiteY80" fmla="*/ 675283 h 3811169"/>
              <a:gd name="connsiteX81" fmla="*/ 2709775 w 2772385"/>
              <a:gd name="connsiteY81" fmla="*/ 434061 h 3811169"/>
              <a:gd name="connsiteX82" fmla="*/ 2625628 w 2772385"/>
              <a:gd name="connsiteY82" fmla="*/ 86253 h 3811169"/>
              <a:gd name="connsiteX0" fmla="*/ 2625628 w 2772385"/>
              <a:gd name="connsiteY0" fmla="*/ 86253 h 3811169"/>
              <a:gd name="connsiteX1" fmla="*/ 2429284 w 2772385"/>
              <a:gd name="connsiteY1" fmla="*/ 2105 h 3811169"/>
              <a:gd name="connsiteX2" fmla="*/ 2188062 w 2772385"/>
              <a:gd name="connsiteY2" fmla="*/ 159180 h 3811169"/>
              <a:gd name="connsiteX3" fmla="*/ 2087086 w 2772385"/>
              <a:gd name="connsiteY3" fmla="*/ 198449 h 3811169"/>
              <a:gd name="connsiteX4" fmla="*/ 2137574 w 2772385"/>
              <a:gd name="connsiteY4" fmla="*/ 288206 h 3811169"/>
              <a:gd name="connsiteX5" fmla="*/ 2025378 w 2772385"/>
              <a:gd name="connsiteY5" fmla="*/ 450890 h 3811169"/>
              <a:gd name="connsiteX6" fmla="*/ 2131966 w 2772385"/>
              <a:gd name="connsiteY6" fmla="*/ 585526 h 3811169"/>
              <a:gd name="connsiteX7" fmla="*/ 2154403 w 2772385"/>
              <a:gd name="connsiteY7" fmla="*/ 708942 h 3811169"/>
              <a:gd name="connsiteX8" fmla="*/ 2025378 w 2772385"/>
              <a:gd name="connsiteY8" fmla="*/ 753820 h 3811169"/>
              <a:gd name="connsiteX9" fmla="*/ 1991719 w 2772385"/>
              <a:gd name="connsiteY9" fmla="*/ 821138 h 3811169"/>
              <a:gd name="connsiteX10" fmla="*/ 1991719 w 2772385"/>
              <a:gd name="connsiteY10" fmla="*/ 708942 h 3811169"/>
              <a:gd name="connsiteX11" fmla="*/ 1941230 w 2772385"/>
              <a:gd name="connsiteY11" fmla="*/ 669673 h 3811169"/>
              <a:gd name="connsiteX12" fmla="*/ 1778546 w 2772385"/>
              <a:gd name="connsiteY12" fmla="*/ 770649 h 3811169"/>
              <a:gd name="connsiteX13" fmla="*/ 1397078 w 2772385"/>
              <a:gd name="connsiteY13" fmla="*/ 579916 h 3811169"/>
              <a:gd name="connsiteX14" fmla="*/ 1660739 w 2772385"/>
              <a:gd name="connsiteY14" fmla="*/ 1129678 h 3811169"/>
              <a:gd name="connsiteX15" fmla="*/ 1795375 w 2772385"/>
              <a:gd name="connsiteY15" fmla="*/ 1225045 h 3811169"/>
              <a:gd name="connsiteX16" fmla="*/ 1643910 w 2772385"/>
              <a:gd name="connsiteY16" fmla="*/ 1449437 h 3811169"/>
              <a:gd name="connsiteX17" fmla="*/ 1722448 w 2772385"/>
              <a:gd name="connsiteY17" fmla="*/ 1668220 h 3811169"/>
              <a:gd name="connsiteX18" fmla="*/ 1812205 w 2772385"/>
              <a:gd name="connsiteY18" fmla="*/ 1662611 h 3811169"/>
              <a:gd name="connsiteX19" fmla="*/ 1621470 w 2772385"/>
              <a:gd name="connsiteY19" fmla="*/ 1858954 h 3811169"/>
              <a:gd name="connsiteX20" fmla="*/ 909024 w 2772385"/>
              <a:gd name="connsiteY20" fmla="*/ 1578463 h 3811169"/>
              <a:gd name="connsiteX21" fmla="*/ 454629 w 2772385"/>
              <a:gd name="connsiteY21" fmla="*/ 2605060 h 3811169"/>
              <a:gd name="connsiteX22" fmla="*/ 258286 w 2772385"/>
              <a:gd name="connsiteY22" fmla="*/ 2812623 h 3811169"/>
              <a:gd name="connsiteX23" fmla="*/ 39503 w 2772385"/>
              <a:gd name="connsiteY23" fmla="*/ 2857501 h 3811169"/>
              <a:gd name="connsiteX24" fmla="*/ 28282 w 2772385"/>
              <a:gd name="connsiteY24" fmla="*/ 2975307 h 3811169"/>
              <a:gd name="connsiteX25" fmla="*/ 258285 w 2772385"/>
              <a:gd name="connsiteY25" fmla="*/ 3087504 h 3811169"/>
              <a:gd name="connsiteX26" fmla="*/ 527559 w 2772385"/>
              <a:gd name="connsiteY26" fmla="*/ 2986527 h 3811169"/>
              <a:gd name="connsiteX27" fmla="*/ 488288 w 2772385"/>
              <a:gd name="connsiteY27" fmla="*/ 3154821 h 3811169"/>
              <a:gd name="connsiteX28" fmla="*/ 561215 w 2772385"/>
              <a:gd name="connsiteY28" fmla="*/ 3194090 h 3811169"/>
              <a:gd name="connsiteX29" fmla="*/ 381702 w 2772385"/>
              <a:gd name="connsiteY29" fmla="*/ 3592387 h 3811169"/>
              <a:gd name="connsiteX30" fmla="*/ 213408 w 2772385"/>
              <a:gd name="connsiteY30" fmla="*/ 3698973 h 3811169"/>
              <a:gd name="connsiteX31" fmla="*/ 280726 w 2772385"/>
              <a:gd name="connsiteY31" fmla="*/ 3811169 h 3811169"/>
              <a:gd name="connsiteX32" fmla="*/ 477068 w 2772385"/>
              <a:gd name="connsiteY32" fmla="*/ 3771902 h 3811169"/>
              <a:gd name="connsiteX33" fmla="*/ 622923 w 2772385"/>
              <a:gd name="connsiteY33" fmla="*/ 3547509 h 3811169"/>
              <a:gd name="connsiteX34" fmla="*/ 662193 w 2772385"/>
              <a:gd name="connsiteY34" fmla="*/ 3743852 h 3811169"/>
              <a:gd name="connsiteX35" fmla="*/ 735121 w 2772385"/>
              <a:gd name="connsiteY35" fmla="*/ 3732634 h 3811169"/>
              <a:gd name="connsiteX36" fmla="*/ 774389 w 2772385"/>
              <a:gd name="connsiteY36" fmla="*/ 3474581 h 3811169"/>
              <a:gd name="connsiteX37" fmla="*/ 695851 w 2772385"/>
              <a:gd name="connsiteY37" fmla="*/ 3238969 h 3811169"/>
              <a:gd name="connsiteX38" fmla="*/ 897805 w 2772385"/>
              <a:gd name="connsiteY38" fmla="*/ 2627499 h 3811169"/>
              <a:gd name="connsiteX39" fmla="*/ 1161466 w 2772385"/>
              <a:gd name="connsiteY39" fmla="*/ 2520912 h 3811169"/>
              <a:gd name="connsiteX40" fmla="*/ 1492445 w 2772385"/>
              <a:gd name="connsiteY40" fmla="*/ 2638718 h 3811169"/>
              <a:gd name="connsiteX41" fmla="*/ 1587812 w 2772385"/>
              <a:gd name="connsiteY41" fmla="*/ 2627499 h 3811169"/>
              <a:gd name="connsiteX42" fmla="*/ 1643910 w 2772385"/>
              <a:gd name="connsiteY42" fmla="*/ 2728476 h 3811169"/>
              <a:gd name="connsiteX43" fmla="*/ 1795375 w 2772385"/>
              <a:gd name="connsiteY43" fmla="*/ 2762134 h 3811169"/>
              <a:gd name="connsiteX44" fmla="*/ 1795375 w 2772385"/>
              <a:gd name="connsiteY44" fmla="*/ 2812623 h 3811169"/>
              <a:gd name="connsiteX45" fmla="*/ 1750497 w 2772385"/>
              <a:gd name="connsiteY45" fmla="*/ 3008967 h 3811169"/>
              <a:gd name="connsiteX46" fmla="*/ 1711228 w 2772385"/>
              <a:gd name="connsiteY46" fmla="*/ 3328726 h 3811169"/>
              <a:gd name="connsiteX47" fmla="*/ 1200735 w 2772385"/>
              <a:gd name="connsiteY47" fmla="*/ 3396044 h 3811169"/>
              <a:gd name="connsiteX48" fmla="*/ 1172686 w 2772385"/>
              <a:gd name="connsiteY48" fmla="*/ 3468971 h 3811169"/>
              <a:gd name="connsiteX49" fmla="*/ 1110978 w 2772385"/>
              <a:gd name="connsiteY49" fmla="*/ 3497020 h 3811169"/>
              <a:gd name="connsiteX50" fmla="*/ 1139027 w 2772385"/>
              <a:gd name="connsiteY50" fmla="*/ 3631656 h 3811169"/>
              <a:gd name="connsiteX51" fmla="*/ 1279272 w 2772385"/>
              <a:gd name="connsiteY51" fmla="*/ 3637266 h 3811169"/>
              <a:gd name="connsiteX52" fmla="*/ 1273662 w 2772385"/>
              <a:gd name="connsiteY52" fmla="*/ 3485801 h 3811169"/>
              <a:gd name="connsiteX53" fmla="*/ 1453176 w 2772385"/>
              <a:gd name="connsiteY53" fmla="*/ 3497020 h 3811169"/>
              <a:gd name="connsiteX54" fmla="*/ 1425127 w 2772385"/>
              <a:gd name="connsiteY54" fmla="*/ 3575558 h 3811169"/>
              <a:gd name="connsiteX55" fmla="*/ 1397078 w 2772385"/>
              <a:gd name="connsiteY55" fmla="*/ 3637266 h 3811169"/>
              <a:gd name="connsiteX56" fmla="*/ 1312931 w 2772385"/>
              <a:gd name="connsiteY56" fmla="*/ 3654095 h 3811169"/>
              <a:gd name="connsiteX57" fmla="*/ 1447567 w 2772385"/>
              <a:gd name="connsiteY57" fmla="*/ 3777511 h 3811169"/>
              <a:gd name="connsiteX58" fmla="*/ 1514884 w 2772385"/>
              <a:gd name="connsiteY58" fmla="*/ 3642876 h 3811169"/>
              <a:gd name="connsiteX59" fmla="*/ 1817814 w 2772385"/>
              <a:gd name="connsiteY59" fmla="*/ 3541899 h 3811169"/>
              <a:gd name="connsiteX60" fmla="*/ 2154403 w 2772385"/>
              <a:gd name="connsiteY60" fmla="*/ 3614826 h 3811169"/>
              <a:gd name="connsiteX61" fmla="*/ 2109525 w 2772385"/>
              <a:gd name="connsiteY61" fmla="*/ 3715803 h 3811169"/>
              <a:gd name="connsiteX62" fmla="*/ 2204892 w 2772385"/>
              <a:gd name="connsiteY62" fmla="*/ 3783121 h 3811169"/>
              <a:gd name="connsiteX63" fmla="*/ 2277819 w 2772385"/>
              <a:gd name="connsiteY63" fmla="*/ 3732633 h 3811169"/>
              <a:gd name="connsiteX64" fmla="*/ 2266600 w 2772385"/>
              <a:gd name="connsiteY64" fmla="*/ 3637266 h 3811169"/>
              <a:gd name="connsiteX65" fmla="*/ 2423675 w 2772385"/>
              <a:gd name="connsiteY65" fmla="*/ 3564338 h 3811169"/>
              <a:gd name="connsiteX66" fmla="*/ 2429284 w 2772385"/>
              <a:gd name="connsiteY66" fmla="*/ 3384824 h 3811169"/>
              <a:gd name="connsiteX67" fmla="*/ 1907572 w 2772385"/>
              <a:gd name="connsiteY67" fmla="*/ 3345556 h 3811169"/>
              <a:gd name="connsiteX68" fmla="*/ 1913181 w 2772385"/>
              <a:gd name="connsiteY68" fmla="*/ 3031406 h 3811169"/>
              <a:gd name="connsiteX69" fmla="*/ 1907571 w 2772385"/>
              <a:gd name="connsiteY69" fmla="*/ 3014576 h 3811169"/>
              <a:gd name="connsiteX70" fmla="*/ 1901962 w 2772385"/>
              <a:gd name="connsiteY70" fmla="*/ 2835062 h 3811169"/>
              <a:gd name="connsiteX71" fmla="*/ 1857083 w 2772385"/>
              <a:gd name="connsiteY71" fmla="*/ 2773354 h 3811169"/>
              <a:gd name="connsiteX72" fmla="*/ 2047817 w 2772385"/>
              <a:gd name="connsiteY72" fmla="*/ 2717256 h 3811169"/>
              <a:gd name="connsiteX73" fmla="*/ 2081476 w 2772385"/>
              <a:gd name="connsiteY73" fmla="*/ 2610669 h 3811169"/>
              <a:gd name="connsiteX74" fmla="*/ 2367576 w 2772385"/>
              <a:gd name="connsiteY74" fmla="*/ 2621889 h 3811169"/>
              <a:gd name="connsiteX75" fmla="*/ 2591969 w 2772385"/>
              <a:gd name="connsiteY75" fmla="*/ 2032858 h 3811169"/>
              <a:gd name="connsiteX76" fmla="*/ 2547090 w 2772385"/>
              <a:gd name="connsiteY76" fmla="*/ 1948711 h 3811169"/>
              <a:gd name="connsiteX77" fmla="*/ 2692946 w 2772385"/>
              <a:gd name="connsiteY77" fmla="*/ 1460657 h 3811169"/>
              <a:gd name="connsiteX78" fmla="*/ 2636848 w 2772385"/>
              <a:gd name="connsiteY78" fmla="*/ 1354071 h 3811169"/>
              <a:gd name="connsiteX79" fmla="*/ 2479772 w 2772385"/>
              <a:gd name="connsiteY79" fmla="*/ 798699 h 3811169"/>
              <a:gd name="connsiteX80" fmla="*/ 2737825 w 2772385"/>
              <a:gd name="connsiteY80" fmla="*/ 675283 h 3811169"/>
              <a:gd name="connsiteX81" fmla="*/ 2709775 w 2772385"/>
              <a:gd name="connsiteY81" fmla="*/ 434061 h 3811169"/>
              <a:gd name="connsiteX82" fmla="*/ 2625628 w 2772385"/>
              <a:gd name="connsiteY82" fmla="*/ 86253 h 3811169"/>
              <a:gd name="connsiteX0" fmla="*/ 2625628 w 2772385"/>
              <a:gd name="connsiteY0" fmla="*/ 86253 h 3811169"/>
              <a:gd name="connsiteX1" fmla="*/ 2429284 w 2772385"/>
              <a:gd name="connsiteY1" fmla="*/ 2105 h 3811169"/>
              <a:gd name="connsiteX2" fmla="*/ 2188062 w 2772385"/>
              <a:gd name="connsiteY2" fmla="*/ 159180 h 3811169"/>
              <a:gd name="connsiteX3" fmla="*/ 2087086 w 2772385"/>
              <a:gd name="connsiteY3" fmla="*/ 198449 h 3811169"/>
              <a:gd name="connsiteX4" fmla="*/ 2137574 w 2772385"/>
              <a:gd name="connsiteY4" fmla="*/ 288206 h 3811169"/>
              <a:gd name="connsiteX5" fmla="*/ 2025378 w 2772385"/>
              <a:gd name="connsiteY5" fmla="*/ 450890 h 3811169"/>
              <a:gd name="connsiteX6" fmla="*/ 2131966 w 2772385"/>
              <a:gd name="connsiteY6" fmla="*/ 585526 h 3811169"/>
              <a:gd name="connsiteX7" fmla="*/ 2154403 w 2772385"/>
              <a:gd name="connsiteY7" fmla="*/ 708942 h 3811169"/>
              <a:gd name="connsiteX8" fmla="*/ 2025378 w 2772385"/>
              <a:gd name="connsiteY8" fmla="*/ 753820 h 3811169"/>
              <a:gd name="connsiteX9" fmla="*/ 1991719 w 2772385"/>
              <a:gd name="connsiteY9" fmla="*/ 821138 h 3811169"/>
              <a:gd name="connsiteX10" fmla="*/ 1991719 w 2772385"/>
              <a:gd name="connsiteY10" fmla="*/ 708942 h 3811169"/>
              <a:gd name="connsiteX11" fmla="*/ 1941230 w 2772385"/>
              <a:gd name="connsiteY11" fmla="*/ 669673 h 3811169"/>
              <a:gd name="connsiteX12" fmla="*/ 1778546 w 2772385"/>
              <a:gd name="connsiteY12" fmla="*/ 770649 h 3811169"/>
              <a:gd name="connsiteX13" fmla="*/ 1397078 w 2772385"/>
              <a:gd name="connsiteY13" fmla="*/ 579916 h 3811169"/>
              <a:gd name="connsiteX14" fmla="*/ 1660739 w 2772385"/>
              <a:gd name="connsiteY14" fmla="*/ 1129678 h 3811169"/>
              <a:gd name="connsiteX15" fmla="*/ 1795375 w 2772385"/>
              <a:gd name="connsiteY15" fmla="*/ 1225045 h 3811169"/>
              <a:gd name="connsiteX16" fmla="*/ 1643910 w 2772385"/>
              <a:gd name="connsiteY16" fmla="*/ 1449437 h 3811169"/>
              <a:gd name="connsiteX17" fmla="*/ 1722448 w 2772385"/>
              <a:gd name="connsiteY17" fmla="*/ 1668220 h 3811169"/>
              <a:gd name="connsiteX18" fmla="*/ 1812205 w 2772385"/>
              <a:gd name="connsiteY18" fmla="*/ 1662611 h 3811169"/>
              <a:gd name="connsiteX19" fmla="*/ 1621470 w 2772385"/>
              <a:gd name="connsiteY19" fmla="*/ 1858954 h 3811169"/>
              <a:gd name="connsiteX20" fmla="*/ 909024 w 2772385"/>
              <a:gd name="connsiteY20" fmla="*/ 1578463 h 3811169"/>
              <a:gd name="connsiteX21" fmla="*/ 454629 w 2772385"/>
              <a:gd name="connsiteY21" fmla="*/ 2605060 h 3811169"/>
              <a:gd name="connsiteX22" fmla="*/ 258286 w 2772385"/>
              <a:gd name="connsiteY22" fmla="*/ 2812623 h 3811169"/>
              <a:gd name="connsiteX23" fmla="*/ 39503 w 2772385"/>
              <a:gd name="connsiteY23" fmla="*/ 2857501 h 3811169"/>
              <a:gd name="connsiteX24" fmla="*/ 28282 w 2772385"/>
              <a:gd name="connsiteY24" fmla="*/ 2975307 h 3811169"/>
              <a:gd name="connsiteX25" fmla="*/ 258285 w 2772385"/>
              <a:gd name="connsiteY25" fmla="*/ 3087504 h 3811169"/>
              <a:gd name="connsiteX26" fmla="*/ 527559 w 2772385"/>
              <a:gd name="connsiteY26" fmla="*/ 2986527 h 3811169"/>
              <a:gd name="connsiteX27" fmla="*/ 488288 w 2772385"/>
              <a:gd name="connsiteY27" fmla="*/ 3154821 h 3811169"/>
              <a:gd name="connsiteX28" fmla="*/ 561215 w 2772385"/>
              <a:gd name="connsiteY28" fmla="*/ 3194090 h 3811169"/>
              <a:gd name="connsiteX29" fmla="*/ 381702 w 2772385"/>
              <a:gd name="connsiteY29" fmla="*/ 3592387 h 3811169"/>
              <a:gd name="connsiteX30" fmla="*/ 213408 w 2772385"/>
              <a:gd name="connsiteY30" fmla="*/ 3698973 h 3811169"/>
              <a:gd name="connsiteX31" fmla="*/ 280726 w 2772385"/>
              <a:gd name="connsiteY31" fmla="*/ 3811169 h 3811169"/>
              <a:gd name="connsiteX32" fmla="*/ 477068 w 2772385"/>
              <a:gd name="connsiteY32" fmla="*/ 3771902 h 3811169"/>
              <a:gd name="connsiteX33" fmla="*/ 622923 w 2772385"/>
              <a:gd name="connsiteY33" fmla="*/ 3547509 h 3811169"/>
              <a:gd name="connsiteX34" fmla="*/ 662193 w 2772385"/>
              <a:gd name="connsiteY34" fmla="*/ 3743852 h 3811169"/>
              <a:gd name="connsiteX35" fmla="*/ 735121 w 2772385"/>
              <a:gd name="connsiteY35" fmla="*/ 3732634 h 3811169"/>
              <a:gd name="connsiteX36" fmla="*/ 774389 w 2772385"/>
              <a:gd name="connsiteY36" fmla="*/ 3474581 h 3811169"/>
              <a:gd name="connsiteX37" fmla="*/ 695851 w 2772385"/>
              <a:gd name="connsiteY37" fmla="*/ 3238969 h 3811169"/>
              <a:gd name="connsiteX38" fmla="*/ 897805 w 2772385"/>
              <a:gd name="connsiteY38" fmla="*/ 2627499 h 3811169"/>
              <a:gd name="connsiteX39" fmla="*/ 1161466 w 2772385"/>
              <a:gd name="connsiteY39" fmla="*/ 2520912 h 3811169"/>
              <a:gd name="connsiteX40" fmla="*/ 1492445 w 2772385"/>
              <a:gd name="connsiteY40" fmla="*/ 2638718 h 3811169"/>
              <a:gd name="connsiteX41" fmla="*/ 1587812 w 2772385"/>
              <a:gd name="connsiteY41" fmla="*/ 2627499 h 3811169"/>
              <a:gd name="connsiteX42" fmla="*/ 1643910 w 2772385"/>
              <a:gd name="connsiteY42" fmla="*/ 2728476 h 3811169"/>
              <a:gd name="connsiteX43" fmla="*/ 1795375 w 2772385"/>
              <a:gd name="connsiteY43" fmla="*/ 2762134 h 3811169"/>
              <a:gd name="connsiteX44" fmla="*/ 1795375 w 2772385"/>
              <a:gd name="connsiteY44" fmla="*/ 2812623 h 3811169"/>
              <a:gd name="connsiteX45" fmla="*/ 1750497 w 2772385"/>
              <a:gd name="connsiteY45" fmla="*/ 3008967 h 3811169"/>
              <a:gd name="connsiteX46" fmla="*/ 1711228 w 2772385"/>
              <a:gd name="connsiteY46" fmla="*/ 3328726 h 3811169"/>
              <a:gd name="connsiteX47" fmla="*/ 1200735 w 2772385"/>
              <a:gd name="connsiteY47" fmla="*/ 3396044 h 3811169"/>
              <a:gd name="connsiteX48" fmla="*/ 1172686 w 2772385"/>
              <a:gd name="connsiteY48" fmla="*/ 3468971 h 3811169"/>
              <a:gd name="connsiteX49" fmla="*/ 1110978 w 2772385"/>
              <a:gd name="connsiteY49" fmla="*/ 3497020 h 3811169"/>
              <a:gd name="connsiteX50" fmla="*/ 1139027 w 2772385"/>
              <a:gd name="connsiteY50" fmla="*/ 3631656 h 3811169"/>
              <a:gd name="connsiteX51" fmla="*/ 1279272 w 2772385"/>
              <a:gd name="connsiteY51" fmla="*/ 3637266 h 3811169"/>
              <a:gd name="connsiteX52" fmla="*/ 1273662 w 2772385"/>
              <a:gd name="connsiteY52" fmla="*/ 3485801 h 3811169"/>
              <a:gd name="connsiteX53" fmla="*/ 1453176 w 2772385"/>
              <a:gd name="connsiteY53" fmla="*/ 3497020 h 3811169"/>
              <a:gd name="connsiteX54" fmla="*/ 1425127 w 2772385"/>
              <a:gd name="connsiteY54" fmla="*/ 3575558 h 3811169"/>
              <a:gd name="connsiteX55" fmla="*/ 1397078 w 2772385"/>
              <a:gd name="connsiteY55" fmla="*/ 3637266 h 3811169"/>
              <a:gd name="connsiteX56" fmla="*/ 1312931 w 2772385"/>
              <a:gd name="connsiteY56" fmla="*/ 3654095 h 3811169"/>
              <a:gd name="connsiteX57" fmla="*/ 1447567 w 2772385"/>
              <a:gd name="connsiteY57" fmla="*/ 3777511 h 3811169"/>
              <a:gd name="connsiteX58" fmla="*/ 1514884 w 2772385"/>
              <a:gd name="connsiteY58" fmla="*/ 3642876 h 3811169"/>
              <a:gd name="connsiteX59" fmla="*/ 1817814 w 2772385"/>
              <a:gd name="connsiteY59" fmla="*/ 3541899 h 3811169"/>
              <a:gd name="connsiteX60" fmla="*/ 2154403 w 2772385"/>
              <a:gd name="connsiteY60" fmla="*/ 3614826 h 3811169"/>
              <a:gd name="connsiteX61" fmla="*/ 2109525 w 2772385"/>
              <a:gd name="connsiteY61" fmla="*/ 3715803 h 3811169"/>
              <a:gd name="connsiteX62" fmla="*/ 2204892 w 2772385"/>
              <a:gd name="connsiteY62" fmla="*/ 3783121 h 3811169"/>
              <a:gd name="connsiteX63" fmla="*/ 2277819 w 2772385"/>
              <a:gd name="connsiteY63" fmla="*/ 3732633 h 3811169"/>
              <a:gd name="connsiteX64" fmla="*/ 2266600 w 2772385"/>
              <a:gd name="connsiteY64" fmla="*/ 3637266 h 3811169"/>
              <a:gd name="connsiteX65" fmla="*/ 2423675 w 2772385"/>
              <a:gd name="connsiteY65" fmla="*/ 3564338 h 3811169"/>
              <a:gd name="connsiteX66" fmla="*/ 2429284 w 2772385"/>
              <a:gd name="connsiteY66" fmla="*/ 3384824 h 3811169"/>
              <a:gd name="connsiteX67" fmla="*/ 1907572 w 2772385"/>
              <a:gd name="connsiteY67" fmla="*/ 3345556 h 3811169"/>
              <a:gd name="connsiteX68" fmla="*/ 1913181 w 2772385"/>
              <a:gd name="connsiteY68" fmla="*/ 3031406 h 3811169"/>
              <a:gd name="connsiteX69" fmla="*/ 1907571 w 2772385"/>
              <a:gd name="connsiteY69" fmla="*/ 3014576 h 3811169"/>
              <a:gd name="connsiteX70" fmla="*/ 1901962 w 2772385"/>
              <a:gd name="connsiteY70" fmla="*/ 2835062 h 3811169"/>
              <a:gd name="connsiteX71" fmla="*/ 1857083 w 2772385"/>
              <a:gd name="connsiteY71" fmla="*/ 2773354 h 3811169"/>
              <a:gd name="connsiteX72" fmla="*/ 2047817 w 2772385"/>
              <a:gd name="connsiteY72" fmla="*/ 2717256 h 3811169"/>
              <a:gd name="connsiteX73" fmla="*/ 2081476 w 2772385"/>
              <a:gd name="connsiteY73" fmla="*/ 2610669 h 3811169"/>
              <a:gd name="connsiteX74" fmla="*/ 2367576 w 2772385"/>
              <a:gd name="connsiteY74" fmla="*/ 2621889 h 3811169"/>
              <a:gd name="connsiteX75" fmla="*/ 2591969 w 2772385"/>
              <a:gd name="connsiteY75" fmla="*/ 2032858 h 3811169"/>
              <a:gd name="connsiteX76" fmla="*/ 2547090 w 2772385"/>
              <a:gd name="connsiteY76" fmla="*/ 1948711 h 3811169"/>
              <a:gd name="connsiteX77" fmla="*/ 2692946 w 2772385"/>
              <a:gd name="connsiteY77" fmla="*/ 1460657 h 3811169"/>
              <a:gd name="connsiteX78" fmla="*/ 2636848 w 2772385"/>
              <a:gd name="connsiteY78" fmla="*/ 1354071 h 3811169"/>
              <a:gd name="connsiteX79" fmla="*/ 2479772 w 2772385"/>
              <a:gd name="connsiteY79" fmla="*/ 798699 h 3811169"/>
              <a:gd name="connsiteX80" fmla="*/ 2737825 w 2772385"/>
              <a:gd name="connsiteY80" fmla="*/ 675283 h 3811169"/>
              <a:gd name="connsiteX81" fmla="*/ 2709775 w 2772385"/>
              <a:gd name="connsiteY81" fmla="*/ 434061 h 3811169"/>
              <a:gd name="connsiteX82" fmla="*/ 2625628 w 2772385"/>
              <a:gd name="connsiteY82" fmla="*/ 86253 h 3811169"/>
              <a:gd name="connsiteX0" fmla="*/ 2625628 w 2772385"/>
              <a:gd name="connsiteY0" fmla="*/ 86253 h 3811169"/>
              <a:gd name="connsiteX1" fmla="*/ 2429284 w 2772385"/>
              <a:gd name="connsiteY1" fmla="*/ 2105 h 3811169"/>
              <a:gd name="connsiteX2" fmla="*/ 2188062 w 2772385"/>
              <a:gd name="connsiteY2" fmla="*/ 159180 h 3811169"/>
              <a:gd name="connsiteX3" fmla="*/ 2087086 w 2772385"/>
              <a:gd name="connsiteY3" fmla="*/ 198449 h 3811169"/>
              <a:gd name="connsiteX4" fmla="*/ 2137574 w 2772385"/>
              <a:gd name="connsiteY4" fmla="*/ 288206 h 3811169"/>
              <a:gd name="connsiteX5" fmla="*/ 2025378 w 2772385"/>
              <a:gd name="connsiteY5" fmla="*/ 450890 h 3811169"/>
              <a:gd name="connsiteX6" fmla="*/ 2131966 w 2772385"/>
              <a:gd name="connsiteY6" fmla="*/ 585526 h 3811169"/>
              <a:gd name="connsiteX7" fmla="*/ 2154403 w 2772385"/>
              <a:gd name="connsiteY7" fmla="*/ 708942 h 3811169"/>
              <a:gd name="connsiteX8" fmla="*/ 2025378 w 2772385"/>
              <a:gd name="connsiteY8" fmla="*/ 753820 h 3811169"/>
              <a:gd name="connsiteX9" fmla="*/ 1991719 w 2772385"/>
              <a:gd name="connsiteY9" fmla="*/ 821138 h 3811169"/>
              <a:gd name="connsiteX10" fmla="*/ 1991719 w 2772385"/>
              <a:gd name="connsiteY10" fmla="*/ 708942 h 3811169"/>
              <a:gd name="connsiteX11" fmla="*/ 1941230 w 2772385"/>
              <a:gd name="connsiteY11" fmla="*/ 669673 h 3811169"/>
              <a:gd name="connsiteX12" fmla="*/ 1778546 w 2772385"/>
              <a:gd name="connsiteY12" fmla="*/ 770649 h 3811169"/>
              <a:gd name="connsiteX13" fmla="*/ 1397078 w 2772385"/>
              <a:gd name="connsiteY13" fmla="*/ 579916 h 3811169"/>
              <a:gd name="connsiteX14" fmla="*/ 1660739 w 2772385"/>
              <a:gd name="connsiteY14" fmla="*/ 1129678 h 3811169"/>
              <a:gd name="connsiteX15" fmla="*/ 1795375 w 2772385"/>
              <a:gd name="connsiteY15" fmla="*/ 1225045 h 3811169"/>
              <a:gd name="connsiteX16" fmla="*/ 1643910 w 2772385"/>
              <a:gd name="connsiteY16" fmla="*/ 1449437 h 3811169"/>
              <a:gd name="connsiteX17" fmla="*/ 1722448 w 2772385"/>
              <a:gd name="connsiteY17" fmla="*/ 1668220 h 3811169"/>
              <a:gd name="connsiteX18" fmla="*/ 1812205 w 2772385"/>
              <a:gd name="connsiteY18" fmla="*/ 1662611 h 3811169"/>
              <a:gd name="connsiteX19" fmla="*/ 1621470 w 2772385"/>
              <a:gd name="connsiteY19" fmla="*/ 1858954 h 3811169"/>
              <a:gd name="connsiteX20" fmla="*/ 909024 w 2772385"/>
              <a:gd name="connsiteY20" fmla="*/ 1578463 h 3811169"/>
              <a:gd name="connsiteX21" fmla="*/ 454629 w 2772385"/>
              <a:gd name="connsiteY21" fmla="*/ 2605060 h 3811169"/>
              <a:gd name="connsiteX22" fmla="*/ 258286 w 2772385"/>
              <a:gd name="connsiteY22" fmla="*/ 2812623 h 3811169"/>
              <a:gd name="connsiteX23" fmla="*/ 39503 w 2772385"/>
              <a:gd name="connsiteY23" fmla="*/ 2857501 h 3811169"/>
              <a:gd name="connsiteX24" fmla="*/ 28282 w 2772385"/>
              <a:gd name="connsiteY24" fmla="*/ 2975307 h 3811169"/>
              <a:gd name="connsiteX25" fmla="*/ 258285 w 2772385"/>
              <a:gd name="connsiteY25" fmla="*/ 3087504 h 3811169"/>
              <a:gd name="connsiteX26" fmla="*/ 527559 w 2772385"/>
              <a:gd name="connsiteY26" fmla="*/ 2986527 h 3811169"/>
              <a:gd name="connsiteX27" fmla="*/ 488288 w 2772385"/>
              <a:gd name="connsiteY27" fmla="*/ 3154821 h 3811169"/>
              <a:gd name="connsiteX28" fmla="*/ 561215 w 2772385"/>
              <a:gd name="connsiteY28" fmla="*/ 3194090 h 3811169"/>
              <a:gd name="connsiteX29" fmla="*/ 381702 w 2772385"/>
              <a:gd name="connsiteY29" fmla="*/ 3592387 h 3811169"/>
              <a:gd name="connsiteX30" fmla="*/ 213408 w 2772385"/>
              <a:gd name="connsiteY30" fmla="*/ 3698973 h 3811169"/>
              <a:gd name="connsiteX31" fmla="*/ 280726 w 2772385"/>
              <a:gd name="connsiteY31" fmla="*/ 3811169 h 3811169"/>
              <a:gd name="connsiteX32" fmla="*/ 477068 w 2772385"/>
              <a:gd name="connsiteY32" fmla="*/ 3771902 h 3811169"/>
              <a:gd name="connsiteX33" fmla="*/ 622923 w 2772385"/>
              <a:gd name="connsiteY33" fmla="*/ 3547509 h 3811169"/>
              <a:gd name="connsiteX34" fmla="*/ 662193 w 2772385"/>
              <a:gd name="connsiteY34" fmla="*/ 3743852 h 3811169"/>
              <a:gd name="connsiteX35" fmla="*/ 735121 w 2772385"/>
              <a:gd name="connsiteY35" fmla="*/ 3732634 h 3811169"/>
              <a:gd name="connsiteX36" fmla="*/ 774389 w 2772385"/>
              <a:gd name="connsiteY36" fmla="*/ 3474581 h 3811169"/>
              <a:gd name="connsiteX37" fmla="*/ 695851 w 2772385"/>
              <a:gd name="connsiteY37" fmla="*/ 3238969 h 3811169"/>
              <a:gd name="connsiteX38" fmla="*/ 897805 w 2772385"/>
              <a:gd name="connsiteY38" fmla="*/ 2627499 h 3811169"/>
              <a:gd name="connsiteX39" fmla="*/ 1161466 w 2772385"/>
              <a:gd name="connsiteY39" fmla="*/ 2520912 h 3811169"/>
              <a:gd name="connsiteX40" fmla="*/ 1492445 w 2772385"/>
              <a:gd name="connsiteY40" fmla="*/ 2638718 h 3811169"/>
              <a:gd name="connsiteX41" fmla="*/ 1587812 w 2772385"/>
              <a:gd name="connsiteY41" fmla="*/ 2627499 h 3811169"/>
              <a:gd name="connsiteX42" fmla="*/ 1643910 w 2772385"/>
              <a:gd name="connsiteY42" fmla="*/ 2728476 h 3811169"/>
              <a:gd name="connsiteX43" fmla="*/ 1795375 w 2772385"/>
              <a:gd name="connsiteY43" fmla="*/ 2762134 h 3811169"/>
              <a:gd name="connsiteX44" fmla="*/ 1795375 w 2772385"/>
              <a:gd name="connsiteY44" fmla="*/ 2812623 h 3811169"/>
              <a:gd name="connsiteX45" fmla="*/ 1750497 w 2772385"/>
              <a:gd name="connsiteY45" fmla="*/ 3008967 h 3811169"/>
              <a:gd name="connsiteX46" fmla="*/ 1711228 w 2772385"/>
              <a:gd name="connsiteY46" fmla="*/ 3328726 h 3811169"/>
              <a:gd name="connsiteX47" fmla="*/ 1200735 w 2772385"/>
              <a:gd name="connsiteY47" fmla="*/ 3396044 h 3811169"/>
              <a:gd name="connsiteX48" fmla="*/ 1172686 w 2772385"/>
              <a:gd name="connsiteY48" fmla="*/ 3468971 h 3811169"/>
              <a:gd name="connsiteX49" fmla="*/ 1110978 w 2772385"/>
              <a:gd name="connsiteY49" fmla="*/ 3497020 h 3811169"/>
              <a:gd name="connsiteX50" fmla="*/ 1139027 w 2772385"/>
              <a:gd name="connsiteY50" fmla="*/ 3631656 h 3811169"/>
              <a:gd name="connsiteX51" fmla="*/ 1279272 w 2772385"/>
              <a:gd name="connsiteY51" fmla="*/ 3637266 h 3811169"/>
              <a:gd name="connsiteX52" fmla="*/ 1273662 w 2772385"/>
              <a:gd name="connsiteY52" fmla="*/ 3485801 h 3811169"/>
              <a:gd name="connsiteX53" fmla="*/ 1453176 w 2772385"/>
              <a:gd name="connsiteY53" fmla="*/ 3497020 h 3811169"/>
              <a:gd name="connsiteX54" fmla="*/ 1425127 w 2772385"/>
              <a:gd name="connsiteY54" fmla="*/ 3575558 h 3811169"/>
              <a:gd name="connsiteX55" fmla="*/ 1397078 w 2772385"/>
              <a:gd name="connsiteY55" fmla="*/ 3637266 h 3811169"/>
              <a:gd name="connsiteX56" fmla="*/ 1312931 w 2772385"/>
              <a:gd name="connsiteY56" fmla="*/ 3654095 h 3811169"/>
              <a:gd name="connsiteX57" fmla="*/ 1447567 w 2772385"/>
              <a:gd name="connsiteY57" fmla="*/ 3777511 h 3811169"/>
              <a:gd name="connsiteX58" fmla="*/ 1514884 w 2772385"/>
              <a:gd name="connsiteY58" fmla="*/ 3642876 h 3811169"/>
              <a:gd name="connsiteX59" fmla="*/ 1817814 w 2772385"/>
              <a:gd name="connsiteY59" fmla="*/ 3541899 h 3811169"/>
              <a:gd name="connsiteX60" fmla="*/ 2154403 w 2772385"/>
              <a:gd name="connsiteY60" fmla="*/ 3614826 h 3811169"/>
              <a:gd name="connsiteX61" fmla="*/ 2109525 w 2772385"/>
              <a:gd name="connsiteY61" fmla="*/ 3715803 h 3811169"/>
              <a:gd name="connsiteX62" fmla="*/ 2204892 w 2772385"/>
              <a:gd name="connsiteY62" fmla="*/ 3783121 h 3811169"/>
              <a:gd name="connsiteX63" fmla="*/ 2277819 w 2772385"/>
              <a:gd name="connsiteY63" fmla="*/ 3732633 h 3811169"/>
              <a:gd name="connsiteX64" fmla="*/ 2266600 w 2772385"/>
              <a:gd name="connsiteY64" fmla="*/ 3637266 h 3811169"/>
              <a:gd name="connsiteX65" fmla="*/ 2423675 w 2772385"/>
              <a:gd name="connsiteY65" fmla="*/ 3564338 h 3811169"/>
              <a:gd name="connsiteX66" fmla="*/ 2429284 w 2772385"/>
              <a:gd name="connsiteY66" fmla="*/ 3384824 h 3811169"/>
              <a:gd name="connsiteX67" fmla="*/ 1907572 w 2772385"/>
              <a:gd name="connsiteY67" fmla="*/ 3345556 h 3811169"/>
              <a:gd name="connsiteX68" fmla="*/ 1913181 w 2772385"/>
              <a:gd name="connsiteY68" fmla="*/ 3031406 h 3811169"/>
              <a:gd name="connsiteX69" fmla="*/ 1907571 w 2772385"/>
              <a:gd name="connsiteY69" fmla="*/ 3014576 h 3811169"/>
              <a:gd name="connsiteX70" fmla="*/ 1901962 w 2772385"/>
              <a:gd name="connsiteY70" fmla="*/ 2835062 h 3811169"/>
              <a:gd name="connsiteX71" fmla="*/ 1857083 w 2772385"/>
              <a:gd name="connsiteY71" fmla="*/ 2773354 h 3811169"/>
              <a:gd name="connsiteX72" fmla="*/ 2047817 w 2772385"/>
              <a:gd name="connsiteY72" fmla="*/ 2717256 h 3811169"/>
              <a:gd name="connsiteX73" fmla="*/ 2081476 w 2772385"/>
              <a:gd name="connsiteY73" fmla="*/ 2610669 h 3811169"/>
              <a:gd name="connsiteX74" fmla="*/ 2367576 w 2772385"/>
              <a:gd name="connsiteY74" fmla="*/ 2621889 h 3811169"/>
              <a:gd name="connsiteX75" fmla="*/ 2591969 w 2772385"/>
              <a:gd name="connsiteY75" fmla="*/ 2032858 h 3811169"/>
              <a:gd name="connsiteX76" fmla="*/ 2547090 w 2772385"/>
              <a:gd name="connsiteY76" fmla="*/ 1948711 h 3811169"/>
              <a:gd name="connsiteX77" fmla="*/ 2692946 w 2772385"/>
              <a:gd name="connsiteY77" fmla="*/ 1460657 h 3811169"/>
              <a:gd name="connsiteX78" fmla="*/ 2636848 w 2772385"/>
              <a:gd name="connsiteY78" fmla="*/ 1354071 h 3811169"/>
              <a:gd name="connsiteX79" fmla="*/ 2479772 w 2772385"/>
              <a:gd name="connsiteY79" fmla="*/ 798699 h 3811169"/>
              <a:gd name="connsiteX80" fmla="*/ 2737825 w 2772385"/>
              <a:gd name="connsiteY80" fmla="*/ 675283 h 3811169"/>
              <a:gd name="connsiteX81" fmla="*/ 2709775 w 2772385"/>
              <a:gd name="connsiteY81" fmla="*/ 434061 h 3811169"/>
              <a:gd name="connsiteX82" fmla="*/ 2625628 w 2772385"/>
              <a:gd name="connsiteY82" fmla="*/ 86253 h 3811169"/>
              <a:gd name="connsiteX0" fmla="*/ 2625628 w 2772385"/>
              <a:gd name="connsiteY0" fmla="*/ 86253 h 3816780"/>
              <a:gd name="connsiteX1" fmla="*/ 2429284 w 2772385"/>
              <a:gd name="connsiteY1" fmla="*/ 2105 h 3816780"/>
              <a:gd name="connsiteX2" fmla="*/ 2188062 w 2772385"/>
              <a:gd name="connsiteY2" fmla="*/ 159180 h 3816780"/>
              <a:gd name="connsiteX3" fmla="*/ 2087086 w 2772385"/>
              <a:gd name="connsiteY3" fmla="*/ 198449 h 3816780"/>
              <a:gd name="connsiteX4" fmla="*/ 2137574 w 2772385"/>
              <a:gd name="connsiteY4" fmla="*/ 288206 h 3816780"/>
              <a:gd name="connsiteX5" fmla="*/ 2025378 w 2772385"/>
              <a:gd name="connsiteY5" fmla="*/ 450890 h 3816780"/>
              <a:gd name="connsiteX6" fmla="*/ 2131966 w 2772385"/>
              <a:gd name="connsiteY6" fmla="*/ 585526 h 3816780"/>
              <a:gd name="connsiteX7" fmla="*/ 2154403 w 2772385"/>
              <a:gd name="connsiteY7" fmla="*/ 708942 h 3816780"/>
              <a:gd name="connsiteX8" fmla="*/ 2025378 w 2772385"/>
              <a:gd name="connsiteY8" fmla="*/ 753820 h 3816780"/>
              <a:gd name="connsiteX9" fmla="*/ 1991719 w 2772385"/>
              <a:gd name="connsiteY9" fmla="*/ 821138 h 3816780"/>
              <a:gd name="connsiteX10" fmla="*/ 1991719 w 2772385"/>
              <a:gd name="connsiteY10" fmla="*/ 708942 h 3816780"/>
              <a:gd name="connsiteX11" fmla="*/ 1941230 w 2772385"/>
              <a:gd name="connsiteY11" fmla="*/ 669673 h 3816780"/>
              <a:gd name="connsiteX12" fmla="*/ 1778546 w 2772385"/>
              <a:gd name="connsiteY12" fmla="*/ 770649 h 3816780"/>
              <a:gd name="connsiteX13" fmla="*/ 1397078 w 2772385"/>
              <a:gd name="connsiteY13" fmla="*/ 579916 h 3816780"/>
              <a:gd name="connsiteX14" fmla="*/ 1660739 w 2772385"/>
              <a:gd name="connsiteY14" fmla="*/ 1129678 h 3816780"/>
              <a:gd name="connsiteX15" fmla="*/ 1795375 w 2772385"/>
              <a:gd name="connsiteY15" fmla="*/ 1225045 h 3816780"/>
              <a:gd name="connsiteX16" fmla="*/ 1643910 w 2772385"/>
              <a:gd name="connsiteY16" fmla="*/ 1449437 h 3816780"/>
              <a:gd name="connsiteX17" fmla="*/ 1722448 w 2772385"/>
              <a:gd name="connsiteY17" fmla="*/ 1668220 h 3816780"/>
              <a:gd name="connsiteX18" fmla="*/ 1812205 w 2772385"/>
              <a:gd name="connsiteY18" fmla="*/ 1662611 h 3816780"/>
              <a:gd name="connsiteX19" fmla="*/ 1621470 w 2772385"/>
              <a:gd name="connsiteY19" fmla="*/ 1858954 h 3816780"/>
              <a:gd name="connsiteX20" fmla="*/ 909024 w 2772385"/>
              <a:gd name="connsiteY20" fmla="*/ 1578463 h 3816780"/>
              <a:gd name="connsiteX21" fmla="*/ 454629 w 2772385"/>
              <a:gd name="connsiteY21" fmla="*/ 2605060 h 3816780"/>
              <a:gd name="connsiteX22" fmla="*/ 258286 w 2772385"/>
              <a:gd name="connsiteY22" fmla="*/ 2812623 h 3816780"/>
              <a:gd name="connsiteX23" fmla="*/ 39503 w 2772385"/>
              <a:gd name="connsiteY23" fmla="*/ 2857501 h 3816780"/>
              <a:gd name="connsiteX24" fmla="*/ 28282 w 2772385"/>
              <a:gd name="connsiteY24" fmla="*/ 2975307 h 3816780"/>
              <a:gd name="connsiteX25" fmla="*/ 258285 w 2772385"/>
              <a:gd name="connsiteY25" fmla="*/ 3087504 h 3816780"/>
              <a:gd name="connsiteX26" fmla="*/ 527559 w 2772385"/>
              <a:gd name="connsiteY26" fmla="*/ 2986527 h 3816780"/>
              <a:gd name="connsiteX27" fmla="*/ 488288 w 2772385"/>
              <a:gd name="connsiteY27" fmla="*/ 3154821 h 3816780"/>
              <a:gd name="connsiteX28" fmla="*/ 561215 w 2772385"/>
              <a:gd name="connsiteY28" fmla="*/ 3194090 h 3816780"/>
              <a:gd name="connsiteX29" fmla="*/ 381702 w 2772385"/>
              <a:gd name="connsiteY29" fmla="*/ 3592387 h 3816780"/>
              <a:gd name="connsiteX30" fmla="*/ 213408 w 2772385"/>
              <a:gd name="connsiteY30" fmla="*/ 3698973 h 3816780"/>
              <a:gd name="connsiteX31" fmla="*/ 280726 w 2772385"/>
              <a:gd name="connsiteY31" fmla="*/ 3811169 h 3816780"/>
              <a:gd name="connsiteX32" fmla="*/ 477068 w 2772385"/>
              <a:gd name="connsiteY32" fmla="*/ 3771902 h 3816780"/>
              <a:gd name="connsiteX33" fmla="*/ 622923 w 2772385"/>
              <a:gd name="connsiteY33" fmla="*/ 3547509 h 3816780"/>
              <a:gd name="connsiteX34" fmla="*/ 662193 w 2772385"/>
              <a:gd name="connsiteY34" fmla="*/ 3743852 h 3816780"/>
              <a:gd name="connsiteX35" fmla="*/ 735121 w 2772385"/>
              <a:gd name="connsiteY35" fmla="*/ 3732634 h 3816780"/>
              <a:gd name="connsiteX36" fmla="*/ 774389 w 2772385"/>
              <a:gd name="connsiteY36" fmla="*/ 3474581 h 3816780"/>
              <a:gd name="connsiteX37" fmla="*/ 695851 w 2772385"/>
              <a:gd name="connsiteY37" fmla="*/ 3238969 h 3816780"/>
              <a:gd name="connsiteX38" fmla="*/ 897805 w 2772385"/>
              <a:gd name="connsiteY38" fmla="*/ 2627499 h 3816780"/>
              <a:gd name="connsiteX39" fmla="*/ 1161466 w 2772385"/>
              <a:gd name="connsiteY39" fmla="*/ 2520912 h 3816780"/>
              <a:gd name="connsiteX40" fmla="*/ 1492445 w 2772385"/>
              <a:gd name="connsiteY40" fmla="*/ 2638718 h 3816780"/>
              <a:gd name="connsiteX41" fmla="*/ 1587812 w 2772385"/>
              <a:gd name="connsiteY41" fmla="*/ 2627499 h 3816780"/>
              <a:gd name="connsiteX42" fmla="*/ 1643910 w 2772385"/>
              <a:gd name="connsiteY42" fmla="*/ 2728476 h 3816780"/>
              <a:gd name="connsiteX43" fmla="*/ 1795375 w 2772385"/>
              <a:gd name="connsiteY43" fmla="*/ 2762134 h 3816780"/>
              <a:gd name="connsiteX44" fmla="*/ 1795375 w 2772385"/>
              <a:gd name="connsiteY44" fmla="*/ 2812623 h 3816780"/>
              <a:gd name="connsiteX45" fmla="*/ 1750497 w 2772385"/>
              <a:gd name="connsiteY45" fmla="*/ 3008967 h 3816780"/>
              <a:gd name="connsiteX46" fmla="*/ 1711228 w 2772385"/>
              <a:gd name="connsiteY46" fmla="*/ 3328726 h 3816780"/>
              <a:gd name="connsiteX47" fmla="*/ 1200735 w 2772385"/>
              <a:gd name="connsiteY47" fmla="*/ 3396044 h 3816780"/>
              <a:gd name="connsiteX48" fmla="*/ 1172686 w 2772385"/>
              <a:gd name="connsiteY48" fmla="*/ 3468971 h 3816780"/>
              <a:gd name="connsiteX49" fmla="*/ 1110978 w 2772385"/>
              <a:gd name="connsiteY49" fmla="*/ 3497020 h 3816780"/>
              <a:gd name="connsiteX50" fmla="*/ 1139027 w 2772385"/>
              <a:gd name="connsiteY50" fmla="*/ 3631656 h 3816780"/>
              <a:gd name="connsiteX51" fmla="*/ 1279272 w 2772385"/>
              <a:gd name="connsiteY51" fmla="*/ 3637266 h 3816780"/>
              <a:gd name="connsiteX52" fmla="*/ 1273662 w 2772385"/>
              <a:gd name="connsiteY52" fmla="*/ 3485801 h 3816780"/>
              <a:gd name="connsiteX53" fmla="*/ 1453176 w 2772385"/>
              <a:gd name="connsiteY53" fmla="*/ 3497020 h 3816780"/>
              <a:gd name="connsiteX54" fmla="*/ 1425127 w 2772385"/>
              <a:gd name="connsiteY54" fmla="*/ 3575558 h 3816780"/>
              <a:gd name="connsiteX55" fmla="*/ 1397078 w 2772385"/>
              <a:gd name="connsiteY55" fmla="*/ 3637266 h 3816780"/>
              <a:gd name="connsiteX56" fmla="*/ 1312931 w 2772385"/>
              <a:gd name="connsiteY56" fmla="*/ 3654095 h 3816780"/>
              <a:gd name="connsiteX57" fmla="*/ 1447567 w 2772385"/>
              <a:gd name="connsiteY57" fmla="*/ 3777511 h 3816780"/>
              <a:gd name="connsiteX58" fmla="*/ 1514884 w 2772385"/>
              <a:gd name="connsiteY58" fmla="*/ 3642876 h 3816780"/>
              <a:gd name="connsiteX59" fmla="*/ 1817814 w 2772385"/>
              <a:gd name="connsiteY59" fmla="*/ 3541899 h 3816780"/>
              <a:gd name="connsiteX60" fmla="*/ 2154403 w 2772385"/>
              <a:gd name="connsiteY60" fmla="*/ 3614826 h 3816780"/>
              <a:gd name="connsiteX61" fmla="*/ 2109525 w 2772385"/>
              <a:gd name="connsiteY61" fmla="*/ 3715803 h 3816780"/>
              <a:gd name="connsiteX62" fmla="*/ 2193672 w 2772385"/>
              <a:gd name="connsiteY62" fmla="*/ 3816780 h 3816780"/>
              <a:gd name="connsiteX63" fmla="*/ 2277819 w 2772385"/>
              <a:gd name="connsiteY63" fmla="*/ 3732633 h 3816780"/>
              <a:gd name="connsiteX64" fmla="*/ 2266600 w 2772385"/>
              <a:gd name="connsiteY64" fmla="*/ 3637266 h 3816780"/>
              <a:gd name="connsiteX65" fmla="*/ 2423675 w 2772385"/>
              <a:gd name="connsiteY65" fmla="*/ 3564338 h 3816780"/>
              <a:gd name="connsiteX66" fmla="*/ 2429284 w 2772385"/>
              <a:gd name="connsiteY66" fmla="*/ 3384824 h 3816780"/>
              <a:gd name="connsiteX67" fmla="*/ 1907572 w 2772385"/>
              <a:gd name="connsiteY67" fmla="*/ 3345556 h 3816780"/>
              <a:gd name="connsiteX68" fmla="*/ 1913181 w 2772385"/>
              <a:gd name="connsiteY68" fmla="*/ 3031406 h 3816780"/>
              <a:gd name="connsiteX69" fmla="*/ 1907571 w 2772385"/>
              <a:gd name="connsiteY69" fmla="*/ 3014576 h 3816780"/>
              <a:gd name="connsiteX70" fmla="*/ 1901962 w 2772385"/>
              <a:gd name="connsiteY70" fmla="*/ 2835062 h 3816780"/>
              <a:gd name="connsiteX71" fmla="*/ 1857083 w 2772385"/>
              <a:gd name="connsiteY71" fmla="*/ 2773354 h 3816780"/>
              <a:gd name="connsiteX72" fmla="*/ 2047817 w 2772385"/>
              <a:gd name="connsiteY72" fmla="*/ 2717256 h 3816780"/>
              <a:gd name="connsiteX73" fmla="*/ 2081476 w 2772385"/>
              <a:gd name="connsiteY73" fmla="*/ 2610669 h 3816780"/>
              <a:gd name="connsiteX74" fmla="*/ 2367576 w 2772385"/>
              <a:gd name="connsiteY74" fmla="*/ 2621889 h 3816780"/>
              <a:gd name="connsiteX75" fmla="*/ 2591969 w 2772385"/>
              <a:gd name="connsiteY75" fmla="*/ 2032858 h 3816780"/>
              <a:gd name="connsiteX76" fmla="*/ 2547090 w 2772385"/>
              <a:gd name="connsiteY76" fmla="*/ 1948711 h 3816780"/>
              <a:gd name="connsiteX77" fmla="*/ 2692946 w 2772385"/>
              <a:gd name="connsiteY77" fmla="*/ 1460657 h 3816780"/>
              <a:gd name="connsiteX78" fmla="*/ 2636848 w 2772385"/>
              <a:gd name="connsiteY78" fmla="*/ 1354071 h 3816780"/>
              <a:gd name="connsiteX79" fmla="*/ 2479772 w 2772385"/>
              <a:gd name="connsiteY79" fmla="*/ 798699 h 3816780"/>
              <a:gd name="connsiteX80" fmla="*/ 2737825 w 2772385"/>
              <a:gd name="connsiteY80" fmla="*/ 675283 h 3816780"/>
              <a:gd name="connsiteX81" fmla="*/ 2709775 w 2772385"/>
              <a:gd name="connsiteY81" fmla="*/ 434061 h 3816780"/>
              <a:gd name="connsiteX82" fmla="*/ 2625628 w 2772385"/>
              <a:gd name="connsiteY82" fmla="*/ 86253 h 3816780"/>
              <a:gd name="connsiteX0" fmla="*/ 2625628 w 2772385"/>
              <a:gd name="connsiteY0" fmla="*/ 86253 h 3816780"/>
              <a:gd name="connsiteX1" fmla="*/ 2429284 w 2772385"/>
              <a:gd name="connsiteY1" fmla="*/ 2105 h 3816780"/>
              <a:gd name="connsiteX2" fmla="*/ 2188062 w 2772385"/>
              <a:gd name="connsiteY2" fmla="*/ 159180 h 3816780"/>
              <a:gd name="connsiteX3" fmla="*/ 2087086 w 2772385"/>
              <a:gd name="connsiteY3" fmla="*/ 198449 h 3816780"/>
              <a:gd name="connsiteX4" fmla="*/ 2137574 w 2772385"/>
              <a:gd name="connsiteY4" fmla="*/ 288206 h 3816780"/>
              <a:gd name="connsiteX5" fmla="*/ 2025378 w 2772385"/>
              <a:gd name="connsiteY5" fmla="*/ 450890 h 3816780"/>
              <a:gd name="connsiteX6" fmla="*/ 2131966 w 2772385"/>
              <a:gd name="connsiteY6" fmla="*/ 585526 h 3816780"/>
              <a:gd name="connsiteX7" fmla="*/ 2154403 w 2772385"/>
              <a:gd name="connsiteY7" fmla="*/ 708942 h 3816780"/>
              <a:gd name="connsiteX8" fmla="*/ 2025378 w 2772385"/>
              <a:gd name="connsiteY8" fmla="*/ 753820 h 3816780"/>
              <a:gd name="connsiteX9" fmla="*/ 1991719 w 2772385"/>
              <a:gd name="connsiteY9" fmla="*/ 821138 h 3816780"/>
              <a:gd name="connsiteX10" fmla="*/ 1991719 w 2772385"/>
              <a:gd name="connsiteY10" fmla="*/ 708942 h 3816780"/>
              <a:gd name="connsiteX11" fmla="*/ 1941230 w 2772385"/>
              <a:gd name="connsiteY11" fmla="*/ 669673 h 3816780"/>
              <a:gd name="connsiteX12" fmla="*/ 1778546 w 2772385"/>
              <a:gd name="connsiteY12" fmla="*/ 770649 h 3816780"/>
              <a:gd name="connsiteX13" fmla="*/ 1397078 w 2772385"/>
              <a:gd name="connsiteY13" fmla="*/ 579916 h 3816780"/>
              <a:gd name="connsiteX14" fmla="*/ 1660739 w 2772385"/>
              <a:gd name="connsiteY14" fmla="*/ 1129678 h 3816780"/>
              <a:gd name="connsiteX15" fmla="*/ 1795375 w 2772385"/>
              <a:gd name="connsiteY15" fmla="*/ 1225045 h 3816780"/>
              <a:gd name="connsiteX16" fmla="*/ 1643910 w 2772385"/>
              <a:gd name="connsiteY16" fmla="*/ 1449437 h 3816780"/>
              <a:gd name="connsiteX17" fmla="*/ 1722448 w 2772385"/>
              <a:gd name="connsiteY17" fmla="*/ 1668220 h 3816780"/>
              <a:gd name="connsiteX18" fmla="*/ 1812205 w 2772385"/>
              <a:gd name="connsiteY18" fmla="*/ 1662611 h 3816780"/>
              <a:gd name="connsiteX19" fmla="*/ 1621470 w 2772385"/>
              <a:gd name="connsiteY19" fmla="*/ 1858954 h 3816780"/>
              <a:gd name="connsiteX20" fmla="*/ 909024 w 2772385"/>
              <a:gd name="connsiteY20" fmla="*/ 1578463 h 3816780"/>
              <a:gd name="connsiteX21" fmla="*/ 454629 w 2772385"/>
              <a:gd name="connsiteY21" fmla="*/ 2605060 h 3816780"/>
              <a:gd name="connsiteX22" fmla="*/ 258286 w 2772385"/>
              <a:gd name="connsiteY22" fmla="*/ 2812623 h 3816780"/>
              <a:gd name="connsiteX23" fmla="*/ 39503 w 2772385"/>
              <a:gd name="connsiteY23" fmla="*/ 2857501 h 3816780"/>
              <a:gd name="connsiteX24" fmla="*/ 28282 w 2772385"/>
              <a:gd name="connsiteY24" fmla="*/ 2975307 h 3816780"/>
              <a:gd name="connsiteX25" fmla="*/ 258285 w 2772385"/>
              <a:gd name="connsiteY25" fmla="*/ 3087504 h 3816780"/>
              <a:gd name="connsiteX26" fmla="*/ 527559 w 2772385"/>
              <a:gd name="connsiteY26" fmla="*/ 2986527 h 3816780"/>
              <a:gd name="connsiteX27" fmla="*/ 488288 w 2772385"/>
              <a:gd name="connsiteY27" fmla="*/ 3154821 h 3816780"/>
              <a:gd name="connsiteX28" fmla="*/ 561215 w 2772385"/>
              <a:gd name="connsiteY28" fmla="*/ 3194090 h 3816780"/>
              <a:gd name="connsiteX29" fmla="*/ 381702 w 2772385"/>
              <a:gd name="connsiteY29" fmla="*/ 3592387 h 3816780"/>
              <a:gd name="connsiteX30" fmla="*/ 213408 w 2772385"/>
              <a:gd name="connsiteY30" fmla="*/ 3698973 h 3816780"/>
              <a:gd name="connsiteX31" fmla="*/ 280726 w 2772385"/>
              <a:gd name="connsiteY31" fmla="*/ 3811169 h 3816780"/>
              <a:gd name="connsiteX32" fmla="*/ 477068 w 2772385"/>
              <a:gd name="connsiteY32" fmla="*/ 3771902 h 3816780"/>
              <a:gd name="connsiteX33" fmla="*/ 622923 w 2772385"/>
              <a:gd name="connsiteY33" fmla="*/ 3547509 h 3816780"/>
              <a:gd name="connsiteX34" fmla="*/ 662193 w 2772385"/>
              <a:gd name="connsiteY34" fmla="*/ 3743852 h 3816780"/>
              <a:gd name="connsiteX35" fmla="*/ 735121 w 2772385"/>
              <a:gd name="connsiteY35" fmla="*/ 3732634 h 3816780"/>
              <a:gd name="connsiteX36" fmla="*/ 774389 w 2772385"/>
              <a:gd name="connsiteY36" fmla="*/ 3474581 h 3816780"/>
              <a:gd name="connsiteX37" fmla="*/ 695851 w 2772385"/>
              <a:gd name="connsiteY37" fmla="*/ 3238969 h 3816780"/>
              <a:gd name="connsiteX38" fmla="*/ 897805 w 2772385"/>
              <a:gd name="connsiteY38" fmla="*/ 2627499 h 3816780"/>
              <a:gd name="connsiteX39" fmla="*/ 1161466 w 2772385"/>
              <a:gd name="connsiteY39" fmla="*/ 2520912 h 3816780"/>
              <a:gd name="connsiteX40" fmla="*/ 1492445 w 2772385"/>
              <a:gd name="connsiteY40" fmla="*/ 2638718 h 3816780"/>
              <a:gd name="connsiteX41" fmla="*/ 1587812 w 2772385"/>
              <a:gd name="connsiteY41" fmla="*/ 2627499 h 3816780"/>
              <a:gd name="connsiteX42" fmla="*/ 1643910 w 2772385"/>
              <a:gd name="connsiteY42" fmla="*/ 2728476 h 3816780"/>
              <a:gd name="connsiteX43" fmla="*/ 1795375 w 2772385"/>
              <a:gd name="connsiteY43" fmla="*/ 2762134 h 3816780"/>
              <a:gd name="connsiteX44" fmla="*/ 1795375 w 2772385"/>
              <a:gd name="connsiteY44" fmla="*/ 2812623 h 3816780"/>
              <a:gd name="connsiteX45" fmla="*/ 1750497 w 2772385"/>
              <a:gd name="connsiteY45" fmla="*/ 3008967 h 3816780"/>
              <a:gd name="connsiteX46" fmla="*/ 1711228 w 2772385"/>
              <a:gd name="connsiteY46" fmla="*/ 3328726 h 3816780"/>
              <a:gd name="connsiteX47" fmla="*/ 1200735 w 2772385"/>
              <a:gd name="connsiteY47" fmla="*/ 3396044 h 3816780"/>
              <a:gd name="connsiteX48" fmla="*/ 1172686 w 2772385"/>
              <a:gd name="connsiteY48" fmla="*/ 3468971 h 3816780"/>
              <a:gd name="connsiteX49" fmla="*/ 1110978 w 2772385"/>
              <a:gd name="connsiteY49" fmla="*/ 3497020 h 3816780"/>
              <a:gd name="connsiteX50" fmla="*/ 1139027 w 2772385"/>
              <a:gd name="connsiteY50" fmla="*/ 3631656 h 3816780"/>
              <a:gd name="connsiteX51" fmla="*/ 1279272 w 2772385"/>
              <a:gd name="connsiteY51" fmla="*/ 3637266 h 3816780"/>
              <a:gd name="connsiteX52" fmla="*/ 1273662 w 2772385"/>
              <a:gd name="connsiteY52" fmla="*/ 3485801 h 3816780"/>
              <a:gd name="connsiteX53" fmla="*/ 1453176 w 2772385"/>
              <a:gd name="connsiteY53" fmla="*/ 3497020 h 3816780"/>
              <a:gd name="connsiteX54" fmla="*/ 1425127 w 2772385"/>
              <a:gd name="connsiteY54" fmla="*/ 3575558 h 3816780"/>
              <a:gd name="connsiteX55" fmla="*/ 1397078 w 2772385"/>
              <a:gd name="connsiteY55" fmla="*/ 3637266 h 3816780"/>
              <a:gd name="connsiteX56" fmla="*/ 1340980 w 2772385"/>
              <a:gd name="connsiteY56" fmla="*/ 3704584 h 3816780"/>
              <a:gd name="connsiteX57" fmla="*/ 1447567 w 2772385"/>
              <a:gd name="connsiteY57" fmla="*/ 3777511 h 3816780"/>
              <a:gd name="connsiteX58" fmla="*/ 1514884 w 2772385"/>
              <a:gd name="connsiteY58" fmla="*/ 3642876 h 3816780"/>
              <a:gd name="connsiteX59" fmla="*/ 1817814 w 2772385"/>
              <a:gd name="connsiteY59" fmla="*/ 3541899 h 3816780"/>
              <a:gd name="connsiteX60" fmla="*/ 2154403 w 2772385"/>
              <a:gd name="connsiteY60" fmla="*/ 3614826 h 3816780"/>
              <a:gd name="connsiteX61" fmla="*/ 2109525 w 2772385"/>
              <a:gd name="connsiteY61" fmla="*/ 3715803 h 3816780"/>
              <a:gd name="connsiteX62" fmla="*/ 2193672 w 2772385"/>
              <a:gd name="connsiteY62" fmla="*/ 3816780 h 3816780"/>
              <a:gd name="connsiteX63" fmla="*/ 2277819 w 2772385"/>
              <a:gd name="connsiteY63" fmla="*/ 3732633 h 3816780"/>
              <a:gd name="connsiteX64" fmla="*/ 2266600 w 2772385"/>
              <a:gd name="connsiteY64" fmla="*/ 3637266 h 3816780"/>
              <a:gd name="connsiteX65" fmla="*/ 2423675 w 2772385"/>
              <a:gd name="connsiteY65" fmla="*/ 3564338 h 3816780"/>
              <a:gd name="connsiteX66" fmla="*/ 2429284 w 2772385"/>
              <a:gd name="connsiteY66" fmla="*/ 3384824 h 3816780"/>
              <a:gd name="connsiteX67" fmla="*/ 1907572 w 2772385"/>
              <a:gd name="connsiteY67" fmla="*/ 3345556 h 3816780"/>
              <a:gd name="connsiteX68" fmla="*/ 1913181 w 2772385"/>
              <a:gd name="connsiteY68" fmla="*/ 3031406 h 3816780"/>
              <a:gd name="connsiteX69" fmla="*/ 1907571 w 2772385"/>
              <a:gd name="connsiteY69" fmla="*/ 3014576 h 3816780"/>
              <a:gd name="connsiteX70" fmla="*/ 1901962 w 2772385"/>
              <a:gd name="connsiteY70" fmla="*/ 2835062 h 3816780"/>
              <a:gd name="connsiteX71" fmla="*/ 1857083 w 2772385"/>
              <a:gd name="connsiteY71" fmla="*/ 2773354 h 3816780"/>
              <a:gd name="connsiteX72" fmla="*/ 2047817 w 2772385"/>
              <a:gd name="connsiteY72" fmla="*/ 2717256 h 3816780"/>
              <a:gd name="connsiteX73" fmla="*/ 2081476 w 2772385"/>
              <a:gd name="connsiteY73" fmla="*/ 2610669 h 3816780"/>
              <a:gd name="connsiteX74" fmla="*/ 2367576 w 2772385"/>
              <a:gd name="connsiteY74" fmla="*/ 2621889 h 3816780"/>
              <a:gd name="connsiteX75" fmla="*/ 2591969 w 2772385"/>
              <a:gd name="connsiteY75" fmla="*/ 2032858 h 3816780"/>
              <a:gd name="connsiteX76" fmla="*/ 2547090 w 2772385"/>
              <a:gd name="connsiteY76" fmla="*/ 1948711 h 3816780"/>
              <a:gd name="connsiteX77" fmla="*/ 2692946 w 2772385"/>
              <a:gd name="connsiteY77" fmla="*/ 1460657 h 3816780"/>
              <a:gd name="connsiteX78" fmla="*/ 2636848 w 2772385"/>
              <a:gd name="connsiteY78" fmla="*/ 1354071 h 3816780"/>
              <a:gd name="connsiteX79" fmla="*/ 2479772 w 2772385"/>
              <a:gd name="connsiteY79" fmla="*/ 798699 h 3816780"/>
              <a:gd name="connsiteX80" fmla="*/ 2737825 w 2772385"/>
              <a:gd name="connsiteY80" fmla="*/ 675283 h 3816780"/>
              <a:gd name="connsiteX81" fmla="*/ 2709775 w 2772385"/>
              <a:gd name="connsiteY81" fmla="*/ 434061 h 3816780"/>
              <a:gd name="connsiteX82" fmla="*/ 2625628 w 2772385"/>
              <a:gd name="connsiteY82" fmla="*/ 86253 h 3816780"/>
              <a:gd name="connsiteX0" fmla="*/ 2625628 w 2772385"/>
              <a:gd name="connsiteY0" fmla="*/ 86253 h 3816780"/>
              <a:gd name="connsiteX1" fmla="*/ 2429284 w 2772385"/>
              <a:gd name="connsiteY1" fmla="*/ 2105 h 3816780"/>
              <a:gd name="connsiteX2" fmla="*/ 2188062 w 2772385"/>
              <a:gd name="connsiteY2" fmla="*/ 159180 h 3816780"/>
              <a:gd name="connsiteX3" fmla="*/ 2087086 w 2772385"/>
              <a:gd name="connsiteY3" fmla="*/ 198449 h 3816780"/>
              <a:gd name="connsiteX4" fmla="*/ 2137574 w 2772385"/>
              <a:gd name="connsiteY4" fmla="*/ 288206 h 3816780"/>
              <a:gd name="connsiteX5" fmla="*/ 2025378 w 2772385"/>
              <a:gd name="connsiteY5" fmla="*/ 450890 h 3816780"/>
              <a:gd name="connsiteX6" fmla="*/ 2131966 w 2772385"/>
              <a:gd name="connsiteY6" fmla="*/ 585526 h 3816780"/>
              <a:gd name="connsiteX7" fmla="*/ 2154403 w 2772385"/>
              <a:gd name="connsiteY7" fmla="*/ 708942 h 3816780"/>
              <a:gd name="connsiteX8" fmla="*/ 2025378 w 2772385"/>
              <a:gd name="connsiteY8" fmla="*/ 753820 h 3816780"/>
              <a:gd name="connsiteX9" fmla="*/ 1991719 w 2772385"/>
              <a:gd name="connsiteY9" fmla="*/ 821138 h 3816780"/>
              <a:gd name="connsiteX10" fmla="*/ 1991719 w 2772385"/>
              <a:gd name="connsiteY10" fmla="*/ 708942 h 3816780"/>
              <a:gd name="connsiteX11" fmla="*/ 1941230 w 2772385"/>
              <a:gd name="connsiteY11" fmla="*/ 669673 h 3816780"/>
              <a:gd name="connsiteX12" fmla="*/ 1778546 w 2772385"/>
              <a:gd name="connsiteY12" fmla="*/ 770649 h 3816780"/>
              <a:gd name="connsiteX13" fmla="*/ 1397078 w 2772385"/>
              <a:gd name="connsiteY13" fmla="*/ 579916 h 3816780"/>
              <a:gd name="connsiteX14" fmla="*/ 1660739 w 2772385"/>
              <a:gd name="connsiteY14" fmla="*/ 1129678 h 3816780"/>
              <a:gd name="connsiteX15" fmla="*/ 1795375 w 2772385"/>
              <a:gd name="connsiteY15" fmla="*/ 1225045 h 3816780"/>
              <a:gd name="connsiteX16" fmla="*/ 1643910 w 2772385"/>
              <a:gd name="connsiteY16" fmla="*/ 1449437 h 3816780"/>
              <a:gd name="connsiteX17" fmla="*/ 1722448 w 2772385"/>
              <a:gd name="connsiteY17" fmla="*/ 1668220 h 3816780"/>
              <a:gd name="connsiteX18" fmla="*/ 1812205 w 2772385"/>
              <a:gd name="connsiteY18" fmla="*/ 1662611 h 3816780"/>
              <a:gd name="connsiteX19" fmla="*/ 1621470 w 2772385"/>
              <a:gd name="connsiteY19" fmla="*/ 1858954 h 3816780"/>
              <a:gd name="connsiteX20" fmla="*/ 909024 w 2772385"/>
              <a:gd name="connsiteY20" fmla="*/ 1578463 h 3816780"/>
              <a:gd name="connsiteX21" fmla="*/ 454629 w 2772385"/>
              <a:gd name="connsiteY21" fmla="*/ 2605060 h 3816780"/>
              <a:gd name="connsiteX22" fmla="*/ 258286 w 2772385"/>
              <a:gd name="connsiteY22" fmla="*/ 2812623 h 3816780"/>
              <a:gd name="connsiteX23" fmla="*/ 39503 w 2772385"/>
              <a:gd name="connsiteY23" fmla="*/ 2857501 h 3816780"/>
              <a:gd name="connsiteX24" fmla="*/ 28282 w 2772385"/>
              <a:gd name="connsiteY24" fmla="*/ 2975307 h 3816780"/>
              <a:gd name="connsiteX25" fmla="*/ 258285 w 2772385"/>
              <a:gd name="connsiteY25" fmla="*/ 3087504 h 3816780"/>
              <a:gd name="connsiteX26" fmla="*/ 527559 w 2772385"/>
              <a:gd name="connsiteY26" fmla="*/ 2986527 h 3816780"/>
              <a:gd name="connsiteX27" fmla="*/ 488288 w 2772385"/>
              <a:gd name="connsiteY27" fmla="*/ 3154821 h 3816780"/>
              <a:gd name="connsiteX28" fmla="*/ 561215 w 2772385"/>
              <a:gd name="connsiteY28" fmla="*/ 3194090 h 3816780"/>
              <a:gd name="connsiteX29" fmla="*/ 381702 w 2772385"/>
              <a:gd name="connsiteY29" fmla="*/ 3592387 h 3816780"/>
              <a:gd name="connsiteX30" fmla="*/ 213408 w 2772385"/>
              <a:gd name="connsiteY30" fmla="*/ 3698973 h 3816780"/>
              <a:gd name="connsiteX31" fmla="*/ 280726 w 2772385"/>
              <a:gd name="connsiteY31" fmla="*/ 3811169 h 3816780"/>
              <a:gd name="connsiteX32" fmla="*/ 477068 w 2772385"/>
              <a:gd name="connsiteY32" fmla="*/ 3771902 h 3816780"/>
              <a:gd name="connsiteX33" fmla="*/ 622923 w 2772385"/>
              <a:gd name="connsiteY33" fmla="*/ 3547509 h 3816780"/>
              <a:gd name="connsiteX34" fmla="*/ 662193 w 2772385"/>
              <a:gd name="connsiteY34" fmla="*/ 3743852 h 3816780"/>
              <a:gd name="connsiteX35" fmla="*/ 735121 w 2772385"/>
              <a:gd name="connsiteY35" fmla="*/ 3732634 h 3816780"/>
              <a:gd name="connsiteX36" fmla="*/ 774389 w 2772385"/>
              <a:gd name="connsiteY36" fmla="*/ 3474581 h 3816780"/>
              <a:gd name="connsiteX37" fmla="*/ 695851 w 2772385"/>
              <a:gd name="connsiteY37" fmla="*/ 3238969 h 3816780"/>
              <a:gd name="connsiteX38" fmla="*/ 897805 w 2772385"/>
              <a:gd name="connsiteY38" fmla="*/ 2627499 h 3816780"/>
              <a:gd name="connsiteX39" fmla="*/ 1161466 w 2772385"/>
              <a:gd name="connsiteY39" fmla="*/ 2520912 h 3816780"/>
              <a:gd name="connsiteX40" fmla="*/ 1492445 w 2772385"/>
              <a:gd name="connsiteY40" fmla="*/ 2638718 h 3816780"/>
              <a:gd name="connsiteX41" fmla="*/ 1587812 w 2772385"/>
              <a:gd name="connsiteY41" fmla="*/ 2627499 h 3816780"/>
              <a:gd name="connsiteX42" fmla="*/ 1643910 w 2772385"/>
              <a:gd name="connsiteY42" fmla="*/ 2728476 h 3816780"/>
              <a:gd name="connsiteX43" fmla="*/ 1795375 w 2772385"/>
              <a:gd name="connsiteY43" fmla="*/ 2762134 h 3816780"/>
              <a:gd name="connsiteX44" fmla="*/ 1795375 w 2772385"/>
              <a:gd name="connsiteY44" fmla="*/ 2812623 h 3816780"/>
              <a:gd name="connsiteX45" fmla="*/ 1750497 w 2772385"/>
              <a:gd name="connsiteY45" fmla="*/ 3008967 h 3816780"/>
              <a:gd name="connsiteX46" fmla="*/ 1711228 w 2772385"/>
              <a:gd name="connsiteY46" fmla="*/ 3328726 h 3816780"/>
              <a:gd name="connsiteX47" fmla="*/ 1200735 w 2772385"/>
              <a:gd name="connsiteY47" fmla="*/ 3396044 h 3816780"/>
              <a:gd name="connsiteX48" fmla="*/ 1172686 w 2772385"/>
              <a:gd name="connsiteY48" fmla="*/ 3468971 h 3816780"/>
              <a:gd name="connsiteX49" fmla="*/ 1110978 w 2772385"/>
              <a:gd name="connsiteY49" fmla="*/ 3497020 h 3816780"/>
              <a:gd name="connsiteX50" fmla="*/ 1139027 w 2772385"/>
              <a:gd name="connsiteY50" fmla="*/ 3631656 h 3816780"/>
              <a:gd name="connsiteX51" fmla="*/ 1279272 w 2772385"/>
              <a:gd name="connsiteY51" fmla="*/ 3637266 h 3816780"/>
              <a:gd name="connsiteX52" fmla="*/ 1273662 w 2772385"/>
              <a:gd name="connsiteY52" fmla="*/ 3485801 h 3816780"/>
              <a:gd name="connsiteX53" fmla="*/ 1453176 w 2772385"/>
              <a:gd name="connsiteY53" fmla="*/ 3497020 h 3816780"/>
              <a:gd name="connsiteX54" fmla="*/ 1425127 w 2772385"/>
              <a:gd name="connsiteY54" fmla="*/ 3575558 h 3816780"/>
              <a:gd name="connsiteX55" fmla="*/ 1397078 w 2772385"/>
              <a:gd name="connsiteY55" fmla="*/ 3637266 h 3816780"/>
              <a:gd name="connsiteX56" fmla="*/ 1340980 w 2772385"/>
              <a:gd name="connsiteY56" fmla="*/ 3704584 h 3816780"/>
              <a:gd name="connsiteX57" fmla="*/ 1447567 w 2772385"/>
              <a:gd name="connsiteY57" fmla="*/ 3777511 h 3816780"/>
              <a:gd name="connsiteX58" fmla="*/ 1514884 w 2772385"/>
              <a:gd name="connsiteY58" fmla="*/ 3642876 h 3816780"/>
              <a:gd name="connsiteX59" fmla="*/ 1817814 w 2772385"/>
              <a:gd name="connsiteY59" fmla="*/ 3541899 h 3816780"/>
              <a:gd name="connsiteX60" fmla="*/ 2154403 w 2772385"/>
              <a:gd name="connsiteY60" fmla="*/ 3614826 h 3816780"/>
              <a:gd name="connsiteX61" fmla="*/ 2109525 w 2772385"/>
              <a:gd name="connsiteY61" fmla="*/ 3715803 h 3816780"/>
              <a:gd name="connsiteX62" fmla="*/ 2193672 w 2772385"/>
              <a:gd name="connsiteY62" fmla="*/ 3816780 h 3816780"/>
              <a:gd name="connsiteX63" fmla="*/ 2277819 w 2772385"/>
              <a:gd name="connsiteY63" fmla="*/ 3732633 h 3816780"/>
              <a:gd name="connsiteX64" fmla="*/ 2266600 w 2772385"/>
              <a:gd name="connsiteY64" fmla="*/ 3637266 h 3816780"/>
              <a:gd name="connsiteX65" fmla="*/ 2423675 w 2772385"/>
              <a:gd name="connsiteY65" fmla="*/ 3564338 h 3816780"/>
              <a:gd name="connsiteX66" fmla="*/ 2429284 w 2772385"/>
              <a:gd name="connsiteY66" fmla="*/ 3384824 h 3816780"/>
              <a:gd name="connsiteX67" fmla="*/ 1907572 w 2772385"/>
              <a:gd name="connsiteY67" fmla="*/ 3345556 h 3816780"/>
              <a:gd name="connsiteX68" fmla="*/ 1913181 w 2772385"/>
              <a:gd name="connsiteY68" fmla="*/ 3031406 h 3816780"/>
              <a:gd name="connsiteX69" fmla="*/ 1907571 w 2772385"/>
              <a:gd name="connsiteY69" fmla="*/ 3014576 h 3816780"/>
              <a:gd name="connsiteX70" fmla="*/ 1901962 w 2772385"/>
              <a:gd name="connsiteY70" fmla="*/ 2835062 h 3816780"/>
              <a:gd name="connsiteX71" fmla="*/ 1857083 w 2772385"/>
              <a:gd name="connsiteY71" fmla="*/ 2773354 h 3816780"/>
              <a:gd name="connsiteX72" fmla="*/ 2047817 w 2772385"/>
              <a:gd name="connsiteY72" fmla="*/ 2717256 h 3816780"/>
              <a:gd name="connsiteX73" fmla="*/ 2081476 w 2772385"/>
              <a:gd name="connsiteY73" fmla="*/ 2610669 h 3816780"/>
              <a:gd name="connsiteX74" fmla="*/ 2367576 w 2772385"/>
              <a:gd name="connsiteY74" fmla="*/ 2621889 h 3816780"/>
              <a:gd name="connsiteX75" fmla="*/ 2591969 w 2772385"/>
              <a:gd name="connsiteY75" fmla="*/ 2032858 h 3816780"/>
              <a:gd name="connsiteX76" fmla="*/ 2547090 w 2772385"/>
              <a:gd name="connsiteY76" fmla="*/ 1948711 h 3816780"/>
              <a:gd name="connsiteX77" fmla="*/ 2692946 w 2772385"/>
              <a:gd name="connsiteY77" fmla="*/ 1460657 h 3816780"/>
              <a:gd name="connsiteX78" fmla="*/ 2636848 w 2772385"/>
              <a:gd name="connsiteY78" fmla="*/ 1354071 h 3816780"/>
              <a:gd name="connsiteX79" fmla="*/ 2479772 w 2772385"/>
              <a:gd name="connsiteY79" fmla="*/ 798699 h 3816780"/>
              <a:gd name="connsiteX80" fmla="*/ 2737825 w 2772385"/>
              <a:gd name="connsiteY80" fmla="*/ 675283 h 3816780"/>
              <a:gd name="connsiteX81" fmla="*/ 2709775 w 2772385"/>
              <a:gd name="connsiteY81" fmla="*/ 434061 h 3816780"/>
              <a:gd name="connsiteX82" fmla="*/ 2625628 w 2772385"/>
              <a:gd name="connsiteY82" fmla="*/ 86253 h 3816780"/>
              <a:gd name="connsiteX0" fmla="*/ 2625628 w 2772385"/>
              <a:gd name="connsiteY0" fmla="*/ 86253 h 3816780"/>
              <a:gd name="connsiteX1" fmla="*/ 2429284 w 2772385"/>
              <a:gd name="connsiteY1" fmla="*/ 2105 h 3816780"/>
              <a:gd name="connsiteX2" fmla="*/ 2188062 w 2772385"/>
              <a:gd name="connsiteY2" fmla="*/ 159180 h 3816780"/>
              <a:gd name="connsiteX3" fmla="*/ 2087086 w 2772385"/>
              <a:gd name="connsiteY3" fmla="*/ 198449 h 3816780"/>
              <a:gd name="connsiteX4" fmla="*/ 2137574 w 2772385"/>
              <a:gd name="connsiteY4" fmla="*/ 288206 h 3816780"/>
              <a:gd name="connsiteX5" fmla="*/ 2025378 w 2772385"/>
              <a:gd name="connsiteY5" fmla="*/ 450890 h 3816780"/>
              <a:gd name="connsiteX6" fmla="*/ 2131966 w 2772385"/>
              <a:gd name="connsiteY6" fmla="*/ 585526 h 3816780"/>
              <a:gd name="connsiteX7" fmla="*/ 2154403 w 2772385"/>
              <a:gd name="connsiteY7" fmla="*/ 708942 h 3816780"/>
              <a:gd name="connsiteX8" fmla="*/ 2025378 w 2772385"/>
              <a:gd name="connsiteY8" fmla="*/ 753820 h 3816780"/>
              <a:gd name="connsiteX9" fmla="*/ 1991719 w 2772385"/>
              <a:gd name="connsiteY9" fmla="*/ 821138 h 3816780"/>
              <a:gd name="connsiteX10" fmla="*/ 1991719 w 2772385"/>
              <a:gd name="connsiteY10" fmla="*/ 708942 h 3816780"/>
              <a:gd name="connsiteX11" fmla="*/ 1941230 w 2772385"/>
              <a:gd name="connsiteY11" fmla="*/ 669673 h 3816780"/>
              <a:gd name="connsiteX12" fmla="*/ 1778546 w 2772385"/>
              <a:gd name="connsiteY12" fmla="*/ 770649 h 3816780"/>
              <a:gd name="connsiteX13" fmla="*/ 1397078 w 2772385"/>
              <a:gd name="connsiteY13" fmla="*/ 579916 h 3816780"/>
              <a:gd name="connsiteX14" fmla="*/ 1660739 w 2772385"/>
              <a:gd name="connsiteY14" fmla="*/ 1129678 h 3816780"/>
              <a:gd name="connsiteX15" fmla="*/ 1795375 w 2772385"/>
              <a:gd name="connsiteY15" fmla="*/ 1225045 h 3816780"/>
              <a:gd name="connsiteX16" fmla="*/ 1643910 w 2772385"/>
              <a:gd name="connsiteY16" fmla="*/ 1449437 h 3816780"/>
              <a:gd name="connsiteX17" fmla="*/ 1722448 w 2772385"/>
              <a:gd name="connsiteY17" fmla="*/ 1668220 h 3816780"/>
              <a:gd name="connsiteX18" fmla="*/ 1812205 w 2772385"/>
              <a:gd name="connsiteY18" fmla="*/ 1662611 h 3816780"/>
              <a:gd name="connsiteX19" fmla="*/ 1621470 w 2772385"/>
              <a:gd name="connsiteY19" fmla="*/ 1858954 h 3816780"/>
              <a:gd name="connsiteX20" fmla="*/ 909024 w 2772385"/>
              <a:gd name="connsiteY20" fmla="*/ 1578463 h 3816780"/>
              <a:gd name="connsiteX21" fmla="*/ 454629 w 2772385"/>
              <a:gd name="connsiteY21" fmla="*/ 2605060 h 3816780"/>
              <a:gd name="connsiteX22" fmla="*/ 258286 w 2772385"/>
              <a:gd name="connsiteY22" fmla="*/ 2812623 h 3816780"/>
              <a:gd name="connsiteX23" fmla="*/ 39503 w 2772385"/>
              <a:gd name="connsiteY23" fmla="*/ 2857501 h 3816780"/>
              <a:gd name="connsiteX24" fmla="*/ 28282 w 2772385"/>
              <a:gd name="connsiteY24" fmla="*/ 2975307 h 3816780"/>
              <a:gd name="connsiteX25" fmla="*/ 258285 w 2772385"/>
              <a:gd name="connsiteY25" fmla="*/ 3087504 h 3816780"/>
              <a:gd name="connsiteX26" fmla="*/ 527559 w 2772385"/>
              <a:gd name="connsiteY26" fmla="*/ 2986527 h 3816780"/>
              <a:gd name="connsiteX27" fmla="*/ 488288 w 2772385"/>
              <a:gd name="connsiteY27" fmla="*/ 3154821 h 3816780"/>
              <a:gd name="connsiteX28" fmla="*/ 561215 w 2772385"/>
              <a:gd name="connsiteY28" fmla="*/ 3194090 h 3816780"/>
              <a:gd name="connsiteX29" fmla="*/ 381702 w 2772385"/>
              <a:gd name="connsiteY29" fmla="*/ 3592387 h 3816780"/>
              <a:gd name="connsiteX30" fmla="*/ 213408 w 2772385"/>
              <a:gd name="connsiteY30" fmla="*/ 3698973 h 3816780"/>
              <a:gd name="connsiteX31" fmla="*/ 280726 w 2772385"/>
              <a:gd name="connsiteY31" fmla="*/ 3811169 h 3816780"/>
              <a:gd name="connsiteX32" fmla="*/ 477068 w 2772385"/>
              <a:gd name="connsiteY32" fmla="*/ 3771902 h 3816780"/>
              <a:gd name="connsiteX33" fmla="*/ 622923 w 2772385"/>
              <a:gd name="connsiteY33" fmla="*/ 3547509 h 3816780"/>
              <a:gd name="connsiteX34" fmla="*/ 662193 w 2772385"/>
              <a:gd name="connsiteY34" fmla="*/ 3743852 h 3816780"/>
              <a:gd name="connsiteX35" fmla="*/ 735121 w 2772385"/>
              <a:gd name="connsiteY35" fmla="*/ 3732634 h 3816780"/>
              <a:gd name="connsiteX36" fmla="*/ 774389 w 2772385"/>
              <a:gd name="connsiteY36" fmla="*/ 3474581 h 3816780"/>
              <a:gd name="connsiteX37" fmla="*/ 695851 w 2772385"/>
              <a:gd name="connsiteY37" fmla="*/ 3238969 h 3816780"/>
              <a:gd name="connsiteX38" fmla="*/ 897805 w 2772385"/>
              <a:gd name="connsiteY38" fmla="*/ 2627499 h 3816780"/>
              <a:gd name="connsiteX39" fmla="*/ 1161466 w 2772385"/>
              <a:gd name="connsiteY39" fmla="*/ 2520912 h 3816780"/>
              <a:gd name="connsiteX40" fmla="*/ 1492445 w 2772385"/>
              <a:gd name="connsiteY40" fmla="*/ 2638718 h 3816780"/>
              <a:gd name="connsiteX41" fmla="*/ 1587812 w 2772385"/>
              <a:gd name="connsiteY41" fmla="*/ 2627499 h 3816780"/>
              <a:gd name="connsiteX42" fmla="*/ 1643910 w 2772385"/>
              <a:gd name="connsiteY42" fmla="*/ 2728476 h 3816780"/>
              <a:gd name="connsiteX43" fmla="*/ 1795375 w 2772385"/>
              <a:gd name="connsiteY43" fmla="*/ 2762134 h 3816780"/>
              <a:gd name="connsiteX44" fmla="*/ 1795375 w 2772385"/>
              <a:gd name="connsiteY44" fmla="*/ 2812623 h 3816780"/>
              <a:gd name="connsiteX45" fmla="*/ 1750497 w 2772385"/>
              <a:gd name="connsiteY45" fmla="*/ 3008967 h 3816780"/>
              <a:gd name="connsiteX46" fmla="*/ 1711228 w 2772385"/>
              <a:gd name="connsiteY46" fmla="*/ 3328726 h 3816780"/>
              <a:gd name="connsiteX47" fmla="*/ 1200735 w 2772385"/>
              <a:gd name="connsiteY47" fmla="*/ 3396044 h 3816780"/>
              <a:gd name="connsiteX48" fmla="*/ 1172686 w 2772385"/>
              <a:gd name="connsiteY48" fmla="*/ 3468971 h 3816780"/>
              <a:gd name="connsiteX49" fmla="*/ 1110978 w 2772385"/>
              <a:gd name="connsiteY49" fmla="*/ 3497020 h 3816780"/>
              <a:gd name="connsiteX50" fmla="*/ 1139027 w 2772385"/>
              <a:gd name="connsiteY50" fmla="*/ 3631656 h 3816780"/>
              <a:gd name="connsiteX51" fmla="*/ 1279272 w 2772385"/>
              <a:gd name="connsiteY51" fmla="*/ 3637266 h 3816780"/>
              <a:gd name="connsiteX52" fmla="*/ 1273662 w 2772385"/>
              <a:gd name="connsiteY52" fmla="*/ 3485801 h 3816780"/>
              <a:gd name="connsiteX53" fmla="*/ 1453176 w 2772385"/>
              <a:gd name="connsiteY53" fmla="*/ 3497020 h 3816780"/>
              <a:gd name="connsiteX54" fmla="*/ 1425127 w 2772385"/>
              <a:gd name="connsiteY54" fmla="*/ 3575558 h 3816780"/>
              <a:gd name="connsiteX55" fmla="*/ 1397078 w 2772385"/>
              <a:gd name="connsiteY55" fmla="*/ 3637266 h 3816780"/>
              <a:gd name="connsiteX56" fmla="*/ 1340980 w 2772385"/>
              <a:gd name="connsiteY56" fmla="*/ 3704584 h 3816780"/>
              <a:gd name="connsiteX57" fmla="*/ 1453177 w 2772385"/>
              <a:gd name="connsiteY57" fmla="*/ 3799951 h 3816780"/>
              <a:gd name="connsiteX58" fmla="*/ 1514884 w 2772385"/>
              <a:gd name="connsiteY58" fmla="*/ 3642876 h 3816780"/>
              <a:gd name="connsiteX59" fmla="*/ 1817814 w 2772385"/>
              <a:gd name="connsiteY59" fmla="*/ 3541899 h 3816780"/>
              <a:gd name="connsiteX60" fmla="*/ 2154403 w 2772385"/>
              <a:gd name="connsiteY60" fmla="*/ 3614826 h 3816780"/>
              <a:gd name="connsiteX61" fmla="*/ 2109525 w 2772385"/>
              <a:gd name="connsiteY61" fmla="*/ 3715803 h 3816780"/>
              <a:gd name="connsiteX62" fmla="*/ 2193672 w 2772385"/>
              <a:gd name="connsiteY62" fmla="*/ 3816780 h 3816780"/>
              <a:gd name="connsiteX63" fmla="*/ 2277819 w 2772385"/>
              <a:gd name="connsiteY63" fmla="*/ 3732633 h 3816780"/>
              <a:gd name="connsiteX64" fmla="*/ 2266600 w 2772385"/>
              <a:gd name="connsiteY64" fmla="*/ 3637266 h 3816780"/>
              <a:gd name="connsiteX65" fmla="*/ 2423675 w 2772385"/>
              <a:gd name="connsiteY65" fmla="*/ 3564338 h 3816780"/>
              <a:gd name="connsiteX66" fmla="*/ 2429284 w 2772385"/>
              <a:gd name="connsiteY66" fmla="*/ 3384824 h 3816780"/>
              <a:gd name="connsiteX67" fmla="*/ 1907572 w 2772385"/>
              <a:gd name="connsiteY67" fmla="*/ 3345556 h 3816780"/>
              <a:gd name="connsiteX68" fmla="*/ 1913181 w 2772385"/>
              <a:gd name="connsiteY68" fmla="*/ 3031406 h 3816780"/>
              <a:gd name="connsiteX69" fmla="*/ 1907571 w 2772385"/>
              <a:gd name="connsiteY69" fmla="*/ 3014576 h 3816780"/>
              <a:gd name="connsiteX70" fmla="*/ 1901962 w 2772385"/>
              <a:gd name="connsiteY70" fmla="*/ 2835062 h 3816780"/>
              <a:gd name="connsiteX71" fmla="*/ 1857083 w 2772385"/>
              <a:gd name="connsiteY71" fmla="*/ 2773354 h 3816780"/>
              <a:gd name="connsiteX72" fmla="*/ 2047817 w 2772385"/>
              <a:gd name="connsiteY72" fmla="*/ 2717256 h 3816780"/>
              <a:gd name="connsiteX73" fmla="*/ 2081476 w 2772385"/>
              <a:gd name="connsiteY73" fmla="*/ 2610669 h 3816780"/>
              <a:gd name="connsiteX74" fmla="*/ 2367576 w 2772385"/>
              <a:gd name="connsiteY74" fmla="*/ 2621889 h 3816780"/>
              <a:gd name="connsiteX75" fmla="*/ 2591969 w 2772385"/>
              <a:gd name="connsiteY75" fmla="*/ 2032858 h 3816780"/>
              <a:gd name="connsiteX76" fmla="*/ 2547090 w 2772385"/>
              <a:gd name="connsiteY76" fmla="*/ 1948711 h 3816780"/>
              <a:gd name="connsiteX77" fmla="*/ 2692946 w 2772385"/>
              <a:gd name="connsiteY77" fmla="*/ 1460657 h 3816780"/>
              <a:gd name="connsiteX78" fmla="*/ 2636848 w 2772385"/>
              <a:gd name="connsiteY78" fmla="*/ 1354071 h 3816780"/>
              <a:gd name="connsiteX79" fmla="*/ 2479772 w 2772385"/>
              <a:gd name="connsiteY79" fmla="*/ 798699 h 3816780"/>
              <a:gd name="connsiteX80" fmla="*/ 2737825 w 2772385"/>
              <a:gd name="connsiteY80" fmla="*/ 675283 h 3816780"/>
              <a:gd name="connsiteX81" fmla="*/ 2709775 w 2772385"/>
              <a:gd name="connsiteY81" fmla="*/ 434061 h 3816780"/>
              <a:gd name="connsiteX82" fmla="*/ 2625628 w 2772385"/>
              <a:gd name="connsiteY82" fmla="*/ 86253 h 3816780"/>
              <a:gd name="connsiteX0" fmla="*/ 2625628 w 2772385"/>
              <a:gd name="connsiteY0" fmla="*/ 86253 h 3816780"/>
              <a:gd name="connsiteX1" fmla="*/ 2429284 w 2772385"/>
              <a:gd name="connsiteY1" fmla="*/ 2105 h 3816780"/>
              <a:gd name="connsiteX2" fmla="*/ 2188062 w 2772385"/>
              <a:gd name="connsiteY2" fmla="*/ 159180 h 3816780"/>
              <a:gd name="connsiteX3" fmla="*/ 2087086 w 2772385"/>
              <a:gd name="connsiteY3" fmla="*/ 198449 h 3816780"/>
              <a:gd name="connsiteX4" fmla="*/ 2137574 w 2772385"/>
              <a:gd name="connsiteY4" fmla="*/ 288206 h 3816780"/>
              <a:gd name="connsiteX5" fmla="*/ 2025378 w 2772385"/>
              <a:gd name="connsiteY5" fmla="*/ 450890 h 3816780"/>
              <a:gd name="connsiteX6" fmla="*/ 2131966 w 2772385"/>
              <a:gd name="connsiteY6" fmla="*/ 585526 h 3816780"/>
              <a:gd name="connsiteX7" fmla="*/ 2154403 w 2772385"/>
              <a:gd name="connsiteY7" fmla="*/ 708942 h 3816780"/>
              <a:gd name="connsiteX8" fmla="*/ 2025378 w 2772385"/>
              <a:gd name="connsiteY8" fmla="*/ 753820 h 3816780"/>
              <a:gd name="connsiteX9" fmla="*/ 1991719 w 2772385"/>
              <a:gd name="connsiteY9" fmla="*/ 821138 h 3816780"/>
              <a:gd name="connsiteX10" fmla="*/ 1991719 w 2772385"/>
              <a:gd name="connsiteY10" fmla="*/ 708942 h 3816780"/>
              <a:gd name="connsiteX11" fmla="*/ 1941230 w 2772385"/>
              <a:gd name="connsiteY11" fmla="*/ 669673 h 3816780"/>
              <a:gd name="connsiteX12" fmla="*/ 1778546 w 2772385"/>
              <a:gd name="connsiteY12" fmla="*/ 770649 h 3816780"/>
              <a:gd name="connsiteX13" fmla="*/ 1397078 w 2772385"/>
              <a:gd name="connsiteY13" fmla="*/ 579916 h 3816780"/>
              <a:gd name="connsiteX14" fmla="*/ 1660739 w 2772385"/>
              <a:gd name="connsiteY14" fmla="*/ 1129678 h 3816780"/>
              <a:gd name="connsiteX15" fmla="*/ 1795375 w 2772385"/>
              <a:gd name="connsiteY15" fmla="*/ 1225045 h 3816780"/>
              <a:gd name="connsiteX16" fmla="*/ 1643910 w 2772385"/>
              <a:gd name="connsiteY16" fmla="*/ 1449437 h 3816780"/>
              <a:gd name="connsiteX17" fmla="*/ 1722448 w 2772385"/>
              <a:gd name="connsiteY17" fmla="*/ 1668220 h 3816780"/>
              <a:gd name="connsiteX18" fmla="*/ 1812205 w 2772385"/>
              <a:gd name="connsiteY18" fmla="*/ 1662611 h 3816780"/>
              <a:gd name="connsiteX19" fmla="*/ 1621470 w 2772385"/>
              <a:gd name="connsiteY19" fmla="*/ 1858954 h 3816780"/>
              <a:gd name="connsiteX20" fmla="*/ 909024 w 2772385"/>
              <a:gd name="connsiteY20" fmla="*/ 1578463 h 3816780"/>
              <a:gd name="connsiteX21" fmla="*/ 454629 w 2772385"/>
              <a:gd name="connsiteY21" fmla="*/ 2605060 h 3816780"/>
              <a:gd name="connsiteX22" fmla="*/ 258286 w 2772385"/>
              <a:gd name="connsiteY22" fmla="*/ 2812623 h 3816780"/>
              <a:gd name="connsiteX23" fmla="*/ 39503 w 2772385"/>
              <a:gd name="connsiteY23" fmla="*/ 2857501 h 3816780"/>
              <a:gd name="connsiteX24" fmla="*/ 28282 w 2772385"/>
              <a:gd name="connsiteY24" fmla="*/ 2975307 h 3816780"/>
              <a:gd name="connsiteX25" fmla="*/ 258285 w 2772385"/>
              <a:gd name="connsiteY25" fmla="*/ 3087504 h 3816780"/>
              <a:gd name="connsiteX26" fmla="*/ 527559 w 2772385"/>
              <a:gd name="connsiteY26" fmla="*/ 2986527 h 3816780"/>
              <a:gd name="connsiteX27" fmla="*/ 488288 w 2772385"/>
              <a:gd name="connsiteY27" fmla="*/ 3154821 h 3816780"/>
              <a:gd name="connsiteX28" fmla="*/ 561215 w 2772385"/>
              <a:gd name="connsiteY28" fmla="*/ 3194090 h 3816780"/>
              <a:gd name="connsiteX29" fmla="*/ 381702 w 2772385"/>
              <a:gd name="connsiteY29" fmla="*/ 3592387 h 3816780"/>
              <a:gd name="connsiteX30" fmla="*/ 213408 w 2772385"/>
              <a:gd name="connsiteY30" fmla="*/ 3698973 h 3816780"/>
              <a:gd name="connsiteX31" fmla="*/ 280726 w 2772385"/>
              <a:gd name="connsiteY31" fmla="*/ 3811169 h 3816780"/>
              <a:gd name="connsiteX32" fmla="*/ 477068 w 2772385"/>
              <a:gd name="connsiteY32" fmla="*/ 3771902 h 3816780"/>
              <a:gd name="connsiteX33" fmla="*/ 622923 w 2772385"/>
              <a:gd name="connsiteY33" fmla="*/ 3547509 h 3816780"/>
              <a:gd name="connsiteX34" fmla="*/ 662193 w 2772385"/>
              <a:gd name="connsiteY34" fmla="*/ 3743852 h 3816780"/>
              <a:gd name="connsiteX35" fmla="*/ 735121 w 2772385"/>
              <a:gd name="connsiteY35" fmla="*/ 3732634 h 3816780"/>
              <a:gd name="connsiteX36" fmla="*/ 774389 w 2772385"/>
              <a:gd name="connsiteY36" fmla="*/ 3474581 h 3816780"/>
              <a:gd name="connsiteX37" fmla="*/ 695851 w 2772385"/>
              <a:gd name="connsiteY37" fmla="*/ 3238969 h 3816780"/>
              <a:gd name="connsiteX38" fmla="*/ 897805 w 2772385"/>
              <a:gd name="connsiteY38" fmla="*/ 2627499 h 3816780"/>
              <a:gd name="connsiteX39" fmla="*/ 1161466 w 2772385"/>
              <a:gd name="connsiteY39" fmla="*/ 2520912 h 3816780"/>
              <a:gd name="connsiteX40" fmla="*/ 1492445 w 2772385"/>
              <a:gd name="connsiteY40" fmla="*/ 2638718 h 3816780"/>
              <a:gd name="connsiteX41" fmla="*/ 1587812 w 2772385"/>
              <a:gd name="connsiteY41" fmla="*/ 2627499 h 3816780"/>
              <a:gd name="connsiteX42" fmla="*/ 1643910 w 2772385"/>
              <a:gd name="connsiteY42" fmla="*/ 2728476 h 3816780"/>
              <a:gd name="connsiteX43" fmla="*/ 1795375 w 2772385"/>
              <a:gd name="connsiteY43" fmla="*/ 2762134 h 3816780"/>
              <a:gd name="connsiteX44" fmla="*/ 1795375 w 2772385"/>
              <a:gd name="connsiteY44" fmla="*/ 2812623 h 3816780"/>
              <a:gd name="connsiteX45" fmla="*/ 1750497 w 2772385"/>
              <a:gd name="connsiteY45" fmla="*/ 3008967 h 3816780"/>
              <a:gd name="connsiteX46" fmla="*/ 1711228 w 2772385"/>
              <a:gd name="connsiteY46" fmla="*/ 3328726 h 3816780"/>
              <a:gd name="connsiteX47" fmla="*/ 1200735 w 2772385"/>
              <a:gd name="connsiteY47" fmla="*/ 3396044 h 3816780"/>
              <a:gd name="connsiteX48" fmla="*/ 1172686 w 2772385"/>
              <a:gd name="connsiteY48" fmla="*/ 3468971 h 3816780"/>
              <a:gd name="connsiteX49" fmla="*/ 1110978 w 2772385"/>
              <a:gd name="connsiteY49" fmla="*/ 3497020 h 3816780"/>
              <a:gd name="connsiteX50" fmla="*/ 1139027 w 2772385"/>
              <a:gd name="connsiteY50" fmla="*/ 3631656 h 3816780"/>
              <a:gd name="connsiteX51" fmla="*/ 1279272 w 2772385"/>
              <a:gd name="connsiteY51" fmla="*/ 3637266 h 3816780"/>
              <a:gd name="connsiteX52" fmla="*/ 1273662 w 2772385"/>
              <a:gd name="connsiteY52" fmla="*/ 3485801 h 3816780"/>
              <a:gd name="connsiteX53" fmla="*/ 1453176 w 2772385"/>
              <a:gd name="connsiteY53" fmla="*/ 3497020 h 3816780"/>
              <a:gd name="connsiteX54" fmla="*/ 1425127 w 2772385"/>
              <a:gd name="connsiteY54" fmla="*/ 3575558 h 3816780"/>
              <a:gd name="connsiteX55" fmla="*/ 1397078 w 2772385"/>
              <a:gd name="connsiteY55" fmla="*/ 3637266 h 3816780"/>
              <a:gd name="connsiteX56" fmla="*/ 1340980 w 2772385"/>
              <a:gd name="connsiteY56" fmla="*/ 3704584 h 3816780"/>
              <a:gd name="connsiteX57" fmla="*/ 1453177 w 2772385"/>
              <a:gd name="connsiteY57" fmla="*/ 3799951 h 3816780"/>
              <a:gd name="connsiteX58" fmla="*/ 1514884 w 2772385"/>
              <a:gd name="connsiteY58" fmla="*/ 3642876 h 3816780"/>
              <a:gd name="connsiteX59" fmla="*/ 1817814 w 2772385"/>
              <a:gd name="connsiteY59" fmla="*/ 3541899 h 3816780"/>
              <a:gd name="connsiteX60" fmla="*/ 2154403 w 2772385"/>
              <a:gd name="connsiteY60" fmla="*/ 3614826 h 3816780"/>
              <a:gd name="connsiteX61" fmla="*/ 2109525 w 2772385"/>
              <a:gd name="connsiteY61" fmla="*/ 3715803 h 3816780"/>
              <a:gd name="connsiteX62" fmla="*/ 2193672 w 2772385"/>
              <a:gd name="connsiteY62" fmla="*/ 3816780 h 3816780"/>
              <a:gd name="connsiteX63" fmla="*/ 2277819 w 2772385"/>
              <a:gd name="connsiteY63" fmla="*/ 3732633 h 3816780"/>
              <a:gd name="connsiteX64" fmla="*/ 2266600 w 2772385"/>
              <a:gd name="connsiteY64" fmla="*/ 3637266 h 3816780"/>
              <a:gd name="connsiteX65" fmla="*/ 2423675 w 2772385"/>
              <a:gd name="connsiteY65" fmla="*/ 3564338 h 3816780"/>
              <a:gd name="connsiteX66" fmla="*/ 2429284 w 2772385"/>
              <a:gd name="connsiteY66" fmla="*/ 3384824 h 3816780"/>
              <a:gd name="connsiteX67" fmla="*/ 1907572 w 2772385"/>
              <a:gd name="connsiteY67" fmla="*/ 3345556 h 3816780"/>
              <a:gd name="connsiteX68" fmla="*/ 1913181 w 2772385"/>
              <a:gd name="connsiteY68" fmla="*/ 3031406 h 3816780"/>
              <a:gd name="connsiteX69" fmla="*/ 1907571 w 2772385"/>
              <a:gd name="connsiteY69" fmla="*/ 3014576 h 3816780"/>
              <a:gd name="connsiteX70" fmla="*/ 1901962 w 2772385"/>
              <a:gd name="connsiteY70" fmla="*/ 2835062 h 3816780"/>
              <a:gd name="connsiteX71" fmla="*/ 1857083 w 2772385"/>
              <a:gd name="connsiteY71" fmla="*/ 2773354 h 3816780"/>
              <a:gd name="connsiteX72" fmla="*/ 2047817 w 2772385"/>
              <a:gd name="connsiteY72" fmla="*/ 2717256 h 3816780"/>
              <a:gd name="connsiteX73" fmla="*/ 2081476 w 2772385"/>
              <a:gd name="connsiteY73" fmla="*/ 2610669 h 3816780"/>
              <a:gd name="connsiteX74" fmla="*/ 2367576 w 2772385"/>
              <a:gd name="connsiteY74" fmla="*/ 2621889 h 3816780"/>
              <a:gd name="connsiteX75" fmla="*/ 2591969 w 2772385"/>
              <a:gd name="connsiteY75" fmla="*/ 2032858 h 3816780"/>
              <a:gd name="connsiteX76" fmla="*/ 2547090 w 2772385"/>
              <a:gd name="connsiteY76" fmla="*/ 1948711 h 3816780"/>
              <a:gd name="connsiteX77" fmla="*/ 2692946 w 2772385"/>
              <a:gd name="connsiteY77" fmla="*/ 1460657 h 3816780"/>
              <a:gd name="connsiteX78" fmla="*/ 2636848 w 2772385"/>
              <a:gd name="connsiteY78" fmla="*/ 1354071 h 3816780"/>
              <a:gd name="connsiteX79" fmla="*/ 2479772 w 2772385"/>
              <a:gd name="connsiteY79" fmla="*/ 798699 h 3816780"/>
              <a:gd name="connsiteX80" fmla="*/ 2737825 w 2772385"/>
              <a:gd name="connsiteY80" fmla="*/ 675283 h 3816780"/>
              <a:gd name="connsiteX81" fmla="*/ 2709775 w 2772385"/>
              <a:gd name="connsiteY81" fmla="*/ 434061 h 3816780"/>
              <a:gd name="connsiteX82" fmla="*/ 2625628 w 2772385"/>
              <a:gd name="connsiteY82" fmla="*/ 86253 h 3816780"/>
              <a:gd name="connsiteX0" fmla="*/ 2625628 w 2772385"/>
              <a:gd name="connsiteY0" fmla="*/ 86253 h 3816780"/>
              <a:gd name="connsiteX1" fmla="*/ 2429284 w 2772385"/>
              <a:gd name="connsiteY1" fmla="*/ 2105 h 3816780"/>
              <a:gd name="connsiteX2" fmla="*/ 2188062 w 2772385"/>
              <a:gd name="connsiteY2" fmla="*/ 159180 h 3816780"/>
              <a:gd name="connsiteX3" fmla="*/ 2087086 w 2772385"/>
              <a:gd name="connsiteY3" fmla="*/ 198449 h 3816780"/>
              <a:gd name="connsiteX4" fmla="*/ 2137574 w 2772385"/>
              <a:gd name="connsiteY4" fmla="*/ 288206 h 3816780"/>
              <a:gd name="connsiteX5" fmla="*/ 2025378 w 2772385"/>
              <a:gd name="connsiteY5" fmla="*/ 450890 h 3816780"/>
              <a:gd name="connsiteX6" fmla="*/ 2131966 w 2772385"/>
              <a:gd name="connsiteY6" fmla="*/ 585526 h 3816780"/>
              <a:gd name="connsiteX7" fmla="*/ 2154403 w 2772385"/>
              <a:gd name="connsiteY7" fmla="*/ 708942 h 3816780"/>
              <a:gd name="connsiteX8" fmla="*/ 2025378 w 2772385"/>
              <a:gd name="connsiteY8" fmla="*/ 753820 h 3816780"/>
              <a:gd name="connsiteX9" fmla="*/ 1991719 w 2772385"/>
              <a:gd name="connsiteY9" fmla="*/ 821138 h 3816780"/>
              <a:gd name="connsiteX10" fmla="*/ 1991719 w 2772385"/>
              <a:gd name="connsiteY10" fmla="*/ 708942 h 3816780"/>
              <a:gd name="connsiteX11" fmla="*/ 1941230 w 2772385"/>
              <a:gd name="connsiteY11" fmla="*/ 669673 h 3816780"/>
              <a:gd name="connsiteX12" fmla="*/ 1778546 w 2772385"/>
              <a:gd name="connsiteY12" fmla="*/ 770649 h 3816780"/>
              <a:gd name="connsiteX13" fmla="*/ 1397078 w 2772385"/>
              <a:gd name="connsiteY13" fmla="*/ 579916 h 3816780"/>
              <a:gd name="connsiteX14" fmla="*/ 1660739 w 2772385"/>
              <a:gd name="connsiteY14" fmla="*/ 1129678 h 3816780"/>
              <a:gd name="connsiteX15" fmla="*/ 1795375 w 2772385"/>
              <a:gd name="connsiteY15" fmla="*/ 1225045 h 3816780"/>
              <a:gd name="connsiteX16" fmla="*/ 1643910 w 2772385"/>
              <a:gd name="connsiteY16" fmla="*/ 1449437 h 3816780"/>
              <a:gd name="connsiteX17" fmla="*/ 1722448 w 2772385"/>
              <a:gd name="connsiteY17" fmla="*/ 1668220 h 3816780"/>
              <a:gd name="connsiteX18" fmla="*/ 1812205 w 2772385"/>
              <a:gd name="connsiteY18" fmla="*/ 1662611 h 3816780"/>
              <a:gd name="connsiteX19" fmla="*/ 1621470 w 2772385"/>
              <a:gd name="connsiteY19" fmla="*/ 1858954 h 3816780"/>
              <a:gd name="connsiteX20" fmla="*/ 909024 w 2772385"/>
              <a:gd name="connsiteY20" fmla="*/ 1578463 h 3816780"/>
              <a:gd name="connsiteX21" fmla="*/ 454629 w 2772385"/>
              <a:gd name="connsiteY21" fmla="*/ 2605060 h 3816780"/>
              <a:gd name="connsiteX22" fmla="*/ 258286 w 2772385"/>
              <a:gd name="connsiteY22" fmla="*/ 2812623 h 3816780"/>
              <a:gd name="connsiteX23" fmla="*/ 39503 w 2772385"/>
              <a:gd name="connsiteY23" fmla="*/ 2857501 h 3816780"/>
              <a:gd name="connsiteX24" fmla="*/ 28282 w 2772385"/>
              <a:gd name="connsiteY24" fmla="*/ 2975307 h 3816780"/>
              <a:gd name="connsiteX25" fmla="*/ 258285 w 2772385"/>
              <a:gd name="connsiteY25" fmla="*/ 3087504 h 3816780"/>
              <a:gd name="connsiteX26" fmla="*/ 527559 w 2772385"/>
              <a:gd name="connsiteY26" fmla="*/ 2986527 h 3816780"/>
              <a:gd name="connsiteX27" fmla="*/ 488288 w 2772385"/>
              <a:gd name="connsiteY27" fmla="*/ 3154821 h 3816780"/>
              <a:gd name="connsiteX28" fmla="*/ 561215 w 2772385"/>
              <a:gd name="connsiteY28" fmla="*/ 3194090 h 3816780"/>
              <a:gd name="connsiteX29" fmla="*/ 381702 w 2772385"/>
              <a:gd name="connsiteY29" fmla="*/ 3592387 h 3816780"/>
              <a:gd name="connsiteX30" fmla="*/ 213408 w 2772385"/>
              <a:gd name="connsiteY30" fmla="*/ 3698973 h 3816780"/>
              <a:gd name="connsiteX31" fmla="*/ 280726 w 2772385"/>
              <a:gd name="connsiteY31" fmla="*/ 3811169 h 3816780"/>
              <a:gd name="connsiteX32" fmla="*/ 477068 w 2772385"/>
              <a:gd name="connsiteY32" fmla="*/ 3771902 h 3816780"/>
              <a:gd name="connsiteX33" fmla="*/ 622923 w 2772385"/>
              <a:gd name="connsiteY33" fmla="*/ 3547509 h 3816780"/>
              <a:gd name="connsiteX34" fmla="*/ 662193 w 2772385"/>
              <a:gd name="connsiteY34" fmla="*/ 3743852 h 3816780"/>
              <a:gd name="connsiteX35" fmla="*/ 735121 w 2772385"/>
              <a:gd name="connsiteY35" fmla="*/ 3732634 h 3816780"/>
              <a:gd name="connsiteX36" fmla="*/ 774389 w 2772385"/>
              <a:gd name="connsiteY36" fmla="*/ 3474581 h 3816780"/>
              <a:gd name="connsiteX37" fmla="*/ 695851 w 2772385"/>
              <a:gd name="connsiteY37" fmla="*/ 3238969 h 3816780"/>
              <a:gd name="connsiteX38" fmla="*/ 897805 w 2772385"/>
              <a:gd name="connsiteY38" fmla="*/ 2627499 h 3816780"/>
              <a:gd name="connsiteX39" fmla="*/ 1161466 w 2772385"/>
              <a:gd name="connsiteY39" fmla="*/ 2520912 h 3816780"/>
              <a:gd name="connsiteX40" fmla="*/ 1492445 w 2772385"/>
              <a:gd name="connsiteY40" fmla="*/ 2638718 h 3816780"/>
              <a:gd name="connsiteX41" fmla="*/ 1587812 w 2772385"/>
              <a:gd name="connsiteY41" fmla="*/ 2627499 h 3816780"/>
              <a:gd name="connsiteX42" fmla="*/ 1643910 w 2772385"/>
              <a:gd name="connsiteY42" fmla="*/ 2728476 h 3816780"/>
              <a:gd name="connsiteX43" fmla="*/ 1795375 w 2772385"/>
              <a:gd name="connsiteY43" fmla="*/ 2762134 h 3816780"/>
              <a:gd name="connsiteX44" fmla="*/ 1795375 w 2772385"/>
              <a:gd name="connsiteY44" fmla="*/ 2812623 h 3816780"/>
              <a:gd name="connsiteX45" fmla="*/ 1750497 w 2772385"/>
              <a:gd name="connsiteY45" fmla="*/ 3008967 h 3816780"/>
              <a:gd name="connsiteX46" fmla="*/ 1711228 w 2772385"/>
              <a:gd name="connsiteY46" fmla="*/ 3328726 h 3816780"/>
              <a:gd name="connsiteX47" fmla="*/ 1200735 w 2772385"/>
              <a:gd name="connsiteY47" fmla="*/ 3396044 h 3816780"/>
              <a:gd name="connsiteX48" fmla="*/ 1172686 w 2772385"/>
              <a:gd name="connsiteY48" fmla="*/ 3468971 h 3816780"/>
              <a:gd name="connsiteX49" fmla="*/ 1110978 w 2772385"/>
              <a:gd name="connsiteY49" fmla="*/ 3497020 h 3816780"/>
              <a:gd name="connsiteX50" fmla="*/ 1139027 w 2772385"/>
              <a:gd name="connsiteY50" fmla="*/ 3631656 h 3816780"/>
              <a:gd name="connsiteX51" fmla="*/ 1279272 w 2772385"/>
              <a:gd name="connsiteY51" fmla="*/ 3637266 h 3816780"/>
              <a:gd name="connsiteX52" fmla="*/ 1273662 w 2772385"/>
              <a:gd name="connsiteY52" fmla="*/ 3485801 h 3816780"/>
              <a:gd name="connsiteX53" fmla="*/ 1453176 w 2772385"/>
              <a:gd name="connsiteY53" fmla="*/ 3497020 h 3816780"/>
              <a:gd name="connsiteX54" fmla="*/ 1425127 w 2772385"/>
              <a:gd name="connsiteY54" fmla="*/ 3575558 h 3816780"/>
              <a:gd name="connsiteX55" fmla="*/ 1397078 w 2772385"/>
              <a:gd name="connsiteY55" fmla="*/ 3637266 h 3816780"/>
              <a:gd name="connsiteX56" fmla="*/ 1340980 w 2772385"/>
              <a:gd name="connsiteY56" fmla="*/ 3704584 h 3816780"/>
              <a:gd name="connsiteX57" fmla="*/ 1453177 w 2772385"/>
              <a:gd name="connsiteY57" fmla="*/ 3799951 h 3816780"/>
              <a:gd name="connsiteX58" fmla="*/ 1514884 w 2772385"/>
              <a:gd name="connsiteY58" fmla="*/ 3642876 h 3816780"/>
              <a:gd name="connsiteX59" fmla="*/ 1817814 w 2772385"/>
              <a:gd name="connsiteY59" fmla="*/ 3541899 h 3816780"/>
              <a:gd name="connsiteX60" fmla="*/ 2154403 w 2772385"/>
              <a:gd name="connsiteY60" fmla="*/ 3614826 h 3816780"/>
              <a:gd name="connsiteX61" fmla="*/ 2109525 w 2772385"/>
              <a:gd name="connsiteY61" fmla="*/ 3715803 h 3816780"/>
              <a:gd name="connsiteX62" fmla="*/ 2193672 w 2772385"/>
              <a:gd name="connsiteY62" fmla="*/ 3816780 h 3816780"/>
              <a:gd name="connsiteX63" fmla="*/ 2277819 w 2772385"/>
              <a:gd name="connsiteY63" fmla="*/ 3732633 h 3816780"/>
              <a:gd name="connsiteX64" fmla="*/ 2266600 w 2772385"/>
              <a:gd name="connsiteY64" fmla="*/ 3637266 h 3816780"/>
              <a:gd name="connsiteX65" fmla="*/ 2423675 w 2772385"/>
              <a:gd name="connsiteY65" fmla="*/ 3564338 h 3816780"/>
              <a:gd name="connsiteX66" fmla="*/ 2429284 w 2772385"/>
              <a:gd name="connsiteY66" fmla="*/ 3384824 h 3816780"/>
              <a:gd name="connsiteX67" fmla="*/ 1907572 w 2772385"/>
              <a:gd name="connsiteY67" fmla="*/ 3345556 h 3816780"/>
              <a:gd name="connsiteX68" fmla="*/ 1913181 w 2772385"/>
              <a:gd name="connsiteY68" fmla="*/ 3031406 h 3816780"/>
              <a:gd name="connsiteX69" fmla="*/ 1907571 w 2772385"/>
              <a:gd name="connsiteY69" fmla="*/ 3014576 h 3816780"/>
              <a:gd name="connsiteX70" fmla="*/ 1901962 w 2772385"/>
              <a:gd name="connsiteY70" fmla="*/ 2835062 h 3816780"/>
              <a:gd name="connsiteX71" fmla="*/ 1857083 w 2772385"/>
              <a:gd name="connsiteY71" fmla="*/ 2773354 h 3816780"/>
              <a:gd name="connsiteX72" fmla="*/ 2047817 w 2772385"/>
              <a:gd name="connsiteY72" fmla="*/ 2717256 h 3816780"/>
              <a:gd name="connsiteX73" fmla="*/ 2081476 w 2772385"/>
              <a:gd name="connsiteY73" fmla="*/ 2610669 h 3816780"/>
              <a:gd name="connsiteX74" fmla="*/ 2367576 w 2772385"/>
              <a:gd name="connsiteY74" fmla="*/ 2621889 h 3816780"/>
              <a:gd name="connsiteX75" fmla="*/ 2591969 w 2772385"/>
              <a:gd name="connsiteY75" fmla="*/ 2032858 h 3816780"/>
              <a:gd name="connsiteX76" fmla="*/ 2547090 w 2772385"/>
              <a:gd name="connsiteY76" fmla="*/ 1948711 h 3816780"/>
              <a:gd name="connsiteX77" fmla="*/ 2692946 w 2772385"/>
              <a:gd name="connsiteY77" fmla="*/ 1460657 h 3816780"/>
              <a:gd name="connsiteX78" fmla="*/ 2636848 w 2772385"/>
              <a:gd name="connsiteY78" fmla="*/ 1354071 h 3816780"/>
              <a:gd name="connsiteX79" fmla="*/ 2479772 w 2772385"/>
              <a:gd name="connsiteY79" fmla="*/ 798699 h 3816780"/>
              <a:gd name="connsiteX80" fmla="*/ 2737825 w 2772385"/>
              <a:gd name="connsiteY80" fmla="*/ 675283 h 3816780"/>
              <a:gd name="connsiteX81" fmla="*/ 2709775 w 2772385"/>
              <a:gd name="connsiteY81" fmla="*/ 434061 h 3816780"/>
              <a:gd name="connsiteX82" fmla="*/ 2625628 w 2772385"/>
              <a:gd name="connsiteY82" fmla="*/ 86253 h 3816780"/>
              <a:gd name="connsiteX0" fmla="*/ 2625628 w 2772385"/>
              <a:gd name="connsiteY0" fmla="*/ 86253 h 3816780"/>
              <a:gd name="connsiteX1" fmla="*/ 2429284 w 2772385"/>
              <a:gd name="connsiteY1" fmla="*/ 2105 h 3816780"/>
              <a:gd name="connsiteX2" fmla="*/ 2188062 w 2772385"/>
              <a:gd name="connsiteY2" fmla="*/ 159180 h 3816780"/>
              <a:gd name="connsiteX3" fmla="*/ 2087086 w 2772385"/>
              <a:gd name="connsiteY3" fmla="*/ 198449 h 3816780"/>
              <a:gd name="connsiteX4" fmla="*/ 2137574 w 2772385"/>
              <a:gd name="connsiteY4" fmla="*/ 288206 h 3816780"/>
              <a:gd name="connsiteX5" fmla="*/ 2025378 w 2772385"/>
              <a:gd name="connsiteY5" fmla="*/ 450890 h 3816780"/>
              <a:gd name="connsiteX6" fmla="*/ 2131966 w 2772385"/>
              <a:gd name="connsiteY6" fmla="*/ 585526 h 3816780"/>
              <a:gd name="connsiteX7" fmla="*/ 2154403 w 2772385"/>
              <a:gd name="connsiteY7" fmla="*/ 708942 h 3816780"/>
              <a:gd name="connsiteX8" fmla="*/ 2025378 w 2772385"/>
              <a:gd name="connsiteY8" fmla="*/ 753820 h 3816780"/>
              <a:gd name="connsiteX9" fmla="*/ 1991719 w 2772385"/>
              <a:gd name="connsiteY9" fmla="*/ 821138 h 3816780"/>
              <a:gd name="connsiteX10" fmla="*/ 1991719 w 2772385"/>
              <a:gd name="connsiteY10" fmla="*/ 708942 h 3816780"/>
              <a:gd name="connsiteX11" fmla="*/ 1941230 w 2772385"/>
              <a:gd name="connsiteY11" fmla="*/ 669673 h 3816780"/>
              <a:gd name="connsiteX12" fmla="*/ 1778546 w 2772385"/>
              <a:gd name="connsiteY12" fmla="*/ 770649 h 3816780"/>
              <a:gd name="connsiteX13" fmla="*/ 1397078 w 2772385"/>
              <a:gd name="connsiteY13" fmla="*/ 579916 h 3816780"/>
              <a:gd name="connsiteX14" fmla="*/ 1660739 w 2772385"/>
              <a:gd name="connsiteY14" fmla="*/ 1129678 h 3816780"/>
              <a:gd name="connsiteX15" fmla="*/ 1795375 w 2772385"/>
              <a:gd name="connsiteY15" fmla="*/ 1225045 h 3816780"/>
              <a:gd name="connsiteX16" fmla="*/ 1643910 w 2772385"/>
              <a:gd name="connsiteY16" fmla="*/ 1449437 h 3816780"/>
              <a:gd name="connsiteX17" fmla="*/ 1722448 w 2772385"/>
              <a:gd name="connsiteY17" fmla="*/ 1668220 h 3816780"/>
              <a:gd name="connsiteX18" fmla="*/ 1812205 w 2772385"/>
              <a:gd name="connsiteY18" fmla="*/ 1662611 h 3816780"/>
              <a:gd name="connsiteX19" fmla="*/ 1621470 w 2772385"/>
              <a:gd name="connsiteY19" fmla="*/ 1858954 h 3816780"/>
              <a:gd name="connsiteX20" fmla="*/ 909024 w 2772385"/>
              <a:gd name="connsiteY20" fmla="*/ 1578463 h 3816780"/>
              <a:gd name="connsiteX21" fmla="*/ 454629 w 2772385"/>
              <a:gd name="connsiteY21" fmla="*/ 2605060 h 3816780"/>
              <a:gd name="connsiteX22" fmla="*/ 258286 w 2772385"/>
              <a:gd name="connsiteY22" fmla="*/ 2812623 h 3816780"/>
              <a:gd name="connsiteX23" fmla="*/ 39503 w 2772385"/>
              <a:gd name="connsiteY23" fmla="*/ 2857501 h 3816780"/>
              <a:gd name="connsiteX24" fmla="*/ 28282 w 2772385"/>
              <a:gd name="connsiteY24" fmla="*/ 2975307 h 3816780"/>
              <a:gd name="connsiteX25" fmla="*/ 258285 w 2772385"/>
              <a:gd name="connsiteY25" fmla="*/ 3087504 h 3816780"/>
              <a:gd name="connsiteX26" fmla="*/ 527559 w 2772385"/>
              <a:gd name="connsiteY26" fmla="*/ 2986527 h 3816780"/>
              <a:gd name="connsiteX27" fmla="*/ 488288 w 2772385"/>
              <a:gd name="connsiteY27" fmla="*/ 3154821 h 3816780"/>
              <a:gd name="connsiteX28" fmla="*/ 561215 w 2772385"/>
              <a:gd name="connsiteY28" fmla="*/ 3194090 h 3816780"/>
              <a:gd name="connsiteX29" fmla="*/ 381702 w 2772385"/>
              <a:gd name="connsiteY29" fmla="*/ 3592387 h 3816780"/>
              <a:gd name="connsiteX30" fmla="*/ 213408 w 2772385"/>
              <a:gd name="connsiteY30" fmla="*/ 3698973 h 3816780"/>
              <a:gd name="connsiteX31" fmla="*/ 280726 w 2772385"/>
              <a:gd name="connsiteY31" fmla="*/ 3811169 h 3816780"/>
              <a:gd name="connsiteX32" fmla="*/ 477068 w 2772385"/>
              <a:gd name="connsiteY32" fmla="*/ 3771902 h 3816780"/>
              <a:gd name="connsiteX33" fmla="*/ 622923 w 2772385"/>
              <a:gd name="connsiteY33" fmla="*/ 3547509 h 3816780"/>
              <a:gd name="connsiteX34" fmla="*/ 662193 w 2772385"/>
              <a:gd name="connsiteY34" fmla="*/ 3743852 h 3816780"/>
              <a:gd name="connsiteX35" fmla="*/ 735121 w 2772385"/>
              <a:gd name="connsiteY35" fmla="*/ 3732634 h 3816780"/>
              <a:gd name="connsiteX36" fmla="*/ 774389 w 2772385"/>
              <a:gd name="connsiteY36" fmla="*/ 3474581 h 3816780"/>
              <a:gd name="connsiteX37" fmla="*/ 695851 w 2772385"/>
              <a:gd name="connsiteY37" fmla="*/ 3238969 h 3816780"/>
              <a:gd name="connsiteX38" fmla="*/ 897805 w 2772385"/>
              <a:gd name="connsiteY38" fmla="*/ 2627499 h 3816780"/>
              <a:gd name="connsiteX39" fmla="*/ 1161466 w 2772385"/>
              <a:gd name="connsiteY39" fmla="*/ 2520912 h 3816780"/>
              <a:gd name="connsiteX40" fmla="*/ 1492445 w 2772385"/>
              <a:gd name="connsiteY40" fmla="*/ 2638718 h 3816780"/>
              <a:gd name="connsiteX41" fmla="*/ 1587812 w 2772385"/>
              <a:gd name="connsiteY41" fmla="*/ 2627499 h 3816780"/>
              <a:gd name="connsiteX42" fmla="*/ 1643910 w 2772385"/>
              <a:gd name="connsiteY42" fmla="*/ 2728476 h 3816780"/>
              <a:gd name="connsiteX43" fmla="*/ 1795375 w 2772385"/>
              <a:gd name="connsiteY43" fmla="*/ 2762134 h 3816780"/>
              <a:gd name="connsiteX44" fmla="*/ 1795375 w 2772385"/>
              <a:gd name="connsiteY44" fmla="*/ 2812623 h 3816780"/>
              <a:gd name="connsiteX45" fmla="*/ 1750497 w 2772385"/>
              <a:gd name="connsiteY45" fmla="*/ 3008967 h 3816780"/>
              <a:gd name="connsiteX46" fmla="*/ 1711228 w 2772385"/>
              <a:gd name="connsiteY46" fmla="*/ 3328726 h 3816780"/>
              <a:gd name="connsiteX47" fmla="*/ 1200735 w 2772385"/>
              <a:gd name="connsiteY47" fmla="*/ 3396044 h 3816780"/>
              <a:gd name="connsiteX48" fmla="*/ 1172686 w 2772385"/>
              <a:gd name="connsiteY48" fmla="*/ 3468971 h 3816780"/>
              <a:gd name="connsiteX49" fmla="*/ 1110978 w 2772385"/>
              <a:gd name="connsiteY49" fmla="*/ 3497020 h 3816780"/>
              <a:gd name="connsiteX50" fmla="*/ 1139027 w 2772385"/>
              <a:gd name="connsiteY50" fmla="*/ 3631656 h 3816780"/>
              <a:gd name="connsiteX51" fmla="*/ 1279272 w 2772385"/>
              <a:gd name="connsiteY51" fmla="*/ 3637266 h 3816780"/>
              <a:gd name="connsiteX52" fmla="*/ 1273662 w 2772385"/>
              <a:gd name="connsiteY52" fmla="*/ 3485801 h 3816780"/>
              <a:gd name="connsiteX53" fmla="*/ 1453176 w 2772385"/>
              <a:gd name="connsiteY53" fmla="*/ 3497020 h 3816780"/>
              <a:gd name="connsiteX54" fmla="*/ 1425127 w 2772385"/>
              <a:gd name="connsiteY54" fmla="*/ 3575558 h 3816780"/>
              <a:gd name="connsiteX55" fmla="*/ 1397078 w 2772385"/>
              <a:gd name="connsiteY55" fmla="*/ 3637266 h 3816780"/>
              <a:gd name="connsiteX56" fmla="*/ 1340980 w 2772385"/>
              <a:gd name="connsiteY56" fmla="*/ 3704584 h 3816780"/>
              <a:gd name="connsiteX57" fmla="*/ 1453177 w 2772385"/>
              <a:gd name="connsiteY57" fmla="*/ 3799951 h 3816780"/>
              <a:gd name="connsiteX58" fmla="*/ 1514884 w 2772385"/>
              <a:gd name="connsiteY58" fmla="*/ 3642876 h 3816780"/>
              <a:gd name="connsiteX59" fmla="*/ 1817814 w 2772385"/>
              <a:gd name="connsiteY59" fmla="*/ 3541899 h 3816780"/>
              <a:gd name="connsiteX60" fmla="*/ 2154403 w 2772385"/>
              <a:gd name="connsiteY60" fmla="*/ 3614826 h 3816780"/>
              <a:gd name="connsiteX61" fmla="*/ 2109525 w 2772385"/>
              <a:gd name="connsiteY61" fmla="*/ 3715803 h 3816780"/>
              <a:gd name="connsiteX62" fmla="*/ 2193672 w 2772385"/>
              <a:gd name="connsiteY62" fmla="*/ 3816780 h 3816780"/>
              <a:gd name="connsiteX63" fmla="*/ 2277819 w 2772385"/>
              <a:gd name="connsiteY63" fmla="*/ 3732633 h 3816780"/>
              <a:gd name="connsiteX64" fmla="*/ 2266600 w 2772385"/>
              <a:gd name="connsiteY64" fmla="*/ 3637266 h 3816780"/>
              <a:gd name="connsiteX65" fmla="*/ 2423675 w 2772385"/>
              <a:gd name="connsiteY65" fmla="*/ 3564338 h 3816780"/>
              <a:gd name="connsiteX66" fmla="*/ 2429284 w 2772385"/>
              <a:gd name="connsiteY66" fmla="*/ 3384824 h 3816780"/>
              <a:gd name="connsiteX67" fmla="*/ 1907572 w 2772385"/>
              <a:gd name="connsiteY67" fmla="*/ 3345556 h 3816780"/>
              <a:gd name="connsiteX68" fmla="*/ 1913181 w 2772385"/>
              <a:gd name="connsiteY68" fmla="*/ 3031406 h 3816780"/>
              <a:gd name="connsiteX69" fmla="*/ 1907571 w 2772385"/>
              <a:gd name="connsiteY69" fmla="*/ 3014576 h 3816780"/>
              <a:gd name="connsiteX70" fmla="*/ 1901962 w 2772385"/>
              <a:gd name="connsiteY70" fmla="*/ 2835062 h 3816780"/>
              <a:gd name="connsiteX71" fmla="*/ 1857083 w 2772385"/>
              <a:gd name="connsiteY71" fmla="*/ 2773354 h 3816780"/>
              <a:gd name="connsiteX72" fmla="*/ 2047817 w 2772385"/>
              <a:gd name="connsiteY72" fmla="*/ 2717256 h 3816780"/>
              <a:gd name="connsiteX73" fmla="*/ 2081476 w 2772385"/>
              <a:gd name="connsiteY73" fmla="*/ 2610669 h 3816780"/>
              <a:gd name="connsiteX74" fmla="*/ 2367576 w 2772385"/>
              <a:gd name="connsiteY74" fmla="*/ 2621889 h 3816780"/>
              <a:gd name="connsiteX75" fmla="*/ 2591969 w 2772385"/>
              <a:gd name="connsiteY75" fmla="*/ 2032858 h 3816780"/>
              <a:gd name="connsiteX76" fmla="*/ 2547090 w 2772385"/>
              <a:gd name="connsiteY76" fmla="*/ 1948711 h 3816780"/>
              <a:gd name="connsiteX77" fmla="*/ 2692946 w 2772385"/>
              <a:gd name="connsiteY77" fmla="*/ 1460657 h 3816780"/>
              <a:gd name="connsiteX78" fmla="*/ 2636848 w 2772385"/>
              <a:gd name="connsiteY78" fmla="*/ 1354071 h 3816780"/>
              <a:gd name="connsiteX79" fmla="*/ 2479772 w 2772385"/>
              <a:gd name="connsiteY79" fmla="*/ 798699 h 3816780"/>
              <a:gd name="connsiteX80" fmla="*/ 2737825 w 2772385"/>
              <a:gd name="connsiteY80" fmla="*/ 675283 h 3816780"/>
              <a:gd name="connsiteX81" fmla="*/ 2709775 w 2772385"/>
              <a:gd name="connsiteY81" fmla="*/ 434061 h 3816780"/>
              <a:gd name="connsiteX82" fmla="*/ 2625628 w 2772385"/>
              <a:gd name="connsiteY82" fmla="*/ 86253 h 3816780"/>
              <a:gd name="connsiteX0" fmla="*/ 2625628 w 2772385"/>
              <a:gd name="connsiteY0" fmla="*/ 86253 h 3816780"/>
              <a:gd name="connsiteX1" fmla="*/ 2429284 w 2772385"/>
              <a:gd name="connsiteY1" fmla="*/ 2105 h 3816780"/>
              <a:gd name="connsiteX2" fmla="*/ 2188062 w 2772385"/>
              <a:gd name="connsiteY2" fmla="*/ 159180 h 3816780"/>
              <a:gd name="connsiteX3" fmla="*/ 2087086 w 2772385"/>
              <a:gd name="connsiteY3" fmla="*/ 198449 h 3816780"/>
              <a:gd name="connsiteX4" fmla="*/ 2137574 w 2772385"/>
              <a:gd name="connsiteY4" fmla="*/ 288206 h 3816780"/>
              <a:gd name="connsiteX5" fmla="*/ 2025378 w 2772385"/>
              <a:gd name="connsiteY5" fmla="*/ 450890 h 3816780"/>
              <a:gd name="connsiteX6" fmla="*/ 2131966 w 2772385"/>
              <a:gd name="connsiteY6" fmla="*/ 585526 h 3816780"/>
              <a:gd name="connsiteX7" fmla="*/ 2154403 w 2772385"/>
              <a:gd name="connsiteY7" fmla="*/ 708942 h 3816780"/>
              <a:gd name="connsiteX8" fmla="*/ 2025378 w 2772385"/>
              <a:gd name="connsiteY8" fmla="*/ 753820 h 3816780"/>
              <a:gd name="connsiteX9" fmla="*/ 1991719 w 2772385"/>
              <a:gd name="connsiteY9" fmla="*/ 821138 h 3816780"/>
              <a:gd name="connsiteX10" fmla="*/ 1991719 w 2772385"/>
              <a:gd name="connsiteY10" fmla="*/ 708942 h 3816780"/>
              <a:gd name="connsiteX11" fmla="*/ 1941230 w 2772385"/>
              <a:gd name="connsiteY11" fmla="*/ 669673 h 3816780"/>
              <a:gd name="connsiteX12" fmla="*/ 1778546 w 2772385"/>
              <a:gd name="connsiteY12" fmla="*/ 770649 h 3816780"/>
              <a:gd name="connsiteX13" fmla="*/ 1397078 w 2772385"/>
              <a:gd name="connsiteY13" fmla="*/ 579916 h 3816780"/>
              <a:gd name="connsiteX14" fmla="*/ 1660739 w 2772385"/>
              <a:gd name="connsiteY14" fmla="*/ 1129678 h 3816780"/>
              <a:gd name="connsiteX15" fmla="*/ 1795375 w 2772385"/>
              <a:gd name="connsiteY15" fmla="*/ 1225045 h 3816780"/>
              <a:gd name="connsiteX16" fmla="*/ 1643910 w 2772385"/>
              <a:gd name="connsiteY16" fmla="*/ 1449437 h 3816780"/>
              <a:gd name="connsiteX17" fmla="*/ 1722448 w 2772385"/>
              <a:gd name="connsiteY17" fmla="*/ 1668220 h 3816780"/>
              <a:gd name="connsiteX18" fmla="*/ 1812205 w 2772385"/>
              <a:gd name="connsiteY18" fmla="*/ 1662611 h 3816780"/>
              <a:gd name="connsiteX19" fmla="*/ 1621470 w 2772385"/>
              <a:gd name="connsiteY19" fmla="*/ 1858954 h 3816780"/>
              <a:gd name="connsiteX20" fmla="*/ 909024 w 2772385"/>
              <a:gd name="connsiteY20" fmla="*/ 1578463 h 3816780"/>
              <a:gd name="connsiteX21" fmla="*/ 454629 w 2772385"/>
              <a:gd name="connsiteY21" fmla="*/ 2605060 h 3816780"/>
              <a:gd name="connsiteX22" fmla="*/ 258286 w 2772385"/>
              <a:gd name="connsiteY22" fmla="*/ 2812623 h 3816780"/>
              <a:gd name="connsiteX23" fmla="*/ 39503 w 2772385"/>
              <a:gd name="connsiteY23" fmla="*/ 2857501 h 3816780"/>
              <a:gd name="connsiteX24" fmla="*/ 28282 w 2772385"/>
              <a:gd name="connsiteY24" fmla="*/ 2975307 h 3816780"/>
              <a:gd name="connsiteX25" fmla="*/ 258285 w 2772385"/>
              <a:gd name="connsiteY25" fmla="*/ 3087504 h 3816780"/>
              <a:gd name="connsiteX26" fmla="*/ 527559 w 2772385"/>
              <a:gd name="connsiteY26" fmla="*/ 2986527 h 3816780"/>
              <a:gd name="connsiteX27" fmla="*/ 488288 w 2772385"/>
              <a:gd name="connsiteY27" fmla="*/ 3154821 h 3816780"/>
              <a:gd name="connsiteX28" fmla="*/ 561215 w 2772385"/>
              <a:gd name="connsiteY28" fmla="*/ 3194090 h 3816780"/>
              <a:gd name="connsiteX29" fmla="*/ 381702 w 2772385"/>
              <a:gd name="connsiteY29" fmla="*/ 3592387 h 3816780"/>
              <a:gd name="connsiteX30" fmla="*/ 213408 w 2772385"/>
              <a:gd name="connsiteY30" fmla="*/ 3698973 h 3816780"/>
              <a:gd name="connsiteX31" fmla="*/ 280726 w 2772385"/>
              <a:gd name="connsiteY31" fmla="*/ 3811169 h 3816780"/>
              <a:gd name="connsiteX32" fmla="*/ 477068 w 2772385"/>
              <a:gd name="connsiteY32" fmla="*/ 3771902 h 3816780"/>
              <a:gd name="connsiteX33" fmla="*/ 622923 w 2772385"/>
              <a:gd name="connsiteY33" fmla="*/ 3547509 h 3816780"/>
              <a:gd name="connsiteX34" fmla="*/ 662193 w 2772385"/>
              <a:gd name="connsiteY34" fmla="*/ 3743852 h 3816780"/>
              <a:gd name="connsiteX35" fmla="*/ 735121 w 2772385"/>
              <a:gd name="connsiteY35" fmla="*/ 3732634 h 3816780"/>
              <a:gd name="connsiteX36" fmla="*/ 774389 w 2772385"/>
              <a:gd name="connsiteY36" fmla="*/ 3474581 h 3816780"/>
              <a:gd name="connsiteX37" fmla="*/ 695851 w 2772385"/>
              <a:gd name="connsiteY37" fmla="*/ 3238969 h 3816780"/>
              <a:gd name="connsiteX38" fmla="*/ 897805 w 2772385"/>
              <a:gd name="connsiteY38" fmla="*/ 2627499 h 3816780"/>
              <a:gd name="connsiteX39" fmla="*/ 1161466 w 2772385"/>
              <a:gd name="connsiteY39" fmla="*/ 2520912 h 3816780"/>
              <a:gd name="connsiteX40" fmla="*/ 1492445 w 2772385"/>
              <a:gd name="connsiteY40" fmla="*/ 2638718 h 3816780"/>
              <a:gd name="connsiteX41" fmla="*/ 1587812 w 2772385"/>
              <a:gd name="connsiteY41" fmla="*/ 2627499 h 3816780"/>
              <a:gd name="connsiteX42" fmla="*/ 1643910 w 2772385"/>
              <a:gd name="connsiteY42" fmla="*/ 2728476 h 3816780"/>
              <a:gd name="connsiteX43" fmla="*/ 1795375 w 2772385"/>
              <a:gd name="connsiteY43" fmla="*/ 2762134 h 3816780"/>
              <a:gd name="connsiteX44" fmla="*/ 1795375 w 2772385"/>
              <a:gd name="connsiteY44" fmla="*/ 2812623 h 3816780"/>
              <a:gd name="connsiteX45" fmla="*/ 1750497 w 2772385"/>
              <a:gd name="connsiteY45" fmla="*/ 3008967 h 3816780"/>
              <a:gd name="connsiteX46" fmla="*/ 1711228 w 2772385"/>
              <a:gd name="connsiteY46" fmla="*/ 3328726 h 3816780"/>
              <a:gd name="connsiteX47" fmla="*/ 1200735 w 2772385"/>
              <a:gd name="connsiteY47" fmla="*/ 3396044 h 3816780"/>
              <a:gd name="connsiteX48" fmla="*/ 1172686 w 2772385"/>
              <a:gd name="connsiteY48" fmla="*/ 3468971 h 3816780"/>
              <a:gd name="connsiteX49" fmla="*/ 1110978 w 2772385"/>
              <a:gd name="connsiteY49" fmla="*/ 3497020 h 3816780"/>
              <a:gd name="connsiteX50" fmla="*/ 1139027 w 2772385"/>
              <a:gd name="connsiteY50" fmla="*/ 3631656 h 3816780"/>
              <a:gd name="connsiteX51" fmla="*/ 1279272 w 2772385"/>
              <a:gd name="connsiteY51" fmla="*/ 3637266 h 3816780"/>
              <a:gd name="connsiteX52" fmla="*/ 1273662 w 2772385"/>
              <a:gd name="connsiteY52" fmla="*/ 3485801 h 3816780"/>
              <a:gd name="connsiteX53" fmla="*/ 1453176 w 2772385"/>
              <a:gd name="connsiteY53" fmla="*/ 3497020 h 3816780"/>
              <a:gd name="connsiteX54" fmla="*/ 1425127 w 2772385"/>
              <a:gd name="connsiteY54" fmla="*/ 3575558 h 3816780"/>
              <a:gd name="connsiteX55" fmla="*/ 1397078 w 2772385"/>
              <a:gd name="connsiteY55" fmla="*/ 3637266 h 3816780"/>
              <a:gd name="connsiteX56" fmla="*/ 1340980 w 2772385"/>
              <a:gd name="connsiteY56" fmla="*/ 3704584 h 3816780"/>
              <a:gd name="connsiteX57" fmla="*/ 1453177 w 2772385"/>
              <a:gd name="connsiteY57" fmla="*/ 3799951 h 3816780"/>
              <a:gd name="connsiteX58" fmla="*/ 1514884 w 2772385"/>
              <a:gd name="connsiteY58" fmla="*/ 3642876 h 3816780"/>
              <a:gd name="connsiteX59" fmla="*/ 1817814 w 2772385"/>
              <a:gd name="connsiteY59" fmla="*/ 3541899 h 3816780"/>
              <a:gd name="connsiteX60" fmla="*/ 2154403 w 2772385"/>
              <a:gd name="connsiteY60" fmla="*/ 3614826 h 3816780"/>
              <a:gd name="connsiteX61" fmla="*/ 2109525 w 2772385"/>
              <a:gd name="connsiteY61" fmla="*/ 3715803 h 3816780"/>
              <a:gd name="connsiteX62" fmla="*/ 2193672 w 2772385"/>
              <a:gd name="connsiteY62" fmla="*/ 3816780 h 3816780"/>
              <a:gd name="connsiteX63" fmla="*/ 2277819 w 2772385"/>
              <a:gd name="connsiteY63" fmla="*/ 3732633 h 3816780"/>
              <a:gd name="connsiteX64" fmla="*/ 2266600 w 2772385"/>
              <a:gd name="connsiteY64" fmla="*/ 3637266 h 3816780"/>
              <a:gd name="connsiteX65" fmla="*/ 2423675 w 2772385"/>
              <a:gd name="connsiteY65" fmla="*/ 3564338 h 3816780"/>
              <a:gd name="connsiteX66" fmla="*/ 2429284 w 2772385"/>
              <a:gd name="connsiteY66" fmla="*/ 3384824 h 3816780"/>
              <a:gd name="connsiteX67" fmla="*/ 1907572 w 2772385"/>
              <a:gd name="connsiteY67" fmla="*/ 3345556 h 3816780"/>
              <a:gd name="connsiteX68" fmla="*/ 1913181 w 2772385"/>
              <a:gd name="connsiteY68" fmla="*/ 3031406 h 3816780"/>
              <a:gd name="connsiteX69" fmla="*/ 1907571 w 2772385"/>
              <a:gd name="connsiteY69" fmla="*/ 3014576 h 3816780"/>
              <a:gd name="connsiteX70" fmla="*/ 1901962 w 2772385"/>
              <a:gd name="connsiteY70" fmla="*/ 2835062 h 3816780"/>
              <a:gd name="connsiteX71" fmla="*/ 1857083 w 2772385"/>
              <a:gd name="connsiteY71" fmla="*/ 2773354 h 3816780"/>
              <a:gd name="connsiteX72" fmla="*/ 2047817 w 2772385"/>
              <a:gd name="connsiteY72" fmla="*/ 2717256 h 3816780"/>
              <a:gd name="connsiteX73" fmla="*/ 2081476 w 2772385"/>
              <a:gd name="connsiteY73" fmla="*/ 2610669 h 3816780"/>
              <a:gd name="connsiteX74" fmla="*/ 2367576 w 2772385"/>
              <a:gd name="connsiteY74" fmla="*/ 2621889 h 3816780"/>
              <a:gd name="connsiteX75" fmla="*/ 2591969 w 2772385"/>
              <a:gd name="connsiteY75" fmla="*/ 2032858 h 3816780"/>
              <a:gd name="connsiteX76" fmla="*/ 2547090 w 2772385"/>
              <a:gd name="connsiteY76" fmla="*/ 1948711 h 3816780"/>
              <a:gd name="connsiteX77" fmla="*/ 2692946 w 2772385"/>
              <a:gd name="connsiteY77" fmla="*/ 1460657 h 3816780"/>
              <a:gd name="connsiteX78" fmla="*/ 2636848 w 2772385"/>
              <a:gd name="connsiteY78" fmla="*/ 1354071 h 3816780"/>
              <a:gd name="connsiteX79" fmla="*/ 2479772 w 2772385"/>
              <a:gd name="connsiteY79" fmla="*/ 798699 h 3816780"/>
              <a:gd name="connsiteX80" fmla="*/ 2737825 w 2772385"/>
              <a:gd name="connsiteY80" fmla="*/ 675283 h 3816780"/>
              <a:gd name="connsiteX81" fmla="*/ 2709775 w 2772385"/>
              <a:gd name="connsiteY81" fmla="*/ 434061 h 3816780"/>
              <a:gd name="connsiteX82" fmla="*/ 2625628 w 2772385"/>
              <a:gd name="connsiteY82" fmla="*/ 86253 h 3816780"/>
              <a:gd name="connsiteX0" fmla="*/ 2625628 w 2772385"/>
              <a:gd name="connsiteY0" fmla="*/ 86253 h 3816780"/>
              <a:gd name="connsiteX1" fmla="*/ 2429284 w 2772385"/>
              <a:gd name="connsiteY1" fmla="*/ 2105 h 3816780"/>
              <a:gd name="connsiteX2" fmla="*/ 2188062 w 2772385"/>
              <a:gd name="connsiteY2" fmla="*/ 159180 h 3816780"/>
              <a:gd name="connsiteX3" fmla="*/ 2087086 w 2772385"/>
              <a:gd name="connsiteY3" fmla="*/ 198449 h 3816780"/>
              <a:gd name="connsiteX4" fmla="*/ 2137574 w 2772385"/>
              <a:gd name="connsiteY4" fmla="*/ 288206 h 3816780"/>
              <a:gd name="connsiteX5" fmla="*/ 2025378 w 2772385"/>
              <a:gd name="connsiteY5" fmla="*/ 450890 h 3816780"/>
              <a:gd name="connsiteX6" fmla="*/ 2131966 w 2772385"/>
              <a:gd name="connsiteY6" fmla="*/ 585526 h 3816780"/>
              <a:gd name="connsiteX7" fmla="*/ 2154403 w 2772385"/>
              <a:gd name="connsiteY7" fmla="*/ 708942 h 3816780"/>
              <a:gd name="connsiteX8" fmla="*/ 2025378 w 2772385"/>
              <a:gd name="connsiteY8" fmla="*/ 753820 h 3816780"/>
              <a:gd name="connsiteX9" fmla="*/ 1991719 w 2772385"/>
              <a:gd name="connsiteY9" fmla="*/ 821138 h 3816780"/>
              <a:gd name="connsiteX10" fmla="*/ 1991719 w 2772385"/>
              <a:gd name="connsiteY10" fmla="*/ 708942 h 3816780"/>
              <a:gd name="connsiteX11" fmla="*/ 1941230 w 2772385"/>
              <a:gd name="connsiteY11" fmla="*/ 669673 h 3816780"/>
              <a:gd name="connsiteX12" fmla="*/ 1778546 w 2772385"/>
              <a:gd name="connsiteY12" fmla="*/ 770649 h 3816780"/>
              <a:gd name="connsiteX13" fmla="*/ 1397078 w 2772385"/>
              <a:gd name="connsiteY13" fmla="*/ 579916 h 3816780"/>
              <a:gd name="connsiteX14" fmla="*/ 1660739 w 2772385"/>
              <a:gd name="connsiteY14" fmla="*/ 1129678 h 3816780"/>
              <a:gd name="connsiteX15" fmla="*/ 1795375 w 2772385"/>
              <a:gd name="connsiteY15" fmla="*/ 1225045 h 3816780"/>
              <a:gd name="connsiteX16" fmla="*/ 1643910 w 2772385"/>
              <a:gd name="connsiteY16" fmla="*/ 1449437 h 3816780"/>
              <a:gd name="connsiteX17" fmla="*/ 1722448 w 2772385"/>
              <a:gd name="connsiteY17" fmla="*/ 1668220 h 3816780"/>
              <a:gd name="connsiteX18" fmla="*/ 1812205 w 2772385"/>
              <a:gd name="connsiteY18" fmla="*/ 1662611 h 3816780"/>
              <a:gd name="connsiteX19" fmla="*/ 1621470 w 2772385"/>
              <a:gd name="connsiteY19" fmla="*/ 1858954 h 3816780"/>
              <a:gd name="connsiteX20" fmla="*/ 909024 w 2772385"/>
              <a:gd name="connsiteY20" fmla="*/ 1578463 h 3816780"/>
              <a:gd name="connsiteX21" fmla="*/ 454629 w 2772385"/>
              <a:gd name="connsiteY21" fmla="*/ 2605060 h 3816780"/>
              <a:gd name="connsiteX22" fmla="*/ 258286 w 2772385"/>
              <a:gd name="connsiteY22" fmla="*/ 2812623 h 3816780"/>
              <a:gd name="connsiteX23" fmla="*/ 39503 w 2772385"/>
              <a:gd name="connsiteY23" fmla="*/ 2857501 h 3816780"/>
              <a:gd name="connsiteX24" fmla="*/ 28282 w 2772385"/>
              <a:gd name="connsiteY24" fmla="*/ 2975307 h 3816780"/>
              <a:gd name="connsiteX25" fmla="*/ 258285 w 2772385"/>
              <a:gd name="connsiteY25" fmla="*/ 3087504 h 3816780"/>
              <a:gd name="connsiteX26" fmla="*/ 527559 w 2772385"/>
              <a:gd name="connsiteY26" fmla="*/ 2986527 h 3816780"/>
              <a:gd name="connsiteX27" fmla="*/ 488288 w 2772385"/>
              <a:gd name="connsiteY27" fmla="*/ 3154821 h 3816780"/>
              <a:gd name="connsiteX28" fmla="*/ 561215 w 2772385"/>
              <a:gd name="connsiteY28" fmla="*/ 3194090 h 3816780"/>
              <a:gd name="connsiteX29" fmla="*/ 381702 w 2772385"/>
              <a:gd name="connsiteY29" fmla="*/ 3592387 h 3816780"/>
              <a:gd name="connsiteX30" fmla="*/ 213408 w 2772385"/>
              <a:gd name="connsiteY30" fmla="*/ 3698973 h 3816780"/>
              <a:gd name="connsiteX31" fmla="*/ 280726 w 2772385"/>
              <a:gd name="connsiteY31" fmla="*/ 3811169 h 3816780"/>
              <a:gd name="connsiteX32" fmla="*/ 477068 w 2772385"/>
              <a:gd name="connsiteY32" fmla="*/ 3771902 h 3816780"/>
              <a:gd name="connsiteX33" fmla="*/ 622923 w 2772385"/>
              <a:gd name="connsiteY33" fmla="*/ 3547509 h 3816780"/>
              <a:gd name="connsiteX34" fmla="*/ 662193 w 2772385"/>
              <a:gd name="connsiteY34" fmla="*/ 3743852 h 3816780"/>
              <a:gd name="connsiteX35" fmla="*/ 735121 w 2772385"/>
              <a:gd name="connsiteY35" fmla="*/ 3732634 h 3816780"/>
              <a:gd name="connsiteX36" fmla="*/ 774389 w 2772385"/>
              <a:gd name="connsiteY36" fmla="*/ 3474581 h 3816780"/>
              <a:gd name="connsiteX37" fmla="*/ 695851 w 2772385"/>
              <a:gd name="connsiteY37" fmla="*/ 3238969 h 3816780"/>
              <a:gd name="connsiteX38" fmla="*/ 897805 w 2772385"/>
              <a:gd name="connsiteY38" fmla="*/ 2627499 h 3816780"/>
              <a:gd name="connsiteX39" fmla="*/ 1161466 w 2772385"/>
              <a:gd name="connsiteY39" fmla="*/ 2520912 h 3816780"/>
              <a:gd name="connsiteX40" fmla="*/ 1492445 w 2772385"/>
              <a:gd name="connsiteY40" fmla="*/ 2638718 h 3816780"/>
              <a:gd name="connsiteX41" fmla="*/ 1587812 w 2772385"/>
              <a:gd name="connsiteY41" fmla="*/ 2627499 h 3816780"/>
              <a:gd name="connsiteX42" fmla="*/ 1643910 w 2772385"/>
              <a:gd name="connsiteY42" fmla="*/ 2728476 h 3816780"/>
              <a:gd name="connsiteX43" fmla="*/ 1795375 w 2772385"/>
              <a:gd name="connsiteY43" fmla="*/ 2762134 h 3816780"/>
              <a:gd name="connsiteX44" fmla="*/ 1795375 w 2772385"/>
              <a:gd name="connsiteY44" fmla="*/ 2812623 h 3816780"/>
              <a:gd name="connsiteX45" fmla="*/ 1750497 w 2772385"/>
              <a:gd name="connsiteY45" fmla="*/ 3008967 h 3816780"/>
              <a:gd name="connsiteX46" fmla="*/ 1711228 w 2772385"/>
              <a:gd name="connsiteY46" fmla="*/ 3328726 h 3816780"/>
              <a:gd name="connsiteX47" fmla="*/ 1200735 w 2772385"/>
              <a:gd name="connsiteY47" fmla="*/ 3396044 h 3816780"/>
              <a:gd name="connsiteX48" fmla="*/ 1172686 w 2772385"/>
              <a:gd name="connsiteY48" fmla="*/ 3468971 h 3816780"/>
              <a:gd name="connsiteX49" fmla="*/ 1110978 w 2772385"/>
              <a:gd name="connsiteY49" fmla="*/ 3497020 h 3816780"/>
              <a:gd name="connsiteX50" fmla="*/ 1139027 w 2772385"/>
              <a:gd name="connsiteY50" fmla="*/ 3631656 h 3816780"/>
              <a:gd name="connsiteX51" fmla="*/ 1279272 w 2772385"/>
              <a:gd name="connsiteY51" fmla="*/ 3637266 h 3816780"/>
              <a:gd name="connsiteX52" fmla="*/ 1273662 w 2772385"/>
              <a:gd name="connsiteY52" fmla="*/ 3485801 h 3816780"/>
              <a:gd name="connsiteX53" fmla="*/ 1453176 w 2772385"/>
              <a:gd name="connsiteY53" fmla="*/ 3497020 h 3816780"/>
              <a:gd name="connsiteX54" fmla="*/ 1425127 w 2772385"/>
              <a:gd name="connsiteY54" fmla="*/ 3575558 h 3816780"/>
              <a:gd name="connsiteX55" fmla="*/ 1397078 w 2772385"/>
              <a:gd name="connsiteY55" fmla="*/ 3637266 h 3816780"/>
              <a:gd name="connsiteX56" fmla="*/ 1340980 w 2772385"/>
              <a:gd name="connsiteY56" fmla="*/ 3704584 h 3816780"/>
              <a:gd name="connsiteX57" fmla="*/ 1453177 w 2772385"/>
              <a:gd name="connsiteY57" fmla="*/ 3799951 h 3816780"/>
              <a:gd name="connsiteX58" fmla="*/ 1514884 w 2772385"/>
              <a:gd name="connsiteY58" fmla="*/ 3642876 h 3816780"/>
              <a:gd name="connsiteX59" fmla="*/ 1817814 w 2772385"/>
              <a:gd name="connsiteY59" fmla="*/ 3541899 h 3816780"/>
              <a:gd name="connsiteX60" fmla="*/ 2154403 w 2772385"/>
              <a:gd name="connsiteY60" fmla="*/ 3614826 h 3816780"/>
              <a:gd name="connsiteX61" fmla="*/ 2109525 w 2772385"/>
              <a:gd name="connsiteY61" fmla="*/ 3715803 h 3816780"/>
              <a:gd name="connsiteX62" fmla="*/ 2193672 w 2772385"/>
              <a:gd name="connsiteY62" fmla="*/ 3816780 h 3816780"/>
              <a:gd name="connsiteX63" fmla="*/ 2277819 w 2772385"/>
              <a:gd name="connsiteY63" fmla="*/ 3732633 h 3816780"/>
              <a:gd name="connsiteX64" fmla="*/ 2266600 w 2772385"/>
              <a:gd name="connsiteY64" fmla="*/ 3637266 h 3816780"/>
              <a:gd name="connsiteX65" fmla="*/ 2423675 w 2772385"/>
              <a:gd name="connsiteY65" fmla="*/ 3564338 h 3816780"/>
              <a:gd name="connsiteX66" fmla="*/ 2429284 w 2772385"/>
              <a:gd name="connsiteY66" fmla="*/ 3384824 h 3816780"/>
              <a:gd name="connsiteX67" fmla="*/ 1907572 w 2772385"/>
              <a:gd name="connsiteY67" fmla="*/ 3345556 h 3816780"/>
              <a:gd name="connsiteX68" fmla="*/ 1913181 w 2772385"/>
              <a:gd name="connsiteY68" fmla="*/ 3031406 h 3816780"/>
              <a:gd name="connsiteX69" fmla="*/ 1907571 w 2772385"/>
              <a:gd name="connsiteY69" fmla="*/ 3014576 h 3816780"/>
              <a:gd name="connsiteX70" fmla="*/ 1901962 w 2772385"/>
              <a:gd name="connsiteY70" fmla="*/ 2835062 h 3816780"/>
              <a:gd name="connsiteX71" fmla="*/ 1857083 w 2772385"/>
              <a:gd name="connsiteY71" fmla="*/ 2773354 h 3816780"/>
              <a:gd name="connsiteX72" fmla="*/ 2047817 w 2772385"/>
              <a:gd name="connsiteY72" fmla="*/ 2717256 h 3816780"/>
              <a:gd name="connsiteX73" fmla="*/ 2081476 w 2772385"/>
              <a:gd name="connsiteY73" fmla="*/ 2610669 h 3816780"/>
              <a:gd name="connsiteX74" fmla="*/ 2367576 w 2772385"/>
              <a:gd name="connsiteY74" fmla="*/ 2621889 h 3816780"/>
              <a:gd name="connsiteX75" fmla="*/ 2591969 w 2772385"/>
              <a:gd name="connsiteY75" fmla="*/ 2032858 h 3816780"/>
              <a:gd name="connsiteX76" fmla="*/ 2547090 w 2772385"/>
              <a:gd name="connsiteY76" fmla="*/ 1948711 h 3816780"/>
              <a:gd name="connsiteX77" fmla="*/ 2692946 w 2772385"/>
              <a:gd name="connsiteY77" fmla="*/ 1460657 h 3816780"/>
              <a:gd name="connsiteX78" fmla="*/ 2636848 w 2772385"/>
              <a:gd name="connsiteY78" fmla="*/ 1354071 h 3816780"/>
              <a:gd name="connsiteX79" fmla="*/ 2479772 w 2772385"/>
              <a:gd name="connsiteY79" fmla="*/ 798699 h 3816780"/>
              <a:gd name="connsiteX80" fmla="*/ 2737825 w 2772385"/>
              <a:gd name="connsiteY80" fmla="*/ 675283 h 3816780"/>
              <a:gd name="connsiteX81" fmla="*/ 2709775 w 2772385"/>
              <a:gd name="connsiteY81" fmla="*/ 434061 h 3816780"/>
              <a:gd name="connsiteX82" fmla="*/ 2625628 w 2772385"/>
              <a:gd name="connsiteY82" fmla="*/ 86253 h 3816780"/>
              <a:gd name="connsiteX0" fmla="*/ 2625628 w 2772385"/>
              <a:gd name="connsiteY0" fmla="*/ 86253 h 3816780"/>
              <a:gd name="connsiteX1" fmla="*/ 2429284 w 2772385"/>
              <a:gd name="connsiteY1" fmla="*/ 2105 h 3816780"/>
              <a:gd name="connsiteX2" fmla="*/ 2188062 w 2772385"/>
              <a:gd name="connsiteY2" fmla="*/ 159180 h 3816780"/>
              <a:gd name="connsiteX3" fmla="*/ 2087086 w 2772385"/>
              <a:gd name="connsiteY3" fmla="*/ 198449 h 3816780"/>
              <a:gd name="connsiteX4" fmla="*/ 2137574 w 2772385"/>
              <a:gd name="connsiteY4" fmla="*/ 288206 h 3816780"/>
              <a:gd name="connsiteX5" fmla="*/ 2025378 w 2772385"/>
              <a:gd name="connsiteY5" fmla="*/ 450890 h 3816780"/>
              <a:gd name="connsiteX6" fmla="*/ 2131966 w 2772385"/>
              <a:gd name="connsiteY6" fmla="*/ 585526 h 3816780"/>
              <a:gd name="connsiteX7" fmla="*/ 2154403 w 2772385"/>
              <a:gd name="connsiteY7" fmla="*/ 708942 h 3816780"/>
              <a:gd name="connsiteX8" fmla="*/ 2025378 w 2772385"/>
              <a:gd name="connsiteY8" fmla="*/ 753820 h 3816780"/>
              <a:gd name="connsiteX9" fmla="*/ 1991719 w 2772385"/>
              <a:gd name="connsiteY9" fmla="*/ 821138 h 3816780"/>
              <a:gd name="connsiteX10" fmla="*/ 1991719 w 2772385"/>
              <a:gd name="connsiteY10" fmla="*/ 708942 h 3816780"/>
              <a:gd name="connsiteX11" fmla="*/ 1941230 w 2772385"/>
              <a:gd name="connsiteY11" fmla="*/ 669673 h 3816780"/>
              <a:gd name="connsiteX12" fmla="*/ 1778546 w 2772385"/>
              <a:gd name="connsiteY12" fmla="*/ 770649 h 3816780"/>
              <a:gd name="connsiteX13" fmla="*/ 1397078 w 2772385"/>
              <a:gd name="connsiteY13" fmla="*/ 579916 h 3816780"/>
              <a:gd name="connsiteX14" fmla="*/ 1660739 w 2772385"/>
              <a:gd name="connsiteY14" fmla="*/ 1129678 h 3816780"/>
              <a:gd name="connsiteX15" fmla="*/ 1795375 w 2772385"/>
              <a:gd name="connsiteY15" fmla="*/ 1225045 h 3816780"/>
              <a:gd name="connsiteX16" fmla="*/ 1643910 w 2772385"/>
              <a:gd name="connsiteY16" fmla="*/ 1449437 h 3816780"/>
              <a:gd name="connsiteX17" fmla="*/ 1722448 w 2772385"/>
              <a:gd name="connsiteY17" fmla="*/ 1668220 h 3816780"/>
              <a:gd name="connsiteX18" fmla="*/ 1812205 w 2772385"/>
              <a:gd name="connsiteY18" fmla="*/ 1662611 h 3816780"/>
              <a:gd name="connsiteX19" fmla="*/ 1621470 w 2772385"/>
              <a:gd name="connsiteY19" fmla="*/ 1858954 h 3816780"/>
              <a:gd name="connsiteX20" fmla="*/ 909024 w 2772385"/>
              <a:gd name="connsiteY20" fmla="*/ 1578463 h 3816780"/>
              <a:gd name="connsiteX21" fmla="*/ 454629 w 2772385"/>
              <a:gd name="connsiteY21" fmla="*/ 2605060 h 3816780"/>
              <a:gd name="connsiteX22" fmla="*/ 258286 w 2772385"/>
              <a:gd name="connsiteY22" fmla="*/ 2812623 h 3816780"/>
              <a:gd name="connsiteX23" fmla="*/ 39503 w 2772385"/>
              <a:gd name="connsiteY23" fmla="*/ 2857501 h 3816780"/>
              <a:gd name="connsiteX24" fmla="*/ 28282 w 2772385"/>
              <a:gd name="connsiteY24" fmla="*/ 2975307 h 3816780"/>
              <a:gd name="connsiteX25" fmla="*/ 258285 w 2772385"/>
              <a:gd name="connsiteY25" fmla="*/ 3087504 h 3816780"/>
              <a:gd name="connsiteX26" fmla="*/ 527559 w 2772385"/>
              <a:gd name="connsiteY26" fmla="*/ 2986527 h 3816780"/>
              <a:gd name="connsiteX27" fmla="*/ 488288 w 2772385"/>
              <a:gd name="connsiteY27" fmla="*/ 3154821 h 3816780"/>
              <a:gd name="connsiteX28" fmla="*/ 561215 w 2772385"/>
              <a:gd name="connsiteY28" fmla="*/ 3194090 h 3816780"/>
              <a:gd name="connsiteX29" fmla="*/ 381702 w 2772385"/>
              <a:gd name="connsiteY29" fmla="*/ 3592387 h 3816780"/>
              <a:gd name="connsiteX30" fmla="*/ 213408 w 2772385"/>
              <a:gd name="connsiteY30" fmla="*/ 3698973 h 3816780"/>
              <a:gd name="connsiteX31" fmla="*/ 280726 w 2772385"/>
              <a:gd name="connsiteY31" fmla="*/ 3811169 h 3816780"/>
              <a:gd name="connsiteX32" fmla="*/ 477068 w 2772385"/>
              <a:gd name="connsiteY32" fmla="*/ 3771902 h 3816780"/>
              <a:gd name="connsiteX33" fmla="*/ 622923 w 2772385"/>
              <a:gd name="connsiteY33" fmla="*/ 3547509 h 3816780"/>
              <a:gd name="connsiteX34" fmla="*/ 662193 w 2772385"/>
              <a:gd name="connsiteY34" fmla="*/ 3743852 h 3816780"/>
              <a:gd name="connsiteX35" fmla="*/ 735121 w 2772385"/>
              <a:gd name="connsiteY35" fmla="*/ 3732634 h 3816780"/>
              <a:gd name="connsiteX36" fmla="*/ 774389 w 2772385"/>
              <a:gd name="connsiteY36" fmla="*/ 3474581 h 3816780"/>
              <a:gd name="connsiteX37" fmla="*/ 695851 w 2772385"/>
              <a:gd name="connsiteY37" fmla="*/ 3238969 h 3816780"/>
              <a:gd name="connsiteX38" fmla="*/ 897805 w 2772385"/>
              <a:gd name="connsiteY38" fmla="*/ 2627499 h 3816780"/>
              <a:gd name="connsiteX39" fmla="*/ 1161466 w 2772385"/>
              <a:gd name="connsiteY39" fmla="*/ 2520912 h 3816780"/>
              <a:gd name="connsiteX40" fmla="*/ 1492445 w 2772385"/>
              <a:gd name="connsiteY40" fmla="*/ 2638718 h 3816780"/>
              <a:gd name="connsiteX41" fmla="*/ 1587812 w 2772385"/>
              <a:gd name="connsiteY41" fmla="*/ 2627499 h 3816780"/>
              <a:gd name="connsiteX42" fmla="*/ 1643910 w 2772385"/>
              <a:gd name="connsiteY42" fmla="*/ 2728476 h 3816780"/>
              <a:gd name="connsiteX43" fmla="*/ 1795375 w 2772385"/>
              <a:gd name="connsiteY43" fmla="*/ 2762134 h 3816780"/>
              <a:gd name="connsiteX44" fmla="*/ 1795375 w 2772385"/>
              <a:gd name="connsiteY44" fmla="*/ 2812623 h 3816780"/>
              <a:gd name="connsiteX45" fmla="*/ 1750497 w 2772385"/>
              <a:gd name="connsiteY45" fmla="*/ 3008967 h 3816780"/>
              <a:gd name="connsiteX46" fmla="*/ 1711228 w 2772385"/>
              <a:gd name="connsiteY46" fmla="*/ 3328726 h 3816780"/>
              <a:gd name="connsiteX47" fmla="*/ 1200735 w 2772385"/>
              <a:gd name="connsiteY47" fmla="*/ 3396044 h 3816780"/>
              <a:gd name="connsiteX48" fmla="*/ 1172686 w 2772385"/>
              <a:gd name="connsiteY48" fmla="*/ 3468971 h 3816780"/>
              <a:gd name="connsiteX49" fmla="*/ 1110978 w 2772385"/>
              <a:gd name="connsiteY49" fmla="*/ 3497020 h 3816780"/>
              <a:gd name="connsiteX50" fmla="*/ 1139027 w 2772385"/>
              <a:gd name="connsiteY50" fmla="*/ 3631656 h 3816780"/>
              <a:gd name="connsiteX51" fmla="*/ 1279272 w 2772385"/>
              <a:gd name="connsiteY51" fmla="*/ 3637266 h 3816780"/>
              <a:gd name="connsiteX52" fmla="*/ 1273662 w 2772385"/>
              <a:gd name="connsiteY52" fmla="*/ 3485801 h 3816780"/>
              <a:gd name="connsiteX53" fmla="*/ 1453176 w 2772385"/>
              <a:gd name="connsiteY53" fmla="*/ 3497020 h 3816780"/>
              <a:gd name="connsiteX54" fmla="*/ 1425127 w 2772385"/>
              <a:gd name="connsiteY54" fmla="*/ 3575558 h 3816780"/>
              <a:gd name="connsiteX55" fmla="*/ 1397078 w 2772385"/>
              <a:gd name="connsiteY55" fmla="*/ 3637266 h 3816780"/>
              <a:gd name="connsiteX56" fmla="*/ 1340980 w 2772385"/>
              <a:gd name="connsiteY56" fmla="*/ 3704584 h 3816780"/>
              <a:gd name="connsiteX57" fmla="*/ 1453177 w 2772385"/>
              <a:gd name="connsiteY57" fmla="*/ 3799951 h 3816780"/>
              <a:gd name="connsiteX58" fmla="*/ 1514884 w 2772385"/>
              <a:gd name="connsiteY58" fmla="*/ 3642876 h 3816780"/>
              <a:gd name="connsiteX59" fmla="*/ 1817814 w 2772385"/>
              <a:gd name="connsiteY59" fmla="*/ 3541899 h 3816780"/>
              <a:gd name="connsiteX60" fmla="*/ 2154403 w 2772385"/>
              <a:gd name="connsiteY60" fmla="*/ 3614826 h 3816780"/>
              <a:gd name="connsiteX61" fmla="*/ 2109525 w 2772385"/>
              <a:gd name="connsiteY61" fmla="*/ 3715803 h 3816780"/>
              <a:gd name="connsiteX62" fmla="*/ 2193672 w 2772385"/>
              <a:gd name="connsiteY62" fmla="*/ 3816780 h 3816780"/>
              <a:gd name="connsiteX63" fmla="*/ 2277819 w 2772385"/>
              <a:gd name="connsiteY63" fmla="*/ 3732633 h 3816780"/>
              <a:gd name="connsiteX64" fmla="*/ 2266600 w 2772385"/>
              <a:gd name="connsiteY64" fmla="*/ 3637266 h 3816780"/>
              <a:gd name="connsiteX65" fmla="*/ 2423675 w 2772385"/>
              <a:gd name="connsiteY65" fmla="*/ 3564338 h 3816780"/>
              <a:gd name="connsiteX66" fmla="*/ 2429284 w 2772385"/>
              <a:gd name="connsiteY66" fmla="*/ 3384824 h 3816780"/>
              <a:gd name="connsiteX67" fmla="*/ 1907572 w 2772385"/>
              <a:gd name="connsiteY67" fmla="*/ 3345556 h 3816780"/>
              <a:gd name="connsiteX68" fmla="*/ 1913181 w 2772385"/>
              <a:gd name="connsiteY68" fmla="*/ 3031406 h 3816780"/>
              <a:gd name="connsiteX69" fmla="*/ 1907571 w 2772385"/>
              <a:gd name="connsiteY69" fmla="*/ 3014576 h 3816780"/>
              <a:gd name="connsiteX70" fmla="*/ 1901962 w 2772385"/>
              <a:gd name="connsiteY70" fmla="*/ 2835062 h 3816780"/>
              <a:gd name="connsiteX71" fmla="*/ 1857083 w 2772385"/>
              <a:gd name="connsiteY71" fmla="*/ 2773354 h 3816780"/>
              <a:gd name="connsiteX72" fmla="*/ 2047817 w 2772385"/>
              <a:gd name="connsiteY72" fmla="*/ 2717256 h 3816780"/>
              <a:gd name="connsiteX73" fmla="*/ 2081476 w 2772385"/>
              <a:gd name="connsiteY73" fmla="*/ 2610669 h 3816780"/>
              <a:gd name="connsiteX74" fmla="*/ 2367576 w 2772385"/>
              <a:gd name="connsiteY74" fmla="*/ 2621889 h 3816780"/>
              <a:gd name="connsiteX75" fmla="*/ 2591969 w 2772385"/>
              <a:gd name="connsiteY75" fmla="*/ 2032858 h 3816780"/>
              <a:gd name="connsiteX76" fmla="*/ 2547090 w 2772385"/>
              <a:gd name="connsiteY76" fmla="*/ 1948711 h 3816780"/>
              <a:gd name="connsiteX77" fmla="*/ 2692946 w 2772385"/>
              <a:gd name="connsiteY77" fmla="*/ 1460657 h 3816780"/>
              <a:gd name="connsiteX78" fmla="*/ 2636848 w 2772385"/>
              <a:gd name="connsiteY78" fmla="*/ 1354071 h 3816780"/>
              <a:gd name="connsiteX79" fmla="*/ 2479772 w 2772385"/>
              <a:gd name="connsiteY79" fmla="*/ 798699 h 3816780"/>
              <a:gd name="connsiteX80" fmla="*/ 2737825 w 2772385"/>
              <a:gd name="connsiteY80" fmla="*/ 675283 h 3816780"/>
              <a:gd name="connsiteX81" fmla="*/ 2709775 w 2772385"/>
              <a:gd name="connsiteY81" fmla="*/ 434061 h 3816780"/>
              <a:gd name="connsiteX82" fmla="*/ 2625628 w 2772385"/>
              <a:gd name="connsiteY82" fmla="*/ 86253 h 3816780"/>
              <a:gd name="connsiteX0" fmla="*/ 2625628 w 2772385"/>
              <a:gd name="connsiteY0" fmla="*/ 86253 h 3816780"/>
              <a:gd name="connsiteX1" fmla="*/ 2429284 w 2772385"/>
              <a:gd name="connsiteY1" fmla="*/ 2105 h 3816780"/>
              <a:gd name="connsiteX2" fmla="*/ 2188062 w 2772385"/>
              <a:gd name="connsiteY2" fmla="*/ 159180 h 3816780"/>
              <a:gd name="connsiteX3" fmla="*/ 2087086 w 2772385"/>
              <a:gd name="connsiteY3" fmla="*/ 198449 h 3816780"/>
              <a:gd name="connsiteX4" fmla="*/ 2137574 w 2772385"/>
              <a:gd name="connsiteY4" fmla="*/ 288206 h 3816780"/>
              <a:gd name="connsiteX5" fmla="*/ 2025378 w 2772385"/>
              <a:gd name="connsiteY5" fmla="*/ 450890 h 3816780"/>
              <a:gd name="connsiteX6" fmla="*/ 2131966 w 2772385"/>
              <a:gd name="connsiteY6" fmla="*/ 585526 h 3816780"/>
              <a:gd name="connsiteX7" fmla="*/ 2154403 w 2772385"/>
              <a:gd name="connsiteY7" fmla="*/ 708942 h 3816780"/>
              <a:gd name="connsiteX8" fmla="*/ 2025378 w 2772385"/>
              <a:gd name="connsiteY8" fmla="*/ 753820 h 3816780"/>
              <a:gd name="connsiteX9" fmla="*/ 1991719 w 2772385"/>
              <a:gd name="connsiteY9" fmla="*/ 821138 h 3816780"/>
              <a:gd name="connsiteX10" fmla="*/ 1991719 w 2772385"/>
              <a:gd name="connsiteY10" fmla="*/ 708942 h 3816780"/>
              <a:gd name="connsiteX11" fmla="*/ 1941230 w 2772385"/>
              <a:gd name="connsiteY11" fmla="*/ 669673 h 3816780"/>
              <a:gd name="connsiteX12" fmla="*/ 1778546 w 2772385"/>
              <a:gd name="connsiteY12" fmla="*/ 770649 h 3816780"/>
              <a:gd name="connsiteX13" fmla="*/ 1397078 w 2772385"/>
              <a:gd name="connsiteY13" fmla="*/ 579916 h 3816780"/>
              <a:gd name="connsiteX14" fmla="*/ 1660739 w 2772385"/>
              <a:gd name="connsiteY14" fmla="*/ 1129678 h 3816780"/>
              <a:gd name="connsiteX15" fmla="*/ 1795375 w 2772385"/>
              <a:gd name="connsiteY15" fmla="*/ 1225045 h 3816780"/>
              <a:gd name="connsiteX16" fmla="*/ 1643910 w 2772385"/>
              <a:gd name="connsiteY16" fmla="*/ 1449437 h 3816780"/>
              <a:gd name="connsiteX17" fmla="*/ 1722448 w 2772385"/>
              <a:gd name="connsiteY17" fmla="*/ 1668220 h 3816780"/>
              <a:gd name="connsiteX18" fmla="*/ 1812205 w 2772385"/>
              <a:gd name="connsiteY18" fmla="*/ 1662611 h 3816780"/>
              <a:gd name="connsiteX19" fmla="*/ 1621470 w 2772385"/>
              <a:gd name="connsiteY19" fmla="*/ 1858954 h 3816780"/>
              <a:gd name="connsiteX20" fmla="*/ 909024 w 2772385"/>
              <a:gd name="connsiteY20" fmla="*/ 1578463 h 3816780"/>
              <a:gd name="connsiteX21" fmla="*/ 454629 w 2772385"/>
              <a:gd name="connsiteY21" fmla="*/ 2605060 h 3816780"/>
              <a:gd name="connsiteX22" fmla="*/ 258286 w 2772385"/>
              <a:gd name="connsiteY22" fmla="*/ 2812623 h 3816780"/>
              <a:gd name="connsiteX23" fmla="*/ 39503 w 2772385"/>
              <a:gd name="connsiteY23" fmla="*/ 2857501 h 3816780"/>
              <a:gd name="connsiteX24" fmla="*/ 28282 w 2772385"/>
              <a:gd name="connsiteY24" fmla="*/ 2975307 h 3816780"/>
              <a:gd name="connsiteX25" fmla="*/ 258285 w 2772385"/>
              <a:gd name="connsiteY25" fmla="*/ 3087504 h 3816780"/>
              <a:gd name="connsiteX26" fmla="*/ 527559 w 2772385"/>
              <a:gd name="connsiteY26" fmla="*/ 2986527 h 3816780"/>
              <a:gd name="connsiteX27" fmla="*/ 488288 w 2772385"/>
              <a:gd name="connsiteY27" fmla="*/ 3154821 h 3816780"/>
              <a:gd name="connsiteX28" fmla="*/ 561215 w 2772385"/>
              <a:gd name="connsiteY28" fmla="*/ 3194090 h 3816780"/>
              <a:gd name="connsiteX29" fmla="*/ 381702 w 2772385"/>
              <a:gd name="connsiteY29" fmla="*/ 3592387 h 3816780"/>
              <a:gd name="connsiteX30" fmla="*/ 213408 w 2772385"/>
              <a:gd name="connsiteY30" fmla="*/ 3698973 h 3816780"/>
              <a:gd name="connsiteX31" fmla="*/ 280726 w 2772385"/>
              <a:gd name="connsiteY31" fmla="*/ 3811169 h 3816780"/>
              <a:gd name="connsiteX32" fmla="*/ 477068 w 2772385"/>
              <a:gd name="connsiteY32" fmla="*/ 3771902 h 3816780"/>
              <a:gd name="connsiteX33" fmla="*/ 622923 w 2772385"/>
              <a:gd name="connsiteY33" fmla="*/ 3547509 h 3816780"/>
              <a:gd name="connsiteX34" fmla="*/ 662193 w 2772385"/>
              <a:gd name="connsiteY34" fmla="*/ 3743852 h 3816780"/>
              <a:gd name="connsiteX35" fmla="*/ 735121 w 2772385"/>
              <a:gd name="connsiteY35" fmla="*/ 3732634 h 3816780"/>
              <a:gd name="connsiteX36" fmla="*/ 774389 w 2772385"/>
              <a:gd name="connsiteY36" fmla="*/ 3474581 h 3816780"/>
              <a:gd name="connsiteX37" fmla="*/ 695851 w 2772385"/>
              <a:gd name="connsiteY37" fmla="*/ 3238969 h 3816780"/>
              <a:gd name="connsiteX38" fmla="*/ 897805 w 2772385"/>
              <a:gd name="connsiteY38" fmla="*/ 2627499 h 3816780"/>
              <a:gd name="connsiteX39" fmla="*/ 1161466 w 2772385"/>
              <a:gd name="connsiteY39" fmla="*/ 2520912 h 3816780"/>
              <a:gd name="connsiteX40" fmla="*/ 1492445 w 2772385"/>
              <a:gd name="connsiteY40" fmla="*/ 2638718 h 3816780"/>
              <a:gd name="connsiteX41" fmla="*/ 1587812 w 2772385"/>
              <a:gd name="connsiteY41" fmla="*/ 2627499 h 3816780"/>
              <a:gd name="connsiteX42" fmla="*/ 1643910 w 2772385"/>
              <a:gd name="connsiteY42" fmla="*/ 2728476 h 3816780"/>
              <a:gd name="connsiteX43" fmla="*/ 1795375 w 2772385"/>
              <a:gd name="connsiteY43" fmla="*/ 2762134 h 3816780"/>
              <a:gd name="connsiteX44" fmla="*/ 1795375 w 2772385"/>
              <a:gd name="connsiteY44" fmla="*/ 2812623 h 3816780"/>
              <a:gd name="connsiteX45" fmla="*/ 1750497 w 2772385"/>
              <a:gd name="connsiteY45" fmla="*/ 3008967 h 3816780"/>
              <a:gd name="connsiteX46" fmla="*/ 1711228 w 2772385"/>
              <a:gd name="connsiteY46" fmla="*/ 3328726 h 3816780"/>
              <a:gd name="connsiteX47" fmla="*/ 1200735 w 2772385"/>
              <a:gd name="connsiteY47" fmla="*/ 3396044 h 3816780"/>
              <a:gd name="connsiteX48" fmla="*/ 1172686 w 2772385"/>
              <a:gd name="connsiteY48" fmla="*/ 3468971 h 3816780"/>
              <a:gd name="connsiteX49" fmla="*/ 1110978 w 2772385"/>
              <a:gd name="connsiteY49" fmla="*/ 3497020 h 3816780"/>
              <a:gd name="connsiteX50" fmla="*/ 1139027 w 2772385"/>
              <a:gd name="connsiteY50" fmla="*/ 3631656 h 3816780"/>
              <a:gd name="connsiteX51" fmla="*/ 1279272 w 2772385"/>
              <a:gd name="connsiteY51" fmla="*/ 3637266 h 3816780"/>
              <a:gd name="connsiteX52" fmla="*/ 1273662 w 2772385"/>
              <a:gd name="connsiteY52" fmla="*/ 3485801 h 3816780"/>
              <a:gd name="connsiteX53" fmla="*/ 1453176 w 2772385"/>
              <a:gd name="connsiteY53" fmla="*/ 3497020 h 3816780"/>
              <a:gd name="connsiteX54" fmla="*/ 1425127 w 2772385"/>
              <a:gd name="connsiteY54" fmla="*/ 3575558 h 3816780"/>
              <a:gd name="connsiteX55" fmla="*/ 1397078 w 2772385"/>
              <a:gd name="connsiteY55" fmla="*/ 3637266 h 3816780"/>
              <a:gd name="connsiteX56" fmla="*/ 1340980 w 2772385"/>
              <a:gd name="connsiteY56" fmla="*/ 3704584 h 3816780"/>
              <a:gd name="connsiteX57" fmla="*/ 1453177 w 2772385"/>
              <a:gd name="connsiteY57" fmla="*/ 3799951 h 3816780"/>
              <a:gd name="connsiteX58" fmla="*/ 1514884 w 2772385"/>
              <a:gd name="connsiteY58" fmla="*/ 3642876 h 3816780"/>
              <a:gd name="connsiteX59" fmla="*/ 1817814 w 2772385"/>
              <a:gd name="connsiteY59" fmla="*/ 3541899 h 3816780"/>
              <a:gd name="connsiteX60" fmla="*/ 2154403 w 2772385"/>
              <a:gd name="connsiteY60" fmla="*/ 3614826 h 3816780"/>
              <a:gd name="connsiteX61" fmla="*/ 2109525 w 2772385"/>
              <a:gd name="connsiteY61" fmla="*/ 3715803 h 3816780"/>
              <a:gd name="connsiteX62" fmla="*/ 2193672 w 2772385"/>
              <a:gd name="connsiteY62" fmla="*/ 3816780 h 3816780"/>
              <a:gd name="connsiteX63" fmla="*/ 2277819 w 2772385"/>
              <a:gd name="connsiteY63" fmla="*/ 3732633 h 3816780"/>
              <a:gd name="connsiteX64" fmla="*/ 2266600 w 2772385"/>
              <a:gd name="connsiteY64" fmla="*/ 3637266 h 3816780"/>
              <a:gd name="connsiteX65" fmla="*/ 2423675 w 2772385"/>
              <a:gd name="connsiteY65" fmla="*/ 3564338 h 3816780"/>
              <a:gd name="connsiteX66" fmla="*/ 2429284 w 2772385"/>
              <a:gd name="connsiteY66" fmla="*/ 3384824 h 3816780"/>
              <a:gd name="connsiteX67" fmla="*/ 1907572 w 2772385"/>
              <a:gd name="connsiteY67" fmla="*/ 3345556 h 3816780"/>
              <a:gd name="connsiteX68" fmla="*/ 1913181 w 2772385"/>
              <a:gd name="connsiteY68" fmla="*/ 3031406 h 3816780"/>
              <a:gd name="connsiteX69" fmla="*/ 1907571 w 2772385"/>
              <a:gd name="connsiteY69" fmla="*/ 3014576 h 3816780"/>
              <a:gd name="connsiteX70" fmla="*/ 1901962 w 2772385"/>
              <a:gd name="connsiteY70" fmla="*/ 2835062 h 3816780"/>
              <a:gd name="connsiteX71" fmla="*/ 1857083 w 2772385"/>
              <a:gd name="connsiteY71" fmla="*/ 2773354 h 3816780"/>
              <a:gd name="connsiteX72" fmla="*/ 2047817 w 2772385"/>
              <a:gd name="connsiteY72" fmla="*/ 2717256 h 3816780"/>
              <a:gd name="connsiteX73" fmla="*/ 2081476 w 2772385"/>
              <a:gd name="connsiteY73" fmla="*/ 2610669 h 3816780"/>
              <a:gd name="connsiteX74" fmla="*/ 2367576 w 2772385"/>
              <a:gd name="connsiteY74" fmla="*/ 2621889 h 3816780"/>
              <a:gd name="connsiteX75" fmla="*/ 2591969 w 2772385"/>
              <a:gd name="connsiteY75" fmla="*/ 2032858 h 3816780"/>
              <a:gd name="connsiteX76" fmla="*/ 2547090 w 2772385"/>
              <a:gd name="connsiteY76" fmla="*/ 1948711 h 3816780"/>
              <a:gd name="connsiteX77" fmla="*/ 2692946 w 2772385"/>
              <a:gd name="connsiteY77" fmla="*/ 1460657 h 3816780"/>
              <a:gd name="connsiteX78" fmla="*/ 2636848 w 2772385"/>
              <a:gd name="connsiteY78" fmla="*/ 1354071 h 3816780"/>
              <a:gd name="connsiteX79" fmla="*/ 2479772 w 2772385"/>
              <a:gd name="connsiteY79" fmla="*/ 798699 h 3816780"/>
              <a:gd name="connsiteX80" fmla="*/ 2737825 w 2772385"/>
              <a:gd name="connsiteY80" fmla="*/ 675283 h 3816780"/>
              <a:gd name="connsiteX81" fmla="*/ 2709775 w 2772385"/>
              <a:gd name="connsiteY81" fmla="*/ 434061 h 3816780"/>
              <a:gd name="connsiteX82" fmla="*/ 2625628 w 2772385"/>
              <a:gd name="connsiteY82" fmla="*/ 86253 h 3816780"/>
              <a:gd name="connsiteX0" fmla="*/ 2625628 w 2772385"/>
              <a:gd name="connsiteY0" fmla="*/ 86253 h 3816780"/>
              <a:gd name="connsiteX1" fmla="*/ 2429284 w 2772385"/>
              <a:gd name="connsiteY1" fmla="*/ 2105 h 3816780"/>
              <a:gd name="connsiteX2" fmla="*/ 2188062 w 2772385"/>
              <a:gd name="connsiteY2" fmla="*/ 159180 h 3816780"/>
              <a:gd name="connsiteX3" fmla="*/ 2087086 w 2772385"/>
              <a:gd name="connsiteY3" fmla="*/ 198449 h 3816780"/>
              <a:gd name="connsiteX4" fmla="*/ 2137574 w 2772385"/>
              <a:gd name="connsiteY4" fmla="*/ 288206 h 3816780"/>
              <a:gd name="connsiteX5" fmla="*/ 2025378 w 2772385"/>
              <a:gd name="connsiteY5" fmla="*/ 450890 h 3816780"/>
              <a:gd name="connsiteX6" fmla="*/ 2131966 w 2772385"/>
              <a:gd name="connsiteY6" fmla="*/ 585526 h 3816780"/>
              <a:gd name="connsiteX7" fmla="*/ 2154403 w 2772385"/>
              <a:gd name="connsiteY7" fmla="*/ 708942 h 3816780"/>
              <a:gd name="connsiteX8" fmla="*/ 2025378 w 2772385"/>
              <a:gd name="connsiteY8" fmla="*/ 753820 h 3816780"/>
              <a:gd name="connsiteX9" fmla="*/ 1991719 w 2772385"/>
              <a:gd name="connsiteY9" fmla="*/ 821138 h 3816780"/>
              <a:gd name="connsiteX10" fmla="*/ 1991719 w 2772385"/>
              <a:gd name="connsiteY10" fmla="*/ 708942 h 3816780"/>
              <a:gd name="connsiteX11" fmla="*/ 1941230 w 2772385"/>
              <a:gd name="connsiteY11" fmla="*/ 669673 h 3816780"/>
              <a:gd name="connsiteX12" fmla="*/ 1778546 w 2772385"/>
              <a:gd name="connsiteY12" fmla="*/ 770649 h 3816780"/>
              <a:gd name="connsiteX13" fmla="*/ 1397078 w 2772385"/>
              <a:gd name="connsiteY13" fmla="*/ 579916 h 3816780"/>
              <a:gd name="connsiteX14" fmla="*/ 1660739 w 2772385"/>
              <a:gd name="connsiteY14" fmla="*/ 1129678 h 3816780"/>
              <a:gd name="connsiteX15" fmla="*/ 1795375 w 2772385"/>
              <a:gd name="connsiteY15" fmla="*/ 1225045 h 3816780"/>
              <a:gd name="connsiteX16" fmla="*/ 1643910 w 2772385"/>
              <a:gd name="connsiteY16" fmla="*/ 1449437 h 3816780"/>
              <a:gd name="connsiteX17" fmla="*/ 1722448 w 2772385"/>
              <a:gd name="connsiteY17" fmla="*/ 1668220 h 3816780"/>
              <a:gd name="connsiteX18" fmla="*/ 1812205 w 2772385"/>
              <a:gd name="connsiteY18" fmla="*/ 1662611 h 3816780"/>
              <a:gd name="connsiteX19" fmla="*/ 1621470 w 2772385"/>
              <a:gd name="connsiteY19" fmla="*/ 1858954 h 3816780"/>
              <a:gd name="connsiteX20" fmla="*/ 909024 w 2772385"/>
              <a:gd name="connsiteY20" fmla="*/ 1578463 h 3816780"/>
              <a:gd name="connsiteX21" fmla="*/ 454629 w 2772385"/>
              <a:gd name="connsiteY21" fmla="*/ 2605060 h 3816780"/>
              <a:gd name="connsiteX22" fmla="*/ 258286 w 2772385"/>
              <a:gd name="connsiteY22" fmla="*/ 2812623 h 3816780"/>
              <a:gd name="connsiteX23" fmla="*/ 39503 w 2772385"/>
              <a:gd name="connsiteY23" fmla="*/ 2857501 h 3816780"/>
              <a:gd name="connsiteX24" fmla="*/ 28282 w 2772385"/>
              <a:gd name="connsiteY24" fmla="*/ 2975307 h 3816780"/>
              <a:gd name="connsiteX25" fmla="*/ 258285 w 2772385"/>
              <a:gd name="connsiteY25" fmla="*/ 3087504 h 3816780"/>
              <a:gd name="connsiteX26" fmla="*/ 527559 w 2772385"/>
              <a:gd name="connsiteY26" fmla="*/ 2986527 h 3816780"/>
              <a:gd name="connsiteX27" fmla="*/ 488288 w 2772385"/>
              <a:gd name="connsiteY27" fmla="*/ 3154821 h 3816780"/>
              <a:gd name="connsiteX28" fmla="*/ 561215 w 2772385"/>
              <a:gd name="connsiteY28" fmla="*/ 3194090 h 3816780"/>
              <a:gd name="connsiteX29" fmla="*/ 381702 w 2772385"/>
              <a:gd name="connsiteY29" fmla="*/ 3592387 h 3816780"/>
              <a:gd name="connsiteX30" fmla="*/ 213408 w 2772385"/>
              <a:gd name="connsiteY30" fmla="*/ 3698973 h 3816780"/>
              <a:gd name="connsiteX31" fmla="*/ 280726 w 2772385"/>
              <a:gd name="connsiteY31" fmla="*/ 3811169 h 3816780"/>
              <a:gd name="connsiteX32" fmla="*/ 477068 w 2772385"/>
              <a:gd name="connsiteY32" fmla="*/ 3771902 h 3816780"/>
              <a:gd name="connsiteX33" fmla="*/ 622923 w 2772385"/>
              <a:gd name="connsiteY33" fmla="*/ 3547509 h 3816780"/>
              <a:gd name="connsiteX34" fmla="*/ 662193 w 2772385"/>
              <a:gd name="connsiteY34" fmla="*/ 3743852 h 3816780"/>
              <a:gd name="connsiteX35" fmla="*/ 735121 w 2772385"/>
              <a:gd name="connsiteY35" fmla="*/ 3732634 h 3816780"/>
              <a:gd name="connsiteX36" fmla="*/ 774389 w 2772385"/>
              <a:gd name="connsiteY36" fmla="*/ 3474581 h 3816780"/>
              <a:gd name="connsiteX37" fmla="*/ 695851 w 2772385"/>
              <a:gd name="connsiteY37" fmla="*/ 3238969 h 3816780"/>
              <a:gd name="connsiteX38" fmla="*/ 897805 w 2772385"/>
              <a:gd name="connsiteY38" fmla="*/ 2627499 h 3816780"/>
              <a:gd name="connsiteX39" fmla="*/ 1161466 w 2772385"/>
              <a:gd name="connsiteY39" fmla="*/ 2520912 h 3816780"/>
              <a:gd name="connsiteX40" fmla="*/ 1492445 w 2772385"/>
              <a:gd name="connsiteY40" fmla="*/ 2638718 h 3816780"/>
              <a:gd name="connsiteX41" fmla="*/ 1587812 w 2772385"/>
              <a:gd name="connsiteY41" fmla="*/ 2627499 h 3816780"/>
              <a:gd name="connsiteX42" fmla="*/ 1643910 w 2772385"/>
              <a:gd name="connsiteY42" fmla="*/ 2728476 h 3816780"/>
              <a:gd name="connsiteX43" fmla="*/ 1795375 w 2772385"/>
              <a:gd name="connsiteY43" fmla="*/ 2762134 h 3816780"/>
              <a:gd name="connsiteX44" fmla="*/ 1795375 w 2772385"/>
              <a:gd name="connsiteY44" fmla="*/ 2812623 h 3816780"/>
              <a:gd name="connsiteX45" fmla="*/ 1750497 w 2772385"/>
              <a:gd name="connsiteY45" fmla="*/ 3008967 h 3816780"/>
              <a:gd name="connsiteX46" fmla="*/ 1711228 w 2772385"/>
              <a:gd name="connsiteY46" fmla="*/ 3328726 h 3816780"/>
              <a:gd name="connsiteX47" fmla="*/ 1200735 w 2772385"/>
              <a:gd name="connsiteY47" fmla="*/ 3396044 h 3816780"/>
              <a:gd name="connsiteX48" fmla="*/ 1172686 w 2772385"/>
              <a:gd name="connsiteY48" fmla="*/ 3468971 h 3816780"/>
              <a:gd name="connsiteX49" fmla="*/ 1110978 w 2772385"/>
              <a:gd name="connsiteY49" fmla="*/ 3497020 h 3816780"/>
              <a:gd name="connsiteX50" fmla="*/ 1139027 w 2772385"/>
              <a:gd name="connsiteY50" fmla="*/ 3631656 h 3816780"/>
              <a:gd name="connsiteX51" fmla="*/ 1279272 w 2772385"/>
              <a:gd name="connsiteY51" fmla="*/ 3637266 h 3816780"/>
              <a:gd name="connsiteX52" fmla="*/ 1273662 w 2772385"/>
              <a:gd name="connsiteY52" fmla="*/ 3485801 h 3816780"/>
              <a:gd name="connsiteX53" fmla="*/ 1453176 w 2772385"/>
              <a:gd name="connsiteY53" fmla="*/ 3497020 h 3816780"/>
              <a:gd name="connsiteX54" fmla="*/ 1425127 w 2772385"/>
              <a:gd name="connsiteY54" fmla="*/ 3575558 h 3816780"/>
              <a:gd name="connsiteX55" fmla="*/ 1397078 w 2772385"/>
              <a:gd name="connsiteY55" fmla="*/ 3637266 h 3816780"/>
              <a:gd name="connsiteX56" fmla="*/ 1340980 w 2772385"/>
              <a:gd name="connsiteY56" fmla="*/ 3704584 h 3816780"/>
              <a:gd name="connsiteX57" fmla="*/ 1453177 w 2772385"/>
              <a:gd name="connsiteY57" fmla="*/ 3799951 h 3816780"/>
              <a:gd name="connsiteX58" fmla="*/ 1514884 w 2772385"/>
              <a:gd name="connsiteY58" fmla="*/ 3642876 h 3816780"/>
              <a:gd name="connsiteX59" fmla="*/ 1817814 w 2772385"/>
              <a:gd name="connsiteY59" fmla="*/ 3541899 h 3816780"/>
              <a:gd name="connsiteX60" fmla="*/ 2154403 w 2772385"/>
              <a:gd name="connsiteY60" fmla="*/ 3614826 h 3816780"/>
              <a:gd name="connsiteX61" fmla="*/ 2109525 w 2772385"/>
              <a:gd name="connsiteY61" fmla="*/ 3715803 h 3816780"/>
              <a:gd name="connsiteX62" fmla="*/ 2193672 w 2772385"/>
              <a:gd name="connsiteY62" fmla="*/ 3816780 h 3816780"/>
              <a:gd name="connsiteX63" fmla="*/ 2277819 w 2772385"/>
              <a:gd name="connsiteY63" fmla="*/ 3732633 h 3816780"/>
              <a:gd name="connsiteX64" fmla="*/ 2266600 w 2772385"/>
              <a:gd name="connsiteY64" fmla="*/ 3637266 h 3816780"/>
              <a:gd name="connsiteX65" fmla="*/ 2423675 w 2772385"/>
              <a:gd name="connsiteY65" fmla="*/ 3564338 h 3816780"/>
              <a:gd name="connsiteX66" fmla="*/ 2429284 w 2772385"/>
              <a:gd name="connsiteY66" fmla="*/ 3384824 h 3816780"/>
              <a:gd name="connsiteX67" fmla="*/ 1907572 w 2772385"/>
              <a:gd name="connsiteY67" fmla="*/ 3345556 h 3816780"/>
              <a:gd name="connsiteX68" fmla="*/ 1913181 w 2772385"/>
              <a:gd name="connsiteY68" fmla="*/ 3031406 h 3816780"/>
              <a:gd name="connsiteX69" fmla="*/ 1907571 w 2772385"/>
              <a:gd name="connsiteY69" fmla="*/ 3014576 h 3816780"/>
              <a:gd name="connsiteX70" fmla="*/ 1901962 w 2772385"/>
              <a:gd name="connsiteY70" fmla="*/ 2835062 h 3816780"/>
              <a:gd name="connsiteX71" fmla="*/ 1857083 w 2772385"/>
              <a:gd name="connsiteY71" fmla="*/ 2773354 h 3816780"/>
              <a:gd name="connsiteX72" fmla="*/ 2047817 w 2772385"/>
              <a:gd name="connsiteY72" fmla="*/ 2717256 h 3816780"/>
              <a:gd name="connsiteX73" fmla="*/ 2081476 w 2772385"/>
              <a:gd name="connsiteY73" fmla="*/ 2610669 h 3816780"/>
              <a:gd name="connsiteX74" fmla="*/ 2367576 w 2772385"/>
              <a:gd name="connsiteY74" fmla="*/ 2621889 h 3816780"/>
              <a:gd name="connsiteX75" fmla="*/ 2591969 w 2772385"/>
              <a:gd name="connsiteY75" fmla="*/ 2032858 h 3816780"/>
              <a:gd name="connsiteX76" fmla="*/ 2547090 w 2772385"/>
              <a:gd name="connsiteY76" fmla="*/ 1948711 h 3816780"/>
              <a:gd name="connsiteX77" fmla="*/ 2692946 w 2772385"/>
              <a:gd name="connsiteY77" fmla="*/ 1460657 h 3816780"/>
              <a:gd name="connsiteX78" fmla="*/ 2636848 w 2772385"/>
              <a:gd name="connsiteY78" fmla="*/ 1354071 h 3816780"/>
              <a:gd name="connsiteX79" fmla="*/ 2479772 w 2772385"/>
              <a:gd name="connsiteY79" fmla="*/ 798699 h 3816780"/>
              <a:gd name="connsiteX80" fmla="*/ 2737825 w 2772385"/>
              <a:gd name="connsiteY80" fmla="*/ 675283 h 3816780"/>
              <a:gd name="connsiteX81" fmla="*/ 2709775 w 2772385"/>
              <a:gd name="connsiteY81" fmla="*/ 434061 h 3816780"/>
              <a:gd name="connsiteX82" fmla="*/ 2625628 w 2772385"/>
              <a:gd name="connsiteY82" fmla="*/ 86253 h 3816780"/>
              <a:gd name="connsiteX0" fmla="*/ 2625628 w 2772385"/>
              <a:gd name="connsiteY0" fmla="*/ 86253 h 3816780"/>
              <a:gd name="connsiteX1" fmla="*/ 2429284 w 2772385"/>
              <a:gd name="connsiteY1" fmla="*/ 2105 h 3816780"/>
              <a:gd name="connsiteX2" fmla="*/ 2188062 w 2772385"/>
              <a:gd name="connsiteY2" fmla="*/ 159180 h 3816780"/>
              <a:gd name="connsiteX3" fmla="*/ 2087086 w 2772385"/>
              <a:gd name="connsiteY3" fmla="*/ 198449 h 3816780"/>
              <a:gd name="connsiteX4" fmla="*/ 2137574 w 2772385"/>
              <a:gd name="connsiteY4" fmla="*/ 288206 h 3816780"/>
              <a:gd name="connsiteX5" fmla="*/ 2025378 w 2772385"/>
              <a:gd name="connsiteY5" fmla="*/ 450890 h 3816780"/>
              <a:gd name="connsiteX6" fmla="*/ 2131966 w 2772385"/>
              <a:gd name="connsiteY6" fmla="*/ 585526 h 3816780"/>
              <a:gd name="connsiteX7" fmla="*/ 2154403 w 2772385"/>
              <a:gd name="connsiteY7" fmla="*/ 708942 h 3816780"/>
              <a:gd name="connsiteX8" fmla="*/ 2025378 w 2772385"/>
              <a:gd name="connsiteY8" fmla="*/ 753820 h 3816780"/>
              <a:gd name="connsiteX9" fmla="*/ 1991719 w 2772385"/>
              <a:gd name="connsiteY9" fmla="*/ 821138 h 3816780"/>
              <a:gd name="connsiteX10" fmla="*/ 1991719 w 2772385"/>
              <a:gd name="connsiteY10" fmla="*/ 708942 h 3816780"/>
              <a:gd name="connsiteX11" fmla="*/ 1941230 w 2772385"/>
              <a:gd name="connsiteY11" fmla="*/ 669673 h 3816780"/>
              <a:gd name="connsiteX12" fmla="*/ 1778546 w 2772385"/>
              <a:gd name="connsiteY12" fmla="*/ 770649 h 3816780"/>
              <a:gd name="connsiteX13" fmla="*/ 1397078 w 2772385"/>
              <a:gd name="connsiteY13" fmla="*/ 579916 h 3816780"/>
              <a:gd name="connsiteX14" fmla="*/ 1660739 w 2772385"/>
              <a:gd name="connsiteY14" fmla="*/ 1129678 h 3816780"/>
              <a:gd name="connsiteX15" fmla="*/ 1795375 w 2772385"/>
              <a:gd name="connsiteY15" fmla="*/ 1225045 h 3816780"/>
              <a:gd name="connsiteX16" fmla="*/ 1643910 w 2772385"/>
              <a:gd name="connsiteY16" fmla="*/ 1449437 h 3816780"/>
              <a:gd name="connsiteX17" fmla="*/ 1722448 w 2772385"/>
              <a:gd name="connsiteY17" fmla="*/ 1668220 h 3816780"/>
              <a:gd name="connsiteX18" fmla="*/ 1812205 w 2772385"/>
              <a:gd name="connsiteY18" fmla="*/ 1662611 h 3816780"/>
              <a:gd name="connsiteX19" fmla="*/ 1621470 w 2772385"/>
              <a:gd name="connsiteY19" fmla="*/ 1858954 h 3816780"/>
              <a:gd name="connsiteX20" fmla="*/ 909024 w 2772385"/>
              <a:gd name="connsiteY20" fmla="*/ 1578463 h 3816780"/>
              <a:gd name="connsiteX21" fmla="*/ 454629 w 2772385"/>
              <a:gd name="connsiteY21" fmla="*/ 2605060 h 3816780"/>
              <a:gd name="connsiteX22" fmla="*/ 258286 w 2772385"/>
              <a:gd name="connsiteY22" fmla="*/ 2812623 h 3816780"/>
              <a:gd name="connsiteX23" fmla="*/ 39503 w 2772385"/>
              <a:gd name="connsiteY23" fmla="*/ 2857501 h 3816780"/>
              <a:gd name="connsiteX24" fmla="*/ 28282 w 2772385"/>
              <a:gd name="connsiteY24" fmla="*/ 2975307 h 3816780"/>
              <a:gd name="connsiteX25" fmla="*/ 258285 w 2772385"/>
              <a:gd name="connsiteY25" fmla="*/ 3087504 h 3816780"/>
              <a:gd name="connsiteX26" fmla="*/ 527559 w 2772385"/>
              <a:gd name="connsiteY26" fmla="*/ 2986527 h 3816780"/>
              <a:gd name="connsiteX27" fmla="*/ 488288 w 2772385"/>
              <a:gd name="connsiteY27" fmla="*/ 3154821 h 3816780"/>
              <a:gd name="connsiteX28" fmla="*/ 561215 w 2772385"/>
              <a:gd name="connsiteY28" fmla="*/ 3194090 h 3816780"/>
              <a:gd name="connsiteX29" fmla="*/ 381702 w 2772385"/>
              <a:gd name="connsiteY29" fmla="*/ 3592387 h 3816780"/>
              <a:gd name="connsiteX30" fmla="*/ 213408 w 2772385"/>
              <a:gd name="connsiteY30" fmla="*/ 3698973 h 3816780"/>
              <a:gd name="connsiteX31" fmla="*/ 280726 w 2772385"/>
              <a:gd name="connsiteY31" fmla="*/ 3811169 h 3816780"/>
              <a:gd name="connsiteX32" fmla="*/ 477068 w 2772385"/>
              <a:gd name="connsiteY32" fmla="*/ 3771902 h 3816780"/>
              <a:gd name="connsiteX33" fmla="*/ 622923 w 2772385"/>
              <a:gd name="connsiteY33" fmla="*/ 3547509 h 3816780"/>
              <a:gd name="connsiteX34" fmla="*/ 662193 w 2772385"/>
              <a:gd name="connsiteY34" fmla="*/ 3743852 h 3816780"/>
              <a:gd name="connsiteX35" fmla="*/ 735121 w 2772385"/>
              <a:gd name="connsiteY35" fmla="*/ 3732634 h 3816780"/>
              <a:gd name="connsiteX36" fmla="*/ 774389 w 2772385"/>
              <a:gd name="connsiteY36" fmla="*/ 3474581 h 3816780"/>
              <a:gd name="connsiteX37" fmla="*/ 695851 w 2772385"/>
              <a:gd name="connsiteY37" fmla="*/ 3238969 h 3816780"/>
              <a:gd name="connsiteX38" fmla="*/ 897805 w 2772385"/>
              <a:gd name="connsiteY38" fmla="*/ 2627499 h 3816780"/>
              <a:gd name="connsiteX39" fmla="*/ 1161466 w 2772385"/>
              <a:gd name="connsiteY39" fmla="*/ 2520912 h 3816780"/>
              <a:gd name="connsiteX40" fmla="*/ 1492445 w 2772385"/>
              <a:gd name="connsiteY40" fmla="*/ 2638718 h 3816780"/>
              <a:gd name="connsiteX41" fmla="*/ 1587812 w 2772385"/>
              <a:gd name="connsiteY41" fmla="*/ 2627499 h 3816780"/>
              <a:gd name="connsiteX42" fmla="*/ 1643910 w 2772385"/>
              <a:gd name="connsiteY42" fmla="*/ 2728476 h 3816780"/>
              <a:gd name="connsiteX43" fmla="*/ 1795375 w 2772385"/>
              <a:gd name="connsiteY43" fmla="*/ 2762134 h 3816780"/>
              <a:gd name="connsiteX44" fmla="*/ 1795375 w 2772385"/>
              <a:gd name="connsiteY44" fmla="*/ 2812623 h 3816780"/>
              <a:gd name="connsiteX45" fmla="*/ 1750497 w 2772385"/>
              <a:gd name="connsiteY45" fmla="*/ 3008967 h 3816780"/>
              <a:gd name="connsiteX46" fmla="*/ 1711228 w 2772385"/>
              <a:gd name="connsiteY46" fmla="*/ 3328726 h 3816780"/>
              <a:gd name="connsiteX47" fmla="*/ 1200735 w 2772385"/>
              <a:gd name="connsiteY47" fmla="*/ 3396044 h 3816780"/>
              <a:gd name="connsiteX48" fmla="*/ 1172686 w 2772385"/>
              <a:gd name="connsiteY48" fmla="*/ 3468971 h 3816780"/>
              <a:gd name="connsiteX49" fmla="*/ 1110978 w 2772385"/>
              <a:gd name="connsiteY49" fmla="*/ 3497020 h 3816780"/>
              <a:gd name="connsiteX50" fmla="*/ 1139027 w 2772385"/>
              <a:gd name="connsiteY50" fmla="*/ 3631656 h 3816780"/>
              <a:gd name="connsiteX51" fmla="*/ 1279272 w 2772385"/>
              <a:gd name="connsiteY51" fmla="*/ 3637266 h 3816780"/>
              <a:gd name="connsiteX52" fmla="*/ 1273662 w 2772385"/>
              <a:gd name="connsiteY52" fmla="*/ 3485801 h 3816780"/>
              <a:gd name="connsiteX53" fmla="*/ 1453176 w 2772385"/>
              <a:gd name="connsiteY53" fmla="*/ 3497020 h 3816780"/>
              <a:gd name="connsiteX54" fmla="*/ 1425127 w 2772385"/>
              <a:gd name="connsiteY54" fmla="*/ 3575558 h 3816780"/>
              <a:gd name="connsiteX55" fmla="*/ 1397078 w 2772385"/>
              <a:gd name="connsiteY55" fmla="*/ 3637266 h 3816780"/>
              <a:gd name="connsiteX56" fmla="*/ 1340980 w 2772385"/>
              <a:gd name="connsiteY56" fmla="*/ 3704584 h 3816780"/>
              <a:gd name="connsiteX57" fmla="*/ 1453177 w 2772385"/>
              <a:gd name="connsiteY57" fmla="*/ 3799951 h 3816780"/>
              <a:gd name="connsiteX58" fmla="*/ 1514884 w 2772385"/>
              <a:gd name="connsiteY58" fmla="*/ 3642876 h 3816780"/>
              <a:gd name="connsiteX59" fmla="*/ 1817814 w 2772385"/>
              <a:gd name="connsiteY59" fmla="*/ 3541899 h 3816780"/>
              <a:gd name="connsiteX60" fmla="*/ 2154403 w 2772385"/>
              <a:gd name="connsiteY60" fmla="*/ 3614826 h 3816780"/>
              <a:gd name="connsiteX61" fmla="*/ 2109525 w 2772385"/>
              <a:gd name="connsiteY61" fmla="*/ 3715803 h 3816780"/>
              <a:gd name="connsiteX62" fmla="*/ 2193672 w 2772385"/>
              <a:gd name="connsiteY62" fmla="*/ 3816780 h 3816780"/>
              <a:gd name="connsiteX63" fmla="*/ 2277819 w 2772385"/>
              <a:gd name="connsiteY63" fmla="*/ 3732633 h 3816780"/>
              <a:gd name="connsiteX64" fmla="*/ 2266600 w 2772385"/>
              <a:gd name="connsiteY64" fmla="*/ 3637266 h 3816780"/>
              <a:gd name="connsiteX65" fmla="*/ 2423675 w 2772385"/>
              <a:gd name="connsiteY65" fmla="*/ 3564338 h 3816780"/>
              <a:gd name="connsiteX66" fmla="*/ 2429284 w 2772385"/>
              <a:gd name="connsiteY66" fmla="*/ 3384824 h 3816780"/>
              <a:gd name="connsiteX67" fmla="*/ 1907572 w 2772385"/>
              <a:gd name="connsiteY67" fmla="*/ 3345556 h 3816780"/>
              <a:gd name="connsiteX68" fmla="*/ 1913181 w 2772385"/>
              <a:gd name="connsiteY68" fmla="*/ 3031406 h 3816780"/>
              <a:gd name="connsiteX69" fmla="*/ 1907571 w 2772385"/>
              <a:gd name="connsiteY69" fmla="*/ 3014576 h 3816780"/>
              <a:gd name="connsiteX70" fmla="*/ 1901962 w 2772385"/>
              <a:gd name="connsiteY70" fmla="*/ 2835062 h 3816780"/>
              <a:gd name="connsiteX71" fmla="*/ 1857083 w 2772385"/>
              <a:gd name="connsiteY71" fmla="*/ 2773354 h 3816780"/>
              <a:gd name="connsiteX72" fmla="*/ 2047817 w 2772385"/>
              <a:gd name="connsiteY72" fmla="*/ 2717256 h 3816780"/>
              <a:gd name="connsiteX73" fmla="*/ 2081476 w 2772385"/>
              <a:gd name="connsiteY73" fmla="*/ 2610669 h 3816780"/>
              <a:gd name="connsiteX74" fmla="*/ 2367576 w 2772385"/>
              <a:gd name="connsiteY74" fmla="*/ 2621889 h 3816780"/>
              <a:gd name="connsiteX75" fmla="*/ 2591969 w 2772385"/>
              <a:gd name="connsiteY75" fmla="*/ 2032858 h 3816780"/>
              <a:gd name="connsiteX76" fmla="*/ 2547090 w 2772385"/>
              <a:gd name="connsiteY76" fmla="*/ 1948711 h 3816780"/>
              <a:gd name="connsiteX77" fmla="*/ 2648067 w 2772385"/>
              <a:gd name="connsiteY77" fmla="*/ 1432608 h 3816780"/>
              <a:gd name="connsiteX78" fmla="*/ 2636848 w 2772385"/>
              <a:gd name="connsiteY78" fmla="*/ 1354071 h 3816780"/>
              <a:gd name="connsiteX79" fmla="*/ 2479772 w 2772385"/>
              <a:gd name="connsiteY79" fmla="*/ 798699 h 3816780"/>
              <a:gd name="connsiteX80" fmla="*/ 2737825 w 2772385"/>
              <a:gd name="connsiteY80" fmla="*/ 675283 h 3816780"/>
              <a:gd name="connsiteX81" fmla="*/ 2709775 w 2772385"/>
              <a:gd name="connsiteY81" fmla="*/ 434061 h 3816780"/>
              <a:gd name="connsiteX82" fmla="*/ 2625628 w 2772385"/>
              <a:gd name="connsiteY82" fmla="*/ 86253 h 3816780"/>
              <a:gd name="connsiteX0" fmla="*/ 2625628 w 2772385"/>
              <a:gd name="connsiteY0" fmla="*/ 86253 h 3816780"/>
              <a:gd name="connsiteX1" fmla="*/ 2429284 w 2772385"/>
              <a:gd name="connsiteY1" fmla="*/ 2105 h 3816780"/>
              <a:gd name="connsiteX2" fmla="*/ 2188062 w 2772385"/>
              <a:gd name="connsiteY2" fmla="*/ 159180 h 3816780"/>
              <a:gd name="connsiteX3" fmla="*/ 2087086 w 2772385"/>
              <a:gd name="connsiteY3" fmla="*/ 198449 h 3816780"/>
              <a:gd name="connsiteX4" fmla="*/ 2137574 w 2772385"/>
              <a:gd name="connsiteY4" fmla="*/ 288206 h 3816780"/>
              <a:gd name="connsiteX5" fmla="*/ 2025378 w 2772385"/>
              <a:gd name="connsiteY5" fmla="*/ 450890 h 3816780"/>
              <a:gd name="connsiteX6" fmla="*/ 2131966 w 2772385"/>
              <a:gd name="connsiteY6" fmla="*/ 585526 h 3816780"/>
              <a:gd name="connsiteX7" fmla="*/ 2154403 w 2772385"/>
              <a:gd name="connsiteY7" fmla="*/ 708942 h 3816780"/>
              <a:gd name="connsiteX8" fmla="*/ 2025378 w 2772385"/>
              <a:gd name="connsiteY8" fmla="*/ 753820 h 3816780"/>
              <a:gd name="connsiteX9" fmla="*/ 1991719 w 2772385"/>
              <a:gd name="connsiteY9" fmla="*/ 821138 h 3816780"/>
              <a:gd name="connsiteX10" fmla="*/ 1991719 w 2772385"/>
              <a:gd name="connsiteY10" fmla="*/ 708942 h 3816780"/>
              <a:gd name="connsiteX11" fmla="*/ 1941230 w 2772385"/>
              <a:gd name="connsiteY11" fmla="*/ 669673 h 3816780"/>
              <a:gd name="connsiteX12" fmla="*/ 1778546 w 2772385"/>
              <a:gd name="connsiteY12" fmla="*/ 770649 h 3816780"/>
              <a:gd name="connsiteX13" fmla="*/ 1397078 w 2772385"/>
              <a:gd name="connsiteY13" fmla="*/ 579916 h 3816780"/>
              <a:gd name="connsiteX14" fmla="*/ 1660739 w 2772385"/>
              <a:gd name="connsiteY14" fmla="*/ 1129678 h 3816780"/>
              <a:gd name="connsiteX15" fmla="*/ 1795375 w 2772385"/>
              <a:gd name="connsiteY15" fmla="*/ 1225045 h 3816780"/>
              <a:gd name="connsiteX16" fmla="*/ 1643910 w 2772385"/>
              <a:gd name="connsiteY16" fmla="*/ 1449437 h 3816780"/>
              <a:gd name="connsiteX17" fmla="*/ 1722448 w 2772385"/>
              <a:gd name="connsiteY17" fmla="*/ 1668220 h 3816780"/>
              <a:gd name="connsiteX18" fmla="*/ 1812205 w 2772385"/>
              <a:gd name="connsiteY18" fmla="*/ 1662611 h 3816780"/>
              <a:gd name="connsiteX19" fmla="*/ 1621470 w 2772385"/>
              <a:gd name="connsiteY19" fmla="*/ 1858954 h 3816780"/>
              <a:gd name="connsiteX20" fmla="*/ 909024 w 2772385"/>
              <a:gd name="connsiteY20" fmla="*/ 1578463 h 3816780"/>
              <a:gd name="connsiteX21" fmla="*/ 454629 w 2772385"/>
              <a:gd name="connsiteY21" fmla="*/ 2605060 h 3816780"/>
              <a:gd name="connsiteX22" fmla="*/ 258286 w 2772385"/>
              <a:gd name="connsiteY22" fmla="*/ 2812623 h 3816780"/>
              <a:gd name="connsiteX23" fmla="*/ 39503 w 2772385"/>
              <a:gd name="connsiteY23" fmla="*/ 2857501 h 3816780"/>
              <a:gd name="connsiteX24" fmla="*/ 28282 w 2772385"/>
              <a:gd name="connsiteY24" fmla="*/ 2975307 h 3816780"/>
              <a:gd name="connsiteX25" fmla="*/ 258285 w 2772385"/>
              <a:gd name="connsiteY25" fmla="*/ 3087504 h 3816780"/>
              <a:gd name="connsiteX26" fmla="*/ 527559 w 2772385"/>
              <a:gd name="connsiteY26" fmla="*/ 2986527 h 3816780"/>
              <a:gd name="connsiteX27" fmla="*/ 488288 w 2772385"/>
              <a:gd name="connsiteY27" fmla="*/ 3154821 h 3816780"/>
              <a:gd name="connsiteX28" fmla="*/ 561215 w 2772385"/>
              <a:gd name="connsiteY28" fmla="*/ 3194090 h 3816780"/>
              <a:gd name="connsiteX29" fmla="*/ 381702 w 2772385"/>
              <a:gd name="connsiteY29" fmla="*/ 3592387 h 3816780"/>
              <a:gd name="connsiteX30" fmla="*/ 213408 w 2772385"/>
              <a:gd name="connsiteY30" fmla="*/ 3698973 h 3816780"/>
              <a:gd name="connsiteX31" fmla="*/ 280726 w 2772385"/>
              <a:gd name="connsiteY31" fmla="*/ 3811169 h 3816780"/>
              <a:gd name="connsiteX32" fmla="*/ 477068 w 2772385"/>
              <a:gd name="connsiteY32" fmla="*/ 3771902 h 3816780"/>
              <a:gd name="connsiteX33" fmla="*/ 622923 w 2772385"/>
              <a:gd name="connsiteY33" fmla="*/ 3547509 h 3816780"/>
              <a:gd name="connsiteX34" fmla="*/ 662193 w 2772385"/>
              <a:gd name="connsiteY34" fmla="*/ 3743852 h 3816780"/>
              <a:gd name="connsiteX35" fmla="*/ 735121 w 2772385"/>
              <a:gd name="connsiteY35" fmla="*/ 3732634 h 3816780"/>
              <a:gd name="connsiteX36" fmla="*/ 774389 w 2772385"/>
              <a:gd name="connsiteY36" fmla="*/ 3474581 h 3816780"/>
              <a:gd name="connsiteX37" fmla="*/ 695851 w 2772385"/>
              <a:gd name="connsiteY37" fmla="*/ 3238969 h 3816780"/>
              <a:gd name="connsiteX38" fmla="*/ 897805 w 2772385"/>
              <a:gd name="connsiteY38" fmla="*/ 2627499 h 3816780"/>
              <a:gd name="connsiteX39" fmla="*/ 1161466 w 2772385"/>
              <a:gd name="connsiteY39" fmla="*/ 2520912 h 3816780"/>
              <a:gd name="connsiteX40" fmla="*/ 1492445 w 2772385"/>
              <a:gd name="connsiteY40" fmla="*/ 2638718 h 3816780"/>
              <a:gd name="connsiteX41" fmla="*/ 1587812 w 2772385"/>
              <a:gd name="connsiteY41" fmla="*/ 2627499 h 3816780"/>
              <a:gd name="connsiteX42" fmla="*/ 1643910 w 2772385"/>
              <a:gd name="connsiteY42" fmla="*/ 2728476 h 3816780"/>
              <a:gd name="connsiteX43" fmla="*/ 1795375 w 2772385"/>
              <a:gd name="connsiteY43" fmla="*/ 2762134 h 3816780"/>
              <a:gd name="connsiteX44" fmla="*/ 1795375 w 2772385"/>
              <a:gd name="connsiteY44" fmla="*/ 2812623 h 3816780"/>
              <a:gd name="connsiteX45" fmla="*/ 1750497 w 2772385"/>
              <a:gd name="connsiteY45" fmla="*/ 3008967 h 3816780"/>
              <a:gd name="connsiteX46" fmla="*/ 1711228 w 2772385"/>
              <a:gd name="connsiteY46" fmla="*/ 3328726 h 3816780"/>
              <a:gd name="connsiteX47" fmla="*/ 1200735 w 2772385"/>
              <a:gd name="connsiteY47" fmla="*/ 3396044 h 3816780"/>
              <a:gd name="connsiteX48" fmla="*/ 1172686 w 2772385"/>
              <a:gd name="connsiteY48" fmla="*/ 3468971 h 3816780"/>
              <a:gd name="connsiteX49" fmla="*/ 1110978 w 2772385"/>
              <a:gd name="connsiteY49" fmla="*/ 3497020 h 3816780"/>
              <a:gd name="connsiteX50" fmla="*/ 1139027 w 2772385"/>
              <a:gd name="connsiteY50" fmla="*/ 3631656 h 3816780"/>
              <a:gd name="connsiteX51" fmla="*/ 1279272 w 2772385"/>
              <a:gd name="connsiteY51" fmla="*/ 3637266 h 3816780"/>
              <a:gd name="connsiteX52" fmla="*/ 1273662 w 2772385"/>
              <a:gd name="connsiteY52" fmla="*/ 3485801 h 3816780"/>
              <a:gd name="connsiteX53" fmla="*/ 1453176 w 2772385"/>
              <a:gd name="connsiteY53" fmla="*/ 3497020 h 3816780"/>
              <a:gd name="connsiteX54" fmla="*/ 1425127 w 2772385"/>
              <a:gd name="connsiteY54" fmla="*/ 3575558 h 3816780"/>
              <a:gd name="connsiteX55" fmla="*/ 1397078 w 2772385"/>
              <a:gd name="connsiteY55" fmla="*/ 3637266 h 3816780"/>
              <a:gd name="connsiteX56" fmla="*/ 1340980 w 2772385"/>
              <a:gd name="connsiteY56" fmla="*/ 3704584 h 3816780"/>
              <a:gd name="connsiteX57" fmla="*/ 1453177 w 2772385"/>
              <a:gd name="connsiteY57" fmla="*/ 3799951 h 3816780"/>
              <a:gd name="connsiteX58" fmla="*/ 1514884 w 2772385"/>
              <a:gd name="connsiteY58" fmla="*/ 3642876 h 3816780"/>
              <a:gd name="connsiteX59" fmla="*/ 1817814 w 2772385"/>
              <a:gd name="connsiteY59" fmla="*/ 3541899 h 3816780"/>
              <a:gd name="connsiteX60" fmla="*/ 2154403 w 2772385"/>
              <a:gd name="connsiteY60" fmla="*/ 3614826 h 3816780"/>
              <a:gd name="connsiteX61" fmla="*/ 2109525 w 2772385"/>
              <a:gd name="connsiteY61" fmla="*/ 3715803 h 3816780"/>
              <a:gd name="connsiteX62" fmla="*/ 2193672 w 2772385"/>
              <a:gd name="connsiteY62" fmla="*/ 3816780 h 3816780"/>
              <a:gd name="connsiteX63" fmla="*/ 2277819 w 2772385"/>
              <a:gd name="connsiteY63" fmla="*/ 3732633 h 3816780"/>
              <a:gd name="connsiteX64" fmla="*/ 2266600 w 2772385"/>
              <a:gd name="connsiteY64" fmla="*/ 3637266 h 3816780"/>
              <a:gd name="connsiteX65" fmla="*/ 2423675 w 2772385"/>
              <a:gd name="connsiteY65" fmla="*/ 3564338 h 3816780"/>
              <a:gd name="connsiteX66" fmla="*/ 2429284 w 2772385"/>
              <a:gd name="connsiteY66" fmla="*/ 3384824 h 3816780"/>
              <a:gd name="connsiteX67" fmla="*/ 1907572 w 2772385"/>
              <a:gd name="connsiteY67" fmla="*/ 3345556 h 3816780"/>
              <a:gd name="connsiteX68" fmla="*/ 1913181 w 2772385"/>
              <a:gd name="connsiteY68" fmla="*/ 3031406 h 3816780"/>
              <a:gd name="connsiteX69" fmla="*/ 1907571 w 2772385"/>
              <a:gd name="connsiteY69" fmla="*/ 3014576 h 3816780"/>
              <a:gd name="connsiteX70" fmla="*/ 1901962 w 2772385"/>
              <a:gd name="connsiteY70" fmla="*/ 2835062 h 3816780"/>
              <a:gd name="connsiteX71" fmla="*/ 1857083 w 2772385"/>
              <a:gd name="connsiteY71" fmla="*/ 2773354 h 3816780"/>
              <a:gd name="connsiteX72" fmla="*/ 2047817 w 2772385"/>
              <a:gd name="connsiteY72" fmla="*/ 2717256 h 3816780"/>
              <a:gd name="connsiteX73" fmla="*/ 2081476 w 2772385"/>
              <a:gd name="connsiteY73" fmla="*/ 2610669 h 3816780"/>
              <a:gd name="connsiteX74" fmla="*/ 2367576 w 2772385"/>
              <a:gd name="connsiteY74" fmla="*/ 2621889 h 3816780"/>
              <a:gd name="connsiteX75" fmla="*/ 2591969 w 2772385"/>
              <a:gd name="connsiteY75" fmla="*/ 2032858 h 3816780"/>
              <a:gd name="connsiteX76" fmla="*/ 2547090 w 2772385"/>
              <a:gd name="connsiteY76" fmla="*/ 1948711 h 3816780"/>
              <a:gd name="connsiteX77" fmla="*/ 2648067 w 2772385"/>
              <a:gd name="connsiteY77" fmla="*/ 1432608 h 3816780"/>
              <a:gd name="connsiteX78" fmla="*/ 2636848 w 2772385"/>
              <a:gd name="connsiteY78" fmla="*/ 1354071 h 3816780"/>
              <a:gd name="connsiteX79" fmla="*/ 2479772 w 2772385"/>
              <a:gd name="connsiteY79" fmla="*/ 798699 h 3816780"/>
              <a:gd name="connsiteX80" fmla="*/ 2737825 w 2772385"/>
              <a:gd name="connsiteY80" fmla="*/ 675283 h 3816780"/>
              <a:gd name="connsiteX81" fmla="*/ 2709775 w 2772385"/>
              <a:gd name="connsiteY81" fmla="*/ 434061 h 3816780"/>
              <a:gd name="connsiteX82" fmla="*/ 2625628 w 2772385"/>
              <a:gd name="connsiteY82" fmla="*/ 86253 h 3816780"/>
              <a:gd name="connsiteX0" fmla="*/ 2625628 w 2772385"/>
              <a:gd name="connsiteY0" fmla="*/ 86253 h 3816780"/>
              <a:gd name="connsiteX1" fmla="*/ 2429284 w 2772385"/>
              <a:gd name="connsiteY1" fmla="*/ 2105 h 3816780"/>
              <a:gd name="connsiteX2" fmla="*/ 2188062 w 2772385"/>
              <a:gd name="connsiteY2" fmla="*/ 159180 h 3816780"/>
              <a:gd name="connsiteX3" fmla="*/ 2087086 w 2772385"/>
              <a:gd name="connsiteY3" fmla="*/ 198449 h 3816780"/>
              <a:gd name="connsiteX4" fmla="*/ 2137574 w 2772385"/>
              <a:gd name="connsiteY4" fmla="*/ 288206 h 3816780"/>
              <a:gd name="connsiteX5" fmla="*/ 2025378 w 2772385"/>
              <a:gd name="connsiteY5" fmla="*/ 450890 h 3816780"/>
              <a:gd name="connsiteX6" fmla="*/ 2131966 w 2772385"/>
              <a:gd name="connsiteY6" fmla="*/ 585526 h 3816780"/>
              <a:gd name="connsiteX7" fmla="*/ 2154403 w 2772385"/>
              <a:gd name="connsiteY7" fmla="*/ 708942 h 3816780"/>
              <a:gd name="connsiteX8" fmla="*/ 2025378 w 2772385"/>
              <a:gd name="connsiteY8" fmla="*/ 753820 h 3816780"/>
              <a:gd name="connsiteX9" fmla="*/ 1991719 w 2772385"/>
              <a:gd name="connsiteY9" fmla="*/ 821138 h 3816780"/>
              <a:gd name="connsiteX10" fmla="*/ 1991719 w 2772385"/>
              <a:gd name="connsiteY10" fmla="*/ 708942 h 3816780"/>
              <a:gd name="connsiteX11" fmla="*/ 1941230 w 2772385"/>
              <a:gd name="connsiteY11" fmla="*/ 669673 h 3816780"/>
              <a:gd name="connsiteX12" fmla="*/ 1778546 w 2772385"/>
              <a:gd name="connsiteY12" fmla="*/ 770649 h 3816780"/>
              <a:gd name="connsiteX13" fmla="*/ 1397078 w 2772385"/>
              <a:gd name="connsiteY13" fmla="*/ 579916 h 3816780"/>
              <a:gd name="connsiteX14" fmla="*/ 1660739 w 2772385"/>
              <a:gd name="connsiteY14" fmla="*/ 1129678 h 3816780"/>
              <a:gd name="connsiteX15" fmla="*/ 1795375 w 2772385"/>
              <a:gd name="connsiteY15" fmla="*/ 1225045 h 3816780"/>
              <a:gd name="connsiteX16" fmla="*/ 1643910 w 2772385"/>
              <a:gd name="connsiteY16" fmla="*/ 1449437 h 3816780"/>
              <a:gd name="connsiteX17" fmla="*/ 1722448 w 2772385"/>
              <a:gd name="connsiteY17" fmla="*/ 1668220 h 3816780"/>
              <a:gd name="connsiteX18" fmla="*/ 1812205 w 2772385"/>
              <a:gd name="connsiteY18" fmla="*/ 1662611 h 3816780"/>
              <a:gd name="connsiteX19" fmla="*/ 1621470 w 2772385"/>
              <a:gd name="connsiteY19" fmla="*/ 1858954 h 3816780"/>
              <a:gd name="connsiteX20" fmla="*/ 909024 w 2772385"/>
              <a:gd name="connsiteY20" fmla="*/ 1578463 h 3816780"/>
              <a:gd name="connsiteX21" fmla="*/ 454629 w 2772385"/>
              <a:gd name="connsiteY21" fmla="*/ 2605060 h 3816780"/>
              <a:gd name="connsiteX22" fmla="*/ 258286 w 2772385"/>
              <a:gd name="connsiteY22" fmla="*/ 2812623 h 3816780"/>
              <a:gd name="connsiteX23" fmla="*/ 39503 w 2772385"/>
              <a:gd name="connsiteY23" fmla="*/ 2857501 h 3816780"/>
              <a:gd name="connsiteX24" fmla="*/ 28282 w 2772385"/>
              <a:gd name="connsiteY24" fmla="*/ 2975307 h 3816780"/>
              <a:gd name="connsiteX25" fmla="*/ 258285 w 2772385"/>
              <a:gd name="connsiteY25" fmla="*/ 3087504 h 3816780"/>
              <a:gd name="connsiteX26" fmla="*/ 527559 w 2772385"/>
              <a:gd name="connsiteY26" fmla="*/ 2986527 h 3816780"/>
              <a:gd name="connsiteX27" fmla="*/ 488288 w 2772385"/>
              <a:gd name="connsiteY27" fmla="*/ 3154821 h 3816780"/>
              <a:gd name="connsiteX28" fmla="*/ 561215 w 2772385"/>
              <a:gd name="connsiteY28" fmla="*/ 3194090 h 3816780"/>
              <a:gd name="connsiteX29" fmla="*/ 381702 w 2772385"/>
              <a:gd name="connsiteY29" fmla="*/ 3592387 h 3816780"/>
              <a:gd name="connsiteX30" fmla="*/ 213408 w 2772385"/>
              <a:gd name="connsiteY30" fmla="*/ 3698973 h 3816780"/>
              <a:gd name="connsiteX31" fmla="*/ 280726 w 2772385"/>
              <a:gd name="connsiteY31" fmla="*/ 3811169 h 3816780"/>
              <a:gd name="connsiteX32" fmla="*/ 477068 w 2772385"/>
              <a:gd name="connsiteY32" fmla="*/ 3771902 h 3816780"/>
              <a:gd name="connsiteX33" fmla="*/ 622923 w 2772385"/>
              <a:gd name="connsiteY33" fmla="*/ 3547509 h 3816780"/>
              <a:gd name="connsiteX34" fmla="*/ 662193 w 2772385"/>
              <a:gd name="connsiteY34" fmla="*/ 3743852 h 3816780"/>
              <a:gd name="connsiteX35" fmla="*/ 735121 w 2772385"/>
              <a:gd name="connsiteY35" fmla="*/ 3732634 h 3816780"/>
              <a:gd name="connsiteX36" fmla="*/ 774389 w 2772385"/>
              <a:gd name="connsiteY36" fmla="*/ 3474581 h 3816780"/>
              <a:gd name="connsiteX37" fmla="*/ 695851 w 2772385"/>
              <a:gd name="connsiteY37" fmla="*/ 3238969 h 3816780"/>
              <a:gd name="connsiteX38" fmla="*/ 897805 w 2772385"/>
              <a:gd name="connsiteY38" fmla="*/ 2627499 h 3816780"/>
              <a:gd name="connsiteX39" fmla="*/ 1161466 w 2772385"/>
              <a:gd name="connsiteY39" fmla="*/ 2520912 h 3816780"/>
              <a:gd name="connsiteX40" fmla="*/ 1492445 w 2772385"/>
              <a:gd name="connsiteY40" fmla="*/ 2638718 h 3816780"/>
              <a:gd name="connsiteX41" fmla="*/ 1587812 w 2772385"/>
              <a:gd name="connsiteY41" fmla="*/ 2627499 h 3816780"/>
              <a:gd name="connsiteX42" fmla="*/ 1643910 w 2772385"/>
              <a:gd name="connsiteY42" fmla="*/ 2728476 h 3816780"/>
              <a:gd name="connsiteX43" fmla="*/ 1795375 w 2772385"/>
              <a:gd name="connsiteY43" fmla="*/ 2762134 h 3816780"/>
              <a:gd name="connsiteX44" fmla="*/ 1795375 w 2772385"/>
              <a:gd name="connsiteY44" fmla="*/ 2812623 h 3816780"/>
              <a:gd name="connsiteX45" fmla="*/ 1750497 w 2772385"/>
              <a:gd name="connsiteY45" fmla="*/ 3008967 h 3816780"/>
              <a:gd name="connsiteX46" fmla="*/ 1711228 w 2772385"/>
              <a:gd name="connsiteY46" fmla="*/ 3328726 h 3816780"/>
              <a:gd name="connsiteX47" fmla="*/ 1200735 w 2772385"/>
              <a:gd name="connsiteY47" fmla="*/ 3396044 h 3816780"/>
              <a:gd name="connsiteX48" fmla="*/ 1172686 w 2772385"/>
              <a:gd name="connsiteY48" fmla="*/ 3468971 h 3816780"/>
              <a:gd name="connsiteX49" fmla="*/ 1110978 w 2772385"/>
              <a:gd name="connsiteY49" fmla="*/ 3497020 h 3816780"/>
              <a:gd name="connsiteX50" fmla="*/ 1139027 w 2772385"/>
              <a:gd name="connsiteY50" fmla="*/ 3631656 h 3816780"/>
              <a:gd name="connsiteX51" fmla="*/ 1279272 w 2772385"/>
              <a:gd name="connsiteY51" fmla="*/ 3637266 h 3816780"/>
              <a:gd name="connsiteX52" fmla="*/ 1273662 w 2772385"/>
              <a:gd name="connsiteY52" fmla="*/ 3485801 h 3816780"/>
              <a:gd name="connsiteX53" fmla="*/ 1453176 w 2772385"/>
              <a:gd name="connsiteY53" fmla="*/ 3497020 h 3816780"/>
              <a:gd name="connsiteX54" fmla="*/ 1425127 w 2772385"/>
              <a:gd name="connsiteY54" fmla="*/ 3575558 h 3816780"/>
              <a:gd name="connsiteX55" fmla="*/ 1397078 w 2772385"/>
              <a:gd name="connsiteY55" fmla="*/ 3637266 h 3816780"/>
              <a:gd name="connsiteX56" fmla="*/ 1340980 w 2772385"/>
              <a:gd name="connsiteY56" fmla="*/ 3704584 h 3816780"/>
              <a:gd name="connsiteX57" fmla="*/ 1453177 w 2772385"/>
              <a:gd name="connsiteY57" fmla="*/ 3799951 h 3816780"/>
              <a:gd name="connsiteX58" fmla="*/ 1514884 w 2772385"/>
              <a:gd name="connsiteY58" fmla="*/ 3642876 h 3816780"/>
              <a:gd name="connsiteX59" fmla="*/ 1817814 w 2772385"/>
              <a:gd name="connsiteY59" fmla="*/ 3541899 h 3816780"/>
              <a:gd name="connsiteX60" fmla="*/ 2154403 w 2772385"/>
              <a:gd name="connsiteY60" fmla="*/ 3614826 h 3816780"/>
              <a:gd name="connsiteX61" fmla="*/ 2109525 w 2772385"/>
              <a:gd name="connsiteY61" fmla="*/ 3715803 h 3816780"/>
              <a:gd name="connsiteX62" fmla="*/ 2193672 w 2772385"/>
              <a:gd name="connsiteY62" fmla="*/ 3816780 h 3816780"/>
              <a:gd name="connsiteX63" fmla="*/ 2277819 w 2772385"/>
              <a:gd name="connsiteY63" fmla="*/ 3732633 h 3816780"/>
              <a:gd name="connsiteX64" fmla="*/ 2266600 w 2772385"/>
              <a:gd name="connsiteY64" fmla="*/ 3637266 h 3816780"/>
              <a:gd name="connsiteX65" fmla="*/ 2423675 w 2772385"/>
              <a:gd name="connsiteY65" fmla="*/ 3564338 h 3816780"/>
              <a:gd name="connsiteX66" fmla="*/ 2429284 w 2772385"/>
              <a:gd name="connsiteY66" fmla="*/ 3384824 h 3816780"/>
              <a:gd name="connsiteX67" fmla="*/ 1907572 w 2772385"/>
              <a:gd name="connsiteY67" fmla="*/ 3345556 h 3816780"/>
              <a:gd name="connsiteX68" fmla="*/ 1913181 w 2772385"/>
              <a:gd name="connsiteY68" fmla="*/ 3031406 h 3816780"/>
              <a:gd name="connsiteX69" fmla="*/ 1907571 w 2772385"/>
              <a:gd name="connsiteY69" fmla="*/ 3014576 h 3816780"/>
              <a:gd name="connsiteX70" fmla="*/ 1901962 w 2772385"/>
              <a:gd name="connsiteY70" fmla="*/ 2835062 h 3816780"/>
              <a:gd name="connsiteX71" fmla="*/ 1857083 w 2772385"/>
              <a:gd name="connsiteY71" fmla="*/ 2773354 h 3816780"/>
              <a:gd name="connsiteX72" fmla="*/ 2047817 w 2772385"/>
              <a:gd name="connsiteY72" fmla="*/ 2717256 h 3816780"/>
              <a:gd name="connsiteX73" fmla="*/ 2081476 w 2772385"/>
              <a:gd name="connsiteY73" fmla="*/ 2610669 h 3816780"/>
              <a:gd name="connsiteX74" fmla="*/ 2367576 w 2772385"/>
              <a:gd name="connsiteY74" fmla="*/ 2621889 h 3816780"/>
              <a:gd name="connsiteX75" fmla="*/ 2591969 w 2772385"/>
              <a:gd name="connsiteY75" fmla="*/ 2032858 h 3816780"/>
              <a:gd name="connsiteX76" fmla="*/ 2547090 w 2772385"/>
              <a:gd name="connsiteY76" fmla="*/ 1948711 h 3816780"/>
              <a:gd name="connsiteX77" fmla="*/ 2648067 w 2772385"/>
              <a:gd name="connsiteY77" fmla="*/ 1432608 h 3816780"/>
              <a:gd name="connsiteX78" fmla="*/ 2620019 w 2772385"/>
              <a:gd name="connsiteY78" fmla="*/ 1337242 h 3816780"/>
              <a:gd name="connsiteX79" fmla="*/ 2479772 w 2772385"/>
              <a:gd name="connsiteY79" fmla="*/ 798699 h 3816780"/>
              <a:gd name="connsiteX80" fmla="*/ 2737825 w 2772385"/>
              <a:gd name="connsiteY80" fmla="*/ 675283 h 3816780"/>
              <a:gd name="connsiteX81" fmla="*/ 2709775 w 2772385"/>
              <a:gd name="connsiteY81" fmla="*/ 434061 h 3816780"/>
              <a:gd name="connsiteX82" fmla="*/ 2625628 w 2772385"/>
              <a:gd name="connsiteY82" fmla="*/ 86253 h 3816780"/>
              <a:gd name="connsiteX0" fmla="*/ 2625628 w 2772385"/>
              <a:gd name="connsiteY0" fmla="*/ 86253 h 3816780"/>
              <a:gd name="connsiteX1" fmla="*/ 2429284 w 2772385"/>
              <a:gd name="connsiteY1" fmla="*/ 2105 h 3816780"/>
              <a:gd name="connsiteX2" fmla="*/ 2188062 w 2772385"/>
              <a:gd name="connsiteY2" fmla="*/ 159180 h 3816780"/>
              <a:gd name="connsiteX3" fmla="*/ 2087086 w 2772385"/>
              <a:gd name="connsiteY3" fmla="*/ 198449 h 3816780"/>
              <a:gd name="connsiteX4" fmla="*/ 2137574 w 2772385"/>
              <a:gd name="connsiteY4" fmla="*/ 288206 h 3816780"/>
              <a:gd name="connsiteX5" fmla="*/ 2025378 w 2772385"/>
              <a:gd name="connsiteY5" fmla="*/ 450890 h 3816780"/>
              <a:gd name="connsiteX6" fmla="*/ 2131966 w 2772385"/>
              <a:gd name="connsiteY6" fmla="*/ 585526 h 3816780"/>
              <a:gd name="connsiteX7" fmla="*/ 2154403 w 2772385"/>
              <a:gd name="connsiteY7" fmla="*/ 708942 h 3816780"/>
              <a:gd name="connsiteX8" fmla="*/ 2025378 w 2772385"/>
              <a:gd name="connsiteY8" fmla="*/ 753820 h 3816780"/>
              <a:gd name="connsiteX9" fmla="*/ 1991719 w 2772385"/>
              <a:gd name="connsiteY9" fmla="*/ 821138 h 3816780"/>
              <a:gd name="connsiteX10" fmla="*/ 1991719 w 2772385"/>
              <a:gd name="connsiteY10" fmla="*/ 708942 h 3816780"/>
              <a:gd name="connsiteX11" fmla="*/ 1941230 w 2772385"/>
              <a:gd name="connsiteY11" fmla="*/ 669673 h 3816780"/>
              <a:gd name="connsiteX12" fmla="*/ 1778546 w 2772385"/>
              <a:gd name="connsiteY12" fmla="*/ 770649 h 3816780"/>
              <a:gd name="connsiteX13" fmla="*/ 1397078 w 2772385"/>
              <a:gd name="connsiteY13" fmla="*/ 579916 h 3816780"/>
              <a:gd name="connsiteX14" fmla="*/ 1660739 w 2772385"/>
              <a:gd name="connsiteY14" fmla="*/ 1129678 h 3816780"/>
              <a:gd name="connsiteX15" fmla="*/ 1795375 w 2772385"/>
              <a:gd name="connsiteY15" fmla="*/ 1225045 h 3816780"/>
              <a:gd name="connsiteX16" fmla="*/ 1643910 w 2772385"/>
              <a:gd name="connsiteY16" fmla="*/ 1449437 h 3816780"/>
              <a:gd name="connsiteX17" fmla="*/ 1722448 w 2772385"/>
              <a:gd name="connsiteY17" fmla="*/ 1668220 h 3816780"/>
              <a:gd name="connsiteX18" fmla="*/ 1812205 w 2772385"/>
              <a:gd name="connsiteY18" fmla="*/ 1662611 h 3816780"/>
              <a:gd name="connsiteX19" fmla="*/ 1621470 w 2772385"/>
              <a:gd name="connsiteY19" fmla="*/ 1858954 h 3816780"/>
              <a:gd name="connsiteX20" fmla="*/ 909024 w 2772385"/>
              <a:gd name="connsiteY20" fmla="*/ 1578463 h 3816780"/>
              <a:gd name="connsiteX21" fmla="*/ 454629 w 2772385"/>
              <a:gd name="connsiteY21" fmla="*/ 2605060 h 3816780"/>
              <a:gd name="connsiteX22" fmla="*/ 258286 w 2772385"/>
              <a:gd name="connsiteY22" fmla="*/ 2812623 h 3816780"/>
              <a:gd name="connsiteX23" fmla="*/ 39503 w 2772385"/>
              <a:gd name="connsiteY23" fmla="*/ 2857501 h 3816780"/>
              <a:gd name="connsiteX24" fmla="*/ 28282 w 2772385"/>
              <a:gd name="connsiteY24" fmla="*/ 2975307 h 3816780"/>
              <a:gd name="connsiteX25" fmla="*/ 258285 w 2772385"/>
              <a:gd name="connsiteY25" fmla="*/ 3087504 h 3816780"/>
              <a:gd name="connsiteX26" fmla="*/ 527559 w 2772385"/>
              <a:gd name="connsiteY26" fmla="*/ 2986527 h 3816780"/>
              <a:gd name="connsiteX27" fmla="*/ 488288 w 2772385"/>
              <a:gd name="connsiteY27" fmla="*/ 3154821 h 3816780"/>
              <a:gd name="connsiteX28" fmla="*/ 561215 w 2772385"/>
              <a:gd name="connsiteY28" fmla="*/ 3194090 h 3816780"/>
              <a:gd name="connsiteX29" fmla="*/ 381702 w 2772385"/>
              <a:gd name="connsiteY29" fmla="*/ 3592387 h 3816780"/>
              <a:gd name="connsiteX30" fmla="*/ 213408 w 2772385"/>
              <a:gd name="connsiteY30" fmla="*/ 3698973 h 3816780"/>
              <a:gd name="connsiteX31" fmla="*/ 280726 w 2772385"/>
              <a:gd name="connsiteY31" fmla="*/ 3811169 h 3816780"/>
              <a:gd name="connsiteX32" fmla="*/ 477068 w 2772385"/>
              <a:gd name="connsiteY32" fmla="*/ 3771902 h 3816780"/>
              <a:gd name="connsiteX33" fmla="*/ 622923 w 2772385"/>
              <a:gd name="connsiteY33" fmla="*/ 3547509 h 3816780"/>
              <a:gd name="connsiteX34" fmla="*/ 662193 w 2772385"/>
              <a:gd name="connsiteY34" fmla="*/ 3743852 h 3816780"/>
              <a:gd name="connsiteX35" fmla="*/ 735121 w 2772385"/>
              <a:gd name="connsiteY35" fmla="*/ 3732634 h 3816780"/>
              <a:gd name="connsiteX36" fmla="*/ 774389 w 2772385"/>
              <a:gd name="connsiteY36" fmla="*/ 3474581 h 3816780"/>
              <a:gd name="connsiteX37" fmla="*/ 695851 w 2772385"/>
              <a:gd name="connsiteY37" fmla="*/ 3238969 h 3816780"/>
              <a:gd name="connsiteX38" fmla="*/ 897805 w 2772385"/>
              <a:gd name="connsiteY38" fmla="*/ 2627499 h 3816780"/>
              <a:gd name="connsiteX39" fmla="*/ 1161466 w 2772385"/>
              <a:gd name="connsiteY39" fmla="*/ 2520912 h 3816780"/>
              <a:gd name="connsiteX40" fmla="*/ 1492445 w 2772385"/>
              <a:gd name="connsiteY40" fmla="*/ 2638718 h 3816780"/>
              <a:gd name="connsiteX41" fmla="*/ 1587812 w 2772385"/>
              <a:gd name="connsiteY41" fmla="*/ 2627499 h 3816780"/>
              <a:gd name="connsiteX42" fmla="*/ 1643910 w 2772385"/>
              <a:gd name="connsiteY42" fmla="*/ 2728476 h 3816780"/>
              <a:gd name="connsiteX43" fmla="*/ 1795375 w 2772385"/>
              <a:gd name="connsiteY43" fmla="*/ 2762134 h 3816780"/>
              <a:gd name="connsiteX44" fmla="*/ 1795375 w 2772385"/>
              <a:gd name="connsiteY44" fmla="*/ 2812623 h 3816780"/>
              <a:gd name="connsiteX45" fmla="*/ 1750497 w 2772385"/>
              <a:gd name="connsiteY45" fmla="*/ 3008967 h 3816780"/>
              <a:gd name="connsiteX46" fmla="*/ 1711228 w 2772385"/>
              <a:gd name="connsiteY46" fmla="*/ 3328726 h 3816780"/>
              <a:gd name="connsiteX47" fmla="*/ 1200735 w 2772385"/>
              <a:gd name="connsiteY47" fmla="*/ 3396044 h 3816780"/>
              <a:gd name="connsiteX48" fmla="*/ 1172686 w 2772385"/>
              <a:gd name="connsiteY48" fmla="*/ 3468971 h 3816780"/>
              <a:gd name="connsiteX49" fmla="*/ 1110978 w 2772385"/>
              <a:gd name="connsiteY49" fmla="*/ 3497020 h 3816780"/>
              <a:gd name="connsiteX50" fmla="*/ 1139027 w 2772385"/>
              <a:gd name="connsiteY50" fmla="*/ 3631656 h 3816780"/>
              <a:gd name="connsiteX51" fmla="*/ 1279272 w 2772385"/>
              <a:gd name="connsiteY51" fmla="*/ 3637266 h 3816780"/>
              <a:gd name="connsiteX52" fmla="*/ 1273662 w 2772385"/>
              <a:gd name="connsiteY52" fmla="*/ 3485801 h 3816780"/>
              <a:gd name="connsiteX53" fmla="*/ 1453176 w 2772385"/>
              <a:gd name="connsiteY53" fmla="*/ 3497020 h 3816780"/>
              <a:gd name="connsiteX54" fmla="*/ 1425127 w 2772385"/>
              <a:gd name="connsiteY54" fmla="*/ 3575558 h 3816780"/>
              <a:gd name="connsiteX55" fmla="*/ 1397078 w 2772385"/>
              <a:gd name="connsiteY55" fmla="*/ 3637266 h 3816780"/>
              <a:gd name="connsiteX56" fmla="*/ 1340980 w 2772385"/>
              <a:gd name="connsiteY56" fmla="*/ 3704584 h 3816780"/>
              <a:gd name="connsiteX57" fmla="*/ 1453177 w 2772385"/>
              <a:gd name="connsiteY57" fmla="*/ 3799951 h 3816780"/>
              <a:gd name="connsiteX58" fmla="*/ 1514884 w 2772385"/>
              <a:gd name="connsiteY58" fmla="*/ 3642876 h 3816780"/>
              <a:gd name="connsiteX59" fmla="*/ 1817814 w 2772385"/>
              <a:gd name="connsiteY59" fmla="*/ 3541899 h 3816780"/>
              <a:gd name="connsiteX60" fmla="*/ 2154403 w 2772385"/>
              <a:gd name="connsiteY60" fmla="*/ 3614826 h 3816780"/>
              <a:gd name="connsiteX61" fmla="*/ 2109525 w 2772385"/>
              <a:gd name="connsiteY61" fmla="*/ 3715803 h 3816780"/>
              <a:gd name="connsiteX62" fmla="*/ 2193672 w 2772385"/>
              <a:gd name="connsiteY62" fmla="*/ 3816780 h 3816780"/>
              <a:gd name="connsiteX63" fmla="*/ 2277819 w 2772385"/>
              <a:gd name="connsiteY63" fmla="*/ 3732633 h 3816780"/>
              <a:gd name="connsiteX64" fmla="*/ 2266600 w 2772385"/>
              <a:gd name="connsiteY64" fmla="*/ 3637266 h 3816780"/>
              <a:gd name="connsiteX65" fmla="*/ 2423675 w 2772385"/>
              <a:gd name="connsiteY65" fmla="*/ 3564338 h 3816780"/>
              <a:gd name="connsiteX66" fmla="*/ 2429284 w 2772385"/>
              <a:gd name="connsiteY66" fmla="*/ 3384824 h 3816780"/>
              <a:gd name="connsiteX67" fmla="*/ 1907572 w 2772385"/>
              <a:gd name="connsiteY67" fmla="*/ 3345556 h 3816780"/>
              <a:gd name="connsiteX68" fmla="*/ 1913181 w 2772385"/>
              <a:gd name="connsiteY68" fmla="*/ 3031406 h 3816780"/>
              <a:gd name="connsiteX69" fmla="*/ 1907571 w 2772385"/>
              <a:gd name="connsiteY69" fmla="*/ 3014576 h 3816780"/>
              <a:gd name="connsiteX70" fmla="*/ 1901962 w 2772385"/>
              <a:gd name="connsiteY70" fmla="*/ 2835062 h 3816780"/>
              <a:gd name="connsiteX71" fmla="*/ 1857083 w 2772385"/>
              <a:gd name="connsiteY71" fmla="*/ 2773354 h 3816780"/>
              <a:gd name="connsiteX72" fmla="*/ 2047817 w 2772385"/>
              <a:gd name="connsiteY72" fmla="*/ 2717256 h 3816780"/>
              <a:gd name="connsiteX73" fmla="*/ 2081476 w 2772385"/>
              <a:gd name="connsiteY73" fmla="*/ 2610669 h 3816780"/>
              <a:gd name="connsiteX74" fmla="*/ 2367576 w 2772385"/>
              <a:gd name="connsiteY74" fmla="*/ 2621889 h 3816780"/>
              <a:gd name="connsiteX75" fmla="*/ 2591969 w 2772385"/>
              <a:gd name="connsiteY75" fmla="*/ 2032858 h 3816780"/>
              <a:gd name="connsiteX76" fmla="*/ 2547090 w 2772385"/>
              <a:gd name="connsiteY76" fmla="*/ 1948711 h 3816780"/>
              <a:gd name="connsiteX77" fmla="*/ 2648067 w 2772385"/>
              <a:gd name="connsiteY77" fmla="*/ 1432608 h 3816780"/>
              <a:gd name="connsiteX78" fmla="*/ 2580750 w 2772385"/>
              <a:gd name="connsiteY78" fmla="*/ 1337242 h 3816780"/>
              <a:gd name="connsiteX79" fmla="*/ 2479772 w 2772385"/>
              <a:gd name="connsiteY79" fmla="*/ 798699 h 3816780"/>
              <a:gd name="connsiteX80" fmla="*/ 2737825 w 2772385"/>
              <a:gd name="connsiteY80" fmla="*/ 675283 h 3816780"/>
              <a:gd name="connsiteX81" fmla="*/ 2709775 w 2772385"/>
              <a:gd name="connsiteY81" fmla="*/ 434061 h 3816780"/>
              <a:gd name="connsiteX82" fmla="*/ 2625628 w 2772385"/>
              <a:gd name="connsiteY82" fmla="*/ 86253 h 3816780"/>
              <a:gd name="connsiteX0" fmla="*/ 2625628 w 2772385"/>
              <a:gd name="connsiteY0" fmla="*/ 86253 h 3816780"/>
              <a:gd name="connsiteX1" fmla="*/ 2429284 w 2772385"/>
              <a:gd name="connsiteY1" fmla="*/ 2105 h 3816780"/>
              <a:gd name="connsiteX2" fmla="*/ 2188062 w 2772385"/>
              <a:gd name="connsiteY2" fmla="*/ 159180 h 3816780"/>
              <a:gd name="connsiteX3" fmla="*/ 2087086 w 2772385"/>
              <a:gd name="connsiteY3" fmla="*/ 198449 h 3816780"/>
              <a:gd name="connsiteX4" fmla="*/ 2137574 w 2772385"/>
              <a:gd name="connsiteY4" fmla="*/ 288206 h 3816780"/>
              <a:gd name="connsiteX5" fmla="*/ 2025378 w 2772385"/>
              <a:gd name="connsiteY5" fmla="*/ 450890 h 3816780"/>
              <a:gd name="connsiteX6" fmla="*/ 2131966 w 2772385"/>
              <a:gd name="connsiteY6" fmla="*/ 585526 h 3816780"/>
              <a:gd name="connsiteX7" fmla="*/ 2154403 w 2772385"/>
              <a:gd name="connsiteY7" fmla="*/ 708942 h 3816780"/>
              <a:gd name="connsiteX8" fmla="*/ 2025378 w 2772385"/>
              <a:gd name="connsiteY8" fmla="*/ 753820 h 3816780"/>
              <a:gd name="connsiteX9" fmla="*/ 1991719 w 2772385"/>
              <a:gd name="connsiteY9" fmla="*/ 821138 h 3816780"/>
              <a:gd name="connsiteX10" fmla="*/ 1991719 w 2772385"/>
              <a:gd name="connsiteY10" fmla="*/ 708942 h 3816780"/>
              <a:gd name="connsiteX11" fmla="*/ 1941230 w 2772385"/>
              <a:gd name="connsiteY11" fmla="*/ 669673 h 3816780"/>
              <a:gd name="connsiteX12" fmla="*/ 1778546 w 2772385"/>
              <a:gd name="connsiteY12" fmla="*/ 770649 h 3816780"/>
              <a:gd name="connsiteX13" fmla="*/ 1397078 w 2772385"/>
              <a:gd name="connsiteY13" fmla="*/ 579916 h 3816780"/>
              <a:gd name="connsiteX14" fmla="*/ 1660739 w 2772385"/>
              <a:gd name="connsiteY14" fmla="*/ 1129678 h 3816780"/>
              <a:gd name="connsiteX15" fmla="*/ 1795375 w 2772385"/>
              <a:gd name="connsiteY15" fmla="*/ 1225045 h 3816780"/>
              <a:gd name="connsiteX16" fmla="*/ 1643910 w 2772385"/>
              <a:gd name="connsiteY16" fmla="*/ 1449437 h 3816780"/>
              <a:gd name="connsiteX17" fmla="*/ 1722448 w 2772385"/>
              <a:gd name="connsiteY17" fmla="*/ 1668220 h 3816780"/>
              <a:gd name="connsiteX18" fmla="*/ 1812205 w 2772385"/>
              <a:gd name="connsiteY18" fmla="*/ 1662611 h 3816780"/>
              <a:gd name="connsiteX19" fmla="*/ 1621470 w 2772385"/>
              <a:gd name="connsiteY19" fmla="*/ 1858954 h 3816780"/>
              <a:gd name="connsiteX20" fmla="*/ 909024 w 2772385"/>
              <a:gd name="connsiteY20" fmla="*/ 1578463 h 3816780"/>
              <a:gd name="connsiteX21" fmla="*/ 454629 w 2772385"/>
              <a:gd name="connsiteY21" fmla="*/ 2605060 h 3816780"/>
              <a:gd name="connsiteX22" fmla="*/ 258286 w 2772385"/>
              <a:gd name="connsiteY22" fmla="*/ 2812623 h 3816780"/>
              <a:gd name="connsiteX23" fmla="*/ 39503 w 2772385"/>
              <a:gd name="connsiteY23" fmla="*/ 2857501 h 3816780"/>
              <a:gd name="connsiteX24" fmla="*/ 28282 w 2772385"/>
              <a:gd name="connsiteY24" fmla="*/ 2975307 h 3816780"/>
              <a:gd name="connsiteX25" fmla="*/ 258285 w 2772385"/>
              <a:gd name="connsiteY25" fmla="*/ 3087504 h 3816780"/>
              <a:gd name="connsiteX26" fmla="*/ 527559 w 2772385"/>
              <a:gd name="connsiteY26" fmla="*/ 2986527 h 3816780"/>
              <a:gd name="connsiteX27" fmla="*/ 488288 w 2772385"/>
              <a:gd name="connsiteY27" fmla="*/ 3154821 h 3816780"/>
              <a:gd name="connsiteX28" fmla="*/ 561215 w 2772385"/>
              <a:gd name="connsiteY28" fmla="*/ 3194090 h 3816780"/>
              <a:gd name="connsiteX29" fmla="*/ 381702 w 2772385"/>
              <a:gd name="connsiteY29" fmla="*/ 3592387 h 3816780"/>
              <a:gd name="connsiteX30" fmla="*/ 213408 w 2772385"/>
              <a:gd name="connsiteY30" fmla="*/ 3698973 h 3816780"/>
              <a:gd name="connsiteX31" fmla="*/ 280726 w 2772385"/>
              <a:gd name="connsiteY31" fmla="*/ 3811169 h 3816780"/>
              <a:gd name="connsiteX32" fmla="*/ 477068 w 2772385"/>
              <a:gd name="connsiteY32" fmla="*/ 3771902 h 3816780"/>
              <a:gd name="connsiteX33" fmla="*/ 622923 w 2772385"/>
              <a:gd name="connsiteY33" fmla="*/ 3547509 h 3816780"/>
              <a:gd name="connsiteX34" fmla="*/ 662193 w 2772385"/>
              <a:gd name="connsiteY34" fmla="*/ 3743852 h 3816780"/>
              <a:gd name="connsiteX35" fmla="*/ 735121 w 2772385"/>
              <a:gd name="connsiteY35" fmla="*/ 3732634 h 3816780"/>
              <a:gd name="connsiteX36" fmla="*/ 774389 w 2772385"/>
              <a:gd name="connsiteY36" fmla="*/ 3474581 h 3816780"/>
              <a:gd name="connsiteX37" fmla="*/ 695851 w 2772385"/>
              <a:gd name="connsiteY37" fmla="*/ 3238969 h 3816780"/>
              <a:gd name="connsiteX38" fmla="*/ 897805 w 2772385"/>
              <a:gd name="connsiteY38" fmla="*/ 2627499 h 3816780"/>
              <a:gd name="connsiteX39" fmla="*/ 1161466 w 2772385"/>
              <a:gd name="connsiteY39" fmla="*/ 2520912 h 3816780"/>
              <a:gd name="connsiteX40" fmla="*/ 1492445 w 2772385"/>
              <a:gd name="connsiteY40" fmla="*/ 2638718 h 3816780"/>
              <a:gd name="connsiteX41" fmla="*/ 1587812 w 2772385"/>
              <a:gd name="connsiteY41" fmla="*/ 2627499 h 3816780"/>
              <a:gd name="connsiteX42" fmla="*/ 1643910 w 2772385"/>
              <a:gd name="connsiteY42" fmla="*/ 2728476 h 3816780"/>
              <a:gd name="connsiteX43" fmla="*/ 1795375 w 2772385"/>
              <a:gd name="connsiteY43" fmla="*/ 2762134 h 3816780"/>
              <a:gd name="connsiteX44" fmla="*/ 1795375 w 2772385"/>
              <a:gd name="connsiteY44" fmla="*/ 2812623 h 3816780"/>
              <a:gd name="connsiteX45" fmla="*/ 1750497 w 2772385"/>
              <a:gd name="connsiteY45" fmla="*/ 3008967 h 3816780"/>
              <a:gd name="connsiteX46" fmla="*/ 1711228 w 2772385"/>
              <a:gd name="connsiteY46" fmla="*/ 3328726 h 3816780"/>
              <a:gd name="connsiteX47" fmla="*/ 1200735 w 2772385"/>
              <a:gd name="connsiteY47" fmla="*/ 3396044 h 3816780"/>
              <a:gd name="connsiteX48" fmla="*/ 1172686 w 2772385"/>
              <a:gd name="connsiteY48" fmla="*/ 3468971 h 3816780"/>
              <a:gd name="connsiteX49" fmla="*/ 1110978 w 2772385"/>
              <a:gd name="connsiteY49" fmla="*/ 3497020 h 3816780"/>
              <a:gd name="connsiteX50" fmla="*/ 1139027 w 2772385"/>
              <a:gd name="connsiteY50" fmla="*/ 3631656 h 3816780"/>
              <a:gd name="connsiteX51" fmla="*/ 1279272 w 2772385"/>
              <a:gd name="connsiteY51" fmla="*/ 3637266 h 3816780"/>
              <a:gd name="connsiteX52" fmla="*/ 1273662 w 2772385"/>
              <a:gd name="connsiteY52" fmla="*/ 3485801 h 3816780"/>
              <a:gd name="connsiteX53" fmla="*/ 1453176 w 2772385"/>
              <a:gd name="connsiteY53" fmla="*/ 3497020 h 3816780"/>
              <a:gd name="connsiteX54" fmla="*/ 1425127 w 2772385"/>
              <a:gd name="connsiteY54" fmla="*/ 3575558 h 3816780"/>
              <a:gd name="connsiteX55" fmla="*/ 1397078 w 2772385"/>
              <a:gd name="connsiteY55" fmla="*/ 3637266 h 3816780"/>
              <a:gd name="connsiteX56" fmla="*/ 1340980 w 2772385"/>
              <a:gd name="connsiteY56" fmla="*/ 3704584 h 3816780"/>
              <a:gd name="connsiteX57" fmla="*/ 1453177 w 2772385"/>
              <a:gd name="connsiteY57" fmla="*/ 3799951 h 3816780"/>
              <a:gd name="connsiteX58" fmla="*/ 1514884 w 2772385"/>
              <a:gd name="connsiteY58" fmla="*/ 3642876 h 3816780"/>
              <a:gd name="connsiteX59" fmla="*/ 1817814 w 2772385"/>
              <a:gd name="connsiteY59" fmla="*/ 3541899 h 3816780"/>
              <a:gd name="connsiteX60" fmla="*/ 2154403 w 2772385"/>
              <a:gd name="connsiteY60" fmla="*/ 3614826 h 3816780"/>
              <a:gd name="connsiteX61" fmla="*/ 2109525 w 2772385"/>
              <a:gd name="connsiteY61" fmla="*/ 3715803 h 3816780"/>
              <a:gd name="connsiteX62" fmla="*/ 2193672 w 2772385"/>
              <a:gd name="connsiteY62" fmla="*/ 3816780 h 3816780"/>
              <a:gd name="connsiteX63" fmla="*/ 2277819 w 2772385"/>
              <a:gd name="connsiteY63" fmla="*/ 3732633 h 3816780"/>
              <a:gd name="connsiteX64" fmla="*/ 2266600 w 2772385"/>
              <a:gd name="connsiteY64" fmla="*/ 3637266 h 3816780"/>
              <a:gd name="connsiteX65" fmla="*/ 2423675 w 2772385"/>
              <a:gd name="connsiteY65" fmla="*/ 3564338 h 3816780"/>
              <a:gd name="connsiteX66" fmla="*/ 2429284 w 2772385"/>
              <a:gd name="connsiteY66" fmla="*/ 3384824 h 3816780"/>
              <a:gd name="connsiteX67" fmla="*/ 1907572 w 2772385"/>
              <a:gd name="connsiteY67" fmla="*/ 3345556 h 3816780"/>
              <a:gd name="connsiteX68" fmla="*/ 1913181 w 2772385"/>
              <a:gd name="connsiteY68" fmla="*/ 3031406 h 3816780"/>
              <a:gd name="connsiteX69" fmla="*/ 1907571 w 2772385"/>
              <a:gd name="connsiteY69" fmla="*/ 3014576 h 3816780"/>
              <a:gd name="connsiteX70" fmla="*/ 1901962 w 2772385"/>
              <a:gd name="connsiteY70" fmla="*/ 2835062 h 3816780"/>
              <a:gd name="connsiteX71" fmla="*/ 1857083 w 2772385"/>
              <a:gd name="connsiteY71" fmla="*/ 2773354 h 3816780"/>
              <a:gd name="connsiteX72" fmla="*/ 2047817 w 2772385"/>
              <a:gd name="connsiteY72" fmla="*/ 2717256 h 3816780"/>
              <a:gd name="connsiteX73" fmla="*/ 2081476 w 2772385"/>
              <a:gd name="connsiteY73" fmla="*/ 2610669 h 3816780"/>
              <a:gd name="connsiteX74" fmla="*/ 2367576 w 2772385"/>
              <a:gd name="connsiteY74" fmla="*/ 2621889 h 3816780"/>
              <a:gd name="connsiteX75" fmla="*/ 2591969 w 2772385"/>
              <a:gd name="connsiteY75" fmla="*/ 2032858 h 3816780"/>
              <a:gd name="connsiteX76" fmla="*/ 2547090 w 2772385"/>
              <a:gd name="connsiteY76" fmla="*/ 1948711 h 3816780"/>
              <a:gd name="connsiteX77" fmla="*/ 2648067 w 2772385"/>
              <a:gd name="connsiteY77" fmla="*/ 1432608 h 3816780"/>
              <a:gd name="connsiteX78" fmla="*/ 2580750 w 2772385"/>
              <a:gd name="connsiteY78" fmla="*/ 1337242 h 3816780"/>
              <a:gd name="connsiteX79" fmla="*/ 2479772 w 2772385"/>
              <a:gd name="connsiteY79" fmla="*/ 798699 h 3816780"/>
              <a:gd name="connsiteX80" fmla="*/ 2737825 w 2772385"/>
              <a:gd name="connsiteY80" fmla="*/ 675283 h 3816780"/>
              <a:gd name="connsiteX81" fmla="*/ 2709775 w 2772385"/>
              <a:gd name="connsiteY81" fmla="*/ 434061 h 3816780"/>
              <a:gd name="connsiteX82" fmla="*/ 2625628 w 2772385"/>
              <a:gd name="connsiteY82" fmla="*/ 86253 h 3816780"/>
              <a:gd name="connsiteX0" fmla="*/ 2625628 w 2772385"/>
              <a:gd name="connsiteY0" fmla="*/ 86253 h 3816780"/>
              <a:gd name="connsiteX1" fmla="*/ 2429284 w 2772385"/>
              <a:gd name="connsiteY1" fmla="*/ 2105 h 3816780"/>
              <a:gd name="connsiteX2" fmla="*/ 2188062 w 2772385"/>
              <a:gd name="connsiteY2" fmla="*/ 159180 h 3816780"/>
              <a:gd name="connsiteX3" fmla="*/ 2087086 w 2772385"/>
              <a:gd name="connsiteY3" fmla="*/ 198449 h 3816780"/>
              <a:gd name="connsiteX4" fmla="*/ 2137574 w 2772385"/>
              <a:gd name="connsiteY4" fmla="*/ 288206 h 3816780"/>
              <a:gd name="connsiteX5" fmla="*/ 2025378 w 2772385"/>
              <a:gd name="connsiteY5" fmla="*/ 450890 h 3816780"/>
              <a:gd name="connsiteX6" fmla="*/ 2131966 w 2772385"/>
              <a:gd name="connsiteY6" fmla="*/ 585526 h 3816780"/>
              <a:gd name="connsiteX7" fmla="*/ 2154403 w 2772385"/>
              <a:gd name="connsiteY7" fmla="*/ 708942 h 3816780"/>
              <a:gd name="connsiteX8" fmla="*/ 2025378 w 2772385"/>
              <a:gd name="connsiteY8" fmla="*/ 753820 h 3816780"/>
              <a:gd name="connsiteX9" fmla="*/ 1991719 w 2772385"/>
              <a:gd name="connsiteY9" fmla="*/ 821138 h 3816780"/>
              <a:gd name="connsiteX10" fmla="*/ 1991719 w 2772385"/>
              <a:gd name="connsiteY10" fmla="*/ 708942 h 3816780"/>
              <a:gd name="connsiteX11" fmla="*/ 1941230 w 2772385"/>
              <a:gd name="connsiteY11" fmla="*/ 669673 h 3816780"/>
              <a:gd name="connsiteX12" fmla="*/ 1778546 w 2772385"/>
              <a:gd name="connsiteY12" fmla="*/ 770649 h 3816780"/>
              <a:gd name="connsiteX13" fmla="*/ 1397078 w 2772385"/>
              <a:gd name="connsiteY13" fmla="*/ 579916 h 3816780"/>
              <a:gd name="connsiteX14" fmla="*/ 1660739 w 2772385"/>
              <a:gd name="connsiteY14" fmla="*/ 1129678 h 3816780"/>
              <a:gd name="connsiteX15" fmla="*/ 1795375 w 2772385"/>
              <a:gd name="connsiteY15" fmla="*/ 1225045 h 3816780"/>
              <a:gd name="connsiteX16" fmla="*/ 1643910 w 2772385"/>
              <a:gd name="connsiteY16" fmla="*/ 1449437 h 3816780"/>
              <a:gd name="connsiteX17" fmla="*/ 1722448 w 2772385"/>
              <a:gd name="connsiteY17" fmla="*/ 1668220 h 3816780"/>
              <a:gd name="connsiteX18" fmla="*/ 1812205 w 2772385"/>
              <a:gd name="connsiteY18" fmla="*/ 1662611 h 3816780"/>
              <a:gd name="connsiteX19" fmla="*/ 1621470 w 2772385"/>
              <a:gd name="connsiteY19" fmla="*/ 1858954 h 3816780"/>
              <a:gd name="connsiteX20" fmla="*/ 909024 w 2772385"/>
              <a:gd name="connsiteY20" fmla="*/ 1578463 h 3816780"/>
              <a:gd name="connsiteX21" fmla="*/ 454629 w 2772385"/>
              <a:gd name="connsiteY21" fmla="*/ 2605060 h 3816780"/>
              <a:gd name="connsiteX22" fmla="*/ 258286 w 2772385"/>
              <a:gd name="connsiteY22" fmla="*/ 2812623 h 3816780"/>
              <a:gd name="connsiteX23" fmla="*/ 39503 w 2772385"/>
              <a:gd name="connsiteY23" fmla="*/ 2857501 h 3816780"/>
              <a:gd name="connsiteX24" fmla="*/ 28282 w 2772385"/>
              <a:gd name="connsiteY24" fmla="*/ 2975307 h 3816780"/>
              <a:gd name="connsiteX25" fmla="*/ 258285 w 2772385"/>
              <a:gd name="connsiteY25" fmla="*/ 3087504 h 3816780"/>
              <a:gd name="connsiteX26" fmla="*/ 527559 w 2772385"/>
              <a:gd name="connsiteY26" fmla="*/ 2986527 h 3816780"/>
              <a:gd name="connsiteX27" fmla="*/ 488288 w 2772385"/>
              <a:gd name="connsiteY27" fmla="*/ 3154821 h 3816780"/>
              <a:gd name="connsiteX28" fmla="*/ 561215 w 2772385"/>
              <a:gd name="connsiteY28" fmla="*/ 3194090 h 3816780"/>
              <a:gd name="connsiteX29" fmla="*/ 381702 w 2772385"/>
              <a:gd name="connsiteY29" fmla="*/ 3592387 h 3816780"/>
              <a:gd name="connsiteX30" fmla="*/ 213408 w 2772385"/>
              <a:gd name="connsiteY30" fmla="*/ 3698973 h 3816780"/>
              <a:gd name="connsiteX31" fmla="*/ 280726 w 2772385"/>
              <a:gd name="connsiteY31" fmla="*/ 3811169 h 3816780"/>
              <a:gd name="connsiteX32" fmla="*/ 477068 w 2772385"/>
              <a:gd name="connsiteY32" fmla="*/ 3771902 h 3816780"/>
              <a:gd name="connsiteX33" fmla="*/ 622923 w 2772385"/>
              <a:gd name="connsiteY33" fmla="*/ 3547509 h 3816780"/>
              <a:gd name="connsiteX34" fmla="*/ 662193 w 2772385"/>
              <a:gd name="connsiteY34" fmla="*/ 3743852 h 3816780"/>
              <a:gd name="connsiteX35" fmla="*/ 735121 w 2772385"/>
              <a:gd name="connsiteY35" fmla="*/ 3732634 h 3816780"/>
              <a:gd name="connsiteX36" fmla="*/ 774389 w 2772385"/>
              <a:gd name="connsiteY36" fmla="*/ 3474581 h 3816780"/>
              <a:gd name="connsiteX37" fmla="*/ 695851 w 2772385"/>
              <a:gd name="connsiteY37" fmla="*/ 3238969 h 3816780"/>
              <a:gd name="connsiteX38" fmla="*/ 897805 w 2772385"/>
              <a:gd name="connsiteY38" fmla="*/ 2627499 h 3816780"/>
              <a:gd name="connsiteX39" fmla="*/ 1161466 w 2772385"/>
              <a:gd name="connsiteY39" fmla="*/ 2520912 h 3816780"/>
              <a:gd name="connsiteX40" fmla="*/ 1492445 w 2772385"/>
              <a:gd name="connsiteY40" fmla="*/ 2638718 h 3816780"/>
              <a:gd name="connsiteX41" fmla="*/ 1587812 w 2772385"/>
              <a:gd name="connsiteY41" fmla="*/ 2627499 h 3816780"/>
              <a:gd name="connsiteX42" fmla="*/ 1643910 w 2772385"/>
              <a:gd name="connsiteY42" fmla="*/ 2728476 h 3816780"/>
              <a:gd name="connsiteX43" fmla="*/ 1795375 w 2772385"/>
              <a:gd name="connsiteY43" fmla="*/ 2762134 h 3816780"/>
              <a:gd name="connsiteX44" fmla="*/ 1795375 w 2772385"/>
              <a:gd name="connsiteY44" fmla="*/ 2812623 h 3816780"/>
              <a:gd name="connsiteX45" fmla="*/ 1750497 w 2772385"/>
              <a:gd name="connsiteY45" fmla="*/ 3008967 h 3816780"/>
              <a:gd name="connsiteX46" fmla="*/ 1711228 w 2772385"/>
              <a:gd name="connsiteY46" fmla="*/ 3328726 h 3816780"/>
              <a:gd name="connsiteX47" fmla="*/ 1200735 w 2772385"/>
              <a:gd name="connsiteY47" fmla="*/ 3396044 h 3816780"/>
              <a:gd name="connsiteX48" fmla="*/ 1172686 w 2772385"/>
              <a:gd name="connsiteY48" fmla="*/ 3468971 h 3816780"/>
              <a:gd name="connsiteX49" fmla="*/ 1110978 w 2772385"/>
              <a:gd name="connsiteY49" fmla="*/ 3497020 h 3816780"/>
              <a:gd name="connsiteX50" fmla="*/ 1139027 w 2772385"/>
              <a:gd name="connsiteY50" fmla="*/ 3631656 h 3816780"/>
              <a:gd name="connsiteX51" fmla="*/ 1279272 w 2772385"/>
              <a:gd name="connsiteY51" fmla="*/ 3637266 h 3816780"/>
              <a:gd name="connsiteX52" fmla="*/ 1273662 w 2772385"/>
              <a:gd name="connsiteY52" fmla="*/ 3485801 h 3816780"/>
              <a:gd name="connsiteX53" fmla="*/ 1453176 w 2772385"/>
              <a:gd name="connsiteY53" fmla="*/ 3497020 h 3816780"/>
              <a:gd name="connsiteX54" fmla="*/ 1425127 w 2772385"/>
              <a:gd name="connsiteY54" fmla="*/ 3575558 h 3816780"/>
              <a:gd name="connsiteX55" fmla="*/ 1397078 w 2772385"/>
              <a:gd name="connsiteY55" fmla="*/ 3637266 h 3816780"/>
              <a:gd name="connsiteX56" fmla="*/ 1340980 w 2772385"/>
              <a:gd name="connsiteY56" fmla="*/ 3704584 h 3816780"/>
              <a:gd name="connsiteX57" fmla="*/ 1453177 w 2772385"/>
              <a:gd name="connsiteY57" fmla="*/ 3799951 h 3816780"/>
              <a:gd name="connsiteX58" fmla="*/ 1514884 w 2772385"/>
              <a:gd name="connsiteY58" fmla="*/ 3642876 h 3816780"/>
              <a:gd name="connsiteX59" fmla="*/ 1817814 w 2772385"/>
              <a:gd name="connsiteY59" fmla="*/ 3541899 h 3816780"/>
              <a:gd name="connsiteX60" fmla="*/ 2154403 w 2772385"/>
              <a:gd name="connsiteY60" fmla="*/ 3614826 h 3816780"/>
              <a:gd name="connsiteX61" fmla="*/ 2109525 w 2772385"/>
              <a:gd name="connsiteY61" fmla="*/ 3715803 h 3816780"/>
              <a:gd name="connsiteX62" fmla="*/ 2193672 w 2772385"/>
              <a:gd name="connsiteY62" fmla="*/ 3816780 h 3816780"/>
              <a:gd name="connsiteX63" fmla="*/ 2277819 w 2772385"/>
              <a:gd name="connsiteY63" fmla="*/ 3732633 h 3816780"/>
              <a:gd name="connsiteX64" fmla="*/ 2266600 w 2772385"/>
              <a:gd name="connsiteY64" fmla="*/ 3637266 h 3816780"/>
              <a:gd name="connsiteX65" fmla="*/ 2423675 w 2772385"/>
              <a:gd name="connsiteY65" fmla="*/ 3564338 h 3816780"/>
              <a:gd name="connsiteX66" fmla="*/ 2429284 w 2772385"/>
              <a:gd name="connsiteY66" fmla="*/ 3384824 h 3816780"/>
              <a:gd name="connsiteX67" fmla="*/ 1907572 w 2772385"/>
              <a:gd name="connsiteY67" fmla="*/ 3345556 h 3816780"/>
              <a:gd name="connsiteX68" fmla="*/ 1913181 w 2772385"/>
              <a:gd name="connsiteY68" fmla="*/ 3031406 h 3816780"/>
              <a:gd name="connsiteX69" fmla="*/ 1907571 w 2772385"/>
              <a:gd name="connsiteY69" fmla="*/ 3014576 h 3816780"/>
              <a:gd name="connsiteX70" fmla="*/ 1901962 w 2772385"/>
              <a:gd name="connsiteY70" fmla="*/ 2835062 h 3816780"/>
              <a:gd name="connsiteX71" fmla="*/ 1857083 w 2772385"/>
              <a:gd name="connsiteY71" fmla="*/ 2773354 h 3816780"/>
              <a:gd name="connsiteX72" fmla="*/ 2047817 w 2772385"/>
              <a:gd name="connsiteY72" fmla="*/ 2717256 h 3816780"/>
              <a:gd name="connsiteX73" fmla="*/ 2081476 w 2772385"/>
              <a:gd name="connsiteY73" fmla="*/ 2610669 h 3816780"/>
              <a:gd name="connsiteX74" fmla="*/ 2367576 w 2772385"/>
              <a:gd name="connsiteY74" fmla="*/ 2621889 h 3816780"/>
              <a:gd name="connsiteX75" fmla="*/ 2591969 w 2772385"/>
              <a:gd name="connsiteY75" fmla="*/ 2032858 h 3816780"/>
              <a:gd name="connsiteX76" fmla="*/ 2547090 w 2772385"/>
              <a:gd name="connsiteY76" fmla="*/ 1948711 h 3816780"/>
              <a:gd name="connsiteX77" fmla="*/ 2648067 w 2772385"/>
              <a:gd name="connsiteY77" fmla="*/ 1432608 h 3816780"/>
              <a:gd name="connsiteX78" fmla="*/ 2580750 w 2772385"/>
              <a:gd name="connsiteY78" fmla="*/ 1337242 h 3816780"/>
              <a:gd name="connsiteX79" fmla="*/ 2462943 w 2772385"/>
              <a:gd name="connsiteY79" fmla="*/ 809919 h 3816780"/>
              <a:gd name="connsiteX80" fmla="*/ 2737825 w 2772385"/>
              <a:gd name="connsiteY80" fmla="*/ 675283 h 3816780"/>
              <a:gd name="connsiteX81" fmla="*/ 2709775 w 2772385"/>
              <a:gd name="connsiteY81" fmla="*/ 434061 h 3816780"/>
              <a:gd name="connsiteX82" fmla="*/ 2625628 w 2772385"/>
              <a:gd name="connsiteY82" fmla="*/ 86253 h 3816780"/>
              <a:gd name="connsiteX0" fmla="*/ 2625628 w 2772385"/>
              <a:gd name="connsiteY0" fmla="*/ 86253 h 3816780"/>
              <a:gd name="connsiteX1" fmla="*/ 2429284 w 2772385"/>
              <a:gd name="connsiteY1" fmla="*/ 2105 h 3816780"/>
              <a:gd name="connsiteX2" fmla="*/ 2188062 w 2772385"/>
              <a:gd name="connsiteY2" fmla="*/ 159180 h 3816780"/>
              <a:gd name="connsiteX3" fmla="*/ 2087086 w 2772385"/>
              <a:gd name="connsiteY3" fmla="*/ 198449 h 3816780"/>
              <a:gd name="connsiteX4" fmla="*/ 2137574 w 2772385"/>
              <a:gd name="connsiteY4" fmla="*/ 288206 h 3816780"/>
              <a:gd name="connsiteX5" fmla="*/ 2025378 w 2772385"/>
              <a:gd name="connsiteY5" fmla="*/ 450890 h 3816780"/>
              <a:gd name="connsiteX6" fmla="*/ 2131966 w 2772385"/>
              <a:gd name="connsiteY6" fmla="*/ 585526 h 3816780"/>
              <a:gd name="connsiteX7" fmla="*/ 2154403 w 2772385"/>
              <a:gd name="connsiteY7" fmla="*/ 708942 h 3816780"/>
              <a:gd name="connsiteX8" fmla="*/ 2025378 w 2772385"/>
              <a:gd name="connsiteY8" fmla="*/ 753820 h 3816780"/>
              <a:gd name="connsiteX9" fmla="*/ 1991719 w 2772385"/>
              <a:gd name="connsiteY9" fmla="*/ 821138 h 3816780"/>
              <a:gd name="connsiteX10" fmla="*/ 1991719 w 2772385"/>
              <a:gd name="connsiteY10" fmla="*/ 708942 h 3816780"/>
              <a:gd name="connsiteX11" fmla="*/ 1941230 w 2772385"/>
              <a:gd name="connsiteY11" fmla="*/ 669673 h 3816780"/>
              <a:gd name="connsiteX12" fmla="*/ 1778546 w 2772385"/>
              <a:gd name="connsiteY12" fmla="*/ 770649 h 3816780"/>
              <a:gd name="connsiteX13" fmla="*/ 1397078 w 2772385"/>
              <a:gd name="connsiteY13" fmla="*/ 579916 h 3816780"/>
              <a:gd name="connsiteX14" fmla="*/ 1660739 w 2772385"/>
              <a:gd name="connsiteY14" fmla="*/ 1129678 h 3816780"/>
              <a:gd name="connsiteX15" fmla="*/ 1795375 w 2772385"/>
              <a:gd name="connsiteY15" fmla="*/ 1225045 h 3816780"/>
              <a:gd name="connsiteX16" fmla="*/ 1643910 w 2772385"/>
              <a:gd name="connsiteY16" fmla="*/ 1449437 h 3816780"/>
              <a:gd name="connsiteX17" fmla="*/ 1722448 w 2772385"/>
              <a:gd name="connsiteY17" fmla="*/ 1668220 h 3816780"/>
              <a:gd name="connsiteX18" fmla="*/ 1812205 w 2772385"/>
              <a:gd name="connsiteY18" fmla="*/ 1662611 h 3816780"/>
              <a:gd name="connsiteX19" fmla="*/ 1621470 w 2772385"/>
              <a:gd name="connsiteY19" fmla="*/ 1858954 h 3816780"/>
              <a:gd name="connsiteX20" fmla="*/ 909024 w 2772385"/>
              <a:gd name="connsiteY20" fmla="*/ 1578463 h 3816780"/>
              <a:gd name="connsiteX21" fmla="*/ 454629 w 2772385"/>
              <a:gd name="connsiteY21" fmla="*/ 2605060 h 3816780"/>
              <a:gd name="connsiteX22" fmla="*/ 258286 w 2772385"/>
              <a:gd name="connsiteY22" fmla="*/ 2812623 h 3816780"/>
              <a:gd name="connsiteX23" fmla="*/ 39503 w 2772385"/>
              <a:gd name="connsiteY23" fmla="*/ 2857501 h 3816780"/>
              <a:gd name="connsiteX24" fmla="*/ 28282 w 2772385"/>
              <a:gd name="connsiteY24" fmla="*/ 2975307 h 3816780"/>
              <a:gd name="connsiteX25" fmla="*/ 258285 w 2772385"/>
              <a:gd name="connsiteY25" fmla="*/ 3087504 h 3816780"/>
              <a:gd name="connsiteX26" fmla="*/ 527559 w 2772385"/>
              <a:gd name="connsiteY26" fmla="*/ 2986527 h 3816780"/>
              <a:gd name="connsiteX27" fmla="*/ 488288 w 2772385"/>
              <a:gd name="connsiteY27" fmla="*/ 3154821 h 3816780"/>
              <a:gd name="connsiteX28" fmla="*/ 561215 w 2772385"/>
              <a:gd name="connsiteY28" fmla="*/ 3194090 h 3816780"/>
              <a:gd name="connsiteX29" fmla="*/ 381702 w 2772385"/>
              <a:gd name="connsiteY29" fmla="*/ 3592387 h 3816780"/>
              <a:gd name="connsiteX30" fmla="*/ 213408 w 2772385"/>
              <a:gd name="connsiteY30" fmla="*/ 3698973 h 3816780"/>
              <a:gd name="connsiteX31" fmla="*/ 280726 w 2772385"/>
              <a:gd name="connsiteY31" fmla="*/ 3811169 h 3816780"/>
              <a:gd name="connsiteX32" fmla="*/ 477068 w 2772385"/>
              <a:gd name="connsiteY32" fmla="*/ 3771902 h 3816780"/>
              <a:gd name="connsiteX33" fmla="*/ 622923 w 2772385"/>
              <a:gd name="connsiteY33" fmla="*/ 3547509 h 3816780"/>
              <a:gd name="connsiteX34" fmla="*/ 662193 w 2772385"/>
              <a:gd name="connsiteY34" fmla="*/ 3743852 h 3816780"/>
              <a:gd name="connsiteX35" fmla="*/ 735121 w 2772385"/>
              <a:gd name="connsiteY35" fmla="*/ 3732634 h 3816780"/>
              <a:gd name="connsiteX36" fmla="*/ 774389 w 2772385"/>
              <a:gd name="connsiteY36" fmla="*/ 3474581 h 3816780"/>
              <a:gd name="connsiteX37" fmla="*/ 695851 w 2772385"/>
              <a:gd name="connsiteY37" fmla="*/ 3238969 h 3816780"/>
              <a:gd name="connsiteX38" fmla="*/ 897805 w 2772385"/>
              <a:gd name="connsiteY38" fmla="*/ 2627499 h 3816780"/>
              <a:gd name="connsiteX39" fmla="*/ 1161466 w 2772385"/>
              <a:gd name="connsiteY39" fmla="*/ 2520912 h 3816780"/>
              <a:gd name="connsiteX40" fmla="*/ 1492445 w 2772385"/>
              <a:gd name="connsiteY40" fmla="*/ 2638718 h 3816780"/>
              <a:gd name="connsiteX41" fmla="*/ 1587812 w 2772385"/>
              <a:gd name="connsiteY41" fmla="*/ 2627499 h 3816780"/>
              <a:gd name="connsiteX42" fmla="*/ 1643910 w 2772385"/>
              <a:gd name="connsiteY42" fmla="*/ 2728476 h 3816780"/>
              <a:gd name="connsiteX43" fmla="*/ 1795375 w 2772385"/>
              <a:gd name="connsiteY43" fmla="*/ 2762134 h 3816780"/>
              <a:gd name="connsiteX44" fmla="*/ 1795375 w 2772385"/>
              <a:gd name="connsiteY44" fmla="*/ 2812623 h 3816780"/>
              <a:gd name="connsiteX45" fmla="*/ 1750497 w 2772385"/>
              <a:gd name="connsiteY45" fmla="*/ 3008967 h 3816780"/>
              <a:gd name="connsiteX46" fmla="*/ 1711228 w 2772385"/>
              <a:gd name="connsiteY46" fmla="*/ 3328726 h 3816780"/>
              <a:gd name="connsiteX47" fmla="*/ 1200735 w 2772385"/>
              <a:gd name="connsiteY47" fmla="*/ 3396044 h 3816780"/>
              <a:gd name="connsiteX48" fmla="*/ 1172686 w 2772385"/>
              <a:gd name="connsiteY48" fmla="*/ 3468971 h 3816780"/>
              <a:gd name="connsiteX49" fmla="*/ 1110978 w 2772385"/>
              <a:gd name="connsiteY49" fmla="*/ 3497020 h 3816780"/>
              <a:gd name="connsiteX50" fmla="*/ 1139027 w 2772385"/>
              <a:gd name="connsiteY50" fmla="*/ 3631656 h 3816780"/>
              <a:gd name="connsiteX51" fmla="*/ 1279272 w 2772385"/>
              <a:gd name="connsiteY51" fmla="*/ 3637266 h 3816780"/>
              <a:gd name="connsiteX52" fmla="*/ 1273662 w 2772385"/>
              <a:gd name="connsiteY52" fmla="*/ 3485801 h 3816780"/>
              <a:gd name="connsiteX53" fmla="*/ 1453176 w 2772385"/>
              <a:gd name="connsiteY53" fmla="*/ 3497020 h 3816780"/>
              <a:gd name="connsiteX54" fmla="*/ 1425127 w 2772385"/>
              <a:gd name="connsiteY54" fmla="*/ 3575558 h 3816780"/>
              <a:gd name="connsiteX55" fmla="*/ 1397078 w 2772385"/>
              <a:gd name="connsiteY55" fmla="*/ 3637266 h 3816780"/>
              <a:gd name="connsiteX56" fmla="*/ 1340980 w 2772385"/>
              <a:gd name="connsiteY56" fmla="*/ 3704584 h 3816780"/>
              <a:gd name="connsiteX57" fmla="*/ 1453177 w 2772385"/>
              <a:gd name="connsiteY57" fmla="*/ 3799951 h 3816780"/>
              <a:gd name="connsiteX58" fmla="*/ 1514884 w 2772385"/>
              <a:gd name="connsiteY58" fmla="*/ 3642876 h 3816780"/>
              <a:gd name="connsiteX59" fmla="*/ 1817814 w 2772385"/>
              <a:gd name="connsiteY59" fmla="*/ 3541899 h 3816780"/>
              <a:gd name="connsiteX60" fmla="*/ 2154403 w 2772385"/>
              <a:gd name="connsiteY60" fmla="*/ 3614826 h 3816780"/>
              <a:gd name="connsiteX61" fmla="*/ 2109525 w 2772385"/>
              <a:gd name="connsiteY61" fmla="*/ 3715803 h 3816780"/>
              <a:gd name="connsiteX62" fmla="*/ 2193672 w 2772385"/>
              <a:gd name="connsiteY62" fmla="*/ 3816780 h 3816780"/>
              <a:gd name="connsiteX63" fmla="*/ 2277819 w 2772385"/>
              <a:gd name="connsiteY63" fmla="*/ 3732633 h 3816780"/>
              <a:gd name="connsiteX64" fmla="*/ 2266600 w 2772385"/>
              <a:gd name="connsiteY64" fmla="*/ 3637266 h 3816780"/>
              <a:gd name="connsiteX65" fmla="*/ 2423675 w 2772385"/>
              <a:gd name="connsiteY65" fmla="*/ 3564338 h 3816780"/>
              <a:gd name="connsiteX66" fmla="*/ 2429284 w 2772385"/>
              <a:gd name="connsiteY66" fmla="*/ 3384824 h 3816780"/>
              <a:gd name="connsiteX67" fmla="*/ 1907572 w 2772385"/>
              <a:gd name="connsiteY67" fmla="*/ 3345556 h 3816780"/>
              <a:gd name="connsiteX68" fmla="*/ 1913181 w 2772385"/>
              <a:gd name="connsiteY68" fmla="*/ 3031406 h 3816780"/>
              <a:gd name="connsiteX69" fmla="*/ 1907571 w 2772385"/>
              <a:gd name="connsiteY69" fmla="*/ 3014576 h 3816780"/>
              <a:gd name="connsiteX70" fmla="*/ 1901962 w 2772385"/>
              <a:gd name="connsiteY70" fmla="*/ 2835062 h 3816780"/>
              <a:gd name="connsiteX71" fmla="*/ 1857083 w 2772385"/>
              <a:gd name="connsiteY71" fmla="*/ 2773354 h 3816780"/>
              <a:gd name="connsiteX72" fmla="*/ 2047817 w 2772385"/>
              <a:gd name="connsiteY72" fmla="*/ 2717256 h 3816780"/>
              <a:gd name="connsiteX73" fmla="*/ 2081476 w 2772385"/>
              <a:gd name="connsiteY73" fmla="*/ 2610669 h 3816780"/>
              <a:gd name="connsiteX74" fmla="*/ 2367576 w 2772385"/>
              <a:gd name="connsiteY74" fmla="*/ 2621889 h 3816780"/>
              <a:gd name="connsiteX75" fmla="*/ 2591969 w 2772385"/>
              <a:gd name="connsiteY75" fmla="*/ 2032858 h 3816780"/>
              <a:gd name="connsiteX76" fmla="*/ 2547090 w 2772385"/>
              <a:gd name="connsiteY76" fmla="*/ 1948711 h 3816780"/>
              <a:gd name="connsiteX77" fmla="*/ 2648067 w 2772385"/>
              <a:gd name="connsiteY77" fmla="*/ 1432608 h 3816780"/>
              <a:gd name="connsiteX78" fmla="*/ 2580750 w 2772385"/>
              <a:gd name="connsiteY78" fmla="*/ 1337242 h 3816780"/>
              <a:gd name="connsiteX79" fmla="*/ 2462943 w 2772385"/>
              <a:gd name="connsiteY79" fmla="*/ 809919 h 3816780"/>
              <a:gd name="connsiteX80" fmla="*/ 2737825 w 2772385"/>
              <a:gd name="connsiteY80" fmla="*/ 675283 h 3816780"/>
              <a:gd name="connsiteX81" fmla="*/ 2709775 w 2772385"/>
              <a:gd name="connsiteY81" fmla="*/ 434061 h 3816780"/>
              <a:gd name="connsiteX82" fmla="*/ 2625628 w 2772385"/>
              <a:gd name="connsiteY82" fmla="*/ 86253 h 3816780"/>
              <a:gd name="connsiteX0" fmla="*/ 2625628 w 2772385"/>
              <a:gd name="connsiteY0" fmla="*/ 86253 h 3816780"/>
              <a:gd name="connsiteX1" fmla="*/ 2429284 w 2772385"/>
              <a:gd name="connsiteY1" fmla="*/ 2105 h 3816780"/>
              <a:gd name="connsiteX2" fmla="*/ 2188062 w 2772385"/>
              <a:gd name="connsiteY2" fmla="*/ 159180 h 3816780"/>
              <a:gd name="connsiteX3" fmla="*/ 2087086 w 2772385"/>
              <a:gd name="connsiteY3" fmla="*/ 198449 h 3816780"/>
              <a:gd name="connsiteX4" fmla="*/ 2137574 w 2772385"/>
              <a:gd name="connsiteY4" fmla="*/ 288206 h 3816780"/>
              <a:gd name="connsiteX5" fmla="*/ 2025378 w 2772385"/>
              <a:gd name="connsiteY5" fmla="*/ 450890 h 3816780"/>
              <a:gd name="connsiteX6" fmla="*/ 2131966 w 2772385"/>
              <a:gd name="connsiteY6" fmla="*/ 585526 h 3816780"/>
              <a:gd name="connsiteX7" fmla="*/ 2154403 w 2772385"/>
              <a:gd name="connsiteY7" fmla="*/ 708942 h 3816780"/>
              <a:gd name="connsiteX8" fmla="*/ 2025378 w 2772385"/>
              <a:gd name="connsiteY8" fmla="*/ 753820 h 3816780"/>
              <a:gd name="connsiteX9" fmla="*/ 1991719 w 2772385"/>
              <a:gd name="connsiteY9" fmla="*/ 821138 h 3816780"/>
              <a:gd name="connsiteX10" fmla="*/ 1991719 w 2772385"/>
              <a:gd name="connsiteY10" fmla="*/ 708942 h 3816780"/>
              <a:gd name="connsiteX11" fmla="*/ 1941230 w 2772385"/>
              <a:gd name="connsiteY11" fmla="*/ 669673 h 3816780"/>
              <a:gd name="connsiteX12" fmla="*/ 1778546 w 2772385"/>
              <a:gd name="connsiteY12" fmla="*/ 770649 h 3816780"/>
              <a:gd name="connsiteX13" fmla="*/ 1397078 w 2772385"/>
              <a:gd name="connsiteY13" fmla="*/ 579916 h 3816780"/>
              <a:gd name="connsiteX14" fmla="*/ 1660739 w 2772385"/>
              <a:gd name="connsiteY14" fmla="*/ 1129678 h 3816780"/>
              <a:gd name="connsiteX15" fmla="*/ 1795375 w 2772385"/>
              <a:gd name="connsiteY15" fmla="*/ 1225045 h 3816780"/>
              <a:gd name="connsiteX16" fmla="*/ 1643910 w 2772385"/>
              <a:gd name="connsiteY16" fmla="*/ 1449437 h 3816780"/>
              <a:gd name="connsiteX17" fmla="*/ 1722448 w 2772385"/>
              <a:gd name="connsiteY17" fmla="*/ 1668220 h 3816780"/>
              <a:gd name="connsiteX18" fmla="*/ 1812205 w 2772385"/>
              <a:gd name="connsiteY18" fmla="*/ 1662611 h 3816780"/>
              <a:gd name="connsiteX19" fmla="*/ 1621470 w 2772385"/>
              <a:gd name="connsiteY19" fmla="*/ 1858954 h 3816780"/>
              <a:gd name="connsiteX20" fmla="*/ 909024 w 2772385"/>
              <a:gd name="connsiteY20" fmla="*/ 1578463 h 3816780"/>
              <a:gd name="connsiteX21" fmla="*/ 454629 w 2772385"/>
              <a:gd name="connsiteY21" fmla="*/ 2605060 h 3816780"/>
              <a:gd name="connsiteX22" fmla="*/ 258286 w 2772385"/>
              <a:gd name="connsiteY22" fmla="*/ 2812623 h 3816780"/>
              <a:gd name="connsiteX23" fmla="*/ 39503 w 2772385"/>
              <a:gd name="connsiteY23" fmla="*/ 2857501 h 3816780"/>
              <a:gd name="connsiteX24" fmla="*/ 28282 w 2772385"/>
              <a:gd name="connsiteY24" fmla="*/ 2975307 h 3816780"/>
              <a:gd name="connsiteX25" fmla="*/ 258285 w 2772385"/>
              <a:gd name="connsiteY25" fmla="*/ 3087504 h 3816780"/>
              <a:gd name="connsiteX26" fmla="*/ 527559 w 2772385"/>
              <a:gd name="connsiteY26" fmla="*/ 2986527 h 3816780"/>
              <a:gd name="connsiteX27" fmla="*/ 488288 w 2772385"/>
              <a:gd name="connsiteY27" fmla="*/ 3154821 h 3816780"/>
              <a:gd name="connsiteX28" fmla="*/ 561215 w 2772385"/>
              <a:gd name="connsiteY28" fmla="*/ 3194090 h 3816780"/>
              <a:gd name="connsiteX29" fmla="*/ 381702 w 2772385"/>
              <a:gd name="connsiteY29" fmla="*/ 3592387 h 3816780"/>
              <a:gd name="connsiteX30" fmla="*/ 213408 w 2772385"/>
              <a:gd name="connsiteY30" fmla="*/ 3698973 h 3816780"/>
              <a:gd name="connsiteX31" fmla="*/ 280726 w 2772385"/>
              <a:gd name="connsiteY31" fmla="*/ 3811169 h 3816780"/>
              <a:gd name="connsiteX32" fmla="*/ 477068 w 2772385"/>
              <a:gd name="connsiteY32" fmla="*/ 3771902 h 3816780"/>
              <a:gd name="connsiteX33" fmla="*/ 622923 w 2772385"/>
              <a:gd name="connsiteY33" fmla="*/ 3547509 h 3816780"/>
              <a:gd name="connsiteX34" fmla="*/ 662193 w 2772385"/>
              <a:gd name="connsiteY34" fmla="*/ 3743852 h 3816780"/>
              <a:gd name="connsiteX35" fmla="*/ 735121 w 2772385"/>
              <a:gd name="connsiteY35" fmla="*/ 3732634 h 3816780"/>
              <a:gd name="connsiteX36" fmla="*/ 774389 w 2772385"/>
              <a:gd name="connsiteY36" fmla="*/ 3474581 h 3816780"/>
              <a:gd name="connsiteX37" fmla="*/ 695851 w 2772385"/>
              <a:gd name="connsiteY37" fmla="*/ 3238969 h 3816780"/>
              <a:gd name="connsiteX38" fmla="*/ 897805 w 2772385"/>
              <a:gd name="connsiteY38" fmla="*/ 2627499 h 3816780"/>
              <a:gd name="connsiteX39" fmla="*/ 1161466 w 2772385"/>
              <a:gd name="connsiteY39" fmla="*/ 2520912 h 3816780"/>
              <a:gd name="connsiteX40" fmla="*/ 1492445 w 2772385"/>
              <a:gd name="connsiteY40" fmla="*/ 2638718 h 3816780"/>
              <a:gd name="connsiteX41" fmla="*/ 1587812 w 2772385"/>
              <a:gd name="connsiteY41" fmla="*/ 2627499 h 3816780"/>
              <a:gd name="connsiteX42" fmla="*/ 1643910 w 2772385"/>
              <a:gd name="connsiteY42" fmla="*/ 2728476 h 3816780"/>
              <a:gd name="connsiteX43" fmla="*/ 1795375 w 2772385"/>
              <a:gd name="connsiteY43" fmla="*/ 2762134 h 3816780"/>
              <a:gd name="connsiteX44" fmla="*/ 1795375 w 2772385"/>
              <a:gd name="connsiteY44" fmla="*/ 2812623 h 3816780"/>
              <a:gd name="connsiteX45" fmla="*/ 1750497 w 2772385"/>
              <a:gd name="connsiteY45" fmla="*/ 3008967 h 3816780"/>
              <a:gd name="connsiteX46" fmla="*/ 1711228 w 2772385"/>
              <a:gd name="connsiteY46" fmla="*/ 3328726 h 3816780"/>
              <a:gd name="connsiteX47" fmla="*/ 1200735 w 2772385"/>
              <a:gd name="connsiteY47" fmla="*/ 3396044 h 3816780"/>
              <a:gd name="connsiteX48" fmla="*/ 1172686 w 2772385"/>
              <a:gd name="connsiteY48" fmla="*/ 3468971 h 3816780"/>
              <a:gd name="connsiteX49" fmla="*/ 1110978 w 2772385"/>
              <a:gd name="connsiteY49" fmla="*/ 3497020 h 3816780"/>
              <a:gd name="connsiteX50" fmla="*/ 1139027 w 2772385"/>
              <a:gd name="connsiteY50" fmla="*/ 3631656 h 3816780"/>
              <a:gd name="connsiteX51" fmla="*/ 1279272 w 2772385"/>
              <a:gd name="connsiteY51" fmla="*/ 3637266 h 3816780"/>
              <a:gd name="connsiteX52" fmla="*/ 1273662 w 2772385"/>
              <a:gd name="connsiteY52" fmla="*/ 3485801 h 3816780"/>
              <a:gd name="connsiteX53" fmla="*/ 1453176 w 2772385"/>
              <a:gd name="connsiteY53" fmla="*/ 3497020 h 3816780"/>
              <a:gd name="connsiteX54" fmla="*/ 1425127 w 2772385"/>
              <a:gd name="connsiteY54" fmla="*/ 3575558 h 3816780"/>
              <a:gd name="connsiteX55" fmla="*/ 1397078 w 2772385"/>
              <a:gd name="connsiteY55" fmla="*/ 3637266 h 3816780"/>
              <a:gd name="connsiteX56" fmla="*/ 1340980 w 2772385"/>
              <a:gd name="connsiteY56" fmla="*/ 3704584 h 3816780"/>
              <a:gd name="connsiteX57" fmla="*/ 1453177 w 2772385"/>
              <a:gd name="connsiteY57" fmla="*/ 3799951 h 3816780"/>
              <a:gd name="connsiteX58" fmla="*/ 1514884 w 2772385"/>
              <a:gd name="connsiteY58" fmla="*/ 3642876 h 3816780"/>
              <a:gd name="connsiteX59" fmla="*/ 1817814 w 2772385"/>
              <a:gd name="connsiteY59" fmla="*/ 3541899 h 3816780"/>
              <a:gd name="connsiteX60" fmla="*/ 2154403 w 2772385"/>
              <a:gd name="connsiteY60" fmla="*/ 3614826 h 3816780"/>
              <a:gd name="connsiteX61" fmla="*/ 2109525 w 2772385"/>
              <a:gd name="connsiteY61" fmla="*/ 3715803 h 3816780"/>
              <a:gd name="connsiteX62" fmla="*/ 2193672 w 2772385"/>
              <a:gd name="connsiteY62" fmla="*/ 3816780 h 3816780"/>
              <a:gd name="connsiteX63" fmla="*/ 2277819 w 2772385"/>
              <a:gd name="connsiteY63" fmla="*/ 3732633 h 3816780"/>
              <a:gd name="connsiteX64" fmla="*/ 2266600 w 2772385"/>
              <a:gd name="connsiteY64" fmla="*/ 3637266 h 3816780"/>
              <a:gd name="connsiteX65" fmla="*/ 2423675 w 2772385"/>
              <a:gd name="connsiteY65" fmla="*/ 3564338 h 3816780"/>
              <a:gd name="connsiteX66" fmla="*/ 2429284 w 2772385"/>
              <a:gd name="connsiteY66" fmla="*/ 3384824 h 3816780"/>
              <a:gd name="connsiteX67" fmla="*/ 1907572 w 2772385"/>
              <a:gd name="connsiteY67" fmla="*/ 3345556 h 3816780"/>
              <a:gd name="connsiteX68" fmla="*/ 1913181 w 2772385"/>
              <a:gd name="connsiteY68" fmla="*/ 3031406 h 3816780"/>
              <a:gd name="connsiteX69" fmla="*/ 1907571 w 2772385"/>
              <a:gd name="connsiteY69" fmla="*/ 3014576 h 3816780"/>
              <a:gd name="connsiteX70" fmla="*/ 1901962 w 2772385"/>
              <a:gd name="connsiteY70" fmla="*/ 2835062 h 3816780"/>
              <a:gd name="connsiteX71" fmla="*/ 1857083 w 2772385"/>
              <a:gd name="connsiteY71" fmla="*/ 2773354 h 3816780"/>
              <a:gd name="connsiteX72" fmla="*/ 2047817 w 2772385"/>
              <a:gd name="connsiteY72" fmla="*/ 2717256 h 3816780"/>
              <a:gd name="connsiteX73" fmla="*/ 2081476 w 2772385"/>
              <a:gd name="connsiteY73" fmla="*/ 2610669 h 3816780"/>
              <a:gd name="connsiteX74" fmla="*/ 2367576 w 2772385"/>
              <a:gd name="connsiteY74" fmla="*/ 2621889 h 3816780"/>
              <a:gd name="connsiteX75" fmla="*/ 2591969 w 2772385"/>
              <a:gd name="connsiteY75" fmla="*/ 2032858 h 3816780"/>
              <a:gd name="connsiteX76" fmla="*/ 2547090 w 2772385"/>
              <a:gd name="connsiteY76" fmla="*/ 1948711 h 3816780"/>
              <a:gd name="connsiteX77" fmla="*/ 2648067 w 2772385"/>
              <a:gd name="connsiteY77" fmla="*/ 1432608 h 3816780"/>
              <a:gd name="connsiteX78" fmla="*/ 2580750 w 2772385"/>
              <a:gd name="connsiteY78" fmla="*/ 1337242 h 3816780"/>
              <a:gd name="connsiteX79" fmla="*/ 2462943 w 2772385"/>
              <a:gd name="connsiteY79" fmla="*/ 809919 h 3816780"/>
              <a:gd name="connsiteX80" fmla="*/ 2737825 w 2772385"/>
              <a:gd name="connsiteY80" fmla="*/ 675283 h 3816780"/>
              <a:gd name="connsiteX81" fmla="*/ 2709775 w 2772385"/>
              <a:gd name="connsiteY81" fmla="*/ 434061 h 3816780"/>
              <a:gd name="connsiteX82" fmla="*/ 2625628 w 2772385"/>
              <a:gd name="connsiteY82" fmla="*/ 86253 h 3816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2772385" h="3816780">
                <a:moveTo>
                  <a:pt x="2625628" y="86253"/>
                </a:moveTo>
                <a:cubicBezTo>
                  <a:pt x="2591969" y="30155"/>
                  <a:pt x="2530261" y="-3505"/>
                  <a:pt x="2429284" y="2105"/>
                </a:cubicBezTo>
                <a:cubicBezTo>
                  <a:pt x="2322697" y="-16594"/>
                  <a:pt x="2255380" y="93732"/>
                  <a:pt x="2188062" y="159180"/>
                </a:cubicBezTo>
                <a:lnTo>
                  <a:pt x="2087086" y="198449"/>
                </a:lnTo>
                <a:lnTo>
                  <a:pt x="2137574" y="288206"/>
                </a:lnTo>
                <a:lnTo>
                  <a:pt x="2025378" y="450890"/>
                </a:lnTo>
                <a:cubicBezTo>
                  <a:pt x="2049688" y="501378"/>
                  <a:pt x="2107656" y="535038"/>
                  <a:pt x="2131966" y="585526"/>
                </a:cubicBezTo>
                <a:lnTo>
                  <a:pt x="2154403" y="708942"/>
                </a:lnTo>
                <a:lnTo>
                  <a:pt x="2025378" y="753820"/>
                </a:lnTo>
                <a:lnTo>
                  <a:pt x="1991719" y="821138"/>
                </a:lnTo>
                <a:lnTo>
                  <a:pt x="1991719" y="708942"/>
                </a:lnTo>
                <a:lnTo>
                  <a:pt x="1941230" y="669673"/>
                </a:lnTo>
                <a:lnTo>
                  <a:pt x="1778546" y="770649"/>
                </a:lnTo>
                <a:lnTo>
                  <a:pt x="1397078" y="579916"/>
                </a:lnTo>
                <a:lnTo>
                  <a:pt x="1660739" y="1129678"/>
                </a:lnTo>
                <a:lnTo>
                  <a:pt x="1795375" y="1225045"/>
                </a:lnTo>
                <a:cubicBezTo>
                  <a:pt x="1744887" y="1299842"/>
                  <a:pt x="1649520" y="1352201"/>
                  <a:pt x="1643910" y="1449437"/>
                </a:cubicBezTo>
                <a:cubicBezTo>
                  <a:pt x="1630820" y="1527975"/>
                  <a:pt x="1657001" y="1628951"/>
                  <a:pt x="1722448" y="1668220"/>
                </a:cubicBezTo>
                <a:lnTo>
                  <a:pt x="1812205" y="1662611"/>
                </a:lnTo>
                <a:lnTo>
                  <a:pt x="1621470" y="1858954"/>
                </a:lnTo>
                <a:cubicBezTo>
                  <a:pt x="1580332" y="1911312"/>
                  <a:pt x="1056749" y="1542934"/>
                  <a:pt x="909024" y="1578463"/>
                </a:cubicBezTo>
                <a:cubicBezTo>
                  <a:pt x="667802" y="1634562"/>
                  <a:pt x="656582" y="2341398"/>
                  <a:pt x="454629" y="2605060"/>
                </a:cubicBezTo>
                <a:lnTo>
                  <a:pt x="258286" y="2812623"/>
                </a:lnTo>
                <a:cubicBezTo>
                  <a:pt x="190968" y="2883680"/>
                  <a:pt x="101211" y="2808883"/>
                  <a:pt x="39503" y="2857501"/>
                </a:cubicBezTo>
                <a:cubicBezTo>
                  <a:pt x="-9116" y="2898640"/>
                  <a:pt x="-12856" y="2945388"/>
                  <a:pt x="28282" y="2975307"/>
                </a:cubicBezTo>
                <a:cubicBezTo>
                  <a:pt x="108690" y="3035145"/>
                  <a:pt x="177877" y="3050105"/>
                  <a:pt x="258285" y="3087504"/>
                </a:cubicBezTo>
                <a:cubicBezTo>
                  <a:pt x="396660" y="2995877"/>
                  <a:pt x="495770" y="2937909"/>
                  <a:pt x="527559" y="2986527"/>
                </a:cubicBezTo>
                <a:cubicBezTo>
                  <a:pt x="578047" y="3025795"/>
                  <a:pt x="505118" y="3104333"/>
                  <a:pt x="488288" y="3154821"/>
                </a:cubicBezTo>
                <a:lnTo>
                  <a:pt x="561215" y="3194090"/>
                </a:lnTo>
                <a:lnTo>
                  <a:pt x="381702" y="3592387"/>
                </a:lnTo>
                <a:cubicBezTo>
                  <a:pt x="329344" y="3622306"/>
                  <a:pt x="215277" y="3669054"/>
                  <a:pt x="213408" y="3698973"/>
                </a:cubicBezTo>
                <a:cubicBezTo>
                  <a:pt x="213408" y="3747592"/>
                  <a:pt x="241457" y="3796210"/>
                  <a:pt x="280726" y="3811169"/>
                </a:cubicBezTo>
                <a:lnTo>
                  <a:pt x="477068" y="3771902"/>
                </a:lnTo>
                <a:cubicBezTo>
                  <a:pt x="525686" y="3697104"/>
                  <a:pt x="557476" y="3532550"/>
                  <a:pt x="622923" y="3547509"/>
                </a:cubicBezTo>
                <a:cubicBezTo>
                  <a:pt x="682762" y="3530679"/>
                  <a:pt x="641623" y="3693364"/>
                  <a:pt x="662193" y="3743852"/>
                </a:cubicBezTo>
                <a:lnTo>
                  <a:pt x="735121" y="3732634"/>
                </a:lnTo>
                <a:cubicBezTo>
                  <a:pt x="753820" y="3642877"/>
                  <a:pt x="733251" y="3564338"/>
                  <a:pt x="774389" y="3474581"/>
                </a:cubicBezTo>
                <a:cubicBezTo>
                  <a:pt x="802438" y="3418483"/>
                  <a:pt x="707071" y="3328726"/>
                  <a:pt x="695851" y="3238969"/>
                </a:cubicBezTo>
                <a:cubicBezTo>
                  <a:pt x="677152" y="3160431"/>
                  <a:pt x="837966" y="2868721"/>
                  <a:pt x="897805" y="2627499"/>
                </a:cubicBezTo>
                <a:lnTo>
                  <a:pt x="1161466" y="2520912"/>
                </a:lnTo>
                <a:lnTo>
                  <a:pt x="1492445" y="2638718"/>
                </a:lnTo>
                <a:lnTo>
                  <a:pt x="1587812" y="2627499"/>
                </a:lnTo>
                <a:cubicBezTo>
                  <a:pt x="1606511" y="2661158"/>
                  <a:pt x="1602772" y="2694817"/>
                  <a:pt x="1643910" y="2728476"/>
                </a:cubicBezTo>
                <a:lnTo>
                  <a:pt x="1795375" y="2762134"/>
                </a:lnTo>
                <a:lnTo>
                  <a:pt x="1795375" y="2812623"/>
                </a:lnTo>
                <a:cubicBezTo>
                  <a:pt x="1718708" y="2823842"/>
                  <a:pt x="1759847" y="2947259"/>
                  <a:pt x="1750497" y="3008967"/>
                </a:cubicBezTo>
                <a:lnTo>
                  <a:pt x="1711228" y="3328726"/>
                </a:lnTo>
                <a:lnTo>
                  <a:pt x="1200735" y="3396044"/>
                </a:lnTo>
                <a:lnTo>
                  <a:pt x="1172686" y="3468971"/>
                </a:lnTo>
                <a:lnTo>
                  <a:pt x="1110978" y="3497020"/>
                </a:lnTo>
                <a:cubicBezTo>
                  <a:pt x="1120328" y="3541899"/>
                  <a:pt x="1090408" y="3569947"/>
                  <a:pt x="1139027" y="3631656"/>
                </a:cubicBezTo>
                <a:lnTo>
                  <a:pt x="1279272" y="3637266"/>
                </a:lnTo>
                <a:lnTo>
                  <a:pt x="1273662" y="3485801"/>
                </a:lnTo>
                <a:lnTo>
                  <a:pt x="1453176" y="3497020"/>
                </a:lnTo>
                <a:lnTo>
                  <a:pt x="1425127" y="3575558"/>
                </a:lnTo>
                <a:lnTo>
                  <a:pt x="1397078" y="3637266"/>
                </a:lnTo>
                <a:lnTo>
                  <a:pt x="1340980" y="3704584"/>
                </a:lnTo>
                <a:cubicBezTo>
                  <a:pt x="1355940" y="3770031"/>
                  <a:pt x="1393339" y="3790601"/>
                  <a:pt x="1453177" y="3799951"/>
                </a:cubicBezTo>
                <a:cubicBezTo>
                  <a:pt x="1514885" y="3788732"/>
                  <a:pt x="1548543" y="3760681"/>
                  <a:pt x="1514884" y="3642876"/>
                </a:cubicBezTo>
                <a:lnTo>
                  <a:pt x="1817814" y="3541899"/>
                </a:lnTo>
                <a:lnTo>
                  <a:pt x="2154403" y="3614826"/>
                </a:lnTo>
                <a:cubicBezTo>
                  <a:pt x="2139444" y="3648485"/>
                  <a:pt x="2096435" y="3682144"/>
                  <a:pt x="2109525" y="3715803"/>
                </a:cubicBezTo>
                <a:cubicBezTo>
                  <a:pt x="2107655" y="3771901"/>
                  <a:pt x="2161883" y="3794341"/>
                  <a:pt x="2193672" y="3816780"/>
                </a:cubicBezTo>
                <a:lnTo>
                  <a:pt x="2277819" y="3732633"/>
                </a:lnTo>
                <a:lnTo>
                  <a:pt x="2266600" y="3637266"/>
                </a:lnTo>
                <a:lnTo>
                  <a:pt x="2423675" y="3564338"/>
                </a:lnTo>
                <a:lnTo>
                  <a:pt x="2429284" y="3384824"/>
                </a:lnTo>
                <a:lnTo>
                  <a:pt x="1907572" y="3345556"/>
                </a:lnTo>
                <a:lnTo>
                  <a:pt x="1913181" y="3031406"/>
                </a:lnTo>
                <a:lnTo>
                  <a:pt x="1907571" y="3014576"/>
                </a:lnTo>
                <a:lnTo>
                  <a:pt x="1901962" y="2835062"/>
                </a:lnTo>
                <a:lnTo>
                  <a:pt x="1857083" y="2773354"/>
                </a:lnTo>
                <a:lnTo>
                  <a:pt x="2047817" y="2717256"/>
                </a:lnTo>
                <a:lnTo>
                  <a:pt x="2081476" y="2610669"/>
                </a:lnTo>
                <a:lnTo>
                  <a:pt x="2367576" y="2621889"/>
                </a:lnTo>
                <a:cubicBezTo>
                  <a:pt x="2515302" y="2577011"/>
                  <a:pt x="2640587" y="2049688"/>
                  <a:pt x="2591969" y="2032858"/>
                </a:cubicBezTo>
                <a:lnTo>
                  <a:pt x="2547090" y="1948711"/>
                </a:lnTo>
                <a:cubicBezTo>
                  <a:pt x="2618148" y="1808466"/>
                  <a:pt x="2661156" y="1628952"/>
                  <a:pt x="2648067" y="1432608"/>
                </a:cubicBezTo>
                <a:lnTo>
                  <a:pt x="2580750" y="1337242"/>
                </a:lnTo>
                <a:cubicBezTo>
                  <a:pt x="2597579" y="1168948"/>
                  <a:pt x="2569529" y="989433"/>
                  <a:pt x="2462943" y="809919"/>
                </a:cubicBezTo>
                <a:cubicBezTo>
                  <a:pt x="2584488" y="890327"/>
                  <a:pt x="2655548" y="740730"/>
                  <a:pt x="2737825" y="675283"/>
                </a:cubicBezTo>
                <a:cubicBezTo>
                  <a:pt x="2765874" y="636014"/>
                  <a:pt x="2810752" y="473330"/>
                  <a:pt x="2709775" y="434061"/>
                </a:cubicBezTo>
                <a:cubicBezTo>
                  <a:pt x="2797662" y="265766"/>
                  <a:pt x="2694817" y="131131"/>
                  <a:pt x="2625628" y="8625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95" name="Freeform 5">
            <a:extLst>
              <a:ext uri="{FF2B5EF4-FFF2-40B4-BE49-F238E27FC236}">
                <a16:creationId xmlns:a16="http://schemas.microsoft.com/office/drawing/2014/main" id="{F3BB551A-C5EC-49C4-933B-343C199F0412}"/>
              </a:ext>
            </a:extLst>
          </p:cNvPr>
          <p:cNvSpPr/>
          <p:nvPr/>
        </p:nvSpPr>
        <p:spPr>
          <a:xfrm flipH="1">
            <a:off x="2061222" y="4887227"/>
            <a:ext cx="905907" cy="1602068"/>
          </a:xfrm>
          <a:custGeom>
            <a:avLst/>
            <a:gdLst>
              <a:gd name="connsiteX0" fmla="*/ 920010 w 1997094"/>
              <a:gd name="connsiteY0" fmla="*/ 0 h 3410768"/>
              <a:gd name="connsiteX1" fmla="*/ 779764 w 1997094"/>
              <a:gd name="connsiteY1" fmla="*/ 117807 h 3410768"/>
              <a:gd name="connsiteX2" fmla="*/ 751715 w 1997094"/>
              <a:gd name="connsiteY2" fmla="*/ 224393 h 3410768"/>
              <a:gd name="connsiteX3" fmla="*/ 656348 w 1997094"/>
              <a:gd name="connsiteY3" fmla="*/ 403907 h 3410768"/>
              <a:gd name="connsiteX4" fmla="*/ 656348 w 1997094"/>
              <a:gd name="connsiteY4" fmla="*/ 460005 h 3410768"/>
              <a:gd name="connsiteX5" fmla="*/ 673178 w 1997094"/>
              <a:gd name="connsiteY5" fmla="*/ 544153 h 3410768"/>
              <a:gd name="connsiteX6" fmla="*/ 448785 w 1997094"/>
              <a:gd name="connsiteY6" fmla="*/ 656349 h 3410768"/>
              <a:gd name="connsiteX7" fmla="*/ 263661 w 1997094"/>
              <a:gd name="connsiteY7" fmla="*/ 673178 h 3410768"/>
              <a:gd name="connsiteX8" fmla="*/ 218783 w 1997094"/>
              <a:gd name="connsiteY8" fmla="*/ 948059 h 3410768"/>
              <a:gd name="connsiteX9" fmla="*/ 168294 w 1997094"/>
              <a:gd name="connsiteY9" fmla="*/ 1082695 h 3410768"/>
              <a:gd name="connsiteX10" fmla="*/ 72927 w 1997094"/>
              <a:gd name="connsiteY10" fmla="*/ 1211721 h 3410768"/>
              <a:gd name="connsiteX11" fmla="*/ 0 w 1997094"/>
              <a:gd name="connsiteY11" fmla="*/ 1346356 h 3410768"/>
              <a:gd name="connsiteX12" fmla="*/ 134635 w 1997094"/>
              <a:gd name="connsiteY12" fmla="*/ 1705384 h 3410768"/>
              <a:gd name="connsiteX13" fmla="*/ 241222 w 1997094"/>
              <a:gd name="connsiteY13" fmla="*/ 1778312 h 3410768"/>
              <a:gd name="connsiteX14" fmla="*/ 291710 w 1997094"/>
              <a:gd name="connsiteY14" fmla="*/ 1744653 h 3410768"/>
              <a:gd name="connsiteX15" fmla="*/ 336589 w 1997094"/>
              <a:gd name="connsiteY15" fmla="*/ 1800751 h 3410768"/>
              <a:gd name="connsiteX16" fmla="*/ 370248 w 1997094"/>
              <a:gd name="connsiteY16" fmla="*/ 3141497 h 3410768"/>
              <a:gd name="connsiteX17" fmla="*/ 426346 w 1997094"/>
              <a:gd name="connsiteY17" fmla="*/ 3141497 h 3410768"/>
              <a:gd name="connsiteX18" fmla="*/ 431956 w 1997094"/>
              <a:gd name="connsiteY18" fmla="*/ 2423441 h 3410768"/>
              <a:gd name="connsiteX19" fmla="*/ 510493 w 1997094"/>
              <a:gd name="connsiteY19" fmla="*/ 2440270 h 3410768"/>
              <a:gd name="connsiteX20" fmla="*/ 493664 w 1997094"/>
              <a:gd name="connsiteY20" fmla="*/ 2928324 h 3410768"/>
              <a:gd name="connsiteX21" fmla="*/ 549762 w 1997094"/>
              <a:gd name="connsiteY21" fmla="*/ 2928324 h 3410768"/>
              <a:gd name="connsiteX22" fmla="*/ 594640 w 1997094"/>
              <a:gd name="connsiteY22" fmla="*/ 2457100 h 3410768"/>
              <a:gd name="connsiteX23" fmla="*/ 964888 w 1997094"/>
              <a:gd name="connsiteY23" fmla="*/ 2462710 h 3410768"/>
              <a:gd name="connsiteX24" fmla="*/ 970498 w 1997094"/>
              <a:gd name="connsiteY24" fmla="*/ 2866616 h 3410768"/>
              <a:gd name="connsiteX25" fmla="*/ 1026596 w 1997094"/>
              <a:gd name="connsiteY25" fmla="*/ 2877836 h 3410768"/>
              <a:gd name="connsiteX26" fmla="*/ 1020986 w 1997094"/>
              <a:gd name="connsiteY26" fmla="*/ 3051740 h 3410768"/>
              <a:gd name="connsiteX27" fmla="*/ 1009767 w 1997094"/>
              <a:gd name="connsiteY27" fmla="*/ 3175156 h 3410768"/>
              <a:gd name="connsiteX28" fmla="*/ 1004157 w 1997094"/>
              <a:gd name="connsiteY28" fmla="*/ 3365890 h 3410768"/>
              <a:gd name="connsiteX29" fmla="*/ 1217330 w 1997094"/>
              <a:gd name="connsiteY29" fmla="*/ 3410768 h 3410768"/>
              <a:gd name="connsiteX30" fmla="*/ 1234159 w 1997094"/>
              <a:gd name="connsiteY30" fmla="*/ 3248084 h 3410768"/>
              <a:gd name="connsiteX31" fmla="*/ 1211720 w 1997094"/>
              <a:gd name="connsiteY31" fmla="*/ 3040521 h 3410768"/>
              <a:gd name="connsiteX32" fmla="*/ 1234159 w 1997094"/>
              <a:gd name="connsiteY32" fmla="*/ 2883446 h 3410768"/>
              <a:gd name="connsiteX33" fmla="*/ 1239769 w 1997094"/>
              <a:gd name="connsiteY33" fmla="*/ 2614175 h 3410768"/>
              <a:gd name="connsiteX34" fmla="*/ 1301477 w 1997094"/>
              <a:gd name="connsiteY34" fmla="*/ 2586126 h 3410768"/>
              <a:gd name="connsiteX35" fmla="*/ 1284648 w 1997094"/>
              <a:gd name="connsiteY35" fmla="*/ 2417831 h 3410768"/>
              <a:gd name="connsiteX36" fmla="*/ 1351965 w 1997094"/>
              <a:gd name="connsiteY36" fmla="*/ 2608565 h 3410768"/>
              <a:gd name="connsiteX37" fmla="*/ 1380014 w 1997094"/>
              <a:gd name="connsiteY37" fmla="*/ 3119058 h 3410768"/>
              <a:gd name="connsiteX38" fmla="*/ 1447332 w 1997094"/>
              <a:gd name="connsiteY38" fmla="*/ 3091009 h 3410768"/>
              <a:gd name="connsiteX39" fmla="*/ 1419283 w 1997094"/>
              <a:gd name="connsiteY39" fmla="*/ 2625394 h 3410768"/>
              <a:gd name="connsiteX40" fmla="*/ 1469772 w 1997094"/>
              <a:gd name="connsiteY40" fmla="*/ 2636614 h 3410768"/>
              <a:gd name="connsiteX41" fmla="*/ 1480991 w 1997094"/>
              <a:gd name="connsiteY41" fmla="*/ 3292962 h 3410768"/>
              <a:gd name="connsiteX42" fmla="*/ 1531479 w 1997094"/>
              <a:gd name="connsiteY42" fmla="*/ 3276133 h 3410768"/>
              <a:gd name="connsiteX43" fmla="*/ 1553919 w 1997094"/>
              <a:gd name="connsiteY43" fmla="*/ 2821738 h 3410768"/>
              <a:gd name="connsiteX44" fmla="*/ 1604407 w 1997094"/>
              <a:gd name="connsiteY44" fmla="*/ 2961983 h 3410768"/>
              <a:gd name="connsiteX45" fmla="*/ 1952216 w 1997094"/>
              <a:gd name="connsiteY45" fmla="*/ 2771249 h 3410768"/>
              <a:gd name="connsiteX46" fmla="*/ 1997094 w 1997094"/>
              <a:gd name="connsiteY46" fmla="*/ 2653443 h 3410768"/>
              <a:gd name="connsiteX47" fmla="*/ 1823190 w 1997094"/>
              <a:gd name="connsiteY47" fmla="*/ 2642224 h 3410768"/>
              <a:gd name="connsiteX48" fmla="*/ 1694164 w 1997094"/>
              <a:gd name="connsiteY48" fmla="*/ 2546857 h 3410768"/>
              <a:gd name="connsiteX49" fmla="*/ 1621237 w 1997094"/>
              <a:gd name="connsiteY49" fmla="*/ 2451490 h 3410768"/>
              <a:gd name="connsiteX50" fmla="*/ 1694164 w 1997094"/>
              <a:gd name="connsiteY50" fmla="*/ 2328074 h 3410768"/>
              <a:gd name="connsiteX51" fmla="*/ 1514650 w 1997094"/>
              <a:gd name="connsiteY51" fmla="*/ 2030754 h 3410768"/>
              <a:gd name="connsiteX52" fmla="*/ 1531479 w 1997094"/>
              <a:gd name="connsiteY52" fmla="*/ 1610018 h 3410768"/>
              <a:gd name="connsiteX53" fmla="*/ 1301477 w 1997094"/>
              <a:gd name="connsiteY53" fmla="*/ 1615627 h 3410768"/>
              <a:gd name="connsiteX54" fmla="*/ 1323916 w 1997094"/>
              <a:gd name="connsiteY54" fmla="*/ 1486602 h 3410768"/>
              <a:gd name="connsiteX55" fmla="*/ 1262208 w 1997094"/>
              <a:gd name="connsiteY55" fmla="*/ 1301478 h 3410768"/>
              <a:gd name="connsiteX56" fmla="*/ 1301477 w 1997094"/>
              <a:gd name="connsiteY56" fmla="*/ 1228550 h 3410768"/>
              <a:gd name="connsiteX57" fmla="*/ 1234159 w 1997094"/>
              <a:gd name="connsiteY57" fmla="*/ 1043426 h 3410768"/>
              <a:gd name="connsiteX58" fmla="*/ 1250989 w 1997094"/>
              <a:gd name="connsiteY58" fmla="*/ 847083 h 3410768"/>
              <a:gd name="connsiteX59" fmla="*/ 970498 w 1997094"/>
              <a:gd name="connsiteY59" fmla="*/ 712447 h 3410768"/>
              <a:gd name="connsiteX60" fmla="*/ 1015376 w 1997094"/>
              <a:gd name="connsiteY60" fmla="*/ 622690 h 3410768"/>
              <a:gd name="connsiteX61" fmla="*/ 1150012 w 1997094"/>
              <a:gd name="connsiteY61" fmla="*/ 482445 h 3410768"/>
              <a:gd name="connsiteX62" fmla="*/ 1166841 w 1997094"/>
              <a:gd name="connsiteY62" fmla="*/ 314150 h 3410768"/>
              <a:gd name="connsiteX63" fmla="*/ 1161232 w 1997094"/>
              <a:gd name="connsiteY63" fmla="*/ 196344 h 3410768"/>
              <a:gd name="connsiteX64" fmla="*/ 1065865 w 1997094"/>
              <a:gd name="connsiteY64" fmla="*/ 117807 h 3410768"/>
              <a:gd name="connsiteX65" fmla="*/ 998547 w 1997094"/>
              <a:gd name="connsiteY65" fmla="*/ 72928 h 3410768"/>
              <a:gd name="connsiteX66" fmla="*/ 920010 w 1997094"/>
              <a:gd name="connsiteY66" fmla="*/ 0 h 3410768"/>
              <a:gd name="connsiteX0" fmla="*/ 920010 w 1997094"/>
              <a:gd name="connsiteY0" fmla="*/ 0 h 3410768"/>
              <a:gd name="connsiteX1" fmla="*/ 779764 w 1997094"/>
              <a:gd name="connsiteY1" fmla="*/ 117807 h 3410768"/>
              <a:gd name="connsiteX2" fmla="*/ 751715 w 1997094"/>
              <a:gd name="connsiteY2" fmla="*/ 224393 h 3410768"/>
              <a:gd name="connsiteX3" fmla="*/ 656348 w 1997094"/>
              <a:gd name="connsiteY3" fmla="*/ 403907 h 3410768"/>
              <a:gd name="connsiteX4" fmla="*/ 656348 w 1997094"/>
              <a:gd name="connsiteY4" fmla="*/ 460005 h 3410768"/>
              <a:gd name="connsiteX5" fmla="*/ 673178 w 1997094"/>
              <a:gd name="connsiteY5" fmla="*/ 544153 h 3410768"/>
              <a:gd name="connsiteX6" fmla="*/ 448785 w 1997094"/>
              <a:gd name="connsiteY6" fmla="*/ 656349 h 3410768"/>
              <a:gd name="connsiteX7" fmla="*/ 263661 w 1997094"/>
              <a:gd name="connsiteY7" fmla="*/ 673178 h 3410768"/>
              <a:gd name="connsiteX8" fmla="*/ 218783 w 1997094"/>
              <a:gd name="connsiteY8" fmla="*/ 948059 h 3410768"/>
              <a:gd name="connsiteX9" fmla="*/ 168294 w 1997094"/>
              <a:gd name="connsiteY9" fmla="*/ 1082695 h 3410768"/>
              <a:gd name="connsiteX10" fmla="*/ 72927 w 1997094"/>
              <a:gd name="connsiteY10" fmla="*/ 1211721 h 3410768"/>
              <a:gd name="connsiteX11" fmla="*/ 0 w 1997094"/>
              <a:gd name="connsiteY11" fmla="*/ 1346356 h 3410768"/>
              <a:gd name="connsiteX12" fmla="*/ 134635 w 1997094"/>
              <a:gd name="connsiteY12" fmla="*/ 1705384 h 3410768"/>
              <a:gd name="connsiteX13" fmla="*/ 241222 w 1997094"/>
              <a:gd name="connsiteY13" fmla="*/ 1778312 h 3410768"/>
              <a:gd name="connsiteX14" fmla="*/ 291710 w 1997094"/>
              <a:gd name="connsiteY14" fmla="*/ 1744653 h 3410768"/>
              <a:gd name="connsiteX15" fmla="*/ 336589 w 1997094"/>
              <a:gd name="connsiteY15" fmla="*/ 1800751 h 3410768"/>
              <a:gd name="connsiteX16" fmla="*/ 370248 w 1997094"/>
              <a:gd name="connsiteY16" fmla="*/ 3141497 h 3410768"/>
              <a:gd name="connsiteX17" fmla="*/ 426346 w 1997094"/>
              <a:gd name="connsiteY17" fmla="*/ 3141497 h 3410768"/>
              <a:gd name="connsiteX18" fmla="*/ 431956 w 1997094"/>
              <a:gd name="connsiteY18" fmla="*/ 2423441 h 3410768"/>
              <a:gd name="connsiteX19" fmla="*/ 482444 w 1997094"/>
              <a:gd name="connsiteY19" fmla="*/ 2434660 h 3410768"/>
              <a:gd name="connsiteX20" fmla="*/ 493664 w 1997094"/>
              <a:gd name="connsiteY20" fmla="*/ 2928324 h 3410768"/>
              <a:gd name="connsiteX21" fmla="*/ 549762 w 1997094"/>
              <a:gd name="connsiteY21" fmla="*/ 2928324 h 3410768"/>
              <a:gd name="connsiteX22" fmla="*/ 594640 w 1997094"/>
              <a:gd name="connsiteY22" fmla="*/ 2457100 h 3410768"/>
              <a:gd name="connsiteX23" fmla="*/ 964888 w 1997094"/>
              <a:gd name="connsiteY23" fmla="*/ 2462710 h 3410768"/>
              <a:gd name="connsiteX24" fmla="*/ 970498 w 1997094"/>
              <a:gd name="connsiteY24" fmla="*/ 2866616 h 3410768"/>
              <a:gd name="connsiteX25" fmla="*/ 1026596 w 1997094"/>
              <a:gd name="connsiteY25" fmla="*/ 2877836 h 3410768"/>
              <a:gd name="connsiteX26" fmla="*/ 1020986 w 1997094"/>
              <a:gd name="connsiteY26" fmla="*/ 3051740 h 3410768"/>
              <a:gd name="connsiteX27" fmla="*/ 1009767 w 1997094"/>
              <a:gd name="connsiteY27" fmla="*/ 3175156 h 3410768"/>
              <a:gd name="connsiteX28" fmla="*/ 1004157 w 1997094"/>
              <a:gd name="connsiteY28" fmla="*/ 3365890 h 3410768"/>
              <a:gd name="connsiteX29" fmla="*/ 1217330 w 1997094"/>
              <a:gd name="connsiteY29" fmla="*/ 3410768 h 3410768"/>
              <a:gd name="connsiteX30" fmla="*/ 1234159 w 1997094"/>
              <a:gd name="connsiteY30" fmla="*/ 3248084 h 3410768"/>
              <a:gd name="connsiteX31" fmla="*/ 1211720 w 1997094"/>
              <a:gd name="connsiteY31" fmla="*/ 3040521 h 3410768"/>
              <a:gd name="connsiteX32" fmla="*/ 1234159 w 1997094"/>
              <a:gd name="connsiteY32" fmla="*/ 2883446 h 3410768"/>
              <a:gd name="connsiteX33" fmla="*/ 1239769 w 1997094"/>
              <a:gd name="connsiteY33" fmla="*/ 2614175 h 3410768"/>
              <a:gd name="connsiteX34" fmla="*/ 1301477 w 1997094"/>
              <a:gd name="connsiteY34" fmla="*/ 2586126 h 3410768"/>
              <a:gd name="connsiteX35" fmla="*/ 1284648 w 1997094"/>
              <a:gd name="connsiteY35" fmla="*/ 2417831 h 3410768"/>
              <a:gd name="connsiteX36" fmla="*/ 1351965 w 1997094"/>
              <a:gd name="connsiteY36" fmla="*/ 2608565 h 3410768"/>
              <a:gd name="connsiteX37" fmla="*/ 1380014 w 1997094"/>
              <a:gd name="connsiteY37" fmla="*/ 3119058 h 3410768"/>
              <a:gd name="connsiteX38" fmla="*/ 1447332 w 1997094"/>
              <a:gd name="connsiteY38" fmla="*/ 3091009 h 3410768"/>
              <a:gd name="connsiteX39" fmla="*/ 1419283 w 1997094"/>
              <a:gd name="connsiteY39" fmla="*/ 2625394 h 3410768"/>
              <a:gd name="connsiteX40" fmla="*/ 1469772 w 1997094"/>
              <a:gd name="connsiteY40" fmla="*/ 2636614 h 3410768"/>
              <a:gd name="connsiteX41" fmla="*/ 1480991 w 1997094"/>
              <a:gd name="connsiteY41" fmla="*/ 3292962 h 3410768"/>
              <a:gd name="connsiteX42" fmla="*/ 1531479 w 1997094"/>
              <a:gd name="connsiteY42" fmla="*/ 3276133 h 3410768"/>
              <a:gd name="connsiteX43" fmla="*/ 1553919 w 1997094"/>
              <a:gd name="connsiteY43" fmla="*/ 2821738 h 3410768"/>
              <a:gd name="connsiteX44" fmla="*/ 1604407 w 1997094"/>
              <a:gd name="connsiteY44" fmla="*/ 2961983 h 3410768"/>
              <a:gd name="connsiteX45" fmla="*/ 1952216 w 1997094"/>
              <a:gd name="connsiteY45" fmla="*/ 2771249 h 3410768"/>
              <a:gd name="connsiteX46" fmla="*/ 1997094 w 1997094"/>
              <a:gd name="connsiteY46" fmla="*/ 2653443 h 3410768"/>
              <a:gd name="connsiteX47" fmla="*/ 1823190 w 1997094"/>
              <a:gd name="connsiteY47" fmla="*/ 2642224 h 3410768"/>
              <a:gd name="connsiteX48" fmla="*/ 1694164 w 1997094"/>
              <a:gd name="connsiteY48" fmla="*/ 2546857 h 3410768"/>
              <a:gd name="connsiteX49" fmla="*/ 1621237 w 1997094"/>
              <a:gd name="connsiteY49" fmla="*/ 2451490 h 3410768"/>
              <a:gd name="connsiteX50" fmla="*/ 1694164 w 1997094"/>
              <a:gd name="connsiteY50" fmla="*/ 2328074 h 3410768"/>
              <a:gd name="connsiteX51" fmla="*/ 1514650 w 1997094"/>
              <a:gd name="connsiteY51" fmla="*/ 2030754 h 3410768"/>
              <a:gd name="connsiteX52" fmla="*/ 1531479 w 1997094"/>
              <a:gd name="connsiteY52" fmla="*/ 1610018 h 3410768"/>
              <a:gd name="connsiteX53" fmla="*/ 1301477 w 1997094"/>
              <a:gd name="connsiteY53" fmla="*/ 1615627 h 3410768"/>
              <a:gd name="connsiteX54" fmla="*/ 1323916 w 1997094"/>
              <a:gd name="connsiteY54" fmla="*/ 1486602 h 3410768"/>
              <a:gd name="connsiteX55" fmla="*/ 1262208 w 1997094"/>
              <a:gd name="connsiteY55" fmla="*/ 1301478 h 3410768"/>
              <a:gd name="connsiteX56" fmla="*/ 1301477 w 1997094"/>
              <a:gd name="connsiteY56" fmla="*/ 1228550 h 3410768"/>
              <a:gd name="connsiteX57" fmla="*/ 1234159 w 1997094"/>
              <a:gd name="connsiteY57" fmla="*/ 1043426 h 3410768"/>
              <a:gd name="connsiteX58" fmla="*/ 1250989 w 1997094"/>
              <a:gd name="connsiteY58" fmla="*/ 847083 h 3410768"/>
              <a:gd name="connsiteX59" fmla="*/ 970498 w 1997094"/>
              <a:gd name="connsiteY59" fmla="*/ 712447 h 3410768"/>
              <a:gd name="connsiteX60" fmla="*/ 1015376 w 1997094"/>
              <a:gd name="connsiteY60" fmla="*/ 622690 h 3410768"/>
              <a:gd name="connsiteX61" fmla="*/ 1150012 w 1997094"/>
              <a:gd name="connsiteY61" fmla="*/ 482445 h 3410768"/>
              <a:gd name="connsiteX62" fmla="*/ 1166841 w 1997094"/>
              <a:gd name="connsiteY62" fmla="*/ 314150 h 3410768"/>
              <a:gd name="connsiteX63" fmla="*/ 1161232 w 1997094"/>
              <a:gd name="connsiteY63" fmla="*/ 196344 h 3410768"/>
              <a:gd name="connsiteX64" fmla="*/ 1065865 w 1997094"/>
              <a:gd name="connsiteY64" fmla="*/ 117807 h 3410768"/>
              <a:gd name="connsiteX65" fmla="*/ 998547 w 1997094"/>
              <a:gd name="connsiteY65" fmla="*/ 72928 h 3410768"/>
              <a:gd name="connsiteX66" fmla="*/ 920010 w 1997094"/>
              <a:gd name="connsiteY66" fmla="*/ 0 h 3410768"/>
              <a:gd name="connsiteX0" fmla="*/ 920010 w 1997094"/>
              <a:gd name="connsiteY0" fmla="*/ 0 h 3410768"/>
              <a:gd name="connsiteX1" fmla="*/ 779764 w 1997094"/>
              <a:gd name="connsiteY1" fmla="*/ 117807 h 3410768"/>
              <a:gd name="connsiteX2" fmla="*/ 751715 w 1997094"/>
              <a:gd name="connsiteY2" fmla="*/ 224393 h 3410768"/>
              <a:gd name="connsiteX3" fmla="*/ 656348 w 1997094"/>
              <a:gd name="connsiteY3" fmla="*/ 403907 h 3410768"/>
              <a:gd name="connsiteX4" fmla="*/ 656348 w 1997094"/>
              <a:gd name="connsiteY4" fmla="*/ 460005 h 3410768"/>
              <a:gd name="connsiteX5" fmla="*/ 673178 w 1997094"/>
              <a:gd name="connsiteY5" fmla="*/ 544153 h 3410768"/>
              <a:gd name="connsiteX6" fmla="*/ 448785 w 1997094"/>
              <a:gd name="connsiteY6" fmla="*/ 656349 h 3410768"/>
              <a:gd name="connsiteX7" fmla="*/ 263661 w 1997094"/>
              <a:gd name="connsiteY7" fmla="*/ 673178 h 3410768"/>
              <a:gd name="connsiteX8" fmla="*/ 218783 w 1997094"/>
              <a:gd name="connsiteY8" fmla="*/ 948059 h 3410768"/>
              <a:gd name="connsiteX9" fmla="*/ 168294 w 1997094"/>
              <a:gd name="connsiteY9" fmla="*/ 1082695 h 3410768"/>
              <a:gd name="connsiteX10" fmla="*/ 72927 w 1997094"/>
              <a:gd name="connsiteY10" fmla="*/ 1211721 h 3410768"/>
              <a:gd name="connsiteX11" fmla="*/ 0 w 1997094"/>
              <a:gd name="connsiteY11" fmla="*/ 1346356 h 3410768"/>
              <a:gd name="connsiteX12" fmla="*/ 134635 w 1997094"/>
              <a:gd name="connsiteY12" fmla="*/ 1705384 h 3410768"/>
              <a:gd name="connsiteX13" fmla="*/ 241222 w 1997094"/>
              <a:gd name="connsiteY13" fmla="*/ 1778312 h 3410768"/>
              <a:gd name="connsiteX14" fmla="*/ 291710 w 1997094"/>
              <a:gd name="connsiteY14" fmla="*/ 1744653 h 3410768"/>
              <a:gd name="connsiteX15" fmla="*/ 336589 w 1997094"/>
              <a:gd name="connsiteY15" fmla="*/ 1800751 h 3410768"/>
              <a:gd name="connsiteX16" fmla="*/ 370248 w 1997094"/>
              <a:gd name="connsiteY16" fmla="*/ 3141497 h 3410768"/>
              <a:gd name="connsiteX17" fmla="*/ 426346 w 1997094"/>
              <a:gd name="connsiteY17" fmla="*/ 3141497 h 3410768"/>
              <a:gd name="connsiteX18" fmla="*/ 431956 w 1997094"/>
              <a:gd name="connsiteY18" fmla="*/ 2423441 h 3410768"/>
              <a:gd name="connsiteX19" fmla="*/ 482444 w 1997094"/>
              <a:gd name="connsiteY19" fmla="*/ 2434660 h 3410768"/>
              <a:gd name="connsiteX20" fmla="*/ 493664 w 1997094"/>
              <a:gd name="connsiteY20" fmla="*/ 2928324 h 3410768"/>
              <a:gd name="connsiteX21" fmla="*/ 549762 w 1997094"/>
              <a:gd name="connsiteY21" fmla="*/ 2928324 h 3410768"/>
              <a:gd name="connsiteX22" fmla="*/ 572201 w 1997094"/>
              <a:gd name="connsiteY22" fmla="*/ 2457100 h 3410768"/>
              <a:gd name="connsiteX23" fmla="*/ 964888 w 1997094"/>
              <a:gd name="connsiteY23" fmla="*/ 2462710 h 3410768"/>
              <a:gd name="connsiteX24" fmla="*/ 970498 w 1997094"/>
              <a:gd name="connsiteY24" fmla="*/ 2866616 h 3410768"/>
              <a:gd name="connsiteX25" fmla="*/ 1026596 w 1997094"/>
              <a:gd name="connsiteY25" fmla="*/ 2877836 h 3410768"/>
              <a:gd name="connsiteX26" fmla="*/ 1020986 w 1997094"/>
              <a:gd name="connsiteY26" fmla="*/ 3051740 h 3410768"/>
              <a:gd name="connsiteX27" fmla="*/ 1009767 w 1997094"/>
              <a:gd name="connsiteY27" fmla="*/ 3175156 h 3410768"/>
              <a:gd name="connsiteX28" fmla="*/ 1004157 w 1997094"/>
              <a:gd name="connsiteY28" fmla="*/ 3365890 h 3410768"/>
              <a:gd name="connsiteX29" fmla="*/ 1217330 w 1997094"/>
              <a:gd name="connsiteY29" fmla="*/ 3410768 h 3410768"/>
              <a:gd name="connsiteX30" fmla="*/ 1234159 w 1997094"/>
              <a:gd name="connsiteY30" fmla="*/ 3248084 h 3410768"/>
              <a:gd name="connsiteX31" fmla="*/ 1211720 w 1997094"/>
              <a:gd name="connsiteY31" fmla="*/ 3040521 h 3410768"/>
              <a:gd name="connsiteX32" fmla="*/ 1234159 w 1997094"/>
              <a:gd name="connsiteY32" fmla="*/ 2883446 h 3410768"/>
              <a:gd name="connsiteX33" fmla="*/ 1239769 w 1997094"/>
              <a:gd name="connsiteY33" fmla="*/ 2614175 h 3410768"/>
              <a:gd name="connsiteX34" fmla="*/ 1301477 w 1997094"/>
              <a:gd name="connsiteY34" fmla="*/ 2586126 h 3410768"/>
              <a:gd name="connsiteX35" fmla="*/ 1284648 w 1997094"/>
              <a:gd name="connsiteY35" fmla="*/ 2417831 h 3410768"/>
              <a:gd name="connsiteX36" fmla="*/ 1351965 w 1997094"/>
              <a:gd name="connsiteY36" fmla="*/ 2608565 h 3410768"/>
              <a:gd name="connsiteX37" fmla="*/ 1380014 w 1997094"/>
              <a:gd name="connsiteY37" fmla="*/ 3119058 h 3410768"/>
              <a:gd name="connsiteX38" fmla="*/ 1447332 w 1997094"/>
              <a:gd name="connsiteY38" fmla="*/ 3091009 h 3410768"/>
              <a:gd name="connsiteX39" fmla="*/ 1419283 w 1997094"/>
              <a:gd name="connsiteY39" fmla="*/ 2625394 h 3410768"/>
              <a:gd name="connsiteX40" fmla="*/ 1469772 w 1997094"/>
              <a:gd name="connsiteY40" fmla="*/ 2636614 h 3410768"/>
              <a:gd name="connsiteX41" fmla="*/ 1480991 w 1997094"/>
              <a:gd name="connsiteY41" fmla="*/ 3292962 h 3410768"/>
              <a:gd name="connsiteX42" fmla="*/ 1531479 w 1997094"/>
              <a:gd name="connsiteY42" fmla="*/ 3276133 h 3410768"/>
              <a:gd name="connsiteX43" fmla="*/ 1553919 w 1997094"/>
              <a:gd name="connsiteY43" fmla="*/ 2821738 h 3410768"/>
              <a:gd name="connsiteX44" fmla="*/ 1604407 w 1997094"/>
              <a:gd name="connsiteY44" fmla="*/ 2961983 h 3410768"/>
              <a:gd name="connsiteX45" fmla="*/ 1952216 w 1997094"/>
              <a:gd name="connsiteY45" fmla="*/ 2771249 h 3410768"/>
              <a:gd name="connsiteX46" fmla="*/ 1997094 w 1997094"/>
              <a:gd name="connsiteY46" fmla="*/ 2653443 h 3410768"/>
              <a:gd name="connsiteX47" fmla="*/ 1823190 w 1997094"/>
              <a:gd name="connsiteY47" fmla="*/ 2642224 h 3410768"/>
              <a:gd name="connsiteX48" fmla="*/ 1694164 w 1997094"/>
              <a:gd name="connsiteY48" fmla="*/ 2546857 h 3410768"/>
              <a:gd name="connsiteX49" fmla="*/ 1621237 w 1997094"/>
              <a:gd name="connsiteY49" fmla="*/ 2451490 h 3410768"/>
              <a:gd name="connsiteX50" fmla="*/ 1694164 w 1997094"/>
              <a:gd name="connsiteY50" fmla="*/ 2328074 h 3410768"/>
              <a:gd name="connsiteX51" fmla="*/ 1514650 w 1997094"/>
              <a:gd name="connsiteY51" fmla="*/ 2030754 h 3410768"/>
              <a:gd name="connsiteX52" fmla="*/ 1531479 w 1997094"/>
              <a:gd name="connsiteY52" fmla="*/ 1610018 h 3410768"/>
              <a:gd name="connsiteX53" fmla="*/ 1301477 w 1997094"/>
              <a:gd name="connsiteY53" fmla="*/ 1615627 h 3410768"/>
              <a:gd name="connsiteX54" fmla="*/ 1323916 w 1997094"/>
              <a:gd name="connsiteY54" fmla="*/ 1486602 h 3410768"/>
              <a:gd name="connsiteX55" fmla="*/ 1262208 w 1997094"/>
              <a:gd name="connsiteY55" fmla="*/ 1301478 h 3410768"/>
              <a:gd name="connsiteX56" fmla="*/ 1301477 w 1997094"/>
              <a:gd name="connsiteY56" fmla="*/ 1228550 h 3410768"/>
              <a:gd name="connsiteX57" fmla="*/ 1234159 w 1997094"/>
              <a:gd name="connsiteY57" fmla="*/ 1043426 h 3410768"/>
              <a:gd name="connsiteX58" fmla="*/ 1250989 w 1997094"/>
              <a:gd name="connsiteY58" fmla="*/ 847083 h 3410768"/>
              <a:gd name="connsiteX59" fmla="*/ 970498 w 1997094"/>
              <a:gd name="connsiteY59" fmla="*/ 712447 h 3410768"/>
              <a:gd name="connsiteX60" fmla="*/ 1015376 w 1997094"/>
              <a:gd name="connsiteY60" fmla="*/ 622690 h 3410768"/>
              <a:gd name="connsiteX61" fmla="*/ 1150012 w 1997094"/>
              <a:gd name="connsiteY61" fmla="*/ 482445 h 3410768"/>
              <a:gd name="connsiteX62" fmla="*/ 1166841 w 1997094"/>
              <a:gd name="connsiteY62" fmla="*/ 314150 h 3410768"/>
              <a:gd name="connsiteX63" fmla="*/ 1161232 w 1997094"/>
              <a:gd name="connsiteY63" fmla="*/ 196344 h 3410768"/>
              <a:gd name="connsiteX64" fmla="*/ 1065865 w 1997094"/>
              <a:gd name="connsiteY64" fmla="*/ 117807 h 3410768"/>
              <a:gd name="connsiteX65" fmla="*/ 998547 w 1997094"/>
              <a:gd name="connsiteY65" fmla="*/ 72928 h 3410768"/>
              <a:gd name="connsiteX66" fmla="*/ 920010 w 1997094"/>
              <a:gd name="connsiteY66" fmla="*/ 0 h 3410768"/>
              <a:gd name="connsiteX0" fmla="*/ 920010 w 1997094"/>
              <a:gd name="connsiteY0" fmla="*/ 0 h 3410768"/>
              <a:gd name="connsiteX1" fmla="*/ 779764 w 1997094"/>
              <a:gd name="connsiteY1" fmla="*/ 117807 h 3410768"/>
              <a:gd name="connsiteX2" fmla="*/ 751715 w 1997094"/>
              <a:gd name="connsiteY2" fmla="*/ 224393 h 3410768"/>
              <a:gd name="connsiteX3" fmla="*/ 656348 w 1997094"/>
              <a:gd name="connsiteY3" fmla="*/ 403907 h 3410768"/>
              <a:gd name="connsiteX4" fmla="*/ 656348 w 1997094"/>
              <a:gd name="connsiteY4" fmla="*/ 460005 h 3410768"/>
              <a:gd name="connsiteX5" fmla="*/ 673178 w 1997094"/>
              <a:gd name="connsiteY5" fmla="*/ 544153 h 3410768"/>
              <a:gd name="connsiteX6" fmla="*/ 448785 w 1997094"/>
              <a:gd name="connsiteY6" fmla="*/ 656349 h 3410768"/>
              <a:gd name="connsiteX7" fmla="*/ 263661 w 1997094"/>
              <a:gd name="connsiteY7" fmla="*/ 673178 h 3410768"/>
              <a:gd name="connsiteX8" fmla="*/ 218783 w 1997094"/>
              <a:gd name="connsiteY8" fmla="*/ 948059 h 3410768"/>
              <a:gd name="connsiteX9" fmla="*/ 168294 w 1997094"/>
              <a:gd name="connsiteY9" fmla="*/ 1082695 h 3410768"/>
              <a:gd name="connsiteX10" fmla="*/ 72927 w 1997094"/>
              <a:gd name="connsiteY10" fmla="*/ 1211721 h 3410768"/>
              <a:gd name="connsiteX11" fmla="*/ 0 w 1997094"/>
              <a:gd name="connsiteY11" fmla="*/ 1346356 h 3410768"/>
              <a:gd name="connsiteX12" fmla="*/ 134635 w 1997094"/>
              <a:gd name="connsiteY12" fmla="*/ 1705384 h 3410768"/>
              <a:gd name="connsiteX13" fmla="*/ 241222 w 1997094"/>
              <a:gd name="connsiteY13" fmla="*/ 1778312 h 3410768"/>
              <a:gd name="connsiteX14" fmla="*/ 291710 w 1997094"/>
              <a:gd name="connsiteY14" fmla="*/ 1744653 h 3410768"/>
              <a:gd name="connsiteX15" fmla="*/ 336589 w 1997094"/>
              <a:gd name="connsiteY15" fmla="*/ 1800751 h 3410768"/>
              <a:gd name="connsiteX16" fmla="*/ 370248 w 1997094"/>
              <a:gd name="connsiteY16" fmla="*/ 3141497 h 3410768"/>
              <a:gd name="connsiteX17" fmla="*/ 426346 w 1997094"/>
              <a:gd name="connsiteY17" fmla="*/ 3141497 h 3410768"/>
              <a:gd name="connsiteX18" fmla="*/ 431956 w 1997094"/>
              <a:gd name="connsiteY18" fmla="*/ 2423441 h 3410768"/>
              <a:gd name="connsiteX19" fmla="*/ 482444 w 1997094"/>
              <a:gd name="connsiteY19" fmla="*/ 2434660 h 3410768"/>
              <a:gd name="connsiteX20" fmla="*/ 493664 w 1997094"/>
              <a:gd name="connsiteY20" fmla="*/ 2928324 h 3410768"/>
              <a:gd name="connsiteX21" fmla="*/ 583421 w 1997094"/>
              <a:gd name="connsiteY21" fmla="*/ 2922714 h 3410768"/>
              <a:gd name="connsiteX22" fmla="*/ 572201 w 1997094"/>
              <a:gd name="connsiteY22" fmla="*/ 2457100 h 3410768"/>
              <a:gd name="connsiteX23" fmla="*/ 964888 w 1997094"/>
              <a:gd name="connsiteY23" fmla="*/ 2462710 h 3410768"/>
              <a:gd name="connsiteX24" fmla="*/ 970498 w 1997094"/>
              <a:gd name="connsiteY24" fmla="*/ 2866616 h 3410768"/>
              <a:gd name="connsiteX25" fmla="*/ 1026596 w 1997094"/>
              <a:gd name="connsiteY25" fmla="*/ 2877836 h 3410768"/>
              <a:gd name="connsiteX26" fmla="*/ 1020986 w 1997094"/>
              <a:gd name="connsiteY26" fmla="*/ 3051740 h 3410768"/>
              <a:gd name="connsiteX27" fmla="*/ 1009767 w 1997094"/>
              <a:gd name="connsiteY27" fmla="*/ 3175156 h 3410768"/>
              <a:gd name="connsiteX28" fmla="*/ 1004157 w 1997094"/>
              <a:gd name="connsiteY28" fmla="*/ 3365890 h 3410768"/>
              <a:gd name="connsiteX29" fmla="*/ 1217330 w 1997094"/>
              <a:gd name="connsiteY29" fmla="*/ 3410768 h 3410768"/>
              <a:gd name="connsiteX30" fmla="*/ 1234159 w 1997094"/>
              <a:gd name="connsiteY30" fmla="*/ 3248084 h 3410768"/>
              <a:gd name="connsiteX31" fmla="*/ 1211720 w 1997094"/>
              <a:gd name="connsiteY31" fmla="*/ 3040521 h 3410768"/>
              <a:gd name="connsiteX32" fmla="*/ 1234159 w 1997094"/>
              <a:gd name="connsiteY32" fmla="*/ 2883446 h 3410768"/>
              <a:gd name="connsiteX33" fmla="*/ 1239769 w 1997094"/>
              <a:gd name="connsiteY33" fmla="*/ 2614175 h 3410768"/>
              <a:gd name="connsiteX34" fmla="*/ 1301477 w 1997094"/>
              <a:gd name="connsiteY34" fmla="*/ 2586126 h 3410768"/>
              <a:gd name="connsiteX35" fmla="*/ 1284648 w 1997094"/>
              <a:gd name="connsiteY35" fmla="*/ 2417831 h 3410768"/>
              <a:gd name="connsiteX36" fmla="*/ 1351965 w 1997094"/>
              <a:gd name="connsiteY36" fmla="*/ 2608565 h 3410768"/>
              <a:gd name="connsiteX37" fmla="*/ 1380014 w 1997094"/>
              <a:gd name="connsiteY37" fmla="*/ 3119058 h 3410768"/>
              <a:gd name="connsiteX38" fmla="*/ 1447332 w 1997094"/>
              <a:gd name="connsiteY38" fmla="*/ 3091009 h 3410768"/>
              <a:gd name="connsiteX39" fmla="*/ 1419283 w 1997094"/>
              <a:gd name="connsiteY39" fmla="*/ 2625394 h 3410768"/>
              <a:gd name="connsiteX40" fmla="*/ 1469772 w 1997094"/>
              <a:gd name="connsiteY40" fmla="*/ 2636614 h 3410768"/>
              <a:gd name="connsiteX41" fmla="*/ 1480991 w 1997094"/>
              <a:gd name="connsiteY41" fmla="*/ 3292962 h 3410768"/>
              <a:gd name="connsiteX42" fmla="*/ 1531479 w 1997094"/>
              <a:gd name="connsiteY42" fmla="*/ 3276133 h 3410768"/>
              <a:gd name="connsiteX43" fmla="*/ 1553919 w 1997094"/>
              <a:gd name="connsiteY43" fmla="*/ 2821738 h 3410768"/>
              <a:gd name="connsiteX44" fmla="*/ 1604407 w 1997094"/>
              <a:gd name="connsiteY44" fmla="*/ 2961983 h 3410768"/>
              <a:gd name="connsiteX45" fmla="*/ 1952216 w 1997094"/>
              <a:gd name="connsiteY45" fmla="*/ 2771249 h 3410768"/>
              <a:gd name="connsiteX46" fmla="*/ 1997094 w 1997094"/>
              <a:gd name="connsiteY46" fmla="*/ 2653443 h 3410768"/>
              <a:gd name="connsiteX47" fmla="*/ 1823190 w 1997094"/>
              <a:gd name="connsiteY47" fmla="*/ 2642224 h 3410768"/>
              <a:gd name="connsiteX48" fmla="*/ 1694164 w 1997094"/>
              <a:gd name="connsiteY48" fmla="*/ 2546857 h 3410768"/>
              <a:gd name="connsiteX49" fmla="*/ 1621237 w 1997094"/>
              <a:gd name="connsiteY49" fmla="*/ 2451490 h 3410768"/>
              <a:gd name="connsiteX50" fmla="*/ 1694164 w 1997094"/>
              <a:gd name="connsiteY50" fmla="*/ 2328074 h 3410768"/>
              <a:gd name="connsiteX51" fmla="*/ 1514650 w 1997094"/>
              <a:gd name="connsiteY51" fmla="*/ 2030754 h 3410768"/>
              <a:gd name="connsiteX52" fmla="*/ 1531479 w 1997094"/>
              <a:gd name="connsiteY52" fmla="*/ 1610018 h 3410768"/>
              <a:gd name="connsiteX53" fmla="*/ 1301477 w 1997094"/>
              <a:gd name="connsiteY53" fmla="*/ 1615627 h 3410768"/>
              <a:gd name="connsiteX54" fmla="*/ 1323916 w 1997094"/>
              <a:gd name="connsiteY54" fmla="*/ 1486602 h 3410768"/>
              <a:gd name="connsiteX55" fmla="*/ 1262208 w 1997094"/>
              <a:gd name="connsiteY55" fmla="*/ 1301478 h 3410768"/>
              <a:gd name="connsiteX56" fmla="*/ 1301477 w 1997094"/>
              <a:gd name="connsiteY56" fmla="*/ 1228550 h 3410768"/>
              <a:gd name="connsiteX57" fmla="*/ 1234159 w 1997094"/>
              <a:gd name="connsiteY57" fmla="*/ 1043426 h 3410768"/>
              <a:gd name="connsiteX58" fmla="*/ 1250989 w 1997094"/>
              <a:gd name="connsiteY58" fmla="*/ 847083 h 3410768"/>
              <a:gd name="connsiteX59" fmla="*/ 970498 w 1997094"/>
              <a:gd name="connsiteY59" fmla="*/ 712447 h 3410768"/>
              <a:gd name="connsiteX60" fmla="*/ 1015376 w 1997094"/>
              <a:gd name="connsiteY60" fmla="*/ 622690 h 3410768"/>
              <a:gd name="connsiteX61" fmla="*/ 1150012 w 1997094"/>
              <a:gd name="connsiteY61" fmla="*/ 482445 h 3410768"/>
              <a:gd name="connsiteX62" fmla="*/ 1166841 w 1997094"/>
              <a:gd name="connsiteY62" fmla="*/ 314150 h 3410768"/>
              <a:gd name="connsiteX63" fmla="*/ 1161232 w 1997094"/>
              <a:gd name="connsiteY63" fmla="*/ 196344 h 3410768"/>
              <a:gd name="connsiteX64" fmla="*/ 1065865 w 1997094"/>
              <a:gd name="connsiteY64" fmla="*/ 117807 h 3410768"/>
              <a:gd name="connsiteX65" fmla="*/ 998547 w 1997094"/>
              <a:gd name="connsiteY65" fmla="*/ 72928 h 3410768"/>
              <a:gd name="connsiteX66" fmla="*/ 920010 w 1997094"/>
              <a:gd name="connsiteY66" fmla="*/ 0 h 3410768"/>
              <a:gd name="connsiteX0" fmla="*/ 920010 w 1997094"/>
              <a:gd name="connsiteY0" fmla="*/ 0 h 3410768"/>
              <a:gd name="connsiteX1" fmla="*/ 779764 w 1997094"/>
              <a:gd name="connsiteY1" fmla="*/ 117807 h 3410768"/>
              <a:gd name="connsiteX2" fmla="*/ 751715 w 1997094"/>
              <a:gd name="connsiteY2" fmla="*/ 224393 h 3410768"/>
              <a:gd name="connsiteX3" fmla="*/ 656348 w 1997094"/>
              <a:gd name="connsiteY3" fmla="*/ 403907 h 3410768"/>
              <a:gd name="connsiteX4" fmla="*/ 656348 w 1997094"/>
              <a:gd name="connsiteY4" fmla="*/ 460005 h 3410768"/>
              <a:gd name="connsiteX5" fmla="*/ 673178 w 1997094"/>
              <a:gd name="connsiteY5" fmla="*/ 544153 h 3410768"/>
              <a:gd name="connsiteX6" fmla="*/ 448785 w 1997094"/>
              <a:gd name="connsiteY6" fmla="*/ 656349 h 3410768"/>
              <a:gd name="connsiteX7" fmla="*/ 263661 w 1997094"/>
              <a:gd name="connsiteY7" fmla="*/ 673178 h 3410768"/>
              <a:gd name="connsiteX8" fmla="*/ 218783 w 1997094"/>
              <a:gd name="connsiteY8" fmla="*/ 948059 h 3410768"/>
              <a:gd name="connsiteX9" fmla="*/ 168294 w 1997094"/>
              <a:gd name="connsiteY9" fmla="*/ 1082695 h 3410768"/>
              <a:gd name="connsiteX10" fmla="*/ 72927 w 1997094"/>
              <a:gd name="connsiteY10" fmla="*/ 1211721 h 3410768"/>
              <a:gd name="connsiteX11" fmla="*/ 0 w 1997094"/>
              <a:gd name="connsiteY11" fmla="*/ 1346356 h 3410768"/>
              <a:gd name="connsiteX12" fmla="*/ 134635 w 1997094"/>
              <a:gd name="connsiteY12" fmla="*/ 1705384 h 3410768"/>
              <a:gd name="connsiteX13" fmla="*/ 241222 w 1997094"/>
              <a:gd name="connsiteY13" fmla="*/ 1778312 h 3410768"/>
              <a:gd name="connsiteX14" fmla="*/ 291710 w 1997094"/>
              <a:gd name="connsiteY14" fmla="*/ 1744653 h 3410768"/>
              <a:gd name="connsiteX15" fmla="*/ 336589 w 1997094"/>
              <a:gd name="connsiteY15" fmla="*/ 1800751 h 3410768"/>
              <a:gd name="connsiteX16" fmla="*/ 370248 w 1997094"/>
              <a:gd name="connsiteY16" fmla="*/ 3141497 h 3410768"/>
              <a:gd name="connsiteX17" fmla="*/ 426346 w 1997094"/>
              <a:gd name="connsiteY17" fmla="*/ 3141497 h 3410768"/>
              <a:gd name="connsiteX18" fmla="*/ 431956 w 1997094"/>
              <a:gd name="connsiteY18" fmla="*/ 2423441 h 3410768"/>
              <a:gd name="connsiteX19" fmla="*/ 482444 w 1997094"/>
              <a:gd name="connsiteY19" fmla="*/ 2434660 h 3410768"/>
              <a:gd name="connsiteX20" fmla="*/ 493664 w 1997094"/>
              <a:gd name="connsiteY20" fmla="*/ 2928324 h 3410768"/>
              <a:gd name="connsiteX21" fmla="*/ 566591 w 1997094"/>
              <a:gd name="connsiteY21" fmla="*/ 2933934 h 3410768"/>
              <a:gd name="connsiteX22" fmla="*/ 572201 w 1997094"/>
              <a:gd name="connsiteY22" fmla="*/ 2457100 h 3410768"/>
              <a:gd name="connsiteX23" fmla="*/ 964888 w 1997094"/>
              <a:gd name="connsiteY23" fmla="*/ 2462710 h 3410768"/>
              <a:gd name="connsiteX24" fmla="*/ 970498 w 1997094"/>
              <a:gd name="connsiteY24" fmla="*/ 2866616 h 3410768"/>
              <a:gd name="connsiteX25" fmla="*/ 1026596 w 1997094"/>
              <a:gd name="connsiteY25" fmla="*/ 2877836 h 3410768"/>
              <a:gd name="connsiteX26" fmla="*/ 1020986 w 1997094"/>
              <a:gd name="connsiteY26" fmla="*/ 3051740 h 3410768"/>
              <a:gd name="connsiteX27" fmla="*/ 1009767 w 1997094"/>
              <a:gd name="connsiteY27" fmla="*/ 3175156 h 3410768"/>
              <a:gd name="connsiteX28" fmla="*/ 1004157 w 1997094"/>
              <a:gd name="connsiteY28" fmla="*/ 3365890 h 3410768"/>
              <a:gd name="connsiteX29" fmla="*/ 1217330 w 1997094"/>
              <a:gd name="connsiteY29" fmla="*/ 3410768 h 3410768"/>
              <a:gd name="connsiteX30" fmla="*/ 1234159 w 1997094"/>
              <a:gd name="connsiteY30" fmla="*/ 3248084 h 3410768"/>
              <a:gd name="connsiteX31" fmla="*/ 1211720 w 1997094"/>
              <a:gd name="connsiteY31" fmla="*/ 3040521 h 3410768"/>
              <a:gd name="connsiteX32" fmla="*/ 1234159 w 1997094"/>
              <a:gd name="connsiteY32" fmla="*/ 2883446 h 3410768"/>
              <a:gd name="connsiteX33" fmla="*/ 1239769 w 1997094"/>
              <a:gd name="connsiteY33" fmla="*/ 2614175 h 3410768"/>
              <a:gd name="connsiteX34" fmla="*/ 1301477 w 1997094"/>
              <a:gd name="connsiteY34" fmla="*/ 2586126 h 3410768"/>
              <a:gd name="connsiteX35" fmla="*/ 1284648 w 1997094"/>
              <a:gd name="connsiteY35" fmla="*/ 2417831 h 3410768"/>
              <a:gd name="connsiteX36" fmla="*/ 1351965 w 1997094"/>
              <a:gd name="connsiteY36" fmla="*/ 2608565 h 3410768"/>
              <a:gd name="connsiteX37" fmla="*/ 1380014 w 1997094"/>
              <a:gd name="connsiteY37" fmla="*/ 3119058 h 3410768"/>
              <a:gd name="connsiteX38" fmla="*/ 1447332 w 1997094"/>
              <a:gd name="connsiteY38" fmla="*/ 3091009 h 3410768"/>
              <a:gd name="connsiteX39" fmla="*/ 1419283 w 1997094"/>
              <a:gd name="connsiteY39" fmla="*/ 2625394 h 3410768"/>
              <a:gd name="connsiteX40" fmla="*/ 1469772 w 1997094"/>
              <a:gd name="connsiteY40" fmla="*/ 2636614 h 3410768"/>
              <a:gd name="connsiteX41" fmla="*/ 1480991 w 1997094"/>
              <a:gd name="connsiteY41" fmla="*/ 3292962 h 3410768"/>
              <a:gd name="connsiteX42" fmla="*/ 1531479 w 1997094"/>
              <a:gd name="connsiteY42" fmla="*/ 3276133 h 3410768"/>
              <a:gd name="connsiteX43" fmla="*/ 1553919 w 1997094"/>
              <a:gd name="connsiteY43" fmla="*/ 2821738 h 3410768"/>
              <a:gd name="connsiteX44" fmla="*/ 1604407 w 1997094"/>
              <a:gd name="connsiteY44" fmla="*/ 2961983 h 3410768"/>
              <a:gd name="connsiteX45" fmla="*/ 1952216 w 1997094"/>
              <a:gd name="connsiteY45" fmla="*/ 2771249 h 3410768"/>
              <a:gd name="connsiteX46" fmla="*/ 1997094 w 1997094"/>
              <a:gd name="connsiteY46" fmla="*/ 2653443 h 3410768"/>
              <a:gd name="connsiteX47" fmla="*/ 1823190 w 1997094"/>
              <a:gd name="connsiteY47" fmla="*/ 2642224 h 3410768"/>
              <a:gd name="connsiteX48" fmla="*/ 1694164 w 1997094"/>
              <a:gd name="connsiteY48" fmla="*/ 2546857 h 3410768"/>
              <a:gd name="connsiteX49" fmla="*/ 1621237 w 1997094"/>
              <a:gd name="connsiteY49" fmla="*/ 2451490 h 3410768"/>
              <a:gd name="connsiteX50" fmla="*/ 1694164 w 1997094"/>
              <a:gd name="connsiteY50" fmla="*/ 2328074 h 3410768"/>
              <a:gd name="connsiteX51" fmla="*/ 1514650 w 1997094"/>
              <a:gd name="connsiteY51" fmla="*/ 2030754 h 3410768"/>
              <a:gd name="connsiteX52" fmla="*/ 1531479 w 1997094"/>
              <a:gd name="connsiteY52" fmla="*/ 1610018 h 3410768"/>
              <a:gd name="connsiteX53" fmla="*/ 1301477 w 1997094"/>
              <a:gd name="connsiteY53" fmla="*/ 1615627 h 3410768"/>
              <a:gd name="connsiteX54" fmla="*/ 1323916 w 1997094"/>
              <a:gd name="connsiteY54" fmla="*/ 1486602 h 3410768"/>
              <a:gd name="connsiteX55" fmla="*/ 1262208 w 1997094"/>
              <a:gd name="connsiteY55" fmla="*/ 1301478 h 3410768"/>
              <a:gd name="connsiteX56" fmla="*/ 1301477 w 1997094"/>
              <a:gd name="connsiteY56" fmla="*/ 1228550 h 3410768"/>
              <a:gd name="connsiteX57" fmla="*/ 1234159 w 1997094"/>
              <a:gd name="connsiteY57" fmla="*/ 1043426 h 3410768"/>
              <a:gd name="connsiteX58" fmla="*/ 1250989 w 1997094"/>
              <a:gd name="connsiteY58" fmla="*/ 847083 h 3410768"/>
              <a:gd name="connsiteX59" fmla="*/ 970498 w 1997094"/>
              <a:gd name="connsiteY59" fmla="*/ 712447 h 3410768"/>
              <a:gd name="connsiteX60" fmla="*/ 1015376 w 1997094"/>
              <a:gd name="connsiteY60" fmla="*/ 622690 h 3410768"/>
              <a:gd name="connsiteX61" fmla="*/ 1150012 w 1997094"/>
              <a:gd name="connsiteY61" fmla="*/ 482445 h 3410768"/>
              <a:gd name="connsiteX62" fmla="*/ 1166841 w 1997094"/>
              <a:gd name="connsiteY62" fmla="*/ 314150 h 3410768"/>
              <a:gd name="connsiteX63" fmla="*/ 1161232 w 1997094"/>
              <a:gd name="connsiteY63" fmla="*/ 196344 h 3410768"/>
              <a:gd name="connsiteX64" fmla="*/ 1065865 w 1997094"/>
              <a:gd name="connsiteY64" fmla="*/ 117807 h 3410768"/>
              <a:gd name="connsiteX65" fmla="*/ 998547 w 1997094"/>
              <a:gd name="connsiteY65" fmla="*/ 72928 h 3410768"/>
              <a:gd name="connsiteX66" fmla="*/ 920010 w 1997094"/>
              <a:gd name="connsiteY66" fmla="*/ 0 h 3410768"/>
              <a:gd name="connsiteX0" fmla="*/ 920010 w 1997094"/>
              <a:gd name="connsiteY0" fmla="*/ 0 h 3410768"/>
              <a:gd name="connsiteX1" fmla="*/ 779764 w 1997094"/>
              <a:gd name="connsiteY1" fmla="*/ 117807 h 3410768"/>
              <a:gd name="connsiteX2" fmla="*/ 751715 w 1997094"/>
              <a:gd name="connsiteY2" fmla="*/ 224393 h 3410768"/>
              <a:gd name="connsiteX3" fmla="*/ 656348 w 1997094"/>
              <a:gd name="connsiteY3" fmla="*/ 403907 h 3410768"/>
              <a:gd name="connsiteX4" fmla="*/ 656348 w 1997094"/>
              <a:gd name="connsiteY4" fmla="*/ 460005 h 3410768"/>
              <a:gd name="connsiteX5" fmla="*/ 673178 w 1997094"/>
              <a:gd name="connsiteY5" fmla="*/ 544153 h 3410768"/>
              <a:gd name="connsiteX6" fmla="*/ 448785 w 1997094"/>
              <a:gd name="connsiteY6" fmla="*/ 656349 h 3410768"/>
              <a:gd name="connsiteX7" fmla="*/ 263661 w 1997094"/>
              <a:gd name="connsiteY7" fmla="*/ 673178 h 3410768"/>
              <a:gd name="connsiteX8" fmla="*/ 218783 w 1997094"/>
              <a:gd name="connsiteY8" fmla="*/ 948059 h 3410768"/>
              <a:gd name="connsiteX9" fmla="*/ 168294 w 1997094"/>
              <a:gd name="connsiteY9" fmla="*/ 1082695 h 3410768"/>
              <a:gd name="connsiteX10" fmla="*/ 72927 w 1997094"/>
              <a:gd name="connsiteY10" fmla="*/ 1211721 h 3410768"/>
              <a:gd name="connsiteX11" fmla="*/ 0 w 1997094"/>
              <a:gd name="connsiteY11" fmla="*/ 1346356 h 3410768"/>
              <a:gd name="connsiteX12" fmla="*/ 134635 w 1997094"/>
              <a:gd name="connsiteY12" fmla="*/ 1705384 h 3410768"/>
              <a:gd name="connsiteX13" fmla="*/ 241222 w 1997094"/>
              <a:gd name="connsiteY13" fmla="*/ 1778312 h 3410768"/>
              <a:gd name="connsiteX14" fmla="*/ 291710 w 1997094"/>
              <a:gd name="connsiteY14" fmla="*/ 1744653 h 3410768"/>
              <a:gd name="connsiteX15" fmla="*/ 336589 w 1997094"/>
              <a:gd name="connsiteY15" fmla="*/ 1800751 h 3410768"/>
              <a:gd name="connsiteX16" fmla="*/ 370248 w 1997094"/>
              <a:gd name="connsiteY16" fmla="*/ 3141497 h 3410768"/>
              <a:gd name="connsiteX17" fmla="*/ 426346 w 1997094"/>
              <a:gd name="connsiteY17" fmla="*/ 3141497 h 3410768"/>
              <a:gd name="connsiteX18" fmla="*/ 431956 w 1997094"/>
              <a:gd name="connsiteY18" fmla="*/ 2423441 h 3410768"/>
              <a:gd name="connsiteX19" fmla="*/ 482444 w 1997094"/>
              <a:gd name="connsiteY19" fmla="*/ 2434660 h 3410768"/>
              <a:gd name="connsiteX20" fmla="*/ 493664 w 1997094"/>
              <a:gd name="connsiteY20" fmla="*/ 2928324 h 3410768"/>
              <a:gd name="connsiteX21" fmla="*/ 566591 w 1997094"/>
              <a:gd name="connsiteY21" fmla="*/ 2933934 h 3410768"/>
              <a:gd name="connsiteX22" fmla="*/ 572201 w 1997094"/>
              <a:gd name="connsiteY22" fmla="*/ 2457100 h 3410768"/>
              <a:gd name="connsiteX23" fmla="*/ 964888 w 1997094"/>
              <a:gd name="connsiteY23" fmla="*/ 2462710 h 3410768"/>
              <a:gd name="connsiteX24" fmla="*/ 970498 w 1997094"/>
              <a:gd name="connsiteY24" fmla="*/ 2866616 h 3410768"/>
              <a:gd name="connsiteX25" fmla="*/ 1026596 w 1997094"/>
              <a:gd name="connsiteY25" fmla="*/ 2877836 h 3410768"/>
              <a:gd name="connsiteX26" fmla="*/ 1020986 w 1997094"/>
              <a:gd name="connsiteY26" fmla="*/ 3051740 h 3410768"/>
              <a:gd name="connsiteX27" fmla="*/ 1009767 w 1997094"/>
              <a:gd name="connsiteY27" fmla="*/ 3175156 h 3410768"/>
              <a:gd name="connsiteX28" fmla="*/ 1004157 w 1997094"/>
              <a:gd name="connsiteY28" fmla="*/ 3365890 h 3410768"/>
              <a:gd name="connsiteX29" fmla="*/ 1217330 w 1997094"/>
              <a:gd name="connsiteY29" fmla="*/ 3410768 h 3410768"/>
              <a:gd name="connsiteX30" fmla="*/ 1234159 w 1997094"/>
              <a:gd name="connsiteY30" fmla="*/ 3248084 h 3410768"/>
              <a:gd name="connsiteX31" fmla="*/ 1211720 w 1997094"/>
              <a:gd name="connsiteY31" fmla="*/ 3040521 h 3410768"/>
              <a:gd name="connsiteX32" fmla="*/ 1234159 w 1997094"/>
              <a:gd name="connsiteY32" fmla="*/ 2883446 h 3410768"/>
              <a:gd name="connsiteX33" fmla="*/ 1239769 w 1997094"/>
              <a:gd name="connsiteY33" fmla="*/ 2614175 h 3410768"/>
              <a:gd name="connsiteX34" fmla="*/ 1301477 w 1997094"/>
              <a:gd name="connsiteY34" fmla="*/ 2586126 h 3410768"/>
              <a:gd name="connsiteX35" fmla="*/ 1284648 w 1997094"/>
              <a:gd name="connsiteY35" fmla="*/ 2417831 h 3410768"/>
              <a:gd name="connsiteX36" fmla="*/ 1351965 w 1997094"/>
              <a:gd name="connsiteY36" fmla="*/ 2608565 h 3410768"/>
              <a:gd name="connsiteX37" fmla="*/ 1380014 w 1997094"/>
              <a:gd name="connsiteY37" fmla="*/ 3119058 h 3410768"/>
              <a:gd name="connsiteX38" fmla="*/ 1447332 w 1997094"/>
              <a:gd name="connsiteY38" fmla="*/ 3091009 h 3410768"/>
              <a:gd name="connsiteX39" fmla="*/ 1419283 w 1997094"/>
              <a:gd name="connsiteY39" fmla="*/ 2625394 h 3410768"/>
              <a:gd name="connsiteX40" fmla="*/ 1469772 w 1997094"/>
              <a:gd name="connsiteY40" fmla="*/ 2636614 h 3410768"/>
              <a:gd name="connsiteX41" fmla="*/ 1480991 w 1997094"/>
              <a:gd name="connsiteY41" fmla="*/ 3292962 h 3410768"/>
              <a:gd name="connsiteX42" fmla="*/ 1531479 w 1997094"/>
              <a:gd name="connsiteY42" fmla="*/ 3276133 h 3410768"/>
              <a:gd name="connsiteX43" fmla="*/ 1553919 w 1997094"/>
              <a:gd name="connsiteY43" fmla="*/ 2821738 h 3410768"/>
              <a:gd name="connsiteX44" fmla="*/ 1604407 w 1997094"/>
              <a:gd name="connsiteY44" fmla="*/ 2961983 h 3410768"/>
              <a:gd name="connsiteX45" fmla="*/ 1952216 w 1997094"/>
              <a:gd name="connsiteY45" fmla="*/ 2771249 h 3410768"/>
              <a:gd name="connsiteX46" fmla="*/ 1997094 w 1997094"/>
              <a:gd name="connsiteY46" fmla="*/ 2653443 h 3410768"/>
              <a:gd name="connsiteX47" fmla="*/ 1823190 w 1997094"/>
              <a:gd name="connsiteY47" fmla="*/ 2642224 h 3410768"/>
              <a:gd name="connsiteX48" fmla="*/ 1694164 w 1997094"/>
              <a:gd name="connsiteY48" fmla="*/ 2546857 h 3410768"/>
              <a:gd name="connsiteX49" fmla="*/ 1621237 w 1997094"/>
              <a:gd name="connsiteY49" fmla="*/ 2451490 h 3410768"/>
              <a:gd name="connsiteX50" fmla="*/ 1694164 w 1997094"/>
              <a:gd name="connsiteY50" fmla="*/ 2328074 h 3410768"/>
              <a:gd name="connsiteX51" fmla="*/ 1514650 w 1997094"/>
              <a:gd name="connsiteY51" fmla="*/ 2030754 h 3410768"/>
              <a:gd name="connsiteX52" fmla="*/ 1531479 w 1997094"/>
              <a:gd name="connsiteY52" fmla="*/ 1610018 h 3410768"/>
              <a:gd name="connsiteX53" fmla="*/ 1301477 w 1997094"/>
              <a:gd name="connsiteY53" fmla="*/ 1615627 h 3410768"/>
              <a:gd name="connsiteX54" fmla="*/ 1323916 w 1997094"/>
              <a:gd name="connsiteY54" fmla="*/ 1486602 h 3410768"/>
              <a:gd name="connsiteX55" fmla="*/ 1262208 w 1997094"/>
              <a:gd name="connsiteY55" fmla="*/ 1301478 h 3410768"/>
              <a:gd name="connsiteX56" fmla="*/ 1301477 w 1997094"/>
              <a:gd name="connsiteY56" fmla="*/ 1228550 h 3410768"/>
              <a:gd name="connsiteX57" fmla="*/ 1234159 w 1997094"/>
              <a:gd name="connsiteY57" fmla="*/ 1043426 h 3410768"/>
              <a:gd name="connsiteX58" fmla="*/ 1250989 w 1997094"/>
              <a:gd name="connsiteY58" fmla="*/ 847083 h 3410768"/>
              <a:gd name="connsiteX59" fmla="*/ 970498 w 1997094"/>
              <a:gd name="connsiteY59" fmla="*/ 712447 h 3410768"/>
              <a:gd name="connsiteX60" fmla="*/ 1015376 w 1997094"/>
              <a:gd name="connsiteY60" fmla="*/ 622690 h 3410768"/>
              <a:gd name="connsiteX61" fmla="*/ 1150012 w 1997094"/>
              <a:gd name="connsiteY61" fmla="*/ 482445 h 3410768"/>
              <a:gd name="connsiteX62" fmla="*/ 1166841 w 1997094"/>
              <a:gd name="connsiteY62" fmla="*/ 314150 h 3410768"/>
              <a:gd name="connsiteX63" fmla="*/ 1161232 w 1997094"/>
              <a:gd name="connsiteY63" fmla="*/ 196344 h 3410768"/>
              <a:gd name="connsiteX64" fmla="*/ 1065865 w 1997094"/>
              <a:gd name="connsiteY64" fmla="*/ 117807 h 3410768"/>
              <a:gd name="connsiteX65" fmla="*/ 998547 w 1997094"/>
              <a:gd name="connsiteY65" fmla="*/ 72928 h 3410768"/>
              <a:gd name="connsiteX66" fmla="*/ 920010 w 1997094"/>
              <a:gd name="connsiteY66" fmla="*/ 0 h 3410768"/>
              <a:gd name="connsiteX0" fmla="*/ 920010 w 1997094"/>
              <a:gd name="connsiteY0" fmla="*/ 0 h 3410768"/>
              <a:gd name="connsiteX1" fmla="*/ 779764 w 1997094"/>
              <a:gd name="connsiteY1" fmla="*/ 117807 h 3410768"/>
              <a:gd name="connsiteX2" fmla="*/ 751715 w 1997094"/>
              <a:gd name="connsiteY2" fmla="*/ 224393 h 3410768"/>
              <a:gd name="connsiteX3" fmla="*/ 656348 w 1997094"/>
              <a:gd name="connsiteY3" fmla="*/ 403907 h 3410768"/>
              <a:gd name="connsiteX4" fmla="*/ 656348 w 1997094"/>
              <a:gd name="connsiteY4" fmla="*/ 460005 h 3410768"/>
              <a:gd name="connsiteX5" fmla="*/ 673178 w 1997094"/>
              <a:gd name="connsiteY5" fmla="*/ 544153 h 3410768"/>
              <a:gd name="connsiteX6" fmla="*/ 448785 w 1997094"/>
              <a:gd name="connsiteY6" fmla="*/ 656349 h 3410768"/>
              <a:gd name="connsiteX7" fmla="*/ 263661 w 1997094"/>
              <a:gd name="connsiteY7" fmla="*/ 673178 h 3410768"/>
              <a:gd name="connsiteX8" fmla="*/ 218783 w 1997094"/>
              <a:gd name="connsiteY8" fmla="*/ 948059 h 3410768"/>
              <a:gd name="connsiteX9" fmla="*/ 168294 w 1997094"/>
              <a:gd name="connsiteY9" fmla="*/ 1082695 h 3410768"/>
              <a:gd name="connsiteX10" fmla="*/ 72927 w 1997094"/>
              <a:gd name="connsiteY10" fmla="*/ 1211721 h 3410768"/>
              <a:gd name="connsiteX11" fmla="*/ 0 w 1997094"/>
              <a:gd name="connsiteY11" fmla="*/ 1346356 h 3410768"/>
              <a:gd name="connsiteX12" fmla="*/ 134635 w 1997094"/>
              <a:gd name="connsiteY12" fmla="*/ 1705384 h 3410768"/>
              <a:gd name="connsiteX13" fmla="*/ 241222 w 1997094"/>
              <a:gd name="connsiteY13" fmla="*/ 1778312 h 3410768"/>
              <a:gd name="connsiteX14" fmla="*/ 291710 w 1997094"/>
              <a:gd name="connsiteY14" fmla="*/ 1744653 h 3410768"/>
              <a:gd name="connsiteX15" fmla="*/ 336589 w 1997094"/>
              <a:gd name="connsiteY15" fmla="*/ 1800751 h 3410768"/>
              <a:gd name="connsiteX16" fmla="*/ 370248 w 1997094"/>
              <a:gd name="connsiteY16" fmla="*/ 3141497 h 3410768"/>
              <a:gd name="connsiteX17" fmla="*/ 426346 w 1997094"/>
              <a:gd name="connsiteY17" fmla="*/ 3141497 h 3410768"/>
              <a:gd name="connsiteX18" fmla="*/ 431956 w 1997094"/>
              <a:gd name="connsiteY18" fmla="*/ 2423441 h 3410768"/>
              <a:gd name="connsiteX19" fmla="*/ 482444 w 1997094"/>
              <a:gd name="connsiteY19" fmla="*/ 2434660 h 3410768"/>
              <a:gd name="connsiteX20" fmla="*/ 493664 w 1997094"/>
              <a:gd name="connsiteY20" fmla="*/ 2928324 h 3410768"/>
              <a:gd name="connsiteX21" fmla="*/ 566591 w 1997094"/>
              <a:gd name="connsiteY21" fmla="*/ 2933934 h 3410768"/>
              <a:gd name="connsiteX22" fmla="*/ 572201 w 1997094"/>
              <a:gd name="connsiteY22" fmla="*/ 2457100 h 3410768"/>
              <a:gd name="connsiteX23" fmla="*/ 964888 w 1997094"/>
              <a:gd name="connsiteY23" fmla="*/ 2462710 h 3410768"/>
              <a:gd name="connsiteX24" fmla="*/ 970498 w 1997094"/>
              <a:gd name="connsiteY24" fmla="*/ 2866616 h 3410768"/>
              <a:gd name="connsiteX25" fmla="*/ 1026596 w 1997094"/>
              <a:gd name="connsiteY25" fmla="*/ 2877836 h 3410768"/>
              <a:gd name="connsiteX26" fmla="*/ 1020986 w 1997094"/>
              <a:gd name="connsiteY26" fmla="*/ 3051740 h 3410768"/>
              <a:gd name="connsiteX27" fmla="*/ 1009767 w 1997094"/>
              <a:gd name="connsiteY27" fmla="*/ 3175156 h 3410768"/>
              <a:gd name="connsiteX28" fmla="*/ 1004157 w 1997094"/>
              <a:gd name="connsiteY28" fmla="*/ 3365890 h 3410768"/>
              <a:gd name="connsiteX29" fmla="*/ 1217330 w 1997094"/>
              <a:gd name="connsiteY29" fmla="*/ 3410768 h 3410768"/>
              <a:gd name="connsiteX30" fmla="*/ 1234159 w 1997094"/>
              <a:gd name="connsiteY30" fmla="*/ 3248084 h 3410768"/>
              <a:gd name="connsiteX31" fmla="*/ 1211720 w 1997094"/>
              <a:gd name="connsiteY31" fmla="*/ 3040521 h 3410768"/>
              <a:gd name="connsiteX32" fmla="*/ 1234159 w 1997094"/>
              <a:gd name="connsiteY32" fmla="*/ 2883446 h 3410768"/>
              <a:gd name="connsiteX33" fmla="*/ 1239769 w 1997094"/>
              <a:gd name="connsiteY33" fmla="*/ 2614175 h 3410768"/>
              <a:gd name="connsiteX34" fmla="*/ 1301477 w 1997094"/>
              <a:gd name="connsiteY34" fmla="*/ 2586126 h 3410768"/>
              <a:gd name="connsiteX35" fmla="*/ 1284648 w 1997094"/>
              <a:gd name="connsiteY35" fmla="*/ 2417831 h 3410768"/>
              <a:gd name="connsiteX36" fmla="*/ 1351965 w 1997094"/>
              <a:gd name="connsiteY36" fmla="*/ 2608565 h 3410768"/>
              <a:gd name="connsiteX37" fmla="*/ 1380014 w 1997094"/>
              <a:gd name="connsiteY37" fmla="*/ 3119058 h 3410768"/>
              <a:gd name="connsiteX38" fmla="*/ 1447332 w 1997094"/>
              <a:gd name="connsiteY38" fmla="*/ 3091009 h 3410768"/>
              <a:gd name="connsiteX39" fmla="*/ 1419283 w 1997094"/>
              <a:gd name="connsiteY39" fmla="*/ 2625394 h 3410768"/>
              <a:gd name="connsiteX40" fmla="*/ 1469772 w 1997094"/>
              <a:gd name="connsiteY40" fmla="*/ 2636614 h 3410768"/>
              <a:gd name="connsiteX41" fmla="*/ 1480991 w 1997094"/>
              <a:gd name="connsiteY41" fmla="*/ 3292962 h 3410768"/>
              <a:gd name="connsiteX42" fmla="*/ 1531479 w 1997094"/>
              <a:gd name="connsiteY42" fmla="*/ 3276133 h 3410768"/>
              <a:gd name="connsiteX43" fmla="*/ 1553919 w 1997094"/>
              <a:gd name="connsiteY43" fmla="*/ 2821738 h 3410768"/>
              <a:gd name="connsiteX44" fmla="*/ 1604407 w 1997094"/>
              <a:gd name="connsiteY44" fmla="*/ 2961983 h 3410768"/>
              <a:gd name="connsiteX45" fmla="*/ 1952216 w 1997094"/>
              <a:gd name="connsiteY45" fmla="*/ 2771249 h 3410768"/>
              <a:gd name="connsiteX46" fmla="*/ 1997094 w 1997094"/>
              <a:gd name="connsiteY46" fmla="*/ 2653443 h 3410768"/>
              <a:gd name="connsiteX47" fmla="*/ 1823190 w 1997094"/>
              <a:gd name="connsiteY47" fmla="*/ 2642224 h 3410768"/>
              <a:gd name="connsiteX48" fmla="*/ 1694164 w 1997094"/>
              <a:gd name="connsiteY48" fmla="*/ 2546857 h 3410768"/>
              <a:gd name="connsiteX49" fmla="*/ 1621237 w 1997094"/>
              <a:gd name="connsiteY49" fmla="*/ 2451490 h 3410768"/>
              <a:gd name="connsiteX50" fmla="*/ 1694164 w 1997094"/>
              <a:gd name="connsiteY50" fmla="*/ 2328074 h 3410768"/>
              <a:gd name="connsiteX51" fmla="*/ 1514650 w 1997094"/>
              <a:gd name="connsiteY51" fmla="*/ 2030754 h 3410768"/>
              <a:gd name="connsiteX52" fmla="*/ 1531479 w 1997094"/>
              <a:gd name="connsiteY52" fmla="*/ 1610018 h 3410768"/>
              <a:gd name="connsiteX53" fmla="*/ 1301477 w 1997094"/>
              <a:gd name="connsiteY53" fmla="*/ 1615627 h 3410768"/>
              <a:gd name="connsiteX54" fmla="*/ 1323916 w 1997094"/>
              <a:gd name="connsiteY54" fmla="*/ 1486602 h 3410768"/>
              <a:gd name="connsiteX55" fmla="*/ 1262208 w 1997094"/>
              <a:gd name="connsiteY55" fmla="*/ 1301478 h 3410768"/>
              <a:gd name="connsiteX56" fmla="*/ 1301477 w 1997094"/>
              <a:gd name="connsiteY56" fmla="*/ 1228550 h 3410768"/>
              <a:gd name="connsiteX57" fmla="*/ 1234159 w 1997094"/>
              <a:gd name="connsiteY57" fmla="*/ 1043426 h 3410768"/>
              <a:gd name="connsiteX58" fmla="*/ 1250989 w 1997094"/>
              <a:gd name="connsiteY58" fmla="*/ 847083 h 3410768"/>
              <a:gd name="connsiteX59" fmla="*/ 970498 w 1997094"/>
              <a:gd name="connsiteY59" fmla="*/ 712447 h 3410768"/>
              <a:gd name="connsiteX60" fmla="*/ 1015376 w 1997094"/>
              <a:gd name="connsiteY60" fmla="*/ 622690 h 3410768"/>
              <a:gd name="connsiteX61" fmla="*/ 1150012 w 1997094"/>
              <a:gd name="connsiteY61" fmla="*/ 482445 h 3410768"/>
              <a:gd name="connsiteX62" fmla="*/ 1166841 w 1997094"/>
              <a:gd name="connsiteY62" fmla="*/ 314150 h 3410768"/>
              <a:gd name="connsiteX63" fmla="*/ 1161232 w 1997094"/>
              <a:gd name="connsiteY63" fmla="*/ 196344 h 3410768"/>
              <a:gd name="connsiteX64" fmla="*/ 1065865 w 1997094"/>
              <a:gd name="connsiteY64" fmla="*/ 117807 h 3410768"/>
              <a:gd name="connsiteX65" fmla="*/ 998547 w 1997094"/>
              <a:gd name="connsiteY65" fmla="*/ 72928 h 3410768"/>
              <a:gd name="connsiteX66" fmla="*/ 920010 w 1997094"/>
              <a:gd name="connsiteY66" fmla="*/ 0 h 3410768"/>
              <a:gd name="connsiteX0" fmla="*/ 920010 w 1997094"/>
              <a:gd name="connsiteY0" fmla="*/ 0 h 3411474"/>
              <a:gd name="connsiteX1" fmla="*/ 779764 w 1997094"/>
              <a:gd name="connsiteY1" fmla="*/ 117807 h 3411474"/>
              <a:gd name="connsiteX2" fmla="*/ 751715 w 1997094"/>
              <a:gd name="connsiteY2" fmla="*/ 224393 h 3411474"/>
              <a:gd name="connsiteX3" fmla="*/ 656348 w 1997094"/>
              <a:gd name="connsiteY3" fmla="*/ 403907 h 3411474"/>
              <a:gd name="connsiteX4" fmla="*/ 656348 w 1997094"/>
              <a:gd name="connsiteY4" fmla="*/ 460005 h 3411474"/>
              <a:gd name="connsiteX5" fmla="*/ 673178 w 1997094"/>
              <a:gd name="connsiteY5" fmla="*/ 544153 h 3411474"/>
              <a:gd name="connsiteX6" fmla="*/ 448785 w 1997094"/>
              <a:gd name="connsiteY6" fmla="*/ 656349 h 3411474"/>
              <a:gd name="connsiteX7" fmla="*/ 263661 w 1997094"/>
              <a:gd name="connsiteY7" fmla="*/ 673178 h 3411474"/>
              <a:gd name="connsiteX8" fmla="*/ 218783 w 1997094"/>
              <a:gd name="connsiteY8" fmla="*/ 948059 h 3411474"/>
              <a:gd name="connsiteX9" fmla="*/ 168294 w 1997094"/>
              <a:gd name="connsiteY9" fmla="*/ 1082695 h 3411474"/>
              <a:gd name="connsiteX10" fmla="*/ 72927 w 1997094"/>
              <a:gd name="connsiteY10" fmla="*/ 1211721 h 3411474"/>
              <a:gd name="connsiteX11" fmla="*/ 0 w 1997094"/>
              <a:gd name="connsiteY11" fmla="*/ 1346356 h 3411474"/>
              <a:gd name="connsiteX12" fmla="*/ 134635 w 1997094"/>
              <a:gd name="connsiteY12" fmla="*/ 1705384 h 3411474"/>
              <a:gd name="connsiteX13" fmla="*/ 241222 w 1997094"/>
              <a:gd name="connsiteY13" fmla="*/ 1778312 h 3411474"/>
              <a:gd name="connsiteX14" fmla="*/ 291710 w 1997094"/>
              <a:gd name="connsiteY14" fmla="*/ 1744653 h 3411474"/>
              <a:gd name="connsiteX15" fmla="*/ 336589 w 1997094"/>
              <a:gd name="connsiteY15" fmla="*/ 1800751 h 3411474"/>
              <a:gd name="connsiteX16" fmla="*/ 370248 w 1997094"/>
              <a:gd name="connsiteY16" fmla="*/ 3141497 h 3411474"/>
              <a:gd name="connsiteX17" fmla="*/ 426346 w 1997094"/>
              <a:gd name="connsiteY17" fmla="*/ 3141497 h 3411474"/>
              <a:gd name="connsiteX18" fmla="*/ 431956 w 1997094"/>
              <a:gd name="connsiteY18" fmla="*/ 2423441 h 3411474"/>
              <a:gd name="connsiteX19" fmla="*/ 482444 w 1997094"/>
              <a:gd name="connsiteY19" fmla="*/ 2434660 h 3411474"/>
              <a:gd name="connsiteX20" fmla="*/ 493664 w 1997094"/>
              <a:gd name="connsiteY20" fmla="*/ 2928324 h 3411474"/>
              <a:gd name="connsiteX21" fmla="*/ 566591 w 1997094"/>
              <a:gd name="connsiteY21" fmla="*/ 2933934 h 3411474"/>
              <a:gd name="connsiteX22" fmla="*/ 572201 w 1997094"/>
              <a:gd name="connsiteY22" fmla="*/ 2457100 h 3411474"/>
              <a:gd name="connsiteX23" fmla="*/ 964888 w 1997094"/>
              <a:gd name="connsiteY23" fmla="*/ 2462710 h 3411474"/>
              <a:gd name="connsiteX24" fmla="*/ 970498 w 1997094"/>
              <a:gd name="connsiteY24" fmla="*/ 2866616 h 3411474"/>
              <a:gd name="connsiteX25" fmla="*/ 1026596 w 1997094"/>
              <a:gd name="connsiteY25" fmla="*/ 2877836 h 3411474"/>
              <a:gd name="connsiteX26" fmla="*/ 1020986 w 1997094"/>
              <a:gd name="connsiteY26" fmla="*/ 3051740 h 3411474"/>
              <a:gd name="connsiteX27" fmla="*/ 1009767 w 1997094"/>
              <a:gd name="connsiteY27" fmla="*/ 3175156 h 3411474"/>
              <a:gd name="connsiteX28" fmla="*/ 1004157 w 1997094"/>
              <a:gd name="connsiteY28" fmla="*/ 3365890 h 3411474"/>
              <a:gd name="connsiteX29" fmla="*/ 1217330 w 1997094"/>
              <a:gd name="connsiteY29" fmla="*/ 3410768 h 3411474"/>
              <a:gd name="connsiteX30" fmla="*/ 1234159 w 1997094"/>
              <a:gd name="connsiteY30" fmla="*/ 3248084 h 3411474"/>
              <a:gd name="connsiteX31" fmla="*/ 1211720 w 1997094"/>
              <a:gd name="connsiteY31" fmla="*/ 3040521 h 3411474"/>
              <a:gd name="connsiteX32" fmla="*/ 1234159 w 1997094"/>
              <a:gd name="connsiteY32" fmla="*/ 2883446 h 3411474"/>
              <a:gd name="connsiteX33" fmla="*/ 1239769 w 1997094"/>
              <a:gd name="connsiteY33" fmla="*/ 2614175 h 3411474"/>
              <a:gd name="connsiteX34" fmla="*/ 1301477 w 1997094"/>
              <a:gd name="connsiteY34" fmla="*/ 2586126 h 3411474"/>
              <a:gd name="connsiteX35" fmla="*/ 1284648 w 1997094"/>
              <a:gd name="connsiteY35" fmla="*/ 2417831 h 3411474"/>
              <a:gd name="connsiteX36" fmla="*/ 1351965 w 1997094"/>
              <a:gd name="connsiteY36" fmla="*/ 2608565 h 3411474"/>
              <a:gd name="connsiteX37" fmla="*/ 1380014 w 1997094"/>
              <a:gd name="connsiteY37" fmla="*/ 3119058 h 3411474"/>
              <a:gd name="connsiteX38" fmla="*/ 1447332 w 1997094"/>
              <a:gd name="connsiteY38" fmla="*/ 3091009 h 3411474"/>
              <a:gd name="connsiteX39" fmla="*/ 1419283 w 1997094"/>
              <a:gd name="connsiteY39" fmla="*/ 2625394 h 3411474"/>
              <a:gd name="connsiteX40" fmla="*/ 1469772 w 1997094"/>
              <a:gd name="connsiteY40" fmla="*/ 2636614 h 3411474"/>
              <a:gd name="connsiteX41" fmla="*/ 1480991 w 1997094"/>
              <a:gd name="connsiteY41" fmla="*/ 3292962 h 3411474"/>
              <a:gd name="connsiteX42" fmla="*/ 1531479 w 1997094"/>
              <a:gd name="connsiteY42" fmla="*/ 3276133 h 3411474"/>
              <a:gd name="connsiteX43" fmla="*/ 1553919 w 1997094"/>
              <a:gd name="connsiteY43" fmla="*/ 2821738 h 3411474"/>
              <a:gd name="connsiteX44" fmla="*/ 1604407 w 1997094"/>
              <a:gd name="connsiteY44" fmla="*/ 2961983 h 3411474"/>
              <a:gd name="connsiteX45" fmla="*/ 1952216 w 1997094"/>
              <a:gd name="connsiteY45" fmla="*/ 2771249 h 3411474"/>
              <a:gd name="connsiteX46" fmla="*/ 1997094 w 1997094"/>
              <a:gd name="connsiteY46" fmla="*/ 2653443 h 3411474"/>
              <a:gd name="connsiteX47" fmla="*/ 1823190 w 1997094"/>
              <a:gd name="connsiteY47" fmla="*/ 2642224 h 3411474"/>
              <a:gd name="connsiteX48" fmla="*/ 1694164 w 1997094"/>
              <a:gd name="connsiteY48" fmla="*/ 2546857 h 3411474"/>
              <a:gd name="connsiteX49" fmla="*/ 1621237 w 1997094"/>
              <a:gd name="connsiteY49" fmla="*/ 2451490 h 3411474"/>
              <a:gd name="connsiteX50" fmla="*/ 1694164 w 1997094"/>
              <a:gd name="connsiteY50" fmla="*/ 2328074 h 3411474"/>
              <a:gd name="connsiteX51" fmla="*/ 1514650 w 1997094"/>
              <a:gd name="connsiteY51" fmla="*/ 2030754 h 3411474"/>
              <a:gd name="connsiteX52" fmla="*/ 1531479 w 1997094"/>
              <a:gd name="connsiteY52" fmla="*/ 1610018 h 3411474"/>
              <a:gd name="connsiteX53" fmla="*/ 1301477 w 1997094"/>
              <a:gd name="connsiteY53" fmla="*/ 1615627 h 3411474"/>
              <a:gd name="connsiteX54" fmla="*/ 1323916 w 1997094"/>
              <a:gd name="connsiteY54" fmla="*/ 1486602 h 3411474"/>
              <a:gd name="connsiteX55" fmla="*/ 1262208 w 1997094"/>
              <a:gd name="connsiteY55" fmla="*/ 1301478 h 3411474"/>
              <a:gd name="connsiteX56" fmla="*/ 1301477 w 1997094"/>
              <a:gd name="connsiteY56" fmla="*/ 1228550 h 3411474"/>
              <a:gd name="connsiteX57" fmla="*/ 1234159 w 1997094"/>
              <a:gd name="connsiteY57" fmla="*/ 1043426 h 3411474"/>
              <a:gd name="connsiteX58" fmla="*/ 1250989 w 1997094"/>
              <a:gd name="connsiteY58" fmla="*/ 847083 h 3411474"/>
              <a:gd name="connsiteX59" fmla="*/ 970498 w 1997094"/>
              <a:gd name="connsiteY59" fmla="*/ 712447 h 3411474"/>
              <a:gd name="connsiteX60" fmla="*/ 1015376 w 1997094"/>
              <a:gd name="connsiteY60" fmla="*/ 622690 h 3411474"/>
              <a:gd name="connsiteX61" fmla="*/ 1150012 w 1997094"/>
              <a:gd name="connsiteY61" fmla="*/ 482445 h 3411474"/>
              <a:gd name="connsiteX62" fmla="*/ 1166841 w 1997094"/>
              <a:gd name="connsiteY62" fmla="*/ 314150 h 3411474"/>
              <a:gd name="connsiteX63" fmla="*/ 1161232 w 1997094"/>
              <a:gd name="connsiteY63" fmla="*/ 196344 h 3411474"/>
              <a:gd name="connsiteX64" fmla="*/ 1065865 w 1997094"/>
              <a:gd name="connsiteY64" fmla="*/ 117807 h 3411474"/>
              <a:gd name="connsiteX65" fmla="*/ 998547 w 1997094"/>
              <a:gd name="connsiteY65" fmla="*/ 72928 h 3411474"/>
              <a:gd name="connsiteX66" fmla="*/ 920010 w 1997094"/>
              <a:gd name="connsiteY66" fmla="*/ 0 h 3411474"/>
              <a:gd name="connsiteX0" fmla="*/ 920010 w 1997094"/>
              <a:gd name="connsiteY0" fmla="*/ 0 h 3429119"/>
              <a:gd name="connsiteX1" fmla="*/ 779764 w 1997094"/>
              <a:gd name="connsiteY1" fmla="*/ 117807 h 3429119"/>
              <a:gd name="connsiteX2" fmla="*/ 751715 w 1997094"/>
              <a:gd name="connsiteY2" fmla="*/ 224393 h 3429119"/>
              <a:gd name="connsiteX3" fmla="*/ 656348 w 1997094"/>
              <a:gd name="connsiteY3" fmla="*/ 403907 h 3429119"/>
              <a:gd name="connsiteX4" fmla="*/ 656348 w 1997094"/>
              <a:gd name="connsiteY4" fmla="*/ 460005 h 3429119"/>
              <a:gd name="connsiteX5" fmla="*/ 673178 w 1997094"/>
              <a:gd name="connsiteY5" fmla="*/ 544153 h 3429119"/>
              <a:gd name="connsiteX6" fmla="*/ 448785 w 1997094"/>
              <a:gd name="connsiteY6" fmla="*/ 656349 h 3429119"/>
              <a:gd name="connsiteX7" fmla="*/ 263661 w 1997094"/>
              <a:gd name="connsiteY7" fmla="*/ 673178 h 3429119"/>
              <a:gd name="connsiteX8" fmla="*/ 218783 w 1997094"/>
              <a:gd name="connsiteY8" fmla="*/ 948059 h 3429119"/>
              <a:gd name="connsiteX9" fmla="*/ 168294 w 1997094"/>
              <a:gd name="connsiteY9" fmla="*/ 1082695 h 3429119"/>
              <a:gd name="connsiteX10" fmla="*/ 72927 w 1997094"/>
              <a:gd name="connsiteY10" fmla="*/ 1211721 h 3429119"/>
              <a:gd name="connsiteX11" fmla="*/ 0 w 1997094"/>
              <a:gd name="connsiteY11" fmla="*/ 1346356 h 3429119"/>
              <a:gd name="connsiteX12" fmla="*/ 134635 w 1997094"/>
              <a:gd name="connsiteY12" fmla="*/ 1705384 h 3429119"/>
              <a:gd name="connsiteX13" fmla="*/ 241222 w 1997094"/>
              <a:gd name="connsiteY13" fmla="*/ 1778312 h 3429119"/>
              <a:gd name="connsiteX14" fmla="*/ 291710 w 1997094"/>
              <a:gd name="connsiteY14" fmla="*/ 1744653 h 3429119"/>
              <a:gd name="connsiteX15" fmla="*/ 336589 w 1997094"/>
              <a:gd name="connsiteY15" fmla="*/ 1800751 h 3429119"/>
              <a:gd name="connsiteX16" fmla="*/ 370248 w 1997094"/>
              <a:gd name="connsiteY16" fmla="*/ 3141497 h 3429119"/>
              <a:gd name="connsiteX17" fmla="*/ 426346 w 1997094"/>
              <a:gd name="connsiteY17" fmla="*/ 3141497 h 3429119"/>
              <a:gd name="connsiteX18" fmla="*/ 431956 w 1997094"/>
              <a:gd name="connsiteY18" fmla="*/ 2423441 h 3429119"/>
              <a:gd name="connsiteX19" fmla="*/ 482444 w 1997094"/>
              <a:gd name="connsiteY19" fmla="*/ 2434660 h 3429119"/>
              <a:gd name="connsiteX20" fmla="*/ 493664 w 1997094"/>
              <a:gd name="connsiteY20" fmla="*/ 2928324 h 3429119"/>
              <a:gd name="connsiteX21" fmla="*/ 566591 w 1997094"/>
              <a:gd name="connsiteY21" fmla="*/ 2933934 h 3429119"/>
              <a:gd name="connsiteX22" fmla="*/ 572201 w 1997094"/>
              <a:gd name="connsiteY22" fmla="*/ 2457100 h 3429119"/>
              <a:gd name="connsiteX23" fmla="*/ 964888 w 1997094"/>
              <a:gd name="connsiteY23" fmla="*/ 2462710 h 3429119"/>
              <a:gd name="connsiteX24" fmla="*/ 970498 w 1997094"/>
              <a:gd name="connsiteY24" fmla="*/ 2866616 h 3429119"/>
              <a:gd name="connsiteX25" fmla="*/ 1026596 w 1997094"/>
              <a:gd name="connsiteY25" fmla="*/ 2877836 h 3429119"/>
              <a:gd name="connsiteX26" fmla="*/ 1020986 w 1997094"/>
              <a:gd name="connsiteY26" fmla="*/ 3051740 h 3429119"/>
              <a:gd name="connsiteX27" fmla="*/ 1009767 w 1997094"/>
              <a:gd name="connsiteY27" fmla="*/ 3175156 h 3429119"/>
              <a:gd name="connsiteX28" fmla="*/ 1020986 w 1997094"/>
              <a:gd name="connsiteY28" fmla="*/ 3393939 h 3429119"/>
              <a:gd name="connsiteX29" fmla="*/ 1217330 w 1997094"/>
              <a:gd name="connsiteY29" fmla="*/ 3410768 h 3429119"/>
              <a:gd name="connsiteX30" fmla="*/ 1234159 w 1997094"/>
              <a:gd name="connsiteY30" fmla="*/ 3248084 h 3429119"/>
              <a:gd name="connsiteX31" fmla="*/ 1211720 w 1997094"/>
              <a:gd name="connsiteY31" fmla="*/ 3040521 h 3429119"/>
              <a:gd name="connsiteX32" fmla="*/ 1234159 w 1997094"/>
              <a:gd name="connsiteY32" fmla="*/ 2883446 h 3429119"/>
              <a:gd name="connsiteX33" fmla="*/ 1239769 w 1997094"/>
              <a:gd name="connsiteY33" fmla="*/ 2614175 h 3429119"/>
              <a:gd name="connsiteX34" fmla="*/ 1301477 w 1997094"/>
              <a:gd name="connsiteY34" fmla="*/ 2586126 h 3429119"/>
              <a:gd name="connsiteX35" fmla="*/ 1284648 w 1997094"/>
              <a:gd name="connsiteY35" fmla="*/ 2417831 h 3429119"/>
              <a:gd name="connsiteX36" fmla="*/ 1351965 w 1997094"/>
              <a:gd name="connsiteY36" fmla="*/ 2608565 h 3429119"/>
              <a:gd name="connsiteX37" fmla="*/ 1380014 w 1997094"/>
              <a:gd name="connsiteY37" fmla="*/ 3119058 h 3429119"/>
              <a:gd name="connsiteX38" fmla="*/ 1447332 w 1997094"/>
              <a:gd name="connsiteY38" fmla="*/ 3091009 h 3429119"/>
              <a:gd name="connsiteX39" fmla="*/ 1419283 w 1997094"/>
              <a:gd name="connsiteY39" fmla="*/ 2625394 h 3429119"/>
              <a:gd name="connsiteX40" fmla="*/ 1469772 w 1997094"/>
              <a:gd name="connsiteY40" fmla="*/ 2636614 h 3429119"/>
              <a:gd name="connsiteX41" fmla="*/ 1480991 w 1997094"/>
              <a:gd name="connsiteY41" fmla="*/ 3292962 h 3429119"/>
              <a:gd name="connsiteX42" fmla="*/ 1531479 w 1997094"/>
              <a:gd name="connsiteY42" fmla="*/ 3276133 h 3429119"/>
              <a:gd name="connsiteX43" fmla="*/ 1553919 w 1997094"/>
              <a:gd name="connsiteY43" fmla="*/ 2821738 h 3429119"/>
              <a:gd name="connsiteX44" fmla="*/ 1604407 w 1997094"/>
              <a:gd name="connsiteY44" fmla="*/ 2961983 h 3429119"/>
              <a:gd name="connsiteX45" fmla="*/ 1952216 w 1997094"/>
              <a:gd name="connsiteY45" fmla="*/ 2771249 h 3429119"/>
              <a:gd name="connsiteX46" fmla="*/ 1997094 w 1997094"/>
              <a:gd name="connsiteY46" fmla="*/ 2653443 h 3429119"/>
              <a:gd name="connsiteX47" fmla="*/ 1823190 w 1997094"/>
              <a:gd name="connsiteY47" fmla="*/ 2642224 h 3429119"/>
              <a:gd name="connsiteX48" fmla="*/ 1694164 w 1997094"/>
              <a:gd name="connsiteY48" fmla="*/ 2546857 h 3429119"/>
              <a:gd name="connsiteX49" fmla="*/ 1621237 w 1997094"/>
              <a:gd name="connsiteY49" fmla="*/ 2451490 h 3429119"/>
              <a:gd name="connsiteX50" fmla="*/ 1694164 w 1997094"/>
              <a:gd name="connsiteY50" fmla="*/ 2328074 h 3429119"/>
              <a:gd name="connsiteX51" fmla="*/ 1514650 w 1997094"/>
              <a:gd name="connsiteY51" fmla="*/ 2030754 h 3429119"/>
              <a:gd name="connsiteX52" fmla="*/ 1531479 w 1997094"/>
              <a:gd name="connsiteY52" fmla="*/ 1610018 h 3429119"/>
              <a:gd name="connsiteX53" fmla="*/ 1301477 w 1997094"/>
              <a:gd name="connsiteY53" fmla="*/ 1615627 h 3429119"/>
              <a:gd name="connsiteX54" fmla="*/ 1323916 w 1997094"/>
              <a:gd name="connsiteY54" fmla="*/ 1486602 h 3429119"/>
              <a:gd name="connsiteX55" fmla="*/ 1262208 w 1997094"/>
              <a:gd name="connsiteY55" fmla="*/ 1301478 h 3429119"/>
              <a:gd name="connsiteX56" fmla="*/ 1301477 w 1997094"/>
              <a:gd name="connsiteY56" fmla="*/ 1228550 h 3429119"/>
              <a:gd name="connsiteX57" fmla="*/ 1234159 w 1997094"/>
              <a:gd name="connsiteY57" fmla="*/ 1043426 h 3429119"/>
              <a:gd name="connsiteX58" fmla="*/ 1250989 w 1997094"/>
              <a:gd name="connsiteY58" fmla="*/ 847083 h 3429119"/>
              <a:gd name="connsiteX59" fmla="*/ 970498 w 1997094"/>
              <a:gd name="connsiteY59" fmla="*/ 712447 h 3429119"/>
              <a:gd name="connsiteX60" fmla="*/ 1015376 w 1997094"/>
              <a:gd name="connsiteY60" fmla="*/ 622690 h 3429119"/>
              <a:gd name="connsiteX61" fmla="*/ 1150012 w 1997094"/>
              <a:gd name="connsiteY61" fmla="*/ 482445 h 3429119"/>
              <a:gd name="connsiteX62" fmla="*/ 1166841 w 1997094"/>
              <a:gd name="connsiteY62" fmla="*/ 314150 h 3429119"/>
              <a:gd name="connsiteX63" fmla="*/ 1161232 w 1997094"/>
              <a:gd name="connsiteY63" fmla="*/ 196344 h 3429119"/>
              <a:gd name="connsiteX64" fmla="*/ 1065865 w 1997094"/>
              <a:gd name="connsiteY64" fmla="*/ 117807 h 3429119"/>
              <a:gd name="connsiteX65" fmla="*/ 998547 w 1997094"/>
              <a:gd name="connsiteY65" fmla="*/ 72928 h 3429119"/>
              <a:gd name="connsiteX66" fmla="*/ 920010 w 1997094"/>
              <a:gd name="connsiteY66" fmla="*/ 0 h 3429119"/>
              <a:gd name="connsiteX0" fmla="*/ 920010 w 1997094"/>
              <a:gd name="connsiteY0" fmla="*/ 0 h 3429119"/>
              <a:gd name="connsiteX1" fmla="*/ 779764 w 1997094"/>
              <a:gd name="connsiteY1" fmla="*/ 117807 h 3429119"/>
              <a:gd name="connsiteX2" fmla="*/ 751715 w 1997094"/>
              <a:gd name="connsiteY2" fmla="*/ 224393 h 3429119"/>
              <a:gd name="connsiteX3" fmla="*/ 656348 w 1997094"/>
              <a:gd name="connsiteY3" fmla="*/ 403907 h 3429119"/>
              <a:gd name="connsiteX4" fmla="*/ 656348 w 1997094"/>
              <a:gd name="connsiteY4" fmla="*/ 460005 h 3429119"/>
              <a:gd name="connsiteX5" fmla="*/ 673178 w 1997094"/>
              <a:gd name="connsiteY5" fmla="*/ 544153 h 3429119"/>
              <a:gd name="connsiteX6" fmla="*/ 448785 w 1997094"/>
              <a:gd name="connsiteY6" fmla="*/ 656349 h 3429119"/>
              <a:gd name="connsiteX7" fmla="*/ 263661 w 1997094"/>
              <a:gd name="connsiteY7" fmla="*/ 673178 h 3429119"/>
              <a:gd name="connsiteX8" fmla="*/ 218783 w 1997094"/>
              <a:gd name="connsiteY8" fmla="*/ 948059 h 3429119"/>
              <a:gd name="connsiteX9" fmla="*/ 168294 w 1997094"/>
              <a:gd name="connsiteY9" fmla="*/ 1082695 h 3429119"/>
              <a:gd name="connsiteX10" fmla="*/ 72927 w 1997094"/>
              <a:gd name="connsiteY10" fmla="*/ 1211721 h 3429119"/>
              <a:gd name="connsiteX11" fmla="*/ 0 w 1997094"/>
              <a:gd name="connsiteY11" fmla="*/ 1346356 h 3429119"/>
              <a:gd name="connsiteX12" fmla="*/ 134635 w 1997094"/>
              <a:gd name="connsiteY12" fmla="*/ 1705384 h 3429119"/>
              <a:gd name="connsiteX13" fmla="*/ 241222 w 1997094"/>
              <a:gd name="connsiteY13" fmla="*/ 1778312 h 3429119"/>
              <a:gd name="connsiteX14" fmla="*/ 291710 w 1997094"/>
              <a:gd name="connsiteY14" fmla="*/ 1744653 h 3429119"/>
              <a:gd name="connsiteX15" fmla="*/ 336589 w 1997094"/>
              <a:gd name="connsiteY15" fmla="*/ 1800751 h 3429119"/>
              <a:gd name="connsiteX16" fmla="*/ 370248 w 1997094"/>
              <a:gd name="connsiteY16" fmla="*/ 3141497 h 3429119"/>
              <a:gd name="connsiteX17" fmla="*/ 426346 w 1997094"/>
              <a:gd name="connsiteY17" fmla="*/ 3141497 h 3429119"/>
              <a:gd name="connsiteX18" fmla="*/ 431956 w 1997094"/>
              <a:gd name="connsiteY18" fmla="*/ 2423441 h 3429119"/>
              <a:gd name="connsiteX19" fmla="*/ 482444 w 1997094"/>
              <a:gd name="connsiteY19" fmla="*/ 2434660 h 3429119"/>
              <a:gd name="connsiteX20" fmla="*/ 493664 w 1997094"/>
              <a:gd name="connsiteY20" fmla="*/ 2928324 h 3429119"/>
              <a:gd name="connsiteX21" fmla="*/ 566591 w 1997094"/>
              <a:gd name="connsiteY21" fmla="*/ 2933934 h 3429119"/>
              <a:gd name="connsiteX22" fmla="*/ 572201 w 1997094"/>
              <a:gd name="connsiteY22" fmla="*/ 2457100 h 3429119"/>
              <a:gd name="connsiteX23" fmla="*/ 964888 w 1997094"/>
              <a:gd name="connsiteY23" fmla="*/ 2462710 h 3429119"/>
              <a:gd name="connsiteX24" fmla="*/ 970498 w 1997094"/>
              <a:gd name="connsiteY24" fmla="*/ 2866616 h 3429119"/>
              <a:gd name="connsiteX25" fmla="*/ 1026596 w 1997094"/>
              <a:gd name="connsiteY25" fmla="*/ 2877836 h 3429119"/>
              <a:gd name="connsiteX26" fmla="*/ 1020986 w 1997094"/>
              <a:gd name="connsiteY26" fmla="*/ 3051740 h 3429119"/>
              <a:gd name="connsiteX27" fmla="*/ 1009767 w 1997094"/>
              <a:gd name="connsiteY27" fmla="*/ 3175156 h 3429119"/>
              <a:gd name="connsiteX28" fmla="*/ 1020986 w 1997094"/>
              <a:gd name="connsiteY28" fmla="*/ 3393939 h 3429119"/>
              <a:gd name="connsiteX29" fmla="*/ 1217330 w 1997094"/>
              <a:gd name="connsiteY29" fmla="*/ 3410768 h 3429119"/>
              <a:gd name="connsiteX30" fmla="*/ 1234159 w 1997094"/>
              <a:gd name="connsiteY30" fmla="*/ 3248084 h 3429119"/>
              <a:gd name="connsiteX31" fmla="*/ 1211720 w 1997094"/>
              <a:gd name="connsiteY31" fmla="*/ 3040521 h 3429119"/>
              <a:gd name="connsiteX32" fmla="*/ 1234159 w 1997094"/>
              <a:gd name="connsiteY32" fmla="*/ 2883446 h 3429119"/>
              <a:gd name="connsiteX33" fmla="*/ 1239769 w 1997094"/>
              <a:gd name="connsiteY33" fmla="*/ 2614175 h 3429119"/>
              <a:gd name="connsiteX34" fmla="*/ 1301477 w 1997094"/>
              <a:gd name="connsiteY34" fmla="*/ 2586126 h 3429119"/>
              <a:gd name="connsiteX35" fmla="*/ 1284648 w 1997094"/>
              <a:gd name="connsiteY35" fmla="*/ 2417831 h 3429119"/>
              <a:gd name="connsiteX36" fmla="*/ 1351965 w 1997094"/>
              <a:gd name="connsiteY36" fmla="*/ 2608565 h 3429119"/>
              <a:gd name="connsiteX37" fmla="*/ 1380014 w 1997094"/>
              <a:gd name="connsiteY37" fmla="*/ 3119058 h 3429119"/>
              <a:gd name="connsiteX38" fmla="*/ 1447332 w 1997094"/>
              <a:gd name="connsiteY38" fmla="*/ 3091009 h 3429119"/>
              <a:gd name="connsiteX39" fmla="*/ 1419283 w 1997094"/>
              <a:gd name="connsiteY39" fmla="*/ 2625394 h 3429119"/>
              <a:gd name="connsiteX40" fmla="*/ 1469772 w 1997094"/>
              <a:gd name="connsiteY40" fmla="*/ 2636614 h 3429119"/>
              <a:gd name="connsiteX41" fmla="*/ 1480991 w 1997094"/>
              <a:gd name="connsiteY41" fmla="*/ 3292962 h 3429119"/>
              <a:gd name="connsiteX42" fmla="*/ 1531479 w 1997094"/>
              <a:gd name="connsiteY42" fmla="*/ 3276133 h 3429119"/>
              <a:gd name="connsiteX43" fmla="*/ 1553919 w 1997094"/>
              <a:gd name="connsiteY43" fmla="*/ 2821738 h 3429119"/>
              <a:gd name="connsiteX44" fmla="*/ 1604407 w 1997094"/>
              <a:gd name="connsiteY44" fmla="*/ 2961983 h 3429119"/>
              <a:gd name="connsiteX45" fmla="*/ 1952216 w 1997094"/>
              <a:gd name="connsiteY45" fmla="*/ 2771249 h 3429119"/>
              <a:gd name="connsiteX46" fmla="*/ 1997094 w 1997094"/>
              <a:gd name="connsiteY46" fmla="*/ 2653443 h 3429119"/>
              <a:gd name="connsiteX47" fmla="*/ 1823190 w 1997094"/>
              <a:gd name="connsiteY47" fmla="*/ 2642224 h 3429119"/>
              <a:gd name="connsiteX48" fmla="*/ 1694164 w 1997094"/>
              <a:gd name="connsiteY48" fmla="*/ 2546857 h 3429119"/>
              <a:gd name="connsiteX49" fmla="*/ 1621237 w 1997094"/>
              <a:gd name="connsiteY49" fmla="*/ 2451490 h 3429119"/>
              <a:gd name="connsiteX50" fmla="*/ 1694164 w 1997094"/>
              <a:gd name="connsiteY50" fmla="*/ 2328074 h 3429119"/>
              <a:gd name="connsiteX51" fmla="*/ 1514650 w 1997094"/>
              <a:gd name="connsiteY51" fmla="*/ 2030754 h 3429119"/>
              <a:gd name="connsiteX52" fmla="*/ 1531479 w 1997094"/>
              <a:gd name="connsiteY52" fmla="*/ 1610018 h 3429119"/>
              <a:gd name="connsiteX53" fmla="*/ 1301477 w 1997094"/>
              <a:gd name="connsiteY53" fmla="*/ 1615627 h 3429119"/>
              <a:gd name="connsiteX54" fmla="*/ 1323916 w 1997094"/>
              <a:gd name="connsiteY54" fmla="*/ 1486602 h 3429119"/>
              <a:gd name="connsiteX55" fmla="*/ 1262208 w 1997094"/>
              <a:gd name="connsiteY55" fmla="*/ 1301478 h 3429119"/>
              <a:gd name="connsiteX56" fmla="*/ 1301477 w 1997094"/>
              <a:gd name="connsiteY56" fmla="*/ 1228550 h 3429119"/>
              <a:gd name="connsiteX57" fmla="*/ 1234159 w 1997094"/>
              <a:gd name="connsiteY57" fmla="*/ 1043426 h 3429119"/>
              <a:gd name="connsiteX58" fmla="*/ 1250989 w 1997094"/>
              <a:gd name="connsiteY58" fmla="*/ 847083 h 3429119"/>
              <a:gd name="connsiteX59" fmla="*/ 970498 w 1997094"/>
              <a:gd name="connsiteY59" fmla="*/ 712447 h 3429119"/>
              <a:gd name="connsiteX60" fmla="*/ 1015376 w 1997094"/>
              <a:gd name="connsiteY60" fmla="*/ 622690 h 3429119"/>
              <a:gd name="connsiteX61" fmla="*/ 1150012 w 1997094"/>
              <a:gd name="connsiteY61" fmla="*/ 482445 h 3429119"/>
              <a:gd name="connsiteX62" fmla="*/ 1166841 w 1997094"/>
              <a:gd name="connsiteY62" fmla="*/ 314150 h 3429119"/>
              <a:gd name="connsiteX63" fmla="*/ 1161232 w 1997094"/>
              <a:gd name="connsiteY63" fmla="*/ 196344 h 3429119"/>
              <a:gd name="connsiteX64" fmla="*/ 1065865 w 1997094"/>
              <a:gd name="connsiteY64" fmla="*/ 117807 h 3429119"/>
              <a:gd name="connsiteX65" fmla="*/ 998547 w 1997094"/>
              <a:gd name="connsiteY65" fmla="*/ 72928 h 3429119"/>
              <a:gd name="connsiteX66" fmla="*/ 920010 w 1997094"/>
              <a:gd name="connsiteY66" fmla="*/ 0 h 3429119"/>
              <a:gd name="connsiteX0" fmla="*/ 920010 w 1997094"/>
              <a:gd name="connsiteY0" fmla="*/ 0 h 3436871"/>
              <a:gd name="connsiteX1" fmla="*/ 779764 w 1997094"/>
              <a:gd name="connsiteY1" fmla="*/ 117807 h 3436871"/>
              <a:gd name="connsiteX2" fmla="*/ 751715 w 1997094"/>
              <a:gd name="connsiteY2" fmla="*/ 224393 h 3436871"/>
              <a:gd name="connsiteX3" fmla="*/ 656348 w 1997094"/>
              <a:gd name="connsiteY3" fmla="*/ 403907 h 3436871"/>
              <a:gd name="connsiteX4" fmla="*/ 656348 w 1997094"/>
              <a:gd name="connsiteY4" fmla="*/ 460005 h 3436871"/>
              <a:gd name="connsiteX5" fmla="*/ 673178 w 1997094"/>
              <a:gd name="connsiteY5" fmla="*/ 544153 h 3436871"/>
              <a:gd name="connsiteX6" fmla="*/ 448785 w 1997094"/>
              <a:gd name="connsiteY6" fmla="*/ 656349 h 3436871"/>
              <a:gd name="connsiteX7" fmla="*/ 263661 w 1997094"/>
              <a:gd name="connsiteY7" fmla="*/ 673178 h 3436871"/>
              <a:gd name="connsiteX8" fmla="*/ 218783 w 1997094"/>
              <a:gd name="connsiteY8" fmla="*/ 948059 h 3436871"/>
              <a:gd name="connsiteX9" fmla="*/ 168294 w 1997094"/>
              <a:gd name="connsiteY9" fmla="*/ 1082695 h 3436871"/>
              <a:gd name="connsiteX10" fmla="*/ 72927 w 1997094"/>
              <a:gd name="connsiteY10" fmla="*/ 1211721 h 3436871"/>
              <a:gd name="connsiteX11" fmla="*/ 0 w 1997094"/>
              <a:gd name="connsiteY11" fmla="*/ 1346356 h 3436871"/>
              <a:gd name="connsiteX12" fmla="*/ 134635 w 1997094"/>
              <a:gd name="connsiteY12" fmla="*/ 1705384 h 3436871"/>
              <a:gd name="connsiteX13" fmla="*/ 241222 w 1997094"/>
              <a:gd name="connsiteY13" fmla="*/ 1778312 h 3436871"/>
              <a:gd name="connsiteX14" fmla="*/ 291710 w 1997094"/>
              <a:gd name="connsiteY14" fmla="*/ 1744653 h 3436871"/>
              <a:gd name="connsiteX15" fmla="*/ 336589 w 1997094"/>
              <a:gd name="connsiteY15" fmla="*/ 1800751 h 3436871"/>
              <a:gd name="connsiteX16" fmla="*/ 370248 w 1997094"/>
              <a:gd name="connsiteY16" fmla="*/ 3141497 h 3436871"/>
              <a:gd name="connsiteX17" fmla="*/ 426346 w 1997094"/>
              <a:gd name="connsiteY17" fmla="*/ 3141497 h 3436871"/>
              <a:gd name="connsiteX18" fmla="*/ 431956 w 1997094"/>
              <a:gd name="connsiteY18" fmla="*/ 2423441 h 3436871"/>
              <a:gd name="connsiteX19" fmla="*/ 482444 w 1997094"/>
              <a:gd name="connsiteY19" fmla="*/ 2434660 h 3436871"/>
              <a:gd name="connsiteX20" fmla="*/ 493664 w 1997094"/>
              <a:gd name="connsiteY20" fmla="*/ 2928324 h 3436871"/>
              <a:gd name="connsiteX21" fmla="*/ 566591 w 1997094"/>
              <a:gd name="connsiteY21" fmla="*/ 2933934 h 3436871"/>
              <a:gd name="connsiteX22" fmla="*/ 572201 w 1997094"/>
              <a:gd name="connsiteY22" fmla="*/ 2457100 h 3436871"/>
              <a:gd name="connsiteX23" fmla="*/ 964888 w 1997094"/>
              <a:gd name="connsiteY23" fmla="*/ 2462710 h 3436871"/>
              <a:gd name="connsiteX24" fmla="*/ 970498 w 1997094"/>
              <a:gd name="connsiteY24" fmla="*/ 2866616 h 3436871"/>
              <a:gd name="connsiteX25" fmla="*/ 1026596 w 1997094"/>
              <a:gd name="connsiteY25" fmla="*/ 2877836 h 3436871"/>
              <a:gd name="connsiteX26" fmla="*/ 1020986 w 1997094"/>
              <a:gd name="connsiteY26" fmla="*/ 3051740 h 3436871"/>
              <a:gd name="connsiteX27" fmla="*/ 1009767 w 1997094"/>
              <a:gd name="connsiteY27" fmla="*/ 3175156 h 3436871"/>
              <a:gd name="connsiteX28" fmla="*/ 1020986 w 1997094"/>
              <a:gd name="connsiteY28" fmla="*/ 3393939 h 3436871"/>
              <a:gd name="connsiteX29" fmla="*/ 1217330 w 1997094"/>
              <a:gd name="connsiteY29" fmla="*/ 3410768 h 3436871"/>
              <a:gd name="connsiteX30" fmla="*/ 1234159 w 1997094"/>
              <a:gd name="connsiteY30" fmla="*/ 3248084 h 3436871"/>
              <a:gd name="connsiteX31" fmla="*/ 1211720 w 1997094"/>
              <a:gd name="connsiteY31" fmla="*/ 3040521 h 3436871"/>
              <a:gd name="connsiteX32" fmla="*/ 1234159 w 1997094"/>
              <a:gd name="connsiteY32" fmla="*/ 2883446 h 3436871"/>
              <a:gd name="connsiteX33" fmla="*/ 1239769 w 1997094"/>
              <a:gd name="connsiteY33" fmla="*/ 2614175 h 3436871"/>
              <a:gd name="connsiteX34" fmla="*/ 1301477 w 1997094"/>
              <a:gd name="connsiteY34" fmla="*/ 2586126 h 3436871"/>
              <a:gd name="connsiteX35" fmla="*/ 1284648 w 1997094"/>
              <a:gd name="connsiteY35" fmla="*/ 2417831 h 3436871"/>
              <a:gd name="connsiteX36" fmla="*/ 1351965 w 1997094"/>
              <a:gd name="connsiteY36" fmla="*/ 2608565 h 3436871"/>
              <a:gd name="connsiteX37" fmla="*/ 1380014 w 1997094"/>
              <a:gd name="connsiteY37" fmla="*/ 3119058 h 3436871"/>
              <a:gd name="connsiteX38" fmla="*/ 1447332 w 1997094"/>
              <a:gd name="connsiteY38" fmla="*/ 3091009 h 3436871"/>
              <a:gd name="connsiteX39" fmla="*/ 1419283 w 1997094"/>
              <a:gd name="connsiteY39" fmla="*/ 2625394 h 3436871"/>
              <a:gd name="connsiteX40" fmla="*/ 1469772 w 1997094"/>
              <a:gd name="connsiteY40" fmla="*/ 2636614 h 3436871"/>
              <a:gd name="connsiteX41" fmla="*/ 1480991 w 1997094"/>
              <a:gd name="connsiteY41" fmla="*/ 3292962 h 3436871"/>
              <a:gd name="connsiteX42" fmla="*/ 1531479 w 1997094"/>
              <a:gd name="connsiteY42" fmla="*/ 3276133 h 3436871"/>
              <a:gd name="connsiteX43" fmla="*/ 1553919 w 1997094"/>
              <a:gd name="connsiteY43" fmla="*/ 2821738 h 3436871"/>
              <a:gd name="connsiteX44" fmla="*/ 1604407 w 1997094"/>
              <a:gd name="connsiteY44" fmla="*/ 2961983 h 3436871"/>
              <a:gd name="connsiteX45" fmla="*/ 1952216 w 1997094"/>
              <a:gd name="connsiteY45" fmla="*/ 2771249 h 3436871"/>
              <a:gd name="connsiteX46" fmla="*/ 1997094 w 1997094"/>
              <a:gd name="connsiteY46" fmla="*/ 2653443 h 3436871"/>
              <a:gd name="connsiteX47" fmla="*/ 1823190 w 1997094"/>
              <a:gd name="connsiteY47" fmla="*/ 2642224 h 3436871"/>
              <a:gd name="connsiteX48" fmla="*/ 1694164 w 1997094"/>
              <a:gd name="connsiteY48" fmla="*/ 2546857 h 3436871"/>
              <a:gd name="connsiteX49" fmla="*/ 1621237 w 1997094"/>
              <a:gd name="connsiteY49" fmla="*/ 2451490 h 3436871"/>
              <a:gd name="connsiteX50" fmla="*/ 1694164 w 1997094"/>
              <a:gd name="connsiteY50" fmla="*/ 2328074 h 3436871"/>
              <a:gd name="connsiteX51" fmla="*/ 1514650 w 1997094"/>
              <a:gd name="connsiteY51" fmla="*/ 2030754 h 3436871"/>
              <a:gd name="connsiteX52" fmla="*/ 1531479 w 1997094"/>
              <a:gd name="connsiteY52" fmla="*/ 1610018 h 3436871"/>
              <a:gd name="connsiteX53" fmla="*/ 1301477 w 1997094"/>
              <a:gd name="connsiteY53" fmla="*/ 1615627 h 3436871"/>
              <a:gd name="connsiteX54" fmla="*/ 1323916 w 1997094"/>
              <a:gd name="connsiteY54" fmla="*/ 1486602 h 3436871"/>
              <a:gd name="connsiteX55" fmla="*/ 1262208 w 1997094"/>
              <a:gd name="connsiteY55" fmla="*/ 1301478 h 3436871"/>
              <a:gd name="connsiteX56" fmla="*/ 1301477 w 1997094"/>
              <a:gd name="connsiteY56" fmla="*/ 1228550 h 3436871"/>
              <a:gd name="connsiteX57" fmla="*/ 1234159 w 1997094"/>
              <a:gd name="connsiteY57" fmla="*/ 1043426 h 3436871"/>
              <a:gd name="connsiteX58" fmla="*/ 1250989 w 1997094"/>
              <a:gd name="connsiteY58" fmla="*/ 847083 h 3436871"/>
              <a:gd name="connsiteX59" fmla="*/ 970498 w 1997094"/>
              <a:gd name="connsiteY59" fmla="*/ 712447 h 3436871"/>
              <a:gd name="connsiteX60" fmla="*/ 1015376 w 1997094"/>
              <a:gd name="connsiteY60" fmla="*/ 622690 h 3436871"/>
              <a:gd name="connsiteX61" fmla="*/ 1150012 w 1997094"/>
              <a:gd name="connsiteY61" fmla="*/ 482445 h 3436871"/>
              <a:gd name="connsiteX62" fmla="*/ 1166841 w 1997094"/>
              <a:gd name="connsiteY62" fmla="*/ 314150 h 3436871"/>
              <a:gd name="connsiteX63" fmla="*/ 1161232 w 1997094"/>
              <a:gd name="connsiteY63" fmla="*/ 196344 h 3436871"/>
              <a:gd name="connsiteX64" fmla="*/ 1065865 w 1997094"/>
              <a:gd name="connsiteY64" fmla="*/ 117807 h 3436871"/>
              <a:gd name="connsiteX65" fmla="*/ 998547 w 1997094"/>
              <a:gd name="connsiteY65" fmla="*/ 72928 h 3436871"/>
              <a:gd name="connsiteX66" fmla="*/ 920010 w 1997094"/>
              <a:gd name="connsiteY66" fmla="*/ 0 h 3436871"/>
              <a:gd name="connsiteX0" fmla="*/ 920010 w 1997094"/>
              <a:gd name="connsiteY0" fmla="*/ 0 h 3436871"/>
              <a:gd name="connsiteX1" fmla="*/ 779764 w 1997094"/>
              <a:gd name="connsiteY1" fmla="*/ 117807 h 3436871"/>
              <a:gd name="connsiteX2" fmla="*/ 751715 w 1997094"/>
              <a:gd name="connsiteY2" fmla="*/ 224393 h 3436871"/>
              <a:gd name="connsiteX3" fmla="*/ 656348 w 1997094"/>
              <a:gd name="connsiteY3" fmla="*/ 403907 h 3436871"/>
              <a:gd name="connsiteX4" fmla="*/ 656348 w 1997094"/>
              <a:gd name="connsiteY4" fmla="*/ 460005 h 3436871"/>
              <a:gd name="connsiteX5" fmla="*/ 673178 w 1997094"/>
              <a:gd name="connsiteY5" fmla="*/ 544153 h 3436871"/>
              <a:gd name="connsiteX6" fmla="*/ 448785 w 1997094"/>
              <a:gd name="connsiteY6" fmla="*/ 656349 h 3436871"/>
              <a:gd name="connsiteX7" fmla="*/ 263661 w 1997094"/>
              <a:gd name="connsiteY7" fmla="*/ 673178 h 3436871"/>
              <a:gd name="connsiteX8" fmla="*/ 218783 w 1997094"/>
              <a:gd name="connsiteY8" fmla="*/ 948059 h 3436871"/>
              <a:gd name="connsiteX9" fmla="*/ 168294 w 1997094"/>
              <a:gd name="connsiteY9" fmla="*/ 1082695 h 3436871"/>
              <a:gd name="connsiteX10" fmla="*/ 72927 w 1997094"/>
              <a:gd name="connsiteY10" fmla="*/ 1211721 h 3436871"/>
              <a:gd name="connsiteX11" fmla="*/ 0 w 1997094"/>
              <a:gd name="connsiteY11" fmla="*/ 1346356 h 3436871"/>
              <a:gd name="connsiteX12" fmla="*/ 134635 w 1997094"/>
              <a:gd name="connsiteY12" fmla="*/ 1705384 h 3436871"/>
              <a:gd name="connsiteX13" fmla="*/ 241222 w 1997094"/>
              <a:gd name="connsiteY13" fmla="*/ 1778312 h 3436871"/>
              <a:gd name="connsiteX14" fmla="*/ 291710 w 1997094"/>
              <a:gd name="connsiteY14" fmla="*/ 1744653 h 3436871"/>
              <a:gd name="connsiteX15" fmla="*/ 336589 w 1997094"/>
              <a:gd name="connsiteY15" fmla="*/ 1800751 h 3436871"/>
              <a:gd name="connsiteX16" fmla="*/ 370248 w 1997094"/>
              <a:gd name="connsiteY16" fmla="*/ 3141497 h 3436871"/>
              <a:gd name="connsiteX17" fmla="*/ 426346 w 1997094"/>
              <a:gd name="connsiteY17" fmla="*/ 3141497 h 3436871"/>
              <a:gd name="connsiteX18" fmla="*/ 431956 w 1997094"/>
              <a:gd name="connsiteY18" fmla="*/ 2423441 h 3436871"/>
              <a:gd name="connsiteX19" fmla="*/ 482444 w 1997094"/>
              <a:gd name="connsiteY19" fmla="*/ 2434660 h 3436871"/>
              <a:gd name="connsiteX20" fmla="*/ 493664 w 1997094"/>
              <a:gd name="connsiteY20" fmla="*/ 2928324 h 3436871"/>
              <a:gd name="connsiteX21" fmla="*/ 566591 w 1997094"/>
              <a:gd name="connsiteY21" fmla="*/ 2933934 h 3436871"/>
              <a:gd name="connsiteX22" fmla="*/ 572201 w 1997094"/>
              <a:gd name="connsiteY22" fmla="*/ 2457100 h 3436871"/>
              <a:gd name="connsiteX23" fmla="*/ 964888 w 1997094"/>
              <a:gd name="connsiteY23" fmla="*/ 2462710 h 3436871"/>
              <a:gd name="connsiteX24" fmla="*/ 970498 w 1997094"/>
              <a:gd name="connsiteY24" fmla="*/ 2866616 h 3436871"/>
              <a:gd name="connsiteX25" fmla="*/ 1026596 w 1997094"/>
              <a:gd name="connsiteY25" fmla="*/ 2877836 h 3436871"/>
              <a:gd name="connsiteX26" fmla="*/ 1020986 w 1997094"/>
              <a:gd name="connsiteY26" fmla="*/ 3051740 h 3436871"/>
              <a:gd name="connsiteX27" fmla="*/ 1009767 w 1997094"/>
              <a:gd name="connsiteY27" fmla="*/ 3175156 h 3436871"/>
              <a:gd name="connsiteX28" fmla="*/ 1020986 w 1997094"/>
              <a:gd name="connsiteY28" fmla="*/ 3393939 h 3436871"/>
              <a:gd name="connsiteX29" fmla="*/ 1217330 w 1997094"/>
              <a:gd name="connsiteY29" fmla="*/ 3410768 h 3436871"/>
              <a:gd name="connsiteX30" fmla="*/ 1211720 w 1997094"/>
              <a:gd name="connsiteY30" fmla="*/ 3225645 h 3436871"/>
              <a:gd name="connsiteX31" fmla="*/ 1211720 w 1997094"/>
              <a:gd name="connsiteY31" fmla="*/ 3040521 h 3436871"/>
              <a:gd name="connsiteX32" fmla="*/ 1234159 w 1997094"/>
              <a:gd name="connsiteY32" fmla="*/ 2883446 h 3436871"/>
              <a:gd name="connsiteX33" fmla="*/ 1239769 w 1997094"/>
              <a:gd name="connsiteY33" fmla="*/ 2614175 h 3436871"/>
              <a:gd name="connsiteX34" fmla="*/ 1301477 w 1997094"/>
              <a:gd name="connsiteY34" fmla="*/ 2586126 h 3436871"/>
              <a:gd name="connsiteX35" fmla="*/ 1284648 w 1997094"/>
              <a:gd name="connsiteY35" fmla="*/ 2417831 h 3436871"/>
              <a:gd name="connsiteX36" fmla="*/ 1351965 w 1997094"/>
              <a:gd name="connsiteY36" fmla="*/ 2608565 h 3436871"/>
              <a:gd name="connsiteX37" fmla="*/ 1380014 w 1997094"/>
              <a:gd name="connsiteY37" fmla="*/ 3119058 h 3436871"/>
              <a:gd name="connsiteX38" fmla="*/ 1447332 w 1997094"/>
              <a:gd name="connsiteY38" fmla="*/ 3091009 h 3436871"/>
              <a:gd name="connsiteX39" fmla="*/ 1419283 w 1997094"/>
              <a:gd name="connsiteY39" fmla="*/ 2625394 h 3436871"/>
              <a:gd name="connsiteX40" fmla="*/ 1469772 w 1997094"/>
              <a:gd name="connsiteY40" fmla="*/ 2636614 h 3436871"/>
              <a:gd name="connsiteX41" fmla="*/ 1480991 w 1997094"/>
              <a:gd name="connsiteY41" fmla="*/ 3292962 h 3436871"/>
              <a:gd name="connsiteX42" fmla="*/ 1531479 w 1997094"/>
              <a:gd name="connsiteY42" fmla="*/ 3276133 h 3436871"/>
              <a:gd name="connsiteX43" fmla="*/ 1553919 w 1997094"/>
              <a:gd name="connsiteY43" fmla="*/ 2821738 h 3436871"/>
              <a:gd name="connsiteX44" fmla="*/ 1604407 w 1997094"/>
              <a:gd name="connsiteY44" fmla="*/ 2961983 h 3436871"/>
              <a:gd name="connsiteX45" fmla="*/ 1952216 w 1997094"/>
              <a:gd name="connsiteY45" fmla="*/ 2771249 h 3436871"/>
              <a:gd name="connsiteX46" fmla="*/ 1997094 w 1997094"/>
              <a:gd name="connsiteY46" fmla="*/ 2653443 h 3436871"/>
              <a:gd name="connsiteX47" fmla="*/ 1823190 w 1997094"/>
              <a:gd name="connsiteY47" fmla="*/ 2642224 h 3436871"/>
              <a:gd name="connsiteX48" fmla="*/ 1694164 w 1997094"/>
              <a:gd name="connsiteY48" fmla="*/ 2546857 h 3436871"/>
              <a:gd name="connsiteX49" fmla="*/ 1621237 w 1997094"/>
              <a:gd name="connsiteY49" fmla="*/ 2451490 h 3436871"/>
              <a:gd name="connsiteX50" fmla="*/ 1694164 w 1997094"/>
              <a:gd name="connsiteY50" fmla="*/ 2328074 h 3436871"/>
              <a:gd name="connsiteX51" fmla="*/ 1514650 w 1997094"/>
              <a:gd name="connsiteY51" fmla="*/ 2030754 h 3436871"/>
              <a:gd name="connsiteX52" fmla="*/ 1531479 w 1997094"/>
              <a:gd name="connsiteY52" fmla="*/ 1610018 h 3436871"/>
              <a:gd name="connsiteX53" fmla="*/ 1301477 w 1997094"/>
              <a:gd name="connsiteY53" fmla="*/ 1615627 h 3436871"/>
              <a:gd name="connsiteX54" fmla="*/ 1323916 w 1997094"/>
              <a:gd name="connsiteY54" fmla="*/ 1486602 h 3436871"/>
              <a:gd name="connsiteX55" fmla="*/ 1262208 w 1997094"/>
              <a:gd name="connsiteY55" fmla="*/ 1301478 h 3436871"/>
              <a:gd name="connsiteX56" fmla="*/ 1301477 w 1997094"/>
              <a:gd name="connsiteY56" fmla="*/ 1228550 h 3436871"/>
              <a:gd name="connsiteX57" fmla="*/ 1234159 w 1997094"/>
              <a:gd name="connsiteY57" fmla="*/ 1043426 h 3436871"/>
              <a:gd name="connsiteX58" fmla="*/ 1250989 w 1997094"/>
              <a:gd name="connsiteY58" fmla="*/ 847083 h 3436871"/>
              <a:gd name="connsiteX59" fmla="*/ 970498 w 1997094"/>
              <a:gd name="connsiteY59" fmla="*/ 712447 h 3436871"/>
              <a:gd name="connsiteX60" fmla="*/ 1015376 w 1997094"/>
              <a:gd name="connsiteY60" fmla="*/ 622690 h 3436871"/>
              <a:gd name="connsiteX61" fmla="*/ 1150012 w 1997094"/>
              <a:gd name="connsiteY61" fmla="*/ 482445 h 3436871"/>
              <a:gd name="connsiteX62" fmla="*/ 1166841 w 1997094"/>
              <a:gd name="connsiteY62" fmla="*/ 314150 h 3436871"/>
              <a:gd name="connsiteX63" fmla="*/ 1161232 w 1997094"/>
              <a:gd name="connsiteY63" fmla="*/ 196344 h 3436871"/>
              <a:gd name="connsiteX64" fmla="*/ 1065865 w 1997094"/>
              <a:gd name="connsiteY64" fmla="*/ 117807 h 3436871"/>
              <a:gd name="connsiteX65" fmla="*/ 998547 w 1997094"/>
              <a:gd name="connsiteY65" fmla="*/ 72928 h 3436871"/>
              <a:gd name="connsiteX66" fmla="*/ 920010 w 1997094"/>
              <a:gd name="connsiteY66" fmla="*/ 0 h 3436871"/>
              <a:gd name="connsiteX0" fmla="*/ 920010 w 1997094"/>
              <a:gd name="connsiteY0" fmla="*/ 0 h 3436871"/>
              <a:gd name="connsiteX1" fmla="*/ 779764 w 1997094"/>
              <a:gd name="connsiteY1" fmla="*/ 117807 h 3436871"/>
              <a:gd name="connsiteX2" fmla="*/ 751715 w 1997094"/>
              <a:gd name="connsiteY2" fmla="*/ 224393 h 3436871"/>
              <a:gd name="connsiteX3" fmla="*/ 656348 w 1997094"/>
              <a:gd name="connsiteY3" fmla="*/ 403907 h 3436871"/>
              <a:gd name="connsiteX4" fmla="*/ 656348 w 1997094"/>
              <a:gd name="connsiteY4" fmla="*/ 460005 h 3436871"/>
              <a:gd name="connsiteX5" fmla="*/ 673178 w 1997094"/>
              <a:gd name="connsiteY5" fmla="*/ 544153 h 3436871"/>
              <a:gd name="connsiteX6" fmla="*/ 448785 w 1997094"/>
              <a:gd name="connsiteY6" fmla="*/ 656349 h 3436871"/>
              <a:gd name="connsiteX7" fmla="*/ 263661 w 1997094"/>
              <a:gd name="connsiteY7" fmla="*/ 673178 h 3436871"/>
              <a:gd name="connsiteX8" fmla="*/ 218783 w 1997094"/>
              <a:gd name="connsiteY8" fmla="*/ 948059 h 3436871"/>
              <a:gd name="connsiteX9" fmla="*/ 168294 w 1997094"/>
              <a:gd name="connsiteY9" fmla="*/ 1082695 h 3436871"/>
              <a:gd name="connsiteX10" fmla="*/ 72927 w 1997094"/>
              <a:gd name="connsiteY10" fmla="*/ 1211721 h 3436871"/>
              <a:gd name="connsiteX11" fmla="*/ 0 w 1997094"/>
              <a:gd name="connsiteY11" fmla="*/ 1346356 h 3436871"/>
              <a:gd name="connsiteX12" fmla="*/ 134635 w 1997094"/>
              <a:gd name="connsiteY12" fmla="*/ 1705384 h 3436871"/>
              <a:gd name="connsiteX13" fmla="*/ 241222 w 1997094"/>
              <a:gd name="connsiteY13" fmla="*/ 1778312 h 3436871"/>
              <a:gd name="connsiteX14" fmla="*/ 291710 w 1997094"/>
              <a:gd name="connsiteY14" fmla="*/ 1744653 h 3436871"/>
              <a:gd name="connsiteX15" fmla="*/ 336589 w 1997094"/>
              <a:gd name="connsiteY15" fmla="*/ 1800751 h 3436871"/>
              <a:gd name="connsiteX16" fmla="*/ 370248 w 1997094"/>
              <a:gd name="connsiteY16" fmla="*/ 3141497 h 3436871"/>
              <a:gd name="connsiteX17" fmla="*/ 426346 w 1997094"/>
              <a:gd name="connsiteY17" fmla="*/ 3141497 h 3436871"/>
              <a:gd name="connsiteX18" fmla="*/ 431956 w 1997094"/>
              <a:gd name="connsiteY18" fmla="*/ 2423441 h 3436871"/>
              <a:gd name="connsiteX19" fmla="*/ 482444 w 1997094"/>
              <a:gd name="connsiteY19" fmla="*/ 2434660 h 3436871"/>
              <a:gd name="connsiteX20" fmla="*/ 493664 w 1997094"/>
              <a:gd name="connsiteY20" fmla="*/ 2928324 h 3436871"/>
              <a:gd name="connsiteX21" fmla="*/ 566591 w 1997094"/>
              <a:gd name="connsiteY21" fmla="*/ 2933934 h 3436871"/>
              <a:gd name="connsiteX22" fmla="*/ 572201 w 1997094"/>
              <a:gd name="connsiteY22" fmla="*/ 2457100 h 3436871"/>
              <a:gd name="connsiteX23" fmla="*/ 964888 w 1997094"/>
              <a:gd name="connsiteY23" fmla="*/ 2462710 h 3436871"/>
              <a:gd name="connsiteX24" fmla="*/ 970498 w 1997094"/>
              <a:gd name="connsiteY24" fmla="*/ 2866616 h 3436871"/>
              <a:gd name="connsiteX25" fmla="*/ 1026596 w 1997094"/>
              <a:gd name="connsiteY25" fmla="*/ 2877836 h 3436871"/>
              <a:gd name="connsiteX26" fmla="*/ 1020986 w 1997094"/>
              <a:gd name="connsiteY26" fmla="*/ 3051740 h 3436871"/>
              <a:gd name="connsiteX27" fmla="*/ 1009767 w 1997094"/>
              <a:gd name="connsiteY27" fmla="*/ 3175156 h 3436871"/>
              <a:gd name="connsiteX28" fmla="*/ 1020986 w 1997094"/>
              <a:gd name="connsiteY28" fmla="*/ 3393939 h 3436871"/>
              <a:gd name="connsiteX29" fmla="*/ 1217330 w 1997094"/>
              <a:gd name="connsiteY29" fmla="*/ 3410768 h 3436871"/>
              <a:gd name="connsiteX30" fmla="*/ 1211720 w 1997094"/>
              <a:gd name="connsiteY30" fmla="*/ 3225645 h 3436871"/>
              <a:gd name="connsiteX31" fmla="*/ 1228549 w 1997094"/>
              <a:gd name="connsiteY31" fmla="*/ 3051741 h 3436871"/>
              <a:gd name="connsiteX32" fmla="*/ 1234159 w 1997094"/>
              <a:gd name="connsiteY32" fmla="*/ 2883446 h 3436871"/>
              <a:gd name="connsiteX33" fmla="*/ 1239769 w 1997094"/>
              <a:gd name="connsiteY33" fmla="*/ 2614175 h 3436871"/>
              <a:gd name="connsiteX34" fmla="*/ 1301477 w 1997094"/>
              <a:gd name="connsiteY34" fmla="*/ 2586126 h 3436871"/>
              <a:gd name="connsiteX35" fmla="*/ 1284648 w 1997094"/>
              <a:gd name="connsiteY35" fmla="*/ 2417831 h 3436871"/>
              <a:gd name="connsiteX36" fmla="*/ 1351965 w 1997094"/>
              <a:gd name="connsiteY36" fmla="*/ 2608565 h 3436871"/>
              <a:gd name="connsiteX37" fmla="*/ 1380014 w 1997094"/>
              <a:gd name="connsiteY37" fmla="*/ 3119058 h 3436871"/>
              <a:gd name="connsiteX38" fmla="*/ 1447332 w 1997094"/>
              <a:gd name="connsiteY38" fmla="*/ 3091009 h 3436871"/>
              <a:gd name="connsiteX39" fmla="*/ 1419283 w 1997094"/>
              <a:gd name="connsiteY39" fmla="*/ 2625394 h 3436871"/>
              <a:gd name="connsiteX40" fmla="*/ 1469772 w 1997094"/>
              <a:gd name="connsiteY40" fmla="*/ 2636614 h 3436871"/>
              <a:gd name="connsiteX41" fmla="*/ 1480991 w 1997094"/>
              <a:gd name="connsiteY41" fmla="*/ 3292962 h 3436871"/>
              <a:gd name="connsiteX42" fmla="*/ 1531479 w 1997094"/>
              <a:gd name="connsiteY42" fmla="*/ 3276133 h 3436871"/>
              <a:gd name="connsiteX43" fmla="*/ 1553919 w 1997094"/>
              <a:gd name="connsiteY43" fmla="*/ 2821738 h 3436871"/>
              <a:gd name="connsiteX44" fmla="*/ 1604407 w 1997094"/>
              <a:gd name="connsiteY44" fmla="*/ 2961983 h 3436871"/>
              <a:gd name="connsiteX45" fmla="*/ 1952216 w 1997094"/>
              <a:gd name="connsiteY45" fmla="*/ 2771249 h 3436871"/>
              <a:gd name="connsiteX46" fmla="*/ 1997094 w 1997094"/>
              <a:gd name="connsiteY46" fmla="*/ 2653443 h 3436871"/>
              <a:gd name="connsiteX47" fmla="*/ 1823190 w 1997094"/>
              <a:gd name="connsiteY47" fmla="*/ 2642224 h 3436871"/>
              <a:gd name="connsiteX48" fmla="*/ 1694164 w 1997094"/>
              <a:gd name="connsiteY48" fmla="*/ 2546857 h 3436871"/>
              <a:gd name="connsiteX49" fmla="*/ 1621237 w 1997094"/>
              <a:gd name="connsiteY49" fmla="*/ 2451490 h 3436871"/>
              <a:gd name="connsiteX50" fmla="*/ 1694164 w 1997094"/>
              <a:gd name="connsiteY50" fmla="*/ 2328074 h 3436871"/>
              <a:gd name="connsiteX51" fmla="*/ 1514650 w 1997094"/>
              <a:gd name="connsiteY51" fmla="*/ 2030754 h 3436871"/>
              <a:gd name="connsiteX52" fmla="*/ 1531479 w 1997094"/>
              <a:gd name="connsiteY52" fmla="*/ 1610018 h 3436871"/>
              <a:gd name="connsiteX53" fmla="*/ 1301477 w 1997094"/>
              <a:gd name="connsiteY53" fmla="*/ 1615627 h 3436871"/>
              <a:gd name="connsiteX54" fmla="*/ 1323916 w 1997094"/>
              <a:gd name="connsiteY54" fmla="*/ 1486602 h 3436871"/>
              <a:gd name="connsiteX55" fmla="*/ 1262208 w 1997094"/>
              <a:gd name="connsiteY55" fmla="*/ 1301478 h 3436871"/>
              <a:gd name="connsiteX56" fmla="*/ 1301477 w 1997094"/>
              <a:gd name="connsiteY56" fmla="*/ 1228550 h 3436871"/>
              <a:gd name="connsiteX57" fmla="*/ 1234159 w 1997094"/>
              <a:gd name="connsiteY57" fmla="*/ 1043426 h 3436871"/>
              <a:gd name="connsiteX58" fmla="*/ 1250989 w 1997094"/>
              <a:gd name="connsiteY58" fmla="*/ 847083 h 3436871"/>
              <a:gd name="connsiteX59" fmla="*/ 970498 w 1997094"/>
              <a:gd name="connsiteY59" fmla="*/ 712447 h 3436871"/>
              <a:gd name="connsiteX60" fmla="*/ 1015376 w 1997094"/>
              <a:gd name="connsiteY60" fmla="*/ 622690 h 3436871"/>
              <a:gd name="connsiteX61" fmla="*/ 1150012 w 1997094"/>
              <a:gd name="connsiteY61" fmla="*/ 482445 h 3436871"/>
              <a:gd name="connsiteX62" fmla="*/ 1166841 w 1997094"/>
              <a:gd name="connsiteY62" fmla="*/ 314150 h 3436871"/>
              <a:gd name="connsiteX63" fmla="*/ 1161232 w 1997094"/>
              <a:gd name="connsiteY63" fmla="*/ 196344 h 3436871"/>
              <a:gd name="connsiteX64" fmla="*/ 1065865 w 1997094"/>
              <a:gd name="connsiteY64" fmla="*/ 117807 h 3436871"/>
              <a:gd name="connsiteX65" fmla="*/ 998547 w 1997094"/>
              <a:gd name="connsiteY65" fmla="*/ 72928 h 3436871"/>
              <a:gd name="connsiteX66" fmla="*/ 920010 w 1997094"/>
              <a:gd name="connsiteY66" fmla="*/ 0 h 3436871"/>
              <a:gd name="connsiteX0" fmla="*/ 920010 w 1997094"/>
              <a:gd name="connsiteY0" fmla="*/ 0 h 3436871"/>
              <a:gd name="connsiteX1" fmla="*/ 779764 w 1997094"/>
              <a:gd name="connsiteY1" fmla="*/ 117807 h 3436871"/>
              <a:gd name="connsiteX2" fmla="*/ 751715 w 1997094"/>
              <a:gd name="connsiteY2" fmla="*/ 224393 h 3436871"/>
              <a:gd name="connsiteX3" fmla="*/ 656348 w 1997094"/>
              <a:gd name="connsiteY3" fmla="*/ 403907 h 3436871"/>
              <a:gd name="connsiteX4" fmla="*/ 656348 w 1997094"/>
              <a:gd name="connsiteY4" fmla="*/ 460005 h 3436871"/>
              <a:gd name="connsiteX5" fmla="*/ 673178 w 1997094"/>
              <a:gd name="connsiteY5" fmla="*/ 544153 h 3436871"/>
              <a:gd name="connsiteX6" fmla="*/ 448785 w 1997094"/>
              <a:gd name="connsiteY6" fmla="*/ 656349 h 3436871"/>
              <a:gd name="connsiteX7" fmla="*/ 263661 w 1997094"/>
              <a:gd name="connsiteY7" fmla="*/ 673178 h 3436871"/>
              <a:gd name="connsiteX8" fmla="*/ 218783 w 1997094"/>
              <a:gd name="connsiteY8" fmla="*/ 948059 h 3436871"/>
              <a:gd name="connsiteX9" fmla="*/ 168294 w 1997094"/>
              <a:gd name="connsiteY9" fmla="*/ 1082695 h 3436871"/>
              <a:gd name="connsiteX10" fmla="*/ 72927 w 1997094"/>
              <a:gd name="connsiteY10" fmla="*/ 1211721 h 3436871"/>
              <a:gd name="connsiteX11" fmla="*/ 0 w 1997094"/>
              <a:gd name="connsiteY11" fmla="*/ 1346356 h 3436871"/>
              <a:gd name="connsiteX12" fmla="*/ 134635 w 1997094"/>
              <a:gd name="connsiteY12" fmla="*/ 1705384 h 3436871"/>
              <a:gd name="connsiteX13" fmla="*/ 241222 w 1997094"/>
              <a:gd name="connsiteY13" fmla="*/ 1778312 h 3436871"/>
              <a:gd name="connsiteX14" fmla="*/ 291710 w 1997094"/>
              <a:gd name="connsiteY14" fmla="*/ 1744653 h 3436871"/>
              <a:gd name="connsiteX15" fmla="*/ 336589 w 1997094"/>
              <a:gd name="connsiteY15" fmla="*/ 1800751 h 3436871"/>
              <a:gd name="connsiteX16" fmla="*/ 370248 w 1997094"/>
              <a:gd name="connsiteY16" fmla="*/ 3141497 h 3436871"/>
              <a:gd name="connsiteX17" fmla="*/ 426346 w 1997094"/>
              <a:gd name="connsiteY17" fmla="*/ 3141497 h 3436871"/>
              <a:gd name="connsiteX18" fmla="*/ 431956 w 1997094"/>
              <a:gd name="connsiteY18" fmla="*/ 2423441 h 3436871"/>
              <a:gd name="connsiteX19" fmla="*/ 482444 w 1997094"/>
              <a:gd name="connsiteY19" fmla="*/ 2434660 h 3436871"/>
              <a:gd name="connsiteX20" fmla="*/ 493664 w 1997094"/>
              <a:gd name="connsiteY20" fmla="*/ 2928324 h 3436871"/>
              <a:gd name="connsiteX21" fmla="*/ 566591 w 1997094"/>
              <a:gd name="connsiteY21" fmla="*/ 2933934 h 3436871"/>
              <a:gd name="connsiteX22" fmla="*/ 572201 w 1997094"/>
              <a:gd name="connsiteY22" fmla="*/ 2457100 h 3436871"/>
              <a:gd name="connsiteX23" fmla="*/ 964888 w 1997094"/>
              <a:gd name="connsiteY23" fmla="*/ 2462710 h 3436871"/>
              <a:gd name="connsiteX24" fmla="*/ 970498 w 1997094"/>
              <a:gd name="connsiteY24" fmla="*/ 2866616 h 3436871"/>
              <a:gd name="connsiteX25" fmla="*/ 1026596 w 1997094"/>
              <a:gd name="connsiteY25" fmla="*/ 2877836 h 3436871"/>
              <a:gd name="connsiteX26" fmla="*/ 1020986 w 1997094"/>
              <a:gd name="connsiteY26" fmla="*/ 3051740 h 3436871"/>
              <a:gd name="connsiteX27" fmla="*/ 1009767 w 1997094"/>
              <a:gd name="connsiteY27" fmla="*/ 3175156 h 3436871"/>
              <a:gd name="connsiteX28" fmla="*/ 1020986 w 1997094"/>
              <a:gd name="connsiteY28" fmla="*/ 3393939 h 3436871"/>
              <a:gd name="connsiteX29" fmla="*/ 1217330 w 1997094"/>
              <a:gd name="connsiteY29" fmla="*/ 3410768 h 3436871"/>
              <a:gd name="connsiteX30" fmla="*/ 1211720 w 1997094"/>
              <a:gd name="connsiteY30" fmla="*/ 3225645 h 3436871"/>
              <a:gd name="connsiteX31" fmla="*/ 1228549 w 1997094"/>
              <a:gd name="connsiteY31" fmla="*/ 3051741 h 3436871"/>
              <a:gd name="connsiteX32" fmla="*/ 1211720 w 1997094"/>
              <a:gd name="connsiteY32" fmla="*/ 2922714 h 3436871"/>
              <a:gd name="connsiteX33" fmla="*/ 1234159 w 1997094"/>
              <a:gd name="connsiteY33" fmla="*/ 2883446 h 3436871"/>
              <a:gd name="connsiteX34" fmla="*/ 1239769 w 1997094"/>
              <a:gd name="connsiteY34" fmla="*/ 2614175 h 3436871"/>
              <a:gd name="connsiteX35" fmla="*/ 1301477 w 1997094"/>
              <a:gd name="connsiteY35" fmla="*/ 2586126 h 3436871"/>
              <a:gd name="connsiteX36" fmla="*/ 1284648 w 1997094"/>
              <a:gd name="connsiteY36" fmla="*/ 2417831 h 3436871"/>
              <a:gd name="connsiteX37" fmla="*/ 1351965 w 1997094"/>
              <a:gd name="connsiteY37" fmla="*/ 2608565 h 3436871"/>
              <a:gd name="connsiteX38" fmla="*/ 1380014 w 1997094"/>
              <a:gd name="connsiteY38" fmla="*/ 3119058 h 3436871"/>
              <a:gd name="connsiteX39" fmla="*/ 1447332 w 1997094"/>
              <a:gd name="connsiteY39" fmla="*/ 3091009 h 3436871"/>
              <a:gd name="connsiteX40" fmla="*/ 1419283 w 1997094"/>
              <a:gd name="connsiteY40" fmla="*/ 2625394 h 3436871"/>
              <a:gd name="connsiteX41" fmla="*/ 1469772 w 1997094"/>
              <a:gd name="connsiteY41" fmla="*/ 2636614 h 3436871"/>
              <a:gd name="connsiteX42" fmla="*/ 1480991 w 1997094"/>
              <a:gd name="connsiteY42" fmla="*/ 3292962 h 3436871"/>
              <a:gd name="connsiteX43" fmla="*/ 1531479 w 1997094"/>
              <a:gd name="connsiteY43" fmla="*/ 3276133 h 3436871"/>
              <a:gd name="connsiteX44" fmla="*/ 1553919 w 1997094"/>
              <a:gd name="connsiteY44" fmla="*/ 2821738 h 3436871"/>
              <a:gd name="connsiteX45" fmla="*/ 1604407 w 1997094"/>
              <a:gd name="connsiteY45" fmla="*/ 2961983 h 3436871"/>
              <a:gd name="connsiteX46" fmla="*/ 1952216 w 1997094"/>
              <a:gd name="connsiteY46" fmla="*/ 2771249 h 3436871"/>
              <a:gd name="connsiteX47" fmla="*/ 1997094 w 1997094"/>
              <a:gd name="connsiteY47" fmla="*/ 2653443 h 3436871"/>
              <a:gd name="connsiteX48" fmla="*/ 1823190 w 1997094"/>
              <a:gd name="connsiteY48" fmla="*/ 2642224 h 3436871"/>
              <a:gd name="connsiteX49" fmla="*/ 1694164 w 1997094"/>
              <a:gd name="connsiteY49" fmla="*/ 2546857 h 3436871"/>
              <a:gd name="connsiteX50" fmla="*/ 1621237 w 1997094"/>
              <a:gd name="connsiteY50" fmla="*/ 2451490 h 3436871"/>
              <a:gd name="connsiteX51" fmla="*/ 1694164 w 1997094"/>
              <a:gd name="connsiteY51" fmla="*/ 2328074 h 3436871"/>
              <a:gd name="connsiteX52" fmla="*/ 1514650 w 1997094"/>
              <a:gd name="connsiteY52" fmla="*/ 2030754 h 3436871"/>
              <a:gd name="connsiteX53" fmla="*/ 1531479 w 1997094"/>
              <a:gd name="connsiteY53" fmla="*/ 1610018 h 3436871"/>
              <a:gd name="connsiteX54" fmla="*/ 1301477 w 1997094"/>
              <a:gd name="connsiteY54" fmla="*/ 1615627 h 3436871"/>
              <a:gd name="connsiteX55" fmla="*/ 1323916 w 1997094"/>
              <a:gd name="connsiteY55" fmla="*/ 1486602 h 3436871"/>
              <a:gd name="connsiteX56" fmla="*/ 1262208 w 1997094"/>
              <a:gd name="connsiteY56" fmla="*/ 1301478 h 3436871"/>
              <a:gd name="connsiteX57" fmla="*/ 1301477 w 1997094"/>
              <a:gd name="connsiteY57" fmla="*/ 1228550 h 3436871"/>
              <a:gd name="connsiteX58" fmla="*/ 1234159 w 1997094"/>
              <a:gd name="connsiteY58" fmla="*/ 1043426 h 3436871"/>
              <a:gd name="connsiteX59" fmla="*/ 1250989 w 1997094"/>
              <a:gd name="connsiteY59" fmla="*/ 847083 h 3436871"/>
              <a:gd name="connsiteX60" fmla="*/ 970498 w 1997094"/>
              <a:gd name="connsiteY60" fmla="*/ 712447 h 3436871"/>
              <a:gd name="connsiteX61" fmla="*/ 1015376 w 1997094"/>
              <a:gd name="connsiteY61" fmla="*/ 622690 h 3436871"/>
              <a:gd name="connsiteX62" fmla="*/ 1150012 w 1997094"/>
              <a:gd name="connsiteY62" fmla="*/ 482445 h 3436871"/>
              <a:gd name="connsiteX63" fmla="*/ 1166841 w 1997094"/>
              <a:gd name="connsiteY63" fmla="*/ 314150 h 3436871"/>
              <a:gd name="connsiteX64" fmla="*/ 1161232 w 1997094"/>
              <a:gd name="connsiteY64" fmla="*/ 196344 h 3436871"/>
              <a:gd name="connsiteX65" fmla="*/ 1065865 w 1997094"/>
              <a:gd name="connsiteY65" fmla="*/ 117807 h 3436871"/>
              <a:gd name="connsiteX66" fmla="*/ 998547 w 1997094"/>
              <a:gd name="connsiteY66" fmla="*/ 72928 h 3436871"/>
              <a:gd name="connsiteX67" fmla="*/ 920010 w 1997094"/>
              <a:gd name="connsiteY67" fmla="*/ 0 h 3436871"/>
              <a:gd name="connsiteX0" fmla="*/ 920010 w 1997094"/>
              <a:gd name="connsiteY0" fmla="*/ 0 h 3436871"/>
              <a:gd name="connsiteX1" fmla="*/ 779764 w 1997094"/>
              <a:gd name="connsiteY1" fmla="*/ 117807 h 3436871"/>
              <a:gd name="connsiteX2" fmla="*/ 751715 w 1997094"/>
              <a:gd name="connsiteY2" fmla="*/ 224393 h 3436871"/>
              <a:gd name="connsiteX3" fmla="*/ 656348 w 1997094"/>
              <a:gd name="connsiteY3" fmla="*/ 403907 h 3436871"/>
              <a:gd name="connsiteX4" fmla="*/ 656348 w 1997094"/>
              <a:gd name="connsiteY4" fmla="*/ 460005 h 3436871"/>
              <a:gd name="connsiteX5" fmla="*/ 673178 w 1997094"/>
              <a:gd name="connsiteY5" fmla="*/ 544153 h 3436871"/>
              <a:gd name="connsiteX6" fmla="*/ 448785 w 1997094"/>
              <a:gd name="connsiteY6" fmla="*/ 656349 h 3436871"/>
              <a:gd name="connsiteX7" fmla="*/ 263661 w 1997094"/>
              <a:gd name="connsiteY7" fmla="*/ 673178 h 3436871"/>
              <a:gd name="connsiteX8" fmla="*/ 218783 w 1997094"/>
              <a:gd name="connsiteY8" fmla="*/ 948059 h 3436871"/>
              <a:gd name="connsiteX9" fmla="*/ 168294 w 1997094"/>
              <a:gd name="connsiteY9" fmla="*/ 1082695 h 3436871"/>
              <a:gd name="connsiteX10" fmla="*/ 72927 w 1997094"/>
              <a:gd name="connsiteY10" fmla="*/ 1211721 h 3436871"/>
              <a:gd name="connsiteX11" fmla="*/ 0 w 1997094"/>
              <a:gd name="connsiteY11" fmla="*/ 1346356 h 3436871"/>
              <a:gd name="connsiteX12" fmla="*/ 134635 w 1997094"/>
              <a:gd name="connsiteY12" fmla="*/ 1705384 h 3436871"/>
              <a:gd name="connsiteX13" fmla="*/ 241222 w 1997094"/>
              <a:gd name="connsiteY13" fmla="*/ 1778312 h 3436871"/>
              <a:gd name="connsiteX14" fmla="*/ 291710 w 1997094"/>
              <a:gd name="connsiteY14" fmla="*/ 1744653 h 3436871"/>
              <a:gd name="connsiteX15" fmla="*/ 336589 w 1997094"/>
              <a:gd name="connsiteY15" fmla="*/ 1800751 h 3436871"/>
              <a:gd name="connsiteX16" fmla="*/ 370248 w 1997094"/>
              <a:gd name="connsiteY16" fmla="*/ 3141497 h 3436871"/>
              <a:gd name="connsiteX17" fmla="*/ 426346 w 1997094"/>
              <a:gd name="connsiteY17" fmla="*/ 3141497 h 3436871"/>
              <a:gd name="connsiteX18" fmla="*/ 431956 w 1997094"/>
              <a:gd name="connsiteY18" fmla="*/ 2423441 h 3436871"/>
              <a:gd name="connsiteX19" fmla="*/ 482444 w 1997094"/>
              <a:gd name="connsiteY19" fmla="*/ 2434660 h 3436871"/>
              <a:gd name="connsiteX20" fmla="*/ 493664 w 1997094"/>
              <a:gd name="connsiteY20" fmla="*/ 2928324 h 3436871"/>
              <a:gd name="connsiteX21" fmla="*/ 566591 w 1997094"/>
              <a:gd name="connsiteY21" fmla="*/ 2933934 h 3436871"/>
              <a:gd name="connsiteX22" fmla="*/ 572201 w 1997094"/>
              <a:gd name="connsiteY22" fmla="*/ 2457100 h 3436871"/>
              <a:gd name="connsiteX23" fmla="*/ 964888 w 1997094"/>
              <a:gd name="connsiteY23" fmla="*/ 2462710 h 3436871"/>
              <a:gd name="connsiteX24" fmla="*/ 970498 w 1997094"/>
              <a:gd name="connsiteY24" fmla="*/ 2866616 h 3436871"/>
              <a:gd name="connsiteX25" fmla="*/ 1026596 w 1997094"/>
              <a:gd name="connsiteY25" fmla="*/ 2877836 h 3436871"/>
              <a:gd name="connsiteX26" fmla="*/ 1020986 w 1997094"/>
              <a:gd name="connsiteY26" fmla="*/ 3051740 h 3436871"/>
              <a:gd name="connsiteX27" fmla="*/ 1009767 w 1997094"/>
              <a:gd name="connsiteY27" fmla="*/ 3175156 h 3436871"/>
              <a:gd name="connsiteX28" fmla="*/ 1020986 w 1997094"/>
              <a:gd name="connsiteY28" fmla="*/ 3393939 h 3436871"/>
              <a:gd name="connsiteX29" fmla="*/ 1217330 w 1997094"/>
              <a:gd name="connsiteY29" fmla="*/ 3410768 h 3436871"/>
              <a:gd name="connsiteX30" fmla="*/ 1211720 w 1997094"/>
              <a:gd name="connsiteY30" fmla="*/ 3225645 h 3436871"/>
              <a:gd name="connsiteX31" fmla="*/ 1228549 w 1997094"/>
              <a:gd name="connsiteY31" fmla="*/ 3051741 h 3436871"/>
              <a:gd name="connsiteX32" fmla="*/ 1211720 w 1997094"/>
              <a:gd name="connsiteY32" fmla="*/ 2922714 h 3436871"/>
              <a:gd name="connsiteX33" fmla="*/ 1234159 w 1997094"/>
              <a:gd name="connsiteY33" fmla="*/ 2883446 h 3436871"/>
              <a:gd name="connsiteX34" fmla="*/ 1250988 w 1997094"/>
              <a:gd name="connsiteY34" fmla="*/ 2664663 h 3436871"/>
              <a:gd name="connsiteX35" fmla="*/ 1301477 w 1997094"/>
              <a:gd name="connsiteY35" fmla="*/ 2586126 h 3436871"/>
              <a:gd name="connsiteX36" fmla="*/ 1284648 w 1997094"/>
              <a:gd name="connsiteY36" fmla="*/ 2417831 h 3436871"/>
              <a:gd name="connsiteX37" fmla="*/ 1351965 w 1997094"/>
              <a:gd name="connsiteY37" fmla="*/ 2608565 h 3436871"/>
              <a:gd name="connsiteX38" fmla="*/ 1380014 w 1997094"/>
              <a:gd name="connsiteY38" fmla="*/ 3119058 h 3436871"/>
              <a:gd name="connsiteX39" fmla="*/ 1447332 w 1997094"/>
              <a:gd name="connsiteY39" fmla="*/ 3091009 h 3436871"/>
              <a:gd name="connsiteX40" fmla="*/ 1419283 w 1997094"/>
              <a:gd name="connsiteY40" fmla="*/ 2625394 h 3436871"/>
              <a:gd name="connsiteX41" fmla="*/ 1469772 w 1997094"/>
              <a:gd name="connsiteY41" fmla="*/ 2636614 h 3436871"/>
              <a:gd name="connsiteX42" fmla="*/ 1480991 w 1997094"/>
              <a:gd name="connsiteY42" fmla="*/ 3292962 h 3436871"/>
              <a:gd name="connsiteX43" fmla="*/ 1531479 w 1997094"/>
              <a:gd name="connsiteY43" fmla="*/ 3276133 h 3436871"/>
              <a:gd name="connsiteX44" fmla="*/ 1553919 w 1997094"/>
              <a:gd name="connsiteY44" fmla="*/ 2821738 h 3436871"/>
              <a:gd name="connsiteX45" fmla="*/ 1604407 w 1997094"/>
              <a:gd name="connsiteY45" fmla="*/ 2961983 h 3436871"/>
              <a:gd name="connsiteX46" fmla="*/ 1952216 w 1997094"/>
              <a:gd name="connsiteY46" fmla="*/ 2771249 h 3436871"/>
              <a:gd name="connsiteX47" fmla="*/ 1997094 w 1997094"/>
              <a:gd name="connsiteY47" fmla="*/ 2653443 h 3436871"/>
              <a:gd name="connsiteX48" fmla="*/ 1823190 w 1997094"/>
              <a:gd name="connsiteY48" fmla="*/ 2642224 h 3436871"/>
              <a:gd name="connsiteX49" fmla="*/ 1694164 w 1997094"/>
              <a:gd name="connsiteY49" fmla="*/ 2546857 h 3436871"/>
              <a:gd name="connsiteX50" fmla="*/ 1621237 w 1997094"/>
              <a:gd name="connsiteY50" fmla="*/ 2451490 h 3436871"/>
              <a:gd name="connsiteX51" fmla="*/ 1694164 w 1997094"/>
              <a:gd name="connsiteY51" fmla="*/ 2328074 h 3436871"/>
              <a:gd name="connsiteX52" fmla="*/ 1514650 w 1997094"/>
              <a:gd name="connsiteY52" fmla="*/ 2030754 h 3436871"/>
              <a:gd name="connsiteX53" fmla="*/ 1531479 w 1997094"/>
              <a:gd name="connsiteY53" fmla="*/ 1610018 h 3436871"/>
              <a:gd name="connsiteX54" fmla="*/ 1301477 w 1997094"/>
              <a:gd name="connsiteY54" fmla="*/ 1615627 h 3436871"/>
              <a:gd name="connsiteX55" fmla="*/ 1323916 w 1997094"/>
              <a:gd name="connsiteY55" fmla="*/ 1486602 h 3436871"/>
              <a:gd name="connsiteX56" fmla="*/ 1262208 w 1997094"/>
              <a:gd name="connsiteY56" fmla="*/ 1301478 h 3436871"/>
              <a:gd name="connsiteX57" fmla="*/ 1301477 w 1997094"/>
              <a:gd name="connsiteY57" fmla="*/ 1228550 h 3436871"/>
              <a:gd name="connsiteX58" fmla="*/ 1234159 w 1997094"/>
              <a:gd name="connsiteY58" fmla="*/ 1043426 h 3436871"/>
              <a:gd name="connsiteX59" fmla="*/ 1250989 w 1997094"/>
              <a:gd name="connsiteY59" fmla="*/ 847083 h 3436871"/>
              <a:gd name="connsiteX60" fmla="*/ 970498 w 1997094"/>
              <a:gd name="connsiteY60" fmla="*/ 712447 h 3436871"/>
              <a:gd name="connsiteX61" fmla="*/ 1015376 w 1997094"/>
              <a:gd name="connsiteY61" fmla="*/ 622690 h 3436871"/>
              <a:gd name="connsiteX62" fmla="*/ 1150012 w 1997094"/>
              <a:gd name="connsiteY62" fmla="*/ 482445 h 3436871"/>
              <a:gd name="connsiteX63" fmla="*/ 1166841 w 1997094"/>
              <a:gd name="connsiteY63" fmla="*/ 314150 h 3436871"/>
              <a:gd name="connsiteX64" fmla="*/ 1161232 w 1997094"/>
              <a:gd name="connsiteY64" fmla="*/ 196344 h 3436871"/>
              <a:gd name="connsiteX65" fmla="*/ 1065865 w 1997094"/>
              <a:gd name="connsiteY65" fmla="*/ 117807 h 3436871"/>
              <a:gd name="connsiteX66" fmla="*/ 998547 w 1997094"/>
              <a:gd name="connsiteY66" fmla="*/ 72928 h 3436871"/>
              <a:gd name="connsiteX67" fmla="*/ 920010 w 1997094"/>
              <a:gd name="connsiteY67" fmla="*/ 0 h 3436871"/>
              <a:gd name="connsiteX0" fmla="*/ 920010 w 1997094"/>
              <a:gd name="connsiteY0" fmla="*/ 0 h 3436871"/>
              <a:gd name="connsiteX1" fmla="*/ 779764 w 1997094"/>
              <a:gd name="connsiteY1" fmla="*/ 117807 h 3436871"/>
              <a:gd name="connsiteX2" fmla="*/ 751715 w 1997094"/>
              <a:gd name="connsiteY2" fmla="*/ 224393 h 3436871"/>
              <a:gd name="connsiteX3" fmla="*/ 656348 w 1997094"/>
              <a:gd name="connsiteY3" fmla="*/ 403907 h 3436871"/>
              <a:gd name="connsiteX4" fmla="*/ 656348 w 1997094"/>
              <a:gd name="connsiteY4" fmla="*/ 460005 h 3436871"/>
              <a:gd name="connsiteX5" fmla="*/ 673178 w 1997094"/>
              <a:gd name="connsiteY5" fmla="*/ 544153 h 3436871"/>
              <a:gd name="connsiteX6" fmla="*/ 448785 w 1997094"/>
              <a:gd name="connsiteY6" fmla="*/ 656349 h 3436871"/>
              <a:gd name="connsiteX7" fmla="*/ 263661 w 1997094"/>
              <a:gd name="connsiteY7" fmla="*/ 673178 h 3436871"/>
              <a:gd name="connsiteX8" fmla="*/ 218783 w 1997094"/>
              <a:gd name="connsiteY8" fmla="*/ 948059 h 3436871"/>
              <a:gd name="connsiteX9" fmla="*/ 168294 w 1997094"/>
              <a:gd name="connsiteY9" fmla="*/ 1082695 h 3436871"/>
              <a:gd name="connsiteX10" fmla="*/ 72927 w 1997094"/>
              <a:gd name="connsiteY10" fmla="*/ 1211721 h 3436871"/>
              <a:gd name="connsiteX11" fmla="*/ 0 w 1997094"/>
              <a:gd name="connsiteY11" fmla="*/ 1346356 h 3436871"/>
              <a:gd name="connsiteX12" fmla="*/ 134635 w 1997094"/>
              <a:gd name="connsiteY12" fmla="*/ 1705384 h 3436871"/>
              <a:gd name="connsiteX13" fmla="*/ 241222 w 1997094"/>
              <a:gd name="connsiteY13" fmla="*/ 1778312 h 3436871"/>
              <a:gd name="connsiteX14" fmla="*/ 291710 w 1997094"/>
              <a:gd name="connsiteY14" fmla="*/ 1744653 h 3436871"/>
              <a:gd name="connsiteX15" fmla="*/ 336589 w 1997094"/>
              <a:gd name="connsiteY15" fmla="*/ 1800751 h 3436871"/>
              <a:gd name="connsiteX16" fmla="*/ 370248 w 1997094"/>
              <a:gd name="connsiteY16" fmla="*/ 3141497 h 3436871"/>
              <a:gd name="connsiteX17" fmla="*/ 426346 w 1997094"/>
              <a:gd name="connsiteY17" fmla="*/ 3141497 h 3436871"/>
              <a:gd name="connsiteX18" fmla="*/ 431956 w 1997094"/>
              <a:gd name="connsiteY18" fmla="*/ 2423441 h 3436871"/>
              <a:gd name="connsiteX19" fmla="*/ 482444 w 1997094"/>
              <a:gd name="connsiteY19" fmla="*/ 2434660 h 3436871"/>
              <a:gd name="connsiteX20" fmla="*/ 493664 w 1997094"/>
              <a:gd name="connsiteY20" fmla="*/ 2928324 h 3436871"/>
              <a:gd name="connsiteX21" fmla="*/ 566591 w 1997094"/>
              <a:gd name="connsiteY21" fmla="*/ 2933934 h 3436871"/>
              <a:gd name="connsiteX22" fmla="*/ 572201 w 1997094"/>
              <a:gd name="connsiteY22" fmla="*/ 2457100 h 3436871"/>
              <a:gd name="connsiteX23" fmla="*/ 964888 w 1997094"/>
              <a:gd name="connsiteY23" fmla="*/ 2462710 h 3436871"/>
              <a:gd name="connsiteX24" fmla="*/ 970498 w 1997094"/>
              <a:gd name="connsiteY24" fmla="*/ 2866616 h 3436871"/>
              <a:gd name="connsiteX25" fmla="*/ 1026596 w 1997094"/>
              <a:gd name="connsiteY25" fmla="*/ 2877836 h 3436871"/>
              <a:gd name="connsiteX26" fmla="*/ 1020986 w 1997094"/>
              <a:gd name="connsiteY26" fmla="*/ 3051740 h 3436871"/>
              <a:gd name="connsiteX27" fmla="*/ 1009767 w 1997094"/>
              <a:gd name="connsiteY27" fmla="*/ 3175156 h 3436871"/>
              <a:gd name="connsiteX28" fmla="*/ 1020986 w 1997094"/>
              <a:gd name="connsiteY28" fmla="*/ 3393939 h 3436871"/>
              <a:gd name="connsiteX29" fmla="*/ 1217330 w 1997094"/>
              <a:gd name="connsiteY29" fmla="*/ 3410768 h 3436871"/>
              <a:gd name="connsiteX30" fmla="*/ 1211720 w 1997094"/>
              <a:gd name="connsiteY30" fmla="*/ 3225645 h 3436871"/>
              <a:gd name="connsiteX31" fmla="*/ 1228549 w 1997094"/>
              <a:gd name="connsiteY31" fmla="*/ 3051741 h 3436871"/>
              <a:gd name="connsiteX32" fmla="*/ 1211720 w 1997094"/>
              <a:gd name="connsiteY32" fmla="*/ 2922714 h 3436871"/>
              <a:gd name="connsiteX33" fmla="*/ 1234159 w 1997094"/>
              <a:gd name="connsiteY33" fmla="*/ 2883446 h 3436871"/>
              <a:gd name="connsiteX34" fmla="*/ 1250988 w 1997094"/>
              <a:gd name="connsiteY34" fmla="*/ 2664663 h 3436871"/>
              <a:gd name="connsiteX35" fmla="*/ 1256599 w 1997094"/>
              <a:gd name="connsiteY35" fmla="*/ 2552467 h 3436871"/>
              <a:gd name="connsiteX36" fmla="*/ 1284648 w 1997094"/>
              <a:gd name="connsiteY36" fmla="*/ 2417831 h 3436871"/>
              <a:gd name="connsiteX37" fmla="*/ 1351965 w 1997094"/>
              <a:gd name="connsiteY37" fmla="*/ 2608565 h 3436871"/>
              <a:gd name="connsiteX38" fmla="*/ 1380014 w 1997094"/>
              <a:gd name="connsiteY38" fmla="*/ 3119058 h 3436871"/>
              <a:gd name="connsiteX39" fmla="*/ 1447332 w 1997094"/>
              <a:gd name="connsiteY39" fmla="*/ 3091009 h 3436871"/>
              <a:gd name="connsiteX40" fmla="*/ 1419283 w 1997094"/>
              <a:gd name="connsiteY40" fmla="*/ 2625394 h 3436871"/>
              <a:gd name="connsiteX41" fmla="*/ 1469772 w 1997094"/>
              <a:gd name="connsiteY41" fmla="*/ 2636614 h 3436871"/>
              <a:gd name="connsiteX42" fmla="*/ 1480991 w 1997094"/>
              <a:gd name="connsiteY42" fmla="*/ 3292962 h 3436871"/>
              <a:gd name="connsiteX43" fmla="*/ 1531479 w 1997094"/>
              <a:gd name="connsiteY43" fmla="*/ 3276133 h 3436871"/>
              <a:gd name="connsiteX44" fmla="*/ 1553919 w 1997094"/>
              <a:gd name="connsiteY44" fmla="*/ 2821738 h 3436871"/>
              <a:gd name="connsiteX45" fmla="*/ 1604407 w 1997094"/>
              <a:gd name="connsiteY45" fmla="*/ 2961983 h 3436871"/>
              <a:gd name="connsiteX46" fmla="*/ 1952216 w 1997094"/>
              <a:gd name="connsiteY46" fmla="*/ 2771249 h 3436871"/>
              <a:gd name="connsiteX47" fmla="*/ 1997094 w 1997094"/>
              <a:gd name="connsiteY47" fmla="*/ 2653443 h 3436871"/>
              <a:gd name="connsiteX48" fmla="*/ 1823190 w 1997094"/>
              <a:gd name="connsiteY48" fmla="*/ 2642224 h 3436871"/>
              <a:gd name="connsiteX49" fmla="*/ 1694164 w 1997094"/>
              <a:gd name="connsiteY49" fmla="*/ 2546857 h 3436871"/>
              <a:gd name="connsiteX50" fmla="*/ 1621237 w 1997094"/>
              <a:gd name="connsiteY50" fmla="*/ 2451490 h 3436871"/>
              <a:gd name="connsiteX51" fmla="*/ 1694164 w 1997094"/>
              <a:gd name="connsiteY51" fmla="*/ 2328074 h 3436871"/>
              <a:gd name="connsiteX52" fmla="*/ 1514650 w 1997094"/>
              <a:gd name="connsiteY52" fmla="*/ 2030754 h 3436871"/>
              <a:gd name="connsiteX53" fmla="*/ 1531479 w 1997094"/>
              <a:gd name="connsiteY53" fmla="*/ 1610018 h 3436871"/>
              <a:gd name="connsiteX54" fmla="*/ 1301477 w 1997094"/>
              <a:gd name="connsiteY54" fmla="*/ 1615627 h 3436871"/>
              <a:gd name="connsiteX55" fmla="*/ 1323916 w 1997094"/>
              <a:gd name="connsiteY55" fmla="*/ 1486602 h 3436871"/>
              <a:gd name="connsiteX56" fmla="*/ 1262208 w 1997094"/>
              <a:gd name="connsiteY56" fmla="*/ 1301478 h 3436871"/>
              <a:gd name="connsiteX57" fmla="*/ 1301477 w 1997094"/>
              <a:gd name="connsiteY57" fmla="*/ 1228550 h 3436871"/>
              <a:gd name="connsiteX58" fmla="*/ 1234159 w 1997094"/>
              <a:gd name="connsiteY58" fmla="*/ 1043426 h 3436871"/>
              <a:gd name="connsiteX59" fmla="*/ 1250989 w 1997094"/>
              <a:gd name="connsiteY59" fmla="*/ 847083 h 3436871"/>
              <a:gd name="connsiteX60" fmla="*/ 970498 w 1997094"/>
              <a:gd name="connsiteY60" fmla="*/ 712447 h 3436871"/>
              <a:gd name="connsiteX61" fmla="*/ 1015376 w 1997094"/>
              <a:gd name="connsiteY61" fmla="*/ 622690 h 3436871"/>
              <a:gd name="connsiteX62" fmla="*/ 1150012 w 1997094"/>
              <a:gd name="connsiteY62" fmla="*/ 482445 h 3436871"/>
              <a:gd name="connsiteX63" fmla="*/ 1166841 w 1997094"/>
              <a:gd name="connsiteY63" fmla="*/ 314150 h 3436871"/>
              <a:gd name="connsiteX64" fmla="*/ 1161232 w 1997094"/>
              <a:gd name="connsiteY64" fmla="*/ 196344 h 3436871"/>
              <a:gd name="connsiteX65" fmla="*/ 1065865 w 1997094"/>
              <a:gd name="connsiteY65" fmla="*/ 117807 h 3436871"/>
              <a:gd name="connsiteX66" fmla="*/ 998547 w 1997094"/>
              <a:gd name="connsiteY66" fmla="*/ 72928 h 3436871"/>
              <a:gd name="connsiteX67" fmla="*/ 920010 w 1997094"/>
              <a:gd name="connsiteY67" fmla="*/ 0 h 3436871"/>
              <a:gd name="connsiteX0" fmla="*/ 920010 w 1997094"/>
              <a:gd name="connsiteY0" fmla="*/ 0 h 3436871"/>
              <a:gd name="connsiteX1" fmla="*/ 779764 w 1997094"/>
              <a:gd name="connsiteY1" fmla="*/ 117807 h 3436871"/>
              <a:gd name="connsiteX2" fmla="*/ 751715 w 1997094"/>
              <a:gd name="connsiteY2" fmla="*/ 224393 h 3436871"/>
              <a:gd name="connsiteX3" fmla="*/ 656348 w 1997094"/>
              <a:gd name="connsiteY3" fmla="*/ 403907 h 3436871"/>
              <a:gd name="connsiteX4" fmla="*/ 656348 w 1997094"/>
              <a:gd name="connsiteY4" fmla="*/ 460005 h 3436871"/>
              <a:gd name="connsiteX5" fmla="*/ 673178 w 1997094"/>
              <a:gd name="connsiteY5" fmla="*/ 544153 h 3436871"/>
              <a:gd name="connsiteX6" fmla="*/ 448785 w 1997094"/>
              <a:gd name="connsiteY6" fmla="*/ 656349 h 3436871"/>
              <a:gd name="connsiteX7" fmla="*/ 263661 w 1997094"/>
              <a:gd name="connsiteY7" fmla="*/ 673178 h 3436871"/>
              <a:gd name="connsiteX8" fmla="*/ 218783 w 1997094"/>
              <a:gd name="connsiteY8" fmla="*/ 948059 h 3436871"/>
              <a:gd name="connsiteX9" fmla="*/ 168294 w 1997094"/>
              <a:gd name="connsiteY9" fmla="*/ 1082695 h 3436871"/>
              <a:gd name="connsiteX10" fmla="*/ 72927 w 1997094"/>
              <a:gd name="connsiteY10" fmla="*/ 1211721 h 3436871"/>
              <a:gd name="connsiteX11" fmla="*/ 0 w 1997094"/>
              <a:gd name="connsiteY11" fmla="*/ 1346356 h 3436871"/>
              <a:gd name="connsiteX12" fmla="*/ 134635 w 1997094"/>
              <a:gd name="connsiteY12" fmla="*/ 1705384 h 3436871"/>
              <a:gd name="connsiteX13" fmla="*/ 241222 w 1997094"/>
              <a:gd name="connsiteY13" fmla="*/ 1778312 h 3436871"/>
              <a:gd name="connsiteX14" fmla="*/ 291710 w 1997094"/>
              <a:gd name="connsiteY14" fmla="*/ 1744653 h 3436871"/>
              <a:gd name="connsiteX15" fmla="*/ 336589 w 1997094"/>
              <a:gd name="connsiteY15" fmla="*/ 1800751 h 3436871"/>
              <a:gd name="connsiteX16" fmla="*/ 370248 w 1997094"/>
              <a:gd name="connsiteY16" fmla="*/ 3141497 h 3436871"/>
              <a:gd name="connsiteX17" fmla="*/ 426346 w 1997094"/>
              <a:gd name="connsiteY17" fmla="*/ 3141497 h 3436871"/>
              <a:gd name="connsiteX18" fmla="*/ 431956 w 1997094"/>
              <a:gd name="connsiteY18" fmla="*/ 2423441 h 3436871"/>
              <a:gd name="connsiteX19" fmla="*/ 482444 w 1997094"/>
              <a:gd name="connsiteY19" fmla="*/ 2434660 h 3436871"/>
              <a:gd name="connsiteX20" fmla="*/ 493664 w 1997094"/>
              <a:gd name="connsiteY20" fmla="*/ 2928324 h 3436871"/>
              <a:gd name="connsiteX21" fmla="*/ 566591 w 1997094"/>
              <a:gd name="connsiteY21" fmla="*/ 2933934 h 3436871"/>
              <a:gd name="connsiteX22" fmla="*/ 572201 w 1997094"/>
              <a:gd name="connsiteY22" fmla="*/ 2457100 h 3436871"/>
              <a:gd name="connsiteX23" fmla="*/ 964888 w 1997094"/>
              <a:gd name="connsiteY23" fmla="*/ 2462710 h 3436871"/>
              <a:gd name="connsiteX24" fmla="*/ 970498 w 1997094"/>
              <a:gd name="connsiteY24" fmla="*/ 2866616 h 3436871"/>
              <a:gd name="connsiteX25" fmla="*/ 1026596 w 1997094"/>
              <a:gd name="connsiteY25" fmla="*/ 2877836 h 3436871"/>
              <a:gd name="connsiteX26" fmla="*/ 1020986 w 1997094"/>
              <a:gd name="connsiteY26" fmla="*/ 3051740 h 3436871"/>
              <a:gd name="connsiteX27" fmla="*/ 1009767 w 1997094"/>
              <a:gd name="connsiteY27" fmla="*/ 3175156 h 3436871"/>
              <a:gd name="connsiteX28" fmla="*/ 1020986 w 1997094"/>
              <a:gd name="connsiteY28" fmla="*/ 3393939 h 3436871"/>
              <a:gd name="connsiteX29" fmla="*/ 1217330 w 1997094"/>
              <a:gd name="connsiteY29" fmla="*/ 3410768 h 3436871"/>
              <a:gd name="connsiteX30" fmla="*/ 1211720 w 1997094"/>
              <a:gd name="connsiteY30" fmla="*/ 3225645 h 3436871"/>
              <a:gd name="connsiteX31" fmla="*/ 1228549 w 1997094"/>
              <a:gd name="connsiteY31" fmla="*/ 3051741 h 3436871"/>
              <a:gd name="connsiteX32" fmla="*/ 1211720 w 1997094"/>
              <a:gd name="connsiteY32" fmla="*/ 2922714 h 3436871"/>
              <a:gd name="connsiteX33" fmla="*/ 1234159 w 1997094"/>
              <a:gd name="connsiteY33" fmla="*/ 2883446 h 3436871"/>
              <a:gd name="connsiteX34" fmla="*/ 1250988 w 1997094"/>
              <a:gd name="connsiteY34" fmla="*/ 2664663 h 3436871"/>
              <a:gd name="connsiteX35" fmla="*/ 1256599 w 1997094"/>
              <a:gd name="connsiteY35" fmla="*/ 2552467 h 3436871"/>
              <a:gd name="connsiteX36" fmla="*/ 1262209 w 1997094"/>
              <a:gd name="connsiteY36" fmla="*/ 2417831 h 3436871"/>
              <a:gd name="connsiteX37" fmla="*/ 1351965 w 1997094"/>
              <a:gd name="connsiteY37" fmla="*/ 2608565 h 3436871"/>
              <a:gd name="connsiteX38" fmla="*/ 1380014 w 1997094"/>
              <a:gd name="connsiteY38" fmla="*/ 3119058 h 3436871"/>
              <a:gd name="connsiteX39" fmla="*/ 1447332 w 1997094"/>
              <a:gd name="connsiteY39" fmla="*/ 3091009 h 3436871"/>
              <a:gd name="connsiteX40" fmla="*/ 1419283 w 1997094"/>
              <a:gd name="connsiteY40" fmla="*/ 2625394 h 3436871"/>
              <a:gd name="connsiteX41" fmla="*/ 1469772 w 1997094"/>
              <a:gd name="connsiteY41" fmla="*/ 2636614 h 3436871"/>
              <a:gd name="connsiteX42" fmla="*/ 1480991 w 1997094"/>
              <a:gd name="connsiteY42" fmla="*/ 3292962 h 3436871"/>
              <a:gd name="connsiteX43" fmla="*/ 1531479 w 1997094"/>
              <a:gd name="connsiteY43" fmla="*/ 3276133 h 3436871"/>
              <a:gd name="connsiteX44" fmla="*/ 1553919 w 1997094"/>
              <a:gd name="connsiteY44" fmla="*/ 2821738 h 3436871"/>
              <a:gd name="connsiteX45" fmla="*/ 1604407 w 1997094"/>
              <a:gd name="connsiteY45" fmla="*/ 2961983 h 3436871"/>
              <a:gd name="connsiteX46" fmla="*/ 1952216 w 1997094"/>
              <a:gd name="connsiteY46" fmla="*/ 2771249 h 3436871"/>
              <a:gd name="connsiteX47" fmla="*/ 1997094 w 1997094"/>
              <a:gd name="connsiteY47" fmla="*/ 2653443 h 3436871"/>
              <a:gd name="connsiteX48" fmla="*/ 1823190 w 1997094"/>
              <a:gd name="connsiteY48" fmla="*/ 2642224 h 3436871"/>
              <a:gd name="connsiteX49" fmla="*/ 1694164 w 1997094"/>
              <a:gd name="connsiteY49" fmla="*/ 2546857 h 3436871"/>
              <a:gd name="connsiteX50" fmla="*/ 1621237 w 1997094"/>
              <a:gd name="connsiteY50" fmla="*/ 2451490 h 3436871"/>
              <a:gd name="connsiteX51" fmla="*/ 1694164 w 1997094"/>
              <a:gd name="connsiteY51" fmla="*/ 2328074 h 3436871"/>
              <a:gd name="connsiteX52" fmla="*/ 1514650 w 1997094"/>
              <a:gd name="connsiteY52" fmla="*/ 2030754 h 3436871"/>
              <a:gd name="connsiteX53" fmla="*/ 1531479 w 1997094"/>
              <a:gd name="connsiteY53" fmla="*/ 1610018 h 3436871"/>
              <a:gd name="connsiteX54" fmla="*/ 1301477 w 1997094"/>
              <a:gd name="connsiteY54" fmla="*/ 1615627 h 3436871"/>
              <a:gd name="connsiteX55" fmla="*/ 1323916 w 1997094"/>
              <a:gd name="connsiteY55" fmla="*/ 1486602 h 3436871"/>
              <a:gd name="connsiteX56" fmla="*/ 1262208 w 1997094"/>
              <a:gd name="connsiteY56" fmla="*/ 1301478 h 3436871"/>
              <a:gd name="connsiteX57" fmla="*/ 1301477 w 1997094"/>
              <a:gd name="connsiteY57" fmla="*/ 1228550 h 3436871"/>
              <a:gd name="connsiteX58" fmla="*/ 1234159 w 1997094"/>
              <a:gd name="connsiteY58" fmla="*/ 1043426 h 3436871"/>
              <a:gd name="connsiteX59" fmla="*/ 1250989 w 1997094"/>
              <a:gd name="connsiteY59" fmla="*/ 847083 h 3436871"/>
              <a:gd name="connsiteX60" fmla="*/ 970498 w 1997094"/>
              <a:gd name="connsiteY60" fmla="*/ 712447 h 3436871"/>
              <a:gd name="connsiteX61" fmla="*/ 1015376 w 1997094"/>
              <a:gd name="connsiteY61" fmla="*/ 622690 h 3436871"/>
              <a:gd name="connsiteX62" fmla="*/ 1150012 w 1997094"/>
              <a:gd name="connsiteY62" fmla="*/ 482445 h 3436871"/>
              <a:gd name="connsiteX63" fmla="*/ 1166841 w 1997094"/>
              <a:gd name="connsiteY63" fmla="*/ 314150 h 3436871"/>
              <a:gd name="connsiteX64" fmla="*/ 1161232 w 1997094"/>
              <a:gd name="connsiteY64" fmla="*/ 196344 h 3436871"/>
              <a:gd name="connsiteX65" fmla="*/ 1065865 w 1997094"/>
              <a:gd name="connsiteY65" fmla="*/ 117807 h 3436871"/>
              <a:gd name="connsiteX66" fmla="*/ 998547 w 1997094"/>
              <a:gd name="connsiteY66" fmla="*/ 72928 h 3436871"/>
              <a:gd name="connsiteX67" fmla="*/ 920010 w 1997094"/>
              <a:gd name="connsiteY67" fmla="*/ 0 h 3436871"/>
              <a:gd name="connsiteX0" fmla="*/ 920010 w 1997094"/>
              <a:gd name="connsiteY0" fmla="*/ 0 h 3436871"/>
              <a:gd name="connsiteX1" fmla="*/ 779764 w 1997094"/>
              <a:gd name="connsiteY1" fmla="*/ 117807 h 3436871"/>
              <a:gd name="connsiteX2" fmla="*/ 751715 w 1997094"/>
              <a:gd name="connsiteY2" fmla="*/ 224393 h 3436871"/>
              <a:gd name="connsiteX3" fmla="*/ 656348 w 1997094"/>
              <a:gd name="connsiteY3" fmla="*/ 403907 h 3436871"/>
              <a:gd name="connsiteX4" fmla="*/ 656348 w 1997094"/>
              <a:gd name="connsiteY4" fmla="*/ 460005 h 3436871"/>
              <a:gd name="connsiteX5" fmla="*/ 673178 w 1997094"/>
              <a:gd name="connsiteY5" fmla="*/ 544153 h 3436871"/>
              <a:gd name="connsiteX6" fmla="*/ 448785 w 1997094"/>
              <a:gd name="connsiteY6" fmla="*/ 656349 h 3436871"/>
              <a:gd name="connsiteX7" fmla="*/ 263661 w 1997094"/>
              <a:gd name="connsiteY7" fmla="*/ 673178 h 3436871"/>
              <a:gd name="connsiteX8" fmla="*/ 218783 w 1997094"/>
              <a:gd name="connsiteY8" fmla="*/ 948059 h 3436871"/>
              <a:gd name="connsiteX9" fmla="*/ 168294 w 1997094"/>
              <a:gd name="connsiteY9" fmla="*/ 1082695 h 3436871"/>
              <a:gd name="connsiteX10" fmla="*/ 72927 w 1997094"/>
              <a:gd name="connsiteY10" fmla="*/ 1211721 h 3436871"/>
              <a:gd name="connsiteX11" fmla="*/ 0 w 1997094"/>
              <a:gd name="connsiteY11" fmla="*/ 1346356 h 3436871"/>
              <a:gd name="connsiteX12" fmla="*/ 134635 w 1997094"/>
              <a:gd name="connsiteY12" fmla="*/ 1705384 h 3436871"/>
              <a:gd name="connsiteX13" fmla="*/ 241222 w 1997094"/>
              <a:gd name="connsiteY13" fmla="*/ 1778312 h 3436871"/>
              <a:gd name="connsiteX14" fmla="*/ 291710 w 1997094"/>
              <a:gd name="connsiteY14" fmla="*/ 1744653 h 3436871"/>
              <a:gd name="connsiteX15" fmla="*/ 336589 w 1997094"/>
              <a:gd name="connsiteY15" fmla="*/ 1800751 h 3436871"/>
              <a:gd name="connsiteX16" fmla="*/ 370248 w 1997094"/>
              <a:gd name="connsiteY16" fmla="*/ 3141497 h 3436871"/>
              <a:gd name="connsiteX17" fmla="*/ 426346 w 1997094"/>
              <a:gd name="connsiteY17" fmla="*/ 3141497 h 3436871"/>
              <a:gd name="connsiteX18" fmla="*/ 431956 w 1997094"/>
              <a:gd name="connsiteY18" fmla="*/ 2423441 h 3436871"/>
              <a:gd name="connsiteX19" fmla="*/ 482444 w 1997094"/>
              <a:gd name="connsiteY19" fmla="*/ 2434660 h 3436871"/>
              <a:gd name="connsiteX20" fmla="*/ 493664 w 1997094"/>
              <a:gd name="connsiteY20" fmla="*/ 2928324 h 3436871"/>
              <a:gd name="connsiteX21" fmla="*/ 566591 w 1997094"/>
              <a:gd name="connsiteY21" fmla="*/ 2933934 h 3436871"/>
              <a:gd name="connsiteX22" fmla="*/ 572201 w 1997094"/>
              <a:gd name="connsiteY22" fmla="*/ 2457100 h 3436871"/>
              <a:gd name="connsiteX23" fmla="*/ 964888 w 1997094"/>
              <a:gd name="connsiteY23" fmla="*/ 2462710 h 3436871"/>
              <a:gd name="connsiteX24" fmla="*/ 970498 w 1997094"/>
              <a:gd name="connsiteY24" fmla="*/ 2866616 h 3436871"/>
              <a:gd name="connsiteX25" fmla="*/ 1026596 w 1997094"/>
              <a:gd name="connsiteY25" fmla="*/ 2877836 h 3436871"/>
              <a:gd name="connsiteX26" fmla="*/ 1020986 w 1997094"/>
              <a:gd name="connsiteY26" fmla="*/ 3051740 h 3436871"/>
              <a:gd name="connsiteX27" fmla="*/ 1009767 w 1997094"/>
              <a:gd name="connsiteY27" fmla="*/ 3175156 h 3436871"/>
              <a:gd name="connsiteX28" fmla="*/ 1020986 w 1997094"/>
              <a:gd name="connsiteY28" fmla="*/ 3393939 h 3436871"/>
              <a:gd name="connsiteX29" fmla="*/ 1217330 w 1997094"/>
              <a:gd name="connsiteY29" fmla="*/ 3410768 h 3436871"/>
              <a:gd name="connsiteX30" fmla="*/ 1211720 w 1997094"/>
              <a:gd name="connsiteY30" fmla="*/ 3225645 h 3436871"/>
              <a:gd name="connsiteX31" fmla="*/ 1228549 w 1997094"/>
              <a:gd name="connsiteY31" fmla="*/ 3051741 h 3436871"/>
              <a:gd name="connsiteX32" fmla="*/ 1211720 w 1997094"/>
              <a:gd name="connsiteY32" fmla="*/ 2922714 h 3436871"/>
              <a:gd name="connsiteX33" fmla="*/ 1234159 w 1997094"/>
              <a:gd name="connsiteY33" fmla="*/ 2883446 h 3436871"/>
              <a:gd name="connsiteX34" fmla="*/ 1250988 w 1997094"/>
              <a:gd name="connsiteY34" fmla="*/ 2664663 h 3436871"/>
              <a:gd name="connsiteX35" fmla="*/ 1256599 w 1997094"/>
              <a:gd name="connsiteY35" fmla="*/ 2552467 h 3436871"/>
              <a:gd name="connsiteX36" fmla="*/ 1262209 w 1997094"/>
              <a:gd name="connsiteY36" fmla="*/ 2417831 h 3436871"/>
              <a:gd name="connsiteX37" fmla="*/ 1374404 w 1997094"/>
              <a:gd name="connsiteY37" fmla="*/ 2591736 h 3436871"/>
              <a:gd name="connsiteX38" fmla="*/ 1380014 w 1997094"/>
              <a:gd name="connsiteY38" fmla="*/ 3119058 h 3436871"/>
              <a:gd name="connsiteX39" fmla="*/ 1447332 w 1997094"/>
              <a:gd name="connsiteY39" fmla="*/ 3091009 h 3436871"/>
              <a:gd name="connsiteX40" fmla="*/ 1419283 w 1997094"/>
              <a:gd name="connsiteY40" fmla="*/ 2625394 h 3436871"/>
              <a:gd name="connsiteX41" fmla="*/ 1469772 w 1997094"/>
              <a:gd name="connsiteY41" fmla="*/ 2636614 h 3436871"/>
              <a:gd name="connsiteX42" fmla="*/ 1480991 w 1997094"/>
              <a:gd name="connsiteY42" fmla="*/ 3292962 h 3436871"/>
              <a:gd name="connsiteX43" fmla="*/ 1531479 w 1997094"/>
              <a:gd name="connsiteY43" fmla="*/ 3276133 h 3436871"/>
              <a:gd name="connsiteX44" fmla="*/ 1553919 w 1997094"/>
              <a:gd name="connsiteY44" fmla="*/ 2821738 h 3436871"/>
              <a:gd name="connsiteX45" fmla="*/ 1604407 w 1997094"/>
              <a:gd name="connsiteY45" fmla="*/ 2961983 h 3436871"/>
              <a:gd name="connsiteX46" fmla="*/ 1952216 w 1997094"/>
              <a:gd name="connsiteY46" fmla="*/ 2771249 h 3436871"/>
              <a:gd name="connsiteX47" fmla="*/ 1997094 w 1997094"/>
              <a:gd name="connsiteY47" fmla="*/ 2653443 h 3436871"/>
              <a:gd name="connsiteX48" fmla="*/ 1823190 w 1997094"/>
              <a:gd name="connsiteY48" fmla="*/ 2642224 h 3436871"/>
              <a:gd name="connsiteX49" fmla="*/ 1694164 w 1997094"/>
              <a:gd name="connsiteY49" fmla="*/ 2546857 h 3436871"/>
              <a:gd name="connsiteX50" fmla="*/ 1621237 w 1997094"/>
              <a:gd name="connsiteY50" fmla="*/ 2451490 h 3436871"/>
              <a:gd name="connsiteX51" fmla="*/ 1694164 w 1997094"/>
              <a:gd name="connsiteY51" fmla="*/ 2328074 h 3436871"/>
              <a:gd name="connsiteX52" fmla="*/ 1514650 w 1997094"/>
              <a:gd name="connsiteY52" fmla="*/ 2030754 h 3436871"/>
              <a:gd name="connsiteX53" fmla="*/ 1531479 w 1997094"/>
              <a:gd name="connsiteY53" fmla="*/ 1610018 h 3436871"/>
              <a:gd name="connsiteX54" fmla="*/ 1301477 w 1997094"/>
              <a:gd name="connsiteY54" fmla="*/ 1615627 h 3436871"/>
              <a:gd name="connsiteX55" fmla="*/ 1323916 w 1997094"/>
              <a:gd name="connsiteY55" fmla="*/ 1486602 h 3436871"/>
              <a:gd name="connsiteX56" fmla="*/ 1262208 w 1997094"/>
              <a:gd name="connsiteY56" fmla="*/ 1301478 h 3436871"/>
              <a:gd name="connsiteX57" fmla="*/ 1301477 w 1997094"/>
              <a:gd name="connsiteY57" fmla="*/ 1228550 h 3436871"/>
              <a:gd name="connsiteX58" fmla="*/ 1234159 w 1997094"/>
              <a:gd name="connsiteY58" fmla="*/ 1043426 h 3436871"/>
              <a:gd name="connsiteX59" fmla="*/ 1250989 w 1997094"/>
              <a:gd name="connsiteY59" fmla="*/ 847083 h 3436871"/>
              <a:gd name="connsiteX60" fmla="*/ 970498 w 1997094"/>
              <a:gd name="connsiteY60" fmla="*/ 712447 h 3436871"/>
              <a:gd name="connsiteX61" fmla="*/ 1015376 w 1997094"/>
              <a:gd name="connsiteY61" fmla="*/ 622690 h 3436871"/>
              <a:gd name="connsiteX62" fmla="*/ 1150012 w 1997094"/>
              <a:gd name="connsiteY62" fmla="*/ 482445 h 3436871"/>
              <a:gd name="connsiteX63" fmla="*/ 1166841 w 1997094"/>
              <a:gd name="connsiteY63" fmla="*/ 314150 h 3436871"/>
              <a:gd name="connsiteX64" fmla="*/ 1161232 w 1997094"/>
              <a:gd name="connsiteY64" fmla="*/ 196344 h 3436871"/>
              <a:gd name="connsiteX65" fmla="*/ 1065865 w 1997094"/>
              <a:gd name="connsiteY65" fmla="*/ 117807 h 3436871"/>
              <a:gd name="connsiteX66" fmla="*/ 998547 w 1997094"/>
              <a:gd name="connsiteY66" fmla="*/ 72928 h 3436871"/>
              <a:gd name="connsiteX67" fmla="*/ 920010 w 1997094"/>
              <a:gd name="connsiteY67" fmla="*/ 0 h 3436871"/>
              <a:gd name="connsiteX0" fmla="*/ 920010 w 1997094"/>
              <a:gd name="connsiteY0" fmla="*/ 0 h 3436871"/>
              <a:gd name="connsiteX1" fmla="*/ 779764 w 1997094"/>
              <a:gd name="connsiteY1" fmla="*/ 117807 h 3436871"/>
              <a:gd name="connsiteX2" fmla="*/ 751715 w 1997094"/>
              <a:gd name="connsiteY2" fmla="*/ 224393 h 3436871"/>
              <a:gd name="connsiteX3" fmla="*/ 656348 w 1997094"/>
              <a:gd name="connsiteY3" fmla="*/ 403907 h 3436871"/>
              <a:gd name="connsiteX4" fmla="*/ 656348 w 1997094"/>
              <a:gd name="connsiteY4" fmla="*/ 460005 h 3436871"/>
              <a:gd name="connsiteX5" fmla="*/ 673178 w 1997094"/>
              <a:gd name="connsiteY5" fmla="*/ 544153 h 3436871"/>
              <a:gd name="connsiteX6" fmla="*/ 448785 w 1997094"/>
              <a:gd name="connsiteY6" fmla="*/ 656349 h 3436871"/>
              <a:gd name="connsiteX7" fmla="*/ 263661 w 1997094"/>
              <a:gd name="connsiteY7" fmla="*/ 673178 h 3436871"/>
              <a:gd name="connsiteX8" fmla="*/ 218783 w 1997094"/>
              <a:gd name="connsiteY8" fmla="*/ 948059 h 3436871"/>
              <a:gd name="connsiteX9" fmla="*/ 168294 w 1997094"/>
              <a:gd name="connsiteY9" fmla="*/ 1082695 h 3436871"/>
              <a:gd name="connsiteX10" fmla="*/ 72927 w 1997094"/>
              <a:gd name="connsiteY10" fmla="*/ 1211721 h 3436871"/>
              <a:gd name="connsiteX11" fmla="*/ 0 w 1997094"/>
              <a:gd name="connsiteY11" fmla="*/ 1346356 h 3436871"/>
              <a:gd name="connsiteX12" fmla="*/ 134635 w 1997094"/>
              <a:gd name="connsiteY12" fmla="*/ 1705384 h 3436871"/>
              <a:gd name="connsiteX13" fmla="*/ 241222 w 1997094"/>
              <a:gd name="connsiteY13" fmla="*/ 1778312 h 3436871"/>
              <a:gd name="connsiteX14" fmla="*/ 291710 w 1997094"/>
              <a:gd name="connsiteY14" fmla="*/ 1744653 h 3436871"/>
              <a:gd name="connsiteX15" fmla="*/ 336589 w 1997094"/>
              <a:gd name="connsiteY15" fmla="*/ 1800751 h 3436871"/>
              <a:gd name="connsiteX16" fmla="*/ 370248 w 1997094"/>
              <a:gd name="connsiteY16" fmla="*/ 3141497 h 3436871"/>
              <a:gd name="connsiteX17" fmla="*/ 426346 w 1997094"/>
              <a:gd name="connsiteY17" fmla="*/ 3141497 h 3436871"/>
              <a:gd name="connsiteX18" fmla="*/ 431956 w 1997094"/>
              <a:gd name="connsiteY18" fmla="*/ 2423441 h 3436871"/>
              <a:gd name="connsiteX19" fmla="*/ 482444 w 1997094"/>
              <a:gd name="connsiteY19" fmla="*/ 2434660 h 3436871"/>
              <a:gd name="connsiteX20" fmla="*/ 493664 w 1997094"/>
              <a:gd name="connsiteY20" fmla="*/ 2928324 h 3436871"/>
              <a:gd name="connsiteX21" fmla="*/ 566591 w 1997094"/>
              <a:gd name="connsiteY21" fmla="*/ 2933934 h 3436871"/>
              <a:gd name="connsiteX22" fmla="*/ 572201 w 1997094"/>
              <a:gd name="connsiteY22" fmla="*/ 2457100 h 3436871"/>
              <a:gd name="connsiteX23" fmla="*/ 964888 w 1997094"/>
              <a:gd name="connsiteY23" fmla="*/ 2462710 h 3436871"/>
              <a:gd name="connsiteX24" fmla="*/ 970498 w 1997094"/>
              <a:gd name="connsiteY24" fmla="*/ 2866616 h 3436871"/>
              <a:gd name="connsiteX25" fmla="*/ 1026596 w 1997094"/>
              <a:gd name="connsiteY25" fmla="*/ 2877836 h 3436871"/>
              <a:gd name="connsiteX26" fmla="*/ 1020986 w 1997094"/>
              <a:gd name="connsiteY26" fmla="*/ 3051740 h 3436871"/>
              <a:gd name="connsiteX27" fmla="*/ 1009767 w 1997094"/>
              <a:gd name="connsiteY27" fmla="*/ 3175156 h 3436871"/>
              <a:gd name="connsiteX28" fmla="*/ 1020986 w 1997094"/>
              <a:gd name="connsiteY28" fmla="*/ 3393939 h 3436871"/>
              <a:gd name="connsiteX29" fmla="*/ 1217330 w 1997094"/>
              <a:gd name="connsiteY29" fmla="*/ 3410768 h 3436871"/>
              <a:gd name="connsiteX30" fmla="*/ 1211720 w 1997094"/>
              <a:gd name="connsiteY30" fmla="*/ 3225645 h 3436871"/>
              <a:gd name="connsiteX31" fmla="*/ 1228549 w 1997094"/>
              <a:gd name="connsiteY31" fmla="*/ 3051741 h 3436871"/>
              <a:gd name="connsiteX32" fmla="*/ 1211720 w 1997094"/>
              <a:gd name="connsiteY32" fmla="*/ 2922714 h 3436871"/>
              <a:gd name="connsiteX33" fmla="*/ 1234159 w 1997094"/>
              <a:gd name="connsiteY33" fmla="*/ 2883446 h 3436871"/>
              <a:gd name="connsiteX34" fmla="*/ 1250988 w 1997094"/>
              <a:gd name="connsiteY34" fmla="*/ 2664663 h 3436871"/>
              <a:gd name="connsiteX35" fmla="*/ 1256599 w 1997094"/>
              <a:gd name="connsiteY35" fmla="*/ 2552467 h 3436871"/>
              <a:gd name="connsiteX36" fmla="*/ 1262209 w 1997094"/>
              <a:gd name="connsiteY36" fmla="*/ 2417831 h 3436871"/>
              <a:gd name="connsiteX37" fmla="*/ 1357574 w 1997094"/>
              <a:gd name="connsiteY37" fmla="*/ 2569297 h 3436871"/>
              <a:gd name="connsiteX38" fmla="*/ 1380014 w 1997094"/>
              <a:gd name="connsiteY38" fmla="*/ 3119058 h 3436871"/>
              <a:gd name="connsiteX39" fmla="*/ 1447332 w 1997094"/>
              <a:gd name="connsiteY39" fmla="*/ 3091009 h 3436871"/>
              <a:gd name="connsiteX40" fmla="*/ 1419283 w 1997094"/>
              <a:gd name="connsiteY40" fmla="*/ 2625394 h 3436871"/>
              <a:gd name="connsiteX41" fmla="*/ 1469772 w 1997094"/>
              <a:gd name="connsiteY41" fmla="*/ 2636614 h 3436871"/>
              <a:gd name="connsiteX42" fmla="*/ 1480991 w 1997094"/>
              <a:gd name="connsiteY42" fmla="*/ 3292962 h 3436871"/>
              <a:gd name="connsiteX43" fmla="*/ 1531479 w 1997094"/>
              <a:gd name="connsiteY43" fmla="*/ 3276133 h 3436871"/>
              <a:gd name="connsiteX44" fmla="*/ 1553919 w 1997094"/>
              <a:gd name="connsiteY44" fmla="*/ 2821738 h 3436871"/>
              <a:gd name="connsiteX45" fmla="*/ 1604407 w 1997094"/>
              <a:gd name="connsiteY45" fmla="*/ 2961983 h 3436871"/>
              <a:gd name="connsiteX46" fmla="*/ 1952216 w 1997094"/>
              <a:gd name="connsiteY46" fmla="*/ 2771249 h 3436871"/>
              <a:gd name="connsiteX47" fmla="*/ 1997094 w 1997094"/>
              <a:gd name="connsiteY47" fmla="*/ 2653443 h 3436871"/>
              <a:gd name="connsiteX48" fmla="*/ 1823190 w 1997094"/>
              <a:gd name="connsiteY48" fmla="*/ 2642224 h 3436871"/>
              <a:gd name="connsiteX49" fmla="*/ 1694164 w 1997094"/>
              <a:gd name="connsiteY49" fmla="*/ 2546857 h 3436871"/>
              <a:gd name="connsiteX50" fmla="*/ 1621237 w 1997094"/>
              <a:gd name="connsiteY50" fmla="*/ 2451490 h 3436871"/>
              <a:gd name="connsiteX51" fmla="*/ 1694164 w 1997094"/>
              <a:gd name="connsiteY51" fmla="*/ 2328074 h 3436871"/>
              <a:gd name="connsiteX52" fmla="*/ 1514650 w 1997094"/>
              <a:gd name="connsiteY52" fmla="*/ 2030754 h 3436871"/>
              <a:gd name="connsiteX53" fmla="*/ 1531479 w 1997094"/>
              <a:gd name="connsiteY53" fmla="*/ 1610018 h 3436871"/>
              <a:gd name="connsiteX54" fmla="*/ 1301477 w 1997094"/>
              <a:gd name="connsiteY54" fmla="*/ 1615627 h 3436871"/>
              <a:gd name="connsiteX55" fmla="*/ 1323916 w 1997094"/>
              <a:gd name="connsiteY55" fmla="*/ 1486602 h 3436871"/>
              <a:gd name="connsiteX56" fmla="*/ 1262208 w 1997094"/>
              <a:gd name="connsiteY56" fmla="*/ 1301478 h 3436871"/>
              <a:gd name="connsiteX57" fmla="*/ 1301477 w 1997094"/>
              <a:gd name="connsiteY57" fmla="*/ 1228550 h 3436871"/>
              <a:gd name="connsiteX58" fmla="*/ 1234159 w 1997094"/>
              <a:gd name="connsiteY58" fmla="*/ 1043426 h 3436871"/>
              <a:gd name="connsiteX59" fmla="*/ 1250989 w 1997094"/>
              <a:gd name="connsiteY59" fmla="*/ 847083 h 3436871"/>
              <a:gd name="connsiteX60" fmla="*/ 970498 w 1997094"/>
              <a:gd name="connsiteY60" fmla="*/ 712447 h 3436871"/>
              <a:gd name="connsiteX61" fmla="*/ 1015376 w 1997094"/>
              <a:gd name="connsiteY61" fmla="*/ 622690 h 3436871"/>
              <a:gd name="connsiteX62" fmla="*/ 1150012 w 1997094"/>
              <a:gd name="connsiteY62" fmla="*/ 482445 h 3436871"/>
              <a:gd name="connsiteX63" fmla="*/ 1166841 w 1997094"/>
              <a:gd name="connsiteY63" fmla="*/ 314150 h 3436871"/>
              <a:gd name="connsiteX64" fmla="*/ 1161232 w 1997094"/>
              <a:gd name="connsiteY64" fmla="*/ 196344 h 3436871"/>
              <a:gd name="connsiteX65" fmla="*/ 1065865 w 1997094"/>
              <a:gd name="connsiteY65" fmla="*/ 117807 h 3436871"/>
              <a:gd name="connsiteX66" fmla="*/ 998547 w 1997094"/>
              <a:gd name="connsiteY66" fmla="*/ 72928 h 3436871"/>
              <a:gd name="connsiteX67" fmla="*/ 920010 w 1997094"/>
              <a:gd name="connsiteY67" fmla="*/ 0 h 3436871"/>
              <a:gd name="connsiteX0" fmla="*/ 920010 w 1997094"/>
              <a:gd name="connsiteY0" fmla="*/ 0 h 3436871"/>
              <a:gd name="connsiteX1" fmla="*/ 779764 w 1997094"/>
              <a:gd name="connsiteY1" fmla="*/ 117807 h 3436871"/>
              <a:gd name="connsiteX2" fmla="*/ 751715 w 1997094"/>
              <a:gd name="connsiteY2" fmla="*/ 224393 h 3436871"/>
              <a:gd name="connsiteX3" fmla="*/ 656348 w 1997094"/>
              <a:gd name="connsiteY3" fmla="*/ 403907 h 3436871"/>
              <a:gd name="connsiteX4" fmla="*/ 656348 w 1997094"/>
              <a:gd name="connsiteY4" fmla="*/ 460005 h 3436871"/>
              <a:gd name="connsiteX5" fmla="*/ 673178 w 1997094"/>
              <a:gd name="connsiteY5" fmla="*/ 544153 h 3436871"/>
              <a:gd name="connsiteX6" fmla="*/ 448785 w 1997094"/>
              <a:gd name="connsiteY6" fmla="*/ 656349 h 3436871"/>
              <a:gd name="connsiteX7" fmla="*/ 263661 w 1997094"/>
              <a:gd name="connsiteY7" fmla="*/ 673178 h 3436871"/>
              <a:gd name="connsiteX8" fmla="*/ 218783 w 1997094"/>
              <a:gd name="connsiteY8" fmla="*/ 948059 h 3436871"/>
              <a:gd name="connsiteX9" fmla="*/ 168294 w 1997094"/>
              <a:gd name="connsiteY9" fmla="*/ 1082695 h 3436871"/>
              <a:gd name="connsiteX10" fmla="*/ 72927 w 1997094"/>
              <a:gd name="connsiteY10" fmla="*/ 1211721 h 3436871"/>
              <a:gd name="connsiteX11" fmla="*/ 0 w 1997094"/>
              <a:gd name="connsiteY11" fmla="*/ 1346356 h 3436871"/>
              <a:gd name="connsiteX12" fmla="*/ 134635 w 1997094"/>
              <a:gd name="connsiteY12" fmla="*/ 1705384 h 3436871"/>
              <a:gd name="connsiteX13" fmla="*/ 241222 w 1997094"/>
              <a:gd name="connsiteY13" fmla="*/ 1778312 h 3436871"/>
              <a:gd name="connsiteX14" fmla="*/ 291710 w 1997094"/>
              <a:gd name="connsiteY14" fmla="*/ 1744653 h 3436871"/>
              <a:gd name="connsiteX15" fmla="*/ 336589 w 1997094"/>
              <a:gd name="connsiteY15" fmla="*/ 1800751 h 3436871"/>
              <a:gd name="connsiteX16" fmla="*/ 370248 w 1997094"/>
              <a:gd name="connsiteY16" fmla="*/ 3141497 h 3436871"/>
              <a:gd name="connsiteX17" fmla="*/ 426346 w 1997094"/>
              <a:gd name="connsiteY17" fmla="*/ 3141497 h 3436871"/>
              <a:gd name="connsiteX18" fmla="*/ 431956 w 1997094"/>
              <a:gd name="connsiteY18" fmla="*/ 2423441 h 3436871"/>
              <a:gd name="connsiteX19" fmla="*/ 482444 w 1997094"/>
              <a:gd name="connsiteY19" fmla="*/ 2434660 h 3436871"/>
              <a:gd name="connsiteX20" fmla="*/ 493664 w 1997094"/>
              <a:gd name="connsiteY20" fmla="*/ 2928324 h 3436871"/>
              <a:gd name="connsiteX21" fmla="*/ 566591 w 1997094"/>
              <a:gd name="connsiteY21" fmla="*/ 2933934 h 3436871"/>
              <a:gd name="connsiteX22" fmla="*/ 572201 w 1997094"/>
              <a:gd name="connsiteY22" fmla="*/ 2457100 h 3436871"/>
              <a:gd name="connsiteX23" fmla="*/ 964888 w 1997094"/>
              <a:gd name="connsiteY23" fmla="*/ 2462710 h 3436871"/>
              <a:gd name="connsiteX24" fmla="*/ 970498 w 1997094"/>
              <a:gd name="connsiteY24" fmla="*/ 2866616 h 3436871"/>
              <a:gd name="connsiteX25" fmla="*/ 1026596 w 1997094"/>
              <a:gd name="connsiteY25" fmla="*/ 2877836 h 3436871"/>
              <a:gd name="connsiteX26" fmla="*/ 1020986 w 1997094"/>
              <a:gd name="connsiteY26" fmla="*/ 3051740 h 3436871"/>
              <a:gd name="connsiteX27" fmla="*/ 1009767 w 1997094"/>
              <a:gd name="connsiteY27" fmla="*/ 3175156 h 3436871"/>
              <a:gd name="connsiteX28" fmla="*/ 1020986 w 1997094"/>
              <a:gd name="connsiteY28" fmla="*/ 3393939 h 3436871"/>
              <a:gd name="connsiteX29" fmla="*/ 1217330 w 1997094"/>
              <a:gd name="connsiteY29" fmla="*/ 3410768 h 3436871"/>
              <a:gd name="connsiteX30" fmla="*/ 1211720 w 1997094"/>
              <a:gd name="connsiteY30" fmla="*/ 3225645 h 3436871"/>
              <a:gd name="connsiteX31" fmla="*/ 1228549 w 1997094"/>
              <a:gd name="connsiteY31" fmla="*/ 3051741 h 3436871"/>
              <a:gd name="connsiteX32" fmla="*/ 1211720 w 1997094"/>
              <a:gd name="connsiteY32" fmla="*/ 2922714 h 3436871"/>
              <a:gd name="connsiteX33" fmla="*/ 1234159 w 1997094"/>
              <a:gd name="connsiteY33" fmla="*/ 2883446 h 3436871"/>
              <a:gd name="connsiteX34" fmla="*/ 1250988 w 1997094"/>
              <a:gd name="connsiteY34" fmla="*/ 2664663 h 3436871"/>
              <a:gd name="connsiteX35" fmla="*/ 1256599 w 1997094"/>
              <a:gd name="connsiteY35" fmla="*/ 2552467 h 3436871"/>
              <a:gd name="connsiteX36" fmla="*/ 1262209 w 1997094"/>
              <a:gd name="connsiteY36" fmla="*/ 2417831 h 3436871"/>
              <a:gd name="connsiteX37" fmla="*/ 1357574 w 1997094"/>
              <a:gd name="connsiteY37" fmla="*/ 2569297 h 3436871"/>
              <a:gd name="connsiteX38" fmla="*/ 1374404 w 1997094"/>
              <a:gd name="connsiteY38" fmla="*/ 3034911 h 3436871"/>
              <a:gd name="connsiteX39" fmla="*/ 1447332 w 1997094"/>
              <a:gd name="connsiteY39" fmla="*/ 3091009 h 3436871"/>
              <a:gd name="connsiteX40" fmla="*/ 1419283 w 1997094"/>
              <a:gd name="connsiteY40" fmla="*/ 2625394 h 3436871"/>
              <a:gd name="connsiteX41" fmla="*/ 1469772 w 1997094"/>
              <a:gd name="connsiteY41" fmla="*/ 2636614 h 3436871"/>
              <a:gd name="connsiteX42" fmla="*/ 1480991 w 1997094"/>
              <a:gd name="connsiteY42" fmla="*/ 3292962 h 3436871"/>
              <a:gd name="connsiteX43" fmla="*/ 1531479 w 1997094"/>
              <a:gd name="connsiteY43" fmla="*/ 3276133 h 3436871"/>
              <a:gd name="connsiteX44" fmla="*/ 1553919 w 1997094"/>
              <a:gd name="connsiteY44" fmla="*/ 2821738 h 3436871"/>
              <a:gd name="connsiteX45" fmla="*/ 1604407 w 1997094"/>
              <a:gd name="connsiteY45" fmla="*/ 2961983 h 3436871"/>
              <a:gd name="connsiteX46" fmla="*/ 1952216 w 1997094"/>
              <a:gd name="connsiteY46" fmla="*/ 2771249 h 3436871"/>
              <a:gd name="connsiteX47" fmla="*/ 1997094 w 1997094"/>
              <a:gd name="connsiteY47" fmla="*/ 2653443 h 3436871"/>
              <a:gd name="connsiteX48" fmla="*/ 1823190 w 1997094"/>
              <a:gd name="connsiteY48" fmla="*/ 2642224 h 3436871"/>
              <a:gd name="connsiteX49" fmla="*/ 1694164 w 1997094"/>
              <a:gd name="connsiteY49" fmla="*/ 2546857 h 3436871"/>
              <a:gd name="connsiteX50" fmla="*/ 1621237 w 1997094"/>
              <a:gd name="connsiteY50" fmla="*/ 2451490 h 3436871"/>
              <a:gd name="connsiteX51" fmla="*/ 1694164 w 1997094"/>
              <a:gd name="connsiteY51" fmla="*/ 2328074 h 3436871"/>
              <a:gd name="connsiteX52" fmla="*/ 1514650 w 1997094"/>
              <a:gd name="connsiteY52" fmla="*/ 2030754 h 3436871"/>
              <a:gd name="connsiteX53" fmla="*/ 1531479 w 1997094"/>
              <a:gd name="connsiteY53" fmla="*/ 1610018 h 3436871"/>
              <a:gd name="connsiteX54" fmla="*/ 1301477 w 1997094"/>
              <a:gd name="connsiteY54" fmla="*/ 1615627 h 3436871"/>
              <a:gd name="connsiteX55" fmla="*/ 1323916 w 1997094"/>
              <a:gd name="connsiteY55" fmla="*/ 1486602 h 3436871"/>
              <a:gd name="connsiteX56" fmla="*/ 1262208 w 1997094"/>
              <a:gd name="connsiteY56" fmla="*/ 1301478 h 3436871"/>
              <a:gd name="connsiteX57" fmla="*/ 1301477 w 1997094"/>
              <a:gd name="connsiteY57" fmla="*/ 1228550 h 3436871"/>
              <a:gd name="connsiteX58" fmla="*/ 1234159 w 1997094"/>
              <a:gd name="connsiteY58" fmla="*/ 1043426 h 3436871"/>
              <a:gd name="connsiteX59" fmla="*/ 1250989 w 1997094"/>
              <a:gd name="connsiteY59" fmla="*/ 847083 h 3436871"/>
              <a:gd name="connsiteX60" fmla="*/ 970498 w 1997094"/>
              <a:gd name="connsiteY60" fmla="*/ 712447 h 3436871"/>
              <a:gd name="connsiteX61" fmla="*/ 1015376 w 1997094"/>
              <a:gd name="connsiteY61" fmla="*/ 622690 h 3436871"/>
              <a:gd name="connsiteX62" fmla="*/ 1150012 w 1997094"/>
              <a:gd name="connsiteY62" fmla="*/ 482445 h 3436871"/>
              <a:gd name="connsiteX63" fmla="*/ 1166841 w 1997094"/>
              <a:gd name="connsiteY63" fmla="*/ 314150 h 3436871"/>
              <a:gd name="connsiteX64" fmla="*/ 1161232 w 1997094"/>
              <a:gd name="connsiteY64" fmla="*/ 196344 h 3436871"/>
              <a:gd name="connsiteX65" fmla="*/ 1065865 w 1997094"/>
              <a:gd name="connsiteY65" fmla="*/ 117807 h 3436871"/>
              <a:gd name="connsiteX66" fmla="*/ 998547 w 1997094"/>
              <a:gd name="connsiteY66" fmla="*/ 72928 h 3436871"/>
              <a:gd name="connsiteX67" fmla="*/ 920010 w 1997094"/>
              <a:gd name="connsiteY67" fmla="*/ 0 h 3436871"/>
              <a:gd name="connsiteX0" fmla="*/ 920010 w 1997094"/>
              <a:gd name="connsiteY0" fmla="*/ 0 h 3436871"/>
              <a:gd name="connsiteX1" fmla="*/ 779764 w 1997094"/>
              <a:gd name="connsiteY1" fmla="*/ 117807 h 3436871"/>
              <a:gd name="connsiteX2" fmla="*/ 751715 w 1997094"/>
              <a:gd name="connsiteY2" fmla="*/ 224393 h 3436871"/>
              <a:gd name="connsiteX3" fmla="*/ 656348 w 1997094"/>
              <a:gd name="connsiteY3" fmla="*/ 403907 h 3436871"/>
              <a:gd name="connsiteX4" fmla="*/ 656348 w 1997094"/>
              <a:gd name="connsiteY4" fmla="*/ 460005 h 3436871"/>
              <a:gd name="connsiteX5" fmla="*/ 673178 w 1997094"/>
              <a:gd name="connsiteY5" fmla="*/ 544153 h 3436871"/>
              <a:gd name="connsiteX6" fmla="*/ 448785 w 1997094"/>
              <a:gd name="connsiteY6" fmla="*/ 656349 h 3436871"/>
              <a:gd name="connsiteX7" fmla="*/ 263661 w 1997094"/>
              <a:gd name="connsiteY7" fmla="*/ 673178 h 3436871"/>
              <a:gd name="connsiteX8" fmla="*/ 218783 w 1997094"/>
              <a:gd name="connsiteY8" fmla="*/ 948059 h 3436871"/>
              <a:gd name="connsiteX9" fmla="*/ 168294 w 1997094"/>
              <a:gd name="connsiteY9" fmla="*/ 1082695 h 3436871"/>
              <a:gd name="connsiteX10" fmla="*/ 72927 w 1997094"/>
              <a:gd name="connsiteY10" fmla="*/ 1211721 h 3436871"/>
              <a:gd name="connsiteX11" fmla="*/ 0 w 1997094"/>
              <a:gd name="connsiteY11" fmla="*/ 1346356 h 3436871"/>
              <a:gd name="connsiteX12" fmla="*/ 134635 w 1997094"/>
              <a:gd name="connsiteY12" fmla="*/ 1705384 h 3436871"/>
              <a:gd name="connsiteX13" fmla="*/ 241222 w 1997094"/>
              <a:gd name="connsiteY13" fmla="*/ 1778312 h 3436871"/>
              <a:gd name="connsiteX14" fmla="*/ 291710 w 1997094"/>
              <a:gd name="connsiteY14" fmla="*/ 1744653 h 3436871"/>
              <a:gd name="connsiteX15" fmla="*/ 336589 w 1997094"/>
              <a:gd name="connsiteY15" fmla="*/ 1800751 h 3436871"/>
              <a:gd name="connsiteX16" fmla="*/ 370248 w 1997094"/>
              <a:gd name="connsiteY16" fmla="*/ 3141497 h 3436871"/>
              <a:gd name="connsiteX17" fmla="*/ 426346 w 1997094"/>
              <a:gd name="connsiteY17" fmla="*/ 3141497 h 3436871"/>
              <a:gd name="connsiteX18" fmla="*/ 431956 w 1997094"/>
              <a:gd name="connsiteY18" fmla="*/ 2423441 h 3436871"/>
              <a:gd name="connsiteX19" fmla="*/ 482444 w 1997094"/>
              <a:gd name="connsiteY19" fmla="*/ 2434660 h 3436871"/>
              <a:gd name="connsiteX20" fmla="*/ 493664 w 1997094"/>
              <a:gd name="connsiteY20" fmla="*/ 2928324 h 3436871"/>
              <a:gd name="connsiteX21" fmla="*/ 566591 w 1997094"/>
              <a:gd name="connsiteY21" fmla="*/ 2933934 h 3436871"/>
              <a:gd name="connsiteX22" fmla="*/ 572201 w 1997094"/>
              <a:gd name="connsiteY22" fmla="*/ 2457100 h 3436871"/>
              <a:gd name="connsiteX23" fmla="*/ 964888 w 1997094"/>
              <a:gd name="connsiteY23" fmla="*/ 2462710 h 3436871"/>
              <a:gd name="connsiteX24" fmla="*/ 970498 w 1997094"/>
              <a:gd name="connsiteY24" fmla="*/ 2866616 h 3436871"/>
              <a:gd name="connsiteX25" fmla="*/ 1026596 w 1997094"/>
              <a:gd name="connsiteY25" fmla="*/ 2877836 h 3436871"/>
              <a:gd name="connsiteX26" fmla="*/ 1020986 w 1997094"/>
              <a:gd name="connsiteY26" fmla="*/ 3051740 h 3436871"/>
              <a:gd name="connsiteX27" fmla="*/ 1009767 w 1997094"/>
              <a:gd name="connsiteY27" fmla="*/ 3175156 h 3436871"/>
              <a:gd name="connsiteX28" fmla="*/ 1020986 w 1997094"/>
              <a:gd name="connsiteY28" fmla="*/ 3393939 h 3436871"/>
              <a:gd name="connsiteX29" fmla="*/ 1217330 w 1997094"/>
              <a:gd name="connsiteY29" fmla="*/ 3410768 h 3436871"/>
              <a:gd name="connsiteX30" fmla="*/ 1211720 w 1997094"/>
              <a:gd name="connsiteY30" fmla="*/ 3225645 h 3436871"/>
              <a:gd name="connsiteX31" fmla="*/ 1228549 w 1997094"/>
              <a:gd name="connsiteY31" fmla="*/ 3051741 h 3436871"/>
              <a:gd name="connsiteX32" fmla="*/ 1211720 w 1997094"/>
              <a:gd name="connsiteY32" fmla="*/ 2922714 h 3436871"/>
              <a:gd name="connsiteX33" fmla="*/ 1234159 w 1997094"/>
              <a:gd name="connsiteY33" fmla="*/ 2883446 h 3436871"/>
              <a:gd name="connsiteX34" fmla="*/ 1250988 w 1997094"/>
              <a:gd name="connsiteY34" fmla="*/ 2664663 h 3436871"/>
              <a:gd name="connsiteX35" fmla="*/ 1256599 w 1997094"/>
              <a:gd name="connsiteY35" fmla="*/ 2552467 h 3436871"/>
              <a:gd name="connsiteX36" fmla="*/ 1262209 w 1997094"/>
              <a:gd name="connsiteY36" fmla="*/ 2417831 h 3436871"/>
              <a:gd name="connsiteX37" fmla="*/ 1357574 w 1997094"/>
              <a:gd name="connsiteY37" fmla="*/ 2569297 h 3436871"/>
              <a:gd name="connsiteX38" fmla="*/ 1374404 w 1997094"/>
              <a:gd name="connsiteY38" fmla="*/ 3034911 h 3436871"/>
              <a:gd name="connsiteX39" fmla="*/ 1413673 w 1997094"/>
              <a:gd name="connsiteY39" fmla="*/ 3113448 h 3436871"/>
              <a:gd name="connsiteX40" fmla="*/ 1419283 w 1997094"/>
              <a:gd name="connsiteY40" fmla="*/ 2625394 h 3436871"/>
              <a:gd name="connsiteX41" fmla="*/ 1469772 w 1997094"/>
              <a:gd name="connsiteY41" fmla="*/ 2636614 h 3436871"/>
              <a:gd name="connsiteX42" fmla="*/ 1480991 w 1997094"/>
              <a:gd name="connsiteY42" fmla="*/ 3292962 h 3436871"/>
              <a:gd name="connsiteX43" fmla="*/ 1531479 w 1997094"/>
              <a:gd name="connsiteY43" fmla="*/ 3276133 h 3436871"/>
              <a:gd name="connsiteX44" fmla="*/ 1553919 w 1997094"/>
              <a:gd name="connsiteY44" fmla="*/ 2821738 h 3436871"/>
              <a:gd name="connsiteX45" fmla="*/ 1604407 w 1997094"/>
              <a:gd name="connsiteY45" fmla="*/ 2961983 h 3436871"/>
              <a:gd name="connsiteX46" fmla="*/ 1952216 w 1997094"/>
              <a:gd name="connsiteY46" fmla="*/ 2771249 h 3436871"/>
              <a:gd name="connsiteX47" fmla="*/ 1997094 w 1997094"/>
              <a:gd name="connsiteY47" fmla="*/ 2653443 h 3436871"/>
              <a:gd name="connsiteX48" fmla="*/ 1823190 w 1997094"/>
              <a:gd name="connsiteY48" fmla="*/ 2642224 h 3436871"/>
              <a:gd name="connsiteX49" fmla="*/ 1694164 w 1997094"/>
              <a:gd name="connsiteY49" fmla="*/ 2546857 h 3436871"/>
              <a:gd name="connsiteX50" fmla="*/ 1621237 w 1997094"/>
              <a:gd name="connsiteY50" fmla="*/ 2451490 h 3436871"/>
              <a:gd name="connsiteX51" fmla="*/ 1694164 w 1997094"/>
              <a:gd name="connsiteY51" fmla="*/ 2328074 h 3436871"/>
              <a:gd name="connsiteX52" fmla="*/ 1514650 w 1997094"/>
              <a:gd name="connsiteY52" fmla="*/ 2030754 h 3436871"/>
              <a:gd name="connsiteX53" fmla="*/ 1531479 w 1997094"/>
              <a:gd name="connsiteY53" fmla="*/ 1610018 h 3436871"/>
              <a:gd name="connsiteX54" fmla="*/ 1301477 w 1997094"/>
              <a:gd name="connsiteY54" fmla="*/ 1615627 h 3436871"/>
              <a:gd name="connsiteX55" fmla="*/ 1323916 w 1997094"/>
              <a:gd name="connsiteY55" fmla="*/ 1486602 h 3436871"/>
              <a:gd name="connsiteX56" fmla="*/ 1262208 w 1997094"/>
              <a:gd name="connsiteY56" fmla="*/ 1301478 h 3436871"/>
              <a:gd name="connsiteX57" fmla="*/ 1301477 w 1997094"/>
              <a:gd name="connsiteY57" fmla="*/ 1228550 h 3436871"/>
              <a:gd name="connsiteX58" fmla="*/ 1234159 w 1997094"/>
              <a:gd name="connsiteY58" fmla="*/ 1043426 h 3436871"/>
              <a:gd name="connsiteX59" fmla="*/ 1250989 w 1997094"/>
              <a:gd name="connsiteY59" fmla="*/ 847083 h 3436871"/>
              <a:gd name="connsiteX60" fmla="*/ 970498 w 1997094"/>
              <a:gd name="connsiteY60" fmla="*/ 712447 h 3436871"/>
              <a:gd name="connsiteX61" fmla="*/ 1015376 w 1997094"/>
              <a:gd name="connsiteY61" fmla="*/ 622690 h 3436871"/>
              <a:gd name="connsiteX62" fmla="*/ 1150012 w 1997094"/>
              <a:gd name="connsiteY62" fmla="*/ 482445 h 3436871"/>
              <a:gd name="connsiteX63" fmla="*/ 1166841 w 1997094"/>
              <a:gd name="connsiteY63" fmla="*/ 314150 h 3436871"/>
              <a:gd name="connsiteX64" fmla="*/ 1161232 w 1997094"/>
              <a:gd name="connsiteY64" fmla="*/ 196344 h 3436871"/>
              <a:gd name="connsiteX65" fmla="*/ 1065865 w 1997094"/>
              <a:gd name="connsiteY65" fmla="*/ 117807 h 3436871"/>
              <a:gd name="connsiteX66" fmla="*/ 998547 w 1997094"/>
              <a:gd name="connsiteY66" fmla="*/ 72928 h 3436871"/>
              <a:gd name="connsiteX67" fmla="*/ 920010 w 1997094"/>
              <a:gd name="connsiteY67" fmla="*/ 0 h 3436871"/>
              <a:gd name="connsiteX0" fmla="*/ 920010 w 1997094"/>
              <a:gd name="connsiteY0" fmla="*/ 0 h 3436871"/>
              <a:gd name="connsiteX1" fmla="*/ 779764 w 1997094"/>
              <a:gd name="connsiteY1" fmla="*/ 117807 h 3436871"/>
              <a:gd name="connsiteX2" fmla="*/ 751715 w 1997094"/>
              <a:gd name="connsiteY2" fmla="*/ 224393 h 3436871"/>
              <a:gd name="connsiteX3" fmla="*/ 656348 w 1997094"/>
              <a:gd name="connsiteY3" fmla="*/ 403907 h 3436871"/>
              <a:gd name="connsiteX4" fmla="*/ 656348 w 1997094"/>
              <a:gd name="connsiteY4" fmla="*/ 460005 h 3436871"/>
              <a:gd name="connsiteX5" fmla="*/ 673178 w 1997094"/>
              <a:gd name="connsiteY5" fmla="*/ 544153 h 3436871"/>
              <a:gd name="connsiteX6" fmla="*/ 448785 w 1997094"/>
              <a:gd name="connsiteY6" fmla="*/ 656349 h 3436871"/>
              <a:gd name="connsiteX7" fmla="*/ 263661 w 1997094"/>
              <a:gd name="connsiteY7" fmla="*/ 673178 h 3436871"/>
              <a:gd name="connsiteX8" fmla="*/ 218783 w 1997094"/>
              <a:gd name="connsiteY8" fmla="*/ 948059 h 3436871"/>
              <a:gd name="connsiteX9" fmla="*/ 168294 w 1997094"/>
              <a:gd name="connsiteY9" fmla="*/ 1082695 h 3436871"/>
              <a:gd name="connsiteX10" fmla="*/ 72927 w 1997094"/>
              <a:gd name="connsiteY10" fmla="*/ 1211721 h 3436871"/>
              <a:gd name="connsiteX11" fmla="*/ 0 w 1997094"/>
              <a:gd name="connsiteY11" fmla="*/ 1346356 h 3436871"/>
              <a:gd name="connsiteX12" fmla="*/ 134635 w 1997094"/>
              <a:gd name="connsiteY12" fmla="*/ 1705384 h 3436871"/>
              <a:gd name="connsiteX13" fmla="*/ 241222 w 1997094"/>
              <a:gd name="connsiteY13" fmla="*/ 1778312 h 3436871"/>
              <a:gd name="connsiteX14" fmla="*/ 291710 w 1997094"/>
              <a:gd name="connsiteY14" fmla="*/ 1744653 h 3436871"/>
              <a:gd name="connsiteX15" fmla="*/ 336589 w 1997094"/>
              <a:gd name="connsiteY15" fmla="*/ 1800751 h 3436871"/>
              <a:gd name="connsiteX16" fmla="*/ 370248 w 1997094"/>
              <a:gd name="connsiteY16" fmla="*/ 3141497 h 3436871"/>
              <a:gd name="connsiteX17" fmla="*/ 426346 w 1997094"/>
              <a:gd name="connsiteY17" fmla="*/ 3141497 h 3436871"/>
              <a:gd name="connsiteX18" fmla="*/ 431956 w 1997094"/>
              <a:gd name="connsiteY18" fmla="*/ 2423441 h 3436871"/>
              <a:gd name="connsiteX19" fmla="*/ 482444 w 1997094"/>
              <a:gd name="connsiteY19" fmla="*/ 2434660 h 3436871"/>
              <a:gd name="connsiteX20" fmla="*/ 493664 w 1997094"/>
              <a:gd name="connsiteY20" fmla="*/ 2928324 h 3436871"/>
              <a:gd name="connsiteX21" fmla="*/ 566591 w 1997094"/>
              <a:gd name="connsiteY21" fmla="*/ 2933934 h 3436871"/>
              <a:gd name="connsiteX22" fmla="*/ 572201 w 1997094"/>
              <a:gd name="connsiteY22" fmla="*/ 2457100 h 3436871"/>
              <a:gd name="connsiteX23" fmla="*/ 964888 w 1997094"/>
              <a:gd name="connsiteY23" fmla="*/ 2462710 h 3436871"/>
              <a:gd name="connsiteX24" fmla="*/ 970498 w 1997094"/>
              <a:gd name="connsiteY24" fmla="*/ 2866616 h 3436871"/>
              <a:gd name="connsiteX25" fmla="*/ 1026596 w 1997094"/>
              <a:gd name="connsiteY25" fmla="*/ 2877836 h 3436871"/>
              <a:gd name="connsiteX26" fmla="*/ 1020986 w 1997094"/>
              <a:gd name="connsiteY26" fmla="*/ 3051740 h 3436871"/>
              <a:gd name="connsiteX27" fmla="*/ 1009767 w 1997094"/>
              <a:gd name="connsiteY27" fmla="*/ 3175156 h 3436871"/>
              <a:gd name="connsiteX28" fmla="*/ 1020986 w 1997094"/>
              <a:gd name="connsiteY28" fmla="*/ 3393939 h 3436871"/>
              <a:gd name="connsiteX29" fmla="*/ 1217330 w 1997094"/>
              <a:gd name="connsiteY29" fmla="*/ 3410768 h 3436871"/>
              <a:gd name="connsiteX30" fmla="*/ 1211720 w 1997094"/>
              <a:gd name="connsiteY30" fmla="*/ 3225645 h 3436871"/>
              <a:gd name="connsiteX31" fmla="*/ 1228549 w 1997094"/>
              <a:gd name="connsiteY31" fmla="*/ 3051741 h 3436871"/>
              <a:gd name="connsiteX32" fmla="*/ 1211720 w 1997094"/>
              <a:gd name="connsiteY32" fmla="*/ 2922714 h 3436871"/>
              <a:gd name="connsiteX33" fmla="*/ 1234159 w 1997094"/>
              <a:gd name="connsiteY33" fmla="*/ 2883446 h 3436871"/>
              <a:gd name="connsiteX34" fmla="*/ 1250988 w 1997094"/>
              <a:gd name="connsiteY34" fmla="*/ 2664663 h 3436871"/>
              <a:gd name="connsiteX35" fmla="*/ 1256599 w 1997094"/>
              <a:gd name="connsiteY35" fmla="*/ 2552467 h 3436871"/>
              <a:gd name="connsiteX36" fmla="*/ 1262209 w 1997094"/>
              <a:gd name="connsiteY36" fmla="*/ 2417831 h 3436871"/>
              <a:gd name="connsiteX37" fmla="*/ 1357574 w 1997094"/>
              <a:gd name="connsiteY37" fmla="*/ 2569297 h 3436871"/>
              <a:gd name="connsiteX38" fmla="*/ 1368794 w 1997094"/>
              <a:gd name="connsiteY38" fmla="*/ 3107839 h 3436871"/>
              <a:gd name="connsiteX39" fmla="*/ 1413673 w 1997094"/>
              <a:gd name="connsiteY39" fmla="*/ 3113448 h 3436871"/>
              <a:gd name="connsiteX40" fmla="*/ 1419283 w 1997094"/>
              <a:gd name="connsiteY40" fmla="*/ 2625394 h 3436871"/>
              <a:gd name="connsiteX41" fmla="*/ 1469772 w 1997094"/>
              <a:gd name="connsiteY41" fmla="*/ 2636614 h 3436871"/>
              <a:gd name="connsiteX42" fmla="*/ 1480991 w 1997094"/>
              <a:gd name="connsiteY42" fmla="*/ 3292962 h 3436871"/>
              <a:gd name="connsiteX43" fmla="*/ 1531479 w 1997094"/>
              <a:gd name="connsiteY43" fmla="*/ 3276133 h 3436871"/>
              <a:gd name="connsiteX44" fmla="*/ 1553919 w 1997094"/>
              <a:gd name="connsiteY44" fmla="*/ 2821738 h 3436871"/>
              <a:gd name="connsiteX45" fmla="*/ 1604407 w 1997094"/>
              <a:gd name="connsiteY45" fmla="*/ 2961983 h 3436871"/>
              <a:gd name="connsiteX46" fmla="*/ 1952216 w 1997094"/>
              <a:gd name="connsiteY46" fmla="*/ 2771249 h 3436871"/>
              <a:gd name="connsiteX47" fmla="*/ 1997094 w 1997094"/>
              <a:gd name="connsiteY47" fmla="*/ 2653443 h 3436871"/>
              <a:gd name="connsiteX48" fmla="*/ 1823190 w 1997094"/>
              <a:gd name="connsiteY48" fmla="*/ 2642224 h 3436871"/>
              <a:gd name="connsiteX49" fmla="*/ 1694164 w 1997094"/>
              <a:gd name="connsiteY49" fmla="*/ 2546857 h 3436871"/>
              <a:gd name="connsiteX50" fmla="*/ 1621237 w 1997094"/>
              <a:gd name="connsiteY50" fmla="*/ 2451490 h 3436871"/>
              <a:gd name="connsiteX51" fmla="*/ 1694164 w 1997094"/>
              <a:gd name="connsiteY51" fmla="*/ 2328074 h 3436871"/>
              <a:gd name="connsiteX52" fmla="*/ 1514650 w 1997094"/>
              <a:gd name="connsiteY52" fmla="*/ 2030754 h 3436871"/>
              <a:gd name="connsiteX53" fmla="*/ 1531479 w 1997094"/>
              <a:gd name="connsiteY53" fmla="*/ 1610018 h 3436871"/>
              <a:gd name="connsiteX54" fmla="*/ 1301477 w 1997094"/>
              <a:gd name="connsiteY54" fmla="*/ 1615627 h 3436871"/>
              <a:gd name="connsiteX55" fmla="*/ 1323916 w 1997094"/>
              <a:gd name="connsiteY55" fmla="*/ 1486602 h 3436871"/>
              <a:gd name="connsiteX56" fmla="*/ 1262208 w 1997094"/>
              <a:gd name="connsiteY56" fmla="*/ 1301478 h 3436871"/>
              <a:gd name="connsiteX57" fmla="*/ 1301477 w 1997094"/>
              <a:gd name="connsiteY57" fmla="*/ 1228550 h 3436871"/>
              <a:gd name="connsiteX58" fmla="*/ 1234159 w 1997094"/>
              <a:gd name="connsiteY58" fmla="*/ 1043426 h 3436871"/>
              <a:gd name="connsiteX59" fmla="*/ 1250989 w 1997094"/>
              <a:gd name="connsiteY59" fmla="*/ 847083 h 3436871"/>
              <a:gd name="connsiteX60" fmla="*/ 970498 w 1997094"/>
              <a:gd name="connsiteY60" fmla="*/ 712447 h 3436871"/>
              <a:gd name="connsiteX61" fmla="*/ 1015376 w 1997094"/>
              <a:gd name="connsiteY61" fmla="*/ 622690 h 3436871"/>
              <a:gd name="connsiteX62" fmla="*/ 1150012 w 1997094"/>
              <a:gd name="connsiteY62" fmla="*/ 482445 h 3436871"/>
              <a:gd name="connsiteX63" fmla="*/ 1166841 w 1997094"/>
              <a:gd name="connsiteY63" fmla="*/ 314150 h 3436871"/>
              <a:gd name="connsiteX64" fmla="*/ 1161232 w 1997094"/>
              <a:gd name="connsiteY64" fmla="*/ 196344 h 3436871"/>
              <a:gd name="connsiteX65" fmla="*/ 1065865 w 1997094"/>
              <a:gd name="connsiteY65" fmla="*/ 117807 h 3436871"/>
              <a:gd name="connsiteX66" fmla="*/ 998547 w 1997094"/>
              <a:gd name="connsiteY66" fmla="*/ 72928 h 3436871"/>
              <a:gd name="connsiteX67" fmla="*/ 920010 w 1997094"/>
              <a:gd name="connsiteY67" fmla="*/ 0 h 3436871"/>
              <a:gd name="connsiteX0" fmla="*/ 920010 w 1997094"/>
              <a:gd name="connsiteY0" fmla="*/ 0 h 3436871"/>
              <a:gd name="connsiteX1" fmla="*/ 779764 w 1997094"/>
              <a:gd name="connsiteY1" fmla="*/ 117807 h 3436871"/>
              <a:gd name="connsiteX2" fmla="*/ 751715 w 1997094"/>
              <a:gd name="connsiteY2" fmla="*/ 224393 h 3436871"/>
              <a:gd name="connsiteX3" fmla="*/ 656348 w 1997094"/>
              <a:gd name="connsiteY3" fmla="*/ 403907 h 3436871"/>
              <a:gd name="connsiteX4" fmla="*/ 656348 w 1997094"/>
              <a:gd name="connsiteY4" fmla="*/ 460005 h 3436871"/>
              <a:gd name="connsiteX5" fmla="*/ 673178 w 1997094"/>
              <a:gd name="connsiteY5" fmla="*/ 544153 h 3436871"/>
              <a:gd name="connsiteX6" fmla="*/ 448785 w 1997094"/>
              <a:gd name="connsiteY6" fmla="*/ 656349 h 3436871"/>
              <a:gd name="connsiteX7" fmla="*/ 263661 w 1997094"/>
              <a:gd name="connsiteY7" fmla="*/ 673178 h 3436871"/>
              <a:gd name="connsiteX8" fmla="*/ 218783 w 1997094"/>
              <a:gd name="connsiteY8" fmla="*/ 948059 h 3436871"/>
              <a:gd name="connsiteX9" fmla="*/ 168294 w 1997094"/>
              <a:gd name="connsiteY9" fmla="*/ 1082695 h 3436871"/>
              <a:gd name="connsiteX10" fmla="*/ 72927 w 1997094"/>
              <a:gd name="connsiteY10" fmla="*/ 1211721 h 3436871"/>
              <a:gd name="connsiteX11" fmla="*/ 0 w 1997094"/>
              <a:gd name="connsiteY11" fmla="*/ 1346356 h 3436871"/>
              <a:gd name="connsiteX12" fmla="*/ 134635 w 1997094"/>
              <a:gd name="connsiteY12" fmla="*/ 1705384 h 3436871"/>
              <a:gd name="connsiteX13" fmla="*/ 241222 w 1997094"/>
              <a:gd name="connsiteY13" fmla="*/ 1778312 h 3436871"/>
              <a:gd name="connsiteX14" fmla="*/ 291710 w 1997094"/>
              <a:gd name="connsiteY14" fmla="*/ 1744653 h 3436871"/>
              <a:gd name="connsiteX15" fmla="*/ 336589 w 1997094"/>
              <a:gd name="connsiteY15" fmla="*/ 1800751 h 3436871"/>
              <a:gd name="connsiteX16" fmla="*/ 370248 w 1997094"/>
              <a:gd name="connsiteY16" fmla="*/ 3141497 h 3436871"/>
              <a:gd name="connsiteX17" fmla="*/ 426346 w 1997094"/>
              <a:gd name="connsiteY17" fmla="*/ 3141497 h 3436871"/>
              <a:gd name="connsiteX18" fmla="*/ 431956 w 1997094"/>
              <a:gd name="connsiteY18" fmla="*/ 2423441 h 3436871"/>
              <a:gd name="connsiteX19" fmla="*/ 482444 w 1997094"/>
              <a:gd name="connsiteY19" fmla="*/ 2434660 h 3436871"/>
              <a:gd name="connsiteX20" fmla="*/ 493664 w 1997094"/>
              <a:gd name="connsiteY20" fmla="*/ 2928324 h 3436871"/>
              <a:gd name="connsiteX21" fmla="*/ 583421 w 1997094"/>
              <a:gd name="connsiteY21" fmla="*/ 3124668 h 3436871"/>
              <a:gd name="connsiteX22" fmla="*/ 572201 w 1997094"/>
              <a:gd name="connsiteY22" fmla="*/ 2457100 h 3436871"/>
              <a:gd name="connsiteX23" fmla="*/ 964888 w 1997094"/>
              <a:gd name="connsiteY23" fmla="*/ 2462710 h 3436871"/>
              <a:gd name="connsiteX24" fmla="*/ 970498 w 1997094"/>
              <a:gd name="connsiteY24" fmla="*/ 2866616 h 3436871"/>
              <a:gd name="connsiteX25" fmla="*/ 1026596 w 1997094"/>
              <a:gd name="connsiteY25" fmla="*/ 2877836 h 3436871"/>
              <a:gd name="connsiteX26" fmla="*/ 1020986 w 1997094"/>
              <a:gd name="connsiteY26" fmla="*/ 3051740 h 3436871"/>
              <a:gd name="connsiteX27" fmla="*/ 1009767 w 1997094"/>
              <a:gd name="connsiteY27" fmla="*/ 3175156 h 3436871"/>
              <a:gd name="connsiteX28" fmla="*/ 1020986 w 1997094"/>
              <a:gd name="connsiteY28" fmla="*/ 3393939 h 3436871"/>
              <a:gd name="connsiteX29" fmla="*/ 1217330 w 1997094"/>
              <a:gd name="connsiteY29" fmla="*/ 3410768 h 3436871"/>
              <a:gd name="connsiteX30" fmla="*/ 1211720 w 1997094"/>
              <a:gd name="connsiteY30" fmla="*/ 3225645 h 3436871"/>
              <a:gd name="connsiteX31" fmla="*/ 1228549 w 1997094"/>
              <a:gd name="connsiteY31" fmla="*/ 3051741 h 3436871"/>
              <a:gd name="connsiteX32" fmla="*/ 1211720 w 1997094"/>
              <a:gd name="connsiteY32" fmla="*/ 2922714 h 3436871"/>
              <a:gd name="connsiteX33" fmla="*/ 1234159 w 1997094"/>
              <a:gd name="connsiteY33" fmla="*/ 2883446 h 3436871"/>
              <a:gd name="connsiteX34" fmla="*/ 1250988 w 1997094"/>
              <a:gd name="connsiteY34" fmla="*/ 2664663 h 3436871"/>
              <a:gd name="connsiteX35" fmla="*/ 1256599 w 1997094"/>
              <a:gd name="connsiteY35" fmla="*/ 2552467 h 3436871"/>
              <a:gd name="connsiteX36" fmla="*/ 1262209 w 1997094"/>
              <a:gd name="connsiteY36" fmla="*/ 2417831 h 3436871"/>
              <a:gd name="connsiteX37" fmla="*/ 1357574 w 1997094"/>
              <a:gd name="connsiteY37" fmla="*/ 2569297 h 3436871"/>
              <a:gd name="connsiteX38" fmla="*/ 1368794 w 1997094"/>
              <a:gd name="connsiteY38" fmla="*/ 3107839 h 3436871"/>
              <a:gd name="connsiteX39" fmla="*/ 1413673 w 1997094"/>
              <a:gd name="connsiteY39" fmla="*/ 3113448 h 3436871"/>
              <a:gd name="connsiteX40" fmla="*/ 1419283 w 1997094"/>
              <a:gd name="connsiteY40" fmla="*/ 2625394 h 3436871"/>
              <a:gd name="connsiteX41" fmla="*/ 1469772 w 1997094"/>
              <a:gd name="connsiteY41" fmla="*/ 2636614 h 3436871"/>
              <a:gd name="connsiteX42" fmla="*/ 1480991 w 1997094"/>
              <a:gd name="connsiteY42" fmla="*/ 3292962 h 3436871"/>
              <a:gd name="connsiteX43" fmla="*/ 1531479 w 1997094"/>
              <a:gd name="connsiteY43" fmla="*/ 3276133 h 3436871"/>
              <a:gd name="connsiteX44" fmla="*/ 1553919 w 1997094"/>
              <a:gd name="connsiteY44" fmla="*/ 2821738 h 3436871"/>
              <a:gd name="connsiteX45" fmla="*/ 1604407 w 1997094"/>
              <a:gd name="connsiteY45" fmla="*/ 2961983 h 3436871"/>
              <a:gd name="connsiteX46" fmla="*/ 1952216 w 1997094"/>
              <a:gd name="connsiteY46" fmla="*/ 2771249 h 3436871"/>
              <a:gd name="connsiteX47" fmla="*/ 1997094 w 1997094"/>
              <a:gd name="connsiteY47" fmla="*/ 2653443 h 3436871"/>
              <a:gd name="connsiteX48" fmla="*/ 1823190 w 1997094"/>
              <a:gd name="connsiteY48" fmla="*/ 2642224 h 3436871"/>
              <a:gd name="connsiteX49" fmla="*/ 1694164 w 1997094"/>
              <a:gd name="connsiteY49" fmla="*/ 2546857 h 3436871"/>
              <a:gd name="connsiteX50" fmla="*/ 1621237 w 1997094"/>
              <a:gd name="connsiteY50" fmla="*/ 2451490 h 3436871"/>
              <a:gd name="connsiteX51" fmla="*/ 1694164 w 1997094"/>
              <a:gd name="connsiteY51" fmla="*/ 2328074 h 3436871"/>
              <a:gd name="connsiteX52" fmla="*/ 1514650 w 1997094"/>
              <a:gd name="connsiteY52" fmla="*/ 2030754 h 3436871"/>
              <a:gd name="connsiteX53" fmla="*/ 1531479 w 1997094"/>
              <a:gd name="connsiteY53" fmla="*/ 1610018 h 3436871"/>
              <a:gd name="connsiteX54" fmla="*/ 1301477 w 1997094"/>
              <a:gd name="connsiteY54" fmla="*/ 1615627 h 3436871"/>
              <a:gd name="connsiteX55" fmla="*/ 1323916 w 1997094"/>
              <a:gd name="connsiteY55" fmla="*/ 1486602 h 3436871"/>
              <a:gd name="connsiteX56" fmla="*/ 1262208 w 1997094"/>
              <a:gd name="connsiteY56" fmla="*/ 1301478 h 3436871"/>
              <a:gd name="connsiteX57" fmla="*/ 1301477 w 1997094"/>
              <a:gd name="connsiteY57" fmla="*/ 1228550 h 3436871"/>
              <a:gd name="connsiteX58" fmla="*/ 1234159 w 1997094"/>
              <a:gd name="connsiteY58" fmla="*/ 1043426 h 3436871"/>
              <a:gd name="connsiteX59" fmla="*/ 1250989 w 1997094"/>
              <a:gd name="connsiteY59" fmla="*/ 847083 h 3436871"/>
              <a:gd name="connsiteX60" fmla="*/ 970498 w 1997094"/>
              <a:gd name="connsiteY60" fmla="*/ 712447 h 3436871"/>
              <a:gd name="connsiteX61" fmla="*/ 1015376 w 1997094"/>
              <a:gd name="connsiteY61" fmla="*/ 622690 h 3436871"/>
              <a:gd name="connsiteX62" fmla="*/ 1150012 w 1997094"/>
              <a:gd name="connsiteY62" fmla="*/ 482445 h 3436871"/>
              <a:gd name="connsiteX63" fmla="*/ 1166841 w 1997094"/>
              <a:gd name="connsiteY63" fmla="*/ 314150 h 3436871"/>
              <a:gd name="connsiteX64" fmla="*/ 1161232 w 1997094"/>
              <a:gd name="connsiteY64" fmla="*/ 196344 h 3436871"/>
              <a:gd name="connsiteX65" fmla="*/ 1065865 w 1997094"/>
              <a:gd name="connsiteY65" fmla="*/ 117807 h 3436871"/>
              <a:gd name="connsiteX66" fmla="*/ 998547 w 1997094"/>
              <a:gd name="connsiteY66" fmla="*/ 72928 h 3436871"/>
              <a:gd name="connsiteX67" fmla="*/ 920010 w 1997094"/>
              <a:gd name="connsiteY67" fmla="*/ 0 h 3436871"/>
              <a:gd name="connsiteX0" fmla="*/ 920010 w 1997094"/>
              <a:gd name="connsiteY0" fmla="*/ 0 h 3436871"/>
              <a:gd name="connsiteX1" fmla="*/ 779764 w 1997094"/>
              <a:gd name="connsiteY1" fmla="*/ 117807 h 3436871"/>
              <a:gd name="connsiteX2" fmla="*/ 751715 w 1997094"/>
              <a:gd name="connsiteY2" fmla="*/ 224393 h 3436871"/>
              <a:gd name="connsiteX3" fmla="*/ 656348 w 1997094"/>
              <a:gd name="connsiteY3" fmla="*/ 403907 h 3436871"/>
              <a:gd name="connsiteX4" fmla="*/ 656348 w 1997094"/>
              <a:gd name="connsiteY4" fmla="*/ 460005 h 3436871"/>
              <a:gd name="connsiteX5" fmla="*/ 673178 w 1997094"/>
              <a:gd name="connsiteY5" fmla="*/ 544153 h 3436871"/>
              <a:gd name="connsiteX6" fmla="*/ 448785 w 1997094"/>
              <a:gd name="connsiteY6" fmla="*/ 656349 h 3436871"/>
              <a:gd name="connsiteX7" fmla="*/ 263661 w 1997094"/>
              <a:gd name="connsiteY7" fmla="*/ 673178 h 3436871"/>
              <a:gd name="connsiteX8" fmla="*/ 218783 w 1997094"/>
              <a:gd name="connsiteY8" fmla="*/ 948059 h 3436871"/>
              <a:gd name="connsiteX9" fmla="*/ 168294 w 1997094"/>
              <a:gd name="connsiteY9" fmla="*/ 1082695 h 3436871"/>
              <a:gd name="connsiteX10" fmla="*/ 72927 w 1997094"/>
              <a:gd name="connsiteY10" fmla="*/ 1211721 h 3436871"/>
              <a:gd name="connsiteX11" fmla="*/ 0 w 1997094"/>
              <a:gd name="connsiteY11" fmla="*/ 1346356 h 3436871"/>
              <a:gd name="connsiteX12" fmla="*/ 134635 w 1997094"/>
              <a:gd name="connsiteY12" fmla="*/ 1705384 h 3436871"/>
              <a:gd name="connsiteX13" fmla="*/ 241222 w 1997094"/>
              <a:gd name="connsiteY13" fmla="*/ 1778312 h 3436871"/>
              <a:gd name="connsiteX14" fmla="*/ 291710 w 1997094"/>
              <a:gd name="connsiteY14" fmla="*/ 1744653 h 3436871"/>
              <a:gd name="connsiteX15" fmla="*/ 336589 w 1997094"/>
              <a:gd name="connsiteY15" fmla="*/ 1800751 h 3436871"/>
              <a:gd name="connsiteX16" fmla="*/ 370248 w 1997094"/>
              <a:gd name="connsiteY16" fmla="*/ 3141497 h 3436871"/>
              <a:gd name="connsiteX17" fmla="*/ 426346 w 1997094"/>
              <a:gd name="connsiteY17" fmla="*/ 3141497 h 3436871"/>
              <a:gd name="connsiteX18" fmla="*/ 431956 w 1997094"/>
              <a:gd name="connsiteY18" fmla="*/ 2423441 h 3436871"/>
              <a:gd name="connsiteX19" fmla="*/ 482444 w 1997094"/>
              <a:gd name="connsiteY19" fmla="*/ 2434660 h 3436871"/>
              <a:gd name="connsiteX20" fmla="*/ 516103 w 1997094"/>
              <a:gd name="connsiteY20" fmla="*/ 3119058 h 3436871"/>
              <a:gd name="connsiteX21" fmla="*/ 583421 w 1997094"/>
              <a:gd name="connsiteY21" fmla="*/ 3124668 h 3436871"/>
              <a:gd name="connsiteX22" fmla="*/ 572201 w 1997094"/>
              <a:gd name="connsiteY22" fmla="*/ 2457100 h 3436871"/>
              <a:gd name="connsiteX23" fmla="*/ 964888 w 1997094"/>
              <a:gd name="connsiteY23" fmla="*/ 2462710 h 3436871"/>
              <a:gd name="connsiteX24" fmla="*/ 970498 w 1997094"/>
              <a:gd name="connsiteY24" fmla="*/ 2866616 h 3436871"/>
              <a:gd name="connsiteX25" fmla="*/ 1026596 w 1997094"/>
              <a:gd name="connsiteY25" fmla="*/ 2877836 h 3436871"/>
              <a:gd name="connsiteX26" fmla="*/ 1020986 w 1997094"/>
              <a:gd name="connsiteY26" fmla="*/ 3051740 h 3436871"/>
              <a:gd name="connsiteX27" fmla="*/ 1009767 w 1997094"/>
              <a:gd name="connsiteY27" fmla="*/ 3175156 h 3436871"/>
              <a:gd name="connsiteX28" fmla="*/ 1020986 w 1997094"/>
              <a:gd name="connsiteY28" fmla="*/ 3393939 h 3436871"/>
              <a:gd name="connsiteX29" fmla="*/ 1217330 w 1997094"/>
              <a:gd name="connsiteY29" fmla="*/ 3410768 h 3436871"/>
              <a:gd name="connsiteX30" fmla="*/ 1211720 w 1997094"/>
              <a:gd name="connsiteY30" fmla="*/ 3225645 h 3436871"/>
              <a:gd name="connsiteX31" fmla="*/ 1228549 w 1997094"/>
              <a:gd name="connsiteY31" fmla="*/ 3051741 h 3436871"/>
              <a:gd name="connsiteX32" fmla="*/ 1211720 w 1997094"/>
              <a:gd name="connsiteY32" fmla="*/ 2922714 h 3436871"/>
              <a:gd name="connsiteX33" fmla="*/ 1234159 w 1997094"/>
              <a:gd name="connsiteY33" fmla="*/ 2883446 h 3436871"/>
              <a:gd name="connsiteX34" fmla="*/ 1250988 w 1997094"/>
              <a:gd name="connsiteY34" fmla="*/ 2664663 h 3436871"/>
              <a:gd name="connsiteX35" fmla="*/ 1256599 w 1997094"/>
              <a:gd name="connsiteY35" fmla="*/ 2552467 h 3436871"/>
              <a:gd name="connsiteX36" fmla="*/ 1262209 w 1997094"/>
              <a:gd name="connsiteY36" fmla="*/ 2417831 h 3436871"/>
              <a:gd name="connsiteX37" fmla="*/ 1357574 w 1997094"/>
              <a:gd name="connsiteY37" fmla="*/ 2569297 h 3436871"/>
              <a:gd name="connsiteX38" fmla="*/ 1368794 w 1997094"/>
              <a:gd name="connsiteY38" fmla="*/ 3107839 h 3436871"/>
              <a:gd name="connsiteX39" fmla="*/ 1413673 w 1997094"/>
              <a:gd name="connsiteY39" fmla="*/ 3113448 h 3436871"/>
              <a:gd name="connsiteX40" fmla="*/ 1419283 w 1997094"/>
              <a:gd name="connsiteY40" fmla="*/ 2625394 h 3436871"/>
              <a:gd name="connsiteX41" fmla="*/ 1469772 w 1997094"/>
              <a:gd name="connsiteY41" fmla="*/ 2636614 h 3436871"/>
              <a:gd name="connsiteX42" fmla="*/ 1480991 w 1997094"/>
              <a:gd name="connsiteY42" fmla="*/ 3292962 h 3436871"/>
              <a:gd name="connsiteX43" fmla="*/ 1531479 w 1997094"/>
              <a:gd name="connsiteY43" fmla="*/ 3276133 h 3436871"/>
              <a:gd name="connsiteX44" fmla="*/ 1553919 w 1997094"/>
              <a:gd name="connsiteY44" fmla="*/ 2821738 h 3436871"/>
              <a:gd name="connsiteX45" fmla="*/ 1604407 w 1997094"/>
              <a:gd name="connsiteY45" fmla="*/ 2961983 h 3436871"/>
              <a:gd name="connsiteX46" fmla="*/ 1952216 w 1997094"/>
              <a:gd name="connsiteY46" fmla="*/ 2771249 h 3436871"/>
              <a:gd name="connsiteX47" fmla="*/ 1997094 w 1997094"/>
              <a:gd name="connsiteY47" fmla="*/ 2653443 h 3436871"/>
              <a:gd name="connsiteX48" fmla="*/ 1823190 w 1997094"/>
              <a:gd name="connsiteY48" fmla="*/ 2642224 h 3436871"/>
              <a:gd name="connsiteX49" fmla="*/ 1694164 w 1997094"/>
              <a:gd name="connsiteY49" fmla="*/ 2546857 h 3436871"/>
              <a:gd name="connsiteX50" fmla="*/ 1621237 w 1997094"/>
              <a:gd name="connsiteY50" fmla="*/ 2451490 h 3436871"/>
              <a:gd name="connsiteX51" fmla="*/ 1694164 w 1997094"/>
              <a:gd name="connsiteY51" fmla="*/ 2328074 h 3436871"/>
              <a:gd name="connsiteX52" fmla="*/ 1514650 w 1997094"/>
              <a:gd name="connsiteY52" fmla="*/ 2030754 h 3436871"/>
              <a:gd name="connsiteX53" fmla="*/ 1531479 w 1997094"/>
              <a:gd name="connsiteY53" fmla="*/ 1610018 h 3436871"/>
              <a:gd name="connsiteX54" fmla="*/ 1301477 w 1997094"/>
              <a:gd name="connsiteY54" fmla="*/ 1615627 h 3436871"/>
              <a:gd name="connsiteX55" fmla="*/ 1323916 w 1997094"/>
              <a:gd name="connsiteY55" fmla="*/ 1486602 h 3436871"/>
              <a:gd name="connsiteX56" fmla="*/ 1262208 w 1997094"/>
              <a:gd name="connsiteY56" fmla="*/ 1301478 h 3436871"/>
              <a:gd name="connsiteX57" fmla="*/ 1301477 w 1997094"/>
              <a:gd name="connsiteY57" fmla="*/ 1228550 h 3436871"/>
              <a:gd name="connsiteX58" fmla="*/ 1234159 w 1997094"/>
              <a:gd name="connsiteY58" fmla="*/ 1043426 h 3436871"/>
              <a:gd name="connsiteX59" fmla="*/ 1250989 w 1997094"/>
              <a:gd name="connsiteY59" fmla="*/ 847083 h 3436871"/>
              <a:gd name="connsiteX60" fmla="*/ 970498 w 1997094"/>
              <a:gd name="connsiteY60" fmla="*/ 712447 h 3436871"/>
              <a:gd name="connsiteX61" fmla="*/ 1015376 w 1997094"/>
              <a:gd name="connsiteY61" fmla="*/ 622690 h 3436871"/>
              <a:gd name="connsiteX62" fmla="*/ 1150012 w 1997094"/>
              <a:gd name="connsiteY62" fmla="*/ 482445 h 3436871"/>
              <a:gd name="connsiteX63" fmla="*/ 1166841 w 1997094"/>
              <a:gd name="connsiteY63" fmla="*/ 314150 h 3436871"/>
              <a:gd name="connsiteX64" fmla="*/ 1161232 w 1997094"/>
              <a:gd name="connsiteY64" fmla="*/ 196344 h 3436871"/>
              <a:gd name="connsiteX65" fmla="*/ 1065865 w 1997094"/>
              <a:gd name="connsiteY65" fmla="*/ 117807 h 3436871"/>
              <a:gd name="connsiteX66" fmla="*/ 998547 w 1997094"/>
              <a:gd name="connsiteY66" fmla="*/ 72928 h 3436871"/>
              <a:gd name="connsiteX67" fmla="*/ 920010 w 1997094"/>
              <a:gd name="connsiteY67" fmla="*/ 0 h 3436871"/>
              <a:gd name="connsiteX0" fmla="*/ 920010 w 1997094"/>
              <a:gd name="connsiteY0" fmla="*/ 0 h 3436871"/>
              <a:gd name="connsiteX1" fmla="*/ 779764 w 1997094"/>
              <a:gd name="connsiteY1" fmla="*/ 117807 h 3436871"/>
              <a:gd name="connsiteX2" fmla="*/ 751715 w 1997094"/>
              <a:gd name="connsiteY2" fmla="*/ 224393 h 3436871"/>
              <a:gd name="connsiteX3" fmla="*/ 656348 w 1997094"/>
              <a:gd name="connsiteY3" fmla="*/ 403907 h 3436871"/>
              <a:gd name="connsiteX4" fmla="*/ 656348 w 1997094"/>
              <a:gd name="connsiteY4" fmla="*/ 460005 h 3436871"/>
              <a:gd name="connsiteX5" fmla="*/ 673178 w 1997094"/>
              <a:gd name="connsiteY5" fmla="*/ 544153 h 3436871"/>
              <a:gd name="connsiteX6" fmla="*/ 448785 w 1997094"/>
              <a:gd name="connsiteY6" fmla="*/ 656349 h 3436871"/>
              <a:gd name="connsiteX7" fmla="*/ 263661 w 1997094"/>
              <a:gd name="connsiteY7" fmla="*/ 673178 h 3436871"/>
              <a:gd name="connsiteX8" fmla="*/ 218783 w 1997094"/>
              <a:gd name="connsiteY8" fmla="*/ 948059 h 3436871"/>
              <a:gd name="connsiteX9" fmla="*/ 168294 w 1997094"/>
              <a:gd name="connsiteY9" fmla="*/ 1082695 h 3436871"/>
              <a:gd name="connsiteX10" fmla="*/ 72927 w 1997094"/>
              <a:gd name="connsiteY10" fmla="*/ 1211721 h 3436871"/>
              <a:gd name="connsiteX11" fmla="*/ 0 w 1997094"/>
              <a:gd name="connsiteY11" fmla="*/ 1346356 h 3436871"/>
              <a:gd name="connsiteX12" fmla="*/ 134635 w 1997094"/>
              <a:gd name="connsiteY12" fmla="*/ 1705384 h 3436871"/>
              <a:gd name="connsiteX13" fmla="*/ 241222 w 1997094"/>
              <a:gd name="connsiteY13" fmla="*/ 1778312 h 3436871"/>
              <a:gd name="connsiteX14" fmla="*/ 291710 w 1997094"/>
              <a:gd name="connsiteY14" fmla="*/ 1744653 h 3436871"/>
              <a:gd name="connsiteX15" fmla="*/ 336589 w 1997094"/>
              <a:gd name="connsiteY15" fmla="*/ 1800751 h 3436871"/>
              <a:gd name="connsiteX16" fmla="*/ 370248 w 1997094"/>
              <a:gd name="connsiteY16" fmla="*/ 3141497 h 3436871"/>
              <a:gd name="connsiteX17" fmla="*/ 448785 w 1997094"/>
              <a:gd name="connsiteY17" fmla="*/ 3298572 h 3436871"/>
              <a:gd name="connsiteX18" fmla="*/ 431956 w 1997094"/>
              <a:gd name="connsiteY18" fmla="*/ 2423441 h 3436871"/>
              <a:gd name="connsiteX19" fmla="*/ 482444 w 1997094"/>
              <a:gd name="connsiteY19" fmla="*/ 2434660 h 3436871"/>
              <a:gd name="connsiteX20" fmla="*/ 516103 w 1997094"/>
              <a:gd name="connsiteY20" fmla="*/ 3119058 h 3436871"/>
              <a:gd name="connsiteX21" fmla="*/ 583421 w 1997094"/>
              <a:gd name="connsiteY21" fmla="*/ 3124668 h 3436871"/>
              <a:gd name="connsiteX22" fmla="*/ 572201 w 1997094"/>
              <a:gd name="connsiteY22" fmla="*/ 2457100 h 3436871"/>
              <a:gd name="connsiteX23" fmla="*/ 964888 w 1997094"/>
              <a:gd name="connsiteY23" fmla="*/ 2462710 h 3436871"/>
              <a:gd name="connsiteX24" fmla="*/ 970498 w 1997094"/>
              <a:gd name="connsiteY24" fmla="*/ 2866616 h 3436871"/>
              <a:gd name="connsiteX25" fmla="*/ 1026596 w 1997094"/>
              <a:gd name="connsiteY25" fmla="*/ 2877836 h 3436871"/>
              <a:gd name="connsiteX26" fmla="*/ 1020986 w 1997094"/>
              <a:gd name="connsiteY26" fmla="*/ 3051740 h 3436871"/>
              <a:gd name="connsiteX27" fmla="*/ 1009767 w 1997094"/>
              <a:gd name="connsiteY27" fmla="*/ 3175156 h 3436871"/>
              <a:gd name="connsiteX28" fmla="*/ 1020986 w 1997094"/>
              <a:gd name="connsiteY28" fmla="*/ 3393939 h 3436871"/>
              <a:gd name="connsiteX29" fmla="*/ 1217330 w 1997094"/>
              <a:gd name="connsiteY29" fmla="*/ 3410768 h 3436871"/>
              <a:gd name="connsiteX30" fmla="*/ 1211720 w 1997094"/>
              <a:gd name="connsiteY30" fmla="*/ 3225645 h 3436871"/>
              <a:gd name="connsiteX31" fmla="*/ 1228549 w 1997094"/>
              <a:gd name="connsiteY31" fmla="*/ 3051741 h 3436871"/>
              <a:gd name="connsiteX32" fmla="*/ 1211720 w 1997094"/>
              <a:gd name="connsiteY32" fmla="*/ 2922714 h 3436871"/>
              <a:gd name="connsiteX33" fmla="*/ 1234159 w 1997094"/>
              <a:gd name="connsiteY33" fmla="*/ 2883446 h 3436871"/>
              <a:gd name="connsiteX34" fmla="*/ 1250988 w 1997094"/>
              <a:gd name="connsiteY34" fmla="*/ 2664663 h 3436871"/>
              <a:gd name="connsiteX35" fmla="*/ 1256599 w 1997094"/>
              <a:gd name="connsiteY35" fmla="*/ 2552467 h 3436871"/>
              <a:gd name="connsiteX36" fmla="*/ 1262209 w 1997094"/>
              <a:gd name="connsiteY36" fmla="*/ 2417831 h 3436871"/>
              <a:gd name="connsiteX37" fmla="*/ 1357574 w 1997094"/>
              <a:gd name="connsiteY37" fmla="*/ 2569297 h 3436871"/>
              <a:gd name="connsiteX38" fmla="*/ 1368794 w 1997094"/>
              <a:gd name="connsiteY38" fmla="*/ 3107839 h 3436871"/>
              <a:gd name="connsiteX39" fmla="*/ 1413673 w 1997094"/>
              <a:gd name="connsiteY39" fmla="*/ 3113448 h 3436871"/>
              <a:gd name="connsiteX40" fmla="*/ 1419283 w 1997094"/>
              <a:gd name="connsiteY40" fmla="*/ 2625394 h 3436871"/>
              <a:gd name="connsiteX41" fmla="*/ 1469772 w 1997094"/>
              <a:gd name="connsiteY41" fmla="*/ 2636614 h 3436871"/>
              <a:gd name="connsiteX42" fmla="*/ 1480991 w 1997094"/>
              <a:gd name="connsiteY42" fmla="*/ 3292962 h 3436871"/>
              <a:gd name="connsiteX43" fmla="*/ 1531479 w 1997094"/>
              <a:gd name="connsiteY43" fmla="*/ 3276133 h 3436871"/>
              <a:gd name="connsiteX44" fmla="*/ 1553919 w 1997094"/>
              <a:gd name="connsiteY44" fmla="*/ 2821738 h 3436871"/>
              <a:gd name="connsiteX45" fmla="*/ 1604407 w 1997094"/>
              <a:gd name="connsiteY45" fmla="*/ 2961983 h 3436871"/>
              <a:gd name="connsiteX46" fmla="*/ 1952216 w 1997094"/>
              <a:gd name="connsiteY46" fmla="*/ 2771249 h 3436871"/>
              <a:gd name="connsiteX47" fmla="*/ 1997094 w 1997094"/>
              <a:gd name="connsiteY47" fmla="*/ 2653443 h 3436871"/>
              <a:gd name="connsiteX48" fmla="*/ 1823190 w 1997094"/>
              <a:gd name="connsiteY48" fmla="*/ 2642224 h 3436871"/>
              <a:gd name="connsiteX49" fmla="*/ 1694164 w 1997094"/>
              <a:gd name="connsiteY49" fmla="*/ 2546857 h 3436871"/>
              <a:gd name="connsiteX50" fmla="*/ 1621237 w 1997094"/>
              <a:gd name="connsiteY50" fmla="*/ 2451490 h 3436871"/>
              <a:gd name="connsiteX51" fmla="*/ 1694164 w 1997094"/>
              <a:gd name="connsiteY51" fmla="*/ 2328074 h 3436871"/>
              <a:gd name="connsiteX52" fmla="*/ 1514650 w 1997094"/>
              <a:gd name="connsiteY52" fmla="*/ 2030754 h 3436871"/>
              <a:gd name="connsiteX53" fmla="*/ 1531479 w 1997094"/>
              <a:gd name="connsiteY53" fmla="*/ 1610018 h 3436871"/>
              <a:gd name="connsiteX54" fmla="*/ 1301477 w 1997094"/>
              <a:gd name="connsiteY54" fmla="*/ 1615627 h 3436871"/>
              <a:gd name="connsiteX55" fmla="*/ 1323916 w 1997094"/>
              <a:gd name="connsiteY55" fmla="*/ 1486602 h 3436871"/>
              <a:gd name="connsiteX56" fmla="*/ 1262208 w 1997094"/>
              <a:gd name="connsiteY56" fmla="*/ 1301478 h 3436871"/>
              <a:gd name="connsiteX57" fmla="*/ 1301477 w 1997094"/>
              <a:gd name="connsiteY57" fmla="*/ 1228550 h 3436871"/>
              <a:gd name="connsiteX58" fmla="*/ 1234159 w 1997094"/>
              <a:gd name="connsiteY58" fmla="*/ 1043426 h 3436871"/>
              <a:gd name="connsiteX59" fmla="*/ 1250989 w 1997094"/>
              <a:gd name="connsiteY59" fmla="*/ 847083 h 3436871"/>
              <a:gd name="connsiteX60" fmla="*/ 970498 w 1997094"/>
              <a:gd name="connsiteY60" fmla="*/ 712447 h 3436871"/>
              <a:gd name="connsiteX61" fmla="*/ 1015376 w 1997094"/>
              <a:gd name="connsiteY61" fmla="*/ 622690 h 3436871"/>
              <a:gd name="connsiteX62" fmla="*/ 1150012 w 1997094"/>
              <a:gd name="connsiteY62" fmla="*/ 482445 h 3436871"/>
              <a:gd name="connsiteX63" fmla="*/ 1166841 w 1997094"/>
              <a:gd name="connsiteY63" fmla="*/ 314150 h 3436871"/>
              <a:gd name="connsiteX64" fmla="*/ 1161232 w 1997094"/>
              <a:gd name="connsiteY64" fmla="*/ 196344 h 3436871"/>
              <a:gd name="connsiteX65" fmla="*/ 1065865 w 1997094"/>
              <a:gd name="connsiteY65" fmla="*/ 117807 h 3436871"/>
              <a:gd name="connsiteX66" fmla="*/ 998547 w 1997094"/>
              <a:gd name="connsiteY66" fmla="*/ 72928 h 3436871"/>
              <a:gd name="connsiteX67" fmla="*/ 920010 w 1997094"/>
              <a:gd name="connsiteY67" fmla="*/ 0 h 3436871"/>
              <a:gd name="connsiteX0" fmla="*/ 920010 w 1997094"/>
              <a:gd name="connsiteY0" fmla="*/ 0 h 3436871"/>
              <a:gd name="connsiteX1" fmla="*/ 779764 w 1997094"/>
              <a:gd name="connsiteY1" fmla="*/ 117807 h 3436871"/>
              <a:gd name="connsiteX2" fmla="*/ 751715 w 1997094"/>
              <a:gd name="connsiteY2" fmla="*/ 224393 h 3436871"/>
              <a:gd name="connsiteX3" fmla="*/ 656348 w 1997094"/>
              <a:gd name="connsiteY3" fmla="*/ 403907 h 3436871"/>
              <a:gd name="connsiteX4" fmla="*/ 656348 w 1997094"/>
              <a:gd name="connsiteY4" fmla="*/ 460005 h 3436871"/>
              <a:gd name="connsiteX5" fmla="*/ 673178 w 1997094"/>
              <a:gd name="connsiteY5" fmla="*/ 544153 h 3436871"/>
              <a:gd name="connsiteX6" fmla="*/ 448785 w 1997094"/>
              <a:gd name="connsiteY6" fmla="*/ 656349 h 3436871"/>
              <a:gd name="connsiteX7" fmla="*/ 263661 w 1997094"/>
              <a:gd name="connsiteY7" fmla="*/ 673178 h 3436871"/>
              <a:gd name="connsiteX8" fmla="*/ 218783 w 1997094"/>
              <a:gd name="connsiteY8" fmla="*/ 948059 h 3436871"/>
              <a:gd name="connsiteX9" fmla="*/ 168294 w 1997094"/>
              <a:gd name="connsiteY9" fmla="*/ 1082695 h 3436871"/>
              <a:gd name="connsiteX10" fmla="*/ 72927 w 1997094"/>
              <a:gd name="connsiteY10" fmla="*/ 1211721 h 3436871"/>
              <a:gd name="connsiteX11" fmla="*/ 0 w 1997094"/>
              <a:gd name="connsiteY11" fmla="*/ 1346356 h 3436871"/>
              <a:gd name="connsiteX12" fmla="*/ 134635 w 1997094"/>
              <a:gd name="connsiteY12" fmla="*/ 1705384 h 3436871"/>
              <a:gd name="connsiteX13" fmla="*/ 241222 w 1997094"/>
              <a:gd name="connsiteY13" fmla="*/ 1778312 h 3436871"/>
              <a:gd name="connsiteX14" fmla="*/ 291710 w 1997094"/>
              <a:gd name="connsiteY14" fmla="*/ 1744653 h 3436871"/>
              <a:gd name="connsiteX15" fmla="*/ 336589 w 1997094"/>
              <a:gd name="connsiteY15" fmla="*/ 1800751 h 3436871"/>
              <a:gd name="connsiteX16" fmla="*/ 387077 w 1997094"/>
              <a:gd name="connsiteY16" fmla="*/ 3326621 h 3436871"/>
              <a:gd name="connsiteX17" fmla="*/ 448785 w 1997094"/>
              <a:gd name="connsiteY17" fmla="*/ 3298572 h 3436871"/>
              <a:gd name="connsiteX18" fmla="*/ 431956 w 1997094"/>
              <a:gd name="connsiteY18" fmla="*/ 2423441 h 3436871"/>
              <a:gd name="connsiteX19" fmla="*/ 482444 w 1997094"/>
              <a:gd name="connsiteY19" fmla="*/ 2434660 h 3436871"/>
              <a:gd name="connsiteX20" fmla="*/ 516103 w 1997094"/>
              <a:gd name="connsiteY20" fmla="*/ 3119058 h 3436871"/>
              <a:gd name="connsiteX21" fmla="*/ 583421 w 1997094"/>
              <a:gd name="connsiteY21" fmla="*/ 3124668 h 3436871"/>
              <a:gd name="connsiteX22" fmla="*/ 572201 w 1997094"/>
              <a:gd name="connsiteY22" fmla="*/ 2457100 h 3436871"/>
              <a:gd name="connsiteX23" fmla="*/ 964888 w 1997094"/>
              <a:gd name="connsiteY23" fmla="*/ 2462710 h 3436871"/>
              <a:gd name="connsiteX24" fmla="*/ 970498 w 1997094"/>
              <a:gd name="connsiteY24" fmla="*/ 2866616 h 3436871"/>
              <a:gd name="connsiteX25" fmla="*/ 1026596 w 1997094"/>
              <a:gd name="connsiteY25" fmla="*/ 2877836 h 3436871"/>
              <a:gd name="connsiteX26" fmla="*/ 1020986 w 1997094"/>
              <a:gd name="connsiteY26" fmla="*/ 3051740 h 3436871"/>
              <a:gd name="connsiteX27" fmla="*/ 1009767 w 1997094"/>
              <a:gd name="connsiteY27" fmla="*/ 3175156 h 3436871"/>
              <a:gd name="connsiteX28" fmla="*/ 1020986 w 1997094"/>
              <a:gd name="connsiteY28" fmla="*/ 3393939 h 3436871"/>
              <a:gd name="connsiteX29" fmla="*/ 1217330 w 1997094"/>
              <a:gd name="connsiteY29" fmla="*/ 3410768 h 3436871"/>
              <a:gd name="connsiteX30" fmla="*/ 1211720 w 1997094"/>
              <a:gd name="connsiteY30" fmla="*/ 3225645 h 3436871"/>
              <a:gd name="connsiteX31" fmla="*/ 1228549 w 1997094"/>
              <a:gd name="connsiteY31" fmla="*/ 3051741 h 3436871"/>
              <a:gd name="connsiteX32" fmla="*/ 1211720 w 1997094"/>
              <a:gd name="connsiteY32" fmla="*/ 2922714 h 3436871"/>
              <a:gd name="connsiteX33" fmla="*/ 1234159 w 1997094"/>
              <a:gd name="connsiteY33" fmla="*/ 2883446 h 3436871"/>
              <a:gd name="connsiteX34" fmla="*/ 1250988 w 1997094"/>
              <a:gd name="connsiteY34" fmla="*/ 2664663 h 3436871"/>
              <a:gd name="connsiteX35" fmla="*/ 1256599 w 1997094"/>
              <a:gd name="connsiteY35" fmla="*/ 2552467 h 3436871"/>
              <a:gd name="connsiteX36" fmla="*/ 1262209 w 1997094"/>
              <a:gd name="connsiteY36" fmla="*/ 2417831 h 3436871"/>
              <a:gd name="connsiteX37" fmla="*/ 1357574 w 1997094"/>
              <a:gd name="connsiteY37" fmla="*/ 2569297 h 3436871"/>
              <a:gd name="connsiteX38" fmla="*/ 1368794 w 1997094"/>
              <a:gd name="connsiteY38" fmla="*/ 3107839 h 3436871"/>
              <a:gd name="connsiteX39" fmla="*/ 1413673 w 1997094"/>
              <a:gd name="connsiteY39" fmla="*/ 3113448 h 3436871"/>
              <a:gd name="connsiteX40" fmla="*/ 1419283 w 1997094"/>
              <a:gd name="connsiteY40" fmla="*/ 2625394 h 3436871"/>
              <a:gd name="connsiteX41" fmla="*/ 1469772 w 1997094"/>
              <a:gd name="connsiteY41" fmla="*/ 2636614 h 3436871"/>
              <a:gd name="connsiteX42" fmla="*/ 1480991 w 1997094"/>
              <a:gd name="connsiteY42" fmla="*/ 3292962 h 3436871"/>
              <a:gd name="connsiteX43" fmla="*/ 1531479 w 1997094"/>
              <a:gd name="connsiteY43" fmla="*/ 3276133 h 3436871"/>
              <a:gd name="connsiteX44" fmla="*/ 1553919 w 1997094"/>
              <a:gd name="connsiteY44" fmla="*/ 2821738 h 3436871"/>
              <a:gd name="connsiteX45" fmla="*/ 1604407 w 1997094"/>
              <a:gd name="connsiteY45" fmla="*/ 2961983 h 3436871"/>
              <a:gd name="connsiteX46" fmla="*/ 1952216 w 1997094"/>
              <a:gd name="connsiteY46" fmla="*/ 2771249 h 3436871"/>
              <a:gd name="connsiteX47" fmla="*/ 1997094 w 1997094"/>
              <a:gd name="connsiteY47" fmla="*/ 2653443 h 3436871"/>
              <a:gd name="connsiteX48" fmla="*/ 1823190 w 1997094"/>
              <a:gd name="connsiteY48" fmla="*/ 2642224 h 3436871"/>
              <a:gd name="connsiteX49" fmla="*/ 1694164 w 1997094"/>
              <a:gd name="connsiteY49" fmla="*/ 2546857 h 3436871"/>
              <a:gd name="connsiteX50" fmla="*/ 1621237 w 1997094"/>
              <a:gd name="connsiteY50" fmla="*/ 2451490 h 3436871"/>
              <a:gd name="connsiteX51" fmla="*/ 1694164 w 1997094"/>
              <a:gd name="connsiteY51" fmla="*/ 2328074 h 3436871"/>
              <a:gd name="connsiteX52" fmla="*/ 1514650 w 1997094"/>
              <a:gd name="connsiteY52" fmla="*/ 2030754 h 3436871"/>
              <a:gd name="connsiteX53" fmla="*/ 1531479 w 1997094"/>
              <a:gd name="connsiteY53" fmla="*/ 1610018 h 3436871"/>
              <a:gd name="connsiteX54" fmla="*/ 1301477 w 1997094"/>
              <a:gd name="connsiteY54" fmla="*/ 1615627 h 3436871"/>
              <a:gd name="connsiteX55" fmla="*/ 1323916 w 1997094"/>
              <a:gd name="connsiteY55" fmla="*/ 1486602 h 3436871"/>
              <a:gd name="connsiteX56" fmla="*/ 1262208 w 1997094"/>
              <a:gd name="connsiteY56" fmla="*/ 1301478 h 3436871"/>
              <a:gd name="connsiteX57" fmla="*/ 1301477 w 1997094"/>
              <a:gd name="connsiteY57" fmla="*/ 1228550 h 3436871"/>
              <a:gd name="connsiteX58" fmla="*/ 1234159 w 1997094"/>
              <a:gd name="connsiteY58" fmla="*/ 1043426 h 3436871"/>
              <a:gd name="connsiteX59" fmla="*/ 1250989 w 1997094"/>
              <a:gd name="connsiteY59" fmla="*/ 847083 h 3436871"/>
              <a:gd name="connsiteX60" fmla="*/ 970498 w 1997094"/>
              <a:gd name="connsiteY60" fmla="*/ 712447 h 3436871"/>
              <a:gd name="connsiteX61" fmla="*/ 1015376 w 1997094"/>
              <a:gd name="connsiteY61" fmla="*/ 622690 h 3436871"/>
              <a:gd name="connsiteX62" fmla="*/ 1150012 w 1997094"/>
              <a:gd name="connsiteY62" fmla="*/ 482445 h 3436871"/>
              <a:gd name="connsiteX63" fmla="*/ 1166841 w 1997094"/>
              <a:gd name="connsiteY63" fmla="*/ 314150 h 3436871"/>
              <a:gd name="connsiteX64" fmla="*/ 1161232 w 1997094"/>
              <a:gd name="connsiteY64" fmla="*/ 196344 h 3436871"/>
              <a:gd name="connsiteX65" fmla="*/ 1065865 w 1997094"/>
              <a:gd name="connsiteY65" fmla="*/ 117807 h 3436871"/>
              <a:gd name="connsiteX66" fmla="*/ 998547 w 1997094"/>
              <a:gd name="connsiteY66" fmla="*/ 72928 h 3436871"/>
              <a:gd name="connsiteX67" fmla="*/ 920010 w 1997094"/>
              <a:gd name="connsiteY67" fmla="*/ 0 h 3436871"/>
              <a:gd name="connsiteX0" fmla="*/ 920010 w 1997094"/>
              <a:gd name="connsiteY0" fmla="*/ 0 h 3436871"/>
              <a:gd name="connsiteX1" fmla="*/ 779764 w 1997094"/>
              <a:gd name="connsiteY1" fmla="*/ 117807 h 3436871"/>
              <a:gd name="connsiteX2" fmla="*/ 751715 w 1997094"/>
              <a:gd name="connsiteY2" fmla="*/ 224393 h 3436871"/>
              <a:gd name="connsiteX3" fmla="*/ 656348 w 1997094"/>
              <a:gd name="connsiteY3" fmla="*/ 403907 h 3436871"/>
              <a:gd name="connsiteX4" fmla="*/ 656348 w 1997094"/>
              <a:gd name="connsiteY4" fmla="*/ 460005 h 3436871"/>
              <a:gd name="connsiteX5" fmla="*/ 673178 w 1997094"/>
              <a:gd name="connsiteY5" fmla="*/ 544153 h 3436871"/>
              <a:gd name="connsiteX6" fmla="*/ 448785 w 1997094"/>
              <a:gd name="connsiteY6" fmla="*/ 656349 h 3436871"/>
              <a:gd name="connsiteX7" fmla="*/ 263661 w 1997094"/>
              <a:gd name="connsiteY7" fmla="*/ 673178 h 3436871"/>
              <a:gd name="connsiteX8" fmla="*/ 218783 w 1997094"/>
              <a:gd name="connsiteY8" fmla="*/ 948059 h 3436871"/>
              <a:gd name="connsiteX9" fmla="*/ 168294 w 1997094"/>
              <a:gd name="connsiteY9" fmla="*/ 1082695 h 3436871"/>
              <a:gd name="connsiteX10" fmla="*/ 72927 w 1997094"/>
              <a:gd name="connsiteY10" fmla="*/ 1211721 h 3436871"/>
              <a:gd name="connsiteX11" fmla="*/ 0 w 1997094"/>
              <a:gd name="connsiteY11" fmla="*/ 1346356 h 3436871"/>
              <a:gd name="connsiteX12" fmla="*/ 134635 w 1997094"/>
              <a:gd name="connsiteY12" fmla="*/ 1705384 h 3436871"/>
              <a:gd name="connsiteX13" fmla="*/ 241222 w 1997094"/>
              <a:gd name="connsiteY13" fmla="*/ 1778312 h 3436871"/>
              <a:gd name="connsiteX14" fmla="*/ 291710 w 1997094"/>
              <a:gd name="connsiteY14" fmla="*/ 1744653 h 3436871"/>
              <a:gd name="connsiteX15" fmla="*/ 336589 w 1997094"/>
              <a:gd name="connsiteY15" fmla="*/ 1800751 h 3436871"/>
              <a:gd name="connsiteX16" fmla="*/ 387077 w 1997094"/>
              <a:gd name="connsiteY16" fmla="*/ 3326621 h 3436871"/>
              <a:gd name="connsiteX17" fmla="*/ 448785 w 1997094"/>
              <a:gd name="connsiteY17" fmla="*/ 3298572 h 3436871"/>
              <a:gd name="connsiteX18" fmla="*/ 431956 w 1997094"/>
              <a:gd name="connsiteY18" fmla="*/ 2423441 h 3436871"/>
              <a:gd name="connsiteX19" fmla="*/ 482444 w 1997094"/>
              <a:gd name="connsiteY19" fmla="*/ 2434660 h 3436871"/>
              <a:gd name="connsiteX20" fmla="*/ 516103 w 1997094"/>
              <a:gd name="connsiteY20" fmla="*/ 3119058 h 3436871"/>
              <a:gd name="connsiteX21" fmla="*/ 583421 w 1997094"/>
              <a:gd name="connsiteY21" fmla="*/ 3124668 h 3436871"/>
              <a:gd name="connsiteX22" fmla="*/ 572201 w 1997094"/>
              <a:gd name="connsiteY22" fmla="*/ 2457100 h 3436871"/>
              <a:gd name="connsiteX23" fmla="*/ 964888 w 1997094"/>
              <a:gd name="connsiteY23" fmla="*/ 2462710 h 3436871"/>
              <a:gd name="connsiteX24" fmla="*/ 970498 w 1997094"/>
              <a:gd name="connsiteY24" fmla="*/ 2866616 h 3436871"/>
              <a:gd name="connsiteX25" fmla="*/ 1026596 w 1997094"/>
              <a:gd name="connsiteY25" fmla="*/ 2877836 h 3436871"/>
              <a:gd name="connsiteX26" fmla="*/ 1020986 w 1997094"/>
              <a:gd name="connsiteY26" fmla="*/ 3051740 h 3436871"/>
              <a:gd name="connsiteX27" fmla="*/ 1009767 w 1997094"/>
              <a:gd name="connsiteY27" fmla="*/ 3175156 h 3436871"/>
              <a:gd name="connsiteX28" fmla="*/ 1020986 w 1997094"/>
              <a:gd name="connsiteY28" fmla="*/ 3393939 h 3436871"/>
              <a:gd name="connsiteX29" fmla="*/ 1217330 w 1997094"/>
              <a:gd name="connsiteY29" fmla="*/ 3410768 h 3436871"/>
              <a:gd name="connsiteX30" fmla="*/ 1211720 w 1997094"/>
              <a:gd name="connsiteY30" fmla="*/ 3225645 h 3436871"/>
              <a:gd name="connsiteX31" fmla="*/ 1228549 w 1997094"/>
              <a:gd name="connsiteY31" fmla="*/ 3051741 h 3436871"/>
              <a:gd name="connsiteX32" fmla="*/ 1211720 w 1997094"/>
              <a:gd name="connsiteY32" fmla="*/ 2922714 h 3436871"/>
              <a:gd name="connsiteX33" fmla="*/ 1234159 w 1997094"/>
              <a:gd name="connsiteY33" fmla="*/ 2883446 h 3436871"/>
              <a:gd name="connsiteX34" fmla="*/ 1250988 w 1997094"/>
              <a:gd name="connsiteY34" fmla="*/ 2664663 h 3436871"/>
              <a:gd name="connsiteX35" fmla="*/ 1256599 w 1997094"/>
              <a:gd name="connsiteY35" fmla="*/ 2552467 h 3436871"/>
              <a:gd name="connsiteX36" fmla="*/ 1262209 w 1997094"/>
              <a:gd name="connsiteY36" fmla="*/ 2417831 h 3436871"/>
              <a:gd name="connsiteX37" fmla="*/ 1357574 w 1997094"/>
              <a:gd name="connsiteY37" fmla="*/ 2569297 h 3436871"/>
              <a:gd name="connsiteX38" fmla="*/ 1368794 w 1997094"/>
              <a:gd name="connsiteY38" fmla="*/ 3107839 h 3436871"/>
              <a:gd name="connsiteX39" fmla="*/ 1413673 w 1997094"/>
              <a:gd name="connsiteY39" fmla="*/ 3113448 h 3436871"/>
              <a:gd name="connsiteX40" fmla="*/ 1419283 w 1997094"/>
              <a:gd name="connsiteY40" fmla="*/ 2625394 h 3436871"/>
              <a:gd name="connsiteX41" fmla="*/ 1469772 w 1997094"/>
              <a:gd name="connsiteY41" fmla="*/ 2636614 h 3436871"/>
              <a:gd name="connsiteX42" fmla="*/ 1480991 w 1997094"/>
              <a:gd name="connsiteY42" fmla="*/ 3292962 h 3436871"/>
              <a:gd name="connsiteX43" fmla="*/ 1531479 w 1997094"/>
              <a:gd name="connsiteY43" fmla="*/ 3276133 h 3436871"/>
              <a:gd name="connsiteX44" fmla="*/ 1537090 w 1997094"/>
              <a:gd name="connsiteY44" fmla="*/ 2804908 h 3436871"/>
              <a:gd name="connsiteX45" fmla="*/ 1604407 w 1997094"/>
              <a:gd name="connsiteY45" fmla="*/ 2961983 h 3436871"/>
              <a:gd name="connsiteX46" fmla="*/ 1952216 w 1997094"/>
              <a:gd name="connsiteY46" fmla="*/ 2771249 h 3436871"/>
              <a:gd name="connsiteX47" fmla="*/ 1997094 w 1997094"/>
              <a:gd name="connsiteY47" fmla="*/ 2653443 h 3436871"/>
              <a:gd name="connsiteX48" fmla="*/ 1823190 w 1997094"/>
              <a:gd name="connsiteY48" fmla="*/ 2642224 h 3436871"/>
              <a:gd name="connsiteX49" fmla="*/ 1694164 w 1997094"/>
              <a:gd name="connsiteY49" fmla="*/ 2546857 h 3436871"/>
              <a:gd name="connsiteX50" fmla="*/ 1621237 w 1997094"/>
              <a:gd name="connsiteY50" fmla="*/ 2451490 h 3436871"/>
              <a:gd name="connsiteX51" fmla="*/ 1694164 w 1997094"/>
              <a:gd name="connsiteY51" fmla="*/ 2328074 h 3436871"/>
              <a:gd name="connsiteX52" fmla="*/ 1514650 w 1997094"/>
              <a:gd name="connsiteY52" fmla="*/ 2030754 h 3436871"/>
              <a:gd name="connsiteX53" fmla="*/ 1531479 w 1997094"/>
              <a:gd name="connsiteY53" fmla="*/ 1610018 h 3436871"/>
              <a:gd name="connsiteX54" fmla="*/ 1301477 w 1997094"/>
              <a:gd name="connsiteY54" fmla="*/ 1615627 h 3436871"/>
              <a:gd name="connsiteX55" fmla="*/ 1323916 w 1997094"/>
              <a:gd name="connsiteY55" fmla="*/ 1486602 h 3436871"/>
              <a:gd name="connsiteX56" fmla="*/ 1262208 w 1997094"/>
              <a:gd name="connsiteY56" fmla="*/ 1301478 h 3436871"/>
              <a:gd name="connsiteX57" fmla="*/ 1301477 w 1997094"/>
              <a:gd name="connsiteY57" fmla="*/ 1228550 h 3436871"/>
              <a:gd name="connsiteX58" fmla="*/ 1234159 w 1997094"/>
              <a:gd name="connsiteY58" fmla="*/ 1043426 h 3436871"/>
              <a:gd name="connsiteX59" fmla="*/ 1250989 w 1997094"/>
              <a:gd name="connsiteY59" fmla="*/ 847083 h 3436871"/>
              <a:gd name="connsiteX60" fmla="*/ 970498 w 1997094"/>
              <a:gd name="connsiteY60" fmla="*/ 712447 h 3436871"/>
              <a:gd name="connsiteX61" fmla="*/ 1015376 w 1997094"/>
              <a:gd name="connsiteY61" fmla="*/ 622690 h 3436871"/>
              <a:gd name="connsiteX62" fmla="*/ 1150012 w 1997094"/>
              <a:gd name="connsiteY62" fmla="*/ 482445 h 3436871"/>
              <a:gd name="connsiteX63" fmla="*/ 1166841 w 1997094"/>
              <a:gd name="connsiteY63" fmla="*/ 314150 h 3436871"/>
              <a:gd name="connsiteX64" fmla="*/ 1161232 w 1997094"/>
              <a:gd name="connsiteY64" fmla="*/ 196344 h 3436871"/>
              <a:gd name="connsiteX65" fmla="*/ 1065865 w 1997094"/>
              <a:gd name="connsiteY65" fmla="*/ 117807 h 3436871"/>
              <a:gd name="connsiteX66" fmla="*/ 998547 w 1997094"/>
              <a:gd name="connsiteY66" fmla="*/ 72928 h 3436871"/>
              <a:gd name="connsiteX67" fmla="*/ 920010 w 1997094"/>
              <a:gd name="connsiteY67" fmla="*/ 0 h 3436871"/>
              <a:gd name="connsiteX0" fmla="*/ 920010 w 1997094"/>
              <a:gd name="connsiteY0" fmla="*/ 0 h 3436871"/>
              <a:gd name="connsiteX1" fmla="*/ 779764 w 1997094"/>
              <a:gd name="connsiteY1" fmla="*/ 117807 h 3436871"/>
              <a:gd name="connsiteX2" fmla="*/ 751715 w 1997094"/>
              <a:gd name="connsiteY2" fmla="*/ 224393 h 3436871"/>
              <a:gd name="connsiteX3" fmla="*/ 656348 w 1997094"/>
              <a:gd name="connsiteY3" fmla="*/ 403907 h 3436871"/>
              <a:gd name="connsiteX4" fmla="*/ 656348 w 1997094"/>
              <a:gd name="connsiteY4" fmla="*/ 460005 h 3436871"/>
              <a:gd name="connsiteX5" fmla="*/ 673178 w 1997094"/>
              <a:gd name="connsiteY5" fmla="*/ 544153 h 3436871"/>
              <a:gd name="connsiteX6" fmla="*/ 448785 w 1997094"/>
              <a:gd name="connsiteY6" fmla="*/ 656349 h 3436871"/>
              <a:gd name="connsiteX7" fmla="*/ 263661 w 1997094"/>
              <a:gd name="connsiteY7" fmla="*/ 673178 h 3436871"/>
              <a:gd name="connsiteX8" fmla="*/ 218783 w 1997094"/>
              <a:gd name="connsiteY8" fmla="*/ 948059 h 3436871"/>
              <a:gd name="connsiteX9" fmla="*/ 168294 w 1997094"/>
              <a:gd name="connsiteY9" fmla="*/ 1082695 h 3436871"/>
              <a:gd name="connsiteX10" fmla="*/ 72927 w 1997094"/>
              <a:gd name="connsiteY10" fmla="*/ 1211721 h 3436871"/>
              <a:gd name="connsiteX11" fmla="*/ 0 w 1997094"/>
              <a:gd name="connsiteY11" fmla="*/ 1346356 h 3436871"/>
              <a:gd name="connsiteX12" fmla="*/ 134635 w 1997094"/>
              <a:gd name="connsiteY12" fmla="*/ 1705384 h 3436871"/>
              <a:gd name="connsiteX13" fmla="*/ 241222 w 1997094"/>
              <a:gd name="connsiteY13" fmla="*/ 1778312 h 3436871"/>
              <a:gd name="connsiteX14" fmla="*/ 291710 w 1997094"/>
              <a:gd name="connsiteY14" fmla="*/ 1744653 h 3436871"/>
              <a:gd name="connsiteX15" fmla="*/ 336589 w 1997094"/>
              <a:gd name="connsiteY15" fmla="*/ 1800751 h 3436871"/>
              <a:gd name="connsiteX16" fmla="*/ 387077 w 1997094"/>
              <a:gd name="connsiteY16" fmla="*/ 3326621 h 3436871"/>
              <a:gd name="connsiteX17" fmla="*/ 448785 w 1997094"/>
              <a:gd name="connsiteY17" fmla="*/ 3298572 h 3436871"/>
              <a:gd name="connsiteX18" fmla="*/ 431956 w 1997094"/>
              <a:gd name="connsiteY18" fmla="*/ 2423441 h 3436871"/>
              <a:gd name="connsiteX19" fmla="*/ 482444 w 1997094"/>
              <a:gd name="connsiteY19" fmla="*/ 2434660 h 3436871"/>
              <a:gd name="connsiteX20" fmla="*/ 516103 w 1997094"/>
              <a:gd name="connsiteY20" fmla="*/ 3119058 h 3436871"/>
              <a:gd name="connsiteX21" fmla="*/ 583421 w 1997094"/>
              <a:gd name="connsiteY21" fmla="*/ 3124668 h 3436871"/>
              <a:gd name="connsiteX22" fmla="*/ 572201 w 1997094"/>
              <a:gd name="connsiteY22" fmla="*/ 2457100 h 3436871"/>
              <a:gd name="connsiteX23" fmla="*/ 964888 w 1997094"/>
              <a:gd name="connsiteY23" fmla="*/ 2462710 h 3436871"/>
              <a:gd name="connsiteX24" fmla="*/ 970498 w 1997094"/>
              <a:gd name="connsiteY24" fmla="*/ 2866616 h 3436871"/>
              <a:gd name="connsiteX25" fmla="*/ 1026596 w 1997094"/>
              <a:gd name="connsiteY25" fmla="*/ 2877836 h 3436871"/>
              <a:gd name="connsiteX26" fmla="*/ 1020986 w 1997094"/>
              <a:gd name="connsiteY26" fmla="*/ 3051740 h 3436871"/>
              <a:gd name="connsiteX27" fmla="*/ 1009767 w 1997094"/>
              <a:gd name="connsiteY27" fmla="*/ 3175156 h 3436871"/>
              <a:gd name="connsiteX28" fmla="*/ 1020986 w 1997094"/>
              <a:gd name="connsiteY28" fmla="*/ 3393939 h 3436871"/>
              <a:gd name="connsiteX29" fmla="*/ 1217330 w 1997094"/>
              <a:gd name="connsiteY29" fmla="*/ 3410768 h 3436871"/>
              <a:gd name="connsiteX30" fmla="*/ 1211720 w 1997094"/>
              <a:gd name="connsiteY30" fmla="*/ 3225645 h 3436871"/>
              <a:gd name="connsiteX31" fmla="*/ 1228549 w 1997094"/>
              <a:gd name="connsiteY31" fmla="*/ 3051741 h 3436871"/>
              <a:gd name="connsiteX32" fmla="*/ 1211720 w 1997094"/>
              <a:gd name="connsiteY32" fmla="*/ 2922714 h 3436871"/>
              <a:gd name="connsiteX33" fmla="*/ 1234159 w 1997094"/>
              <a:gd name="connsiteY33" fmla="*/ 2883446 h 3436871"/>
              <a:gd name="connsiteX34" fmla="*/ 1250988 w 1997094"/>
              <a:gd name="connsiteY34" fmla="*/ 2664663 h 3436871"/>
              <a:gd name="connsiteX35" fmla="*/ 1256599 w 1997094"/>
              <a:gd name="connsiteY35" fmla="*/ 2552467 h 3436871"/>
              <a:gd name="connsiteX36" fmla="*/ 1262209 w 1997094"/>
              <a:gd name="connsiteY36" fmla="*/ 2417831 h 3436871"/>
              <a:gd name="connsiteX37" fmla="*/ 1357574 w 1997094"/>
              <a:gd name="connsiteY37" fmla="*/ 2569297 h 3436871"/>
              <a:gd name="connsiteX38" fmla="*/ 1368794 w 1997094"/>
              <a:gd name="connsiteY38" fmla="*/ 3107839 h 3436871"/>
              <a:gd name="connsiteX39" fmla="*/ 1413673 w 1997094"/>
              <a:gd name="connsiteY39" fmla="*/ 3113448 h 3436871"/>
              <a:gd name="connsiteX40" fmla="*/ 1419283 w 1997094"/>
              <a:gd name="connsiteY40" fmla="*/ 2625394 h 3436871"/>
              <a:gd name="connsiteX41" fmla="*/ 1469772 w 1997094"/>
              <a:gd name="connsiteY41" fmla="*/ 2636614 h 3436871"/>
              <a:gd name="connsiteX42" fmla="*/ 1480991 w 1997094"/>
              <a:gd name="connsiteY42" fmla="*/ 3292962 h 3436871"/>
              <a:gd name="connsiteX43" fmla="*/ 1531479 w 1997094"/>
              <a:gd name="connsiteY43" fmla="*/ 3276133 h 3436871"/>
              <a:gd name="connsiteX44" fmla="*/ 1537090 w 1997094"/>
              <a:gd name="connsiteY44" fmla="*/ 2804908 h 3436871"/>
              <a:gd name="connsiteX45" fmla="*/ 1604407 w 1997094"/>
              <a:gd name="connsiteY45" fmla="*/ 2961983 h 3436871"/>
              <a:gd name="connsiteX46" fmla="*/ 1952216 w 1997094"/>
              <a:gd name="connsiteY46" fmla="*/ 2771249 h 3436871"/>
              <a:gd name="connsiteX47" fmla="*/ 1997094 w 1997094"/>
              <a:gd name="connsiteY47" fmla="*/ 2653443 h 3436871"/>
              <a:gd name="connsiteX48" fmla="*/ 1823190 w 1997094"/>
              <a:gd name="connsiteY48" fmla="*/ 2642224 h 3436871"/>
              <a:gd name="connsiteX49" fmla="*/ 1694164 w 1997094"/>
              <a:gd name="connsiteY49" fmla="*/ 2546857 h 3436871"/>
              <a:gd name="connsiteX50" fmla="*/ 1621237 w 1997094"/>
              <a:gd name="connsiteY50" fmla="*/ 2451490 h 3436871"/>
              <a:gd name="connsiteX51" fmla="*/ 1694164 w 1997094"/>
              <a:gd name="connsiteY51" fmla="*/ 2328074 h 3436871"/>
              <a:gd name="connsiteX52" fmla="*/ 1514650 w 1997094"/>
              <a:gd name="connsiteY52" fmla="*/ 2030754 h 3436871"/>
              <a:gd name="connsiteX53" fmla="*/ 1531479 w 1997094"/>
              <a:gd name="connsiteY53" fmla="*/ 1610018 h 3436871"/>
              <a:gd name="connsiteX54" fmla="*/ 1301477 w 1997094"/>
              <a:gd name="connsiteY54" fmla="*/ 1615627 h 3436871"/>
              <a:gd name="connsiteX55" fmla="*/ 1323916 w 1997094"/>
              <a:gd name="connsiteY55" fmla="*/ 1486602 h 3436871"/>
              <a:gd name="connsiteX56" fmla="*/ 1262208 w 1997094"/>
              <a:gd name="connsiteY56" fmla="*/ 1301478 h 3436871"/>
              <a:gd name="connsiteX57" fmla="*/ 1301477 w 1997094"/>
              <a:gd name="connsiteY57" fmla="*/ 1228550 h 3436871"/>
              <a:gd name="connsiteX58" fmla="*/ 1234159 w 1997094"/>
              <a:gd name="connsiteY58" fmla="*/ 1043426 h 3436871"/>
              <a:gd name="connsiteX59" fmla="*/ 1250989 w 1997094"/>
              <a:gd name="connsiteY59" fmla="*/ 847083 h 3436871"/>
              <a:gd name="connsiteX60" fmla="*/ 970498 w 1997094"/>
              <a:gd name="connsiteY60" fmla="*/ 712447 h 3436871"/>
              <a:gd name="connsiteX61" fmla="*/ 1015376 w 1997094"/>
              <a:gd name="connsiteY61" fmla="*/ 622690 h 3436871"/>
              <a:gd name="connsiteX62" fmla="*/ 1150012 w 1997094"/>
              <a:gd name="connsiteY62" fmla="*/ 482445 h 3436871"/>
              <a:gd name="connsiteX63" fmla="*/ 1166841 w 1997094"/>
              <a:gd name="connsiteY63" fmla="*/ 314150 h 3436871"/>
              <a:gd name="connsiteX64" fmla="*/ 1161232 w 1997094"/>
              <a:gd name="connsiteY64" fmla="*/ 196344 h 3436871"/>
              <a:gd name="connsiteX65" fmla="*/ 1065865 w 1997094"/>
              <a:gd name="connsiteY65" fmla="*/ 117807 h 3436871"/>
              <a:gd name="connsiteX66" fmla="*/ 998547 w 1997094"/>
              <a:gd name="connsiteY66" fmla="*/ 72928 h 3436871"/>
              <a:gd name="connsiteX67" fmla="*/ 920010 w 1997094"/>
              <a:gd name="connsiteY67" fmla="*/ 0 h 3436871"/>
              <a:gd name="connsiteX0" fmla="*/ 920010 w 1997094"/>
              <a:gd name="connsiteY0" fmla="*/ 0 h 3436871"/>
              <a:gd name="connsiteX1" fmla="*/ 779764 w 1997094"/>
              <a:gd name="connsiteY1" fmla="*/ 117807 h 3436871"/>
              <a:gd name="connsiteX2" fmla="*/ 751715 w 1997094"/>
              <a:gd name="connsiteY2" fmla="*/ 224393 h 3436871"/>
              <a:gd name="connsiteX3" fmla="*/ 656348 w 1997094"/>
              <a:gd name="connsiteY3" fmla="*/ 403907 h 3436871"/>
              <a:gd name="connsiteX4" fmla="*/ 656348 w 1997094"/>
              <a:gd name="connsiteY4" fmla="*/ 460005 h 3436871"/>
              <a:gd name="connsiteX5" fmla="*/ 673178 w 1997094"/>
              <a:gd name="connsiteY5" fmla="*/ 544153 h 3436871"/>
              <a:gd name="connsiteX6" fmla="*/ 448785 w 1997094"/>
              <a:gd name="connsiteY6" fmla="*/ 656349 h 3436871"/>
              <a:gd name="connsiteX7" fmla="*/ 263661 w 1997094"/>
              <a:gd name="connsiteY7" fmla="*/ 673178 h 3436871"/>
              <a:gd name="connsiteX8" fmla="*/ 218783 w 1997094"/>
              <a:gd name="connsiteY8" fmla="*/ 948059 h 3436871"/>
              <a:gd name="connsiteX9" fmla="*/ 168294 w 1997094"/>
              <a:gd name="connsiteY9" fmla="*/ 1082695 h 3436871"/>
              <a:gd name="connsiteX10" fmla="*/ 72927 w 1997094"/>
              <a:gd name="connsiteY10" fmla="*/ 1211721 h 3436871"/>
              <a:gd name="connsiteX11" fmla="*/ 0 w 1997094"/>
              <a:gd name="connsiteY11" fmla="*/ 1346356 h 3436871"/>
              <a:gd name="connsiteX12" fmla="*/ 134635 w 1997094"/>
              <a:gd name="connsiteY12" fmla="*/ 1705384 h 3436871"/>
              <a:gd name="connsiteX13" fmla="*/ 241222 w 1997094"/>
              <a:gd name="connsiteY13" fmla="*/ 1778312 h 3436871"/>
              <a:gd name="connsiteX14" fmla="*/ 291710 w 1997094"/>
              <a:gd name="connsiteY14" fmla="*/ 1744653 h 3436871"/>
              <a:gd name="connsiteX15" fmla="*/ 336589 w 1997094"/>
              <a:gd name="connsiteY15" fmla="*/ 1800751 h 3436871"/>
              <a:gd name="connsiteX16" fmla="*/ 387077 w 1997094"/>
              <a:gd name="connsiteY16" fmla="*/ 3326621 h 3436871"/>
              <a:gd name="connsiteX17" fmla="*/ 448785 w 1997094"/>
              <a:gd name="connsiteY17" fmla="*/ 3298572 h 3436871"/>
              <a:gd name="connsiteX18" fmla="*/ 431956 w 1997094"/>
              <a:gd name="connsiteY18" fmla="*/ 2423441 h 3436871"/>
              <a:gd name="connsiteX19" fmla="*/ 482444 w 1997094"/>
              <a:gd name="connsiteY19" fmla="*/ 2434660 h 3436871"/>
              <a:gd name="connsiteX20" fmla="*/ 516103 w 1997094"/>
              <a:gd name="connsiteY20" fmla="*/ 3119058 h 3436871"/>
              <a:gd name="connsiteX21" fmla="*/ 583421 w 1997094"/>
              <a:gd name="connsiteY21" fmla="*/ 3124668 h 3436871"/>
              <a:gd name="connsiteX22" fmla="*/ 572201 w 1997094"/>
              <a:gd name="connsiteY22" fmla="*/ 2457100 h 3436871"/>
              <a:gd name="connsiteX23" fmla="*/ 964888 w 1997094"/>
              <a:gd name="connsiteY23" fmla="*/ 2462710 h 3436871"/>
              <a:gd name="connsiteX24" fmla="*/ 970498 w 1997094"/>
              <a:gd name="connsiteY24" fmla="*/ 2866616 h 3436871"/>
              <a:gd name="connsiteX25" fmla="*/ 1026596 w 1997094"/>
              <a:gd name="connsiteY25" fmla="*/ 2877836 h 3436871"/>
              <a:gd name="connsiteX26" fmla="*/ 1020986 w 1997094"/>
              <a:gd name="connsiteY26" fmla="*/ 3051740 h 3436871"/>
              <a:gd name="connsiteX27" fmla="*/ 1009767 w 1997094"/>
              <a:gd name="connsiteY27" fmla="*/ 3175156 h 3436871"/>
              <a:gd name="connsiteX28" fmla="*/ 1020986 w 1997094"/>
              <a:gd name="connsiteY28" fmla="*/ 3393939 h 3436871"/>
              <a:gd name="connsiteX29" fmla="*/ 1217330 w 1997094"/>
              <a:gd name="connsiteY29" fmla="*/ 3410768 h 3436871"/>
              <a:gd name="connsiteX30" fmla="*/ 1211720 w 1997094"/>
              <a:gd name="connsiteY30" fmla="*/ 3225645 h 3436871"/>
              <a:gd name="connsiteX31" fmla="*/ 1228549 w 1997094"/>
              <a:gd name="connsiteY31" fmla="*/ 3051741 h 3436871"/>
              <a:gd name="connsiteX32" fmla="*/ 1211720 w 1997094"/>
              <a:gd name="connsiteY32" fmla="*/ 2922714 h 3436871"/>
              <a:gd name="connsiteX33" fmla="*/ 1234159 w 1997094"/>
              <a:gd name="connsiteY33" fmla="*/ 2883446 h 3436871"/>
              <a:gd name="connsiteX34" fmla="*/ 1250988 w 1997094"/>
              <a:gd name="connsiteY34" fmla="*/ 2664663 h 3436871"/>
              <a:gd name="connsiteX35" fmla="*/ 1256599 w 1997094"/>
              <a:gd name="connsiteY35" fmla="*/ 2552467 h 3436871"/>
              <a:gd name="connsiteX36" fmla="*/ 1262209 w 1997094"/>
              <a:gd name="connsiteY36" fmla="*/ 2417831 h 3436871"/>
              <a:gd name="connsiteX37" fmla="*/ 1357574 w 1997094"/>
              <a:gd name="connsiteY37" fmla="*/ 2569297 h 3436871"/>
              <a:gd name="connsiteX38" fmla="*/ 1368794 w 1997094"/>
              <a:gd name="connsiteY38" fmla="*/ 3107839 h 3436871"/>
              <a:gd name="connsiteX39" fmla="*/ 1413673 w 1997094"/>
              <a:gd name="connsiteY39" fmla="*/ 3113448 h 3436871"/>
              <a:gd name="connsiteX40" fmla="*/ 1419283 w 1997094"/>
              <a:gd name="connsiteY40" fmla="*/ 2625394 h 3436871"/>
              <a:gd name="connsiteX41" fmla="*/ 1469772 w 1997094"/>
              <a:gd name="connsiteY41" fmla="*/ 2636614 h 3436871"/>
              <a:gd name="connsiteX42" fmla="*/ 1480991 w 1997094"/>
              <a:gd name="connsiteY42" fmla="*/ 3292962 h 3436871"/>
              <a:gd name="connsiteX43" fmla="*/ 1531479 w 1997094"/>
              <a:gd name="connsiteY43" fmla="*/ 3276133 h 3436871"/>
              <a:gd name="connsiteX44" fmla="*/ 1537090 w 1997094"/>
              <a:gd name="connsiteY44" fmla="*/ 2804908 h 3436871"/>
              <a:gd name="connsiteX45" fmla="*/ 1604407 w 1997094"/>
              <a:gd name="connsiteY45" fmla="*/ 2961983 h 3436871"/>
              <a:gd name="connsiteX46" fmla="*/ 1991484 w 1997094"/>
              <a:gd name="connsiteY46" fmla="*/ 2765639 h 3436871"/>
              <a:gd name="connsiteX47" fmla="*/ 1997094 w 1997094"/>
              <a:gd name="connsiteY47" fmla="*/ 2653443 h 3436871"/>
              <a:gd name="connsiteX48" fmla="*/ 1823190 w 1997094"/>
              <a:gd name="connsiteY48" fmla="*/ 2642224 h 3436871"/>
              <a:gd name="connsiteX49" fmla="*/ 1694164 w 1997094"/>
              <a:gd name="connsiteY49" fmla="*/ 2546857 h 3436871"/>
              <a:gd name="connsiteX50" fmla="*/ 1621237 w 1997094"/>
              <a:gd name="connsiteY50" fmla="*/ 2451490 h 3436871"/>
              <a:gd name="connsiteX51" fmla="*/ 1694164 w 1997094"/>
              <a:gd name="connsiteY51" fmla="*/ 2328074 h 3436871"/>
              <a:gd name="connsiteX52" fmla="*/ 1514650 w 1997094"/>
              <a:gd name="connsiteY52" fmla="*/ 2030754 h 3436871"/>
              <a:gd name="connsiteX53" fmla="*/ 1531479 w 1997094"/>
              <a:gd name="connsiteY53" fmla="*/ 1610018 h 3436871"/>
              <a:gd name="connsiteX54" fmla="*/ 1301477 w 1997094"/>
              <a:gd name="connsiteY54" fmla="*/ 1615627 h 3436871"/>
              <a:gd name="connsiteX55" fmla="*/ 1323916 w 1997094"/>
              <a:gd name="connsiteY55" fmla="*/ 1486602 h 3436871"/>
              <a:gd name="connsiteX56" fmla="*/ 1262208 w 1997094"/>
              <a:gd name="connsiteY56" fmla="*/ 1301478 h 3436871"/>
              <a:gd name="connsiteX57" fmla="*/ 1301477 w 1997094"/>
              <a:gd name="connsiteY57" fmla="*/ 1228550 h 3436871"/>
              <a:gd name="connsiteX58" fmla="*/ 1234159 w 1997094"/>
              <a:gd name="connsiteY58" fmla="*/ 1043426 h 3436871"/>
              <a:gd name="connsiteX59" fmla="*/ 1250989 w 1997094"/>
              <a:gd name="connsiteY59" fmla="*/ 847083 h 3436871"/>
              <a:gd name="connsiteX60" fmla="*/ 970498 w 1997094"/>
              <a:gd name="connsiteY60" fmla="*/ 712447 h 3436871"/>
              <a:gd name="connsiteX61" fmla="*/ 1015376 w 1997094"/>
              <a:gd name="connsiteY61" fmla="*/ 622690 h 3436871"/>
              <a:gd name="connsiteX62" fmla="*/ 1150012 w 1997094"/>
              <a:gd name="connsiteY62" fmla="*/ 482445 h 3436871"/>
              <a:gd name="connsiteX63" fmla="*/ 1166841 w 1997094"/>
              <a:gd name="connsiteY63" fmla="*/ 314150 h 3436871"/>
              <a:gd name="connsiteX64" fmla="*/ 1161232 w 1997094"/>
              <a:gd name="connsiteY64" fmla="*/ 196344 h 3436871"/>
              <a:gd name="connsiteX65" fmla="*/ 1065865 w 1997094"/>
              <a:gd name="connsiteY65" fmla="*/ 117807 h 3436871"/>
              <a:gd name="connsiteX66" fmla="*/ 998547 w 1997094"/>
              <a:gd name="connsiteY66" fmla="*/ 72928 h 3436871"/>
              <a:gd name="connsiteX67" fmla="*/ 920010 w 1997094"/>
              <a:gd name="connsiteY67" fmla="*/ 0 h 3436871"/>
              <a:gd name="connsiteX0" fmla="*/ 920010 w 2025802"/>
              <a:gd name="connsiteY0" fmla="*/ 0 h 3436871"/>
              <a:gd name="connsiteX1" fmla="*/ 779764 w 2025802"/>
              <a:gd name="connsiteY1" fmla="*/ 117807 h 3436871"/>
              <a:gd name="connsiteX2" fmla="*/ 751715 w 2025802"/>
              <a:gd name="connsiteY2" fmla="*/ 224393 h 3436871"/>
              <a:gd name="connsiteX3" fmla="*/ 656348 w 2025802"/>
              <a:gd name="connsiteY3" fmla="*/ 403907 h 3436871"/>
              <a:gd name="connsiteX4" fmla="*/ 656348 w 2025802"/>
              <a:gd name="connsiteY4" fmla="*/ 460005 h 3436871"/>
              <a:gd name="connsiteX5" fmla="*/ 673178 w 2025802"/>
              <a:gd name="connsiteY5" fmla="*/ 544153 h 3436871"/>
              <a:gd name="connsiteX6" fmla="*/ 448785 w 2025802"/>
              <a:gd name="connsiteY6" fmla="*/ 656349 h 3436871"/>
              <a:gd name="connsiteX7" fmla="*/ 263661 w 2025802"/>
              <a:gd name="connsiteY7" fmla="*/ 673178 h 3436871"/>
              <a:gd name="connsiteX8" fmla="*/ 218783 w 2025802"/>
              <a:gd name="connsiteY8" fmla="*/ 948059 h 3436871"/>
              <a:gd name="connsiteX9" fmla="*/ 168294 w 2025802"/>
              <a:gd name="connsiteY9" fmla="*/ 1082695 h 3436871"/>
              <a:gd name="connsiteX10" fmla="*/ 72927 w 2025802"/>
              <a:gd name="connsiteY10" fmla="*/ 1211721 h 3436871"/>
              <a:gd name="connsiteX11" fmla="*/ 0 w 2025802"/>
              <a:gd name="connsiteY11" fmla="*/ 1346356 h 3436871"/>
              <a:gd name="connsiteX12" fmla="*/ 134635 w 2025802"/>
              <a:gd name="connsiteY12" fmla="*/ 1705384 h 3436871"/>
              <a:gd name="connsiteX13" fmla="*/ 241222 w 2025802"/>
              <a:gd name="connsiteY13" fmla="*/ 1778312 h 3436871"/>
              <a:gd name="connsiteX14" fmla="*/ 291710 w 2025802"/>
              <a:gd name="connsiteY14" fmla="*/ 1744653 h 3436871"/>
              <a:gd name="connsiteX15" fmla="*/ 336589 w 2025802"/>
              <a:gd name="connsiteY15" fmla="*/ 1800751 h 3436871"/>
              <a:gd name="connsiteX16" fmla="*/ 387077 w 2025802"/>
              <a:gd name="connsiteY16" fmla="*/ 3326621 h 3436871"/>
              <a:gd name="connsiteX17" fmla="*/ 448785 w 2025802"/>
              <a:gd name="connsiteY17" fmla="*/ 3298572 h 3436871"/>
              <a:gd name="connsiteX18" fmla="*/ 431956 w 2025802"/>
              <a:gd name="connsiteY18" fmla="*/ 2423441 h 3436871"/>
              <a:gd name="connsiteX19" fmla="*/ 482444 w 2025802"/>
              <a:gd name="connsiteY19" fmla="*/ 2434660 h 3436871"/>
              <a:gd name="connsiteX20" fmla="*/ 516103 w 2025802"/>
              <a:gd name="connsiteY20" fmla="*/ 3119058 h 3436871"/>
              <a:gd name="connsiteX21" fmla="*/ 583421 w 2025802"/>
              <a:gd name="connsiteY21" fmla="*/ 3124668 h 3436871"/>
              <a:gd name="connsiteX22" fmla="*/ 572201 w 2025802"/>
              <a:gd name="connsiteY22" fmla="*/ 2457100 h 3436871"/>
              <a:gd name="connsiteX23" fmla="*/ 964888 w 2025802"/>
              <a:gd name="connsiteY23" fmla="*/ 2462710 h 3436871"/>
              <a:gd name="connsiteX24" fmla="*/ 970498 w 2025802"/>
              <a:gd name="connsiteY24" fmla="*/ 2866616 h 3436871"/>
              <a:gd name="connsiteX25" fmla="*/ 1026596 w 2025802"/>
              <a:gd name="connsiteY25" fmla="*/ 2877836 h 3436871"/>
              <a:gd name="connsiteX26" fmla="*/ 1020986 w 2025802"/>
              <a:gd name="connsiteY26" fmla="*/ 3051740 h 3436871"/>
              <a:gd name="connsiteX27" fmla="*/ 1009767 w 2025802"/>
              <a:gd name="connsiteY27" fmla="*/ 3175156 h 3436871"/>
              <a:gd name="connsiteX28" fmla="*/ 1020986 w 2025802"/>
              <a:gd name="connsiteY28" fmla="*/ 3393939 h 3436871"/>
              <a:gd name="connsiteX29" fmla="*/ 1217330 w 2025802"/>
              <a:gd name="connsiteY29" fmla="*/ 3410768 h 3436871"/>
              <a:gd name="connsiteX30" fmla="*/ 1211720 w 2025802"/>
              <a:gd name="connsiteY30" fmla="*/ 3225645 h 3436871"/>
              <a:gd name="connsiteX31" fmla="*/ 1228549 w 2025802"/>
              <a:gd name="connsiteY31" fmla="*/ 3051741 h 3436871"/>
              <a:gd name="connsiteX32" fmla="*/ 1211720 w 2025802"/>
              <a:gd name="connsiteY32" fmla="*/ 2922714 h 3436871"/>
              <a:gd name="connsiteX33" fmla="*/ 1234159 w 2025802"/>
              <a:gd name="connsiteY33" fmla="*/ 2883446 h 3436871"/>
              <a:gd name="connsiteX34" fmla="*/ 1250988 w 2025802"/>
              <a:gd name="connsiteY34" fmla="*/ 2664663 h 3436871"/>
              <a:gd name="connsiteX35" fmla="*/ 1256599 w 2025802"/>
              <a:gd name="connsiteY35" fmla="*/ 2552467 h 3436871"/>
              <a:gd name="connsiteX36" fmla="*/ 1262209 w 2025802"/>
              <a:gd name="connsiteY36" fmla="*/ 2417831 h 3436871"/>
              <a:gd name="connsiteX37" fmla="*/ 1357574 w 2025802"/>
              <a:gd name="connsiteY37" fmla="*/ 2569297 h 3436871"/>
              <a:gd name="connsiteX38" fmla="*/ 1368794 w 2025802"/>
              <a:gd name="connsiteY38" fmla="*/ 3107839 h 3436871"/>
              <a:gd name="connsiteX39" fmla="*/ 1413673 w 2025802"/>
              <a:gd name="connsiteY39" fmla="*/ 3113448 h 3436871"/>
              <a:gd name="connsiteX40" fmla="*/ 1419283 w 2025802"/>
              <a:gd name="connsiteY40" fmla="*/ 2625394 h 3436871"/>
              <a:gd name="connsiteX41" fmla="*/ 1469772 w 2025802"/>
              <a:gd name="connsiteY41" fmla="*/ 2636614 h 3436871"/>
              <a:gd name="connsiteX42" fmla="*/ 1480991 w 2025802"/>
              <a:gd name="connsiteY42" fmla="*/ 3292962 h 3436871"/>
              <a:gd name="connsiteX43" fmla="*/ 1531479 w 2025802"/>
              <a:gd name="connsiteY43" fmla="*/ 3276133 h 3436871"/>
              <a:gd name="connsiteX44" fmla="*/ 1537090 w 2025802"/>
              <a:gd name="connsiteY44" fmla="*/ 2804908 h 3436871"/>
              <a:gd name="connsiteX45" fmla="*/ 1604407 w 2025802"/>
              <a:gd name="connsiteY45" fmla="*/ 2961983 h 3436871"/>
              <a:gd name="connsiteX46" fmla="*/ 1991484 w 2025802"/>
              <a:gd name="connsiteY46" fmla="*/ 2765639 h 3436871"/>
              <a:gd name="connsiteX47" fmla="*/ 1997094 w 2025802"/>
              <a:gd name="connsiteY47" fmla="*/ 2653443 h 3436871"/>
              <a:gd name="connsiteX48" fmla="*/ 1823190 w 2025802"/>
              <a:gd name="connsiteY48" fmla="*/ 2642224 h 3436871"/>
              <a:gd name="connsiteX49" fmla="*/ 1694164 w 2025802"/>
              <a:gd name="connsiteY49" fmla="*/ 2546857 h 3436871"/>
              <a:gd name="connsiteX50" fmla="*/ 1621237 w 2025802"/>
              <a:gd name="connsiteY50" fmla="*/ 2451490 h 3436871"/>
              <a:gd name="connsiteX51" fmla="*/ 1694164 w 2025802"/>
              <a:gd name="connsiteY51" fmla="*/ 2328074 h 3436871"/>
              <a:gd name="connsiteX52" fmla="*/ 1514650 w 2025802"/>
              <a:gd name="connsiteY52" fmla="*/ 2030754 h 3436871"/>
              <a:gd name="connsiteX53" fmla="*/ 1531479 w 2025802"/>
              <a:gd name="connsiteY53" fmla="*/ 1610018 h 3436871"/>
              <a:gd name="connsiteX54" fmla="*/ 1301477 w 2025802"/>
              <a:gd name="connsiteY54" fmla="*/ 1615627 h 3436871"/>
              <a:gd name="connsiteX55" fmla="*/ 1323916 w 2025802"/>
              <a:gd name="connsiteY55" fmla="*/ 1486602 h 3436871"/>
              <a:gd name="connsiteX56" fmla="*/ 1262208 w 2025802"/>
              <a:gd name="connsiteY56" fmla="*/ 1301478 h 3436871"/>
              <a:gd name="connsiteX57" fmla="*/ 1301477 w 2025802"/>
              <a:gd name="connsiteY57" fmla="*/ 1228550 h 3436871"/>
              <a:gd name="connsiteX58" fmla="*/ 1234159 w 2025802"/>
              <a:gd name="connsiteY58" fmla="*/ 1043426 h 3436871"/>
              <a:gd name="connsiteX59" fmla="*/ 1250989 w 2025802"/>
              <a:gd name="connsiteY59" fmla="*/ 847083 h 3436871"/>
              <a:gd name="connsiteX60" fmla="*/ 970498 w 2025802"/>
              <a:gd name="connsiteY60" fmla="*/ 712447 h 3436871"/>
              <a:gd name="connsiteX61" fmla="*/ 1015376 w 2025802"/>
              <a:gd name="connsiteY61" fmla="*/ 622690 h 3436871"/>
              <a:gd name="connsiteX62" fmla="*/ 1150012 w 2025802"/>
              <a:gd name="connsiteY62" fmla="*/ 482445 h 3436871"/>
              <a:gd name="connsiteX63" fmla="*/ 1166841 w 2025802"/>
              <a:gd name="connsiteY63" fmla="*/ 314150 h 3436871"/>
              <a:gd name="connsiteX64" fmla="*/ 1161232 w 2025802"/>
              <a:gd name="connsiteY64" fmla="*/ 196344 h 3436871"/>
              <a:gd name="connsiteX65" fmla="*/ 1065865 w 2025802"/>
              <a:gd name="connsiteY65" fmla="*/ 117807 h 3436871"/>
              <a:gd name="connsiteX66" fmla="*/ 998547 w 2025802"/>
              <a:gd name="connsiteY66" fmla="*/ 72928 h 3436871"/>
              <a:gd name="connsiteX67" fmla="*/ 920010 w 2025802"/>
              <a:gd name="connsiteY67" fmla="*/ 0 h 3436871"/>
              <a:gd name="connsiteX0" fmla="*/ 920010 w 2038796"/>
              <a:gd name="connsiteY0" fmla="*/ 0 h 3436871"/>
              <a:gd name="connsiteX1" fmla="*/ 779764 w 2038796"/>
              <a:gd name="connsiteY1" fmla="*/ 117807 h 3436871"/>
              <a:gd name="connsiteX2" fmla="*/ 751715 w 2038796"/>
              <a:gd name="connsiteY2" fmla="*/ 224393 h 3436871"/>
              <a:gd name="connsiteX3" fmla="*/ 656348 w 2038796"/>
              <a:gd name="connsiteY3" fmla="*/ 403907 h 3436871"/>
              <a:gd name="connsiteX4" fmla="*/ 656348 w 2038796"/>
              <a:gd name="connsiteY4" fmla="*/ 460005 h 3436871"/>
              <a:gd name="connsiteX5" fmla="*/ 673178 w 2038796"/>
              <a:gd name="connsiteY5" fmla="*/ 544153 h 3436871"/>
              <a:gd name="connsiteX6" fmla="*/ 448785 w 2038796"/>
              <a:gd name="connsiteY6" fmla="*/ 656349 h 3436871"/>
              <a:gd name="connsiteX7" fmla="*/ 263661 w 2038796"/>
              <a:gd name="connsiteY7" fmla="*/ 673178 h 3436871"/>
              <a:gd name="connsiteX8" fmla="*/ 218783 w 2038796"/>
              <a:gd name="connsiteY8" fmla="*/ 948059 h 3436871"/>
              <a:gd name="connsiteX9" fmla="*/ 168294 w 2038796"/>
              <a:gd name="connsiteY9" fmla="*/ 1082695 h 3436871"/>
              <a:gd name="connsiteX10" fmla="*/ 72927 w 2038796"/>
              <a:gd name="connsiteY10" fmla="*/ 1211721 h 3436871"/>
              <a:gd name="connsiteX11" fmla="*/ 0 w 2038796"/>
              <a:gd name="connsiteY11" fmla="*/ 1346356 h 3436871"/>
              <a:gd name="connsiteX12" fmla="*/ 134635 w 2038796"/>
              <a:gd name="connsiteY12" fmla="*/ 1705384 h 3436871"/>
              <a:gd name="connsiteX13" fmla="*/ 241222 w 2038796"/>
              <a:gd name="connsiteY13" fmla="*/ 1778312 h 3436871"/>
              <a:gd name="connsiteX14" fmla="*/ 291710 w 2038796"/>
              <a:gd name="connsiteY14" fmla="*/ 1744653 h 3436871"/>
              <a:gd name="connsiteX15" fmla="*/ 336589 w 2038796"/>
              <a:gd name="connsiteY15" fmla="*/ 1800751 h 3436871"/>
              <a:gd name="connsiteX16" fmla="*/ 387077 w 2038796"/>
              <a:gd name="connsiteY16" fmla="*/ 3326621 h 3436871"/>
              <a:gd name="connsiteX17" fmla="*/ 448785 w 2038796"/>
              <a:gd name="connsiteY17" fmla="*/ 3298572 h 3436871"/>
              <a:gd name="connsiteX18" fmla="*/ 431956 w 2038796"/>
              <a:gd name="connsiteY18" fmla="*/ 2423441 h 3436871"/>
              <a:gd name="connsiteX19" fmla="*/ 482444 w 2038796"/>
              <a:gd name="connsiteY19" fmla="*/ 2434660 h 3436871"/>
              <a:gd name="connsiteX20" fmla="*/ 516103 w 2038796"/>
              <a:gd name="connsiteY20" fmla="*/ 3119058 h 3436871"/>
              <a:gd name="connsiteX21" fmla="*/ 583421 w 2038796"/>
              <a:gd name="connsiteY21" fmla="*/ 3124668 h 3436871"/>
              <a:gd name="connsiteX22" fmla="*/ 572201 w 2038796"/>
              <a:gd name="connsiteY22" fmla="*/ 2457100 h 3436871"/>
              <a:gd name="connsiteX23" fmla="*/ 964888 w 2038796"/>
              <a:gd name="connsiteY23" fmla="*/ 2462710 h 3436871"/>
              <a:gd name="connsiteX24" fmla="*/ 970498 w 2038796"/>
              <a:gd name="connsiteY24" fmla="*/ 2866616 h 3436871"/>
              <a:gd name="connsiteX25" fmla="*/ 1026596 w 2038796"/>
              <a:gd name="connsiteY25" fmla="*/ 2877836 h 3436871"/>
              <a:gd name="connsiteX26" fmla="*/ 1020986 w 2038796"/>
              <a:gd name="connsiteY26" fmla="*/ 3051740 h 3436871"/>
              <a:gd name="connsiteX27" fmla="*/ 1009767 w 2038796"/>
              <a:gd name="connsiteY27" fmla="*/ 3175156 h 3436871"/>
              <a:gd name="connsiteX28" fmla="*/ 1020986 w 2038796"/>
              <a:gd name="connsiteY28" fmla="*/ 3393939 h 3436871"/>
              <a:gd name="connsiteX29" fmla="*/ 1217330 w 2038796"/>
              <a:gd name="connsiteY29" fmla="*/ 3410768 h 3436871"/>
              <a:gd name="connsiteX30" fmla="*/ 1211720 w 2038796"/>
              <a:gd name="connsiteY30" fmla="*/ 3225645 h 3436871"/>
              <a:gd name="connsiteX31" fmla="*/ 1228549 w 2038796"/>
              <a:gd name="connsiteY31" fmla="*/ 3051741 h 3436871"/>
              <a:gd name="connsiteX32" fmla="*/ 1211720 w 2038796"/>
              <a:gd name="connsiteY32" fmla="*/ 2922714 h 3436871"/>
              <a:gd name="connsiteX33" fmla="*/ 1234159 w 2038796"/>
              <a:gd name="connsiteY33" fmla="*/ 2883446 h 3436871"/>
              <a:gd name="connsiteX34" fmla="*/ 1250988 w 2038796"/>
              <a:gd name="connsiteY34" fmla="*/ 2664663 h 3436871"/>
              <a:gd name="connsiteX35" fmla="*/ 1256599 w 2038796"/>
              <a:gd name="connsiteY35" fmla="*/ 2552467 h 3436871"/>
              <a:gd name="connsiteX36" fmla="*/ 1262209 w 2038796"/>
              <a:gd name="connsiteY36" fmla="*/ 2417831 h 3436871"/>
              <a:gd name="connsiteX37" fmla="*/ 1357574 w 2038796"/>
              <a:gd name="connsiteY37" fmla="*/ 2569297 h 3436871"/>
              <a:gd name="connsiteX38" fmla="*/ 1368794 w 2038796"/>
              <a:gd name="connsiteY38" fmla="*/ 3107839 h 3436871"/>
              <a:gd name="connsiteX39" fmla="*/ 1413673 w 2038796"/>
              <a:gd name="connsiteY39" fmla="*/ 3113448 h 3436871"/>
              <a:gd name="connsiteX40" fmla="*/ 1419283 w 2038796"/>
              <a:gd name="connsiteY40" fmla="*/ 2625394 h 3436871"/>
              <a:gd name="connsiteX41" fmla="*/ 1469772 w 2038796"/>
              <a:gd name="connsiteY41" fmla="*/ 2636614 h 3436871"/>
              <a:gd name="connsiteX42" fmla="*/ 1480991 w 2038796"/>
              <a:gd name="connsiteY42" fmla="*/ 3292962 h 3436871"/>
              <a:gd name="connsiteX43" fmla="*/ 1531479 w 2038796"/>
              <a:gd name="connsiteY43" fmla="*/ 3276133 h 3436871"/>
              <a:gd name="connsiteX44" fmla="*/ 1537090 w 2038796"/>
              <a:gd name="connsiteY44" fmla="*/ 2804908 h 3436871"/>
              <a:gd name="connsiteX45" fmla="*/ 1604407 w 2038796"/>
              <a:gd name="connsiteY45" fmla="*/ 2961983 h 3436871"/>
              <a:gd name="connsiteX46" fmla="*/ 1991484 w 2038796"/>
              <a:gd name="connsiteY46" fmla="*/ 2765639 h 3436871"/>
              <a:gd name="connsiteX47" fmla="*/ 1997094 w 2038796"/>
              <a:gd name="connsiteY47" fmla="*/ 2653443 h 3436871"/>
              <a:gd name="connsiteX48" fmla="*/ 1823190 w 2038796"/>
              <a:gd name="connsiteY48" fmla="*/ 2642224 h 3436871"/>
              <a:gd name="connsiteX49" fmla="*/ 1694164 w 2038796"/>
              <a:gd name="connsiteY49" fmla="*/ 2546857 h 3436871"/>
              <a:gd name="connsiteX50" fmla="*/ 1621237 w 2038796"/>
              <a:gd name="connsiteY50" fmla="*/ 2451490 h 3436871"/>
              <a:gd name="connsiteX51" fmla="*/ 1694164 w 2038796"/>
              <a:gd name="connsiteY51" fmla="*/ 2328074 h 3436871"/>
              <a:gd name="connsiteX52" fmla="*/ 1514650 w 2038796"/>
              <a:gd name="connsiteY52" fmla="*/ 2030754 h 3436871"/>
              <a:gd name="connsiteX53" fmla="*/ 1531479 w 2038796"/>
              <a:gd name="connsiteY53" fmla="*/ 1610018 h 3436871"/>
              <a:gd name="connsiteX54" fmla="*/ 1301477 w 2038796"/>
              <a:gd name="connsiteY54" fmla="*/ 1615627 h 3436871"/>
              <a:gd name="connsiteX55" fmla="*/ 1323916 w 2038796"/>
              <a:gd name="connsiteY55" fmla="*/ 1486602 h 3436871"/>
              <a:gd name="connsiteX56" fmla="*/ 1262208 w 2038796"/>
              <a:gd name="connsiteY56" fmla="*/ 1301478 h 3436871"/>
              <a:gd name="connsiteX57" fmla="*/ 1301477 w 2038796"/>
              <a:gd name="connsiteY57" fmla="*/ 1228550 h 3436871"/>
              <a:gd name="connsiteX58" fmla="*/ 1234159 w 2038796"/>
              <a:gd name="connsiteY58" fmla="*/ 1043426 h 3436871"/>
              <a:gd name="connsiteX59" fmla="*/ 1250989 w 2038796"/>
              <a:gd name="connsiteY59" fmla="*/ 847083 h 3436871"/>
              <a:gd name="connsiteX60" fmla="*/ 970498 w 2038796"/>
              <a:gd name="connsiteY60" fmla="*/ 712447 h 3436871"/>
              <a:gd name="connsiteX61" fmla="*/ 1015376 w 2038796"/>
              <a:gd name="connsiteY61" fmla="*/ 622690 h 3436871"/>
              <a:gd name="connsiteX62" fmla="*/ 1150012 w 2038796"/>
              <a:gd name="connsiteY62" fmla="*/ 482445 h 3436871"/>
              <a:gd name="connsiteX63" fmla="*/ 1166841 w 2038796"/>
              <a:gd name="connsiteY63" fmla="*/ 314150 h 3436871"/>
              <a:gd name="connsiteX64" fmla="*/ 1161232 w 2038796"/>
              <a:gd name="connsiteY64" fmla="*/ 196344 h 3436871"/>
              <a:gd name="connsiteX65" fmla="*/ 1065865 w 2038796"/>
              <a:gd name="connsiteY65" fmla="*/ 117807 h 3436871"/>
              <a:gd name="connsiteX66" fmla="*/ 998547 w 2038796"/>
              <a:gd name="connsiteY66" fmla="*/ 72928 h 3436871"/>
              <a:gd name="connsiteX67" fmla="*/ 920010 w 2038796"/>
              <a:gd name="connsiteY67" fmla="*/ 0 h 3436871"/>
              <a:gd name="connsiteX0" fmla="*/ 920010 w 2038796"/>
              <a:gd name="connsiteY0" fmla="*/ 0 h 3436871"/>
              <a:gd name="connsiteX1" fmla="*/ 779764 w 2038796"/>
              <a:gd name="connsiteY1" fmla="*/ 117807 h 3436871"/>
              <a:gd name="connsiteX2" fmla="*/ 751715 w 2038796"/>
              <a:gd name="connsiteY2" fmla="*/ 224393 h 3436871"/>
              <a:gd name="connsiteX3" fmla="*/ 656348 w 2038796"/>
              <a:gd name="connsiteY3" fmla="*/ 403907 h 3436871"/>
              <a:gd name="connsiteX4" fmla="*/ 656348 w 2038796"/>
              <a:gd name="connsiteY4" fmla="*/ 460005 h 3436871"/>
              <a:gd name="connsiteX5" fmla="*/ 673178 w 2038796"/>
              <a:gd name="connsiteY5" fmla="*/ 544153 h 3436871"/>
              <a:gd name="connsiteX6" fmla="*/ 448785 w 2038796"/>
              <a:gd name="connsiteY6" fmla="*/ 656349 h 3436871"/>
              <a:gd name="connsiteX7" fmla="*/ 263661 w 2038796"/>
              <a:gd name="connsiteY7" fmla="*/ 673178 h 3436871"/>
              <a:gd name="connsiteX8" fmla="*/ 218783 w 2038796"/>
              <a:gd name="connsiteY8" fmla="*/ 948059 h 3436871"/>
              <a:gd name="connsiteX9" fmla="*/ 168294 w 2038796"/>
              <a:gd name="connsiteY9" fmla="*/ 1082695 h 3436871"/>
              <a:gd name="connsiteX10" fmla="*/ 72927 w 2038796"/>
              <a:gd name="connsiteY10" fmla="*/ 1211721 h 3436871"/>
              <a:gd name="connsiteX11" fmla="*/ 0 w 2038796"/>
              <a:gd name="connsiteY11" fmla="*/ 1346356 h 3436871"/>
              <a:gd name="connsiteX12" fmla="*/ 134635 w 2038796"/>
              <a:gd name="connsiteY12" fmla="*/ 1705384 h 3436871"/>
              <a:gd name="connsiteX13" fmla="*/ 241222 w 2038796"/>
              <a:gd name="connsiteY13" fmla="*/ 1778312 h 3436871"/>
              <a:gd name="connsiteX14" fmla="*/ 291710 w 2038796"/>
              <a:gd name="connsiteY14" fmla="*/ 1744653 h 3436871"/>
              <a:gd name="connsiteX15" fmla="*/ 336589 w 2038796"/>
              <a:gd name="connsiteY15" fmla="*/ 1800751 h 3436871"/>
              <a:gd name="connsiteX16" fmla="*/ 387077 w 2038796"/>
              <a:gd name="connsiteY16" fmla="*/ 3326621 h 3436871"/>
              <a:gd name="connsiteX17" fmla="*/ 448785 w 2038796"/>
              <a:gd name="connsiteY17" fmla="*/ 3298572 h 3436871"/>
              <a:gd name="connsiteX18" fmla="*/ 431956 w 2038796"/>
              <a:gd name="connsiteY18" fmla="*/ 2423441 h 3436871"/>
              <a:gd name="connsiteX19" fmla="*/ 482444 w 2038796"/>
              <a:gd name="connsiteY19" fmla="*/ 2434660 h 3436871"/>
              <a:gd name="connsiteX20" fmla="*/ 516103 w 2038796"/>
              <a:gd name="connsiteY20" fmla="*/ 3119058 h 3436871"/>
              <a:gd name="connsiteX21" fmla="*/ 583421 w 2038796"/>
              <a:gd name="connsiteY21" fmla="*/ 3124668 h 3436871"/>
              <a:gd name="connsiteX22" fmla="*/ 572201 w 2038796"/>
              <a:gd name="connsiteY22" fmla="*/ 2457100 h 3436871"/>
              <a:gd name="connsiteX23" fmla="*/ 964888 w 2038796"/>
              <a:gd name="connsiteY23" fmla="*/ 2462710 h 3436871"/>
              <a:gd name="connsiteX24" fmla="*/ 970498 w 2038796"/>
              <a:gd name="connsiteY24" fmla="*/ 2866616 h 3436871"/>
              <a:gd name="connsiteX25" fmla="*/ 1026596 w 2038796"/>
              <a:gd name="connsiteY25" fmla="*/ 2877836 h 3436871"/>
              <a:gd name="connsiteX26" fmla="*/ 1020986 w 2038796"/>
              <a:gd name="connsiteY26" fmla="*/ 3051740 h 3436871"/>
              <a:gd name="connsiteX27" fmla="*/ 1009767 w 2038796"/>
              <a:gd name="connsiteY27" fmla="*/ 3175156 h 3436871"/>
              <a:gd name="connsiteX28" fmla="*/ 1020986 w 2038796"/>
              <a:gd name="connsiteY28" fmla="*/ 3393939 h 3436871"/>
              <a:gd name="connsiteX29" fmla="*/ 1217330 w 2038796"/>
              <a:gd name="connsiteY29" fmla="*/ 3410768 h 3436871"/>
              <a:gd name="connsiteX30" fmla="*/ 1211720 w 2038796"/>
              <a:gd name="connsiteY30" fmla="*/ 3225645 h 3436871"/>
              <a:gd name="connsiteX31" fmla="*/ 1228549 w 2038796"/>
              <a:gd name="connsiteY31" fmla="*/ 3051741 h 3436871"/>
              <a:gd name="connsiteX32" fmla="*/ 1211720 w 2038796"/>
              <a:gd name="connsiteY32" fmla="*/ 2922714 h 3436871"/>
              <a:gd name="connsiteX33" fmla="*/ 1234159 w 2038796"/>
              <a:gd name="connsiteY33" fmla="*/ 2883446 h 3436871"/>
              <a:gd name="connsiteX34" fmla="*/ 1250988 w 2038796"/>
              <a:gd name="connsiteY34" fmla="*/ 2664663 h 3436871"/>
              <a:gd name="connsiteX35" fmla="*/ 1256599 w 2038796"/>
              <a:gd name="connsiteY35" fmla="*/ 2552467 h 3436871"/>
              <a:gd name="connsiteX36" fmla="*/ 1262209 w 2038796"/>
              <a:gd name="connsiteY36" fmla="*/ 2417831 h 3436871"/>
              <a:gd name="connsiteX37" fmla="*/ 1357574 w 2038796"/>
              <a:gd name="connsiteY37" fmla="*/ 2569297 h 3436871"/>
              <a:gd name="connsiteX38" fmla="*/ 1368794 w 2038796"/>
              <a:gd name="connsiteY38" fmla="*/ 3107839 h 3436871"/>
              <a:gd name="connsiteX39" fmla="*/ 1413673 w 2038796"/>
              <a:gd name="connsiteY39" fmla="*/ 3113448 h 3436871"/>
              <a:gd name="connsiteX40" fmla="*/ 1419283 w 2038796"/>
              <a:gd name="connsiteY40" fmla="*/ 2625394 h 3436871"/>
              <a:gd name="connsiteX41" fmla="*/ 1469772 w 2038796"/>
              <a:gd name="connsiteY41" fmla="*/ 2636614 h 3436871"/>
              <a:gd name="connsiteX42" fmla="*/ 1480991 w 2038796"/>
              <a:gd name="connsiteY42" fmla="*/ 3292962 h 3436871"/>
              <a:gd name="connsiteX43" fmla="*/ 1531479 w 2038796"/>
              <a:gd name="connsiteY43" fmla="*/ 3276133 h 3436871"/>
              <a:gd name="connsiteX44" fmla="*/ 1537090 w 2038796"/>
              <a:gd name="connsiteY44" fmla="*/ 2804908 h 3436871"/>
              <a:gd name="connsiteX45" fmla="*/ 1604407 w 2038796"/>
              <a:gd name="connsiteY45" fmla="*/ 2961983 h 3436871"/>
              <a:gd name="connsiteX46" fmla="*/ 1991484 w 2038796"/>
              <a:gd name="connsiteY46" fmla="*/ 2765639 h 3436871"/>
              <a:gd name="connsiteX47" fmla="*/ 1997094 w 2038796"/>
              <a:gd name="connsiteY47" fmla="*/ 2653443 h 3436871"/>
              <a:gd name="connsiteX48" fmla="*/ 1806360 w 2038796"/>
              <a:gd name="connsiteY48" fmla="*/ 2664663 h 3436871"/>
              <a:gd name="connsiteX49" fmla="*/ 1694164 w 2038796"/>
              <a:gd name="connsiteY49" fmla="*/ 2546857 h 3436871"/>
              <a:gd name="connsiteX50" fmla="*/ 1621237 w 2038796"/>
              <a:gd name="connsiteY50" fmla="*/ 2451490 h 3436871"/>
              <a:gd name="connsiteX51" fmla="*/ 1694164 w 2038796"/>
              <a:gd name="connsiteY51" fmla="*/ 2328074 h 3436871"/>
              <a:gd name="connsiteX52" fmla="*/ 1514650 w 2038796"/>
              <a:gd name="connsiteY52" fmla="*/ 2030754 h 3436871"/>
              <a:gd name="connsiteX53" fmla="*/ 1531479 w 2038796"/>
              <a:gd name="connsiteY53" fmla="*/ 1610018 h 3436871"/>
              <a:gd name="connsiteX54" fmla="*/ 1301477 w 2038796"/>
              <a:gd name="connsiteY54" fmla="*/ 1615627 h 3436871"/>
              <a:gd name="connsiteX55" fmla="*/ 1323916 w 2038796"/>
              <a:gd name="connsiteY55" fmla="*/ 1486602 h 3436871"/>
              <a:gd name="connsiteX56" fmla="*/ 1262208 w 2038796"/>
              <a:gd name="connsiteY56" fmla="*/ 1301478 h 3436871"/>
              <a:gd name="connsiteX57" fmla="*/ 1301477 w 2038796"/>
              <a:gd name="connsiteY57" fmla="*/ 1228550 h 3436871"/>
              <a:gd name="connsiteX58" fmla="*/ 1234159 w 2038796"/>
              <a:gd name="connsiteY58" fmla="*/ 1043426 h 3436871"/>
              <a:gd name="connsiteX59" fmla="*/ 1250989 w 2038796"/>
              <a:gd name="connsiteY59" fmla="*/ 847083 h 3436871"/>
              <a:gd name="connsiteX60" fmla="*/ 970498 w 2038796"/>
              <a:gd name="connsiteY60" fmla="*/ 712447 h 3436871"/>
              <a:gd name="connsiteX61" fmla="*/ 1015376 w 2038796"/>
              <a:gd name="connsiteY61" fmla="*/ 622690 h 3436871"/>
              <a:gd name="connsiteX62" fmla="*/ 1150012 w 2038796"/>
              <a:gd name="connsiteY62" fmla="*/ 482445 h 3436871"/>
              <a:gd name="connsiteX63" fmla="*/ 1166841 w 2038796"/>
              <a:gd name="connsiteY63" fmla="*/ 314150 h 3436871"/>
              <a:gd name="connsiteX64" fmla="*/ 1161232 w 2038796"/>
              <a:gd name="connsiteY64" fmla="*/ 196344 h 3436871"/>
              <a:gd name="connsiteX65" fmla="*/ 1065865 w 2038796"/>
              <a:gd name="connsiteY65" fmla="*/ 117807 h 3436871"/>
              <a:gd name="connsiteX66" fmla="*/ 998547 w 2038796"/>
              <a:gd name="connsiteY66" fmla="*/ 72928 h 3436871"/>
              <a:gd name="connsiteX67" fmla="*/ 920010 w 2038796"/>
              <a:gd name="connsiteY67" fmla="*/ 0 h 3436871"/>
              <a:gd name="connsiteX0" fmla="*/ 920010 w 2038796"/>
              <a:gd name="connsiteY0" fmla="*/ 0 h 3436871"/>
              <a:gd name="connsiteX1" fmla="*/ 779764 w 2038796"/>
              <a:gd name="connsiteY1" fmla="*/ 117807 h 3436871"/>
              <a:gd name="connsiteX2" fmla="*/ 751715 w 2038796"/>
              <a:gd name="connsiteY2" fmla="*/ 224393 h 3436871"/>
              <a:gd name="connsiteX3" fmla="*/ 656348 w 2038796"/>
              <a:gd name="connsiteY3" fmla="*/ 403907 h 3436871"/>
              <a:gd name="connsiteX4" fmla="*/ 656348 w 2038796"/>
              <a:gd name="connsiteY4" fmla="*/ 460005 h 3436871"/>
              <a:gd name="connsiteX5" fmla="*/ 673178 w 2038796"/>
              <a:gd name="connsiteY5" fmla="*/ 544153 h 3436871"/>
              <a:gd name="connsiteX6" fmla="*/ 448785 w 2038796"/>
              <a:gd name="connsiteY6" fmla="*/ 656349 h 3436871"/>
              <a:gd name="connsiteX7" fmla="*/ 263661 w 2038796"/>
              <a:gd name="connsiteY7" fmla="*/ 673178 h 3436871"/>
              <a:gd name="connsiteX8" fmla="*/ 218783 w 2038796"/>
              <a:gd name="connsiteY8" fmla="*/ 948059 h 3436871"/>
              <a:gd name="connsiteX9" fmla="*/ 168294 w 2038796"/>
              <a:gd name="connsiteY9" fmla="*/ 1082695 h 3436871"/>
              <a:gd name="connsiteX10" fmla="*/ 72927 w 2038796"/>
              <a:gd name="connsiteY10" fmla="*/ 1211721 h 3436871"/>
              <a:gd name="connsiteX11" fmla="*/ 0 w 2038796"/>
              <a:gd name="connsiteY11" fmla="*/ 1346356 h 3436871"/>
              <a:gd name="connsiteX12" fmla="*/ 134635 w 2038796"/>
              <a:gd name="connsiteY12" fmla="*/ 1705384 h 3436871"/>
              <a:gd name="connsiteX13" fmla="*/ 241222 w 2038796"/>
              <a:gd name="connsiteY13" fmla="*/ 1778312 h 3436871"/>
              <a:gd name="connsiteX14" fmla="*/ 291710 w 2038796"/>
              <a:gd name="connsiteY14" fmla="*/ 1744653 h 3436871"/>
              <a:gd name="connsiteX15" fmla="*/ 336589 w 2038796"/>
              <a:gd name="connsiteY15" fmla="*/ 1800751 h 3436871"/>
              <a:gd name="connsiteX16" fmla="*/ 387077 w 2038796"/>
              <a:gd name="connsiteY16" fmla="*/ 3326621 h 3436871"/>
              <a:gd name="connsiteX17" fmla="*/ 448785 w 2038796"/>
              <a:gd name="connsiteY17" fmla="*/ 3298572 h 3436871"/>
              <a:gd name="connsiteX18" fmla="*/ 431956 w 2038796"/>
              <a:gd name="connsiteY18" fmla="*/ 2423441 h 3436871"/>
              <a:gd name="connsiteX19" fmla="*/ 482444 w 2038796"/>
              <a:gd name="connsiteY19" fmla="*/ 2434660 h 3436871"/>
              <a:gd name="connsiteX20" fmla="*/ 516103 w 2038796"/>
              <a:gd name="connsiteY20" fmla="*/ 3119058 h 3436871"/>
              <a:gd name="connsiteX21" fmla="*/ 583421 w 2038796"/>
              <a:gd name="connsiteY21" fmla="*/ 3124668 h 3436871"/>
              <a:gd name="connsiteX22" fmla="*/ 572201 w 2038796"/>
              <a:gd name="connsiteY22" fmla="*/ 2457100 h 3436871"/>
              <a:gd name="connsiteX23" fmla="*/ 964888 w 2038796"/>
              <a:gd name="connsiteY23" fmla="*/ 2462710 h 3436871"/>
              <a:gd name="connsiteX24" fmla="*/ 970498 w 2038796"/>
              <a:gd name="connsiteY24" fmla="*/ 2866616 h 3436871"/>
              <a:gd name="connsiteX25" fmla="*/ 1026596 w 2038796"/>
              <a:gd name="connsiteY25" fmla="*/ 2877836 h 3436871"/>
              <a:gd name="connsiteX26" fmla="*/ 1020986 w 2038796"/>
              <a:gd name="connsiteY26" fmla="*/ 3051740 h 3436871"/>
              <a:gd name="connsiteX27" fmla="*/ 1009767 w 2038796"/>
              <a:gd name="connsiteY27" fmla="*/ 3175156 h 3436871"/>
              <a:gd name="connsiteX28" fmla="*/ 1020986 w 2038796"/>
              <a:gd name="connsiteY28" fmla="*/ 3393939 h 3436871"/>
              <a:gd name="connsiteX29" fmla="*/ 1217330 w 2038796"/>
              <a:gd name="connsiteY29" fmla="*/ 3410768 h 3436871"/>
              <a:gd name="connsiteX30" fmla="*/ 1211720 w 2038796"/>
              <a:gd name="connsiteY30" fmla="*/ 3225645 h 3436871"/>
              <a:gd name="connsiteX31" fmla="*/ 1228549 w 2038796"/>
              <a:gd name="connsiteY31" fmla="*/ 3051741 h 3436871"/>
              <a:gd name="connsiteX32" fmla="*/ 1211720 w 2038796"/>
              <a:gd name="connsiteY32" fmla="*/ 2922714 h 3436871"/>
              <a:gd name="connsiteX33" fmla="*/ 1234159 w 2038796"/>
              <a:gd name="connsiteY33" fmla="*/ 2883446 h 3436871"/>
              <a:gd name="connsiteX34" fmla="*/ 1250988 w 2038796"/>
              <a:gd name="connsiteY34" fmla="*/ 2664663 h 3436871"/>
              <a:gd name="connsiteX35" fmla="*/ 1256599 w 2038796"/>
              <a:gd name="connsiteY35" fmla="*/ 2552467 h 3436871"/>
              <a:gd name="connsiteX36" fmla="*/ 1262209 w 2038796"/>
              <a:gd name="connsiteY36" fmla="*/ 2417831 h 3436871"/>
              <a:gd name="connsiteX37" fmla="*/ 1357574 w 2038796"/>
              <a:gd name="connsiteY37" fmla="*/ 2569297 h 3436871"/>
              <a:gd name="connsiteX38" fmla="*/ 1368794 w 2038796"/>
              <a:gd name="connsiteY38" fmla="*/ 3107839 h 3436871"/>
              <a:gd name="connsiteX39" fmla="*/ 1413673 w 2038796"/>
              <a:gd name="connsiteY39" fmla="*/ 3113448 h 3436871"/>
              <a:gd name="connsiteX40" fmla="*/ 1419283 w 2038796"/>
              <a:gd name="connsiteY40" fmla="*/ 2625394 h 3436871"/>
              <a:gd name="connsiteX41" fmla="*/ 1469772 w 2038796"/>
              <a:gd name="connsiteY41" fmla="*/ 2636614 h 3436871"/>
              <a:gd name="connsiteX42" fmla="*/ 1480991 w 2038796"/>
              <a:gd name="connsiteY42" fmla="*/ 3292962 h 3436871"/>
              <a:gd name="connsiteX43" fmla="*/ 1531479 w 2038796"/>
              <a:gd name="connsiteY43" fmla="*/ 3276133 h 3436871"/>
              <a:gd name="connsiteX44" fmla="*/ 1537090 w 2038796"/>
              <a:gd name="connsiteY44" fmla="*/ 2804908 h 3436871"/>
              <a:gd name="connsiteX45" fmla="*/ 1604407 w 2038796"/>
              <a:gd name="connsiteY45" fmla="*/ 2961983 h 3436871"/>
              <a:gd name="connsiteX46" fmla="*/ 1991484 w 2038796"/>
              <a:gd name="connsiteY46" fmla="*/ 2765639 h 3436871"/>
              <a:gd name="connsiteX47" fmla="*/ 1997094 w 2038796"/>
              <a:gd name="connsiteY47" fmla="*/ 2653443 h 3436871"/>
              <a:gd name="connsiteX48" fmla="*/ 1806360 w 2038796"/>
              <a:gd name="connsiteY48" fmla="*/ 2664663 h 3436871"/>
              <a:gd name="connsiteX49" fmla="*/ 1694164 w 2038796"/>
              <a:gd name="connsiteY49" fmla="*/ 2546857 h 3436871"/>
              <a:gd name="connsiteX50" fmla="*/ 1621237 w 2038796"/>
              <a:gd name="connsiteY50" fmla="*/ 2451490 h 3436871"/>
              <a:gd name="connsiteX51" fmla="*/ 1694164 w 2038796"/>
              <a:gd name="connsiteY51" fmla="*/ 2328074 h 3436871"/>
              <a:gd name="connsiteX52" fmla="*/ 1514650 w 2038796"/>
              <a:gd name="connsiteY52" fmla="*/ 2030754 h 3436871"/>
              <a:gd name="connsiteX53" fmla="*/ 1531479 w 2038796"/>
              <a:gd name="connsiteY53" fmla="*/ 1610018 h 3436871"/>
              <a:gd name="connsiteX54" fmla="*/ 1301477 w 2038796"/>
              <a:gd name="connsiteY54" fmla="*/ 1615627 h 3436871"/>
              <a:gd name="connsiteX55" fmla="*/ 1323916 w 2038796"/>
              <a:gd name="connsiteY55" fmla="*/ 1486602 h 3436871"/>
              <a:gd name="connsiteX56" fmla="*/ 1262208 w 2038796"/>
              <a:gd name="connsiteY56" fmla="*/ 1301478 h 3436871"/>
              <a:gd name="connsiteX57" fmla="*/ 1301477 w 2038796"/>
              <a:gd name="connsiteY57" fmla="*/ 1228550 h 3436871"/>
              <a:gd name="connsiteX58" fmla="*/ 1234159 w 2038796"/>
              <a:gd name="connsiteY58" fmla="*/ 1043426 h 3436871"/>
              <a:gd name="connsiteX59" fmla="*/ 1250989 w 2038796"/>
              <a:gd name="connsiteY59" fmla="*/ 847083 h 3436871"/>
              <a:gd name="connsiteX60" fmla="*/ 970498 w 2038796"/>
              <a:gd name="connsiteY60" fmla="*/ 712447 h 3436871"/>
              <a:gd name="connsiteX61" fmla="*/ 1015376 w 2038796"/>
              <a:gd name="connsiteY61" fmla="*/ 622690 h 3436871"/>
              <a:gd name="connsiteX62" fmla="*/ 1150012 w 2038796"/>
              <a:gd name="connsiteY62" fmla="*/ 482445 h 3436871"/>
              <a:gd name="connsiteX63" fmla="*/ 1166841 w 2038796"/>
              <a:gd name="connsiteY63" fmla="*/ 314150 h 3436871"/>
              <a:gd name="connsiteX64" fmla="*/ 1161232 w 2038796"/>
              <a:gd name="connsiteY64" fmla="*/ 196344 h 3436871"/>
              <a:gd name="connsiteX65" fmla="*/ 1065865 w 2038796"/>
              <a:gd name="connsiteY65" fmla="*/ 117807 h 3436871"/>
              <a:gd name="connsiteX66" fmla="*/ 998547 w 2038796"/>
              <a:gd name="connsiteY66" fmla="*/ 72928 h 3436871"/>
              <a:gd name="connsiteX67" fmla="*/ 920010 w 2038796"/>
              <a:gd name="connsiteY67" fmla="*/ 0 h 3436871"/>
              <a:gd name="connsiteX0" fmla="*/ 920010 w 2038796"/>
              <a:gd name="connsiteY0" fmla="*/ 0 h 3436871"/>
              <a:gd name="connsiteX1" fmla="*/ 779764 w 2038796"/>
              <a:gd name="connsiteY1" fmla="*/ 117807 h 3436871"/>
              <a:gd name="connsiteX2" fmla="*/ 751715 w 2038796"/>
              <a:gd name="connsiteY2" fmla="*/ 224393 h 3436871"/>
              <a:gd name="connsiteX3" fmla="*/ 656348 w 2038796"/>
              <a:gd name="connsiteY3" fmla="*/ 403907 h 3436871"/>
              <a:gd name="connsiteX4" fmla="*/ 656348 w 2038796"/>
              <a:gd name="connsiteY4" fmla="*/ 460005 h 3436871"/>
              <a:gd name="connsiteX5" fmla="*/ 673178 w 2038796"/>
              <a:gd name="connsiteY5" fmla="*/ 544153 h 3436871"/>
              <a:gd name="connsiteX6" fmla="*/ 448785 w 2038796"/>
              <a:gd name="connsiteY6" fmla="*/ 656349 h 3436871"/>
              <a:gd name="connsiteX7" fmla="*/ 263661 w 2038796"/>
              <a:gd name="connsiteY7" fmla="*/ 673178 h 3436871"/>
              <a:gd name="connsiteX8" fmla="*/ 218783 w 2038796"/>
              <a:gd name="connsiteY8" fmla="*/ 948059 h 3436871"/>
              <a:gd name="connsiteX9" fmla="*/ 168294 w 2038796"/>
              <a:gd name="connsiteY9" fmla="*/ 1082695 h 3436871"/>
              <a:gd name="connsiteX10" fmla="*/ 72927 w 2038796"/>
              <a:gd name="connsiteY10" fmla="*/ 1211721 h 3436871"/>
              <a:gd name="connsiteX11" fmla="*/ 0 w 2038796"/>
              <a:gd name="connsiteY11" fmla="*/ 1346356 h 3436871"/>
              <a:gd name="connsiteX12" fmla="*/ 134635 w 2038796"/>
              <a:gd name="connsiteY12" fmla="*/ 1705384 h 3436871"/>
              <a:gd name="connsiteX13" fmla="*/ 241222 w 2038796"/>
              <a:gd name="connsiteY13" fmla="*/ 1778312 h 3436871"/>
              <a:gd name="connsiteX14" fmla="*/ 291710 w 2038796"/>
              <a:gd name="connsiteY14" fmla="*/ 1744653 h 3436871"/>
              <a:gd name="connsiteX15" fmla="*/ 336589 w 2038796"/>
              <a:gd name="connsiteY15" fmla="*/ 1800751 h 3436871"/>
              <a:gd name="connsiteX16" fmla="*/ 387077 w 2038796"/>
              <a:gd name="connsiteY16" fmla="*/ 3326621 h 3436871"/>
              <a:gd name="connsiteX17" fmla="*/ 448785 w 2038796"/>
              <a:gd name="connsiteY17" fmla="*/ 3298572 h 3436871"/>
              <a:gd name="connsiteX18" fmla="*/ 431956 w 2038796"/>
              <a:gd name="connsiteY18" fmla="*/ 2423441 h 3436871"/>
              <a:gd name="connsiteX19" fmla="*/ 482444 w 2038796"/>
              <a:gd name="connsiteY19" fmla="*/ 2434660 h 3436871"/>
              <a:gd name="connsiteX20" fmla="*/ 516103 w 2038796"/>
              <a:gd name="connsiteY20" fmla="*/ 3119058 h 3436871"/>
              <a:gd name="connsiteX21" fmla="*/ 583421 w 2038796"/>
              <a:gd name="connsiteY21" fmla="*/ 3124668 h 3436871"/>
              <a:gd name="connsiteX22" fmla="*/ 572201 w 2038796"/>
              <a:gd name="connsiteY22" fmla="*/ 2457100 h 3436871"/>
              <a:gd name="connsiteX23" fmla="*/ 964888 w 2038796"/>
              <a:gd name="connsiteY23" fmla="*/ 2462710 h 3436871"/>
              <a:gd name="connsiteX24" fmla="*/ 970498 w 2038796"/>
              <a:gd name="connsiteY24" fmla="*/ 2866616 h 3436871"/>
              <a:gd name="connsiteX25" fmla="*/ 1026596 w 2038796"/>
              <a:gd name="connsiteY25" fmla="*/ 2877836 h 3436871"/>
              <a:gd name="connsiteX26" fmla="*/ 1020986 w 2038796"/>
              <a:gd name="connsiteY26" fmla="*/ 3051740 h 3436871"/>
              <a:gd name="connsiteX27" fmla="*/ 1009767 w 2038796"/>
              <a:gd name="connsiteY27" fmla="*/ 3175156 h 3436871"/>
              <a:gd name="connsiteX28" fmla="*/ 1020986 w 2038796"/>
              <a:gd name="connsiteY28" fmla="*/ 3393939 h 3436871"/>
              <a:gd name="connsiteX29" fmla="*/ 1217330 w 2038796"/>
              <a:gd name="connsiteY29" fmla="*/ 3410768 h 3436871"/>
              <a:gd name="connsiteX30" fmla="*/ 1211720 w 2038796"/>
              <a:gd name="connsiteY30" fmla="*/ 3225645 h 3436871"/>
              <a:gd name="connsiteX31" fmla="*/ 1228549 w 2038796"/>
              <a:gd name="connsiteY31" fmla="*/ 3051741 h 3436871"/>
              <a:gd name="connsiteX32" fmla="*/ 1211720 w 2038796"/>
              <a:gd name="connsiteY32" fmla="*/ 2922714 h 3436871"/>
              <a:gd name="connsiteX33" fmla="*/ 1234159 w 2038796"/>
              <a:gd name="connsiteY33" fmla="*/ 2883446 h 3436871"/>
              <a:gd name="connsiteX34" fmla="*/ 1250988 w 2038796"/>
              <a:gd name="connsiteY34" fmla="*/ 2664663 h 3436871"/>
              <a:gd name="connsiteX35" fmla="*/ 1256599 w 2038796"/>
              <a:gd name="connsiteY35" fmla="*/ 2552467 h 3436871"/>
              <a:gd name="connsiteX36" fmla="*/ 1262209 w 2038796"/>
              <a:gd name="connsiteY36" fmla="*/ 2417831 h 3436871"/>
              <a:gd name="connsiteX37" fmla="*/ 1357574 w 2038796"/>
              <a:gd name="connsiteY37" fmla="*/ 2569297 h 3436871"/>
              <a:gd name="connsiteX38" fmla="*/ 1368794 w 2038796"/>
              <a:gd name="connsiteY38" fmla="*/ 3107839 h 3436871"/>
              <a:gd name="connsiteX39" fmla="*/ 1413673 w 2038796"/>
              <a:gd name="connsiteY39" fmla="*/ 3113448 h 3436871"/>
              <a:gd name="connsiteX40" fmla="*/ 1419283 w 2038796"/>
              <a:gd name="connsiteY40" fmla="*/ 2625394 h 3436871"/>
              <a:gd name="connsiteX41" fmla="*/ 1469772 w 2038796"/>
              <a:gd name="connsiteY41" fmla="*/ 2636614 h 3436871"/>
              <a:gd name="connsiteX42" fmla="*/ 1480991 w 2038796"/>
              <a:gd name="connsiteY42" fmla="*/ 3292962 h 3436871"/>
              <a:gd name="connsiteX43" fmla="*/ 1531479 w 2038796"/>
              <a:gd name="connsiteY43" fmla="*/ 3276133 h 3436871"/>
              <a:gd name="connsiteX44" fmla="*/ 1537090 w 2038796"/>
              <a:gd name="connsiteY44" fmla="*/ 2804908 h 3436871"/>
              <a:gd name="connsiteX45" fmla="*/ 1604407 w 2038796"/>
              <a:gd name="connsiteY45" fmla="*/ 2961983 h 3436871"/>
              <a:gd name="connsiteX46" fmla="*/ 1991484 w 2038796"/>
              <a:gd name="connsiteY46" fmla="*/ 2765639 h 3436871"/>
              <a:gd name="connsiteX47" fmla="*/ 1997094 w 2038796"/>
              <a:gd name="connsiteY47" fmla="*/ 2653443 h 3436871"/>
              <a:gd name="connsiteX48" fmla="*/ 1828800 w 2038796"/>
              <a:gd name="connsiteY48" fmla="*/ 2636614 h 3436871"/>
              <a:gd name="connsiteX49" fmla="*/ 1694164 w 2038796"/>
              <a:gd name="connsiteY49" fmla="*/ 2546857 h 3436871"/>
              <a:gd name="connsiteX50" fmla="*/ 1621237 w 2038796"/>
              <a:gd name="connsiteY50" fmla="*/ 2451490 h 3436871"/>
              <a:gd name="connsiteX51" fmla="*/ 1694164 w 2038796"/>
              <a:gd name="connsiteY51" fmla="*/ 2328074 h 3436871"/>
              <a:gd name="connsiteX52" fmla="*/ 1514650 w 2038796"/>
              <a:gd name="connsiteY52" fmla="*/ 2030754 h 3436871"/>
              <a:gd name="connsiteX53" fmla="*/ 1531479 w 2038796"/>
              <a:gd name="connsiteY53" fmla="*/ 1610018 h 3436871"/>
              <a:gd name="connsiteX54" fmla="*/ 1301477 w 2038796"/>
              <a:gd name="connsiteY54" fmla="*/ 1615627 h 3436871"/>
              <a:gd name="connsiteX55" fmla="*/ 1323916 w 2038796"/>
              <a:gd name="connsiteY55" fmla="*/ 1486602 h 3436871"/>
              <a:gd name="connsiteX56" fmla="*/ 1262208 w 2038796"/>
              <a:gd name="connsiteY56" fmla="*/ 1301478 h 3436871"/>
              <a:gd name="connsiteX57" fmla="*/ 1301477 w 2038796"/>
              <a:gd name="connsiteY57" fmla="*/ 1228550 h 3436871"/>
              <a:gd name="connsiteX58" fmla="*/ 1234159 w 2038796"/>
              <a:gd name="connsiteY58" fmla="*/ 1043426 h 3436871"/>
              <a:gd name="connsiteX59" fmla="*/ 1250989 w 2038796"/>
              <a:gd name="connsiteY59" fmla="*/ 847083 h 3436871"/>
              <a:gd name="connsiteX60" fmla="*/ 970498 w 2038796"/>
              <a:gd name="connsiteY60" fmla="*/ 712447 h 3436871"/>
              <a:gd name="connsiteX61" fmla="*/ 1015376 w 2038796"/>
              <a:gd name="connsiteY61" fmla="*/ 622690 h 3436871"/>
              <a:gd name="connsiteX62" fmla="*/ 1150012 w 2038796"/>
              <a:gd name="connsiteY62" fmla="*/ 482445 h 3436871"/>
              <a:gd name="connsiteX63" fmla="*/ 1166841 w 2038796"/>
              <a:gd name="connsiteY63" fmla="*/ 314150 h 3436871"/>
              <a:gd name="connsiteX64" fmla="*/ 1161232 w 2038796"/>
              <a:gd name="connsiteY64" fmla="*/ 196344 h 3436871"/>
              <a:gd name="connsiteX65" fmla="*/ 1065865 w 2038796"/>
              <a:gd name="connsiteY65" fmla="*/ 117807 h 3436871"/>
              <a:gd name="connsiteX66" fmla="*/ 998547 w 2038796"/>
              <a:gd name="connsiteY66" fmla="*/ 72928 h 3436871"/>
              <a:gd name="connsiteX67" fmla="*/ 920010 w 2038796"/>
              <a:gd name="connsiteY67" fmla="*/ 0 h 3436871"/>
              <a:gd name="connsiteX0" fmla="*/ 920010 w 2038796"/>
              <a:gd name="connsiteY0" fmla="*/ 0 h 3436871"/>
              <a:gd name="connsiteX1" fmla="*/ 779764 w 2038796"/>
              <a:gd name="connsiteY1" fmla="*/ 117807 h 3436871"/>
              <a:gd name="connsiteX2" fmla="*/ 751715 w 2038796"/>
              <a:gd name="connsiteY2" fmla="*/ 224393 h 3436871"/>
              <a:gd name="connsiteX3" fmla="*/ 656348 w 2038796"/>
              <a:gd name="connsiteY3" fmla="*/ 403907 h 3436871"/>
              <a:gd name="connsiteX4" fmla="*/ 656348 w 2038796"/>
              <a:gd name="connsiteY4" fmla="*/ 460005 h 3436871"/>
              <a:gd name="connsiteX5" fmla="*/ 673178 w 2038796"/>
              <a:gd name="connsiteY5" fmla="*/ 544153 h 3436871"/>
              <a:gd name="connsiteX6" fmla="*/ 448785 w 2038796"/>
              <a:gd name="connsiteY6" fmla="*/ 656349 h 3436871"/>
              <a:gd name="connsiteX7" fmla="*/ 263661 w 2038796"/>
              <a:gd name="connsiteY7" fmla="*/ 673178 h 3436871"/>
              <a:gd name="connsiteX8" fmla="*/ 218783 w 2038796"/>
              <a:gd name="connsiteY8" fmla="*/ 948059 h 3436871"/>
              <a:gd name="connsiteX9" fmla="*/ 168294 w 2038796"/>
              <a:gd name="connsiteY9" fmla="*/ 1082695 h 3436871"/>
              <a:gd name="connsiteX10" fmla="*/ 72927 w 2038796"/>
              <a:gd name="connsiteY10" fmla="*/ 1211721 h 3436871"/>
              <a:gd name="connsiteX11" fmla="*/ 0 w 2038796"/>
              <a:gd name="connsiteY11" fmla="*/ 1346356 h 3436871"/>
              <a:gd name="connsiteX12" fmla="*/ 134635 w 2038796"/>
              <a:gd name="connsiteY12" fmla="*/ 1705384 h 3436871"/>
              <a:gd name="connsiteX13" fmla="*/ 241222 w 2038796"/>
              <a:gd name="connsiteY13" fmla="*/ 1778312 h 3436871"/>
              <a:gd name="connsiteX14" fmla="*/ 291710 w 2038796"/>
              <a:gd name="connsiteY14" fmla="*/ 1744653 h 3436871"/>
              <a:gd name="connsiteX15" fmla="*/ 336589 w 2038796"/>
              <a:gd name="connsiteY15" fmla="*/ 1800751 h 3436871"/>
              <a:gd name="connsiteX16" fmla="*/ 387077 w 2038796"/>
              <a:gd name="connsiteY16" fmla="*/ 3326621 h 3436871"/>
              <a:gd name="connsiteX17" fmla="*/ 448785 w 2038796"/>
              <a:gd name="connsiteY17" fmla="*/ 3298572 h 3436871"/>
              <a:gd name="connsiteX18" fmla="*/ 431956 w 2038796"/>
              <a:gd name="connsiteY18" fmla="*/ 2423441 h 3436871"/>
              <a:gd name="connsiteX19" fmla="*/ 482444 w 2038796"/>
              <a:gd name="connsiteY19" fmla="*/ 2434660 h 3436871"/>
              <a:gd name="connsiteX20" fmla="*/ 516103 w 2038796"/>
              <a:gd name="connsiteY20" fmla="*/ 3119058 h 3436871"/>
              <a:gd name="connsiteX21" fmla="*/ 583421 w 2038796"/>
              <a:gd name="connsiteY21" fmla="*/ 3124668 h 3436871"/>
              <a:gd name="connsiteX22" fmla="*/ 572201 w 2038796"/>
              <a:gd name="connsiteY22" fmla="*/ 2457100 h 3436871"/>
              <a:gd name="connsiteX23" fmla="*/ 964888 w 2038796"/>
              <a:gd name="connsiteY23" fmla="*/ 2462710 h 3436871"/>
              <a:gd name="connsiteX24" fmla="*/ 970498 w 2038796"/>
              <a:gd name="connsiteY24" fmla="*/ 2866616 h 3436871"/>
              <a:gd name="connsiteX25" fmla="*/ 1026596 w 2038796"/>
              <a:gd name="connsiteY25" fmla="*/ 2877836 h 3436871"/>
              <a:gd name="connsiteX26" fmla="*/ 1020986 w 2038796"/>
              <a:gd name="connsiteY26" fmla="*/ 3051740 h 3436871"/>
              <a:gd name="connsiteX27" fmla="*/ 1009767 w 2038796"/>
              <a:gd name="connsiteY27" fmla="*/ 3175156 h 3436871"/>
              <a:gd name="connsiteX28" fmla="*/ 1020986 w 2038796"/>
              <a:gd name="connsiteY28" fmla="*/ 3393939 h 3436871"/>
              <a:gd name="connsiteX29" fmla="*/ 1217330 w 2038796"/>
              <a:gd name="connsiteY29" fmla="*/ 3410768 h 3436871"/>
              <a:gd name="connsiteX30" fmla="*/ 1211720 w 2038796"/>
              <a:gd name="connsiteY30" fmla="*/ 3225645 h 3436871"/>
              <a:gd name="connsiteX31" fmla="*/ 1228549 w 2038796"/>
              <a:gd name="connsiteY31" fmla="*/ 3051741 h 3436871"/>
              <a:gd name="connsiteX32" fmla="*/ 1211720 w 2038796"/>
              <a:gd name="connsiteY32" fmla="*/ 2922714 h 3436871"/>
              <a:gd name="connsiteX33" fmla="*/ 1234159 w 2038796"/>
              <a:gd name="connsiteY33" fmla="*/ 2883446 h 3436871"/>
              <a:gd name="connsiteX34" fmla="*/ 1250988 w 2038796"/>
              <a:gd name="connsiteY34" fmla="*/ 2664663 h 3436871"/>
              <a:gd name="connsiteX35" fmla="*/ 1256599 w 2038796"/>
              <a:gd name="connsiteY35" fmla="*/ 2552467 h 3436871"/>
              <a:gd name="connsiteX36" fmla="*/ 1262209 w 2038796"/>
              <a:gd name="connsiteY36" fmla="*/ 2417831 h 3436871"/>
              <a:gd name="connsiteX37" fmla="*/ 1357574 w 2038796"/>
              <a:gd name="connsiteY37" fmla="*/ 2569297 h 3436871"/>
              <a:gd name="connsiteX38" fmla="*/ 1368794 w 2038796"/>
              <a:gd name="connsiteY38" fmla="*/ 3107839 h 3436871"/>
              <a:gd name="connsiteX39" fmla="*/ 1413673 w 2038796"/>
              <a:gd name="connsiteY39" fmla="*/ 3113448 h 3436871"/>
              <a:gd name="connsiteX40" fmla="*/ 1419283 w 2038796"/>
              <a:gd name="connsiteY40" fmla="*/ 2625394 h 3436871"/>
              <a:gd name="connsiteX41" fmla="*/ 1469772 w 2038796"/>
              <a:gd name="connsiteY41" fmla="*/ 2636614 h 3436871"/>
              <a:gd name="connsiteX42" fmla="*/ 1480991 w 2038796"/>
              <a:gd name="connsiteY42" fmla="*/ 3292962 h 3436871"/>
              <a:gd name="connsiteX43" fmla="*/ 1531479 w 2038796"/>
              <a:gd name="connsiteY43" fmla="*/ 3276133 h 3436871"/>
              <a:gd name="connsiteX44" fmla="*/ 1537090 w 2038796"/>
              <a:gd name="connsiteY44" fmla="*/ 2804908 h 3436871"/>
              <a:gd name="connsiteX45" fmla="*/ 1604407 w 2038796"/>
              <a:gd name="connsiteY45" fmla="*/ 2961983 h 3436871"/>
              <a:gd name="connsiteX46" fmla="*/ 1991484 w 2038796"/>
              <a:gd name="connsiteY46" fmla="*/ 2765639 h 3436871"/>
              <a:gd name="connsiteX47" fmla="*/ 1997094 w 2038796"/>
              <a:gd name="connsiteY47" fmla="*/ 2653443 h 3436871"/>
              <a:gd name="connsiteX48" fmla="*/ 1828800 w 2038796"/>
              <a:gd name="connsiteY48" fmla="*/ 2636614 h 3436871"/>
              <a:gd name="connsiteX49" fmla="*/ 1705383 w 2038796"/>
              <a:gd name="connsiteY49" fmla="*/ 2563686 h 3436871"/>
              <a:gd name="connsiteX50" fmla="*/ 1621237 w 2038796"/>
              <a:gd name="connsiteY50" fmla="*/ 2451490 h 3436871"/>
              <a:gd name="connsiteX51" fmla="*/ 1694164 w 2038796"/>
              <a:gd name="connsiteY51" fmla="*/ 2328074 h 3436871"/>
              <a:gd name="connsiteX52" fmla="*/ 1514650 w 2038796"/>
              <a:gd name="connsiteY52" fmla="*/ 2030754 h 3436871"/>
              <a:gd name="connsiteX53" fmla="*/ 1531479 w 2038796"/>
              <a:gd name="connsiteY53" fmla="*/ 1610018 h 3436871"/>
              <a:gd name="connsiteX54" fmla="*/ 1301477 w 2038796"/>
              <a:gd name="connsiteY54" fmla="*/ 1615627 h 3436871"/>
              <a:gd name="connsiteX55" fmla="*/ 1323916 w 2038796"/>
              <a:gd name="connsiteY55" fmla="*/ 1486602 h 3436871"/>
              <a:gd name="connsiteX56" fmla="*/ 1262208 w 2038796"/>
              <a:gd name="connsiteY56" fmla="*/ 1301478 h 3436871"/>
              <a:gd name="connsiteX57" fmla="*/ 1301477 w 2038796"/>
              <a:gd name="connsiteY57" fmla="*/ 1228550 h 3436871"/>
              <a:gd name="connsiteX58" fmla="*/ 1234159 w 2038796"/>
              <a:gd name="connsiteY58" fmla="*/ 1043426 h 3436871"/>
              <a:gd name="connsiteX59" fmla="*/ 1250989 w 2038796"/>
              <a:gd name="connsiteY59" fmla="*/ 847083 h 3436871"/>
              <a:gd name="connsiteX60" fmla="*/ 970498 w 2038796"/>
              <a:gd name="connsiteY60" fmla="*/ 712447 h 3436871"/>
              <a:gd name="connsiteX61" fmla="*/ 1015376 w 2038796"/>
              <a:gd name="connsiteY61" fmla="*/ 622690 h 3436871"/>
              <a:gd name="connsiteX62" fmla="*/ 1150012 w 2038796"/>
              <a:gd name="connsiteY62" fmla="*/ 482445 h 3436871"/>
              <a:gd name="connsiteX63" fmla="*/ 1166841 w 2038796"/>
              <a:gd name="connsiteY63" fmla="*/ 314150 h 3436871"/>
              <a:gd name="connsiteX64" fmla="*/ 1161232 w 2038796"/>
              <a:gd name="connsiteY64" fmla="*/ 196344 h 3436871"/>
              <a:gd name="connsiteX65" fmla="*/ 1065865 w 2038796"/>
              <a:gd name="connsiteY65" fmla="*/ 117807 h 3436871"/>
              <a:gd name="connsiteX66" fmla="*/ 998547 w 2038796"/>
              <a:gd name="connsiteY66" fmla="*/ 72928 h 3436871"/>
              <a:gd name="connsiteX67" fmla="*/ 920010 w 2038796"/>
              <a:gd name="connsiteY67" fmla="*/ 0 h 3436871"/>
              <a:gd name="connsiteX0" fmla="*/ 920010 w 2038796"/>
              <a:gd name="connsiteY0" fmla="*/ 0 h 3436871"/>
              <a:gd name="connsiteX1" fmla="*/ 779764 w 2038796"/>
              <a:gd name="connsiteY1" fmla="*/ 117807 h 3436871"/>
              <a:gd name="connsiteX2" fmla="*/ 751715 w 2038796"/>
              <a:gd name="connsiteY2" fmla="*/ 224393 h 3436871"/>
              <a:gd name="connsiteX3" fmla="*/ 656348 w 2038796"/>
              <a:gd name="connsiteY3" fmla="*/ 403907 h 3436871"/>
              <a:gd name="connsiteX4" fmla="*/ 656348 w 2038796"/>
              <a:gd name="connsiteY4" fmla="*/ 460005 h 3436871"/>
              <a:gd name="connsiteX5" fmla="*/ 673178 w 2038796"/>
              <a:gd name="connsiteY5" fmla="*/ 544153 h 3436871"/>
              <a:gd name="connsiteX6" fmla="*/ 448785 w 2038796"/>
              <a:gd name="connsiteY6" fmla="*/ 656349 h 3436871"/>
              <a:gd name="connsiteX7" fmla="*/ 263661 w 2038796"/>
              <a:gd name="connsiteY7" fmla="*/ 673178 h 3436871"/>
              <a:gd name="connsiteX8" fmla="*/ 218783 w 2038796"/>
              <a:gd name="connsiteY8" fmla="*/ 948059 h 3436871"/>
              <a:gd name="connsiteX9" fmla="*/ 168294 w 2038796"/>
              <a:gd name="connsiteY9" fmla="*/ 1082695 h 3436871"/>
              <a:gd name="connsiteX10" fmla="*/ 72927 w 2038796"/>
              <a:gd name="connsiteY10" fmla="*/ 1211721 h 3436871"/>
              <a:gd name="connsiteX11" fmla="*/ 0 w 2038796"/>
              <a:gd name="connsiteY11" fmla="*/ 1346356 h 3436871"/>
              <a:gd name="connsiteX12" fmla="*/ 134635 w 2038796"/>
              <a:gd name="connsiteY12" fmla="*/ 1705384 h 3436871"/>
              <a:gd name="connsiteX13" fmla="*/ 241222 w 2038796"/>
              <a:gd name="connsiteY13" fmla="*/ 1778312 h 3436871"/>
              <a:gd name="connsiteX14" fmla="*/ 291710 w 2038796"/>
              <a:gd name="connsiteY14" fmla="*/ 1744653 h 3436871"/>
              <a:gd name="connsiteX15" fmla="*/ 336589 w 2038796"/>
              <a:gd name="connsiteY15" fmla="*/ 1800751 h 3436871"/>
              <a:gd name="connsiteX16" fmla="*/ 387077 w 2038796"/>
              <a:gd name="connsiteY16" fmla="*/ 3326621 h 3436871"/>
              <a:gd name="connsiteX17" fmla="*/ 448785 w 2038796"/>
              <a:gd name="connsiteY17" fmla="*/ 3298572 h 3436871"/>
              <a:gd name="connsiteX18" fmla="*/ 431956 w 2038796"/>
              <a:gd name="connsiteY18" fmla="*/ 2423441 h 3436871"/>
              <a:gd name="connsiteX19" fmla="*/ 482444 w 2038796"/>
              <a:gd name="connsiteY19" fmla="*/ 2434660 h 3436871"/>
              <a:gd name="connsiteX20" fmla="*/ 516103 w 2038796"/>
              <a:gd name="connsiteY20" fmla="*/ 3119058 h 3436871"/>
              <a:gd name="connsiteX21" fmla="*/ 583421 w 2038796"/>
              <a:gd name="connsiteY21" fmla="*/ 3124668 h 3436871"/>
              <a:gd name="connsiteX22" fmla="*/ 572201 w 2038796"/>
              <a:gd name="connsiteY22" fmla="*/ 2457100 h 3436871"/>
              <a:gd name="connsiteX23" fmla="*/ 964888 w 2038796"/>
              <a:gd name="connsiteY23" fmla="*/ 2462710 h 3436871"/>
              <a:gd name="connsiteX24" fmla="*/ 970498 w 2038796"/>
              <a:gd name="connsiteY24" fmla="*/ 2866616 h 3436871"/>
              <a:gd name="connsiteX25" fmla="*/ 1026596 w 2038796"/>
              <a:gd name="connsiteY25" fmla="*/ 2877836 h 3436871"/>
              <a:gd name="connsiteX26" fmla="*/ 1020986 w 2038796"/>
              <a:gd name="connsiteY26" fmla="*/ 3051740 h 3436871"/>
              <a:gd name="connsiteX27" fmla="*/ 1009767 w 2038796"/>
              <a:gd name="connsiteY27" fmla="*/ 3175156 h 3436871"/>
              <a:gd name="connsiteX28" fmla="*/ 1020986 w 2038796"/>
              <a:gd name="connsiteY28" fmla="*/ 3393939 h 3436871"/>
              <a:gd name="connsiteX29" fmla="*/ 1217330 w 2038796"/>
              <a:gd name="connsiteY29" fmla="*/ 3410768 h 3436871"/>
              <a:gd name="connsiteX30" fmla="*/ 1211720 w 2038796"/>
              <a:gd name="connsiteY30" fmla="*/ 3225645 h 3436871"/>
              <a:gd name="connsiteX31" fmla="*/ 1228549 w 2038796"/>
              <a:gd name="connsiteY31" fmla="*/ 3051741 h 3436871"/>
              <a:gd name="connsiteX32" fmla="*/ 1211720 w 2038796"/>
              <a:gd name="connsiteY32" fmla="*/ 2922714 h 3436871"/>
              <a:gd name="connsiteX33" fmla="*/ 1234159 w 2038796"/>
              <a:gd name="connsiteY33" fmla="*/ 2883446 h 3436871"/>
              <a:gd name="connsiteX34" fmla="*/ 1250988 w 2038796"/>
              <a:gd name="connsiteY34" fmla="*/ 2664663 h 3436871"/>
              <a:gd name="connsiteX35" fmla="*/ 1256599 w 2038796"/>
              <a:gd name="connsiteY35" fmla="*/ 2552467 h 3436871"/>
              <a:gd name="connsiteX36" fmla="*/ 1262209 w 2038796"/>
              <a:gd name="connsiteY36" fmla="*/ 2417831 h 3436871"/>
              <a:gd name="connsiteX37" fmla="*/ 1357574 w 2038796"/>
              <a:gd name="connsiteY37" fmla="*/ 2569297 h 3436871"/>
              <a:gd name="connsiteX38" fmla="*/ 1368794 w 2038796"/>
              <a:gd name="connsiteY38" fmla="*/ 3107839 h 3436871"/>
              <a:gd name="connsiteX39" fmla="*/ 1413673 w 2038796"/>
              <a:gd name="connsiteY39" fmla="*/ 3113448 h 3436871"/>
              <a:gd name="connsiteX40" fmla="*/ 1419283 w 2038796"/>
              <a:gd name="connsiteY40" fmla="*/ 2625394 h 3436871"/>
              <a:gd name="connsiteX41" fmla="*/ 1469772 w 2038796"/>
              <a:gd name="connsiteY41" fmla="*/ 2636614 h 3436871"/>
              <a:gd name="connsiteX42" fmla="*/ 1480991 w 2038796"/>
              <a:gd name="connsiteY42" fmla="*/ 3292962 h 3436871"/>
              <a:gd name="connsiteX43" fmla="*/ 1531479 w 2038796"/>
              <a:gd name="connsiteY43" fmla="*/ 3276133 h 3436871"/>
              <a:gd name="connsiteX44" fmla="*/ 1537090 w 2038796"/>
              <a:gd name="connsiteY44" fmla="*/ 2804908 h 3436871"/>
              <a:gd name="connsiteX45" fmla="*/ 1604407 w 2038796"/>
              <a:gd name="connsiteY45" fmla="*/ 2961983 h 3436871"/>
              <a:gd name="connsiteX46" fmla="*/ 1991484 w 2038796"/>
              <a:gd name="connsiteY46" fmla="*/ 2765639 h 3436871"/>
              <a:gd name="connsiteX47" fmla="*/ 1997094 w 2038796"/>
              <a:gd name="connsiteY47" fmla="*/ 2653443 h 3436871"/>
              <a:gd name="connsiteX48" fmla="*/ 1828800 w 2038796"/>
              <a:gd name="connsiteY48" fmla="*/ 2636614 h 3436871"/>
              <a:gd name="connsiteX49" fmla="*/ 1705383 w 2038796"/>
              <a:gd name="connsiteY49" fmla="*/ 2563686 h 3436871"/>
              <a:gd name="connsiteX50" fmla="*/ 1621237 w 2038796"/>
              <a:gd name="connsiteY50" fmla="*/ 2451490 h 3436871"/>
              <a:gd name="connsiteX51" fmla="*/ 1694164 w 2038796"/>
              <a:gd name="connsiteY51" fmla="*/ 2328074 h 3436871"/>
              <a:gd name="connsiteX52" fmla="*/ 1514650 w 2038796"/>
              <a:gd name="connsiteY52" fmla="*/ 2030754 h 3436871"/>
              <a:gd name="connsiteX53" fmla="*/ 1503430 w 2038796"/>
              <a:gd name="connsiteY53" fmla="*/ 1626847 h 3436871"/>
              <a:gd name="connsiteX54" fmla="*/ 1301477 w 2038796"/>
              <a:gd name="connsiteY54" fmla="*/ 1615627 h 3436871"/>
              <a:gd name="connsiteX55" fmla="*/ 1323916 w 2038796"/>
              <a:gd name="connsiteY55" fmla="*/ 1486602 h 3436871"/>
              <a:gd name="connsiteX56" fmla="*/ 1262208 w 2038796"/>
              <a:gd name="connsiteY56" fmla="*/ 1301478 h 3436871"/>
              <a:gd name="connsiteX57" fmla="*/ 1301477 w 2038796"/>
              <a:gd name="connsiteY57" fmla="*/ 1228550 h 3436871"/>
              <a:gd name="connsiteX58" fmla="*/ 1234159 w 2038796"/>
              <a:gd name="connsiteY58" fmla="*/ 1043426 h 3436871"/>
              <a:gd name="connsiteX59" fmla="*/ 1250989 w 2038796"/>
              <a:gd name="connsiteY59" fmla="*/ 847083 h 3436871"/>
              <a:gd name="connsiteX60" fmla="*/ 970498 w 2038796"/>
              <a:gd name="connsiteY60" fmla="*/ 712447 h 3436871"/>
              <a:gd name="connsiteX61" fmla="*/ 1015376 w 2038796"/>
              <a:gd name="connsiteY61" fmla="*/ 622690 h 3436871"/>
              <a:gd name="connsiteX62" fmla="*/ 1150012 w 2038796"/>
              <a:gd name="connsiteY62" fmla="*/ 482445 h 3436871"/>
              <a:gd name="connsiteX63" fmla="*/ 1166841 w 2038796"/>
              <a:gd name="connsiteY63" fmla="*/ 314150 h 3436871"/>
              <a:gd name="connsiteX64" fmla="*/ 1161232 w 2038796"/>
              <a:gd name="connsiteY64" fmla="*/ 196344 h 3436871"/>
              <a:gd name="connsiteX65" fmla="*/ 1065865 w 2038796"/>
              <a:gd name="connsiteY65" fmla="*/ 117807 h 3436871"/>
              <a:gd name="connsiteX66" fmla="*/ 998547 w 2038796"/>
              <a:gd name="connsiteY66" fmla="*/ 72928 h 3436871"/>
              <a:gd name="connsiteX67" fmla="*/ 920010 w 2038796"/>
              <a:gd name="connsiteY67" fmla="*/ 0 h 3436871"/>
              <a:gd name="connsiteX0" fmla="*/ 920010 w 2038796"/>
              <a:gd name="connsiteY0" fmla="*/ 0 h 3436871"/>
              <a:gd name="connsiteX1" fmla="*/ 779764 w 2038796"/>
              <a:gd name="connsiteY1" fmla="*/ 117807 h 3436871"/>
              <a:gd name="connsiteX2" fmla="*/ 751715 w 2038796"/>
              <a:gd name="connsiteY2" fmla="*/ 224393 h 3436871"/>
              <a:gd name="connsiteX3" fmla="*/ 656348 w 2038796"/>
              <a:gd name="connsiteY3" fmla="*/ 403907 h 3436871"/>
              <a:gd name="connsiteX4" fmla="*/ 656348 w 2038796"/>
              <a:gd name="connsiteY4" fmla="*/ 460005 h 3436871"/>
              <a:gd name="connsiteX5" fmla="*/ 673178 w 2038796"/>
              <a:gd name="connsiteY5" fmla="*/ 544153 h 3436871"/>
              <a:gd name="connsiteX6" fmla="*/ 448785 w 2038796"/>
              <a:gd name="connsiteY6" fmla="*/ 656349 h 3436871"/>
              <a:gd name="connsiteX7" fmla="*/ 263661 w 2038796"/>
              <a:gd name="connsiteY7" fmla="*/ 673178 h 3436871"/>
              <a:gd name="connsiteX8" fmla="*/ 218783 w 2038796"/>
              <a:gd name="connsiteY8" fmla="*/ 948059 h 3436871"/>
              <a:gd name="connsiteX9" fmla="*/ 168294 w 2038796"/>
              <a:gd name="connsiteY9" fmla="*/ 1082695 h 3436871"/>
              <a:gd name="connsiteX10" fmla="*/ 72927 w 2038796"/>
              <a:gd name="connsiteY10" fmla="*/ 1211721 h 3436871"/>
              <a:gd name="connsiteX11" fmla="*/ 0 w 2038796"/>
              <a:gd name="connsiteY11" fmla="*/ 1346356 h 3436871"/>
              <a:gd name="connsiteX12" fmla="*/ 134635 w 2038796"/>
              <a:gd name="connsiteY12" fmla="*/ 1705384 h 3436871"/>
              <a:gd name="connsiteX13" fmla="*/ 241222 w 2038796"/>
              <a:gd name="connsiteY13" fmla="*/ 1778312 h 3436871"/>
              <a:gd name="connsiteX14" fmla="*/ 291710 w 2038796"/>
              <a:gd name="connsiteY14" fmla="*/ 1744653 h 3436871"/>
              <a:gd name="connsiteX15" fmla="*/ 336589 w 2038796"/>
              <a:gd name="connsiteY15" fmla="*/ 1800751 h 3436871"/>
              <a:gd name="connsiteX16" fmla="*/ 387077 w 2038796"/>
              <a:gd name="connsiteY16" fmla="*/ 3326621 h 3436871"/>
              <a:gd name="connsiteX17" fmla="*/ 448785 w 2038796"/>
              <a:gd name="connsiteY17" fmla="*/ 3298572 h 3436871"/>
              <a:gd name="connsiteX18" fmla="*/ 431956 w 2038796"/>
              <a:gd name="connsiteY18" fmla="*/ 2423441 h 3436871"/>
              <a:gd name="connsiteX19" fmla="*/ 482444 w 2038796"/>
              <a:gd name="connsiteY19" fmla="*/ 2434660 h 3436871"/>
              <a:gd name="connsiteX20" fmla="*/ 516103 w 2038796"/>
              <a:gd name="connsiteY20" fmla="*/ 3119058 h 3436871"/>
              <a:gd name="connsiteX21" fmla="*/ 583421 w 2038796"/>
              <a:gd name="connsiteY21" fmla="*/ 3124668 h 3436871"/>
              <a:gd name="connsiteX22" fmla="*/ 572201 w 2038796"/>
              <a:gd name="connsiteY22" fmla="*/ 2457100 h 3436871"/>
              <a:gd name="connsiteX23" fmla="*/ 964888 w 2038796"/>
              <a:gd name="connsiteY23" fmla="*/ 2462710 h 3436871"/>
              <a:gd name="connsiteX24" fmla="*/ 970498 w 2038796"/>
              <a:gd name="connsiteY24" fmla="*/ 2866616 h 3436871"/>
              <a:gd name="connsiteX25" fmla="*/ 1026596 w 2038796"/>
              <a:gd name="connsiteY25" fmla="*/ 2877836 h 3436871"/>
              <a:gd name="connsiteX26" fmla="*/ 1020986 w 2038796"/>
              <a:gd name="connsiteY26" fmla="*/ 3051740 h 3436871"/>
              <a:gd name="connsiteX27" fmla="*/ 1009767 w 2038796"/>
              <a:gd name="connsiteY27" fmla="*/ 3175156 h 3436871"/>
              <a:gd name="connsiteX28" fmla="*/ 1020986 w 2038796"/>
              <a:gd name="connsiteY28" fmla="*/ 3393939 h 3436871"/>
              <a:gd name="connsiteX29" fmla="*/ 1217330 w 2038796"/>
              <a:gd name="connsiteY29" fmla="*/ 3410768 h 3436871"/>
              <a:gd name="connsiteX30" fmla="*/ 1211720 w 2038796"/>
              <a:gd name="connsiteY30" fmla="*/ 3225645 h 3436871"/>
              <a:gd name="connsiteX31" fmla="*/ 1228549 w 2038796"/>
              <a:gd name="connsiteY31" fmla="*/ 3051741 h 3436871"/>
              <a:gd name="connsiteX32" fmla="*/ 1211720 w 2038796"/>
              <a:gd name="connsiteY32" fmla="*/ 2922714 h 3436871"/>
              <a:gd name="connsiteX33" fmla="*/ 1234159 w 2038796"/>
              <a:gd name="connsiteY33" fmla="*/ 2883446 h 3436871"/>
              <a:gd name="connsiteX34" fmla="*/ 1250988 w 2038796"/>
              <a:gd name="connsiteY34" fmla="*/ 2664663 h 3436871"/>
              <a:gd name="connsiteX35" fmla="*/ 1256599 w 2038796"/>
              <a:gd name="connsiteY35" fmla="*/ 2552467 h 3436871"/>
              <a:gd name="connsiteX36" fmla="*/ 1262209 w 2038796"/>
              <a:gd name="connsiteY36" fmla="*/ 2417831 h 3436871"/>
              <a:gd name="connsiteX37" fmla="*/ 1357574 w 2038796"/>
              <a:gd name="connsiteY37" fmla="*/ 2569297 h 3436871"/>
              <a:gd name="connsiteX38" fmla="*/ 1368794 w 2038796"/>
              <a:gd name="connsiteY38" fmla="*/ 3107839 h 3436871"/>
              <a:gd name="connsiteX39" fmla="*/ 1413673 w 2038796"/>
              <a:gd name="connsiteY39" fmla="*/ 3113448 h 3436871"/>
              <a:gd name="connsiteX40" fmla="*/ 1419283 w 2038796"/>
              <a:gd name="connsiteY40" fmla="*/ 2625394 h 3436871"/>
              <a:gd name="connsiteX41" fmla="*/ 1469772 w 2038796"/>
              <a:gd name="connsiteY41" fmla="*/ 2636614 h 3436871"/>
              <a:gd name="connsiteX42" fmla="*/ 1480991 w 2038796"/>
              <a:gd name="connsiteY42" fmla="*/ 3292962 h 3436871"/>
              <a:gd name="connsiteX43" fmla="*/ 1531479 w 2038796"/>
              <a:gd name="connsiteY43" fmla="*/ 3276133 h 3436871"/>
              <a:gd name="connsiteX44" fmla="*/ 1537090 w 2038796"/>
              <a:gd name="connsiteY44" fmla="*/ 2804908 h 3436871"/>
              <a:gd name="connsiteX45" fmla="*/ 1604407 w 2038796"/>
              <a:gd name="connsiteY45" fmla="*/ 2961983 h 3436871"/>
              <a:gd name="connsiteX46" fmla="*/ 1991484 w 2038796"/>
              <a:gd name="connsiteY46" fmla="*/ 2765639 h 3436871"/>
              <a:gd name="connsiteX47" fmla="*/ 1997094 w 2038796"/>
              <a:gd name="connsiteY47" fmla="*/ 2653443 h 3436871"/>
              <a:gd name="connsiteX48" fmla="*/ 1828800 w 2038796"/>
              <a:gd name="connsiteY48" fmla="*/ 2636614 h 3436871"/>
              <a:gd name="connsiteX49" fmla="*/ 1705383 w 2038796"/>
              <a:gd name="connsiteY49" fmla="*/ 2563686 h 3436871"/>
              <a:gd name="connsiteX50" fmla="*/ 1621237 w 2038796"/>
              <a:gd name="connsiteY50" fmla="*/ 2451490 h 3436871"/>
              <a:gd name="connsiteX51" fmla="*/ 1694164 w 2038796"/>
              <a:gd name="connsiteY51" fmla="*/ 2328074 h 3436871"/>
              <a:gd name="connsiteX52" fmla="*/ 1514650 w 2038796"/>
              <a:gd name="connsiteY52" fmla="*/ 2030754 h 3436871"/>
              <a:gd name="connsiteX53" fmla="*/ 1503430 w 2038796"/>
              <a:gd name="connsiteY53" fmla="*/ 1626847 h 3436871"/>
              <a:gd name="connsiteX54" fmla="*/ 1301477 w 2038796"/>
              <a:gd name="connsiteY54" fmla="*/ 1615627 h 3436871"/>
              <a:gd name="connsiteX55" fmla="*/ 1323916 w 2038796"/>
              <a:gd name="connsiteY55" fmla="*/ 1486602 h 3436871"/>
              <a:gd name="connsiteX56" fmla="*/ 1262208 w 2038796"/>
              <a:gd name="connsiteY56" fmla="*/ 1301478 h 3436871"/>
              <a:gd name="connsiteX57" fmla="*/ 1301477 w 2038796"/>
              <a:gd name="connsiteY57" fmla="*/ 1228550 h 3436871"/>
              <a:gd name="connsiteX58" fmla="*/ 1234159 w 2038796"/>
              <a:gd name="connsiteY58" fmla="*/ 1043426 h 3436871"/>
              <a:gd name="connsiteX59" fmla="*/ 1250989 w 2038796"/>
              <a:gd name="connsiteY59" fmla="*/ 847083 h 3436871"/>
              <a:gd name="connsiteX60" fmla="*/ 970498 w 2038796"/>
              <a:gd name="connsiteY60" fmla="*/ 712447 h 3436871"/>
              <a:gd name="connsiteX61" fmla="*/ 1015376 w 2038796"/>
              <a:gd name="connsiteY61" fmla="*/ 622690 h 3436871"/>
              <a:gd name="connsiteX62" fmla="*/ 1150012 w 2038796"/>
              <a:gd name="connsiteY62" fmla="*/ 482445 h 3436871"/>
              <a:gd name="connsiteX63" fmla="*/ 1166841 w 2038796"/>
              <a:gd name="connsiteY63" fmla="*/ 314150 h 3436871"/>
              <a:gd name="connsiteX64" fmla="*/ 1161232 w 2038796"/>
              <a:gd name="connsiteY64" fmla="*/ 196344 h 3436871"/>
              <a:gd name="connsiteX65" fmla="*/ 1065865 w 2038796"/>
              <a:gd name="connsiteY65" fmla="*/ 117807 h 3436871"/>
              <a:gd name="connsiteX66" fmla="*/ 998547 w 2038796"/>
              <a:gd name="connsiteY66" fmla="*/ 72928 h 3436871"/>
              <a:gd name="connsiteX67" fmla="*/ 920010 w 2038796"/>
              <a:gd name="connsiteY67" fmla="*/ 0 h 3436871"/>
              <a:gd name="connsiteX0" fmla="*/ 920010 w 2038796"/>
              <a:gd name="connsiteY0" fmla="*/ 0 h 3436871"/>
              <a:gd name="connsiteX1" fmla="*/ 779764 w 2038796"/>
              <a:gd name="connsiteY1" fmla="*/ 117807 h 3436871"/>
              <a:gd name="connsiteX2" fmla="*/ 751715 w 2038796"/>
              <a:gd name="connsiteY2" fmla="*/ 224393 h 3436871"/>
              <a:gd name="connsiteX3" fmla="*/ 656348 w 2038796"/>
              <a:gd name="connsiteY3" fmla="*/ 403907 h 3436871"/>
              <a:gd name="connsiteX4" fmla="*/ 656348 w 2038796"/>
              <a:gd name="connsiteY4" fmla="*/ 460005 h 3436871"/>
              <a:gd name="connsiteX5" fmla="*/ 673178 w 2038796"/>
              <a:gd name="connsiteY5" fmla="*/ 544153 h 3436871"/>
              <a:gd name="connsiteX6" fmla="*/ 448785 w 2038796"/>
              <a:gd name="connsiteY6" fmla="*/ 656349 h 3436871"/>
              <a:gd name="connsiteX7" fmla="*/ 263661 w 2038796"/>
              <a:gd name="connsiteY7" fmla="*/ 673178 h 3436871"/>
              <a:gd name="connsiteX8" fmla="*/ 218783 w 2038796"/>
              <a:gd name="connsiteY8" fmla="*/ 948059 h 3436871"/>
              <a:gd name="connsiteX9" fmla="*/ 168294 w 2038796"/>
              <a:gd name="connsiteY9" fmla="*/ 1082695 h 3436871"/>
              <a:gd name="connsiteX10" fmla="*/ 72927 w 2038796"/>
              <a:gd name="connsiteY10" fmla="*/ 1211721 h 3436871"/>
              <a:gd name="connsiteX11" fmla="*/ 0 w 2038796"/>
              <a:gd name="connsiteY11" fmla="*/ 1346356 h 3436871"/>
              <a:gd name="connsiteX12" fmla="*/ 134635 w 2038796"/>
              <a:gd name="connsiteY12" fmla="*/ 1705384 h 3436871"/>
              <a:gd name="connsiteX13" fmla="*/ 241222 w 2038796"/>
              <a:gd name="connsiteY13" fmla="*/ 1778312 h 3436871"/>
              <a:gd name="connsiteX14" fmla="*/ 291710 w 2038796"/>
              <a:gd name="connsiteY14" fmla="*/ 1744653 h 3436871"/>
              <a:gd name="connsiteX15" fmla="*/ 336589 w 2038796"/>
              <a:gd name="connsiteY15" fmla="*/ 1800751 h 3436871"/>
              <a:gd name="connsiteX16" fmla="*/ 387077 w 2038796"/>
              <a:gd name="connsiteY16" fmla="*/ 3326621 h 3436871"/>
              <a:gd name="connsiteX17" fmla="*/ 448785 w 2038796"/>
              <a:gd name="connsiteY17" fmla="*/ 3298572 h 3436871"/>
              <a:gd name="connsiteX18" fmla="*/ 431956 w 2038796"/>
              <a:gd name="connsiteY18" fmla="*/ 2423441 h 3436871"/>
              <a:gd name="connsiteX19" fmla="*/ 482444 w 2038796"/>
              <a:gd name="connsiteY19" fmla="*/ 2434660 h 3436871"/>
              <a:gd name="connsiteX20" fmla="*/ 516103 w 2038796"/>
              <a:gd name="connsiteY20" fmla="*/ 3119058 h 3436871"/>
              <a:gd name="connsiteX21" fmla="*/ 583421 w 2038796"/>
              <a:gd name="connsiteY21" fmla="*/ 3124668 h 3436871"/>
              <a:gd name="connsiteX22" fmla="*/ 572201 w 2038796"/>
              <a:gd name="connsiteY22" fmla="*/ 2457100 h 3436871"/>
              <a:gd name="connsiteX23" fmla="*/ 964888 w 2038796"/>
              <a:gd name="connsiteY23" fmla="*/ 2462710 h 3436871"/>
              <a:gd name="connsiteX24" fmla="*/ 970498 w 2038796"/>
              <a:gd name="connsiteY24" fmla="*/ 2866616 h 3436871"/>
              <a:gd name="connsiteX25" fmla="*/ 1026596 w 2038796"/>
              <a:gd name="connsiteY25" fmla="*/ 2877836 h 3436871"/>
              <a:gd name="connsiteX26" fmla="*/ 1020986 w 2038796"/>
              <a:gd name="connsiteY26" fmla="*/ 3051740 h 3436871"/>
              <a:gd name="connsiteX27" fmla="*/ 1009767 w 2038796"/>
              <a:gd name="connsiteY27" fmla="*/ 3175156 h 3436871"/>
              <a:gd name="connsiteX28" fmla="*/ 1020986 w 2038796"/>
              <a:gd name="connsiteY28" fmla="*/ 3393939 h 3436871"/>
              <a:gd name="connsiteX29" fmla="*/ 1217330 w 2038796"/>
              <a:gd name="connsiteY29" fmla="*/ 3410768 h 3436871"/>
              <a:gd name="connsiteX30" fmla="*/ 1211720 w 2038796"/>
              <a:gd name="connsiteY30" fmla="*/ 3225645 h 3436871"/>
              <a:gd name="connsiteX31" fmla="*/ 1228549 w 2038796"/>
              <a:gd name="connsiteY31" fmla="*/ 3051741 h 3436871"/>
              <a:gd name="connsiteX32" fmla="*/ 1211720 w 2038796"/>
              <a:gd name="connsiteY32" fmla="*/ 2922714 h 3436871"/>
              <a:gd name="connsiteX33" fmla="*/ 1234159 w 2038796"/>
              <a:gd name="connsiteY33" fmla="*/ 2883446 h 3436871"/>
              <a:gd name="connsiteX34" fmla="*/ 1250988 w 2038796"/>
              <a:gd name="connsiteY34" fmla="*/ 2664663 h 3436871"/>
              <a:gd name="connsiteX35" fmla="*/ 1256599 w 2038796"/>
              <a:gd name="connsiteY35" fmla="*/ 2552467 h 3436871"/>
              <a:gd name="connsiteX36" fmla="*/ 1262209 w 2038796"/>
              <a:gd name="connsiteY36" fmla="*/ 2417831 h 3436871"/>
              <a:gd name="connsiteX37" fmla="*/ 1357574 w 2038796"/>
              <a:gd name="connsiteY37" fmla="*/ 2569297 h 3436871"/>
              <a:gd name="connsiteX38" fmla="*/ 1368794 w 2038796"/>
              <a:gd name="connsiteY38" fmla="*/ 3107839 h 3436871"/>
              <a:gd name="connsiteX39" fmla="*/ 1413673 w 2038796"/>
              <a:gd name="connsiteY39" fmla="*/ 3113448 h 3436871"/>
              <a:gd name="connsiteX40" fmla="*/ 1419283 w 2038796"/>
              <a:gd name="connsiteY40" fmla="*/ 2625394 h 3436871"/>
              <a:gd name="connsiteX41" fmla="*/ 1469772 w 2038796"/>
              <a:gd name="connsiteY41" fmla="*/ 2636614 h 3436871"/>
              <a:gd name="connsiteX42" fmla="*/ 1480991 w 2038796"/>
              <a:gd name="connsiteY42" fmla="*/ 3292962 h 3436871"/>
              <a:gd name="connsiteX43" fmla="*/ 1531479 w 2038796"/>
              <a:gd name="connsiteY43" fmla="*/ 3276133 h 3436871"/>
              <a:gd name="connsiteX44" fmla="*/ 1537090 w 2038796"/>
              <a:gd name="connsiteY44" fmla="*/ 2804908 h 3436871"/>
              <a:gd name="connsiteX45" fmla="*/ 1604407 w 2038796"/>
              <a:gd name="connsiteY45" fmla="*/ 2961983 h 3436871"/>
              <a:gd name="connsiteX46" fmla="*/ 1991484 w 2038796"/>
              <a:gd name="connsiteY46" fmla="*/ 2765639 h 3436871"/>
              <a:gd name="connsiteX47" fmla="*/ 1997094 w 2038796"/>
              <a:gd name="connsiteY47" fmla="*/ 2653443 h 3436871"/>
              <a:gd name="connsiteX48" fmla="*/ 1828800 w 2038796"/>
              <a:gd name="connsiteY48" fmla="*/ 2636614 h 3436871"/>
              <a:gd name="connsiteX49" fmla="*/ 1705383 w 2038796"/>
              <a:gd name="connsiteY49" fmla="*/ 2563686 h 3436871"/>
              <a:gd name="connsiteX50" fmla="*/ 1621237 w 2038796"/>
              <a:gd name="connsiteY50" fmla="*/ 2451490 h 3436871"/>
              <a:gd name="connsiteX51" fmla="*/ 1694164 w 2038796"/>
              <a:gd name="connsiteY51" fmla="*/ 2328074 h 3436871"/>
              <a:gd name="connsiteX52" fmla="*/ 1514650 w 2038796"/>
              <a:gd name="connsiteY52" fmla="*/ 2030754 h 3436871"/>
              <a:gd name="connsiteX53" fmla="*/ 1503430 w 2038796"/>
              <a:gd name="connsiteY53" fmla="*/ 1626847 h 3436871"/>
              <a:gd name="connsiteX54" fmla="*/ 1312696 w 2038796"/>
              <a:gd name="connsiteY54" fmla="*/ 1649285 h 3436871"/>
              <a:gd name="connsiteX55" fmla="*/ 1323916 w 2038796"/>
              <a:gd name="connsiteY55" fmla="*/ 1486602 h 3436871"/>
              <a:gd name="connsiteX56" fmla="*/ 1262208 w 2038796"/>
              <a:gd name="connsiteY56" fmla="*/ 1301478 h 3436871"/>
              <a:gd name="connsiteX57" fmla="*/ 1301477 w 2038796"/>
              <a:gd name="connsiteY57" fmla="*/ 1228550 h 3436871"/>
              <a:gd name="connsiteX58" fmla="*/ 1234159 w 2038796"/>
              <a:gd name="connsiteY58" fmla="*/ 1043426 h 3436871"/>
              <a:gd name="connsiteX59" fmla="*/ 1250989 w 2038796"/>
              <a:gd name="connsiteY59" fmla="*/ 847083 h 3436871"/>
              <a:gd name="connsiteX60" fmla="*/ 970498 w 2038796"/>
              <a:gd name="connsiteY60" fmla="*/ 712447 h 3436871"/>
              <a:gd name="connsiteX61" fmla="*/ 1015376 w 2038796"/>
              <a:gd name="connsiteY61" fmla="*/ 622690 h 3436871"/>
              <a:gd name="connsiteX62" fmla="*/ 1150012 w 2038796"/>
              <a:gd name="connsiteY62" fmla="*/ 482445 h 3436871"/>
              <a:gd name="connsiteX63" fmla="*/ 1166841 w 2038796"/>
              <a:gd name="connsiteY63" fmla="*/ 314150 h 3436871"/>
              <a:gd name="connsiteX64" fmla="*/ 1161232 w 2038796"/>
              <a:gd name="connsiteY64" fmla="*/ 196344 h 3436871"/>
              <a:gd name="connsiteX65" fmla="*/ 1065865 w 2038796"/>
              <a:gd name="connsiteY65" fmla="*/ 117807 h 3436871"/>
              <a:gd name="connsiteX66" fmla="*/ 998547 w 2038796"/>
              <a:gd name="connsiteY66" fmla="*/ 72928 h 3436871"/>
              <a:gd name="connsiteX67" fmla="*/ 920010 w 2038796"/>
              <a:gd name="connsiteY67" fmla="*/ 0 h 3436871"/>
              <a:gd name="connsiteX0" fmla="*/ 920010 w 2038796"/>
              <a:gd name="connsiteY0" fmla="*/ 0 h 3436871"/>
              <a:gd name="connsiteX1" fmla="*/ 779764 w 2038796"/>
              <a:gd name="connsiteY1" fmla="*/ 117807 h 3436871"/>
              <a:gd name="connsiteX2" fmla="*/ 751715 w 2038796"/>
              <a:gd name="connsiteY2" fmla="*/ 224393 h 3436871"/>
              <a:gd name="connsiteX3" fmla="*/ 656348 w 2038796"/>
              <a:gd name="connsiteY3" fmla="*/ 403907 h 3436871"/>
              <a:gd name="connsiteX4" fmla="*/ 656348 w 2038796"/>
              <a:gd name="connsiteY4" fmla="*/ 460005 h 3436871"/>
              <a:gd name="connsiteX5" fmla="*/ 673178 w 2038796"/>
              <a:gd name="connsiteY5" fmla="*/ 544153 h 3436871"/>
              <a:gd name="connsiteX6" fmla="*/ 448785 w 2038796"/>
              <a:gd name="connsiteY6" fmla="*/ 656349 h 3436871"/>
              <a:gd name="connsiteX7" fmla="*/ 263661 w 2038796"/>
              <a:gd name="connsiteY7" fmla="*/ 673178 h 3436871"/>
              <a:gd name="connsiteX8" fmla="*/ 218783 w 2038796"/>
              <a:gd name="connsiteY8" fmla="*/ 948059 h 3436871"/>
              <a:gd name="connsiteX9" fmla="*/ 168294 w 2038796"/>
              <a:gd name="connsiteY9" fmla="*/ 1082695 h 3436871"/>
              <a:gd name="connsiteX10" fmla="*/ 72927 w 2038796"/>
              <a:gd name="connsiteY10" fmla="*/ 1211721 h 3436871"/>
              <a:gd name="connsiteX11" fmla="*/ 0 w 2038796"/>
              <a:gd name="connsiteY11" fmla="*/ 1346356 h 3436871"/>
              <a:gd name="connsiteX12" fmla="*/ 134635 w 2038796"/>
              <a:gd name="connsiteY12" fmla="*/ 1705384 h 3436871"/>
              <a:gd name="connsiteX13" fmla="*/ 241222 w 2038796"/>
              <a:gd name="connsiteY13" fmla="*/ 1778312 h 3436871"/>
              <a:gd name="connsiteX14" fmla="*/ 291710 w 2038796"/>
              <a:gd name="connsiteY14" fmla="*/ 1744653 h 3436871"/>
              <a:gd name="connsiteX15" fmla="*/ 336589 w 2038796"/>
              <a:gd name="connsiteY15" fmla="*/ 1800751 h 3436871"/>
              <a:gd name="connsiteX16" fmla="*/ 387077 w 2038796"/>
              <a:gd name="connsiteY16" fmla="*/ 3326621 h 3436871"/>
              <a:gd name="connsiteX17" fmla="*/ 448785 w 2038796"/>
              <a:gd name="connsiteY17" fmla="*/ 3298572 h 3436871"/>
              <a:gd name="connsiteX18" fmla="*/ 431956 w 2038796"/>
              <a:gd name="connsiteY18" fmla="*/ 2423441 h 3436871"/>
              <a:gd name="connsiteX19" fmla="*/ 482444 w 2038796"/>
              <a:gd name="connsiteY19" fmla="*/ 2434660 h 3436871"/>
              <a:gd name="connsiteX20" fmla="*/ 516103 w 2038796"/>
              <a:gd name="connsiteY20" fmla="*/ 3119058 h 3436871"/>
              <a:gd name="connsiteX21" fmla="*/ 583421 w 2038796"/>
              <a:gd name="connsiteY21" fmla="*/ 3124668 h 3436871"/>
              <a:gd name="connsiteX22" fmla="*/ 572201 w 2038796"/>
              <a:gd name="connsiteY22" fmla="*/ 2457100 h 3436871"/>
              <a:gd name="connsiteX23" fmla="*/ 964888 w 2038796"/>
              <a:gd name="connsiteY23" fmla="*/ 2462710 h 3436871"/>
              <a:gd name="connsiteX24" fmla="*/ 970498 w 2038796"/>
              <a:gd name="connsiteY24" fmla="*/ 2866616 h 3436871"/>
              <a:gd name="connsiteX25" fmla="*/ 1026596 w 2038796"/>
              <a:gd name="connsiteY25" fmla="*/ 2877836 h 3436871"/>
              <a:gd name="connsiteX26" fmla="*/ 1020986 w 2038796"/>
              <a:gd name="connsiteY26" fmla="*/ 3051740 h 3436871"/>
              <a:gd name="connsiteX27" fmla="*/ 1009767 w 2038796"/>
              <a:gd name="connsiteY27" fmla="*/ 3175156 h 3436871"/>
              <a:gd name="connsiteX28" fmla="*/ 1020986 w 2038796"/>
              <a:gd name="connsiteY28" fmla="*/ 3393939 h 3436871"/>
              <a:gd name="connsiteX29" fmla="*/ 1217330 w 2038796"/>
              <a:gd name="connsiteY29" fmla="*/ 3410768 h 3436871"/>
              <a:gd name="connsiteX30" fmla="*/ 1211720 w 2038796"/>
              <a:gd name="connsiteY30" fmla="*/ 3225645 h 3436871"/>
              <a:gd name="connsiteX31" fmla="*/ 1228549 w 2038796"/>
              <a:gd name="connsiteY31" fmla="*/ 3051741 h 3436871"/>
              <a:gd name="connsiteX32" fmla="*/ 1211720 w 2038796"/>
              <a:gd name="connsiteY32" fmla="*/ 2922714 h 3436871"/>
              <a:gd name="connsiteX33" fmla="*/ 1234159 w 2038796"/>
              <a:gd name="connsiteY33" fmla="*/ 2883446 h 3436871"/>
              <a:gd name="connsiteX34" fmla="*/ 1250988 w 2038796"/>
              <a:gd name="connsiteY34" fmla="*/ 2664663 h 3436871"/>
              <a:gd name="connsiteX35" fmla="*/ 1256599 w 2038796"/>
              <a:gd name="connsiteY35" fmla="*/ 2552467 h 3436871"/>
              <a:gd name="connsiteX36" fmla="*/ 1262209 w 2038796"/>
              <a:gd name="connsiteY36" fmla="*/ 2417831 h 3436871"/>
              <a:gd name="connsiteX37" fmla="*/ 1357574 w 2038796"/>
              <a:gd name="connsiteY37" fmla="*/ 2569297 h 3436871"/>
              <a:gd name="connsiteX38" fmla="*/ 1368794 w 2038796"/>
              <a:gd name="connsiteY38" fmla="*/ 3107839 h 3436871"/>
              <a:gd name="connsiteX39" fmla="*/ 1413673 w 2038796"/>
              <a:gd name="connsiteY39" fmla="*/ 3113448 h 3436871"/>
              <a:gd name="connsiteX40" fmla="*/ 1419283 w 2038796"/>
              <a:gd name="connsiteY40" fmla="*/ 2625394 h 3436871"/>
              <a:gd name="connsiteX41" fmla="*/ 1469772 w 2038796"/>
              <a:gd name="connsiteY41" fmla="*/ 2636614 h 3436871"/>
              <a:gd name="connsiteX42" fmla="*/ 1480991 w 2038796"/>
              <a:gd name="connsiteY42" fmla="*/ 3292962 h 3436871"/>
              <a:gd name="connsiteX43" fmla="*/ 1531479 w 2038796"/>
              <a:gd name="connsiteY43" fmla="*/ 3276133 h 3436871"/>
              <a:gd name="connsiteX44" fmla="*/ 1537090 w 2038796"/>
              <a:gd name="connsiteY44" fmla="*/ 2804908 h 3436871"/>
              <a:gd name="connsiteX45" fmla="*/ 1604407 w 2038796"/>
              <a:gd name="connsiteY45" fmla="*/ 2961983 h 3436871"/>
              <a:gd name="connsiteX46" fmla="*/ 1991484 w 2038796"/>
              <a:gd name="connsiteY46" fmla="*/ 2765639 h 3436871"/>
              <a:gd name="connsiteX47" fmla="*/ 1997094 w 2038796"/>
              <a:gd name="connsiteY47" fmla="*/ 2653443 h 3436871"/>
              <a:gd name="connsiteX48" fmla="*/ 1828800 w 2038796"/>
              <a:gd name="connsiteY48" fmla="*/ 2636614 h 3436871"/>
              <a:gd name="connsiteX49" fmla="*/ 1705383 w 2038796"/>
              <a:gd name="connsiteY49" fmla="*/ 2563686 h 3436871"/>
              <a:gd name="connsiteX50" fmla="*/ 1621237 w 2038796"/>
              <a:gd name="connsiteY50" fmla="*/ 2451490 h 3436871"/>
              <a:gd name="connsiteX51" fmla="*/ 1694164 w 2038796"/>
              <a:gd name="connsiteY51" fmla="*/ 2328074 h 3436871"/>
              <a:gd name="connsiteX52" fmla="*/ 1514650 w 2038796"/>
              <a:gd name="connsiteY52" fmla="*/ 2030754 h 3436871"/>
              <a:gd name="connsiteX53" fmla="*/ 1503430 w 2038796"/>
              <a:gd name="connsiteY53" fmla="*/ 1626847 h 3436871"/>
              <a:gd name="connsiteX54" fmla="*/ 1312696 w 2038796"/>
              <a:gd name="connsiteY54" fmla="*/ 1649285 h 3436871"/>
              <a:gd name="connsiteX55" fmla="*/ 1323916 w 2038796"/>
              <a:gd name="connsiteY55" fmla="*/ 1486602 h 3436871"/>
              <a:gd name="connsiteX56" fmla="*/ 1262208 w 2038796"/>
              <a:gd name="connsiteY56" fmla="*/ 1346357 h 3436871"/>
              <a:gd name="connsiteX57" fmla="*/ 1301477 w 2038796"/>
              <a:gd name="connsiteY57" fmla="*/ 1228550 h 3436871"/>
              <a:gd name="connsiteX58" fmla="*/ 1234159 w 2038796"/>
              <a:gd name="connsiteY58" fmla="*/ 1043426 h 3436871"/>
              <a:gd name="connsiteX59" fmla="*/ 1250989 w 2038796"/>
              <a:gd name="connsiteY59" fmla="*/ 847083 h 3436871"/>
              <a:gd name="connsiteX60" fmla="*/ 970498 w 2038796"/>
              <a:gd name="connsiteY60" fmla="*/ 712447 h 3436871"/>
              <a:gd name="connsiteX61" fmla="*/ 1015376 w 2038796"/>
              <a:gd name="connsiteY61" fmla="*/ 622690 h 3436871"/>
              <a:gd name="connsiteX62" fmla="*/ 1150012 w 2038796"/>
              <a:gd name="connsiteY62" fmla="*/ 482445 h 3436871"/>
              <a:gd name="connsiteX63" fmla="*/ 1166841 w 2038796"/>
              <a:gd name="connsiteY63" fmla="*/ 314150 h 3436871"/>
              <a:gd name="connsiteX64" fmla="*/ 1161232 w 2038796"/>
              <a:gd name="connsiteY64" fmla="*/ 196344 h 3436871"/>
              <a:gd name="connsiteX65" fmla="*/ 1065865 w 2038796"/>
              <a:gd name="connsiteY65" fmla="*/ 117807 h 3436871"/>
              <a:gd name="connsiteX66" fmla="*/ 998547 w 2038796"/>
              <a:gd name="connsiteY66" fmla="*/ 72928 h 3436871"/>
              <a:gd name="connsiteX67" fmla="*/ 920010 w 2038796"/>
              <a:gd name="connsiteY67" fmla="*/ 0 h 3436871"/>
              <a:gd name="connsiteX0" fmla="*/ 920010 w 2038796"/>
              <a:gd name="connsiteY0" fmla="*/ 0 h 3436871"/>
              <a:gd name="connsiteX1" fmla="*/ 779764 w 2038796"/>
              <a:gd name="connsiteY1" fmla="*/ 117807 h 3436871"/>
              <a:gd name="connsiteX2" fmla="*/ 751715 w 2038796"/>
              <a:gd name="connsiteY2" fmla="*/ 224393 h 3436871"/>
              <a:gd name="connsiteX3" fmla="*/ 656348 w 2038796"/>
              <a:gd name="connsiteY3" fmla="*/ 403907 h 3436871"/>
              <a:gd name="connsiteX4" fmla="*/ 656348 w 2038796"/>
              <a:gd name="connsiteY4" fmla="*/ 460005 h 3436871"/>
              <a:gd name="connsiteX5" fmla="*/ 673178 w 2038796"/>
              <a:gd name="connsiteY5" fmla="*/ 544153 h 3436871"/>
              <a:gd name="connsiteX6" fmla="*/ 448785 w 2038796"/>
              <a:gd name="connsiteY6" fmla="*/ 656349 h 3436871"/>
              <a:gd name="connsiteX7" fmla="*/ 263661 w 2038796"/>
              <a:gd name="connsiteY7" fmla="*/ 673178 h 3436871"/>
              <a:gd name="connsiteX8" fmla="*/ 218783 w 2038796"/>
              <a:gd name="connsiteY8" fmla="*/ 948059 h 3436871"/>
              <a:gd name="connsiteX9" fmla="*/ 168294 w 2038796"/>
              <a:gd name="connsiteY9" fmla="*/ 1082695 h 3436871"/>
              <a:gd name="connsiteX10" fmla="*/ 72927 w 2038796"/>
              <a:gd name="connsiteY10" fmla="*/ 1211721 h 3436871"/>
              <a:gd name="connsiteX11" fmla="*/ 0 w 2038796"/>
              <a:gd name="connsiteY11" fmla="*/ 1346356 h 3436871"/>
              <a:gd name="connsiteX12" fmla="*/ 134635 w 2038796"/>
              <a:gd name="connsiteY12" fmla="*/ 1705384 h 3436871"/>
              <a:gd name="connsiteX13" fmla="*/ 241222 w 2038796"/>
              <a:gd name="connsiteY13" fmla="*/ 1778312 h 3436871"/>
              <a:gd name="connsiteX14" fmla="*/ 291710 w 2038796"/>
              <a:gd name="connsiteY14" fmla="*/ 1744653 h 3436871"/>
              <a:gd name="connsiteX15" fmla="*/ 336589 w 2038796"/>
              <a:gd name="connsiteY15" fmla="*/ 1800751 h 3436871"/>
              <a:gd name="connsiteX16" fmla="*/ 387077 w 2038796"/>
              <a:gd name="connsiteY16" fmla="*/ 3326621 h 3436871"/>
              <a:gd name="connsiteX17" fmla="*/ 448785 w 2038796"/>
              <a:gd name="connsiteY17" fmla="*/ 3298572 h 3436871"/>
              <a:gd name="connsiteX18" fmla="*/ 431956 w 2038796"/>
              <a:gd name="connsiteY18" fmla="*/ 2423441 h 3436871"/>
              <a:gd name="connsiteX19" fmla="*/ 482444 w 2038796"/>
              <a:gd name="connsiteY19" fmla="*/ 2434660 h 3436871"/>
              <a:gd name="connsiteX20" fmla="*/ 516103 w 2038796"/>
              <a:gd name="connsiteY20" fmla="*/ 3119058 h 3436871"/>
              <a:gd name="connsiteX21" fmla="*/ 583421 w 2038796"/>
              <a:gd name="connsiteY21" fmla="*/ 3124668 h 3436871"/>
              <a:gd name="connsiteX22" fmla="*/ 572201 w 2038796"/>
              <a:gd name="connsiteY22" fmla="*/ 2457100 h 3436871"/>
              <a:gd name="connsiteX23" fmla="*/ 964888 w 2038796"/>
              <a:gd name="connsiteY23" fmla="*/ 2462710 h 3436871"/>
              <a:gd name="connsiteX24" fmla="*/ 970498 w 2038796"/>
              <a:gd name="connsiteY24" fmla="*/ 2866616 h 3436871"/>
              <a:gd name="connsiteX25" fmla="*/ 1026596 w 2038796"/>
              <a:gd name="connsiteY25" fmla="*/ 2877836 h 3436871"/>
              <a:gd name="connsiteX26" fmla="*/ 1020986 w 2038796"/>
              <a:gd name="connsiteY26" fmla="*/ 3051740 h 3436871"/>
              <a:gd name="connsiteX27" fmla="*/ 1009767 w 2038796"/>
              <a:gd name="connsiteY27" fmla="*/ 3175156 h 3436871"/>
              <a:gd name="connsiteX28" fmla="*/ 1020986 w 2038796"/>
              <a:gd name="connsiteY28" fmla="*/ 3393939 h 3436871"/>
              <a:gd name="connsiteX29" fmla="*/ 1217330 w 2038796"/>
              <a:gd name="connsiteY29" fmla="*/ 3410768 h 3436871"/>
              <a:gd name="connsiteX30" fmla="*/ 1211720 w 2038796"/>
              <a:gd name="connsiteY30" fmla="*/ 3225645 h 3436871"/>
              <a:gd name="connsiteX31" fmla="*/ 1228549 w 2038796"/>
              <a:gd name="connsiteY31" fmla="*/ 3051741 h 3436871"/>
              <a:gd name="connsiteX32" fmla="*/ 1211720 w 2038796"/>
              <a:gd name="connsiteY32" fmla="*/ 2922714 h 3436871"/>
              <a:gd name="connsiteX33" fmla="*/ 1234159 w 2038796"/>
              <a:gd name="connsiteY33" fmla="*/ 2883446 h 3436871"/>
              <a:gd name="connsiteX34" fmla="*/ 1250988 w 2038796"/>
              <a:gd name="connsiteY34" fmla="*/ 2664663 h 3436871"/>
              <a:gd name="connsiteX35" fmla="*/ 1256599 w 2038796"/>
              <a:gd name="connsiteY35" fmla="*/ 2552467 h 3436871"/>
              <a:gd name="connsiteX36" fmla="*/ 1262209 w 2038796"/>
              <a:gd name="connsiteY36" fmla="*/ 2417831 h 3436871"/>
              <a:gd name="connsiteX37" fmla="*/ 1357574 w 2038796"/>
              <a:gd name="connsiteY37" fmla="*/ 2569297 h 3436871"/>
              <a:gd name="connsiteX38" fmla="*/ 1368794 w 2038796"/>
              <a:gd name="connsiteY38" fmla="*/ 3107839 h 3436871"/>
              <a:gd name="connsiteX39" fmla="*/ 1413673 w 2038796"/>
              <a:gd name="connsiteY39" fmla="*/ 3113448 h 3436871"/>
              <a:gd name="connsiteX40" fmla="*/ 1419283 w 2038796"/>
              <a:gd name="connsiteY40" fmla="*/ 2625394 h 3436871"/>
              <a:gd name="connsiteX41" fmla="*/ 1469772 w 2038796"/>
              <a:gd name="connsiteY41" fmla="*/ 2636614 h 3436871"/>
              <a:gd name="connsiteX42" fmla="*/ 1480991 w 2038796"/>
              <a:gd name="connsiteY42" fmla="*/ 3292962 h 3436871"/>
              <a:gd name="connsiteX43" fmla="*/ 1531479 w 2038796"/>
              <a:gd name="connsiteY43" fmla="*/ 3276133 h 3436871"/>
              <a:gd name="connsiteX44" fmla="*/ 1537090 w 2038796"/>
              <a:gd name="connsiteY44" fmla="*/ 2804908 h 3436871"/>
              <a:gd name="connsiteX45" fmla="*/ 1604407 w 2038796"/>
              <a:gd name="connsiteY45" fmla="*/ 2961983 h 3436871"/>
              <a:gd name="connsiteX46" fmla="*/ 1991484 w 2038796"/>
              <a:gd name="connsiteY46" fmla="*/ 2765639 h 3436871"/>
              <a:gd name="connsiteX47" fmla="*/ 1997094 w 2038796"/>
              <a:gd name="connsiteY47" fmla="*/ 2653443 h 3436871"/>
              <a:gd name="connsiteX48" fmla="*/ 1828800 w 2038796"/>
              <a:gd name="connsiteY48" fmla="*/ 2636614 h 3436871"/>
              <a:gd name="connsiteX49" fmla="*/ 1705383 w 2038796"/>
              <a:gd name="connsiteY49" fmla="*/ 2563686 h 3436871"/>
              <a:gd name="connsiteX50" fmla="*/ 1621237 w 2038796"/>
              <a:gd name="connsiteY50" fmla="*/ 2451490 h 3436871"/>
              <a:gd name="connsiteX51" fmla="*/ 1694164 w 2038796"/>
              <a:gd name="connsiteY51" fmla="*/ 2328074 h 3436871"/>
              <a:gd name="connsiteX52" fmla="*/ 1514650 w 2038796"/>
              <a:gd name="connsiteY52" fmla="*/ 2030754 h 3436871"/>
              <a:gd name="connsiteX53" fmla="*/ 1503430 w 2038796"/>
              <a:gd name="connsiteY53" fmla="*/ 1626847 h 3436871"/>
              <a:gd name="connsiteX54" fmla="*/ 1312696 w 2038796"/>
              <a:gd name="connsiteY54" fmla="*/ 1649285 h 3436871"/>
              <a:gd name="connsiteX55" fmla="*/ 1323916 w 2038796"/>
              <a:gd name="connsiteY55" fmla="*/ 1486602 h 3436871"/>
              <a:gd name="connsiteX56" fmla="*/ 1262208 w 2038796"/>
              <a:gd name="connsiteY56" fmla="*/ 1346357 h 3436871"/>
              <a:gd name="connsiteX57" fmla="*/ 1284648 w 2038796"/>
              <a:gd name="connsiteY57" fmla="*/ 1239770 h 3436871"/>
              <a:gd name="connsiteX58" fmla="*/ 1234159 w 2038796"/>
              <a:gd name="connsiteY58" fmla="*/ 1043426 h 3436871"/>
              <a:gd name="connsiteX59" fmla="*/ 1250989 w 2038796"/>
              <a:gd name="connsiteY59" fmla="*/ 847083 h 3436871"/>
              <a:gd name="connsiteX60" fmla="*/ 970498 w 2038796"/>
              <a:gd name="connsiteY60" fmla="*/ 712447 h 3436871"/>
              <a:gd name="connsiteX61" fmla="*/ 1015376 w 2038796"/>
              <a:gd name="connsiteY61" fmla="*/ 622690 h 3436871"/>
              <a:gd name="connsiteX62" fmla="*/ 1150012 w 2038796"/>
              <a:gd name="connsiteY62" fmla="*/ 482445 h 3436871"/>
              <a:gd name="connsiteX63" fmla="*/ 1166841 w 2038796"/>
              <a:gd name="connsiteY63" fmla="*/ 314150 h 3436871"/>
              <a:gd name="connsiteX64" fmla="*/ 1161232 w 2038796"/>
              <a:gd name="connsiteY64" fmla="*/ 196344 h 3436871"/>
              <a:gd name="connsiteX65" fmla="*/ 1065865 w 2038796"/>
              <a:gd name="connsiteY65" fmla="*/ 117807 h 3436871"/>
              <a:gd name="connsiteX66" fmla="*/ 998547 w 2038796"/>
              <a:gd name="connsiteY66" fmla="*/ 72928 h 3436871"/>
              <a:gd name="connsiteX67" fmla="*/ 920010 w 2038796"/>
              <a:gd name="connsiteY67" fmla="*/ 0 h 3436871"/>
              <a:gd name="connsiteX0" fmla="*/ 920010 w 2038796"/>
              <a:gd name="connsiteY0" fmla="*/ 0 h 3436871"/>
              <a:gd name="connsiteX1" fmla="*/ 779764 w 2038796"/>
              <a:gd name="connsiteY1" fmla="*/ 117807 h 3436871"/>
              <a:gd name="connsiteX2" fmla="*/ 751715 w 2038796"/>
              <a:gd name="connsiteY2" fmla="*/ 224393 h 3436871"/>
              <a:gd name="connsiteX3" fmla="*/ 656348 w 2038796"/>
              <a:gd name="connsiteY3" fmla="*/ 403907 h 3436871"/>
              <a:gd name="connsiteX4" fmla="*/ 656348 w 2038796"/>
              <a:gd name="connsiteY4" fmla="*/ 460005 h 3436871"/>
              <a:gd name="connsiteX5" fmla="*/ 673178 w 2038796"/>
              <a:gd name="connsiteY5" fmla="*/ 544153 h 3436871"/>
              <a:gd name="connsiteX6" fmla="*/ 448785 w 2038796"/>
              <a:gd name="connsiteY6" fmla="*/ 656349 h 3436871"/>
              <a:gd name="connsiteX7" fmla="*/ 263661 w 2038796"/>
              <a:gd name="connsiteY7" fmla="*/ 673178 h 3436871"/>
              <a:gd name="connsiteX8" fmla="*/ 218783 w 2038796"/>
              <a:gd name="connsiteY8" fmla="*/ 948059 h 3436871"/>
              <a:gd name="connsiteX9" fmla="*/ 168294 w 2038796"/>
              <a:gd name="connsiteY9" fmla="*/ 1082695 h 3436871"/>
              <a:gd name="connsiteX10" fmla="*/ 72927 w 2038796"/>
              <a:gd name="connsiteY10" fmla="*/ 1211721 h 3436871"/>
              <a:gd name="connsiteX11" fmla="*/ 0 w 2038796"/>
              <a:gd name="connsiteY11" fmla="*/ 1346356 h 3436871"/>
              <a:gd name="connsiteX12" fmla="*/ 134635 w 2038796"/>
              <a:gd name="connsiteY12" fmla="*/ 1705384 h 3436871"/>
              <a:gd name="connsiteX13" fmla="*/ 241222 w 2038796"/>
              <a:gd name="connsiteY13" fmla="*/ 1778312 h 3436871"/>
              <a:gd name="connsiteX14" fmla="*/ 291710 w 2038796"/>
              <a:gd name="connsiteY14" fmla="*/ 1744653 h 3436871"/>
              <a:gd name="connsiteX15" fmla="*/ 336589 w 2038796"/>
              <a:gd name="connsiteY15" fmla="*/ 1800751 h 3436871"/>
              <a:gd name="connsiteX16" fmla="*/ 387077 w 2038796"/>
              <a:gd name="connsiteY16" fmla="*/ 3326621 h 3436871"/>
              <a:gd name="connsiteX17" fmla="*/ 448785 w 2038796"/>
              <a:gd name="connsiteY17" fmla="*/ 3298572 h 3436871"/>
              <a:gd name="connsiteX18" fmla="*/ 431956 w 2038796"/>
              <a:gd name="connsiteY18" fmla="*/ 2423441 h 3436871"/>
              <a:gd name="connsiteX19" fmla="*/ 482444 w 2038796"/>
              <a:gd name="connsiteY19" fmla="*/ 2434660 h 3436871"/>
              <a:gd name="connsiteX20" fmla="*/ 516103 w 2038796"/>
              <a:gd name="connsiteY20" fmla="*/ 3119058 h 3436871"/>
              <a:gd name="connsiteX21" fmla="*/ 583421 w 2038796"/>
              <a:gd name="connsiteY21" fmla="*/ 3124668 h 3436871"/>
              <a:gd name="connsiteX22" fmla="*/ 572201 w 2038796"/>
              <a:gd name="connsiteY22" fmla="*/ 2457100 h 3436871"/>
              <a:gd name="connsiteX23" fmla="*/ 964888 w 2038796"/>
              <a:gd name="connsiteY23" fmla="*/ 2462710 h 3436871"/>
              <a:gd name="connsiteX24" fmla="*/ 970498 w 2038796"/>
              <a:gd name="connsiteY24" fmla="*/ 2866616 h 3436871"/>
              <a:gd name="connsiteX25" fmla="*/ 1026596 w 2038796"/>
              <a:gd name="connsiteY25" fmla="*/ 2877836 h 3436871"/>
              <a:gd name="connsiteX26" fmla="*/ 1020986 w 2038796"/>
              <a:gd name="connsiteY26" fmla="*/ 3051740 h 3436871"/>
              <a:gd name="connsiteX27" fmla="*/ 1009767 w 2038796"/>
              <a:gd name="connsiteY27" fmla="*/ 3175156 h 3436871"/>
              <a:gd name="connsiteX28" fmla="*/ 1020986 w 2038796"/>
              <a:gd name="connsiteY28" fmla="*/ 3393939 h 3436871"/>
              <a:gd name="connsiteX29" fmla="*/ 1217330 w 2038796"/>
              <a:gd name="connsiteY29" fmla="*/ 3410768 h 3436871"/>
              <a:gd name="connsiteX30" fmla="*/ 1211720 w 2038796"/>
              <a:gd name="connsiteY30" fmla="*/ 3225645 h 3436871"/>
              <a:gd name="connsiteX31" fmla="*/ 1228549 w 2038796"/>
              <a:gd name="connsiteY31" fmla="*/ 3051741 h 3436871"/>
              <a:gd name="connsiteX32" fmla="*/ 1211720 w 2038796"/>
              <a:gd name="connsiteY32" fmla="*/ 2922714 h 3436871"/>
              <a:gd name="connsiteX33" fmla="*/ 1234159 w 2038796"/>
              <a:gd name="connsiteY33" fmla="*/ 2883446 h 3436871"/>
              <a:gd name="connsiteX34" fmla="*/ 1250988 w 2038796"/>
              <a:gd name="connsiteY34" fmla="*/ 2664663 h 3436871"/>
              <a:gd name="connsiteX35" fmla="*/ 1256599 w 2038796"/>
              <a:gd name="connsiteY35" fmla="*/ 2552467 h 3436871"/>
              <a:gd name="connsiteX36" fmla="*/ 1262209 w 2038796"/>
              <a:gd name="connsiteY36" fmla="*/ 2417831 h 3436871"/>
              <a:gd name="connsiteX37" fmla="*/ 1357574 w 2038796"/>
              <a:gd name="connsiteY37" fmla="*/ 2569297 h 3436871"/>
              <a:gd name="connsiteX38" fmla="*/ 1368794 w 2038796"/>
              <a:gd name="connsiteY38" fmla="*/ 3107839 h 3436871"/>
              <a:gd name="connsiteX39" fmla="*/ 1413673 w 2038796"/>
              <a:gd name="connsiteY39" fmla="*/ 3113448 h 3436871"/>
              <a:gd name="connsiteX40" fmla="*/ 1419283 w 2038796"/>
              <a:gd name="connsiteY40" fmla="*/ 2625394 h 3436871"/>
              <a:gd name="connsiteX41" fmla="*/ 1469772 w 2038796"/>
              <a:gd name="connsiteY41" fmla="*/ 2636614 h 3436871"/>
              <a:gd name="connsiteX42" fmla="*/ 1480991 w 2038796"/>
              <a:gd name="connsiteY42" fmla="*/ 3292962 h 3436871"/>
              <a:gd name="connsiteX43" fmla="*/ 1531479 w 2038796"/>
              <a:gd name="connsiteY43" fmla="*/ 3276133 h 3436871"/>
              <a:gd name="connsiteX44" fmla="*/ 1537090 w 2038796"/>
              <a:gd name="connsiteY44" fmla="*/ 2804908 h 3436871"/>
              <a:gd name="connsiteX45" fmla="*/ 1604407 w 2038796"/>
              <a:gd name="connsiteY45" fmla="*/ 2961983 h 3436871"/>
              <a:gd name="connsiteX46" fmla="*/ 1991484 w 2038796"/>
              <a:gd name="connsiteY46" fmla="*/ 2765639 h 3436871"/>
              <a:gd name="connsiteX47" fmla="*/ 1997094 w 2038796"/>
              <a:gd name="connsiteY47" fmla="*/ 2653443 h 3436871"/>
              <a:gd name="connsiteX48" fmla="*/ 1828800 w 2038796"/>
              <a:gd name="connsiteY48" fmla="*/ 2636614 h 3436871"/>
              <a:gd name="connsiteX49" fmla="*/ 1705383 w 2038796"/>
              <a:gd name="connsiteY49" fmla="*/ 2563686 h 3436871"/>
              <a:gd name="connsiteX50" fmla="*/ 1621237 w 2038796"/>
              <a:gd name="connsiteY50" fmla="*/ 2451490 h 3436871"/>
              <a:gd name="connsiteX51" fmla="*/ 1694164 w 2038796"/>
              <a:gd name="connsiteY51" fmla="*/ 2328074 h 3436871"/>
              <a:gd name="connsiteX52" fmla="*/ 1514650 w 2038796"/>
              <a:gd name="connsiteY52" fmla="*/ 2030754 h 3436871"/>
              <a:gd name="connsiteX53" fmla="*/ 1503430 w 2038796"/>
              <a:gd name="connsiteY53" fmla="*/ 1626847 h 3436871"/>
              <a:gd name="connsiteX54" fmla="*/ 1312696 w 2038796"/>
              <a:gd name="connsiteY54" fmla="*/ 1649285 h 3436871"/>
              <a:gd name="connsiteX55" fmla="*/ 1323916 w 2038796"/>
              <a:gd name="connsiteY55" fmla="*/ 1486602 h 3436871"/>
              <a:gd name="connsiteX56" fmla="*/ 1262208 w 2038796"/>
              <a:gd name="connsiteY56" fmla="*/ 1346357 h 3436871"/>
              <a:gd name="connsiteX57" fmla="*/ 1284648 w 2038796"/>
              <a:gd name="connsiteY57" fmla="*/ 1239770 h 3436871"/>
              <a:gd name="connsiteX58" fmla="*/ 1256599 w 2038796"/>
              <a:gd name="connsiteY58" fmla="*/ 1077085 h 3436871"/>
              <a:gd name="connsiteX59" fmla="*/ 1250989 w 2038796"/>
              <a:gd name="connsiteY59" fmla="*/ 847083 h 3436871"/>
              <a:gd name="connsiteX60" fmla="*/ 970498 w 2038796"/>
              <a:gd name="connsiteY60" fmla="*/ 712447 h 3436871"/>
              <a:gd name="connsiteX61" fmla="*/ 1015376 w 2038796"/>
              <a:gd name="connsiteY61" fmla="*/ 622690 h 3436871"/>
              <a:gd name="connsiteX62" fmla="*/ 1150012 w 2038796"/>
              <a:gd name="connsiteY62" fmla="*/ 482445 h 3436871"/>
              <a:gd name="connsiteX63" fmla="*/ 1166841 w 2038796"/>
              <a:gd name="connsiteY63" fmla="*/ 314150 h 3436871"/>
              <a:gd name="connsiteX64" fmla="*/ 1161232 w 2038796"/>
              <a:gd name="connsiteY64" fmla="*/ 196344 h 3436871"/>
              <a:gd name="connsiteX65" fmla="*/ 1065865 w 2038796"/>
              <a:gd name="connsiteY65" fmla="*/ 117807 h 3436871"/>
              <a:gd name="connsiteX66" fmla="*/ 998547 w 2038796"/>
              <a:gd name="connsiteY66" fmla="*/ 72928 h 3436871"/>
              <a:gd name="connsiteX67" fmla="*/ 920010 w 2038796"/>
              <a:gd name="connsiteY67" fmla="*/ 0 h 3436871"/>
              <a:gd name="connsiteX0" fmla="*/ 920010 w 2038796"/>
              <a:gd name="connsiteY0" fmla="*/ 0 h 3436871"/>
              <a:gd name="connsiteX1" fmla="*/ 779764 w 2038796"/>
              <a:gd name="connsiteY1" fmla="*/ 117807 h 3436871"/>
              <a:gd name="connsiteX2" fmla="*/ 751715 w 2038796"/>
              <a:gd name="connsiteY2" fmla="*/ 224393 h 3436871"/>
              <a:gd name="connsiteX3" fmla="*/ 656348 w 2038796"/>
              <a:gd name="connsiteY3" fmla="*/ 403907 h 3436871"/>
              <a:gd name="connsiteX4" fmla="*/ 656348 w 2038796"/>
              <a:gd name="connsiteY4" fmla="*/ 460005 h 3436871"/>
              <a:gd name="connsiteX5" fmla="*/ 673178 w 2038796"/>
              <a:gd name="connsiteY5" fmla="*/ 544153 h 3436871"/>
              <a:gd name="connsiteX6" fmla="*/ 448785 w 2038796"/>
              <a:gd name="connsiteY6" fmla="*/ 656349 h 3436871"/>
              <a:gd name="connsiteX7" fmla="*/ 263661 w 2038796"/>
              <a:gd name="connsiteY7" fmla="*/ 673178 h 3436871"/>
              <a:gd name="connsiteX8" fmla="*/ 218783 w 2038796"/>
              <a:gd name="connsiteY8" fmla="*/ 948059 h 3436871"/>
              <a:gd name="connsiteX9" fmla="*/ 168294 w 2038796"/>
              <a:gd name="connsiteY9" fmla="*/ 1082695 h 3436871"/>
              <a:gd name="connsiteX10" fmla="*/ 72927 w 2038796"/>
              <a:gd name="connsiteY10" fmla="*/ 1211721 h 3436871"/>
              <a:gd name="connsiteX11" fmla="*/ 0 w 2038796"/>
              <a:gd name="connsiteY11" fmla="*/ 1346356 h 3436871"/>
              <a:gd name="connsiteX12" fmla="*/ 134635 w 2038796"/>
              <a:gd name="connsiteY12" fmla="*/ 1705384 h 3436871"/>
              <a:gd name="connsiteX13" fmla="*/ 241222 w 2038796"/>
              <a:gd name="connsiteY13" fmla="*/ 1778312 h 3436871"/>
              <a:gd name="connsiteX14" fmla="*/ 291710 w 2038796"/>
              <a:gd name="connsiteY14" fmla="*/ 1744653 h 3436871"/>
              <a:gd name="connsiteX15" fmla="*/ 336589 w 2038796"/>
              <a:gd name="connsiteY15" fmla="*/ 1800751 h 3436871"/>
              <a:gd name="connsiteX16" fmla="*/ 387077 w 2038796"/>
              <a:gd name="connsiteY16" fmla="*/ 3326621 h 3436871"/>
              <a:gd name="connsiteX17" fmla="*/ 448785 w 2038796"/>
              <a:gd name="connsiteY17" fmla="*/ 3298572 h 3436871"/>
              <a:gd name="connsiteX18" fmla="*/ 431956 w 2038796"/>
              <a:gd name="connsiteY18" fmla="*/ 2423441 h 3436871"/>
              <a:gd name="connsiteX19" fmla="*/ 482444 w 2038796"/>
              <a:gd name="connsiteY19" fmla="*/ 2434660 h 3436871"/>
              <a:gd name="connsiteX20" fmla="*/ 516103 w 2038796"/>
              <a:gd name="connsiteY20" fmla="*/ 3119058 h 3436871"/>
              <a:gd name="connsiteX21" fmla="*/ 583421 w 2038796"/>
              <a:gd name="connsiteY21" fmla="*/ 3124668 h 3436871"/>
              <a:gd name="connsiteX22" fmla="*/ 572201 w 2038796"/>
              <a:gd name="connsiteY22" fmla="*/ 2457100 h 3436871"/>
              <a:gd name="connsiteX23" fmla="*/ 964888 w 2038796"/>
              <a:gd name="connsiteY23" fmla="*/ 2462710 h 3436871"/>
              <a:gd name="connsiteX24" fmla="*/ 970498 w 2038796"/>
              <a:gd name="connsiteY24" fmla="*/ 2866616 h 3436871"/>
              <a:gd name="connsiteX25" fmla="*/ 1026596 w 2038796"/>
              <a:gd name="connsiteY25" fmla="*/ 2877836 h 3436871"/>
              <a:gd name="connsiteX26" fmla="*/ 1020986 w 2038796"/>
              <a:gd name="connsiteY26" fmla="*/ 3051740 h 3436871"/>
              <a:gd name="connsiteX27" fmla="*/ 1009767 w 2038796"/>
              <a:gd name="connsiteY27" fmla="*/ 3175156 h 3436871"/>
              <a:gd name="connsiteX28" fmla="*/ 1020986 w 2038796"/>
              <a:gd name="connsiteY28" fmla="*/ 3393939 h 3436871"/>
              <a:gd name="connsiteX29" fmla="*/ 1217330 w 2038796"/>
              <a:gd name="connsiteY29" fmla="*/ 3410768 h 3436871"/>
              <a:gd name="connsiteX30" fmla="*/ 1211720 w 2038796"/>
              <a:gd name="connsiteY30" fmla="*/ 3225645 h 3436871"/>
              <a:gd name="connsiteX31" fmla="*/ 1228549 w 2038796"/>
              <a:gd name="connsiteY31" fmla="*/ 3051741 h 3436871"/>
              <a:gd name="connsiteX32" fmla="*/ 1211720 w 2038796"/>
              <a:gd name="connsiteY32" fmla="*/ 2922714 h 3436871"/>
              <a:gd name="connsiteX33" fmla="*/ 1234159 w 2038796"/>
              <a:gd name="connsiteY33" fmla="*/ 2883446 h 3436871"/>
              <a:gd name="connsiteX34" fmla="*/ 1250988 w 2038796"/>
              <a:gd name="connsiteY34" fmla="*/ 2664663 h 3436871"/>
              <a:gd name="connsiteX35" fmla="*/ 1256599 w 2038796"/>
              <a:gd name="connsiteY35" fmla="*/ 2552467 h 3436871"/>
              <a:gd name="connsiteX36" fmla="*/ 1262209 w 2038796"/>
              <a:gd name="connsiteY36" fmla="*/ 2417831 h 3436871"/>
              <a:gd name="connsiteX37" fmla="*/ 1357574 w 2038796"/>
              <a:gd name="connsiteY37" fmla="*/ 2569297 h 3436871"/>
              <a:gd name="connsiteX38" fmla="*/ 1368794 w 2038796"/>
              <a:gd name="connsiteY38" fmla="*/ 3107839 h 3436871"/>
              <a:gd name="connsiteX39" fmla="*/ 1413673 w 2038796"/>
              <a:gd name="connsiteY39" fmla="*/ 3113448 h 3436871"/>
              <a:gd name="connsiteX40" fmla="*/ 1419283 w 2038796"/>
              <a:gd name="connsiteY40" fmla="*/ 2625394 h 3436871"/>
              <a:gd name="connsiteX41" fmla="*/ 1469772 w 2038796"/>
              <a:gd name="connsiteY41" fmla="*/ 2636614 h 3436871"/>
              <a:gd name="connsiteX42" fmla="*/ 1480991 w 2038796"/>
              <a:gd name="connsiteY42" fmla="*/ 3292962 h 3436871"/>
              <a:gd name="connsiteX43" fmla="*/ 1531479 w 2038796"/>
              <a:gd name="connsiteY43" fmla="*/ 3276133 h 3436871"/>
              <a:gd name="connsiteX44" fmla="*/ 1537090 w 2038796"/>
              <a:gd name="connsiteY44" fmla="*/ 2804908 h 3436871"/>
              <a:gd name="connsiteX45" fmla="*/ 1604407 w 2038796"/>
              <a:gd name="connsiteY45" fmla="*/ 2961983 h 3436871"/>
              <a:gd name="connsiteX46" fmla="*/ 1991484 w 2038796"/>
              <a:gd name="connsiteY46" fmla="*/ 2765639 h 3436871"/>
              <a:gd name="connsiteX47" fmla="*/ 1997094 w 2038796"/>
              <a:gd name="connsiteY47" fmla="*/ 2653443 h 3436871"/>
              <a:gd name="connsiteX48" fmla="*/ 1828800 w 2038796"/>
              <a:gd name="connsiteY48" fmla="*/ 2636614 h 3436871"/>
              <a:gd name="connsiteX49" fmla="*/ 1705383 w 2038796"/>
              <a:gd name="connsiteY49" fmla="*/ 2563686 h 3436871"/>
              <a:gd name="connsiteX50" fmla="*/ 1621237 w 2038796"/>
              <a:gd name="connsiteY50" fmla="*/ 2451490 h 3436871"/>
              <a:gd name="connsiteX51" fmla="*/ 1694164 w 2038796"/>
              <a:gd name="connsiteY51" fmla="*/ 2328074 h 3436871"/>
              <a:gd name="connsiteX52" fmla="*/ 1514650 w 2038796"/>
              <a:gd name="connsiteY52" fmla="*/ 2030754 h 3436871"/>
              <a:gd name="connsiteX53" fmla="*/ 1503430 w 2038796"/>
              <a:gd name="connsiteY53" fmla="*/ 1626847 h 3436871"/>
              <a:gd name="connsiteX54" fmla="*/ 1312696 w 2038796"/>
              <a:gd name="connsiteY54" fmla="*/ 1649285 h 3436871"/>
              <a:gd name="connsiteX55" fmla="*/ 1323916 w 2038796"/>
              <a:gd name="connsiteY55" fmla="*/ 1486602 h 3436871"/>
              <a:gd name="connsiteX56" fmla="*/ 1262208 w 2038796"/>
              <a:gd name="connsiteY56" fmla="*/ 1346357 h 3436871"/>
              <a:gd name="connsiteX57" fmla="*/ 1284648 w 2038796"/>
              <a:gd name="connsiteY57" fmla="*/ 1239770 h 3436871"/>
              <a:gd name="connsiteX58" fmla="*/ 1256599 w 2038796"/>
              <a:gd name="connsiteY58" fmla="*/ 1077085 h 3436871"/>
              <a:gd name="connsiteX59" fmla="*/ 1256599 w 2038796"/>
              <a:gd name="connsiteY59" fmla="*/ 880742 h 3436871"/>
              <a:gd name="connsiteX60" fmla="*/ 970498 w 2038796"/>
              <a:gd name="connsiteY60" fmla="*/ 712447 h 3436871"/>
              <a:gd name="connsiteX61" fmla="*/ 1015376 w 2038796"/>
              <a:gd name="connsiteY61" fmla="*/ 622690 h 3436871"/>
              <a:gd name="connsiteX62" fmla="*/ 1150012 w 2038796"/>
              <a:gd name="connsiteY62" fmla="*/ 482445 h 3436871"/>
              <a:gd name="connsiteX63" fmla="*/ 1166841 w 2038796"/>
              <a:gd name="connsiteY63" fmla="*/ 314150 h 3436871"/>
              <a:gd name="connsiteX64" fmla="*/ 1161232 w 2038796"/>
              <a:gd name="connsiteY64" fmla="*/ 196344 h 3436871"/>
              <a:gd name="connsiteX65" fmla="*/ 1065865 w 2038796"/>
              <a:gd name="connsiteY65" fmla="*/ 117807 h 3436871"/>
              <a:gd name="connsiteX66" fmla="*/ 998547 w 2038796"/>
              <a:gd name="connsiteY66" fmla="*/ 72928 h 3436871"/>
              <a:gd name="connsiteX67" fmla="*/ 920010 w 2038796"/>
              <a:gd name="connsiteY67" fmla="*/ 0 h 3436871"/>
              <a:gd name="connsiteX0" fmla="*/ 920010 w 2038796"/>
              <a:gd name="connsiteY0" fmla="*/ 0 h 3436871"/>
              <a:gd name="connsiteX1" fmla="*/ 779764 w 2038796"/>
              <a:gd name="connsiteY1" fmla="*/ 117807 h 3436871"/>
              <a:gd name="connsiteX2" fmla="*/ 751715 w 2038796"/>
              <a:gd name="connsiteY2" fmla="*/ 224393 h 3436871"/>
              <a:gd name="connsiteX3" fmla="*/ 656348 w 2038796"/>
              <a:gd name="connsiteY3" fmla="*/ 403907 h 3436871"/>
              <a:gd name="connsiteX4" fmla="*/ 656348 w 2038796"/>
              <a:gd name="connsiteY4" fmla="*/ 460005 h 3436871"/>
              <a:gd name="connsiteX5" fmla="*/ 673178 w 2038796"/>
              <a:gd name="connsiteY5" fmla="*/ 544153 h 3436871"/>
              <a:gd name="connsiteX6" fmla="*/ 448785 w 2038796"/>
              <a:gd name="connsiteY6" fmla="*/ 656349 h 3436871"/>
              <a:gd name="connsiteX7" fmla="*/ 263661 w 2038796"/>
              <a:gd name="connsiteY7" fmla="*/ 673178 h 3436871"/>
              <a:gd name="connsiteX8" fmla="*/ 218783 w 2038796"/>
              <a:gd name="connsiteY8" fmla="*/ 948059 h 3436871"/>
              <a:gd name="connsiteX9" fmla="*/ 168294 w 2038796"/>
              <a:gd name="connsiteY9" fmla="*/ 1082695 h 3436871"/>
              <a:gd name="connsiteX10" fmla="*/ 72927 w 2038796"/>
              <a:gd name="connsiteY10" fmla="*/ 1211721 h 3436871"/>
              <a:gd name="connsiteX11" fmla="*/ 0 w 2038796"/>
              <a:gd name="connsiteY11" fmla="*/ 1346356 h 3436871"/>
              <a:gd name="connsiteX12" fmla="*/ 134635 w 2038796"/>
              <a:gd name="connsiteY12" fmla="*/ 1705384 h 3436871"/>
              <a:gd name="connsiteX13" fmla="*/ 241222 w 2038796"/>
              <a:gd name="connsiteY13" fmla="*/ 1778312 h 3436871"/>
              <a:gd name="connsiteX14" fmla="*/ 291710 w 2038796"/>
              <a:gd name="connsiteY14" fmla="*/ 1744653 h 3436871"/>
              <a:gd name="connsiteX15" fmla="*/ 336589 w 2038796"/>
              <a:gd name="connsiteY15" fmla="*/ 1800751 h 3436871"/>
              <a:gd name="connsiteX16" fmla="*/ 387077 w 2038796"/>
              <a:gd name="connsiteY16" fmla="*/ 3326621 h 3436871"/>
              <a:gd name="connsiteX17" fmla="*/ 448785 w 2038796"/>
              <a:gd name="connsiteY17" fmla="*/ 3298572 h 3436871"/>
              <a:gd name="connsiteX18" fmla="*/ 431956 w 2038796"/>
              <a:gd name="connsiteY18" fmla="*/ 2423441 h 3436871"/>
              <a:gd name="connsiteX19" fmla="*/ 482444 w 2038796"/>
              <a:gd name="connsiteY19" fmla="*/ 2434660 h 3436871"/>
              <a:gd name="connsiteX20" fmla="*/ 516103 w 2038796"/>
              <a:gd name="connsiteY20" fmla="*/ 3119058 h 3436871"/>
              <a:gd name="connsiteX21" fmla="*/ 583421 w 2038796"/>
              <a:gd name="connsiteY21" fmla="*/ 3124668 h 3436871"/>
              <a:gd name="connsiteX22" fmla="*/ 572201 w 2038796"/>
              <a:gd name="connsiteY22" fmla="*/ 2457100 h 3436871"/>
              <a:gd name="connsiteX23" fmla="*/ 964888 w 2038796"/>
              <a:gd name="connsiteY23" fmla="*/ 2462710 h 3436871"/>
              <a:gd name="connsiteX24" fmla="*/ 970498 w 2038796"/>
              <a:gd name="connsiteY24" fmla="*/ 2866616 h 3436871"/>
              <a:gd name="connsiteX25" fmla="*/ 1026596 w 2038796"/>
              <a:gd name="connsiteY25" fmla="*/ 2877836 h 3436871"/>
              <a:gd name="connsiteX26" fmla="*/ 1020986 w 2038796"/>
              <a:gd name="connsiteY26" fmla="*/ 3051740 h 3436871"/>
              <a:gd name="connsiteX27" fmla="*/ 1009767 w 2038796"/>
              <a:gd name="connsiteY27" fmla="*/ 3175156 h 3436871"/>
              <a:gd name="connsiteX28" fmla="*/ 1020986 w 2038796"/>
              <a:gd name="connsiteY28" fmla="*/ 3393939 h 3436871"/>
              <a:gd name="connsiteX29" fmla="*/ 1217330 w 2038796"/>
              <a:gd name="connsiteY29" fmla="*/ 3410768 h 3436871"/>
              <a:gd name="connsiteX30" fmla="*/ 1211720 w 2038796"/>
              <a:gd name="connsiteY30" fmla="*/ 3225645 h 3436871"/>
              <a:gd name="connsiteX31" fmla="*/ 1228549 w 2038796"/>
              <a:gd name="connsiteY31" fmla="*/ 3051741 h 3436871"/>
              <a:gd name="connsiteX32" fmla="*/ 1211720 w 2038796"/>
              <a:gd name="connsiteY32" fmla="*/ 2922714 h 3436871"/>
              <a:gd name="connsiteX33" fmla="*/ 1234159 w 2038796"/>
              <a:gd name="connsiteY33" fmla="*/ 2883446 h 3436871"/>
              <a:gd name="connsiteX34" fmla="*/ 1250988 w 2038796"/>
              <a:gd name="connsiteY34" fmla="*/ 2664663 h 3436871"/>
              <a:gd name="connsiteX35" fmla="*/ 1256599 w 2038796"/>
              <a:gd name="connsiteY35" fmla="*/ 2552467 h 3436871"/>
              <a:gd name="connsiteX36" fmla="*/ 1262209 w 2038796"/>
              <a:gd name="connsiteY36" fmla="*/ 2417831 h 3436871"/>
              <a:gd name="connsiteX37" fmla="*/ 1357574 w 2038796"/>
              <a:gd name="connsiteY37" fmla="*/ 2569297 h 3436871"/>
              <a:gd name="connsiteX38" fmla="*/ 1368794 w 2038796"/>
              <a:gd name="connsiteY38" fmla="*/ 3107839 h 3436871"/>
              <a:gd name="connsiteX39" fmla="*/ 1413673 w 2038796"/>
              <a:gd name="connsiteY39" fmla="*/ 3113448 h 3436871"/>
              <a:gd name="connsiteX40" fmla="*/ 1419283 w 2038796"/>
              <a:gd name="connsiteY40" fmla="*/ 2625394 h 3436871"/>
              <a:gd name="connsiteX41" fmla="*/ 1469772 w 2038796"/>
              <a:gd name="connsiteY41" fmla="*/ 2636614 h 3436871"/>
              <a:gd name="connsiteX42" fmla="*/ 1480991 w 2038796"/>
              <a:gd name="connsiteY42" fmla="*/ 3292962 h 3436871"/>
              <a:gd name="connsiteX43" fmla="*/ 1531479 w 2038796"/>
              <a:gd name="connsiteY43" fmla="*/ 3276133 h 3436871"/>
              <a:gd name="connsiteX44" fmla="*/ 1537090 w 2038796"/>
              <a:gd name="connsiteY44" fmla="*/ 2804908 h 3436871"/>
              <a:gd name="connsiteX45" fmla="*/ 1604407 w 2038796"/>
              <a:gd name="connsiteY45" fmla="*/ 2961983 h 3436871"/>
              <a:gd name="connsiteX46" fmla="*/ 1991484 w 2038796"/>
              <a:gd name="connsiteY46" fmla="*/ 2765639 h 3436871"/>
              <a:gd name="connsiteX47" fmla="*/ 1997094 w 2038796"/>
              <a:gd name="connsiteY47" fmla="*/ 2653443 h 3436871"/>
              <a:gd name="connsiteX48" fmla="*/ 1828800 w 2038796"/>
              <a:gd name="connsiteY48" fmla="*/ 2636614 h 3436871"/>
              <a:gd name="connsiteX49" fmla="*/ 1705383 w 2038796"/>
              <a:gd name="connsiteY49" fmla="*/ 2563686 h 3436871"/>
              <a:gd name="connsiteX50" fmla="*/ 1621237 w 2038796"/>
              <a:gd name="connsiteY50" fmla="*/ 2451490 h 3436871"/>
              <a:gd name="connsiteX51" fmla="*/ 1694164 w 2038796"/>
              <a:gd name="connsiteY51" fmla="*/ 2328074 h 3436871"/>
              <a:gd name="connsiteX52" fmla="*/ 1514650 w 2038796"/>
              <a:gd name="connsiteY52" fmla="*/ 2030754 h 3436871"/>
              <a:gd name="connsiteX53" fmla="*/ 1503430 w 2038796"/>
              <a:gd name="connsiteY53" fmla="*/ 1626847 h 3436871"/>
              <a:gd name="connsiteX54" fmla="*/ 1312696 w 2038796"/>
              <a:gd name="connsiteY54" fmla="*/ 1649285 h 3436871"/>
              <a:gd name="connsiteX55" fmla="*/ 1323916 w 2038796"/>
              <a:gd name="connsiteY55" fmla="*/ 1486602 h 3436871"/>
              <a:gd name="connsiteX56" fmla="*/ 1262208 w 2038796"/>
              <a:gd name="connsiteY56" fmla="*/ 1346357 h 3436871"/>
              <a:gd name="connsiteX57" fmla="*/ 1284648 w 2038796"/>
              <a:gd name="connsiteY57" fmla="*/ 1239770 h 3436871"/>
              <a:gd name="connsiteX58" fmla="*/ 1256599 w 2038796"/>
              <a:gd name="connsiteY58" fmla="*/ 1077085 h 3436871"/>
              <a:gd name="connsiteX59" fmla="*/ 1256599 w 2038796"/>
              <a:gd name="connsiteY59" fmla="*/ 880742 h 3436871"/>
              <a:gd name="connsiteX60" fmla="*/ 970498 w 2038796"/>
              <a:gd name="connsiteY60" fmla="*/ 712447 h 3436871"/>
              <a:gd name="connsiteX61" fmla="*/ 1015376 w 2038796"/>
              <a:gd name="connsiteY61" fmla="*/ 622690 h 3436871"/>
              <a:gd name="connsiteX62" fmla="*/ 1150012 w 2038796"/>
              <a:gd name="connsiteY62" fmla="*/ 482445 h 3436871"/>
              <a:gd name="connsiteX63" fmla="*/ 1166841 w 2038796"/>
              <a:gd name="connsiteY63" fmla="*/ 314150 h 3436871"/>
              <a:gd name="connsiteX64" fmla="*/ 1161232 w 2038796"/>
              <a:gd name="connsiteY64" fmla="*/ 196344 h 3436871"/>
              <a:gd name="connsiteX65" fmla="*/ 1065865 w 2038796"/>
              <a:gd name="connsiteY65" fmla="*/ 117807 h 3436871"/>
              <a:gd name="connsiteX66" fmla="*/ 998547 w 2038796"/>
              <a:gd name="connsiteY66" fmla="*/ 72928 h 3436871"/>
              <a:gd name="connsiteX67" fmla="*/ 920010 w 2038796"/>
              <a:gd name="connsiteY67" fmla="*/ 0 h 3436871"/>
              <a:gd name="connsiteX0" fmla="*/ 920010 w 2038796"/>
              <a:gd name="connsiteY0" fmla="*/ 0 h 3436871"/>
              <a:gd name="connsiteX1" fmla="*/ 779764 w 2038796"/>
              <a:gd name="connsiteY1" fmla="*/ 117807 h 3436871"/>
              <a:gd name="connsiteX2" fmla="*/ 751715 w 2038796"/>
              <a:gd name="connsiteY2" fmla="*/ 224393 h 3436871"/>
              <a:gd name="connsiteX3" fmla="*/ 656348 w 2038796"/>
              <a:gd name="connsiteY3" fmla="*/ 403907 h 3436871"/>
              <a:gd name="connsiteX4" fmla="*/ 656348 w 2038796"/>
              <a:gd name="connsiteY4" fmla="*/ 460005 h 3436871"/>
              <a:gd name="connsiteX5" fmla="*/ 673178 w 2038796"/>
              <a:gd name="connsiteY5" fmla="*/ 544153 h 3436871"/>
              <a:gd name="connsiteX6" fmla="*/ 448785 w 2038796"/>
              <a:gd name="connsiteY6" fmla="*/ 656349 h 3436871"/>
              <a:gd name="connsiteX7" fmla="*/ 263661 w 2038796"/>
              <a:gd name="connsiteY7" fmla="*/ 673178 h 3436871"/>
              <a:gd name="connsiteX8" fmla="*/ 218783 w 2038796"/>
              <a:gd name="connsiteY8" fmla="*/ 948059 h 3436871"/>
              <a:gd name="connsiteX9" fmla="*/ 168294 w 2038796"/>
              <a:gd name="connsiteY9" fmla="*/ 1082695 h 3436871"/>
              <a:gd name="connsiteX10" fmla="*/ 72927 w 2038796"/>
              <a:gd name="connsiteY10" fmla="*/ 1211721 h 3436871"/>
              <a:gd name="connsiteX11" fmla="*/ 0 w 2038796"/>
              <a:gd name="connsiteY11" fmla="*/ 1346356 h 3436871"/>
              <a:gd name="connsiteX12" fmla="*/ 134635 w 2038796"/>
              <a:gd name="connsiteY12" fmla="*/ 1705384 h 3436871"/>
              <a:gd name="connsiteX13" fmla="*/ 241222 w 2038796"/>
              <a:gd name="connsiteY13" fmla="*/ 1778312 h 3436871"/>
              <a:gd name="connsiteX14" fmla="*/ 291710 w 2038796"/>
              <a:gd name="connsiteY14" fmla="*/ 1744653 h 3436871"/>
              <a:gd name="connsiteX15" fmla="*/ 336589 w 2038796"/>
              <a:gd name="connsiteY15" fmla="*/ 1800751 h 3436871"/>
              <a:gd name="connsiteX16" fmla="*/ 387077 w 2038796"/>
              <a:gd name="connsiteY16" fmla="*/ 3326621 h 3436871"/>
              <a:gd name="connsiteX17" fmla="*/ 448785 w 2038796"/>
              <a:gd name="connsiteY17" fmla="*/ 3298572 h 3436871"/>
              <a:gd name="connsiteX18" fmla="*/ 431956 w 2038796"/>
              <a:gd name="connsiteY18" fmla="*/ 2423441 h 3436871"/>
              <a:gd name="connsiteX19" fmla="*/ 482444 w 2038796"/>
              <a:gd name="connsiteY19" fmla="*/ 2434660 h 3436871"/>
              <a:gd name="connsiteX20" fmla="*/ 516103 w 2038796"/>
              <a:gd name="connsiteY20" fmla="*/ 3119058 h 3436871"/>
              <a:gd name="connsiteX21" fmla="*/ 583421 w 2038796"/>
              <a:gd name="connsiteY21" fmla="*/ 3124668 h 3436871"/>
              <a:gd name="connsiteX22" fmla="*/ 572201 w 2038796"/>
              <a:gd name="connsiteY22" fmla="*/ 2457100 h 3436871"/>
              <a:gd name="connsiteX23" fmla="*/ 964888 w 2038796"/>
              <a:gd name="connsiteY23" fmla="*/ 2462710 h 3436871"/>
              <a:gd name="connsiteX24" fmla="*/ 970498 w 2038796"/>
              <a:gd name="connsiteY24" fmla="*/ 2866616 h 3436871"/>
              <a:gd name="connsiteX25" fmla="*/ 1026596 w 2038796"/>
              <a:gd name="connsiteY25" fmla="*/ 2877836 h 3436871"/>
              <a:gd name="connsiteX26" fmla="*/ 1020986 w 2038796"/>
              <a:gd name="connsiteY26" fmla="*/ 3051740 h 3436871"/>
              <a:gd name="connsiteX27" fmla="*/ 1009767 w 2038796"/>
              <a:gd name="connsiteY27" fmla="*/ 3175156 h 3436871"/>
              <a:gd name="connsiteX28" fmla="*/ 1020986 w 2038796"/>
              <a:gd name="connsiteY28" fmla="*/ 3393939 h 3436871"/>
              <a:gd name="connsiteX29" fmla="*/ 1217330 w 2038796"/>
              <a:gd name="connsiteY29" fmla="*/ 3410768 h 3436871"/>
              <a:gd name="connsiteX30" fmla="*/ 1211720 w 2038796"/>
              <a:gd name="connsiteY30" fmla="*/ 3225645 h 3436871"/>
              <a:gd name="connsiteX31" fmla="*/ 1228549 w 2038796"/>
              <a:gd name="connsiteY31" fmla="*/ 3051741 h 3436871"/>
              <a:gd name="connsiteX32" fmla="*/ 1211720 w 2038796"/>
              <a:gd name="connsiteY32" fmla="*/ 2922714 h 3436871"/>
              <a:gd name="connsiteX33" fmla="*/ 1234159 w 2038796"/>
              <a:gd name="connsiteY33" fmla="*/ 2883446 h 3436871"/>
              <a:gd name="connsiteX34" fmla="*/ 1250988 w 2038796"/>
              <a:gd name="connsiteY34" fmla="*/ 2664663 h 3436871"/>
              <a:gd name="connsiteX35" fmla="*/ 1256599 w 2038796"/>
              <a:gd name="connsiteY35" fmla="*/ 2552467 h 3436871"/>
              <a:gd name="connsiteX36" fmla="*/ 1262209 w 2038796"/>
              <a:gd name="connsiteY36" fmla="*/ 2417831 h 3436871"/>
              <a:gd name="connsiteX37" fmla="*/ 1357574 w 2038796"/>
              <a:gd name="connsiteY37" fmla="*/ 2569297 h 3436871"/>
              <a:gd name="connsiteX38" fmla="*/ 1368794 w 2038796"/>
              <a:gd name="connsiteY38" fmla="*/ 3107839 h 3436871"/>
              <a:gd name="connsiteX39" fmla="*/ 1413673 w 2038796"/>
              <a:gd name="connsiteY39" fmla="*/ 3113448 h 3436871"/>
              <a:gd name="connsiteX40" fmla="*/ 1419283 w 2038796"/>
              <a:gd name="connsiteY40" fmla="*/ 2625394 h 3436871"/>
              <a:gd name="connsiteX41" fmla="*/ 1469772 w 2038796"/>
              <a:gd name="connsiteY41" fmla="*/ 2636614 h 3436871"/>
              <a:gd name="connsiteX42" fmla="*/ 1480991 w 2038796"/>
              <a:gd name="connsiteY42" fmla="*/ 3292962 h 3436871"/>
              <a:gd name="connsiteX43" fmla="*/ 1531479 w 2038796"/>
              <a:gd name="connsiteY43" fmla="*/ 3276133 h 3436871"/>
              <a:gd name="connsiteX44" fmla="*/ 1537090 w 2038796"/>
              <a:gd name="connsiteY44" fmla="*/ 2804908 h 3436871"/>
              <a:gd name="connsiteX45" fmla="*/ 1604407 w 2038796"/>
              <a:gd name="connsiteY45" fmla="*/ 2961983 h 3436871"/>
              <a:gd name="connsiteX46" fmla="*/ 1991484 w 2038796"/>
              <a:gd name="connsiteY46" fmla="*/ 2765639 h 3436871"/>
              <a:gd name="connsiteX47" fmla="*/ 1997094 w 2038796"/>
              <a:gd name="connsiteY47" fmla="*/ 2653443 h 3436871"/>
              <a:gd name="connsiteX48" fmla="*/ 1828800 w 2038796"/>
              <a:gd name="connsiteY48" fmla="*/ 2636614 h 3436871"/>
              <a:gd name="connsiteX49" fmla="*/ 1705383 w 2038796"/>
              <a:gd name="connsiteY49" fmla="*/ 2563686 h 3436871"/>
              <a:gd name="connsiteX50" fmla="*/ 1621237 w 2038796"/>
              <a:gd name="connsiteY50" fmla="*/ 2451490 h 3436871"/>
              <a:gd name="connsiteX51" fmla="*/ 1694164 w 2038796"/>
              <a:gd name="connsiteY51" fmla="*/ 2328074 h 3436871"/>
              <a:gd name="connsiteX52" fmla="*/ 1514650 w 2038796"/>
              <a:gd name="connsiteY52" fmla="*/ 2030754 h 3436871"/>
              <a:gd name="connsiteX53" fmla="*/ 1503430 w 2038796"/>
              <a:gd name="connsiteY53" fmla="*/ 1626847 h 3436871"/>
              <a:gd name="connsiteX54" fmla="*/ 1312696 w 2038796"/>
              <a:gd name="connsiteY54" fmla="*/ 1649285 h 3436871"/>
              <a:gd name="connsiteX55" fmla="*/ 1323916 w 2038796"/>
              <a:gd name="connsiteY55" fmla="*/ 1486602 h 3436871"/>
              <a:gd name="connsiteX56" fmla="*/ 1262208 w 2038796"/>
              <a:gd name="connsiteY56" fmla="*/ 1346357 h 3436871"/>
              <a:gd name="connsiteX57" fmla="*/ 1284648 w 2038796"/>
              <a:gd name="connsiteY57" fmla="*/ 1239770 h 3436871"/>
              <a:gd name="connsiteX58" fmla="*/ 1256599 w 2038796"/>
              <a:gd name="connsiteY58" fmla="*/ 1077085 h 3436871"/>
              <a:gd name="connsiteX59" fmla="*/ 1256599 w 2038796"/>
              <a:gd name="connsiteY59" fmla="*/ 880742 h 3436871"/>
              <a:gd name="connsiteX60" fmla="*/ 970498 w 2038796"/>
              <a:gd name="connsiteY60" fmla="*/ 712447 h 3436871"/>
              <a:gd name="connsiteX61" fmla="*/ 1015376 w 2038796"/>
              <a:gd name="connsiteY61" fmla="*/ 622690 h 3436871"/>
              <a:gd name="connsiteX62" fmla="*/ 1150012 w 2038796"/>
              <a:gd name="connsiteY62" fmla="*/ 482445 h 3436871"/>
              <a:gd name="connsiteX63" fmla="*/ 1166841 w 2038796"/>
              <a:gd name="connsiteY63" fmla="*/ 314150 h 3436871"/>
              <a:gd name="connsiteX64" fmla="*/ 1161232 w 2038796"/>
              <a:gd name="connsiteY64" fmla="*/ 196344 h 3436871"/>
              <a:gd name="connsiteX65" fmla="*/ 1065865 w 2038796"/>
              <a:gd name="connsiteY65" fmla="*/ 117807 h 3436871"/>
              <a:gd name="connsiteX66" fmla="*/ 998547 w 2038796"/>
              <a:gd name="connsiteY66" fmla="*/ 72928 h 3436871"/>
              <a:gd name="connsiteX67" fmla="*/ 920010 w 2038796"/>
              <a:gd name="connsiteY67" fmla="*/ 0 h 3436871"/>
              <a:gd name="connsiteX0" fmla="*/ 920010 w 2038796"/>
              <a:gd name="connsiteY0" fmla="*/ 0 h 3436871"/>
              <a:gd name="connsiteX1" fmla="*/ 779764 w 2038796"/>
              <a:gd name="connsiteY1" fmla="*/ 117807 h 3436871"/>
              <a:gd name="connsiteX2" fmla="*/ 751715 w 2038796"/>
              <a:gd name="connsiteY2" fmla="*/ 224393 h 3436871"/>
              <a:gd name="connsiteX3" fmla="*/ 656348 w 2038796"/>
              <a:gd name="connsiteY3" fmla="*/ 403907 h 3436871"/>
              <a:gd name="connsiteX4" fmla="*/ 656348 w 2038796"/>
              <a:gd name="connsiteY4" fmla="*/ 460005 h 3436871"/>
              <a:gd name="connsiteX5" fmla="*/ 673178 w 2038796"/>
              <a:gd name="connsiteY5" fmla="*/ 544153 h 3436871"/>
              <a:gd name="connsiteX6" fmla="*/ 448785 w 2038796"/>
              <a:gd name="connsiteY6" fmla="*/ 656349 h 3436871"/>
              <a:gd name="connsiteX7" fmla="*/ 263661 w 2038796"/>
              <a:gd name="connsiteY7" fmla="*/ 673178 h 3436871"/>
              <a:gd name="connsiteX8" fmla="*/ 218783 w 2038796"/>
              <a:gd name="connsiteY8" fmla="*/ 948059 h 3436871"/>
              <a:gd name="connsiteX9" fmla="*/ 168294 w 2038796"/>
              <a:gd name="connsiteY9" fmla="*/ 1082695 h 3436871"/>
              <a:gd name="connsiteX10" fmla="*/ 72927 w 2038796"/>
              <a:gd name="connsiteY10" fmla="*/ 1211721 h 3436871"/>
              <a:gd name="connsiteX11" fmla="*/ 0 w 2038796"/>
              <a:gd name="connsiteY11" fmla="*/ 1346356 h 3436871"/>
              <a:gd name="connsiteX12" fmla="*/ 134635 w 2038796"/>
              <a:gd name="connsiteY12" fmla="*/ 1705384 h 3436871"/>
              <a:gd name="connsiteX13" fmla="*/ 241222 w 2038796"/>
              <a:gd name="connsiteY13" fmla="*/ 1778312 h 3436871"/>
              <a:gd name="connsiteX14" fmla="*/ 291710 w 2038796"/>
              <a:gd name="connsiteY14" fmla="*/ 1744653 h 3436871"/>
              <a:gd name="connsiteX15" fmla="*/ 336589 w 2038796"/>
              <a:gd name="connsiteY15" fmla="*/ 1800751 h 3436871"/>
              <a:gd name="connsiteX16" fmla="*/ 387077 w 2038796"/>
              <a:gd name="connsiteY16" fmla="*/ 3326621 h 3436871"/>
              <a:gd name="connsiteX17" fmla="*/ 448785 w 2038796"/>
              <a:gd name="connsiteY17" fmla="*/ 3298572 h 3436871"/>
              <a:gd name="connsiteX18" fmla="*/ 431956 w 2038796"/>
              <a:gd name="connsiteY18" fmla="*/ 2423441 h 3436871"/>
              <a:gd name="connsiteX19" fmla="*/ 482444 w 2038796"/>
              <a:gd name="connsiteY19" fmla="*/ 2434660 h 3436871"/>
              <a:gd name="connsiteX20" fmla="*/ 516103 w 2038796"/>
              <a:gd name="connsiteY20" fmla="*/ 3119058 h 3436871"/>
              <a:gd name="connsiteX21" fmla="*/ 583421 w 2038796"/>
              <a:gd name="connsiteY21" fmla="*/ 3124668 h 3436871"/>
              <a:gd name="connsiteX22" fmla="*/ 572201 w 2038796"/>
              <a:gd name="connsiteY22" fmla="*/ 2457100 h 3436871"/>
              <a:gd name="connsiteX23" fmla="*/ 964888 w 2038796"/>
              <a:gd name="connsiteY23" fmla="*/ 2462710 h 3436871"/>
              <a:gd name="connsiteX24" fmla="*/ 970498 w 2038796"/>
              <a:gd name="connsiteY24" fmla="*/ 2866616 h 3436871"/>
              <a:gd name="connsiteX25" fmla="*/ 1026596 w 2038796"/>
              <a:gd name="connsiteY25" fmla="*/ 2877836 h 3436871"/>
              <a:gd name="connsiteX26" fmla="*/ 1020986 w 2038796"/>
              <a:gd name="connsiteY26" fmla="*/ 3051740 h 3436871"/>
              <a:gd name="connsiteX27" fmla="*/ 1009767 w 2038796"/>
              <a:gd name="connsiteY27" fmla="*/ 3175156 h 3436871"/>
              <a:gd name="connsiteX28" fmla="*/ 1020986 w 2038796"/>
              <a:gd name="connsiteY28" fmla="*/ 3393939 h 3436871"/>
              <a:gd name="connsiteX29" fmla="*/ 1217330 w 2038796"/>
              <a:gd name="connsiteY29" fmla="*/ 3410768 h 3436871"/>
              <a:gd name="connsiteX30" fmla="*/ 1211720 w 2038796"/>
              <a:gd name="connsiteY30" fmla="*/ 3225645 h 3436871"/>
              <a:gd name="connsiteX31" fmla="*/ 1228549 w 2038796"/>
              <a:gd name="connsiteY31" fmla="*/ 3051741 h 3436871"/>
              <a:gd name="connsiteX32" fmla="*/ 1211720 w 2038796"/>
              <a:gd name="connsiteY32" fmla="*/ 2922714 h 3436871"/>
              <a:gd name="connsiteX33" fmla="*/ 1234159 w 2038796"/>
              <a:gd name="connsiteY33" fmla="*/ 2883446 h 3436871"/>
              <a:gd name="connsiteX34" fmla="*/ 1250988 w 2038796"/>
              <a:gd name="connsiteY34" fmla="*/ 2664663 h 3436871"/>
              <a:gd name="connsiteX35" fmla="*/ 1256599 w 2038796"/>
              <a:gd name="connsiteY35" fmla="*/ 2552467 h 3436871"/>
              <a:gd name="connsiteX36" fmla="*/ 1262209 w 2038796"/>
              <a:gd name="connsiteY36" fmla="*/ 2417831 h 3436871"/>
              <a:gd name="connsiteX37" fmla="*/ 1357574 w 2038796"/>
              <a:gd name="connsiteY37" fmla="*/ 2569297 h 3436871"/>
              <a:gd name="connsiteX38" fmla="*/ 1368794 w 2038796"/>
              <a:gd name="connsiteY38" fmla="*/ 3107839 h 3436871"/>
              <a:gd name="connsiteX39" fmla="*/ 1413673 w 2038796"/>
              <a:gd name="connsiteY39" fmla="*/ 3113448 h 3436871"/>
              <a:gd name="connsiteX40" fmla="*/ 1419283 w 2038796"/>
              <a:gd name="connsiteY40" fmla="*/ 2625394 h 3436871"/>
              <a:gd name="connsiteX41" fmla="*/ 1469772 w 2038796"/>
              <a:gd name="connsiteY41" fmla="*/ 2636614 h 3436871"/>
              <a:gd name="connsiteX42" fmla="*/ 1480991 w 2038796"/>
              <a:gd name="connsiteY42" fmla="*/ 3292962 h 3436871"/>
              <a:gd name="connsiteX43" fmla="*/ 1531479 w 2038796"/>
              <a:gd name="connsiteY43" fmla="*/ 3276133 h 3436871"/>
              <a:gd name="connsiteX44" fmla="*/ 1537090 w 2038796"/>
              <a:gd name="connsiteY44" fmla="*/ 2804908 h 3436871"/>
              <a:gd name="connsiteX45" fmla="*/ 1604407 w 2038796"/>
              <a:gd name="connsiteY45" fmla="*/ 2961983 h 3436871"/>
              <a:gd name="connsiteX46" fmla="*/ 1991484 w 2038796"/>
              <a:gd name="connsiteY46" fmla="*/ 2765639 h 3436871"/>
              <a:gd name="connsiteX47" fmla="*/ 1997094 w 2038796"/>
              <a:gd name="connsiteY47" fmla="*/ 2653443 h 3436871"/>
              <a:gd name="connsiteX48" fmla="*/ 1828800 w 2038796"/>
              <a:gd name="connsiteY48" fmla="*/ 2636614 h 3436871"/>
              <a:gd name="connsiteX49" fmla="*/ 1705383 w 2038796"/>
              <a:gd name="connsiteY49" fmla="*/ 2563686 h 3436871"/>
              <a:gd name="connsiteX50" fmla="*/ 1621237 w 2038796"/>
              <a:gd name="connsiteY50" fmla="*/ 2451490 h 3436871"/>
              <a:gd name="connsiteX51" fmla="*/ 1694164 w 2038796"/>
              <a:gd name="connsiteY51" fmla="*/ 2328074 h 3436871"/>
              <a:gd name="connsiteX52" fmla="*/ 1514650 w 2038796"/>
              <a:gd name="connsiteY52" fmla="*/ 2030754 h 3436871"/>
              <a:gd name="connsiteX53" fmla="*/ 1503430 w 2038796"/>
              <a:gd name="connsiteY53" fmla="*/ 1626847 h 3436871"/>
              <a:gd name="connsiteX54" fmla="*/ 1312696 w 2038796"/>
              <a:gd name="connsiteY54" fmla="*/ 1649285 h 3436871"/>
              <a:gd name="connsiteX55" fmla="*/ 1323916 w 2038796"/>
              <a:gd name="connsiteY55" fmla="*/ 1486602 h 3436871"/>
              <a:gd name="connsiteX56" fmla="*/ 1262208 w 2038796"/>
              <a:gd name="connsiteY56" fmla="*/ 1346357 h 3436871"/>
              <a:gd name="connsiteX57" fmla="*/ 1284648 w 2038796"/>
              <a:gd name="connsiteY57" fmla="*/ 1239770 h 3436871"/>
              <a:gd name="connsiteX58" fmla="*/ 1256599 w 2038796"/>
              <a:gd name="connsiteY58" fmla="*/ 1077085 h 3436871"/>
              <a:gd name="connsiteX59" fmla="*/ 1256599 w 2038796"/>
              <a:gd name="connsiteY59" fmla="*/ 880742 h 3436871"/>
              <a:gd name="connsiteX60" fmla="*/ 970498 w 2038796"/>
              <a:gd name="connsiteY60" fmla="*/ 712447 h 3436871"/>
              <a:gd name="connsiteX61" fmla="*/ 1015376 w 2038796"/>
              <a:gd name="connsiteY61" fmla="*/ 622690 h 3436871"/>
              <a:gd name="connsiteX62" fmla="*/ 1150012 w 2038796"/>
              <a:gd name="connsiteY62" fmla="*/ 482445 h 3436871"/>
              <a:gd name="connsiteX63" fmla="*/ 1166841 w 2038796"/>
              <a:gd name="connsiteY63" fmla="*/ 314150 h 3436871"/>
              <a:gd name="connsiteX64" fmla="*/ 1161232 w 2038796"/>
              <a:gd name="connsiteY64" fmla="*/ 196344 h 3436871"/>
              <a:gd name="connsiteX65" fmla="*/ 1065865 w 2038796"/>
              <a:gd name="connsiteY65" fmla="*/ 117807 h 3436871"/>
              <a:gd name="connsiteX66" fmla="*/ 998547 w 2038796"/>
              <a:gd name="connsiteY66" fmla="*/ 72928 h 3436871"/>
              <a:gd name="connsiteX67" fmla="*/ 920010 w 2038796"/>
              <a:gd name="connsiteY67" fmla="*/ 0 h 3436871"/>
              <a:gd name="connsiteX0" fmla="*/ 920010 w 2038796"/>
              <a:gd name="connsiteY0" fmla="*/ 0 h 3436871"/>
              <a:gd name="connsiteX1" fmla="*/ 779764 w 2038796"/>
              <a:gd name="connsiteY1" fmla="*/ 117807 h 3436871"/>
              <a:gd name="connsiteX2" fmla="*/ 751715 w 2038796"/>
              <a:gd name="connsiteY2" fmla="*/ 224393 h 3436871"/>
              <a:gd name="connsiteX3" fmla="*/ 656348 w 2038796"/>
              <a:gd name="connsiteY3" fmla="*/ 403907 h 3436871"/>
              <a:gd name="connsiteX4" fmla="*/ 656348 w 2038796"/>
              <a:gd name="connsiteY4" fmla="*/ 460005 h 3436871"/>
              <a:gd name="connsiteX5" fmla="*/ 673178 w 2038796"/>
              <a:gd name="connsiteY5" fmla="*/ 544153 h 3436871"/>
              <a:gd name="connsiteX6" fmla="*/ 448785 w 2038796"/>
              <a:gd name="connsiteY6" fmla="*/ 656349 h 3436871"/>
              <a:gd name="connsiteX7" fmla="*/ 263661 w 2038796"/>
              <a:gd name="connsiteY7" fmla="*/ 673178 h 3436871"/>
              <a:gd name="connsiteX8" fmla="*/ 218783 w 2038796"/>
              <a:gd name="connsiteY8" fmla="*/ 948059 h 3436871"/>
              <a:gd name="connsiteX9" fmla="*/ 168294 w 2038796"/>
              <a:gd name="connsiteY9" fmla="*/ 1082695 h 3436871"/>
              <a:gd name="connsiteX10" fmla="*/ 72927 w 2038796"/>
              <a:gd name="connsiteY10" fmla="*/ 1211721 h 3436871"/>
              <a:gd name="connsiteX11" fmla="*/ 0 w 2038796"/>
              <a:gd name="connsiteY11" fmla="*/ 1346356 h 3436871"/>
              <a:gd name="connsiteX12" fmla="*/ 134635 w 2038796"/>
              <a:gd name="connsiteY12" fmla="*/ 1705384 h 3436871"/>
              <a:gd name="connsiteX13" fmla="*/ 241222 w 2038796"/>
              <a:gd name="connsiteY13" fmla="*/ 1778312 h 3436871"/>
              <a:gd name="connsiteX14" fmla="*/ 291710 w 2038796"/>
              <a:gd name="connsiteY14" fmla="*/ 1744653 h 3436871"/>
              <a:gd name="connsiteX15" fmla="*/ 336589 w 2038796"/>
              <a:gd name="connsiteY15" fmla="*/ 1800751 h 3436871"/>
              <a:gd name="connsiteX16" fmla="*/ 387077 w 2038796"/>
              <a:gd name="connsiteY16" fmla="*/ 3326621 h 3436871"/>
              <a:gd name="connsiteX17" fmla="*/ 448785 w 2038796"/>
              <a:gd name="connsiteY17" fmla="*/ 3298572 h 3436871"/>
              <a:gd name="connsiteX18" fmla="*/ 431956 w 2038796"/>
              <a:gd name="connsiteY18" fmla="*/ 2423441 h 3436871"/>
              <a:gd name="connsiteX19" fmla="*/ 482444 w 2038796"/>
              <a:gd name="connsiteY19" fmla="*/ 2434660 h 3436871"/>
              <a:gd name="connsiteX20" fmla="*/ 516103 w 2038796"/>
              <a:gd name="connsiteY20" fmla="*/ 3119058 h 3436871"/>
              <a:gd name="connsiteX21" fmla="*/ 583421 w 2038796"/>
              <a:gd name="connsiteY21" fmla="*/ 3124668 h 3436871"/>
              <a:gd name="connsiteX22" fmla="*/ 572201 w 2038796"/>
              <a:gd name="connsiteY22" fmla="*/ 2457100 h 3436871"/>
              <a:gd name="connsiteX23" fmla="*/ 964888 w 2038796"/>
              <a:gd name="connsiteY23" fmla="*/ 2462710 h 3436871"/>
              <a:gd name="connsiteX24" fmla="*/ 970498 w 2038796"/>
              <a:gd name="connsiteY24" fmla="*/ 2866616 h 3436871"/>
              <a:gd name="connsiteX25" fmla="*/ 1026596 w 2038796"/>
              <a:gd name="connsiteY25" fmla="*/ 2877836 h 3436871"/>
              <a:gd name="connsiteX26" fmla="*/ 1020986 w 2038796"/>
              <a:gd name="connsiteY26" fmla="*/ 3051740 h 3436871"/>
              <a:gd name="connsiteX27" fmla="*/ 1009767 w 2038796"/>
              <a:gd name="connsiteY27" fmla="*/ 3175156 h 3436871"/>
              <a:gd name="connsiteX28" fmla="*/ 1020986 w 2038796"/>
              <a:gd name="connsiteY28" fmla="*/ 3393939 h 3436871"/>
              <a:gd name="connsiteX29" fmla="*/ 1217330 w 2038796"/>
              <a:gd name="connsiteY29" fmla="*/ 3410768 h 3436871"/>
              <a:gd name="connsiteX30" fmla="*/ 1211720 w 2038796"/>
              <a:gd name="connsiteY30" fmla="*/ 3225645 h 3436871"/>
              <a:gd name="connsiteX31" fmla="*/ 1228549 w 2038796"/>
              <a:gd name="connsiteY31" fmla="*/ 3051741 h 3436871"/>
              <a:gd name="connsiteX32" fmla="*/ 1211720 w 2038796"/>
              <a:gd name="connsiteY32" fmla="*/ 2922714 h 3436871"/>
              <a:gd name="connsiteX33" fmla="*/ 1234159 w 2038796"/>
              <a:gd name="connsiteY33" fmla="*/ 2883446 h 3436871"/>
              <a:gd name="connsiteX34" fmla="*/ 1250988 w 2038796"/>
              <a:gd name="connsiteY34" fmla="*/ 2664663 h 3436871"/>
              <a:gd name="connsiteX35" fmla="*/ 1256599 w 2038796"/>
              <a:gd name="connsiteY35" fmla="*/ 2552467 h 3436871"/>
              <a:gd name="connsiteX36" fmla="*/ 1262209 w 2038796"/>
              <a:gd name="connsiteY36" fmla="*/ 2417831 h 3436871"/>
              <a:gd name="connsiteX37" fmla="*/ 1357574 w 2038796"/>
              <a:gd name="connsiteY37" fmla="*/ 2569297 h 3436871"/>
              <a:gd name="connsiteX38" fmla="*/ 1368794 w 2038796"/>
              <a:gd name="connsiteY38" fmla="*/ 3107839 h 3436871"/>
              <a:gd name="connsiteX39" fmla="*/ 1413673 w 2038796"/>
              <a:gd name="connsiteY39" fmla="*/ 3113448 h 3436871"/>
              <a:gd name="connsiteX40" fmla="*/ 1419283 w 2038796"/>
              <a:gd name="connsiteY40" fmla="*/ 2625394 h 3436871"/>
              <a:gd name="connsiteX41" fmla="*/ 1469772 w 2038796"/>
              <a:gd name="connsiteY41" fmla="*/ 2636614 h 3436871"/>
              <a:gd name="connsiteX42" fmla="*/ 1480991 w 2038796"/>
              <a:gd name="connsiteY42" fmla="*/ 3292962 h 3436871"/>
              <a:gd name="connsiteX43" fmla="*/ 1531479 w 2038796"/>
              <a:gd name="connsiteY43" fmla="*/ 3276133 h 3436871"/>
              <a:gd name="connsiteX44" fmla="*/ 1537090 w 2038796"/>
              <a:gd name="connsiteY44" fmla="*/ 2804908 h 3436871"/>
              <a:gd name="connsiteX45" fmla="*/ 1604407 w 2038796"/>
              <a:gd name="connsiteY45" fmla="*/ 2961983 h 3436871"/>
              <a:gd name="connsiteX46" fmla="*/ 1991484 w 2038796"/>
              <a:gd name="connsiteY46" fmla="*/ 2765639 h 3436871"/>
              <a:gd name="connsiteX47" fmla="*/ 1997094 w 2038796"/>
              <a:gd name="connsiteY47" fmla="*/ 2653443 h 3436871"/>
              <a:gd name="connsiteX48" fmla="*/ 1828800 w 2038796"/>
              <a:gd name="connsiteY48" fmla="*/ 2636614 h 3436871"/>
              <a:gd name="connsiteX49" fmla="*/ 1705383 w 2038796"/>
              <a:gd name="connsiteY49" fmla="*/ 2563686 h 3436871"/>
              <a:gd name="connsiteX50" fmla="*/ 1621237 w 2038796"/>
              <a:gd name="connsiteY50" fmla="*/ 2451490 h 3436871"/>
              <a:gd name="connsiteX51" fmla="*/ 1694164 w 2038796"/>
              <a:gd name="connsiteY51" fmla="*/ 2328074 h 3436871"/>
              <a:gd name="connsiteX52" fmla="*/ 1514650 w 2038796"/>
              <a:gd name="connsiteY52" fmla="*/ 2030754 h 3436871"/>
              <a:gd name="connsiteX53" fmla="*/ 1503430 w 2038796"/>
              <a:gd name="connsiteY53" fmla="*/ 1626847 h 3436871"/>
              <a:gd name="connsiteX54" fmla="*/ 1312696 w 2038796"/>
              <a:gd name="connsiteY54" fmla="*/ 1649285 h 3436871"/>
              <a:gd name="connsiteX55" fmla="*/ 1323916 w 2038796"/>
              <a:gd name="connsiteY55" fmla="*/ 1486602 h 3436871"/>
              <a:gd name="connsiteX56" fmla="*/ 1262208 w 2038796"/>
              <a:gd name="connsiteY56" fmla="*/ 1346357 h 3436871"/>
              <a:gd name="connsiteX57" fmla="*/ 1284648 w 2038796"/>
              <a:gd name="connsiteY57" fmla="*/ 1239770 h 3436871"/>
              <a:gd name="connsiteX58" fmla="*/ 1256599 w 2038796"/>
              <a:gd name="connsiteY58" fmla="*/ 1077085 h 3436871"/>
              <a:gd name="connsiteX59" fmla="*/ 1256599 w 2038796"/>
              <a:gd name="connsiteY59" fmla="*/ 880742 h 3436871"/>
              <a:gd name="connsiteX60" fmla="*/ 970498 w 2038796"/>
              <a:gd name="connsiteY60" fmla="*/ 712447 h 3436871"/>
              <a:gd name="connsiteX61" fmla="*/ 1015376 w 2038796"/>
              <a:gd name="connsiteY61" fmla="*/ 622690 h 3436871"/>
              <a:gd name="connsiteX62" fmla="*/ 1150012 w 2038796"/>
              <a:gd name="connsiteY62" fmla="*/ 482445 h 3436871"/>
              <a:gd name="connsiteX63" fmla="*/ 1166841 w 2038796"/>
              <a:gd name="connsiteY63" fmla="*/ 314150 h 3436871"/>
              <a:gd name="connsiteX64" fmla="*/ 1161232 w 2038796"/>
              <a:gd name="connsiteY64" fmla="*/ 196344 h 3436871"/>
              <a:gd name="connsiteX65" fmla="*/ 1093914 w 2038796"/>
              <a:gd name="connsiteY65" fmla="*/ 134637 h 3436871"/>
              <a:gd name="connsiteX66" fmla="*/ 998547 w 2038796"/>
              <a:gd name="connsiteY66" fmla="*/ 72928 h 3436871"/>
              <a:gd name="connsiteX67" fmla="*/ 920010 w 2038796"/>
              <a:gd name="connsiteY67" fmla="*/ 0 h 3436871"/>
              <a:gd name="connsiteX0" fmla="*/ 920010 w 2038796"/>
              <a:gd name="connsiteY0" fmla="*/ 0 h 3436871"/>
              <a:gd name="connsiteX1" fmla="*/ 779764 w 2038796"/>
              <a:gd name="connsiteY1" fmla="*/ 117807 h 3436871"/>
              <a:gd name="connsiteX2" fmla="*/ 751715 w 2038796"/>
              <a:gd name="connsiteY2" fmla="*/ 224393 h 3436871"/>
              <a:gd name="connsiteX3" fmla="*/ 656348 w 2038796"/>
              <a:gd name="connsiteY3" fmla="*/ 403907 h 3436871"/>
              <a:gd name="connsiteX4" fmla="*/ 656348 w 2038796"/>
              <a:gd name="connsiteY4" fmla="*/ 460005 h 3436871"/>
              <a:gd name="connsiteX5" fmla="*/ 673178 w 2038796"/>
              <a:gd name="connsiteY5" fmla="*/ 544153 h 3436871"/>
              <a:gd name="connsiteX6" fmla="*/ 448785 w 2038796"/>
              <a:gd name="connsiteY6" fmla="*/ 656349 h 3436871"/>
              <a:gd name="connsiteX7" fmla="*/ 263661 w 2038796"/>
              <a:gd name="connsiteY7" fmla="*/ 673178 h 3436871"/>
              <a:gd name="connsiteX8" fmla="*/ 218783 w 2038796"/>
              <a:gd name="connsiteY8" fmla="*/ 948059 h 3436871"/>
              <a:gd name="connsiteX9" fmla="*/ 168294 w 2038796"/>
              <a:gd name="connsiteY9" fmla="*/ 1082695 h 3436871"/>
              <a:gd name="connsiteX10" fmla="*/ 72927 w 2038796"/>
              <a:gd name="connsiteY10" fmla="*/ 1211721 h 3436871"/>
              <a:gd name="connsiteX11" fmla="*/ 0 w 2038796"/>
              <a:gd name="connsiteY11" fmla="*/ 1346356 h 3436871"/>
              <a:gd name="connsiteX12" fmla="*/ 134635 w 2038796"/>
              <a:gd name="connsiteY12" fmla="*/ 1705384 h 3436871"/>
              <a:gd name="connsiteX13" fmla="*/ 241222 w 2038796"/>
              <a:gd name="connsiteY13" fmla="*/ 1778312 h 3436871"/>
              <a:gd name="connsiteX14" fmla="*/ 291710 w 2038796"/>
              <a:gd name="connsiteY14" fmla="*/ 1744653 h 3436871"/>
              <a:gd name="connsiteX15" fmla="*/ 336589 w 2038796"/>
              <a:gd name="connsiteY15" fmla="*/ 1800751 h 3436871"/>
              <a:gd name="connsiteX16" fmla="*/ 387077 w 2038796"/>
              <a:gd name="connsiteY16" fmla="*/ 3326621 h 3436871"/>
              <a:gd name="connsiteX17" fmla="*/ 448785 w 2038796"/>
              <a:gd name="connsiteY17" fmla="*/ 3298572 h 3436871"/>
              <a:gd name="connsiteX18" fmla="*/ 431956 w 2038796"/>
              <a:gd name="connsiteY18" fmla="*/ 2423441 h 3436871"/>
              <a:gd name="connsiteX19" fmla="*/ 482444 w 2038796"/>
              <a:gd name="connsiteY19" fmla="*/ 2434660 h 3436871"/>
              <a:gd name="connsiteX20" fmla="*/ 516103 w 2038796"/>
              <a:gd name="connsiteY20" fmla="*/ 3119058 h 3436871"/>
              <a:gd name="connsiteX21" fmla="*/ 583421 w 2038796"/>
              <a:gd name="connsiteY21" fmla="*/ 3124668 h 3436871"/>
              <a:gd name="connsiteX22" fmla="*/ 572201 w 2038796"/>
              <a:gd name="connsiteY22" fmla="*/ 2457100 h 3436871"/>
              <a:gd name="connsiteX23" fmla="*/ 964888 w 2038796"/>
              <a:gd name="connsiteY23" fmla="*/ 2462710 h 3436871"/>
              <a:gd name="connsiteX24" fmla="*/ 970498 w 2038796"/>
              <a:gd name="connsiteY24" fmla="*/ 2866616 h 3436871"/>
              <a:gd name="connsiteX25" fmla="*/ 1026596 w 2038796"/>
              <a:gd name="connsiteY25" fmla="*/ 2877836 h 3436871"/>
              <a:gd name="connsiteX26" fmla="*/ 1020986 w 2038796"/>
              <a:gd name="connsiteY26" fmla="*/ 3051740 h 3436871"/>
              <a:gd name="connsiteX27" fmla="*/ 1009767 w 2038796"/>
              <a:gd name="connsiteY27" fmla="*/ 3175156 h 3436871"/>
              <a:gd name="connsiteX28" fmla="*/ 1020986 w 2038796"/>
              <a:gd name="connsiteY28" fmla="*/ 3393939 h 3436871"/>
              <a:gd name="connsiteX29" fmla="*/ 1217330 w 2038796"/>
              <a:gd name="connsiteY29" fmla="*/ 3410768 h 3436871"/>
              <a:gd name="connsiteX30" fmla="*/ 1211720 w 2038796"/>
              <a:gd name="connsiteY30" fmla="*/ 3225645 h 3436871"/>
              <a:gd name="connsiteX31" fmla="*/ 1228549 w 2038796"/>
              <a:gd name="connsiteY31" fmla="*/ 3051741 h 3436871"/>
              <a:gd name="connsiteX32" fmla="*/ 1211720 w 2038796"/>
              <a:gd name="connsiteY32" fmla="*/ 2922714 h 3436871"/>
              <a:gd name="connsiteX33" fmla="*/ 1234159 w 2038796"/>
              <a:gd name="connsiteY33" fmla="*/ 2883446 h 3436871"/>
              <a:gd name="connsiteX34" fmla="*/ 1250988 w 2038796"/>
              <a:gd name="connsiteY34" fmla="*/ 2664663 h 3436871"/>
              <a:gd name="connsiteX35" fmla="*/ 1256599 w 2038796"/>
              <a:gd name="connsiteY35" fmla="*/ 2552467 h 3436871"/>
              <a:gd name="connsiteX36" fmla="*/ 1262209 w 2038796"/>
              <a:gd name="connsiteY36" fmla="*/ 2417831 h 3436871"/>
              <a:gd name="connsiteX37" fmla="*/ 1357574 w 2038796"/>
              <a:gd name="connsiteY37" fmla="*/ 2569297 h 3436871"/>
              <a:gd name="connsiteX38" fmla="*/ 1368794 w 2038796"/>
              <a:gd name="connsiteY38" fmla="*/ 3107839 h 3436871"/>
              <a:gd name="connsiteX39" fmla="*/ 1413673 w 2038796"/>
              <a:gd name="connsiteY39" fmla="*/ 3113448 h 3436871"/>
              <a:gd name="connsiteX40" fmla="*/ 1419283 w 2038796"/>
              <a:gd name="connsiteY40" fmla="*/ 2625394 h 3436871"/>
              <a:gd name="connsiteX41" fmla="*/ 1469772 w 2038796"/>
              <a:gd name="connsiteY41" fmla="*/ 2636614 h 3436871"/>
              <a:gd name="connsiteX42" fmla="*/ 1480991 w 2038796"/>
              <a:gd name="connsiteY42" fmla="*/ 3292962 h 3436871"/>
              <a:gd name="connsiteX43" fmla="*/ 1531479 w 2038796"/>
              <a:gd name="connsiteY43" fmla="*/ 3276133 h 3436871"/>
              <a:gd name="connsiteX44" fmla="*/ 1537090 w 2038796"/>
              <a:gd name="connsiteY44" fmla="*/ 2804908 h 3436871"/>
              <a:gd name="connsiteX45" fmla="*/ 1604407 w 2038796"/>
              <a:gd name="connsiteY45" fmla="*/ 2961983 h 3436871"/>
              <a:gd name="connsiteX46" fmla="*/ 1991484 w 2038796"/>
              <a:gd name="connsiteY46" fmla="*/ 2765639 h 3436871"/>
              <a:gd name="connsiteX47" fmla="*/ 1997094 w 2038796"/>
              <a:gd name="connsiteY47" fmla="*/ 2653443 h 3436871"/>
              <a:gd name="connsiteX48" fmla="*/ 1828800 w 2038796"/>
              <a:gd name="connsiteY48" fmla="*/ 2636614 h 3436871"/>
              <a:gd name="connsiteX49" fmla="*/ 1705383 w 2038796"/>
              <a:gd name="connsiteY49" fmla="*/ 2563686 h 3436871"/>
              <a:gd name="connsiteX50" fmla="*/ 1621237 w 2038796"/>
              <a:gd name="connsiteY50" fmla="*/ 2451490 h 3436871"/>
              <a:gd name="connsiteX51" fmla="*/ 1694164 w 2038796"/>
              <a:gd name="connsiteY51" fmla="*/ 2328074 h 3436871"/>
              <a:gd name="connsiteX52" fmla="*/ 1514650 w 2038796"/>
              <a:gd name="connsiteY52" fmla="*/ 2030754 h 3436871"/>
              <a:gd name="connsiteX53" fmla="*/ 1503430 w 2038796"/>
              <a:gd name="connsiteY53" fmla="*/ 1626847 h 3436871"/>
              <a:gd name="connsiteX54" fmla="*/ 1312696 w 2038796"/>
              <a:gd name="connsiteY54" fmla="*/ 1649285 h 3436871"/>
              <a:gd name="connsiteX55" fmla="*/ 1323916 w 2038796"/>
              <a:gd name="connsiteY55" fmla="*/ 1486602 h 3436871"/>
              <a:gd name="connsiteX56" fmla="*/ 1262208 w 2038796"/>
              <a:gd name="connsiteY56" fmla="*/ 1346357 h 3436871"/>
              <a:gd name="connsiteX57" fmla="*/ 1284648 w 2038796"/>
              <a:gd name="connsiteY57" fmla="*/ 1239770 h 3436871"/>
              <a:gd name="connsiteX58" fmla="*/ 1256599 w 2038796"/>
              <a:gd name="connsiteY58" fmla="*/ 1077085 h 3436871"/>
              <a:gd name="connsiteX59" fmla="*/ 1256599 w 2038796"/>
              <a:gd name="connsiteY59" fmla="*/ 880742 h 3436871"/>
              <a:gd name="connsiteX60" fmla="*/ 970498 w 2038796"/>
              <a:gd name="connsiteY60" fmla="*/ 712447 h 3436871"/>
              <a:gd name="connsiteX61" fmla="*/ 1015376 w 2038796"/>
              <a:gd name="connsiteY61" fmla="*/ 622690 h 3436871"/>
              <a:gd name="connsiteX62" fmla="*/ 1150012 w 2038796"/>
              <a:gd name="connsiteY62" fmla="*/ 482445 h 3436871"/>
              <a:gd name="connsiteX63" fmla="*/ 1166841 w 2038796"/>
              <a:gd name="connsiteY63" fmla="*/ 314150 h 3436871"/>
              <a:gd name="connsiteX64" fmla="*/ 1161232 w 2038796"/>
              <a:gd name="connsiteY64" fmla="*/ 196344 h 3436871"/>
              <a:gd name="connsiteX65" fmla="*/ 1093914 w 2038796"/>
              <a:gd name="connsiteY65" fmla="*/ 134637 h 3436871"/>
              <a:gd name="connsiteX66" fmla="*/ 987327 w 2038796"/>
              <a:gd name="connsiteY66" fmla="*/ 95368 h 3436871"/>
              <a:gd name="connsiteX67" fmla="*/ 920010 w 2038796"/>
              <a:gd name="connsiteY67" fmla="*/ 0 h 3436871"/>
              <a:gd name="connsiteX0" fmla="*/ 869522 w 2038796"/>
              <a:gd name="connsiteY0" fmla="*/ 0 h 3386383"/>
              <a:gd name="connsiteX1" fmla="*/ 779764 w 2038796"/>
              <a:gd name="connsiteY1" fmla="*/ 67319 h 3386383"/>
              <a:gd name="connsiteX2" fmla="*/ 751715 w 2038796"/>
              <a:gd name="connsiteY2" fmla="*/ 173905 h 3386383"/>
              <a:gd name="connsiteX3" fmla="*/ 656348 w 2038796"/>
              <a:gd name="connsiteY3" fmla="*/ 353419 h 3386383"/>
              <a:gd name="connsiteX4" fmla="*/ 656348 w 2038796"/>
              <a:gd name="connsiteY4" fmla="*/ 409517 h 3386383"/>
              <a:gd name="connsiteX5" fmla="*/ 673178 w 2038796"/>
              <a:gd name="connsiteY5" fmla="*/ 493665 h 3386383"/>
              <a:gd name="connsiteX6" fmla="*/ 448785 w 2038796"/>
              <a:gd name="connsiteY6" fmla="*/ 605861 h 3386383"/>
              <a:gd name="connsiteX7" fmla="*/ 263661 w 2038796"/>
              <a:gd name="connsiteY7" fmla="*/ 622690 h 3386383"/>
              <a:gd name="connsiteX8" fmla="*/ 218783 w 2038796"/>
              <a:gd name="connsiteY8" fmla="*/ 897571 h 3386383"/>
              <a:gd name="connsiteX9" fmla="*/ 168294 w 2038796"/>
              <a:gd name="connsiteY9" fmla="*/ 1032207 h 3386383"/>
              <a:gd name="connsiteX10" fmla="*/ 72927 w 2038796"/>
              <a:gd name="connsiteY10" fmla="*/ 1161233 h 3386383"/>
              <a:gd name="connsiteX11" fmla="*/ 0 w 2038796"/>
              <a:gd name="connsiteY11" fmla="*/ 1295868 h 3386383"/>
              <a:gd name="connsiteX12" fmla="*/ 134635 w 2038796"/>
              <a:gd name="connsiteY12" fmla="*/ 1654896 h 3386383"/>
              <a:gd name="connsiteX13" fmla="*/ 241222 w 2038796"/>
              <a:gd name="connsiteY13" fmla="*/ 1727824 h 3386383"/>
              <a:gd name="connsiteX14" fmla="*/ 291710 w 2038796"/>
              <a:gd name="connsiteY14" fmla="*/ 1694165 h 3386383"/>
              <a:gd name="connsiteX15" fmla="*/ 336589 w 2038796"/>
              <a:gd name="connsiteY15" fmla="*/ 1750263 h 3386383"/>
              <a:gd name="connsiteX16" fmla="*/ 387077 w 2038796"/>
              <a:gd name="connsiteY16" fmla="*/ 3276133 h 3386383"/>
              <a:gd name="connsiteX17" fmla="*/ 448785 w 2038796"/>
              <a:gd name="connsiteY17" fmla="*/ 3248084 h 3386383"/>
              <a:gd name="connsiteX18" fmla="*/ 431956 w 2038796"/>
              <a:gd name="connsiteY18" fmla="*/ 2372953 h 3386383"/>
              <a:gd name="connsiteX19" fmla="*/ 482444 w 2038796"/>
              <a:gd name="connsiteY19" fmla="*/ 2384172 h 3386383"/>
              <a:gd name="connsiteX20" fmla="*/ 516103 w 2038796"/>
              <a:gd name="connsiteY20" fmla="*/ 3068570 h 3386383"/>
              <a:gd name="connsiteX21" fmla="*/ 583421 w 2038796"/>
              <a:gd name="connsiteY21" fmla="*/ 3074180 h 3386383"/>
              <a:gd name="connsiteX22" fmla="*/ 572201 w 2038796"/>
              <a:gd name="connsiteY22" fmla="*/ 2406612 h 3386383"/>
              <a:gd name="connsiteX23" fmla="*/ 964888 w 2038796"/>
              <a:gd name="connsiteY23" fmla="*/ 2412222 h 3386383"/>
              <a:gd name="connsiteX24" fmla="*/ 970498 w 2038796"/>
              <a:gd name="connsiteY24" fmla="*/ 2816128 h 3386383"/>
              <a:gd name="connsiteX25" fmla="*/ 1026596 w 2038796"/>
              <a:gd name="connsiteY25" fmla="*/ 2827348 h 3386383"/>
              <a:gd name="connsiteX26" fmla="*/ 1020986 w 2038796"/>
              <a:gd name="connsiteY26" fmla="*/ 3001252 h 3386383"/>
              <a:gd name="connsiteX27" fmla="*/ 1009767 w 2038796"/>
              <a:gd name="connsiteY27" fmla="*/ 3124668 h 3386383"/>
              <a:gd name="connsiteX28" fmla="*/ 1020986 w 2038796"/>
              <a:gd name="connsiteY28" fmla="*/ 3343451 h 3386383"/>
              <a:gd name="connsiteX29" fmla="*/ 1217330 w 2038796"/>
              <a:gd name="connsiteY29" fmla="*/ 3360280 h 3386383"/>
              <a:gd name="connsiteX30" fmla="*/ 1211720 w 2038796"/>
              <a:gd name="connsiteY30" fmla="*/ 3175157 h 3386383"/>
              <a:gd name="connsiteX31" fmla="*/ 1228549 w 2038796"/>
              <a:gd name="connsiteY31" fmla="*/ 3001253 h 3386383"/>
              <a:gd name="connsiteX32" fmla="*/ 1211720 w 2038796"/>
              <a:gd name="connsiteY32" fmla="*/ 2872226 h 3386383"/>
              <a:gd name="connsiteX33" fmla="*/ 1234159 w 2038796"/>
              <a:gd name="connsiteY33" fmla="*/ 2832958 h 3386383"/>
              <a:gd name="connsiteX34" fmla="*/ 1250988 w 2038796"/>
              <a:gd name="connsiteY34" fmla="*/ 2614175 h 3386383"/>
              <a:gd name="connsiteX35" fmla="*/ 1256599 w 2038796"/>
              <a:gd name="connsiteY35" fmla="*/ 2501979 h 3386383"/>
              <a:gd name="connsiteX36" fmla="*/ 1262209 w 2038796"/>
              <a:gd name="connsiteY36" fmla="*/ 2367343 h 3386383"/>
              <a:gd name="connsiteX37" fmla="*/ 1357574 w 2038796"/>
              <a:gd name="connsiteY37" fmla="*/ 2518809 h 3386383"/>
              <a:gd name="connsiteX38" fmla="*/ 1368794 w 2038796"/>
              <a:gd name="connsiteY38" fmla="*/ 3057351 h 3386383"/>
              <a:gd name="connsiteX39" fmla="*/ 1413673 w 2038796"/>
              <a:gd name="connsiteY39" fmla="*/ 3062960 h 3386383"/>
              <a:gd name="connsiteX40" fmla="*/ 1419283 w 2038796"/>
              <a:gd name="connsiteY40" fmla="*/ 2574906 h 3386383"/>
              <a:gd name="connsiteX41" fmla="*/ 1469772 w 2038796"/>
              <a:gd name="connsiteY41" fmla="*/ 2586126 h 3386383"/>
              <a:gd name="connsiteX42" fmla="*/ 1480991 w 2038796"/>
              <a:gd name="connsiteY42" fmla="*/ 3242474 h 3386383"/>
              <a:gd name="connsiteX43" fmla="*/ 1531479 w 2038796"/>
              <a:gd name="connsiteY43" fmla="*/ 3225645 h 3386383"/>
              <a:gd name="connsiteX44" fmla="*/ 1537090 w 2038796"/>
              <a:gd name="connsiteY44" fmla="*/ 2754420 h 3386383"/>
              <a:gd name="connsiteX45" fmla="*/ 1604407 w 2038796"/>
              <a:gd name="connsiteY45" fmla="*/ 2911495 h 3386383"/>
              <a:gd name="connsiteX46" fmla="*/ 1991484 w 2038796"/>
              <a:gd name="connsiteY46" fmla="*/ 2715151 h 3386383"/>
              <a:gd name="connsiteX47" fmla="*/ 1997094 w 2038796"/>
              <a:gd name="connsiteY47" fmla="*/ 2602955 h 3386383"/>
              <a:gd name="connsiteX48" fmla="*/ 1828800 w 2038796"/>
              <a:gd name="connsiteY48" fmla="*/ 2586126 h 3386383"/>
              <a:gd name="connsiteX49" fmla="*/ 1705383 w 2038796"/>
              <a:gd name="connsiteY49" fmla="*/ 2513198 h 3386383"/>
              <a:gd name="connsiteX50" fmla="*/ 1621237 w 2038796"/>
              <a:gd name="connsiteY50" fmla="*/ 2401002 h 3386383"/>
              <a:gd name="connsiteX51" fmla="*/ 1694164 w 2038796"/>
              <a:gd name="connsiteY51" fmla="*/ 2277586 h 3386383"/>
              <a:gd name="connsiteX52" fmla="*/ 1514650 w 2038796"/>
              <a:gd name="connsiteY52" fmla="*/ 1980266 h 3386383"/>
              <a:gd name="connsiteX53" fmla="*/ 1503430 w 2038796"/>
              <a:gd name="connsiteY53" fmla="*/ 1576359 h 3386383"/>
              <a:gd name="connsiteX54" fmla="*/ 1312696 w 2038796"/>
              <a:gd name="connsiteY54" fmla="*/ 1598797 h 3386383"/>
              <a:gd name="connsiteX55" fmla="*/ 1323916 w 2038796"/>
              <a:gd name="connsiteY55" fmla="*/ 1436114 h 3386383"/>
              <a:gd name="connsiteX56" fmla="*/ 1262208 w 2038796"/>
              <a:gd name="connsiteY56" fmla="*/ 1295869 h 3386383"/>
              <a:gd name="connsiteX57" fmla="*/ 1284648 w 2038796"/>
              <a:gd name="connsiteY57" fmla="*/ 1189282 h 3386383"/>
              <a:gd name="connsiteX58" fmla="*/ 1256599 w 2038796"/>
              <a:gd name="connsiteY58" fmla="*/ 1026597 h 3386383"/>
              <a:gd name="connsiteX59" fmla="*/ 1256599 w 2038796"/>
              <a:gd name="connsiteY59" fmla="*/ 830254 h 3386383"/>
              <a:gd name="connsiteX60" fmla="*/ 970498 w 2038796"/>
              <a:gd name="connsiteY60" fmla="*/ 661959 h 3386383"/>
              <a:gd name="connsiteX61" fmla="*/ 1015376 w 2038796"/>
              <a:gd name="connsiteY61" fmla="*/ 572202 h 3386383"/>
              <a:gd name="connsiteX62" fmla="*/ 1150012 w 2038796"/>
              <a:gd name="connsiteY62" fmla="*/ 431957 h 3386383"/>
              <a:gd name="connsiteX63" fmla="*/ 1166841 w 2038796"/>
              <a:gd name="connsiteY63" fmla="*/ 263662 h 3386383"/>
              <a:gd name="connsiteX64" fmla="*/ 1161232 w 2038796"/>
              <a:gd name="connsiteY64" fmla="*/ 145856 h 3386383"/>
              <a:gd name="connsiteX65" fmla="*/ 1093914 w 2038796"/>
              <a:gd name="connsiteY65" fmla="*/ 84149 h 3386383"/>
              <a:gd name="connsiteX66" fmla="*/ 987327 w 2038796"/>
              <a:gd name="connsiteY66" fmla="*/ 44880 h 3386383"/>
              <a:gd name="connsiteX67" fmla="*/ 869522 w 2038796"/>
              <a:gd name="connsiteY67" fmla="*/ 0 h 3386383"/>
              <a:gd name="connsiteX0" fmla="*/ 869522 w 2038796"/>
              <a:gd name="connsiteY0" fmla="*/ 0 h 3386383"/>
              <a:gd name="connsiteX1" fmla="*/ 779764 w 2038796"/>
              <a:gd name="connsiteY1" fmla="*/ 67319 h 3386383"/>
              <a:gd name="connsiteX2" fmla="*/ 751715 w 2038796"/>
              <a:gd name="connsiteY2" fmla="*/ 173905 h 3386383"/>
              <a:gd name="connsiteX3" fmla="*/ 656348 w 2038796"/>
              <a:gd name="connsiteY3" fmla="*/ 353419 h 3386383"/>
              <a:gd name="connsiteX4" fmla="*/ 656348 w 2038796"/>
              <a:gd name="connsiteY4" fmla="*/ 409517 h 3386383"/>
              <a:gd name="connsiteX5" fmla="*/ 678788 w 2038796"/>
              <a:gd name="connsiteY5" fmla="*/ 516105 h 3386383"/>
              <a:gd name="connsiteX6" fmla="*/ 448785 w 2038796"/>
              <a:gd name="connsiteY6" fmla="*/ 605861 h 3386383"/>
              <a:gd name="connsiteX7" fmla="*/ 263661 w 2038796"/>
              <a:gd name="connsiteY7" fmla="*/ 622690 h 3386383"/>
              <a:gd name="connsiteX8" fmla="*/ 218783 w 2038796"/>
              <a:gd name="connsiteY8" fmla="*/ 897571 h 3386383"/>
              <a:gd name="connsiteX9" fmla="*/ 168294 w 2038796"/>
              <a:gd name="connsiteY9" fmla="*/ 1032207 h 3386383"/>
              <a:gd name="connsiteX10" fmla="*/ 72927 w 2038796"/>
              <a:gd name="connsiteY10" fmla="*/ 1161233 h 3386383"/>
              <a:gd name="connsiteX11" fmla="*/ 0 w 2038796"/>
              <a:gd name="connsiteY11" fmla="*/ 1295868 h 3386383"/>
              <a:gd name="connsiteX12" fmla="*/ 134635 w 2038796"/>
              <a:gd name="connsiteY12" fmla="*/ 1654896 h 3386383"/>
              <a:gd name="connsiteX13" fmla="*/ 241222 w 2038796"/>
              <a:gd name="connsiteY13" fmla="*/ 1727824 h 3386383"/>
              <a:gd name="connsiteX14" fmla="*/ 291710 w 2038796"/>
              <a:gd name="connsiteY14" fmla="*/ 1694165 h 3386383"/>
              <a:gd name="connsiteX15" fmla="*/ 336589 w 2038796"/>
              <a:gd name="connsiteY15" fmla="*/ 1750263 h 3386383"/>
              <a:gd name="connsiteX16" fmla="*/ 387077 w 2038796"/>
              <a:gd name="connsiteY16" fmla="*/ 3276133 h 3386383"/>
              <a:gd name="connsiteX17" fmla="*/ 448785 w 2038796"/>
              <a:gd name="connsiteY17" fmla="*/ 3248084 h 3386383"/>
              <a:gd name="connsiteX18" fmla="*/ 431956 w 2038796"/>
              <a:gd name="connsiteY18" fmla="*/ 2372953 h 3386383"/>
              <a:gd name="connsiteX19" fmla="*/ 482444 w 2038796"/>
              <a:gd name="connsiteY19" fmla="*/ 2384172 h 3386383"/>
              <a:gd name="connsiteX20" fmla="*/ 516103 w 2038796"/>
              <a:gd name="connsiteY20" fmla="*/ 3068570 h 3386383"/>
              <a:gd name="connsiteX21" fmla="*/ 583421 w 2038796"/>
              <a:gd name="connsiteY21" fmla="*/ 3074180 h 3386383"/>
              <a:gd name="connsiteX22" fmla="*/ 572201 w 2038796"/>
              <a:gd name="connsiteY22" fmla="*/ 2406612 h 3386383"/>
              <a:gd name="connsiteX23" fmla="*/ 964888 w 2038796"/>
              <a:gd name="connsiteY23" fmla="*/ 2412222 h 3386383"/>
              <a:gd name="connsiteX24" fmla="*/ 970498 w 2038796"/>
              <a:gd name="connsiteY24" fmla="*/ 2816128 h 3386383"/>
              <a:gd name="connsiteX25" fmla="*/ 1026596 w 2038796"/>
              <a:gd name="connsiteY25" fmla="*/ 2827348 h 3386383"/>
              <a:gd name="connsiteX26" fmla="*/ 1020986 w 2038796"/>
              <a:gd name="connsiteY26" fmla="*/ 3001252 h 3386383"/>
              <a:gd name="connsiteX27" fmla="*/ 1009767 w 2038796"/>
              <a:gd name="connsiteY27" fmla="*/ 3124668 h 3386383"/>
              <a:gd name="connsiteX28" fmla="*/ 1020986 w 2038796"/>
              <a:gd name="connsiteY28" fmla="*/ 3343451 h 3386383"/>
              <a:gd name="connsiteX29" fmla="*/ 1217330 w 2038796"/>
              <a:gd name="connsiteY29" fmla="*/ 3360280 h 3386383"/>
              <a:gd name="connsiteX30" fmla="*/ 1211720 w 2038796"/>
              <a:gd name="connsiteY30" fmla="*/ 3175157 h 3386383"/>
              <a:gd name="connsiteX31" fmla="*/ 1228549 w 2038796"/>
              <a:gd name="connsiteY31" fmla="*/ 3001253 h 3386383"/>
              <a:gd name="connsiteX32" fmla="*/ 1211720 w 2038796"/>
              <a:gd name="connsiteY32" fmla="*/ 2872226 h 3386383"/>
              <a:gd name="connsiteX33" fmla="*/ 1234159 w 2038796"/>
              <a:gd name="connsiteY33" fmla="*/ 2832958 h 3386383"/>
              <a:gd name="connsiteX34" fmla="*/ 1250988 w 2038796"/>
              <a:gd name="connsiteY34" fmla="*/ 2614175 h 3386383"/>
              <a:gd name="connsiteX35" fmla="*/ 1256599 w 2038796"/>
              <a:gd name="connsiteY35" fmla="*/ 2501979 h 3386383"/>
              <a:gd name="connsiteX36" fmla="*/ 1262209 w 2038796"/>
              <a:gd name="connsiteY36" fmla="*/ 2367343 h 3386383"/>
              <a:gd name="connsiteX37" fmla="*/ 1357574 w 2038796"/>
              <a:gd name="connsiteY37" fmla="*/ 2518809 h 3386383"/>
              <a:gd name="connsiteX38" fmla="*/ 1368794 w 2038796"/>
              <a:gd name="connsiteY38" fmla="*/ 3057351 h 3386383"/>
              <a:gd name="connsiteX39" fmla="*/ 1413673 w 2038796"/>
              <a:gd name="connsiteY39" fmla="*/ 3062960 h 3386383"/>
              <a:gd name="connsiteX40" fmla="*/ 1419283 w 2038796"/>
              <a:gd name="connsiteY40" fmla="*/ 2574906 h 3386383"/>
              <a:gd name="connsiteX41" fmla="*/ 1469772 w 2038796"/>
              <a:gd name="connsiteY41" fmla="*/ 2586126 h 3386383"/>
              <a:gd name="connsiteX42" fmla="*/ 1480991 w 2038796"/>
              <a:gd name="connsiteY42" fmla="*/ 3242474 h 3386383"/>
              <a:gd name="connsiteX43" fmla="*/ 1531479 w 2038796"/>
              <a:gd name="connsiteY43" fmla="*/ 3225645 h 3386383"/>
              <a:gd name="connsiteX44" fmla="*/ 1537090 w 2038796"/>
              <a:gd name="connsiteY44" fmla="*/ 2754420 h 3386383"/>
              <a:gd name="connsiteX45" fmla="*/ 1604407 w 2038796"/>
              <a:gd name="connsiteY45" fmla="*/ 2911495 h 3386383"/>
              <a:gd name="connsiteX46" fmla="*/ 1991484 w 2038796"/>
              <a:gd name="connsiteY46" fmla="*/ 2715151 h 3386383"/>
              <a:gd name="connsiteX47" fmla="*/ 1997094 w 2038796"/>
              <a:gd name="connsiteY47" fmla="*/ 2602955 h 3386383"/>
              <a:gd name="connsiteX48" fmla="*/ 1828800 w 2038796"/>
              <a:gd name="connsiteY48" fmla="*/ 2586126 h 3386383"/>
              <a:gd name="connsiteX49" fmla="*/ 1705383 w 2038796"/>
              <a:gd name="connsiteY49" fmla="*/ 2513198 h 3386383"/>
              <a:gd name="connsiteX50" fmla="*/ 1621237 w 2038796"/>
              <a:gd name="connsiteY50" fmla="*/ 2401002 h 3386383"/>
              <a:gd name="connsiteX51" fmla="*/ 1694164 w 2038796"/>
              <a:gd name="connsiteY51" fmla="*/ 2277586 h 3386383"/>
              <a:gd name="connsiteX52" fmla="*/ 1514650 w 2038796"/>
              <a:gd name="connsiteY52" fmla="*/ 1980266 h 3386383"/>
              <a:gd name="connsiteX53" fmla="*/ 1503430 w 2038796"/>
              <a:gd name="connsiteY53" fmla="*/ 1576359 h 3386383"/>
              <a:gd name="connsiteX54" fmla="*/ 1312696 w 2038796"/>
              <a:gd name="connsiteY54" fmla="*/ 1598797 h 3386383"/>
              <a:gd name="connsiteX55" fmla="*/ 1323916 w 2038796"/>
              <a:gd name="connsiteY55" fmla="*/ 1436114 h 3386383"/>
              <a:gd name="connsiteX56" fmla="*/ 1262208 w 2038796"/>
              <a:gd name="connsiteY56" fmla="*/ 1295869 h 3386383"/>
              <a:gd name="connsiteX57" fmla="*/ 1284648 w 2038796"/>
              <a:gd name="connsiteY57" fmla="*/ 1189282 h 3386383"/>
              <a:gd name="connsiteX58" fmla="*/ 1256599 w 2038796"/>
              <a:gd name="connsiteY58" fmla="*/ 1026597 h 3386383"/>
              <a:gd name="connsiteX59" fmla="*/ 1256599 w 2038796"/>
              <a:gd name="connsiteY59" fmla="*/ 830254 h 3386383"/>
              <a:gd name="connsiteX60" fmla="*/ 970498 w 2038796"/>
              <a:gd name="connsiteY60" fmla="*/ 661959 h 3386383"/>
              <a:gd name="connsiteX61" fmla="*/ 1015376 w 2038796"/>
              <a:gd name="connsiteY61" fmla="*/ 572202 h 3386383"/>
              <a:gd name="connsiteX62" fmla="*/ 1150012 w 2038796"/>
              <a:gd name="connsiteY62" fmla="*/ 431957 h 3386383"/>
              <a:gd name="connsiteX63" fmla="*/ 1166841 w 2038796"/>
              <a:gd name="connsiteY63" fmla="*/ 263662 h 3386383"/>
              <a:gd name="connsiteX64" fmla="*/ 1161232 w 2038796"/>
              <a:gd name="connsiteY64" fmla="*/ 145856 h 3386383"/>
              <a:gd name="connsiteX65" fmla="*/ 1093914 w 2038796"/>
              <a:gd name="connsiteY65" fmla="*/ 84149 h 3386383"/>
              <a:gd name="connsiteX66" fmla="*/ 987327 w 2038796"/>
              <a:gd name="connsiteY66" fmla="*/ 44880 h 3386383"/>
              <a:gd name="connsiteX67" fmla="*/ 869522 w 2038796"/>
              <a:gd name="connsiteY67" fmla="*/ 0 h 3386383"/>
              <a:gd name="connsiteX0" fmla="*/ 869522 w 2038796"/>
              <a:gd name="connsiteY0" fmla="*/ 0 h 3386383"/>
              <a:gd name="connsiteX1" fmla="*/ 779764 w 2038796"/>
              <a:gd name="connsiteY1" fmla="*/ 67319 h 3386383"/>
              <a:gd name="connsiteX2" fmla="*/ 751715 w 2038796"/>
              <a:gd name="connsiteY2" fmla="*/ 173905 h 3386383"/>
              <a:gd name="connsiteX3" fmla="*/ 656348 w 2038796"/>
              <a:gd name="connsiteY3" fmla="*/ 353419 h 3386383"/>
              <a:gd name="connsiteX4" fmla="*/ 656348 w 2038796"/>
              <a:gd name="connsiteY4" fmla="*/ 409517 h 3386383"/>
              <a:gd name="connsiteX5" fmla="*/ 678788 w 2038796"/>
              <a:gd name="connsiteY5" fmla="*/ 516105 h 3386383"/>
              <a:gd name="connsiteX6" fmla="*/ 488053 w 2038796"/>
              <a:gd name="connsiteY6" fmla="*/ 617081 h 3386383"/>
              <a:gd name="connsiteX7" fmla="*/ 263661 w 2038796"/>
              <a:gd name="connsiteY7" fmla="*/ 622690 h 3386383"/>
              <a:gd name="connsiteX8" fmla="*/ 218783 w 2038796"/>
              <a:gd name="connsiteY8" fmla="*/ 897571 h 3386383"/>
              <a:gd name="connsiteX9" fmla="*/ 168294 w 2038796"/>
              <a:gd name="connsiteY9" fmla="*/ 1032207 h 3386383"/>
              <a:gd name="connsiteX10" fmla="*/ 72927 w 2038796"/>
              <a:gd name="connsiteY10" fmla="*/ 1161233 h 3386383"/>
              <a:gd name="connsiteX11" fmla="*/ 0 w 2038796"/>
              <a:gd name="connsiteY11" fmla="*/ 1295868 h 3386383"/>
              <a:gd name="connsiteX12" fmla="*/ 134635 w 2038796"/>
              <a:gd name="connsiteY12" fmla="*/ 1654896 h 3386383"/>
              <a:gd name="connsiteX13" fmla="*/ 241222 w 2038796"/>
              <a:gd name="connsiteY13" fmla="*/ 1727824 h 3386383"/>
              <a:gd name="connsiteX14" fmla="*/ 291710 w 2038796"/>
              <a:gd name="connsiteY14" fmla="*/ 1694165 h 3386383"/>
              <a:gd name="connsiteX15" fmla="*/ 336589 w 2038796"/>
              <a:gd name="connsiteY15" fmla="*/ 1750263 h 3386383"/>
              <a:gd name="connsiteX16" fmla="*/ 387077 w 2038796"/>
              <a:gd name="connsiteY16" fmla="*/ 3276133 h 3386383"/>
              <a:gd name="connsiteX17" fmla="*/ 448785 w 2038796"/>
              <a:gd name="connsiteY17" fmla="*/ 3248084 h 3386383"/>
              <a:gd name="connsiteX18" fmla="*/ 431956 w 2038796"/>
              <a:gd name="connsiteY18" fmla="*/ 2372953 h 3386383"/>
              <a:gd name="connsiteX19" fmla="*/ 482444 w 2038796"/>
              <a:gd name="connsiteY19" fmla="*/ 2384172 h 3386383"/>
              <a:gd name="connsiteX20" fmla="*/ 516103 w 2038796"/>
              <a:gd name="connsiteY20" fmla="*/ 3068570 h 3386383"/>
              <a:gd name="connsiteX21" fmla="*/ 583421 w 2038796"/>
              <a:gd name="connsiteY21" fmla="*/ 3074180 h 3386383"/>
              <a:gd name="connsiteX22" fmla="*/ 572201 w 2038796"/>
              <a:gd name="connsiteY22" fmla="*/ 2406612 h 3386383"/>
              <a:gd name="connsiteX23" fmla="*/ 964888 w 2038796"/>
              <a:gd name="connsiteY23" fmla="*/ 2412222 h 3386383"/>
              <a:gd name="connsiteX24" fmla="*/ 970498 w 2038796"/>
              <a:gd name="connsiteY24" fmla="*/ 2816128 h 3386383"/>
              <a:gd name="connsiteX25" fmla="*/ 1026596 w 2038796"/>
              <a:gd name="connsiteY25" fmla="*/ 2827348 h 3386383"/>
              <a:gd name="connsiteX26" fmla="*/ 1020986 w 2038796"/>
              <a:gd name="connsiteY26" fmla="*/ 3001252 h 3386383"/>
              <a:gd name="connsiteX27" fmla="*/ 1009767 w 2038796"/>
              <a:gd name="connsiteY27" fmla="*/ 3124668 h 3386383"/>
              <a:gd name="connsiteX28" fmla="*/ 1020986 w 2038796"/>
              <a:gd name="connsiteY28" fmla="*/ 3343451 h 3386383"/>
              <a:gd name="connsiteX29" fmla="*/ 1217330 w 2038796"/>
              <a:gd name="connsiteY29" fmla="*/ 3360280 h 3386383"/>
              <a:gd name="connsiteX30" fmla="*/ 1211720 w 2038796"/>
              <a:gd name="connsiteY30" fmla="*/ 3175157 h 3386383"/>
              <a:gd name="connsiteX31" fmla="*/ 1228549 w 2038796"/>
              <a:gd name="connsiteY31" fmla="*/ 3001253 h 3386383"/>
              <a:gd name="connsiteX32" fmla="*/ 1211720 w 2038796"/>
              <a:gd name="connsiteY32" fmla="*/ 2872226 h 3386383"/>
              <a:gd name="connsiteX33" fmla="*/ 1234159 w 2038796"/>
              <a:gd name="connsiteY33" fmla="*/ 2832958 h 3386383"/>
              <a:gd name="connsiteX34" fmla="*/ 1250988 w 2038796"/>
              <a:gd name="connsiteY34" fmla="*/ 2614175 h 3386383"/>
              <a:gd name="connsiteX35" fmla="*/ 1256599 w 2038796"/>
              <a:gd name="connsiteY35" fmla="*/ 2501979 h 3386383"/>
              <a:gd name="connsiteX36" fmla="*/ 1262209 w 2038796"/>
              <a:gd name="connsiteY36" fmla="*/ 2367343 h 3386383"/>
              <a:gd name="connsiteX37" fmla="*/ 1357574 w 2038796"/>
              <a:gd name="connsiteY37" fmla="*/ 2518809 h 3386383"/>
              <a:gd name="connsiteX38" fmla="*/ 1368794 w 2038796"/>
              <a:gd name="connsiteY38" fmla="*/ 3057351 h 3386383"/>
              <a:gd name="connsiteX39" fmla="*/ 1413673 w 2038796"/>
              <a:gd name="connsiteY39" fmla="*/ 3062960 h 3386383"/>
              <a:gd name="connsiteX40" fmla="*/ 1419283 w 2038796"/>
              <a:gd name="connsiteY40" fmla="*/ 2574906 h 3386383"/>
              <a:gd name="connsiteX41" fmla="*/ 1469772 w 2038796"/>
              <a:gd name="connsiteY41" fmla="*/ 2586126 h 3386383"/>
              <a:gd name="connsiteX42" fmla="*/ 1480991 w 2038796"/>
              <a:gd name="connsiteY42" fmla="*/ 3242474 h 3386383"/>
              <a:gd name="connsiteX43" fmla="*/ 1531479 w 2038796"/>
              <a:gd name="connsiteY43" fmla="*/ 3225645 h 3386383"/>
              <a:gd name="connsiteX44" fmla="*/ 1537090 w 2038796"/>
              <a:gd name="connsiteY44" fmla="*/ 2754420 h 3386383"/>
              <a:gd name="connsiteX45" fmla="*/ 1604407 w 2038796"/>
              <a:gd name="connsiteY45" fmla="*/ 2911495 h 3386383"/>
              <a:gd name="connsiteX46" fmla="*/ 1991484 w 2038796"/>
              <a:gd name="connsiteY46" fmla="*/ 2715151 h 3386383"/>
              <a:gd name="connsiteX47" fmla="*/ 1997094 w 2038796"/>
              <a:gd name="connsiteY47" fmla="*/ 2602955 h 3386383"/>
              <a:gd name="connsiteX48" fmla="*/ 1828800 w 2038796"/>
              <a:gd name="connsiteY48" fmla="*/ 2586126 h 3386383"/>
              <a:gd name="connsiteX49" fmla="*/ 1705383 w 2038796"/>
              <a:gd name="connsiteY49" fmla="*/ 2513198 h 3386383"/>
              <a:gd name="connsiteX50" fmla="*/ 1621237 w 2038796"/>
              <a:gd name="connsiteY50" fmla="*/ 2401002 h 3386383"/>
              <a:gd name="connsiteX51" fmla="*/ 1694164 w 2038796"/>
              <a:gd name="connsiteY51" fmla="*/ 2277586 h 3386383"/>
              <a:gd name="connsiteX52" fmla="*/ 1514650 w 2038796"/>
              <a:gd name="connsiteY52" fmla="*/ 1980266 h 3386383"/>
              <a:gd name="connsiteX53" fmla="*/ 1503430 w 2038796"/>
              <a:gd name="connsiteY53" fmla="*/ 1576359 h 3386383"/>
              <a:gd name="connsiteX54" fmla="*/ 1312696 w 2038796"/>
              <a:gd name="connsiteY54" fmla="*/ 1598797 h 3386383"/>
              <a:gd name="connsiteX55" fmla="*/ 1323916 w 2038796"/>
              <a:gd name="connsiteY55" fmla="*/ 1436114 h 3386383"/>
              <a:gd name="connsiteX56" fmla="*/ 1262208 w 2038796"/>
              <a:gd name="connsiteY56" fmla="*/ 1295869 h 3386383"/>
              <a:gd name="connsiteX57" fmla="*/ 1284648 w 2038796"/>
              <a:gd name="connsiteY57" fmla="*/ 1189282 h 3386383"/>
              <a:gd name="connsiteX58" fmla="*/ 1256599 w 2038796"/>
              <a:gd name="connsiteY58" fmla="*/ 1026597 h 3386383"/>
              <a:gd name="connsiteX59" fmla="*/ 1256599 w 2038796"/>
              <a:gd name="connsiteY59" fmla="*/ 830254 h 3386383"/>
              <a:gd name="connsiteX60" fmla="*/ 970498 w 2038796"/>
              <a:gd name="connsiteY60" fmla="*/ 661959 h 3386383"/>
              <a:gd name="connsiteX61" fmla="*/ 1015376 w 2038796"/>
              <a:gd name="connsiteY61" fmla="*/ 572202 h 3386383"/>
              <a:gd name="connsiteX62" fmla="*/ 1150012 w 2038796"/>
              <a:gd name="connsiteY62" fmla="*/ 431957 h 3386383"/>
              <a:gd name="connsiteX63" fmla="*/ 1166841 w 2038796"/>
              <a:gd name="connsiteY63" fmla="*/ 263662 h 3386383"/>
              <a:gd name="connsiteX64" fmla="*/ 1161232 w 2038796"/>
              <a:gd name="connsiteY64" fmla="*/ 145856 h 3386383"/>
              <a:gd name="connsiteX65" fmla="*/ 1093914 w 2038796"/>
              <a:gd name="connsiteY65" fmla="*/ 84149 h 3386383"/>
              <a:gd name="connsiteX66" fmla="*/ 987327 w 2038796"/>
              <a:gd name="connsiteY66" fmla="*/ 44880 h 3386383"/>
              <a:gd name="connsiteX67" fmla="*/ 869522 w 2038796"/>
              <a:gd name="connsiteY67" fmla="*/ 0 h 3386383"/>
              <a:gd name="connsiteX0" fmla="*/ 869522 w 2038796"/>
              <a:gd name="connsiteY0" fmla="*/ 0 h 3386383"/>
              <a:gd name="connsiteX1" fmla="*/ 779764 w 2038796"/>
              <a:gd name="connsiteY1" fmla="*/ 67319 h 3386383"/>
              <a:gd name="connsiteX2" fmla="*/ 751715 w 2038796"/>
              <a:gd name="connsiteY2" fmla="*/ 173905 h 3386383"/>
              <a:gd name="connsiteX3" fmla="*/ 656348 w 2038796"/>
              <a:gd name="connsiteY3" fmla="*/ 353419 h 3386383"/>
              <a:gd name="connsiteX4" fmla="*/ 656348 w 2038796"/>
              <a:gd name="connsiteY4" fmla="*/ 409517 h 3386383"/>
              <a:gd name="connsiteX5" fmla="*/ 678788 w 2038796"/>
              <a:gd name="connsiteY5" fmla="*/ 516105 h 3386383"/>
              <a:gd name="connsiteX6" fmla="*/ 488053 w 2038796"/>
              <a:gd name="connsiteY6" fmla="*/ 617081 h 3386383"/>
              <a:gd name="connsiteX7" fmla="*/ 280491 w 2038796"/>
              <a:gd name="connsiteY7" fmla="*/ 656349 h 3386383"/>
              <a:gd name="connsiteX8" fmla="*/ 263661 w 2038796"/>
              <a:gd name="connsiteY8" fmla="*/ 622690 h 3386383"/>
              <a:gd name="connsiteX9" fmla="*/ 218783 w 2038796"/>
              <a:gd name="connsiteY9" fmla="*/ 897571 h 3386383"/>
              <a:gd name="connsiteX10" fmla="*/ 168294 w 2038796"/>
              <a:gd name="connsiteY10" fmla="*/ 1032207 h 3386383"/>
              <a:gd name="connsiteX11" fmla="*/ 72927 w 2038796"/>
              <a:gd name="connsiteY11" fmla="*/ 1161233 h 3386383"/>
              <a:gd name="connsiteX12" fmla="*/ 0 w 2038796"/>
              <a:gd name="connsiteY12" fmla="*/ 1295868 h 3386383"/>
              <a:gd name="connsiteX13" fmla="*/ 134635 w 2038796"/>
              <a:gd name="connsiteY13" fmla="*/ 1654896 h 3386383"/>
              <a:gd name="connsiteX14" fmla="*/ 241222 w 2038796"/>
              <a:gd name="connsiteY14" fmla="*/ 1727824 h 3386383"/>
              <a:gd name="connsiteX15" fmla="*/ 291710 w 2038796"/>
              <a:gd name="connsiteY15" fmla="*/ 1694165 h 3386383"/>
              <a:gd name="connsiteX16" fmla="*/ 336589 w 2038796"/>
              <a:gd name="connsiteY16" fmla="*/ 1750263 h 3386383"/>
              <a:gd name="connsiteX17" fmla="*/ 387077 w 2038796"/>
              <a:gd name="connsiteY17" fmla="*/ 3276133 h 3386383"/>
              <a:gd name="connsiteX18" fmla="*/ 448785 w 2038796"/>
              <a:gd name="connsiteY18" fmla="*/ 3248084 h 3386383"/>
              <a:gd name="connsiteX19" fmla="*/ 431956 w 2038796"/>
              <a:gd name="connsiteY19" fmla="*/ 2372953 h 3386383"/>
              <a:gd name="connsiteX20" fmla="*/ 482444 w 2038796"/>
              <a:gd name="connsiteY20" fmla="*/ 2384172 h 3386383"/>
              <a:gd name="connsiteX21" fmla="*/ 516103 w 2038796"/>
              <a:gd name="connsiteY21" fmla="*/ 3068570 h 3386383"/>
              <a:gd name="connsiteX22" fmla="*/ 583421 w 2038796"/>
              <a:gd name="connsiteY22" fmla="*/ 3074180 h 3386383"/>
              <a:gd name="connsiteX23" fmla="*/ 572201 w 2038796"/>
              <a:gd name="connsiteY23" fmla="*/ 2406612 h 3386383"/>
              <a:gd name="connsiteX24" fmla="*/ 964888 w 2038796"/>
              <a:gd name="connsiteY24" fmla="*/ 2412222 h 3386383"/>
              <a:gd name="connsiteX25" fmla="*/ 970498 w 2038796"/>
              <a:gd name="connsiteY25" fmla="*/ 2816128 h 3386383"/>
              <a:gd name="connsiteX26" fmla="*/ 1026596 w 2038796"/>
              <a:gd name="connsiteY26" fmla="*/ 2827348 h 3386383"/>
              <a:gd name="connsiteX27" fmla="*/ 1020986 w 2038796"/>
              <a:gd name="connsiteY27" fmla="*/ 3001252 h 3386383"/>
              <a:gd name="connsiteX28" fmla="*/ 1009767 w 2038796"/>
              <a:gd name="connsiteY28" fmla="*/ 3124668 h 3386383"/>
              <a:gd name="connsiteX29" fmla="*/ 1020986 w 2038796"/>
              <a:gd name="connsiteY29" fmla="*/ 3343451 h 3386383"/>
              <a:gd name="connsiteX30" fmla="*/ 1217330 w 2038796"/>
              <a:gd name="connsiteY30" fmla="*/ 3360280 h 3386383"/>
              <a:gd name="connsiteX31" fmla="*/ 1211720 w 2038796"/>
              <a:gd name="connsiteY31" fmla="*/ 3175157 h 3386383"/>
              <a:gd name="connsiteX32" fmla="*/ 1228549 w 2038796"/>
              <a:gd name="connsiteY32" fmla="*/ 3001253 h 3386383"/>
              <a:gd name="connsiteX33" fmla="*/ 1211720 w 2038796"/>
              <a:gd name="connsiteY33" fmla="*/ 2872226 h 3386383"/>
              <a:gd name="connsiteX34" fmla="*/ 1234159 w 2038796"/>
              <a:gd name="connsiteY34" fmla="*/ 2832958 h 3386383"/>
              <a:gd name="connsiteX35" fmla="*/ 1250988 w 2038796"/>
              <a:gd name="connsiteY35" fmla="*/ 2614175 h 3386383"/>
              <a:gd name="connsiteX36" fmla="*/ 1256599 w 2038796"/>
              <a:gd name="connsiteY36" fmla="*/ 2501979 h 3386383"/>
              <a:gd name="connsiteX37" fmla="*/ 1262209 w 2038796"/>
              <a:gd name="connsiteY37" fmla="*/ 2367343 h 3386383"/>
              <a:gd name="connsiteX38" fmla="*/ 1357574 w 2038796"/>
              <a:gd name="connsiteY38" fmla="*/ 2518809 h 3386383"/>
              <a:gd name="connsiteX39" fmla="*/ 1368794 w 2038796"/>
              <a:gd name="connsiteY39" fmla="*/ 3057351 h 3386383"/>
              <a:gd name="connsiteX40" fmla="*/ 1413673 w 2038796"/>
              <a:gd name="connsiteY40" fmla="*/ 3062960 h 3386383"/>
              <a:gd name="connsiteX41" fmla="*/ 1419283 w 2038796"/>
              <a:gd name="connsiteY41" fmla="*/ 2574906 h 3386383"/>
              <a:gd name="connsiteX42" fmla="*/ 1469772 w 2038796"/>
              <a:gd name="connsiteY42" fmla="*/ 2586126 h 3386383"/>
              <a:gd name="connsiteX43" fmla="*/ 1480991 w 2038796"/>
              <a:gd name="connsiteY43" fmla="*/ 3242474 h 3386383"/>
              <a:gd name="connsiteX44" fmla="*/ 1531479 w 2038796"/>
              <a:gd name="connsiteY44" fmla="*/ 3225645 h 3386383"/>
              <a:gd name="connsiteX45" fmla="*/ 1537090 w 2038796"/>
              <a:gd name="connsiteY45" fmla="*/ 2754420 h 3386383"/>
              <a:gd name="connsiteX46" fmla="*/ 1604407 w 2038796"/>
              <a:gd name="connsiteY46" fmla="*/ 2911495 h 3386383"/>
              <a:gd name="connsiteX47" fmla="*/ 1991484 w 2038796"/>
              <a:gd name="connsiteY47" fmla="*/ 2715151 h 3386383"/>
              <a:gd name="connsiteX48" fmla="*/ 1997094 w 2038796"/>
              <a:gd name="connsiteY48" fmla="*/ 2602955 h 3386383"/>
              <a:gd name="connsiteX49" fmla="*/ 1828800 w 2038796"/>
              <a:gd name="connsiteY49" fmla="*/ 2586126 h 3386383"/>
              <a:gd name="connsiteX50" fmla="*/ 1705383 w 2038796"/>
              <a:gd name="connsiteY50" fmla="*/ 2513198 h 3386383"/>
              <a:gd name="connsiteX51" fmla="*/ 1621237 w 2038796"/>
              <a:gd name="connsiteY51" fmla="*/ 2401002 h 3386383"/>
              <a:gd name="connsiteX52" fmla="*/ 1694164 w 2038796"/>
              <a:gd name="connsiteY52" fmla="*/ 2277586 h 3386383"/>
              <a:gd name="connsiteX53" fmla="*/ 1514650 w 2038796"/>
              <a:gd name="connsiteY53" fmla="*/ 1980266 h 3386383"/>
              <a:gd name="connsiteX54" fmla="*/ 1503430 w 2038796"/>
              <a:gd name="connsiteY54" fmla="*/ 1576359 h 3386383"/>
              <a:gd name="connsiteX55" fmla="*/ 1312696 w 2038796"/>
              <a:gd name="connsiteY55" fmla="*/ 1598797 h 3386383"/>
              <a:gd name="connsiteX56" fmla="*/ 1323916 w 2038796"/>
              <a:gd name="connsiteY56" fmla="*/ 1436114 h 3386383"/>
              <a:gd name="connsiteX57" fmla="*/ 1262208 w 2038796"/>
              <a:gd name="connsiteY57" fmla="*/ 1295869 h 3386383"/>
              <a:gd name="connsiteX58" fmla="*/ 1284648 w 2038796"/>
              <a:gd name="connsiteY58" fmla="*/ 1189282 h 3386383"/>
              <a:gd name="connsiteX59" fmla="*/ 1256599 w 2038796"/>
              <a:gd name="connsiteY59" fmla="*/ 1026597 h 3386383"/>
              <a:gd name="connsiteX60" fmla="*/ 1256599 w 2038796"/>
              <a:gd name="connsiteY60" fmla="*/ 830254 h 3386383"/>
              <a:gd name="connsiteX61" fmla="*/ 970498 w 2038796"/>
              <a:gd name="connsiteY61" fmla="*/ 661959 h 3386383"/>
              <a:gd name="connsiteX62" fmla="*/ 1015376 w 2038796"/>
              <a:gd name="connsiteY62" fmla="*/ 572202 h 3386383"/>
              <a:gd name="connsiteX63" fmla="*/ 1150012 w 2038796"/>
              <a:gd name="connsiteY63" fmla="*/ 431957 h 3386383"/>
              <a:gd name="connsiteX64" fmla="*/ 1166841 w 2038796"/>
              <a:gd name="connsiteY64" fmla="*/ 263662 h 3386383"/>
              <a:gd name="connsiteX65" fmla="*/ 1161232 w 2038796"/>
              <a:gd name="connsiteY65" fmla="*/ 145856 h 3386383"/>
              <a:gd name="connsiteX66" fmla="*/ 1093914 w 2038796"/>
              <a:gd name="connsiteY66" fmla="*/ 84149 h 3386383"/>
              <a:gd name="connsiteX67" fmla="*/ 987327 w 2038796"/>
              <a:gd name="connsiteY67" fmla="*/ 44880 h 3386383"/>
              <a:gd name="connsiteX68" fmla="*/ 869522 w 2038796"/>
              <a:gd name="connsiteY68" fmla="*/ 0 h 3386383"/>
              <a:gd name="connsiteX0" fmla="*/ 869522 w 2038796"/>
              <a:gd name="connsiteY0" fmla="*/ 0 h 3386383"/>
              <a:gd name="connsiteX1" fmla="*/ 779764 w 2038796"/>
              <a:gd name="connsiteY1" fmla="*/ 67319 h 3386383"/>
              <a:gd name="connsiteX2" fmla="*/ 751715 w 2038796"/>
              <a:gd name="connsiteY2" fmla="*/ 173905 h 3386383"/>
              <a:gd name="connsiteX3" fmla="*/ 656348 w 2038796"/>
              <a:gd name="connsiteY3" fmla="*/ 353419 h 3386383"/>
              <a:gd name="connsiteX4" fmla="*/ 656348 w 2038796"/>
              <a:gd name="connsiteY4" fmla="*/ 409517 h 3386383"/>
              <a:gd name="connsiteX5" fmla="*/ 678788 w 2038796"/>
              <a:gd name="connsiteY5" fmla="*/ 516105 h 3386383"/>
              <a:gd name="connsiteX6" fmla="*/ 488053 w 2038796"/>
              <a:gd name="connsiteY6" fmla="*/ 617081 h 3386383"/>
              <a:gd name="connsiteX7" fmla="*/ 280491 w 2038796"/>
              <a:gd name="connsiteY7" fmla="*/ 656349 h 3386383"/>
              <a:gd name="connsiteX8" fmla="*/ 218783 w 2038796"/>
              <a:gd name="connsiteY8" fmla="*/ 897571 h 3386383"/>
              <a:gd name="connsiteX9" fmla="*/ 168294 w 2038796"/>
              <a:gd name="connsiteY9" fmla="*/ 1032207 h 3386383"/>
              <a:gd name="connsiteX10" fmla="*/ 72927 w 2038796"/>
              <a:gd name="connsiteY10" fmla="*/ 1161233 h 3386383"/>
              <a:gd name="connsiteX11" fmla="*/ 0 w 2038796"/>
              <a:gd name="connsiteY11" fmla="*/ 1295868 h 3386383"/>
              <a:gd name="connsiteX12" fmla="*/ 134635 w 2038796"/>
              <a:gd name="connsiteY12" fmla="*/ 1654896 h 3386383"/>
              <a:gd name="connsiteX13" fmla="*/ 241222 w 2038796"/>
              <a:gd name="connsiteY13" fmla="*/ 1727824 h 3386383"/>
              <a:gd name="connsiteX14" fmla="*/ 291710 w 2038796"/>
              <a:gd name="connsiteY14" fmla="*/ 1694165 h 3386383"/>
              <a:gd name="connsiteX15" fmla="*/ 336589 w 2038796"/>
              <a:gd name="connsiteY15" fmla="*/ 1750263 h 3386383"/>
              <a:gd name="connsiteX16" fmla="*/ 387077 w 2038796"/>
              <a:gd name="connsiteY16" fmla="*/ 3276133 h 3386383"/>
              <a:gd name="connsiteX17" fmla="*/ 448785 w 2038796"/>
              <a:gd name="connsiteY17" fmla="*/ 3248084 h 3386383"/>
              <a:gd name="connsiteX18" fmla="*/ 431956 w 2038796"/>
              <a:gd name="connsiteY18" fmla="*/ 2372953 h 3386383"/>
              <a:gd name="connsiteX19" fmla="*/ 482444 w 2038796"/>
              <a:gd name="connsiteY19" fmla="*/ 2384172 h 3386383"/>
              <a:gd name="connsiteX20" fmla="*/ 516103 w 2038796"/>
              <a:gd name="connsiteY20" fmla="*/ 3068570 h 3386383"/>
              <a:gd name="connsiteX21" fmla="*/ 583421 w 2038796"/>
              <a:gd name="connsiteY21" fmla="*/ 3074180 h 3386383"/>
              <a:gd name="connsiteX22" fmla="*/ 572201 w 2038796"/>
              <a:gd name="connsiteY22" fmla="*/ 2406612 h 3386383"/>
              <a:gd name="connsiteX23" fmla="*/ 964888 w 2038796"/>
              <a:gd name="connsiteY23" fmla="*/ 2412222 h 3386383"/>
              <a:gd name="connsiteX24" fmla="*/ 970498 w 2038796"/>
              <a:gd name="connsiteY24" fmla="*/ 2816128 h 3386383"/>
              <a:gd name="connsiteX25" fmla="*/ 1026596 w 2038796"/>
              <a:gd name="connsiteY25" fmla="*/ 2827348 h 3386383"/>
              <a:gd name="connsiteX26" fmla="*/ 1020986 w 2038796"/>
              <a:gd name="connsiteY26" fmla="*/ 3001252 h 3386383"/>
              <a:gd name="connsiteX27" fmla="*/ 1009767 w 2038796"/>
              <a:gd name="connsiteY27" fmla="*/ 3124668 h 3386383"/>
              <a:gd name="connsiteX28" fmla="*/ 1020986 w 2038796"/>
              <a:gd name="connsiteY28" fmla="*/ 3343451 h 3386383"/>
              <a:gd name="connsiteX29" fmla="*/ 1217330 w 2038796"/>
              <a:gd name="connsiteY29" fmla="*/ 3360280 h 3386383"/>
              <a:gd name="connsiteX30" fmla="*/ 1211720 w 2038796"/>
              <a:gd name="connsiteY30" fmla="*/ 3175157 h 3386383"/>
              <a:gd name="connsiteX31" fmla="*/ 1228549 w 2038796"/>
              <a:gd name="connsiteY31" fmla="*/ 3001253 h 3386383"/>
              <a:gd name="connsiteX32" fmla="*/ 1211720 w 2038796"/>
              <a:gd name="connsiteY32" fmla="*/ 2872226 h 3386383"/>
              <a:gd name="connsiteX33" fmla="*/ 1234159 w 2038796"/>
              <a:gd name="connsiteY33" fmla="*/ 2832958 h 3386383"/>
              <a:gd name="connsiteX34" fmla="*/ 1250988 w 2038796"/>
              <a:gd name="connsiteY34" fmla="*/ 2614175 h 3386383"/>
              <a:gd name="connsiteX35" fmla="*/ 1256599 w 2038796"/>
              <a:gd name="connsiteY35" fmla="*/ 2501979 h 3386383"/>
              <a:gd name="connsiteX36" fmla="*/ 1262209 w 2038796"/>
              <a:gd name="connsiteY36" fmla="*/ 2367343 h 3386383"/>
              <a:gd name="connsiteX37" fmla="*/ 1357574 w 2038796"/>
              <a:gd name="connsiteY37" fmla="*/ 2518809 h 3386383"/>
              <a:gd name="connsiteX38" fmla="*/ 1368794 w 2038796"/>
              <a:gd name="connsiteY38" fmla="*/ 3057351 h 3386383"/>
              <a:gd name="connsiteX39" fmla="*/ 1413673 w 2038796"/>
              <a:gd name="connsiteY39" fmla="*/ 3062960 h 3386383"/>
              <a:gd name="connsiteX40" fmla="*/ 1419283 w 2038796"/>
              <a:gd name="connsiteY40" fmla="*/ 2574906 h 3386383"/>
              <a:gd name="connsiteX41" fmla="*/ 1469772 w 2038796"/>
              <a:gd name="connsiteY41" fmla="*/ 2586126 h 3386383"/>
              <a:gd name="connsiteX42" fmla="*/ 1480991 w 2038796"/>
              <a:gd name="connsiteY42" fmla="*/ 3242474 h 3386383"/>
              <a:gd name="connsiteX43" fmla="*/ 1531479 w 2038796"/>
              <a:gd name="connsiteY43" fmla="*/ 3225645 h 3386383"/>
              <a:gd name="connsiteX44" fmla="*/ 1537090 w 2038796"/>
              <a:gd name="connsiteY44" fmla="*/ 2754420 h 3386383"/>
              <a:gd name="connsiteX45" fmla="*/ 1604407 w 2038796"/>
              <a:gd name="connsiteY45" fmla="*/ 2911495 h 3386383"/>
              <a:gd name="connsiteX46" fmla="*/ 1991484 w 2038796"/>
              <a:gd name="connsiteY46" fmla="*/ 2715151 h 3386383"/>
              <a:gd name="connsiteX47" fmla="*/ 1997094 w 2038796"/>
              <a:gd name="connsiteY47" fmla="*/ 2602955 h 3386383"/>
              <a:gd name="connsiteX48" fmla="*/ 1828800 w 2038796"/>
              <a:gd name="connsiteY48" fmla="*/ 2586126 h 3386383"/>
              <a:gd name="connsiteX49" fmla="*/ 1705383 w 2038796"/>
              <a:gd name="connsiteY49" fmla="*/ 2513198 h 3386383"/>
              <a:gd name="connsiteX50" fmla="*/ 1621237 w 2038796"/>
              <a:gd name="connsiteY50" fmla="*/ 2401002 h 3386383"/>
              <a:gd name="connsiteX51" fmla="*/ 1694164 w 2038796"/>
              <a:gd name="connsiteY51" fmla="*/ 2277586 h 3386383"/>
              <a:gd name="connsiteX52" fmla="*/ 1514650 w 2038796"/>
              <a:gd name="connsiteY52" fmla="*/ 1980266 h 3386383"/>
              <a:gd name="connsiteX53" fmla="*/ 1503430 w 2038796"/>
              <a:gd name="connsiteY53" fmla="*/ 1576359 h 3386383"/>
              <a:gd name="connsiteX54" fmla="*/ 1312696 w 2038796"/>
              <a:gd name="connsiteY54" fmla="*/ 1598797 h 3386383"/>
              <a:gd name="connsiteX55" fmla="*/ 1323916 w 2038796"/>
              <a:gd name="connsiteY55" fmla="*/ 1436114 h 3386383"/>
              <a:gd name="connsiteX56" fmla="*/ 1262208 w 2038796"/>
              <a:gd name="connsiteY56" fmla="*/ 1295869 h 3386383"/>
              <a:gd name="connsiteX57" fmla="*/ 1284648 w 2038796"/>
              <a:gd name="connsiteY57" fmla="*/ 1189282 h 3386383"/>
              <a:gd name="connsiteX58" fmla="*/ 1256599 w 2038796"/>
              <a:gd name="connsiteY58" fmla="*/ 1026597 h 3386383"/>
              <a:gd name="connsiteX59" fmla="*/ 1256599 w 2038796"/>
              <a:gd name="connsiteY59" fmla="*/ 830254 h 3386383"/>
              <a:gd name="connsiteX60" fmla="*/ 970498 w 2038796"/>
              <a:gd name="connsiteY60" fmla="*/ 661959 h 3386383"/>
              <a:gd name="connsiteX61" fmla="*/ 1015376 w 2038796"/>
              <a:gd name="connsiteY61" fmla="*/ 572202 h 3386383"/>
              <a:gd name="connsiteX62" fmla="*/ 1150012 w 2038796"/>
              <a:gd name="connsiteY62" fmla="*/ 431957 h 3386383"/>
              <a:gd name="connsiteX63" fmla="*/ 1166841 w 2038796"/>
              <a:gd name="connsiteY63" fmla="*/ 263662 h 3386383"/>
              <a:gd name="connsiteX64" fmla="*/ 1161232 w 2038796"/>
              <a:gd name="connsiteY64" fmla="*/ 145856 h 3386383"/>
              <a:gd name="connsiteX65" fmla="*/ 1093914 w 2038796"/>
              <a:gd name="connsiteY65" fmla="*/ 84149 h 3386383"/>
              <a:gd name="connsiteX66" fmla="*/ 987327 w 2038796"/>
              <a:gd name="connsiteY66" fmla="*/ 44880 h 3386383"/>
              <a:gd name="connsiteX67" fmla="*/ 869522 w 2038796"/>
              <a:gd name="connsiteY67" fmla="*/ 0 h 3386383"/>
              <a:gd name="connsiteX0" fmla="*/ 869522 w 2038796"/>
              <a:gd name="connsiteY0" fmla="*/ 0 h 3386383"/>
              <a:gd name="connsiteX1" fmla="*/ 779764 w 2038796"/>
              <a:gd name="connsiteY1" fmla="*/ 67319 h 3386383"/>
              <a:gd name="connsiteX2" fmla="*/ 751715 w 2038796"/>
              <a:gd name="connsiteY2" fmla="*/ 173905 h 3386383"/>
              <a:gd name="connsiteX3" fmla="*/ 656348 w 2038796"/>
              <a:gd name="connsiteY3" fmla="*/ 353419 h 3386383"/>
              <a:gd name="connsiteX4" fmla="*/ 656348 w 2038796"/>
              <a:gd name="connsiteY4" fmla="*/ 409517 h 3386383"/>
              <a:gd name="connsiteX5" fmla="*/ 678788 w 2038796"/>
              <a:gd name="connsiteY5" fmla="*/ 516105 h 3386383"/>
              <a:gd name="connsiteX6" fmla="*/ 488053 w 2038796"/>
              <a:gd name="connsiteY6" fmla="*/ 617081 h 3386383"/>
              <a:gd name="connsiteX7" fmla="*/ 280491 w 2038796"/>
              <a:gd name="connsiteY7" fmla="*/ 673178 h 3386383"/>
              <a:gd name="connsiteX8" fmla="*/ 218783 w 2038796"/>
              <a:gd name="connsiteY8" fmla="*/ 897571 h 3386383"/>
              <a:gd name="connsiteX9" fmla="*/ 168294 w 2038796"/>
              <a:gd name="connsiteY9" fmla="*/ 1032207 h 3386383"/>
              <a:gd name="connsiteX10" fmla="*/ 72927 w 2038796"/>
              <a:gd name="connsiteY10" fmla="*/ 1161233 h 3386383"/>
              <a:gd name="connsiteX11" fmla="*/ 0 w 2038796"/>
              <a:gd name="connsiteY11" fmla="*/ 1295868 h 3386383"/>
              <a:gd name="connsiteX12" fmla="*/ 134635 w 2038796"/>
              <a:gd name="connsiteY12" fmla="*/ 1654896 h 3386383"/>
              <a:gd name="connsiteX13" fmla="*/ 241222 w 2038796"/>
              <a:gd name="connsiteY13" fmla="*/ 1727824 h 3386383"/>
              <a:gd name="connsiteX14" fmla="*/ 291710 w 2038796"/>
              <a:gd name="connsiteY14" fmla="*/ 1694165 h 3386383"/>
              <a:gd name="connsiteX15" fmla="*/ 336589 w 2038796"/>
              <a:gd name="connsiteY15" fmla="*/ 1750263 h 3386383"/>
              <a:gd name="connsiteX16" fmla="*/ 387077 w 2038796"/>
              <a:gd name="connsiteY16" fmla="*/ 3276133 h 3386383"/>
              <a:gd name="connsiteX17" fmla="*/ 448785 w 2038796"/>
              <a:gd name="connsiteY17" fmla="*/ 3248084 h 3386383"/>
              <a:gd name="connsiteX18" fmla="*/ 431956 w 2038796"/>
              <a:gd name="connsiteY18" fmla="*/ 2372953 h 3386383"/>
              <a:gd name="connsiteX19" fmla="*/ 482444 w 2038796"/>
              <a:gd name="connsiteY19" fmla="*/ 2384172 h 3386383"/>
              <a:gd name="connsiteX20" fmla="*/ 516103 w 2038796"/>
              <a:gd name="connsiteY20" fmla="*/ 3068570 h 3386383"/>
              <a:gd name="connsiteX21" fmla="*/ 583421 w 2038796"/>
              <a:gd name="connsiteY21" fmla="*/ 3074180 h 3386383"/>
              <a:gd name="connsiteX22" fmla="*/ 572201 w 2038796"/>
              <a:gd name="connsiteY22" fmla="*/ 2406612 h 3386383"/>
              <a:gd name="connsiteX23" fmla="*/ 964888 w 2038796"/>
              <a:gd name="connsiteY23" fmla="*/ 2412222 h 3386383"/>
              <a:gd name="connsiteX24" fmla="*/ 970498 w 2038796"/>
              <a:gd name="connsiteY24" fmla="*/ 2816128 h 3386383"/>
              <a:gd name="connsiteX25" fmla="*/ 1026596 w 2038796"/>
              <a:gd name="connsiteY25" fmla="*/ 2827348 h 3386383"/>
              <a:gd name="connsiteX26" fmla="*/ 1020986 w 2038796"/>
              <a:gd name="connsiteY26" fmla="*/ 3001252 h 3386383"/>
              <a:gd name="connsiteX27" fmla="*/ 1009767 w 2038796"/>
              <a:gd name="connsiteY27" fmla="*/ 3124668 h 3386383"/>
              <a:gd name="connsiteX28" fmla="*/ 1020986 w 2038796"/>
              <a:gd name="connsiteY28" fmla="*/ 3343451 h 3386383"/>
              <a:gd name="connsiteX29" fmla="*/ 1217330 w 2038796"/>
              <a:gd name="connsiteY29" fmla="*/ 3360280 h 3386383"/>
              <a:gd name="connsiteX30" fmla="*/ 1211720 w 2038796"/>
              <a:gd name="connsiteY30" fmla="*/ 3175157 h 3386383"/>
              <a:gd name="connsiteX31" fmla="*/ 1228549 w 2038796"/>
              <a:gd name="connsiteY31" fmla="*/ 3001253 h 3386383"/>
              <a:gd name="connsiteX32" fmla="*/ 1211720 w 2038796"/>
              <a:gd name="connsiteY32" fmla="*/ 2872226 h 3386383"/>
              <a:gd name="connsiteX33" fmla="*/ 1234159 w 2038796"/>
              <a:gd name="connsiteY33" fmla="*/ 2832958 h 3386383"/>
              <a:gd name="connsiteX34" fmla="*/ 1250988 w 2038796"/>
              <a:gd name="connsiteY34" fmla="*/ 2614175 h 3386383"/>
              <a:gd name="connsiteX35" fmla="*/ 1256599 w 2038796"/>
              <a:gd name="connsiteY35" fmla="*/ 2501979 h 3386383"/>
              <a:gd name="connsiteX36" fmla="*/ 1262209 w 2038796"/>
              <a:gd name="connsiteY36" fmla="*/ 2367343 h 3386383"/>
              <a:gd name="connsiteX37" fmla="*/ 1357574 w 2038796"/>
              <a:gd name="connsiteY37" fmla="*/ 2518809 h 3386383"/>
              <a:gd name="connsiteX38" fmla="*/ 1368794 w 2038796"/>
              <a:gd name="connsiteY38" fmla="*/ 3057351 h 3386383"/>
              <a:gd name="connsiteX39" fmla="*/ 1413673 w 2038796"/>
              <a:gd name="connsiteY39" fmla="*/ 3062960 h 3386383"/>
              <a:gd name="connsiteX40" fmla="*/ 1419283 w 2038796"/>
              <a:gd name="connsiteY40" fmla="*/ 2574906 h 3386383"/>
              <a:gd name="connsiteX41" fmla="*/ 1469772 w 2038796"/>
              <a:gd name="connsiteY41" fmla="*/ 2586126 h 3386383"/>
              <a:gd name="connsiteX42" fmla="*/ 1480991 w 2038796"/>
              <a:gd name="connsiteY42" fmla="*/ 3242474 h 3386383"/>
              <a:gd name="connsiteX43" fmla="*/ 1531479 w 2038796"/>
              <a:gd name="connsiteY43" fmla="*/ 3225645 h 3386383"/>
              <a:gd name="connsiteX44" fmla="*/ 1537090 w 2038796"/>
              <a:gd name="connsiteY44" fmla="*/ 2754420 h 3386383"/>
              <a:gd name="connsiteX45" fmla="*/ 1604407 w 2038796"/>
              <a:gd name="connsiteY45" fmla="*/ 2911495 h 3386383"/>
              <a:gd name="connsiteX46" fmla="*/ 1991484 w 2038796"/>
              <a:gd name="connsiteY46" fmla="*/ 2715151 h 3386383"/>
              <a:gd name="connsiteX47" fmla="*/ 1997094 w 2038796"/>
              <a:gd name="connsiteY47" fmla="*/ 2602955 h 3386383"/>
              <a:gd name="connsiteX48" fmla="*/ 1828800 w 2038796"/>
              <a:gd name="connsiteY48" fmla="*/ 2586126 h 3386383"/>
              <a:gd name="connsiteX49" fmla="*/ 1705383 w 2038796"/>
              <a:gd name="connsiteY49" fmla="*/ 2513198 h 3386383"/>
              <a:gd name="connsiteX50" fmla="*/ 1621237 w 2038796"/>
              <a:gd name="connsiteY50" fmla="*/ 2401002 h 3386383"/>
              <a:gd name="connsiteX51" fmla="*/ 1694164 w 2038796"/>
              <a:gd name="connsiteY51" fmla="*/ 2277586 h 3386383"/>
              <a:gd name="connsiteX52" fmla="*/ 1514650 w 2038796"/>
              <a:gd name="connsiteY52" fmla="*/ 1980266 h 3386383"/>
              <a:gd name="connsiteX53" fmla="*/ 1503430 w 2038796"/>
              <a:gd name="connsiteY53" fmla="*/ 1576359 h 3386383"/>
              <a:gd name="connsiteX54" fmla="*/ 1312696 w 2038796"/>
              <a:gd name="connsiteY54" fmla="*/ 1598797 h 3386383"/>
              <a:gd name="connsiteX55" fmla="*/ 1323916 w 2038796"/>
              <a:gd name="connsiteY55" fmla="*/ 1436114 h 3386383"/>
              <a:gd name="connsiteX56" fmla="*/ 1262208 w 2038796"/>
              <a:gd name="connsiteY56" fmla="*/ 1295869 h 3386383"/>
              <a:gd name="connsiteX57" fmla="*/ 1284648 w 2038796"/>
              <a:gd name="connsiteY57" fmla="*/ 1189282 h 3386383"/>
              <a:gd name="connsiteX58" fmla="*/ 1256599 w 2038796"/>
              <a:gd name="connsiteY58" fmla="*/ 1026597 h 3386383"/>
              <a:gd name="connsiteX59" fmla="*/ 1256599 w 2038796"/>
              <a:gd name="connsiteY59" fmla="*/ 830254 h 3386383"/>
              <a:gd name="connsiteX60" fmla="*/ 970498 w 2038796"/>
              <a:gd name="connsiteY60" fmla="*/ 661959 h 3386383"/>
              <a:gd name="connsiteX61" fmla="*/ 1015376 w 2038796"/>
              <a:gd name="connsiteY61" fmla="*/ 572202 h 3386383"/>
              <a:gd name="connsiteX62" fmla="*/ 1150012 w 2038796"/>
              <a:gd name="connsiteY62" fmla="*/ 431957 h 3386383"/>
              <a:gd name="connsiteX63" fmla="*/ 1166841 w 2038796"/>
              <a:gd name="connsiteY63" fmla="*/ 263662 h 3386383"/>
              <a:gd name="connsiteX64" fmla="*/ 1161232 w 2038796"/>
              <a:gd name="connsiteY64" fmla="*/ 145856 h 3386383"/>
              <a:gd name="connsiteX65" fmla="*/ 1093914 w 2038796"/>
              <a:gd name="connsiteY65" fmla="*/ 84149 h 3386383"/>
              <a:gd name="connsiteX66" fmla="*/ 987327 w 2038796"/>
              <a:gd name="connsiteY66" fmla="*/ 44880 h 3386383"/>
              <a:gd name="connsiteX67" fmla="*/ 869522 w 2038796"/>
              <a:gd name="connsiteY67" fmla="*/ 0 h 3386383"/>
              <a:gd name="connsiteX0" fmla="*/ 869522 w 2038796"/>
              <a:gd name="connsiteY0" fmla="*/ 0 h 3386383"/>
              <a:gd name="connsiteX1" fmla="*/ 779764 w 2038796"/>
              <a:gd name="connsiteY1" fmla="*/ 67319 h 3386383"/>
              <a:gd name="connsiteX2" fmla="*/ 751715 w 2038796"/>
              <a:gd name="connsiteY2" fmla="*/ 173905 h 3386383"/>
              <a:gd name="connsiteX3" fmla="*/ 656348 w 2038796"/>
              <a:gd name="connsiteY3" fmla="*/ 353419 h 3386383"/>
              <a:gd name="connsiteX4" fmla="*/ 656348 w 2038796"/>
              <a:gd name="connsiteY4" fmla="*/ 409517 h 3386383"/>
              <a:gd name="connsiteX5" fmla="*/ 678788 w 2038796"/>
              <a:gd name="connsiteY5" fmla="*/ 516105 h 3386383"/>
              <a:gd name="connsiteX6" fmla="*/ 488053 w 2038796"/>
              <a:gd name="connsiteY6" fmla="*/ 617081 h 3386383"/>
              <a:gd name="connsiteX7" fmla="*/ 280491 w 2038796"/>
              <a:gd name="connsiteY7" fmla="*/ 673178 h 3386383"/>
              <a:gd name="connsiteX8" fmla="*/ 218783 w 2038796"/>
              <a:gd name="connsiteY8" fmla="*/ 897571 h 3386383"/>
              <a:gd name="connsiteX9" fmla="*/ 168294 w 2038796"/>
              <a:gd name="connsiteY9" fmla="*/ 1032207 h 3386383"/>
              <a:gd name="connsiteX10" fmla="*/ 72927 w 2038796"/>
              <a:gd name="connsiteY10" fmla="*/ 1161233 h 3386383"/>
              <a:gd name="connsiteX11" fmla="*/ 0 w 2038796"/>
              <a:gd name="connsiteY11" fmla="*/ 1295868 h 3386383"/>
              <a:gd name="connsiteX12" fmla="*/ 134635 w 2038796"/>
              <a:gd name="connsiteY12" fmla="*/ 1654896 h 3386383"/>
              <a:gd name="connsiteX13" fmla="*/ 241222 w 2038796"/>
              <a:gd name="connsiteY13" fmla="*/ 1727824 h 3386383"/>
              <a:gd name="connsiteX14" fmla="*/ 291710 w 2038796"/>
              <a:gd name="connsiteY14" fmla="*/ 1694165 h 3386383"/>
              <a:gd name="connsiteX15" fmla="*/ 336589 w 2038796"/>
              <a:gd name="connsiteY15" fmla="*/ 1750263 h 3386383"/>
              <a:gd name="connsiteX16" fmla="*/ 387077 w 2038796"/>
              <a:gd name="connsiteY16" fmla="*/ 3276133 h 3386383"/>
              <a:gd name="connsiteX17" fmla="*/ 448785 w 2038796"/>
              <a:gd name="connsiteY17" fmla="*/ 3248084 h 3386383"/>
              <a:gd name="connsiteX18" fmla="*/ 431956 w 2038796"/>
              <a:gd name="connsiteY18" fmla="*/ 2372953 h 3386383"/>
              <a:gd name="connsiteX19" fmla="*/ 482444 w 2038796"/>
              <a:gd name="connsiteY19" fmla="*/ 2384172 h 3386383"/>
              <a:gd name="connsiteX20" fmla="*/ 516103 w 2038796"/>
              <a:gd name="connsiteY20" fmla="*/ 3068570 h 3386383"/>
              <a:gd name="connsiteX21" fmla="*/ 583421 w 2038796"/>
              <a:gd name="connsiteY21" fmla="*/ 3074180 h 3386383"/>
              <a:gd name="connsiteX22" fmla="*/ 572201 w 2038796"/>
              <a:gd name="connsiteY22" fmla="*/ 2406612 h 3386383"/>
              <a:gd name="connsiteX23" fmla="*/ 964888 w 2038796"/>
              <a:gd name="connsiteY23" fmla="*/ 2412222 h 3386383"/>
              <a:gd name="connsiteX24" fmla="*/ 970498 w 2038796"/>
              <a:gd name="connsiteY24" fmla="*/ 2816128 h 3386383"/>
              <a:gd name="connsiteX25" fmla="*/ 1026596 w 2038796"/>
              <a:gd name="connsiteY25" fmla="*/ 2827348 h 3386383"/>
              <a:gd name="connsiteX26" fmla="*/ 1020986 w 2038796"/>
              <a:gd name="connsiteY26" fmla="*/ 3001252 h 3386383"/>
              <a:gd name="connsiteX27" fmla="*/ 1009767 w 2038796"/>
              <a:gd name="connsiteY27" fmla="*/ 3124668 h 3386383"/>
              <a:gd name="connsiteX28" fmla="*/ 1020986 w 2038796"/>
              <a:gd name="connsiteY28" fmla="*/ 3343451 h 3386383"/>
              <a:gd name="connsiteX29" fmla="*/ 1217330 w 2038796"/>
              <a:gd name="connsiteY29" fmla="*/ 3360280 h 3386383"/>
              <a:gd name="connsiteX30" fmla="*/ 1211720 w 2038796"/>
              <a:gd name="connsiteY30" fmla="*/ 3175157 h 3386383"/>
              <a:gd name="connsiteX31" fmla="*/ 1228549 w 2038796"/>
              <a:gd name="connsiteY31" fmla="*/ 3001253 h 3386383"/>
              <a:gd name="connsiteX32" fmla="*/ 1211720 w 2038796"/>
              <a:gd name="connsiteY32" fmla="*/ 2872226 h 3386383"/>
              <a:gd name="connsiteX33" fmla="*/ 1234159 w 2038796"/>
              <a:gd name="connsiteY33" fmla="*/ 2832958 h 3386383"/>
              <a:gd name="connsiteX34" fmla="*/ 1250988 w 2038796"/>
              <a:gd name="connsiteY34" fmla="*/ 2614175 h 3386383"/>
              <a:gd name="connsiteX35" fmla="*/ 1256599 w 2038796"/>
              <a:gd name="connsiteY35" fmla="*/ 2501979 h 3386383"/>
              <a:gd name="connsiteX36" fmla="*/ 1262209 w 2038796"/>
              <a:gd name="connsiteY36" fmla="*/ 2367343 h 3386383"/>
              <a:gd name="connsiteX37" fmla="*/ 1357574 w 2038796"/>
              <a:gd name="connsiteY37" fmla="*/ 2518809 h 3386383"/>
              <a:gd name="connsiteX38" fmla="*/ 1368794 w 2038796"/>
              <a:gd name="connsiteY38" fmla="*/ 3057351 h 3386383"/>
              <a:gd name="connsiteX39" fmla="*/ 1413673 w 2038796"/>
              <a:gd name="connsiteY39" fmla="*/ 3062960 h 3386383"/>
              <a:gd name="connsiteX40" fmla="*/ 1419283 w 2038796"/>
              <a:gd name="connsiteY40" fmla="*/ 2574906 h 3386383"/>
              <a:gd name="connsiteX41" fmla="*/ 1469772 w 2038796"/>
              <a:gd name="connsiteY41" fmla="*/ 2586126 h 3386383"/>
              <a:gd name="connsiteX42" fmla="*/ 1480991 w 2038796"/>
              <a:gd name="connsiteY42" fmla="*/ 3242474 h 3386383"/>
              <a:gd name="connsiteX43" fmla="*/ 1531479 w 2038796"/>
              <a:gd name="connsiteY43" fmla="*/ 3225645 h 3386383"/>
              <a:gd name="connsiteX44" fmla="*/ 1537090 w 2038796"/>
              <a:gd name="connsiteY44" fmla="*/ 2754420 h 3386383"/>
              <a:gd name="connsiteX45" fmla="*/ 1604407 w 2038796"/>
              <a:gd name="connsiteY45" fmla="*/ 2911495 h 3386383"/>
              <a:gd name="connsiteX46" fmla="*/ 1991484 w 2038796"/>
              <a:gd name="connsiteY46" fmla="*/ 2715151 h 3386383"/>
              <a:gd name="connsiteX47" fmla="*/ 1997094 w 2038796"/>
              <a:gd name="connsiteY47" fmla="*/ 2602955 h 3386383"/>
              <a:gd name="connsiteX48" fmla="*/ 1828800 w 2038796"/>
              <a:gd name="connsiteY48" fmla="*/ 2586126 h 3386383"/>
              <a:gd name="connsiteX49" fmla="*/ 1705383 w 2038796"/>
              <a:gd name="connsiteY49" fmla="*/ 2513198 h 3386383"/>
              <a:gd name="connsiteX50" fmla="*/ 1621237 w 2038796"/>
              <a:gd name="connsiteY50" fmla="*/ 2401002 h 3386383"/>
              <a:gd name="connsiteX51" fmla="*/ 1694164 w 2038796"/>
              <a:gd name="connsiteY51" fmla="*/ 2277586 h 3386383"/>
              <a:gd name="connsiteX52" fmla="*/ 1514650 w 2038796"/>
              <a:gd name="connsiteY52" fmla="*/ 1980266 h 3386383"/>
              <a:gd name="connsiteX53" fmla="*/ 1503430 w 2038796"/>
              <a:gd name="connsiteY53" fmla="*/ 1576359 h 3386383"/>
              <a:gd name="connsiteX54" fmla="*/ 1312696 w 2038796"/>
              <a:gd name="connsiteY54" fmla="*/ 1598797 h 3386383"/>
              <a:gd name="connsiteX55" fmla="*/ 1323916 w 2038796"/>
              <a:gd name="connsiteY55" fmla="*/ 1436114 h 3386383"/>
              <a:gd name="connsiteX56" fmla="*/ 1262208 w 2038796"/>
              <a:gd name="connsiteY56" fmla="*/ 1295869 h 3386383"/>
              <a:gd name="connsiteX57" fmla="*/ 1284648 w 2038796"/>
              <a:gd name="connsiteY57" fmla="*/ 1189282 h 3386383"/>
              <a:gd name="connsiteX58" fmla="*/ 1256599 w 2038796"/>
              <a:gd name="connsiteY58" fmla="*/ 1026597 h 3386383"/>
              <a:gd name="connsiteX59" fmla="*/ 1256599 w 2038796"/>
              <a:gd name="connsiteY59" fmla="*/ 830254 h 3386383"/>
              <a:gd name="connsiteX60" fmla="*/ 970498 w 2038796"/>
              <a:gd name="connsiteY60" fmla="*/ 661959 h 3386383"/>
              <a:gd name="connsiteX61" fmla="*/ 1015376 w 2038796"/>
              <a:gd name="connsiteY61" fmla="*/ 572202 h 3386383"/>
              <a:gd name="connsiteX62" fmla="*/ 1150012 w 2038796"/>
              <a:gd name="connsiteY62" fmla="*/ 431957 h 3386383"/>
              <a:gd name="connsiteX63" fmla="*/ 1166841 w 2038796"/>
              <a:gd name="connsiteY63" fmla="*/ 263662 h 3386383"/>
              <a:gd name="connsiteX64" fmla="*/ 1161232 w 2038796"/>
              <a:gd name="connsiteY64" fmla="*/ 145856 h 3386383"/>
              <a:gd name="connsiteX65" fmla="*/ 1093914 w 2038796"/>
              <a:gd name="connsiteY65" fmla="*/ 84149 h 3386383"/>
              <a:gd name="connsiteX66" fmla="*/ 987327 w 2038796"/>
              <a:gd name="connsiteY66" fmla="*/ 44880 h 3386383"/>
              <a:gd name="connsiteX67" fmla="*/ 869522 w 2038796"/>
              <a:gd name="connsiteY67" fmla="*/ 0 h 3386383"/>
              <a:gd name="connsiteX0" fmla="*/ 869522 w 2038796"/>
              <a:gd name="connsiteY0" fmla="*/ 0 h 3386383"/>
              <a:gd name="connsiteX1" fmla="*/ 779764 w 2038796"/>
              <a:gd name="connsiteY1" fmla="*/ 67319 h 3386383"/>
              <a:gd name="connsiteX2" fmla="*/ 751715 w 2038796"/>
              <a:gd name="connsiteY2" fmla="*/ 173905 h 3386383"/>
              <a:gd name="connsiteX3" fmla="*/ 656348 w 2038796"/>
              <a:gd name="connsiteY3" fmla="*/ 409517 h 3386383"/>
              <a:gd name="connsiteX4" fmla="*/ 678788 w 2038796"/>
              <a:gd name="connsiteY4" fmla="*/ 516105 h 3386383"/>
              <a:gd name="connsiteX5" fmla="*/ 488053 w 2038796"/>
              <a:gd name="connsiteY5" fmla="*/ 617081 h 3386383"/>
              <a:gd name="connsiteX6" fmla="*/ 280491 w 2038796"/>
              <a:gd name="connsiteY6" fmla="*/ 673178 h 3386383"/>
              <a:gd name="connsiteX7" fmla="*/ 218783 w 2038796"/>
              <a:gd name="connsiteY7" fmla="*/ 897571 h 3386383"/>
              <a:gd name="connsiteX8" fmla="*/ 168294 w 2038796"/>
              <a:gd name="connsiteY8" fmla="*/ 1032207 h 3386383"/>
              <a:gd name="connsiteX9" fmla="*/ 72927 w 2038796"/>
              <a:gd name="connsiteY9" fmla="*/ 1161233 h 3386383"/>
              <a:gd name="connsiteX10" fmla="*/ 0 w 2038796"/>
              <a:gd name="connsiteY10" fmla="*/ 1295868 h 3386383"/>
              <a:gd name="connsiteX11" fmla="*/ 134635 w 2038796"/>
              <a:gd name="connsiteY11" fmla="*/ 1654896 h 3386383"/>
              <a:gd name="connsiteX12" fmla="*/ 241222 w 2038796"/>
              <a:gd name="connsiteY12" fmla="*/ 1727824 h 3386383"/>
              <a:gd name="connsiteX13" fmla="*/ 291710 w 2038796"/>
              <a:gd name="connsiteY13" fmla="*/ 1694165 h 3386383"/>
              <a:gd name="connsiteX14" fmla="*/ 336589 w 2038796"/>
              <a:gd name="connsiteY14" fmla="*/ 1750263 h 3386383"/>
              <a:gd name="connsiteX15" fmla="*/ 387077 w 2038796"/>
              <a:gd name="connsiteY15" fmla="*/ 3276133 h 3386383"/>
              <a:gd name="connsiteX16" fmla="*/ 448785 w 2038796"/>
              <a:gd name="connsiteY16" fmla="*/ 3248084 h 3386383"/>
              <a:gd name="connsiteX17" fmla="*/ 431956 w 2038796"/>
              <a:gd name="connsiteY17" fmla="*/ 2372953 h 3386383"/>
              <a:gd name="connsiteX18" fmla="*/ 482444 w 2038796"/>
              <a:gd name="connsiteY18" fmla="*/ 2384172 h 3386383"/>
              <a:gd name="connsiteX19" fmla="*/ 516103 w 2038796"/>
              <a:gd name="connsiteY19" fmla="*/ 3068570 h 3386383"/>
              <a:gd name="connsiteX20" fmla="*/ 583421 w 2038796"/>
              <a:gd name="connsiteY20" fmla="*/ 3074180 h 3386383"/>
              <a:gd name="connsiteX21" fmla="*/ 572201 w 2038796"/>
              <a:gd name="connsiteY21" fmla="*/ 2406612 h 3386383"/>
              <a:gd name="connsiteX22" fmla="*/ 964888 w 2038796"/>
              <a:gd name="connsiteY22" fmla="*/ 2412222 h 3386383"/>
              <a:gd name="connsiteX23" fmla="*/ 970498 w 2038796"/>
              <a:gd name="connsiteY23" fmla="*/ 2816128 h 3386383"/>
              <a:gd name="connsiteX24" fmla="*/ 1026596 w 2038796"/>
              <a:gd name="connsiteY24" fmla="*/ 2827348 h 3386383"/>
              <a:gd name="connsiteX25" fmla="*/ 1020986 w 2038796"/>
              <a:gd name="connsiteY25" fmla="*/ 3001252 h 3386383"/>
              <a:gd name="connsiteX26" fmla="*/ 1009767 w 2038796"/>
              <a:gd name="connsiteY26" fmla="*/ 3124668 h 3386383"/>
              <a:gd name="connsiteX27" fmla="*/ 1020986 w 2038796"/>
              <a:gd name="connsiteY27" fmla="*/ 3343451 h 3386383"/>
              <a:gd name="connsiteX28" fmla="*/ 1217330 w 2038796"/>
              <a:gd name="connsiteY28" fmla="*/ 3360280 h 3386383"/>
              <a:gd name="connsiteX29" fmla="*/ 1211720 w 2038796"/>
              <a:gd name="connsiteY29" fmla="*/ 3175157 h 3386383"/>
              <a:gd name="connsiteX30" fmla="*/ 1228549 w 2038796"/>
              <a:gd name="connsiteY30" fmla="*/ 3001253 h 3386383"/>
              <a:gd name="connsiteX31" fmla="*/ 1211720 w 2038796"/>
              <a:gd name="connsiteY31" fmla="*/ 2872226 h 3386383"/>
              <a:gd name="connsiteX32" fmla="*/ 1234159 w 2038796"/>
              <a:gd name="connsiteY32" fmla="*/ 2832958 h 3386383"/>
              <a:gd name="connsiteX33" fmla="*/ 1250988 w 2038796"/>
              <a:gd name="connsiteY33" fmla="*/ 2614175 h 3386383"/>
              <a:gd name="connsiteX34" fmla="*/ 1256599 w 2038796"/>
              <a:gd name="connsiteY34" fmla="*/ 2501979 h 3386383"/>
              <a:gd name="connsiteX35" fmla="*/ 1262209 w 2038796"/>
              <a:gd name="connsiteY35" fmla="*/ 2367343 h 3386383"/>
              <a:gd name="connsiteX36" fmla="*/ 1357574 w 2038796"/>
              <a:gd name="connsiteY36" fmla="*/ 2518809 h 3386383"/>
              <a:gd name="connsiteX37" fmla="*/ 1368794 w 2038796"/>
              <a:gd name="connsiteY37" fmla="*/ 3057351 h 3386383"/>
              <a:gd name="connsiteX38" fmla="*/ 1413673 w 2038796"/>
              <a:gd name="connsiteY38" fmla="*/ 3062960 h 3386383"/>
              <a:gd name="connsiteX39" fmla="*/ 1419283 w 2038796"/>
              <a:gd name="connsiteY39" fmla="*/ 2574906 h 3386383"/>
              <a:gd name="connsiteX40" fmla="*/ 1469772 w 2038796"/>
              <a:gd name="connsiteY40" fmla="*/ 2586126 h 3386383"/>
              <a:gd name="connsiteX41" fmla="*/ 1480991 w 2038796"/>
              <a:gd name="connsiteY41" fmla="*/ 3242474 h 3386383"/>
              <a:gd name="connsiteX42" fmla="*/ 1531479 w 2038796"/>
              <a:gd name="connsiteY42" fmla="*/ 3225645 h 3386383"/>
              <a:gd name="connsiteX43" fmla="*/ 1537090 w 2038796"/>
              <a:gd name="connsiteY43" fmla="*/ 2754420 h 3386383"/>
              <a:gd name="connsiteX44" fmla="*/ 1604407 w 2038796"/>
              <a:gd name="connsiteY44" fmla="*/ 2911495 h 3386383"/>
              <a:gd name="connsiteX45" fmla="*/ 1991484 w 2038796"/>
              <a:gd name="connsiteY45" fmla="*/ 2715151 h 3386383"/>
              <a:gd name="connsiteX46" fmla="*/ 1997094 w 2038796"/>
              <a:gd name="connsiteY46" fmla="*/ 2602955 h 3386383"/>
              <a:gd name="connsiteX47" fmla="*/ 1828800 w 2038796"/>
              <a:gd name="connsiteY47" fmla="*/ 2586126 h 3386383"/>
              <a:gd name="connsiteX48" fmla="*/ 1705383 w 2038796"/>
              <a:gd name="connsiteY48" fmla="*/ 2513198 h 3386383"/>
              <a:gd name="connsiteX49" fmla="*/ 1621237 w 2038796"/>
              <a:gd name="connsiteY49" fmla="*/ 2401002 h 3386383"/>
              <a:gd name="connsiteX50" fmla="*/ 1694164 w 2038796"/>
              <a:gd name="connsiteY50" fmla="*/ 2277586 h 3386383"/>
              <a:gd name="connsiteX51" fmla="*/ 1514650 w 2038796"/>
              <a:gd name="connsiteY51" fmla="*/ 1980266 h 3386383"/>
              <a:gd name="connsiteX52" fmla="*/ 1503430 w 2038796"/>
              <a:gd name="connsiteY52" fmla="*/ 1576359 h 3386383"/>
              <a:gd name="connsiteX53" fmla="*/ 1312696 w 2038796"/>
              <a:gd name="connsiteY53" fmla="*/ 1598797 h 3386383"/>
              <a:gd name="connsiteX54" fmla="*/ 1323916 w 2038796"/>
              <a:gd name="connsiteY54" fmla="*/ 1436114 h 3386383"/>
              <a:gd name="connsiteX55" fmla="*/ 1262208 w 2038796"/>
              <a:gd name="connsiteY55" fmla="*/ 1295869 h 3386383"/>
              <a:gd name="connsiteX56" fmla="*/ 1284648 w 2038796"/>
              <a:gd name="connsiteY56" fmla="*/ 1189282 h 3386383"/>
              <a:gd name="connsiteX57" fmla="*/ 1256599 w 2038796"/>
              <a:gd name="connsiteY57" fmla="*/ 1026597 h 3386383"/>
              <a:gd name="connsiteX58" fmla="*/ 1256599 w 2038796"/>
              <a:gd name="connsiteY58" fmla="*/ 830254 h 3386383"/>
              <a:gd name="connsiteX59" fmla="*/ 970498 w 2038796"/>
              <a:gd name="connsiteY59" fmla="*/ 661959 h 3386383"/>
              <a:gd name="connsiteX60" fmla="*/ 1015376 w 2038796"/>
              <a:gd name="connsiteY60" fmla="*/ 572202 h 3386383"/>
              <a:gd name="connsiteX61" fmla="*/ 1150012 w 2038796"/>
              <a:gd name="connsiteY61" fmla="*/ 431957 h 3386383"/>
              <a:gd name="connsiteX62" fmla="*/ 1166841 w 2038796"/>
              <a:gd name="connsiteY62" fmla="*/ 263662 h 3386383"/>
              <a:gd name="connsiteX63" fmla="*/ 1161232 w 2038796"/>
              <a:gd name="connsiteY63" fmla="*/ 145856 h 3386383"/>
              <a:gd name="connsiteX64" fmla="*/ 1093914 w 2038796"/>
              <a:gd name="connsiteY64" fmla="*/ 84149 h 3386383"/>
              <a:gd name="connsiteX65" fmla="*/ 987327 w 2038796"/>
              <a:gd name="connsiteY65" fmla="*/ 44880 h 3386383"/>
              <a:gd name="connsiteX66" fmla="*/ 869522 w 2038796"/>
              <a:gd name="connsiteY66" fmla="*/ 0 h 3386383"/>
              <a:gd name="connsiteX0" fmla="*/ 869522 w 2038796"/>
              <a:gd name="connsiteY0" fmla="*/ 0 h 3386383"/>
              <a:gd name="connsiteX1" fmla="*/ 779764 w 2038796"/>
              <a:gd name="connsiteY1" fmla="*/ 67319 h 3386383"/>
              <a:gd name="connsiteX2" fmla="*/ 751715 w 2038796"/>
              <a:gd name="connsiteY2" fmla="*/ 173905 h 3386383"/>
              <a:gd name="connsiteX3" fmla="*/ 690007 w 2038796"/>
              <a:gd name="connsiteY3" fmla="*/ 409517 h 3386383"/>
              <a:gd name="connsiteX4" fmla="*/ 678788 w 2038796"/>
              <a:gd name="connsiteY4" fmla="*/ 516105 h 3386383"/>
              <a:gd name="connsiteX5" fmla="*/ 488053 w 2038796"/>
              <a:gd name="connsiteY5" fmla="*/ 617081 h 3386383"/>
              <a:gd name="connsiteX6" fmla="*/ 280491 w 2038796"/>
              <a:gd name="connsiteY6" fmla="*/ 673178 h 3386383"/>
              <a:gd name="connsiteX7" fmla="*/ 218783 w 2038796"/>
              <a:gd name="connsiteY7" fmla="*/ 897571 h 3386383"/>
              <a:gd name="connsiteX8" fmla="*/ 168294 w 2038796"/>
              <a:gd name="connsiteY8" fmla="*/ 1032207 h 3386383"/>
              <a:gd name="connsiteX9" fmla="*/ 72927 w 2038796"/>
              <a:gd name="connsiteY9" fmla="*/ 1161233 h 3386383"/>
              <a:gd name="connsiteX10" fmla="*/ 0 w 2038796"/>
              <a:gd name="connsiteY10" fmla="*/ 1295868 h 3386383"/>
              <a:gd name="connsiteX11" fmla="*/ 134635 w 2038796"/>
              <a:gd name="connsiteY11" fmla="*/ 1654896 h 3386383"/>
              <a:gd name="connsiteX12" fmla="*/ 241222 w 2038796"/>
              <a:gd name="connsiteY12" fmla="*/ 1727824 h 3386383"/>
              <a:gd name="connsiteX13" fmla="*/ 291710 w 2038796"/>
              <a:gd name="connsiteY13" fmla="*/ 1694165 h 3386383"/>
              <a:gd name="connsiteX14" fmla="*/ 336589 w 2038796"/>
              <a:gd name="connsiteY14" fmla="*/ 1750263 h 3386383"/>
              <a:gd name="connsiteX15" fmla="*/ 387077 w 2038796"/>
              <a:gd name="connsiteY15" fmla="*/ 3276133 h 3386383"/>
              <a:gd name="connsiteX16" fmla="*/ 448785 w 2038796"/>
              <a:gd name="connsiteY16" fmla="*/ 3248084 h 3386383"/>
              <a:gd name="connsiteX17" fmla="*/ 431956 w 2038796"/>
              <a:gd name="connsiteY17" fmla="*/ 2372953 h 3386383"/>
              <a:gd name="connsiteX18" fmla="*/ 482444 w 2038796"/>
              <a:gd name="connsiteY18" fmla="*/ 2384172 h 3386383"/>
              <a:gd name="connsiteX19" fmla="*/ 516103 w 2038796"/>
              <a:gd name="connsiteY19" fmla="*/ 3068570 h 3386383"/>
              <a:gd name="connsiteX20" fmla="*/ 583421 w 2038796"/>
              <a:gd name="connsiteY20" fmla="*/ 3074180 h 3386383"/>
              <a:gd name="connsiteX21" fmla="*/ 572201 w 2038796"/>
              <a:gd name="connsiteY21" fmla="*/ 2406612 h 3386383"/>
              <a:gd name="connsiteX22" fmla="*/ 964888 w 2038796"/>
              <a:gd name="connsiteY22" fmla="*/ 2412222 h 3386383"/>
              <a:gd name="connsiteX23" fmla="*/ 970498 w 2038796"/>
              <a:gd name="connsiteY23" fmla="*/ 2816128 h 3386383"/>
              <a:gd name="connsiteX24" fmla="*/ 1026596 w 2038796"/>
              <a:gd name="connsiteY24" fmla="*/ 2827348 h 3386383"/>
              <a:gd name="connsiteX25" fmla="*/ 1020986 w 2038796"/>
              <a:gd name="connsiteY25" fmla="*/ 3001252 h 3386383"/>
              <a:gd name="connsiteX26" fmla="*/ 1009767 w 2038796"/>
              <a:gd name="connsiteY26" fmla="*/ 3124668 h 3386383"/>
              <a:gd name="connsiteX27" fmla="*/ 1020986 w 2038796"/>
              <a:gd name="connsiteY27" fmla="*/ 3343451 h 3386383"/>
              <a:gd name="connsiteX28" fmla="*/ 1217330 w 2038796"/>
              <a:gd name="connsiteY28" fmla="*/ 3360280 h 3386383"/>
              <a:gd name="connsiteX29" fmla="*/ 1211720 w 2038796"/>
              <a:gd name="connsiteY29" fmla="*/ 3175157 h 3386383"/>
              <a:gd name="connsiteX30" fmla="*/ 1228549 w 2038796"/>
              <a:gd name="connsiteY30" fmla="*/ 3001253 h 3386383"/>
              <a:gd name="connsiteX31" fmla="*/ 1211720 w 2038796"/>
              <a:gd name="connsiteY31" fmla="*/ 2872226 h 3386383"/>
              <a:gd name="connsiteX32" fmla="*/ 1234159 w 2038796"/>
              <a:gd name="connsiteY32" fmla="*/ 2832958 h 3386383"/>
              <a:gd name="connsiteX33" fmla="*/ 1250988 w 2038796"/>
              <a:gd name="connsiteY33" fmla="*/ 2614175 h 3386383"/>
              <a:gd name="connsiteX34" fmla="*/ 1256599 w 2038796"/>
              <a:gd name="connsiteY34" fmla="*/ 2501979 h 3386383"/>
              <a:gd name="connsiteX35" fmla="*/ 1262209 w 2038796"/>
              <a:gd name="connsiteY35" fmla="*/ 2367343 h 3386383"/>
              <a:gd name="connsiteX36" fmla="*/ 1357574 w 2038796"/>
              <a:gd name="connsiteY36" fmla="*/ 2518809 h 3386383"/>
              <a:gd name="connsiteX37" fmla="*/ 1368794 w 2038796"/>
              <a:gd name="connsiteY37" fmla="*/ 3057351 h 3386383"/>
              <a:gd name="connsiteX38" fmla="*/ 1413673 w 2038796"/>
              <a:gd name="connsiteY38" fmla="*/ 3062960 h 3386383"/>
              <a:gd name="connsiteX39" fmla="*/ 1419283 w 2038796"/>
              <a:gd name="connsiteY39" fmla="*/ 2574906 h 3386383"/>
              <a:gd name="connsiteX40" fmla="*/ 1469772 w 2038796"/>
              <a:gd name="connsiteY40" fmla="*/ 2586126 h 3386383"/>
              <a:gd name="connsiteX41" fmla="*/ 1480991 w 2038796"/>
              <a:gd name="connsiteY41" fmla="*/ 3242474 h 3386383"/>
              <a:gd name="connsiteX42" fmla="*/ 1531479 w 2038796"/>
              <a:gd name="connsiteY42" fmla="*/ 3225645 h 3386383"/>
              <a:gd name="connsiteX43" fmla="*/ 1537090 w 2038796"/>
              <a:gd name="connsiteY43" fmla="*/ 2754420 h 3386383"/>
              <a:gd name="connsiteX44" fmla="*/ 1604407 w 2038796"/>
              <a:gd name="connsiteY44" fmla="*/ 2911495 h 3386383"/>
              <a:gd name="connsiteX45" fmla="*/ 1991484 w 2038796"/>
              <a:gd name="connsiteY45" fmla="*/ 2715151 h 3386383"/>
              <a:gd name="connsiteX46" fmla="*/ 1997094 w 2038796"/>
              <a:gd name="connsiteY46" fmla="*/ 2602955 h 3386383"/>
              <a:gd name="connsiteX47" fmla="*/ 1828800 w 2038796"/>
              <a:gd name="connsiteY47" fmla="*/ 2586126 h 3386383"/>
              <a:gd name="connsiteX48" fmla="*/ 1705383 w 2038796"/>
              <a:gd name="connsiteY48" fmla="*/ 2513198 h 3386383"/>
              <a:gd name="connsiteX49" fmla="*/ 1621237 w 2038796"/>
              <a:gd name="connsiteY49" fmla="*/ 2401002 h 3386383"/>
              <a:gd name="connsiteX50" fmla="*/ 1694164 w 2038796"/>
              <a:gd name="connsiteY50" fmla="*/ 2277586 h 3386383"/>
              <a:gd name="connsiteX51" fmla="*/ 1514650 w 2038796"/>
              <a:gd name="connsiteY51" fmla="*/ 1980266 h 3386383"/>
              <a:gd name="connsiteX52" fmla="*/ 1503430 w 2038796"/>
              <a:gd name="connsiteY52" fmla="*/ 1576359 h 3386383"/>
              <a:gd name="connsiteX53" fmla="*/ 1312696 w 2038796"/>
              <a:gd name="connsiteY53" fmla="*/ 1598797 h 3386383"/>
              <a:gd name="connsiteX54" fmla="*/ 1323916 w 2038796"/>
              <a:gd name="connsiteY54" fmla="*/ 1436114 h 3386383"/>
              <a:gd name="connsiteX55" fmla="*/ 1262208 w 2038796"/>
              <a:gd name="connsiteY55" fmla="*/ 1295869 h 3386383"/>
              <a:gd name="connsiteX56" fmla="*/ 1284648 w 2038796"/>
              <a:gd name="connsiteY56" fmla="*/ 1189282 h 3386383"/>
              <a:gd name="connsiteX57" fmla="*/ 1256599 w 2038796"/>
              <a:gd name="connsiteY57" fmla="*/ 1026597 h 3386383"/>
              <a:gd name="connsiteX58" fmla="*/ 1256599 w 2038796"/>
              <a:gd name="connsiteY58" fmla="*/ 830254 h 3386383"/>
              <a:gd name="connsiteX59" fmla="*/ 970498 w 2038796"/>
              <a:gd name="connsiteY59" fmla="*/ 661959 h 3386383"/>
              <a:gd name="connsiteX60" fmla="*/ 1015376 w 2038796"/>
              <a:gd name="connsiteY60" fmla="*/ 572202 h 3386383"/>
              <a:gd name="connsiteX61" fmla="*/ 1150012 w 2038796"/>
              <a:gd name="connsiteY61" fmla="*/ 431957 h 3386383"/>
              <a:gd name="connsiteX62" fmla="*/ 1166841 w 2038796"/>
              <a:gd name="connsiteY62" fmla="*/ 263662 h 3386383"/>
              <a:gd name="connsiteX63" fmla="*/ 1161232 w 2038796"/>
              <a:gd name="connsiteY63" fmla="*/ 145856 h 3386383"/>
              <a:gd name="connsiteX64" fmla="*/ 1093914 w 2038796"/>
              <a:gd name="connsiteY64" fmla="*/ 84149 h 3386383"/>
              <a:gd name="connsiteX65" fmla="*/ 987327 w 2038796"/>
              <a:gd name="connsiteY65" fmla="*/ 44880 h 3386383"/>
              <a:gd name="connsiteX66" fmla="*/ 869522 w 2038796"/>
              <a:gd name="connsiteY66" fmla="*/ 0 h 3386383"/>
              <a:gd name="connsiteX0" fmla="*/ 869522 w 2038796"/>
              <a:gd name="connsiteY0" fmla="*/ 0 h 3386383"/>
              <a:gd name="connsiteX1" fmla="*/ 779764 w 2038796"/>
              <a:gd name="connsiteY1" fmla="*/ 67319 h 3386383"/>
              <a:gd name="connsiteX2" fmla="*/ 751715 w 2038796"/>
              <a:gd name="connsiteY2" fmla="*/ 173905 h 3386383"/>
              <a:gd name="connsiteX3" fmla="*/ 690007 w 2038796"/>
              <a:gd name="connsiteY3" fmla="*/ 409517 h 3386383"/>
              <a:gd name="connsiteX4" fmla="*/ 678788 w 2038796"/>
              <a:gd name="connsiteY4" fmla="*/ 516105 h 3386383"/>
              <a:gd name="connsiteX5" fmla="*/ 488053 w 2038796"/>
              <a:gd name="connsiteY5" fmla="*/ 617081 h 3386383"/>
              <a:gd name="connsiteX6" fmla="*/ 280491 w 2038796"/>
              <a:gd name="connsiteY6" fmla="*/ 673178 h 3386383"/>
              <a:gd name="connsiteX7" fmla="*/ 218783 w 2038796"/>
              <a:gd name="connsiteY7" fmla="*/ 897571 h 3386383"/>
              <a:gd name="connsiteX8" fmla="*/ 168294 w 2038796"/>
              <a:gd name="connsiteY8" fmla="*/ 1032207 h 3386383"/>
              <a:gd name="connsiteX9" fmla="*/ 72927 w 2038796"/>
              <a:gd name="connsiteY9" fmla="*/ 1161233 h 3386383"/>
              <a:gd name="connsiteX10" fmla="*/ 0 w 2038796"/>
              <a:gd name="connsiteY10" fmla="*/ 1295868 h 3386383"/>
              <a:gd name="connsiteX11" fmla="*/ 134635 w 2038796"/>
              <a:gd name="connsiteY11" fmla="*/ 1654896 h 3386383"/>
              <a:gd name="connsiteX12" fmla="*/ 241222 w 2038796"/>
              <a:gd name="connsiteY12" fmla="*/ 1727824 h 3386383"/>
              <a:gd name="connsiteX13" fmla="*/ 291710 w 2038796"/>
              <a:gd name="connsiteY13" fmla="*/ 1694165 h 3386383"/>
              <a:gd name="connsiteX14" fmla="*/ 336589 w 2038796"/>
              <a:gd name="connsiteY14" fmla="*/ 1750263 h 3386383"/>
              <a:gd name="connsiteX15" fmla="*/ 387077 w 2038796"/>
              <a:gd name="connsiteY15" fmla="*/ 3276133 h 3386383"/>
              <a:gd name="connsiteX16" fmla="*/ 448785 w 2038796"/>
              <a:gd name="connsiteY16" fmla="*/ 3248084 h 3386383"/>
              <a:gd name="connsiteX17" fmla="*/ 431956 w 2038796"/>
              <a:gd name="connsiteY17" fmla="*/ 2372953 h 3386383"/>
              <a:gd name="connsiteX18" fmla="*/ 482444 w 2038796"/>
              <a:gd name="connsiteY18" fmla="*/ 2384172 h 3386383"/>
              <a:gd name="connsiteX19" fmla="*/ 516103 w 2038796"/>
              <a:gd name="connsiteY19" fmla="*/ 3068570 h 3386383"/>
              <a:gd name="connsiteX20" fmla="*/ 583421 w 2038796"/>
              <a:gd name="connsiteY20" fmla="*/ 3074180 h 3386383"/>
              <a:gd name="connsiteX21" fmla="*/ 572201 w 2038796"/>
              <a:gd name="connsiteY21" fmla="*/ 2406612 h 3386383"/>
              <a:gd name="connsiteX22" fmla="*/ 964888 w 2038796"/>
              <a:gd name="connsiteY22" fmla="*/ 2412222 h 3386383"/>
              <a:gd name="connsiteX23" fmla="*/ 970498 w 2038796"/>
              <a:gd name="connsiteY23" fmla="*/ 2816128 h 3386383"/>
              <a:gd name="connsiteX24" fmla="*/ 1026596 w 2038796"/>
              <a:gd name="connsiteY24" fmla="*/ 2827348 h 3386383"/>
              <a:gd name="connsiteX25" fmla="*/ 1020986 w 2038796"/>
              <a:gd name="connsiteY25" fmla="*/ 3001252 h 3386383"/>
              <a:gd name="connsiteX26" fmla="*/ 1009767 w 2038796"/>
              <a:gd name="connsiteY26" fmla="*/ 3124668 h 3386383"/>
              <a:gd name="connsiteX27" fmla="*/ 1020986 w 2038796"/>
              <a:gd name="connsiteY27" fmla="*/ 3343451 h 3386383"/>
              <a:gd name="connsiteX28" fmla="*/ 1217330 w 2038796"/>
              <a:gd name="connsiteY28" fmla="*/ 3360280 h 3386383"/>
              <a:gd name="connsiteX29" fmla="*/ 1211720 w 2038796"/>
              <a:gd name="connsiteY29" fmla="*/ 3175157 h 3386383"/>
              <a:gd name="connsiteX30" fmla="*/ 1228549 w 2038796"/>
              <a:gd name="connsiteY30" fmla="*/ 3001253 h 3386383"/>
              <a:gd name="connsiteX31" fmla="*/ 1211720 w 2038796"/>
              <a:gd name="connsiteY31" fmla="*/ 2872226 h 3386383"/>
              <a:gd name="connsiteX32" fmla="*/ 1234159 w 2038796"/>
              <a:gd name="connsiteY32" fmla="*/ 2832958 h 3386383"/>
              <a:gd name="connsiteX33" fmla="*/ 1250988 w 2038796"/>
              <a:gd name="connsiteY33" fmla="*/ 2614175 h 3386383"/>
              <a:gd name="connsiteX34" fmla="*/ 1256599 w 2038796"/>
              <a:gd name="connsiteY34" fmla="*/ 2501979 h 3386383"/>
              <a:gd name="connsiteX35" fmla="*/ 1262209 w 2038796"/>
              <a:gd name="connsiteY35" fmla="*/ 2367343 h 3386383"/>
              <a:gd name="connsiteX36" fmla="*/ 1357574 w 2038796"/>
              <a:gd name="connsiteY36" fmla="*/ 2518809 h 3386383"/>
              <a:gd name="connsiteX37" fmla="*/ 1368794 w 2038796"/>
              <a:gd name="connsiteY37" fmla="*/ 3057351 h 3386383"/>
              <a:gd name="connsiteX38" fmla="*/ 1413673 w 2038796"/>
              <a:gd name="connsiteY38" fmla="*/ 3062960 h 3386383"/>
              <a:gd name="connsiteX39" fmla="*/ 1419283 w 2038796"/>
              <a:gd name="connsiteY39" fmla="*/ 2574906 h 3386383"/>
              <a:gd name="connsiteX40" fmla="*/ 1469772 w 2038796"/>
              <a:gd name="connsiteY40" fmla="*/ 2586126 h 3386383"/>
              <a:gd name="connsiteX41" fmla="*/ 1480991 w 2038796"/>
              <a:gd name="connsiteY41" fmla="*/ 3242474 h 3386383"/>
              <a:gd name="connsiteX42" fmla="*/ 1531479 w 2038796"/>
              <a:gd name="connsiteY42" fmla="*/ 3225645 h 3386383"/>
              <a:gd name="connsiteX43" fmla="*/ 1537090 w 2038796"/>
              <a:gd name="connsiteY43" fmla="*/ 2754420 h 3386383"/>
              <a:gd name="connsiteX44" fmla="*/ 1604407 w 2038796"/>
              <a:gd name="connsiteY44" fmla="*/ 2911495 h 3386383"/>
              <a:gd name="connsiteX45" fmla="*/ 1991484 w 2038796"/>
              <a:gd name="connsiteY45" fmla="*/ 2715151 h 3386383"/>
              <a:gd name="connsiteX46" fmla="*/ 1997094 w 2038796"/>
              <a:gd name="connsiteY46" fmla="*/ 2602955 h 3386383"/>
              <a:gd name="connsiteX47" fmla="*/ 1828800 w 2038796"/>
              <a:gd name="connsiteY47" fmla="*/ 2586126 h 3386383"/>
              <a:gd name="connsiteX48" fmla="*/ 1705383 w 2038796"/>
              <a:gd name="connsiteY48" fmla="*/ 2513198 h 3386383"/>
              <a:gd name="connsiteX49" fmla="*/ 1621237 w 2038796"/>
              <a:gd name="connsiteY49" fmla="*/ 2401002 h 3386383"/>
              <a:gd name="connsiteX50" fmla="*/ 1694164 w 2038796"/>
              <a:gd name="connsiteY50" fmla="*/ 2277586 h 3386383"/>
              <a:gd name="connsiteX51" fmla="*/ 1514650 w 2038796"/>
              <a:gd name="connsiteY51" fmla="*/ 1980266 h 3386383"/>
              <a:gd name="connsiteX52" fmla="*/ 1503430 w 2038796"/>
              <a:gd name="connsiteY52" fmla="*/ 1576359 h 3386383"/>
              <a:gd name="connsiteX53" fmla="*/ 1312696 w 2038796"/>
              <a:gd name="connsiteY53" fmla="*/ 1598797 h 3386383"/>
              <a:gd name="connsiteX54" fmla="*/ 1323916 w 2038796"/>
              <a:gd name="connsiteY54" fmla="*/ 1436114 h 3386383"/>
              <a:gd name="connsiteX55" fmla="*/ 1262208 w 2038796"/>
              <a:gd name="connsiteY55" fmla="*/ 1295869 h 3386383"/>
              <a:gd name="connsiteX56" fmla="*/ 1284648 w 2038796"/>
              <a:gd name="connsiteY56" fmla="*/ 1189282 h 3386383"/>
              <a:gd name="connsiteX57" fmla="*/ 1256599 w 2038796"/>
              <a:gd name="connsiteY57" fmla="*/ 1026597 h 3386383"/>
              <a:gd name="connsiteX58" fmla="*/ 1256599 w 2038796"/>
              <a:gd name="connsiteY58" fmla="*/ 830254 h 3386383"/>
              <a:gd name="connsiteX59" fmla="*/ 970498 w 2038796"/>
              <a:gd name="connsiteY59" fmla="*/ 661959 h 3386383"/>
              <a:gd name="connsiteX60" fmla="*/ 1015376 w 2038796"/>
              <a:gd name="connsiteY60" fmla="*/ 572202 h 3386383"/>
              <a:gd name="connsiteX61" fmla="*/ 1150012 w 2038796"/>
              <a:gd name="connsiteY61" fmla="*/ 431957 h 3386383"/>
              <a:gd name="connsiteX62" fmla="*/ 1166841 w 2038796"/>
              <a:gd name="connsiteY62" fmla="*/ 263662 h 3386383"/>
              <a:gd name="connsiteX63" fmla="*/ 1161232 w 2038796"/>
              <a:gd name="connsiteY63" fmla="*/ 145856 h 3386383"/>
              <a:gd name="connsiteX64" fmla="*/ 1093914 w 2038796"/>
              <a:gd name="connsiteY64" fmla="*/ 84149 h 3386383"/>
              <a:gd name="connsiteX65" fmla="*/ 987327 w 2038796"/>
              <a:gd name="connsiteY65" fmla="*/ 44880 h 3386383"/>
              <a:gd name="connsiteX66" fmla="*/ 869522 w 2038796"/>
              <a:gd name="connsiteY66" fmla="*/ 0 h 3386383"/>
              <a:gd name="connsiteX0" fmla="*/ 869522 w 2038796"/>
              <a:gd name="connsiteY0" fmla="*/ 0 h 3386383"/>
              <a:gd name="connsiteX1" fmla="*/ 779764 w 2038796"/>
              <a:gd name="connsiteY1" fmla="*/ 67319 h 3386383"/>
              <a:gd name="connsiteX2" fmla="*/ 751715 w 2038796"/>
              <a:gd name="connsiteY2" fmla="*/ 173905 h 3386383"/>
              <a:gd name="connsiteX3" fmla="*/ 690007 w 2038796"/>
              <a:gd name="connsiteY3" fmla="*/ 409517 h 3386383"/>
              <a:gd name="connsiteX4" fmla="*/ 678788 w 2038796"/>
              <a:gd name="connsiteY4" fmla="*/ 516105 h 3386383"/>
              <a:gd name="connsiteX5" fmla="*/ 488053 w 2038796"/>
              <a:gd name="connsiteY5" fmla="*/ 617081 h 3386383"/>
              <a:gd name="connsiteX6" fmla="*/ 280491 w 2038796"/>
              <a:gd name="connsiteY6" fmla="*/ 673178 h 3386383"/>
              <a:gd name="connsiteX7" fmla="*/ 218783 w 2038796"/>
              <a:gd name="connsiteY7" fmla="*/ 897571 h 3386383"/>
              <a:gd name="connsiteX8" fmla="*/ 168294 w 2038796"/>
              <a:gd name="connsiteY8" fmla="*/ 1032207 h 3386383"/>
              <a:gd name="connsiteX9" fmla="*/ 72927 w 2038796"/>
              <a:gd name="connsiteY9" fmla="*/ 1161233 h 3386383"/>
              <a:gd name="connsiteX10" fmla="*/ 0 w 2038796"/>
              <a:gd name="connsiteY10" fmla="*/ 1295868 h 3386383"/>
              <a:gd name="connsiteX11" fmla="*/ 134635 w 2038796"/>
              <a:gd name="connsiteY11" fmla="*/ 1654896 h 3386383"/>
              <a:gd name="connsiteX12" fmla="*/ 241222 w 2038796"/>
              <a:gd name="connsiteY12" fmla="*/ 1727824 h 3386383"/>
              <a:gd name="connsiteX13" fmla="*/ 291710 w 2038796"/>
              <a:gd name="connsiteY13" fmla="*/ 1694165 h 3386383"/>
              <a:gd name="connsiteX14" fmla="*/ 336589 w 2038796"/>
              <a:gd name="connsiteY14" fmla="*/ 1750263 h 3386383"/>
              <a:gd name="connsiteX15" fmla="*/ 387077 w 2038796"/>
              <a:gd name="connsiteY15" fmla="*/ 3276133 h 3386383"/>
              <a:gd name="connsiteX16" fmla="*/ 448785 w 2038796"/>
              <a:gd name="connsiteY16" fmla="*/ 3248084 h 3386383"/>
              <a:gd name="connsiteX17" fmla="*/ 431956 w 2038796"/>
              <a:gd name="connsiteY17" fmla="*/ 2372953 h 3386383"/>
              <a:gd name="connsiteX18" fmla="*/ 482444 w 2038796"/>
              <a:gd name="connsiteY18" fmla="*/ 2384172 h 3386383"/>
              <a:gd name="connsiteX19" fmla="*/ 516103 w 2038796"/>
              <a:gd name="connsiteY19" fmla="*/ 3068570 h 3386383"/>
              <a:gd name="connsiteX20" fmla="*/ 583421 w 2038796"/>
              <a:gd name="connsiteY20" fmla="*/ 3074180 h 3386383"/>
              <a:gd name="connsiteX21" fmla="*/ 572201 w 2038796"/>
              <a:gd name="connsiteY21" fmla="*/ 2406612 h 3386383"/>
              <a:gd name="connsiteX22" fmla="*/ 964888 w 2038796"/>
              <a:gd name="connsiteY22" fmla="*/ 2412222 h 3386383"/>
              <a:gd name="connsiteX23" fmla="*/ 970498 w 2038796"/>
              <a:gd name="connsiteY23" fmla="*/ 2816128 h 3386383"/>
              <a:gd name="connsiteX24" fmla="*/ 1026596 w 2038796"/>
              <a:gd name="connsiteY24" fmla="*/ 2827348 h 3386383"/>
              <a:gd name="connsiteX25" fmla="*/ 1020986 w 2038796"/>
              <a:gd name="connsiteY25" fmla="*/ 3001252 h 3386383"/>
              <a:gd name="connsiteX26" fmla="*/ 1009767 w 2038796"/>
              <a:gd name="connsiteY26" fmla="*/ 3124668 h 3386383"/>
              <a:gd name="connsiteX27" fmla="*/ 1020986 w 2038796"/>
              <a:gd name="connsiteY27" fmla="*/ 3343451 h 3386383"/>
              <a:gd name="connsiteX28" fmla="*/ 1217330 w 2038796"/>
              <a:gd name="connsiteY28" fmla="*/ 3360280 h 3386383"/>
              <a:gd name="connsiteX29" fmla="*/ 1211720 w 2038796"/>
              <a:gd name="connsiteY29" fmla="*/ 3175157 h 3386383"/>
              <a:gd name="connsiteX30" fmla="*/ 1228549 w 2038796"/>
              <a:gd name="connsiteY30" fmla="*/ 3001253 h 3386383"/>
              <a:gd name="connsiteX31" fmla="*/ 1211720 w 2038796"/>
              <a:gd name="connsiteY31" fmla="*/ 2872226 h 3386383"/>
              <a:gd name="connsiteX32" fmla="*/ 1234159 w 2038796"/>
              <a:gd name="connsiteY32" fmla="*/ 2832958 h 3386383"/>
              <a:gd name="connsiteX33" fmla="*/ 1250988 w 2038796"/>
              <a:gd name="connsiteY33" fmla="*/ 2614175 h 3386383"/>
              <a:gd name="connsiteX34" fmla="*/ 1256599 w 2038796"/>
              <a:gd name="connsiteY34" fmla="*/ 2501979 h 3386383"/>
              <a:gd name="connsiteX35" fmla="*/ 1262209 w 2038796"/>
              <a:gd name="connsiteY35" fmla="*/ 2367343 h 3386383"/>
              <a:gd name="connsiteX36" fmla="*/ 1357574 w 2038796"/>
              <a:gd name="connsiteY36" fmla="*/ 2518809 h 3386383"/>
              <a:gd name="connsiteX37" fmla="*/ 1368794 w 2038796"/>
              <a:gd name="connsiteY37" fmla="*/ 3057351 h 3386383"/>
              <a:gd name="connsiteX38" fmla="*/ 1413673 w 2038796"/>
              <a:gd name="connsiteY38" fmla="*/ 3062960 h 3386383"/>
              <a:gd name="connsiteX39" fmla="*/ 1419283 w 2038796"/>
              <a:gd name="connsiteY39" fmla="*/ 2574906 h 3386383"/>
              <a:gd name="connsiteX40" fmla="*/ 1469772 w 2038796"/>
              <a:gd name="connsiteY40" fmla="*/ 2586126 h 3386383"/>
              <a:gd name="connsiteX41" fmla="*/ 1480991 w 2038796"/>
              <a:gd name="connsiteY41" fmla="*/ 3242474 h 3386383"/>
              <a:gd name="connsiteX42" fmla="*/ 1531479 w 2038796"/>
              <a:gd name="connsiteY42" fmla="*/ 3225645 h 3386383"/>
              <a:gd name="connsiteX43" fmla="*/ 1537090 w 2038796"/>
              <a:gd name="connsiteY43" fmla="*/ 2754420 h 3386383"/>
              <a:gd name="connsiteX44" fmla="*/ 1604407 w 2038796"/>
              <a:gd name="connsiteY44" fmla="*/ 2911495 h 3386383"/>
              <a:gd name="connsiteX45" fmla="*/ 1991484 w 2038796"/>
              <a:gd name="connsiteY45" fmla="*/ 2715151 h 3386383"/>
              <a:gd name="connsiteX46" fmla="*/ 1997094 w 2038796"/>
              <a:gd name="connsiteY46" fmla="*/ 2602955 h 3386383"/>
              <a:gd name="connsiteX47" fmla="*/ 1828800 w 2038796"/>
              <a:gd name="connsiteY47" fmla="*/ 2586126 h 3386383"/>
              <a:gd name="connsiteX48" fmla="*/ 1705383 w 2038796"/>
              <a:gd name="connsiteY48" fmla="*/ 2513198 h 3386383"/>
              <a:gd name="connsiteX49" fmla="*/ 1621237 w 2038796"/>
              <a:gd name="connsiteY49" fmla="*/ 2401002 h 3386383"/>
              <a:gd name="connsiteX50" fmla="*/ 1694164 w 2038796"/>
              <a:gd name="connsiteY50" fmla="*/ 2277586 h 3386383"/>
              <a:gd name="connsiteX51" fmla="*/ 1514650 w 2038796"/>
              <a:gd name="connsiteY51" fmla="*/ 1980266 h 3386383"/>
              <a:gd name="connsiteX52" fmla="*/ 1503430 w 2038796"/>
              <a:gd name="connsiteY52" fmla="*/ 1576359 h 3386383"/>
              <a:gd name="connsiteX53" fmla="*/ 1312696 w 2038796"/>
              <a:gd name="connsiteY53" fmla="*/ 1598797 h 3386383"/>
              <a:gd name="connsiteX54" fmla="*/ 1323916 w 2038796"/>
              <a:gd name="connsiteY54" fmla="*/ 1436114 h 3386383"/>
              <a:gd name="connsiteX55" fmla="*/ 1262208 w 2038796"/>
              <a:gd name="connsiteY55" fmla="*/ 1295869 h 3386383"/>
              <a:gd name="connsiteX56" fmla="*/ 1284648 w 2038796"/>
              <a:gd name="connsiteY56" fmla="*/ 1189282 h 3386383"/>
              <a:gd name="connsiteX57" fmla="*/ 1256599 w 2038796"/>
              <a:gd name="connsiteY57" fmla="*/ 1026597 h 3386383"/>
              <a:gd name="connsiteX58" fmla="*/ 1256599 w 2038796"/>
              <a:gd name="connsiteY58" fmla="*/ 830254 h 3386383"/>
              <a:gd name="connsiteX59" fmla="*/ 970498 w 2038796"/>
              <a:gd name="connsiteY59" fmla="*/ 661959 h 3386383"/>
              <a:gd name="connsiteX60" fmla="*/ 1015376 w 2038796"/>
              <a:gd name="connsiteY60" fmla="*/ 572202 h 3386383"/>
              <a:gd name="connsiteX61" fmla="*/ 1150012 w 2038796"/>
              <a:gd name="connsiteY61" fmla="*/ 431957 h 3386383"/>
              <a:gd name="connsiteX62" fmla="*/ 1166841 w 2038796"/>
              <a:gd name="connsiteY62" fmla="*/ 263662 h 3386383"/>
              <a:gd name="connsiteX63" fmla="*/ 1161232 w 2038796"/>
              <a:gd name="connsiteY63" fmla="*/ 145856 h 3386383"/>
              <a:gd name="connsiteX64" fmla="*/ 1093914 w 2038796"/>
              <a:gd name="connsiteY64" fmla="*/ 84149 h 3386383"/>
              <a:gd name="connsiteX65" fmla="*/ 987327 w 2038796"/>
              <a:gd name="connsiteY65" fmla="*/ 44880 h 3386383"/>
              <a:gd name="connsiteX66" fmla="*/ 869522 w 2038796"/>
              <a:gd name="connsiteY66" fmla="*/ 0 h 3386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2038796" h="3386383">
                <a:moveTo>
                  <a:pt x="869522" y="0"/>
                </a:moveTo>
                <a:lnTo>
                  <a:pt x="779764" y="67319"/>
                </a:lnTo>
                <a:lnTo>
                  <a:pt x="751715" y="173905"/>
                </a:lnTo>
                <a:cubicBezTo>
                  <a:pt x="731146" y="252442"/>
                  <a:pt x="676918" y="297321"/>
                  <a:pt x="690007" y="409517"/>
                </a:cubicBezTo>
                <a:lnTo>
                  <a:pt x="678788" y="516105"/>
                </a:lnTo>
                <a:lnTo>
                  <a:pt x="488053" y="617081"/>
                </a:lnTo>
                <a:cubicBezTo>
                  <a:pt x="418866" y="617081"/>
                  <a:pt x="304800" y="639519"/>
                  <a:pt x="280491" y="673178"/>
                </a:cubicBezTo>
                <a:lnTo>
                  <a:pt x="218783" y="897571"/>
                </a:lnTo>
                <a:lnTo>
                  <a:pt x="168294" y="1032207"/>
                </a:lnTo>
                <a:lnTo>
                  <a:pt x="72927" y="1161233"/>
                </a:lnTo>
                <a:lnTo>
                  <a:pt x="0" y="1295868"/>
                </a:lnTo>
                <a:lnTo>
                  <a:pt x="134635" y="1654896"/>
                </a:lnTo>
                <a:lnTo>
                  <a:pt x="241222" y="1727824"/>
                </a:lnTo>
                <a:lnTo>
                  <a:pt x="291710" y="1694165"/>
                </a:lnTo>
                <a:lnTo>
                  <a:pt x="336589" y="1750263"/>
                </a:lnTo>
                <a:lnTo>
                  <a:pt x="387077" y="3276133"/>
                </a:lnTo>
                <a:lnTo>
                  <a:pt x="448785" y="3248084"/>
                </a:lnTo>
                <a:lnTo>
                  <a:pt x="431956" y="2372953"/>
                </a:lnTo>
                <a:lnTo>
                  <a:pt x="482444" y="2384172"/>
                </a:lnTo>
                <a:lnTo>
                  <a:pt x="516103" y="3068570"/>
                </a:lnTo>
                <a:lnTo>
                  <a:pt x="583421" y="3074180"/>
                </a:lnTo>
                <a:lnTo>
                  <a:pt x="572201" y="2406612"/>
                </a:lnTo>
                <a:lnTo>
                  <a:pt x="964888" y="2412222"/>
                </a:lnTo>
                <a:cubicBezTo>
                  <a:pt x="1011637" y="2451490"/>
                  <a:pt x="968628" y="2681493"/>
                  <a:pt x="970498" y="2816128"/>
                </a:cubicBezTo>
                <a:lnTo>
                  <a:pt x="1026596" y="2827348"/>
                </a:lnTo>
                <a:lnTo>
                  <a:pt x="1020986" y="3001252"/>
                </a:lnTo>
                <a:lnTo>
                  <a:pt x="1009767" y="3124668"/>
                </a:lnTo>
                <a:cubicBezTo>
                  <a:pt x="1007897" y="3188246"/>
                  <a:pt x="972368" y="3279873"/>
                  <a:pt x="1020986" y="3343451"/>
                </a:cubicBezTo>
                <a:cubicBezTo>
                  <a:pt x="1086435" y="3420118"/>
                  <a:pt x="1168711" y="3373370"/>
                  <a:pt x="1217330" y="3360280"/>
                </a:cubicBezTo>
                <a:cubicBezTo>
                  <a:pt x="1262209" y="3306052"/>
                  <a:pt x="1206110" y="3229385"/>
                  <a:pt x="1211720" y="3175157"/>
                </a:cubicBezTo>
                <a:lnTo>
                  <a:pt x="1228549" y="3001253"/>
                </a:lnTo>
                <a:cubicBezTo>
                  <a:pt x="1228549" y="2950764"/>
                  <a:pt x="1211720" y="2922715"/>
                  <a:pt x="1211720" y="2872226"/>
                </a:cubicBezTo>
                <a:lnTo>
                  <a:pt x="1234159" y="2832958"/>
                </a:lnTo>
                <a:lnTo>
                  <a:pt x="1250988" y="2614175"/>
                </a:lnTo>
                <a:lnTo>
                  <a:pt x="1256599" y="2501979"/>
                </a:lnTo>
                <a:lnTo>
                  <a:pt x="1262209" y="2367343"/>
                </a:lnTo>
                <a:lnTo>
                  <a:pt x="1357574" y="2518809"/>
                </a:lnTo>
                <a:lnTo>
                  <a:pt x="1368794" y="3057351"/>
                </a:lnTo>
                <a:lnTo>
                  <a:pt x="1413673" y="3062960"/>
                </a:lnTo>
                <a:lnTo>
                  <a:pt x="1419283" y="2574906"/>
                </a:lnTo>
                <a:lnTo>
                  <a:pt x="1469772" y="2586126"/>
                </a:lnTo>
                <a:lnTo>
                  <a:pt x="1480991" y="3242474"/>
                </a:lnTo>
                <a:lnTo>
                  <a:pt x="1531479" y="3225645"/>
                </a:lnTo>
                <a:cubicBezTo>
                  <a:pt x="1533349" y="3068570"/>
                  <a:pt x="1535220" y="2911495"/>
                  <a:pt x="1537090" y="2754420"/>
                </a:cubicBezTo>
                <a:cubicBezTo>
                  <a:pt x="1559529" y="2806778"/>
                  <a:pt x="1570748" y="2920845"/>
                  <a:pt x="1604407" y="2911495"/>
                </a:cubicBezTo>
                <a:lnTo>
                  <a:pt x="1991484" y="2715151"/>
                </a:lnTo>
                <a:cubicBezTo>
                  <a:pt x="2066282" y="2672142"/>
                  <a:pt x="2040103" y="2595476"/>
                  <a:pt x="1997094" y="2602955"/>
                </a:cubicBezTo>
                <a:lnTo>
                  <a:pt x="1828800" y="2586126"/>
                </a:lnTo>
                <a:cubicBezTo>
                  <a:pt x="1757742" y="2591735"/>
                  <a:pt x="1742782" y="2552467"/>
                  <a:pt x="1705383" y="2513198"/>
                </a:cubicBezTo>
                <a:lnTo>
                  <a:pt x="1621237" y="2401002"/>
                </a:lnTo>
                <a:lnTo>
                  <a:pt x="1694164" y="2277586"/>
                </a:lnTo>
                <a:lnTo>
                  <a:pt x="1514650" y="1980266"/>
                </a:lnTo>
                <a:lnTo>
                  <a:pt x="1503430" y="1576359"/>
                </a:lnTo>
                <a:cubicBezTo>
                  <a:pt x="1458552" y="1527741"/>
                  <a:pt x="1380014" y="1602537"/>
                  <a:pt x="1312696" y="1598797"/>
                </a:cubicBezTo>
                <a:lnTo>
                  <a:pt x="1323916" y="1436114"/>
                </a:lnTo>
                <a:lnTo>
                  <a:pt x="1262208" y="1295869"/>
                </a:lnTo>
                <a:lnTo>
                  <a:pt x="1284648" y="1189282"/>
                </a:lnTo>
                <a:lnTo>
                  <a:pt x="1256599" y="1026597"/>
                </a:lnTo>
                <a:cubicBezTo>
                  <a:pt x="1256599" y="961149"/>
                  <a:pt x="1279039" y="850824"/>
                  <a:pt x="1256599" y="830254"/>
                </a:cubicBezTo>
                <a:lnTo>
                  <a:pt x="970498" y="661959"/>
                </a:lnTo>
                <a:lnTo>
                  <a:pt x="1015376" y="572202"/>
                </a:lnTo>
                <a:lnTo>
                  <a:pt x="1150012" y="431957"/>
                </a:lnTo>
                <a:cubicBezTo>
                  <a:pt x="1178061" y="375859"/>
                  <a:pt x="1161231" y="319760"/>
                  <a:pt x="1166841" y="263662"/>
                </a:cubicBezTo>
                <a:lnTo>
                  <a:pt x="1161232" y="145856"/>
                </a:lnTo>
                <a:lnTo>
                  <a:pt x="1093914" y="84149"/>
                </a:lnTo>
                <a:lnTo>
                  <a:pt x="987327" y="44880"/>
                </a:lnTo>
                <a:lnTo>
                  <a:pt x="869522"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96" name="Freeform 6">
            <a:extLst>
              <a:ext uri="{FF2B5EF4-FFF2-40B4-BE49-F238E27FC236}">
                <a16:creationId xmlns:a16="http://schemas.microsoft.com/office/drawing/2014/main" id="{5938B821-0D7E-4E38-A5CD-AF520603F9EE}"/>
              </a:ext>
            </a:extLst>
          </p:cNvPr>
          <p:cNvSpPr/>
          <p:nvPr/>
        </p:nvSpPr>
        <p:spPr>
          <a:xfrm flipH="1">
            <a:off x="2505076" y="5053086"/>
            <a:ext cx="1246828" cy="1662290"/>
          </a:xfrm>
          <a:custGeom>
            <a:avLst/>
            <a:gdLst/>
            <a:ahLst/>
            <a:cxnLst/>
            <a:rect l="l" t="t" r="r" b="b"/>
            <a:pathLst>
              <a:path w="4425823" h="5626251">
                <a:moveTo>
                  <a:pt x="2333544" y="3596735"/>
                </a:moveTo>
                <a:lnTo>
                  <a:pt x="2306249" y="3664974"/>
                </a:lnTo>
                <a:lnTo>
                  <a:pt x="1937759" y="3719565"/>
                </a:lnTo>
                <a:lnTo>
                  <a:pt x="1842225" y="3896986"/>
                </a:lnTo>
                <a:lnTo>
                  <a:pt x="1883168" y="4060759"/>
                </a:lnTo>
                <a:cubicBezTo>
                  <a:pt x="1819479" y="4047111"/>
                  <a:pt x="1755789" y="4210885"/>
                  <a:pt x="1692100" y="4019816"/>
                </a:cubicBezTo>
                <a:lnTo>
                  <a:pt x="1528327" y="4074407"/>
                </a:lnTo>
                <a:lnTo>
                  <a:pt x="1596565" y="4156293"/>
                </a:lnTo>
                <a:lnTo>
                  <a:pt x="1623861" y="5016102"/>
                </a:lnTo>
                <a:lnTo>
                  <a:pt x="2128828" y="5016103"/>
                </a:lnTo>
                <a:lnTo>
                  <a:pt x="2306249" y="4538431"/>
                </a:lnTo>
                <a:lnTo>
                  <a:pt x="2347192" y="4347362"/>
                </a:lnTo>
                <a:lnTo>
                  <a:pt x="2538261" y="3719565"/>
                </a:lnTo>
                <a:close/>
                <a:moveTo>
                  <a:pt x="724533" y="0"/>
                </a:moveTo>
                <a:cubicBezTo>
                  <a:pt x="836693" y="18259"/>
                  <a:pt x="948851" y="-10434"/>
                  <a:pt x="1061010" y="54776"/>
                </a:cubicBezTo>
                <a:cubicBezTo>
                  <a:pt x="1100135" y="161720"/>
                  <a:pt x="1178387" y="268664"/>
                  <a:pt x="1178387" y="375608"/>
                </a:cubicBezTo>
                <a:lnTo>
                  <a:pt x="1115787" y="563409"/>
                </a:lnTo>
                <a:lnTo>
                  <a:pt x="1217513" y="657311"/>
                </a:lnTo>
                <a:lnTo>
                  <a:pt x="1154913" y="751212"/>
                </a:lnTo>
                <a:lnTo>
                  <a:pt x="1186213" y="852938"/>
                </a:lnTo>
                <a:lnTo>
                  <a:pt x="1154913" y="939014"/>
                </a:lnTo>
                <a:lnTo>
                  <a:pt x="1154913" y="1079866"/>
                </a:lnTo>
                <a:lnTo>
                  <a:pt x="967110" y="1087692"/>
                </a:lnTo>
                <a:lnTo>
                  <a:pt x="1397491" y="1690224"/>
                </a:lnTo>
                <a:lnTo>
                  <a:pt x="1507041" y="1525898"/>
                </a:lnTo>
                <a:lnTo>
                  <a:pt x="1600943" y="1189417"/>
                </a:lnTo>
                <a:cubicBezTo>
                  <a:pt x="1673977" y="1085082"/>
                  <a:pt x="1856563" y="996399"/>
                  <a:pt x="1890471" y="1040741"/>
                </a:cubicBezTo>
                <a:cubicBezTo>
                  <a:pt x="1913947" y="1077259"/>
                  <a:pt x="1804397" y="1309403"/>
                  <a:pt x="1843522" y="1455473"/>
                </a:cubicBezTo>
                <a:cubicBezTo>
                  <a:pt x="1739187" y="1546764"/>
                  <a:pt x="1650504" y="1630233"/>
                  <a:pt x="1647894" y="1752825"/>
                </a:cubicBezTo>
                <a:lnTo>
                  <a:pt x="1726144" y="1823250"/>
                </a:lnTo>
                <a:lnTo>
                  <a:pt x="1600943" y="2042355"/>
                </a:lnTo>
                <a:lnTo>
                  <a:pt x="1757446" y="1995403"/>
                </a:lnTo>
                <a:cubicBezTo>
                  <a:pt x="1812222" y="1945844"/>
                  <a:pt x="1876126" y="1867593"/>
                  <a:pt x="1921773" y="1846727"/>
                </a:cubicBezTo>
                <a:cubicBezTo>
                  <a:pt x="1967419" y="1825860"/>
                  <a:pt x="1994808" y="1862377"/>
                  <a:pt x="2031325" y="1870203"/>
                </a:cubicBezTo>
                <a:lnTo>
                  <a:pt x="2101751" y="1721525"/>
                </a:lnTo>
                <a:cubicBezTo>
                  <a:pt x="2144789" y="1712395"/>
                  <a:pt x="2269990" y="1632840"/>
                  <a:pt x="2297378" y="1651098"/>
                </a:cubicBezTo>
                <a:cubicBezTo>
                  <a:pt x="2425188" y="1716308"/>
                  <a:pt x="2255644" y="1750217"/>
                  <a:pt x="2234776" y="1799776"/>
                </a:cubicBezTo>
                <a:cubicBezTo>
                  <a:pt x="2349544" y="1810210"/>
                  <a:pt x="2566040" y="1773691"/>
                  <a:pt x="2579081" y="1831076"/>
                </a:cubicBezTo>
                <a:lnTo>
                  <a:pt x="2602557" y="2011054"/>
                </a:lnTo>
                <a:cubicBezTo>
                  <a:pt x="2581689" y="2018879"/>
                  <a:pt x="2571255" y="2029311"/>
                  <a:pt x="2539955" y="2034528"/>
                </a:cubicBezTo>
                <a:cubicBezTo>
                  <a:pt x="2508655" y="2039745"/>
                  <a:pt x="2491700" y="2043658"/>
                  <a:pt x="2414754" y="2042354"/>
                </a:cubicBezTo>
                <a:cubicBezTo>
                  <a:pt x="2337807" y="2041049"/>
                  <a:pt x="2190434" y="2031921"/>
                  <a:pt x="2078274" y="2026704"/>
                </a:cubicBezTo>
                <a:lnTo>
                  <a:pt x="2172176" y="2237982"/>
                </a:lnTo>
                <a:cubicBezTo>
                  <a:pt x="2018283" y="2326667"/>
                  <a:pt x="1919164" y="2399700"/>
                  <a:pt x="1710495" y="2504034"/>
                </a:cubicBezTo>
                <a:cubicBezTo>
                  <a:pt x="1689629" y="2603151"/>
                  <a:pt x="1848739" y="2616195"/>
                  <a:pt x="1960900" y="2691837"/>
                </a:cubicBezTo>
                <a:lnTo>
                  <a:pt x="2117400" y="2777914"/>
                </a:lnTo>
                <a:cubicBezTo>
                  <a:pt x="2315637" y="2877032"/>
                  <a:pt x="2803399" y="2741395"/>
                  <a:pt x="3040762" y="2887465"/>
                </a:cubicBezTo>
                <a:cubicBezTo>
                  <a:pt x="3155528" y="2986582"/>
                  <a:pt x="3121621" y="3171779"/>
                  <a:pt x="3103362" y="3278721"/>
                </a:cubicBezTo>
                <a:lnTo>
                  <a:pt x="3745022" y="4256859"/>
                </a:lnTo>
                <a:lnTo>
                  <a:pt x="3588519" y="4468136"/>
                </a:lnTo>
                <a:lnTo>
                  <a:pt x="3870223" y="4781140"/>
                </a:lnTo>
                <a:lnTo>
                  <a:pt x="4050201" y="4765490"/>
                </a:lnTo>
                <a:lnTo>
                  <a:pt x="4222353" y="4843740"/>
                </a:lnTo>
                <a:cubicBezTo>
                  <a:pt x="4287562" y="4833307"/>
                  <a:pt x="4344948" y="4713323"/>
                  <a:pt x="4417980" y="4812440"/>
                </a:cubicBezTo>
                <a:cubicBezTo>
                  <a:pt x="4480580" y="4940252"/>
                  <a:pt x="4151926" y="5099361"/>
                  <a:pt x="4018899" y="5242821"/>
                </a:cubicBezTo>
                <a:lnTo>
                  <a:pt x="3901523" y="5203696"/>
                </a:lnTo>
                <a:lnTo>
                  <a:pt x="3948474" y="5266296"/>
                </a:lnTo>
                <a:lnTo>
                  <a:pt x="3713721" y="5383674"/>
                </a:lnTo>
                <a:lnTo>
                  <a:pt x="3549393" y="5141094"/>
                </a:lnTo>
                <a:lnTo>
                  <a:pt x="3572869" y="5031544"/>
                </a:lnTo>
                <a:lnTo>
                  <a:pt x="3392892" y="4718539"/>
                </a:lnTo>
                <a:lnTo>
                  <a:pt x="3275515" y="4773314"/>
                </a:lnTo>
                <a:lnTo>
                  <a:pt x="3009462" y="4280334"/>
                </a:lnTo>
                <a:lnTo>
                  <a:pt x="2978161" y="4436836"/>
                </a:lnTo>
                <a:lnTo>
                  <a:pt x="2657332" y="4413360"/>
                </a:lnTo>
                <a:cubicBezTo>
                  <a:pt x="2626031" y="4614204"/>
                  <a:pt x="2602557" y="4768098"/>
                  <a:pt x="2610382" y="4945467"/>
                </a:cubicBezTo>
                <a:cubicBezTo>
                  <a:pt x="2691240" y="5078494"/>
                  <a:pt x="2725151" y="5117620"/>
                  <a:pt x="2727758" y="5297597"/>
                </a:cubicBezTo>
                <a:lnTo>
                  <a:pt x="2845135" y="5407148"/>
                </a:lnTo>
                <a:cubicBezTo>
                  <a:pt x="2858177" y="5461924"/>
                  <a:pt x="2980770" y="5524523"/>
                  <a:pt x="2884260" y="5571475"/>
                </a:cubicBezTo>
                <a:cubicBezTo>
                  <a:pt x="2790358" y="5587125"/>
                  <a:pt x="2688633" y="5618426"/>
                  <a:pt x="2571255" y="5587125"/>
                </a:cubicBezTo>
                <a:cubicBezTo>
                  <a:pt x="2479962" y="5537565"/>
                  <a:pt x="2404321" y="5464533"/>
                  <a:pt x="2344328" y="5375848"/>
                </a:cubicBezTo>
                <a:lnTo>
                  <a:pt x="2258252" y="5368023"/>
                </a:lnTo>
                <a:lnTo>
                  <a:pt x="2211301" y="5219347"/>
                </a:lnTo>
                <a:lnTo>
                  <a:pt x="2062624" y="5211521"/>
                </a:lnTo>
                <a:lnTo>
                  <a:pt x="2172176" y="5297597"/>
                </a:lnTo>
                <a:lnTo>
                  <a:pt x="2140876" y="5422799"/>
                </a:lnTo>
                <a:lnTo>
                  <a:pt x="2156527" y="5602775"/>
                </a:lnTo>
                <a:lnTo>
                  <a:pt x="2007849" y="5626251"/>
                </a:lnTo>
                <a:lnTo>
                  <a:pt x="1960898" y="5493224"/>
                </a:lnTo>
                <a:lnTo>
                  <a:pt x="2046974" y="5375848"/>
                </a:lnTo>
                <a:lnTo>
                  <a:pt x="1577467" y="5258472"/>
                </a:lnTo>
                <a:lnTo>
                  <a:pt x="1037535" y="5368023"/>
                </a:lnTo>
                <a:lnTo>
                  <a:pt x="998411" y="5563650"/>
                </a:lnTo>
                <a:cubicBezTo>
                  <a:pt x="961894" y="5665377"/>
                  <a:pt x="862776" y="5610601"/>
                  <a:pt x="771483" y="5563650"/>
                </a:cubicBezTo>
                <a:lnTo>
                  <a:pt x="771483" y="5391498"/>
                </a:lnTo>
                <a:lnTo>
                  <a:pt x="849734" y="5375848"/>
                </a:lnTo>
                <a:lnTo>
                  <a:pt x="888859" y="5281947"/>
                </a:lnTo>
                <a:lnTo>
                  <a:pt x="1014061" y="5234996"/>
                </a:lnTo>
                <a:lnTo>
                  <a:pt x="716707" y="5156745"/>
                </a:lnTo>
                <a:cubicBezTo>
                  <a:pt x="708881" y="5240213"/>
                  <a:pt x="763656" y="5354981"/>
                  <a:pt x="693231" y="5407148"/>
                </a:cubicBezTo>
                <a:cubicBezTo>
                  <a:pt x="607156" y="5430624"/>
                  <a:pt x="568029" y="5360198"/>
                  <a:pt x="505429" y="5336723"/>
                </a:cubicBezTo>
                <a:lnTo>
                  <a:pt x="497604" y="5188045"/>
                </a:lnTo>
                <a:lnTo>
                  <a:pt x="591505" y="5172396"/>
                </a:lnTo>
                <a:lnTo>
                  <a:pt x="638457" y="5055018"/>
                </a:lnTo>
                <a:cubicBezTo>
                  <a:pt x="677583" y="4963725"/>
                  <a:pt x="1170564" y="5060235"/>
                  <a:pt x="1436616" y="5062844"/>
                </a:cubicBezTo>
                <a:lnTo>
                  <a:pt x="1389665" y="4069056"/>
                </a:lnTo>
                <a:lnTo>
                  <a:pt x="1428791" y="4037755"/>
                </a:lnTo>
                <a:lnTo>
                  <a:pt x="1444441" y="3943855"/>
                </a:lnTo>
                <a:lnTo>
                  <a:pt x="1319240" y="3920379"/>
                </a:lnTo>
                <a:lnTo>
                  <a:pt x="1240988" y="3810828"/>
                </a:lnTo>
                <a:cubicBezTo>
                  <a:pt x="972325" y="3852563"/>
                  <a:pt x="813217" y="4144699"/>
                  <a:pt x="693232" y="3787353"/>
                </a:cubicBezTo>
                <a:lnTo>
                  <a:pt x="137650" y="1940628"/>
                </a:lnTo>
                <a:cubicBezTo>
                  <a:pt x="56789" y="1677183"/>
                  <a:pt x="-78845" y="1265061"/>
                  <a:pt x="59398" y="1142468"/>
                </a:cubicBezTo>
                <a:cubicBezTo>
                  <a:pt x="234158" y="980749"/>
                  <a:pt x="260243" y="1077257"/>
                  <a:pt x="380227" y="1150292"/>
                </a:cubicBezTo>
                <a:cubicBezTo>
                  <a:pt x="375011" y="1048565"/>
                  <a:pt x="455870" y="837287"/>
                  <a:pt x="560204" y="837287"/>
                </a:cubicBezTo>
                <a:lnTo>
                  <a:pt x="411527" y="563409"/>
                </a:lnTo>
                <a:cubicBezTo>
                  <a:pt x="375011" y="430382"/>
                  <a:pt x="401095" y="320830"/>
                  <a:pt x="442829" y="187803"/>
                </a:cubicBezTo>
                <a:cubicBezTo>
                  <a:pt x="528905" y="54775"/>
                  <a:pt x="630632" y="62602"/>
                  <a:pt x="724533"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nvGrpSpPr>
          <p:cNvPr id="97" name="Group 96">
            <a:extLst>
              <a:ext uri="{FF2B5EF4-FFF2-40B4-BE49-F238E27FC236}">
                <a16:creationId xmlns:a16="http://schemas.microsoft.com/office/drawing/2014/main" id="{6B642D8E-37B0-44E8-95E5-6583F4760622}"/>
              </a:ext>
            </a:extLst>
          </p:cNvPr>
          <p:cNvGrpSpPr/>
          <p:nvPr/>
        </p:nvGrpSpPr>
        <p:grpSpPr>
          <a:xfrm>
            <a:off x="785446" y="5688261"/>
            <a:ext cx="2449213" cy="993565"/>
            <a:chOff x="4611928" y="4617259"/>
            <a:chExt cx="2808123" cy="1367790"/>
          </a:xfrm>
        </p:grpSpPr>
        <p:sp>
          <p:nvSpPr>
            <p:cNvPr id="98" name="Oval 97">
              <a:extLst>
                <a:ext uri="{FF2B5EF4-FFF2-40B4-BE49-F238E27FC236}">
                  <a16:creationId xmlns:a16="http://schemas.microsoft.com/office/drawing/2014/main" id="{28F2FC2F-08E8-4411-A855-3C7A0030B8EE}"/>
                </a:ext>
              </a:extLst>
            </p:cNvPr>
            <p:cNvSpPr/>
            <p:nvPr/>
          </p:nvSpPr>
          <p:spPr>
            <a:xfrm>
              <a:off x="4611928" y="4617259"/>
              <a:ext cx="2808123" cy="312014"/>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99" name="Rectangle 98">
              <a:extLst>
                <a:ext uri="{FF2B5EF4-FFF2-40B4-BE49-F238E27FC236}">
                  <a16:creationId xmlns:a16="http://schemas.microsoft.com/office/drawing/2014/main" id="{BE380056-28AE-4B4F-8178-95B57FEE4D0E}"/>
                </a:ext>
              </a:extLst>
            </p:cNvPr>
            <p:cNvSpPr/>
            <p:nvPr/>
          </p:nvSpPr>
          <p:spPr>
            <a:xfrm>
              <a:off x="5286306" y="4773267"/>
              <a:ext cx="124805" cy="1211782"/>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00" name="Rectangle 99">
              <a:extLst>
                <a:ext uri="{FF2B5EF4-FFF2-40B4-BE49-F238E27FC236}">
                  <a16:creationId xmlns:a16="http://schemas.microsoft.com/office/drawing/2014/main" id="{B340373E-91C8-4ECF-9EC0-F5A31F6A7C7E}"/>
                </a:ext>
              </a:extLst>
            </p:cNvPr>
            <p:cNvSpPr/>
            <p:nvPr/>
          </p:nvSpPr>
          <p:spPr>
            <a:xfrm>
              <a:off x="6593988" y="4773267"/>
              <a:ext cx="124805" cy="1211782"/>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101" name="그룹 8">
            <a:extLst>
              <a:ext uri="{FF2B5EF4-FFF2-40B4-BE49-F238E27FC236}">
                <a16:creationId xmlns:a16="http://schemas.microsoft.com/office/drawing/2014/main" id="{A471E336-1063-4675-A289-FDB88074E2FE}"/>
              </a:ext>
            </a:extLst>
          </p:cNvPr>
          <p:cNvGrpSpPr/>
          <p:nvPr/>
        </p:nvGrpSpPr>
        <p:grpSpPr>
          <a:xfrm>
            <a:off x="692382" y="3356924"/>
            <a:ext cx="2737679" cy="1071223"/>
            <a:chOff x="4150351" y="1422827"/>
            <a:chExt cx="3920087" cy="2064457"/>
          </a:xfrm>
        </p:grpSpPr>
        <p:sp>
          <p:nvSpPr>
            <p:cNvPr id="102" name="Oval 21">
              <a:extLst>
                <a:ext uri="{FF2B5EF4-FFF2-40B4-BE49-F238E27FC236}">
                  <a16:creationId xmlns:a16="http://schemas.microsoft.com/office/drawing/2014/main" id="{E925341E-93EB-4942-8F3B-3B297C4E3111}"/>
                </a:ext>
              </a:extLst>
            </p:cNvPr>
            <p:cNvSpPr/>
            <p:nvPr/>
          </p:nvSpPr>
          <p:spPr>
            <a:xfrm rot="19890270" flipV="1">
              <a:off x="6946782" y="1604416"/>
              <a:ext cx="1123656" cy="1139787"/>
            </a:xfrm>
            <a:custGeom>
              <a:avLst/>
              <a:gdLst>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536736 w 2495698"/>
                <a:gd name="connsiteY30" fmla="*/ 2229547 h 2531525"/>
                <a:gd name="connsiteX31" fmla="*/ 1251837 w 2495698"/>
                <a:gd name="connsiteY31" fmla="*/ 2272543 h 2531525"/>
                <a:gd name="connsiteX32" fmla="*/ 1108065 w 2495698"/>
                <a:gd name="connsiteY32" fmla="*/ 2531525 h 2531525"/>
                <a:gd name="connsiteX33" fmla="*/ 739291 w 2495698"/>
                <a:gd name="connsiteY33" fmla="*/ 2432713 h 2531525"/>
                <a:gd name="connsiteX34" fmla="*/ 744274 w 2495698"/>
                <a:gd name="connsiteY34" fmla="*/ 2136543 h 2531525"/>
                <a:gd name="connsiteX35" fmla="*/ 535891 w 2495698"/>
                <a:gd name="connsiteY35" fmla="*/ 1973098 h 2531525"/>
                <a:gd name="connsiteX36" fmla="*/ 540671 w 2495698"/>
                <a:gd name="connsiteY36" fmla="*/ 1983347 h 2531525"/>
                <a:gd name="connsiteX37" fmla="*/ 232276 w 2495698"/>
                <a:gd name="connsiteY37" fmla="*/ 2043090 h 2531525"/>
                <a:gd name="connsiteX38" fmla="*/ 70927 w 2495698"/>
                <a:gd name="connsiteY38" fmla="*/ 1697078 h 2531525"/>
                <a:gd name="connsiteX39" fmla="*/ 279495 w 2495698"/>
                <a:gd name="connsiteY39" fmla="*/ 1527966 h 2531525"/>
                <a:gd name="connsiteX40" fmla="*/ 245586 w 2495698"/>
                <a:gd name="connsiteY40" fmla="*/ 1274796 h 2531525"/>
                <a:gd name="connsiteX41" fmla="*/ 0 w 2495698"/>
                <a:gd name="connsiteY41" fmla="*/ 1138462 h 2531525"/>
                <a:gd name="connsiteX42" fmla="*/ 98812 w 2495698"/>
                <a:gd name="connsiteY42" fmla="*/ 769689 h 2531525"/>
                <a:gd name="connsiteX43" fmla="*/ 380240 w 2495698"/>
                <a:gd name="connsiteY43" fmla="*/ 774423 h 2531525"/>
                <a:gd name="connsiteX44" fmla="*/ 516679 w 2495698"/>
                <a:gd name="connsiteY44" fmla="*/ 590627 h 2531525"/>
                <a:gd name="connsiteX45" fmla="*/ 422419 w 2495698"/>
                <a:gd name="connsiteY45" fmla="*/ 299900 h 2531525"/>
                <a:gd name="connsiteX46" fmla="*/ 746189 w 2495698"/>
                <a:gd name="connsiteY46" fmla="*/ 97585 h 2531525"/>
                <a:gd name="connsiteX47" fmla="*/ 972292 w 2495698"/>
                <a:gd name="connsiteY47" fmla="*/ 315656 h 2531525"/>
                <a:gd name="connsiteX48" fmla="*/ 970019 w 2495698"/>
                <a:gd name="connsiteY48" fmla="*/ 317076 h 2531525"/>
                <a:gd name="connsiteX49" fmla="*/ 1248316 w 2495698"/>
                <a:gd name="connsiteY49" fmla="*/ 277231 h 2531525"/>
                <a:gd name="connsiteX50" fmla="*/ 1238669 w 2495698"/>
                <a:gd name="connsiteY50" fmla="*/ 274647 h 2531525"/>
                <a:gd name="connsiteX51" fmla="*/ 1391137 w 2495698"/>
                <a:gd name="connsiteY51" fmla="*/ 0 h 2531525"/>
                <a:gd name="connsiteX52" fmla="*/ 1759910 w 2495698"/>
                <a:gd name="connsiteY52"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536736 w 2495698"/>
                <a:gd name="connsiteY30" fmla="*/ 2229547 h 2531525"/>
                <a:gd name="connsiteX31" fmla="*/ 1251837 w 2495698"/>
                <a:gd name="connsiteY31" fmla="*/ 2272543 h 2531525"/>
                <a:gd name="connsiteX32" fmla="*/ 1108065 w 2495698"/>
                <a:gd name="connsiteY32" fmla="*/ 2531525 h 2531525"/>
                <a:gd name="connsiteX33" fmla="*/ 739291 w 2495698"/>
                <a:gd name="connsiteY33" fmla="*/ 2432713 h 2531525"/>
                <a:gd name="connsiteX34" fmla="*/ 744274 w 2495698"/>
                <a:gd name="connsiteY34" fmla="*/ 2136543 h 2531525"/>
                <a:gd name="connsiteX35" fmla="*/ 535891 w 2495698"/>
                <a:gd name="connsiteY35" fmla="*/ 1973098 h 2531525"/>
                <a:gd name="connsiteX36" fmla="*/ 540671 w 2495698"/>
                <a:gd name="connsiteY36" fmla="*/ 1983347 h 2531525"/>
                <a:gd name="connsiteX37" fmla="*/ 232276 w 2495698"/>
                <a:gd name="connsiteY37" fmla="*/ 2043090 h 2531525"/>
                <a:gd name="connsiteX38" fmla="*/ 70927 w 2495698"/>
                <a:gd name="connsiteY38" fmla="*/ 1697078 h 2531525"/>
                <a:gd name="connsiteX39" fmla="*/ 279495 w 2495698"/>
                <a:gd name="connsiteY39" fmla="*/ 1527966 h 2531525"/>
                <a:gd name="connsiteX40" fmla="*/ 245586 w 2495698"/>
                <a:gd name="connsiteY40" fmla="*/ 1274796 h 2531525"/>
                <a:gd name="connsiteX41" fmla="*/ 0 w 2495698"/>
                <a:gd name="connsiteY41" fmla="*/ 1138462 h 2531525"/>
                <a:gd name="connsiteX42" fmla="*/ 98812 w 2495698"/>
                <a:gd name="connsiteY42" fmla="*/ 769689 h 2531525"/>
                <a:gd name="connsiteX43" fmla="*/ 380240 w 2495698"/>
                <a:gd name="connsiteY43" fmla="*/ 774423 h 2531525"/>
                <a:gd name="connsiteX44" fmla="*/ 516679 w 2495698"/>
                <a:gd name="connsiteY44" fmla="*/ 590627 h 2531525"/>
                <a:gd name="connsiteX45" fmla="*/ 422419 w 2495698"/>
                <a:gd name="connsiteY45" fmla="*/ 299900 h 2531525"/>
                <a:gd name="connsiteX46" fmla="*/ 746189 w 2495698"/>
                <a:gd name="connsiteY46" fmla="*/ 97585 h 2531525"/>
                <a:gd name="connsiteX47" fmla="*/ 972292 w 2495698"/>
                <a:gd name="connsiteY47" fmla="*/ 315656 h 2531525"/>
                <a:gd name="connsiteX48" fmla="*/ 970019 w 2495698"/>
                <a:gd name="connsiteY48" fmla="*/ 317076 h 2531525"/>
                <a:gd name="connsiteX49" fmla="*/ 1248316 w 2495698"/>
                <a:gd name="connsiteY49" fmla="*/ 277231 h 2531525"/>
                <a:gd name="connsiteX50" fmla="*/ 1238669 w 2495698"/>
                <a:gd name="connsiteY50" fmla="*/ 274647 h 2531525"/>
                <a:gd name="connsiteX51" fmla="*/ 1391137 w 2495698"/>
                <a:gd name="connsiteY51" fmla="*/ 0 h 2531525"/>
                <a:gd name="connsiteX52" fmla="*/ 1759910 w 2495698"/>
                <a:gd name="connsiteY52"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238669 w 2495698"/>
                <a:gd name="connsiteY49" fmla="*/ 274647 h 2531525"/>
                <a:gd name="connsiteX50" fmla="*/ 1391137 w 2495698"/>
                <a:gd name="connsiteY50" fmla="*/ 0 h 2531525"/>
                <a:gd name="connsiteX51" fmla="*/ 1759910 w 2495698"/>
                <a:gd name="connsiteY51"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238669 w 2495698"/>
                <a:gd name="connsiteY49" fmla="*/ 274647 h 2531525"/>
                <a:gd name="connsiteX50" fmla="*/ 1391137 w 2495698"/>
                <a:gd name="connsiteY50" fmla="*/ 0 h 2531525"/>
                <a:gd name="connsiteX51" fmla="*/ 1759910 w 2495698"/>
                <a:gd name="connsiteY51"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238669 w 2495698"/>
                <a:gd name="connsiteY49" fmla="*/ 274647 h 2531525"/>
                <a:gd name="connsiteX50" fmla="*/ 1391137 w 2495698"/>
                <a:gd name="connsiteY50" fmla="*/ 0 h 2531525"/>
                <a:gd name="connsiteX51" fmla="*/ 1759910 w 2495698"/>
                <a:gd name="connsiteY51"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391137 w 2495698"/>
                <a:gd name="connsiteY49" fmla="*/ 0 h 2531525"/>
                <a:gd name="connsiteX50" fmla="*/ 1759910 w 2495698"/>
                <a:gd name="connsiteY50"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391137 w 2495698"/>
                <a:gd name="connsiteY49" fmla="*/ 0 h 2531525"/>
                <a:gd name="connsiteX50" fmla="*/ 1759910 w 2495698"/>
                <a:gd name="connsiteY50"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391137 w 2495698"/>
                <a:gd name="connsiteY49" fmla="*/ 0 h 2531525"/>
                <a:gd name="connsiteX50" fmla="*/ 1759910 w 2495698"/>
                <a:gd name="connsiteY50"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391137 w 2495698"/>
                <a:gd name="connsiteY49" fmla="*/ 0 h 2531525"/>
                <a:gd name="connsiteX50" fmla="*/ 1759910 w 2495698"/>
                <a:gd name="connsiteY50"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391137 w 2495698"/>
                <a:gd name="connsiteY49" fmla="*/ 0 h 2531525"/>
                <a:gd name="connsiteX50" fmla="*/ 1759910 w 2495698"/>
                <a:gd name="connsiteY50"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954704 w 2495698"/>
                <a:gd name="connsiteY17" fmla="*/ 573108 h 2531525"/>
                <a:gd name="connsiteX18" fmla="*/ 2234317 w 2495698"/>
                <a:gd name="connsiteY18" fmla="*/ 503581 h 2531525"/>
                <a:gd name="connsiteX19" fmla="*/ 2413554 w 2495698"/>
                <a:gd name="connsiteY19" fmla="*/ 840674 h 2531525"/>
                <a:gd name="connsiteX20" fmla="*/ 2214321 w 2495698"/>
                <a:gd name="connsiteY20" fmla="*/ 1020292 h 2531525"/>
                <a:gd name="connsiteX21" fmla="*/ 2246841 w 2495698"/>
                <a:gd name="connsiteY21" fmla="*/ 1303347 h 2531525"/>
                <a:gd name="connsiteX22" fmla="*/ 2495698 w 2495698"/>
                <a:gd name="connsiteY22" fmla="*/ 1441496 h 2531525"/>
                <a:gd name="connsiteX23" fmla="*/ 2396885 w 2495698"/>
                <a:gd name="connsiteY23" fmla="*/ 1810269 h 2531525"/>
                <a:gd name="connsiteX24" fmla="*/ 2094912 w 2495698"/>
                <a:gd name="connsiteY24" fmla="*/ 1805190 h 2531525"/>
                <a:gd name="connsiteX25" fmla="*/ 1958644 w 2495698"/>
                <a:gd name="connsiteY25" fmla="*/ 1977881 h 2531525"/>
                <a:gd name="connsiteX26" fmla="*/ 2057814 w 2495698"/>
                <a:gd name="connsiteY26" fmla="*/ 2236715 h 2531525"/>
                <a:gd name="connsiteX27" fmla="*/ 1745078 w 2495698"/>
                <a:gd name="connsiteY27" fmla="*/ 2455696 h 2531525"/>
                <a:gd name="connsiteX28" fmla="*/ 1507869 w 2495698"/>
                <a:gd name="connsiteY28" fmla="*/ 2249759 h 2531525"/>
                <a:gd name="connsiteX29" fmla="*/ 1251837 w 2495698"/>
                <a:gd name="connsiteY29" fmla="*/ 2272543 h 2531525"/>
                <a:gd name="connsiteX30" fmla="*/ 1108065 w 2495698"/>
                <a:gd name="connsiteY30" fmla="*/ 2531525 h 2531525"/>
                <a:gd name="connsiteX31" fmla="*/ 739291 w 2495698"/>
                <a:gd name="connsiteY31" fmla="*/ 2432713 h 2531525"/>
                <a:gd name="connsiteX32" fmla="*/ 744274 w 2495698"/>
                <a:gd name="connsiteY32" fmla="*/ 2136543 h 2531525"/>
                <a:gd name="connsiteX33" fmla="*/ 535891 w 2495698"/>
                <a:gd name="connsiteY33" fmla="*/ 1973098 h 2531525"/>
                <a:gd name="connsiteX34" fmla="*/ 540671 w 2495698"/>
                <a:gd name="connsiteY34" fmla="*/ 1983347 h 2531525"/>
                <a:gd name="connsiteX35" fmla="*/ 232276 w 2495698"/>
                <a:gd name="connsiteY35" fmla="*/ 2043090 h 2531525"/>
                <a:gd name="connsiteX36" fmla="*/ 70927 w 2495698"/>
                <a:gd name="connsiteY36" fmla="*/ 1697078 h 2531525"/>
                <a:gd name="connsiteX37" fmla="*/ 279495 w 2495698"/>
                <a:gd name="connsiteY37" fmla="*/ 1527966 h 2531525"/>
                <a:gd name="connsiteX38" fmla="*/ 245586 w 2495698"/>
                <a:gd name="connsiteY38" fmla="*/ 1274796 h 2531525"/>
                <a:gd name="connsiteX39" fmla="*/ 0 w 2495698"/>
                <a:gd name="connsiteY39" fmla="*/ 1138462 h 2531525"/>
                <a:gd name="connsiteX40" fmla="*/ 98812 w 2495698"/>
                <a:gd name="connsiteY40" fmla="*/ 769689 h 2531525"/>
                <a:gd name="connsiteX41" fmla="*/ 380240 w 2495698"/>
                <a:gd name="connsiteY41" fmla="*/ 774423 h 2531525"/>
                <a:gd name="connsiteX42" fmla="*/ 516679 w 2495698"/>
                <a:gd name="connsiteY42" fmla="*/ 590627 h 2531525"/>
                <a:gd name="connsiteX43" fmla="*/ 422419 w 2495698"/>
                <a:gd name="connsiteY43" fmla="*/ 299900 h 2531525"/>
                <a:gd name="connsiteX44" fmla="*/ 746189 w 2495698"/>
                <a:gd name="connsiteY44" fmla="*/ 97585 h 2531525"/>
                <a:gd name="connsiteX45" fmla="*/ 972292 w 2495698"/>
                <a:gd name="connsiteY45" fmla="*/ 315656 h 2531525"/>
                <a:gd name="connsiteX46" fmla="*/ 970019 w 2495698"/>
                <a:gd name="connsiteY46" fmla="*/ 317076 h 2531525"/>
                <a:gd name="connsiteX47" fmla="*/ 1248316 w 2495698"/>
                <a:gd name="connsiteY47" fmla="*/ 277231 h 2531525"/>
                <a:gd name="connsiteX48" fmla="*/ 1391137 w 2495698"/>
                <a:gd name="connsiteY48" fmla="*/ 0 h 2531525"/>
                <a:gd name="connsiteX49" fmla="*/ 1759910 w 2495698"/>
                <a:gd name="connsiteY49"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954704 w 2495698"/>
                <a:gd name="connsiteY17" fmla="*/ 573108 h 2531525"/>
                <a:gd name="connsiteX18" fmla="*/ 2234317 w 2495698"/>
                <a:gd name="connsiteY18" fmla="*/ 503581 h 2531525"/>
                <a:gd name="connsiteX19" fmla="*/ 2413554 w 2495698"/>
                <a:gd name="connsiteY19" fmla="*/ 840674 h 2531525"/>
                <a:gd name="connsiteX20" fmla="*/ 2214321 w 2495698"/>
                <a:gd name="connsiteY20" fmla="*/ 1020292 h 2531525"/>
                <a:gd name="connsiteX21" fmla="*/ 2246841 w 2495698"/>
                <a:gd name="connsiteY21" fmla="*/ 1303347 h 2531525"/>
                <a:gd name="connsiteX22" fmla="*/ 2495698 w 2495698"/>
                <a:gd name="connsiteY22" fmla="*/ 1441496 h 2531525"/>
                <a:gd name="connsiteX23" fmla="*/ 2396885 w 2495698"/>
                <a:gd name="connsiteY23" fmla="*/ 1810269 h 2531525"/>
                <a:gd name="connsiteX24" fmla="*/ 2094912 w 2495698"/>
                <a:gd name="connsiteY24" fmla="*/ 1805190 h 2531525"/>
                <a:gd name="connsiteX25" fmla="*/ 1958644 w 2495698"/>
                <a:gd name="connsiteY25" fmla="*/ 1977881 h 2531525"/>
                <a:gd name="connsiteX26" fmla="*/ 2057814 w 2495698"/>
                <a:gd name="connsiteY26" fmla="*/ 2236715 h 2531525"/>
                <a:gd name="connsiteX27" fmla="*/ 1745078 w 2495698"/>
                <a:gd name="connsiteY27" fmla="*/ 2455696 h 2531525"/>
                <a:gd name="connsiteX28" fmla="*/ 1507869 w 2495698"/>
                <a:gd name="connsiteY28" fmla="*/ 2249759 h 2531525"/>
                <a:gd name="connsiteX29" fmla="*/ 1251837 w 2495698"/>
                <a:gd name="connsiteY29" fmla="*/ 2272543 h 2531525"/>
                <a:gd name="connsiteX30" fmla="*/ 1108065 w 2495698"/>
                <a:gd name="connsiteY30" fmla="*/ 2531525 h 2531525"/>
                <a:gd name="connsiteX31" fmla="*/ 739291 w 2495698"/>
                <a:gd name="connsiteY31" fmla="*/ 2432713 h 2531525"/>
                <a:gd name="connsiteX32" fmla="*/ 744274 w 2495698"/>
                <a:gd name="connsiteY32" fmla="*/ 2136543 h 2531525"/>
                <a:gd name="connsiteX33" fmla="*/ 535891 w 2495698"/>
                <a:gd name="connsiteY33" fmla="*/ 1973098 h 2531525"/>
                <a:gd name="connsiteX34" fmla="*/ 232276 w 2495698"/>
                <a:gd name="connsiteY34" fmla="*/ 2043090 h 2531525"/>
                <a:gd name="connsiteX35" fmla="*/ 70927 w 2495698"/>
                <a:gd name="connsiteY35" fmla="*/ 1697078 h 2531525"/>
                <a:gd name="connsiteX36" fmla="*/ 279495 w 2495698"/>
                <a:gd name="connsiteY36" fmla="*/ 1527966 h 2531525"/>
                <a:gd name="connsiteX37" fmla="*/ 245586 w 2495698"/>
                <a:gd name="connsiteY37" fmla="*/ 1274796 h 2531525"/>
                <a:gd name="connsiteX38" fmla="*/ 0 w 2495698"/>
                <a:gd name="connsiteY38" fmla="*/ 1138462 h 2531525"/>
                <a:gd name="connsiteX39" fmla="*/ 98812 w 2495698"/>
                <a:gd name="connsiteY39" fmla="*/ 769689 h 2531525"/>
                <a:gd name="connsiteX40" fmla="*/ 380240 w 2495698"/>
                <a:gd name="connsiteY40" fmla="*/ 774423 h 2531525"/>
                <a:gd name="connsiteX41" fmla="*/ 516679 w 2495698"/>
                <a:gd name="connsiteY41" fmla="*/ 590627 h 2531525"/>
                <a:gd name="connsiteX42" fmla="*/ 422419 w 2495698"/>
                <a:gd name="connsiteY42" fmla="*/ 299900 h 2531525"/>
                <a:gd name="connsiteX43" fmla="*/ 746189 w 2495698"/>
                <a:gd name="connsiteY43" fmla="*/ 97585 h 2531525"/>
                <a:gd name="connsiteX44" fmla="*/ 972292 w 2495698"/>
                <a:gd name="connsiteY44" fmla="*/ 315656 h 2531525"/>
                <a:gd name="connsiteX45" fmla="*/ 970019 w 2495698"/>
                <a:gd name="connsiteY45" fmla="*/ 317076 h 2531525"/>
                <a:gd name="connsiteX46" fmla="*/ 1248316 w 2495698"/>
                <a:gd name="connsiteY46" fmla="*/ 277231 h 2531525"/>
                <a:gd name="connsiteX47" fmla="*/ 1391137 w 2495698"/>
                <a:gd name="connsiteY47" fmla="*/ 0 h 2531525"/>
                <a:gd name="connsiteX48" fmla="*/ 1759910 w 2495698"/>
                <a:gd name="connsiteY48" fmla="*/ 98812 h 2531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495698" h="2531525">
                  <a:moveTo>
                    <a:pt x="1365628" y="832740"/>
                  </a:moveTo>
                  <a:cubicBezTo>
                    <a:pt x="1121373" y="767293"/>
                    <a:pt x="870309" y="912244"/>
                    <a:pt x="804861" y="1156499"/>
                  </a:cubicBezTo>
                  <a:cubicBezTo>
                    <a:pt x="739413" y="1400754"/>
                    <a:pt x="884365" y="1651818"/>
                    <a:pt x="1128620" y="1717266"/>
                  </a:cubicBezTo>
                  <a:cubicBezTo>
                    <a:pt x="1372875" y="1782713"/>
                    <a:pt x="1623939" y="1637762"/>
                    <a:pt x="1689387" y="1393507"/>
                  </a:cubicBezTo>
                  <a:cubicBezTo>
                    <a:pt x="1754835" y="1149252"/>
                    <a:pt x="1609883" y="898188"/>
                    <a:pt x="1365628" y="832740"/>
                  </a:cubicBezTo>
                  <a:close/>
                  <a:moveTo>
                    <a:pt x="1447099" y="528685"/>
                  </a:moveTo>
                  <a:cubicBezTo>
                    <a:pt x="1859279" y="639128"/>
                    <a:pt x="2103885" y="1062799"/>
                    <a:pt x="1993442" y="1474978"/>
                  </a:cubicBezTo>
                  <a:cubicBezTo>
                    <a:pt x="1882999" y="1887158"/>
                    <a:pt x="1459328" y="2131764"/>
                    <a:pt x="1047149" y="2021321"/>
                  </a:cubicBezTo>
                  <a:cubicBezTo>
                    <a:pt x="634969" y="1910878"/>
                    <a:pt x="390363" y="1487207"/>
                    <a:pt x="500806" y="1075027"/>
                  </a:cubicBezTo>
                  <a:cubicBezTo>
                    <a:pt x="611249" y="662848"/>
                    <a:pt x="1034920" y="418242"/>
                    <a:pt x="1447099" y="528685"/>
                  </a:cubicBezTo>
                  <a:close/>
                  <a:moveTo>
                    <a:pt x="1476725" y="418119"/>
                  </a:moveTo>
                  <a:cubicBezTo>
                    <a:pt x="1003481" y="291314"/>
                    <a:pt x="517045" y="572157"/>
                    <a:pt x="390240" y="1045401"/>
                  </a:cubicBezTo>
                  <a:cubicBezTo>
                    <a:pt x="263435" y="1518646"/>
                    <a:pt x="544279" y="2005081"/>
                    <a:pt x="1017523" y="2131887"/>
                  </a:cubicBezTo>
                  <a:cubicBezTo>
                    <a:pt x="1490767" y="2258692"/>
                    <a:pt x="1977202" y="1977848"/>
                    <a:pt x="2104008" y="1504604"/>
                  </a:cubicBezTo>
                  <a:cubicBezTo>
                    <a:pt x="2230813" y="1031360"/>
                    <a:pt x="1949969" y="544925"/>
                    <a:pt x="1476725" y="418119"/>
                  </a:cubicBezTo>
                  <a:close/>
                  <a:moveTo>
                    <a:pt x="1759910" y="98812"/>
                  </a:moveTo>
                  <a:cubicBezTo>
                    <a:pt x="1758148" y="203507"/>
                    <a:pt x="1756387" y="308202"/>
                    <a:pt x="1754625" y="412897"/>
                  </a:cubicBezTo>
                  <a:lnTo>
                    <a:pt x="1954704" y="573108"/>
                  </a:lnTo>
                  <a:lnTo>
                    <a:pt x="2234317" y="503581"/>
                  </a:lnTo>
                  <a:lnTo>
                    <a:pt x="2413554" y="840674"/>
                  </a:lnTo>
                  <a:lnTo>
                    <a:pt x="2214321" y="1020292"/>
                  </a:lnTo>
                  <a:cubicBezTo>
                    <a:pt x="2239296" y="1111262"/>
                    <a:pt x="2251067" y="1206519"/>
                    <a:pt x="2246841" y="1303347"/>
                  </a:cubicBezTo>
                  <a:lnTo>
                    <a:pt x="2495698" y="1441496"/>
                  </a:lnTo>
                  <a:lnTo>
                    <a:pt x="2396885" y="1810269"/>
                  </a:lnTo>
                  <a:lnTo>
                    <a:pt x="2094912" y="1805190"/>
                  </a:lnTo>
                  <a:cubicBezTo>
                    <a:pt x="2056732" y="1868983"/>
                    <a:pt x="2010475" y="1926517"/>
                    <a:pt x="1958644" y="1977881"/>
                  </a:cubicBezTo>
                  <a:lnTo>
                    <a:pt x="2057814" y="2236715"/>
                  </a:lnTo>
                  <a:lnTo>
                    <a:pt x="1745078" y="2455696"/>
                  </a:lnTo>
                  <a:lnTo>
                    <a:pt x="1507869" y="2249759"/>
                  </a:lnTo>
                  <a:lnTo>
                    <a:pt x="1251837" y="2272543"/>
                  </a:lnTo>
                  <a:lnTo>
                    <a:pt x="1108065" y="2531525"/>
                  </a:lnTo>
                  <a:lnTo>
                    <a:pt x="739291" y="2432713"/>
                  </a:lnTo>
                  <a:lnTo>
                    <a:pt x="744274" y="2136543"/>
                  </a:lnTo>
                  <a:cubicBezTo>
                    <a:pt x="666128" y="2092006"/>
                    <a:pt x="595548" y="2037539"/>
                    <a:pt x="535891" y="1973098"/>
                  </a:cubicBezTo>
                  <a:lnTo>
                    <a:pt x="232276" y="2043090"/>
                  </a:lnTo>
                  <a:lnTo>
                    <a:pt x="70927" y="1697078"/>
                  </a:lnTo>
                  <a:lnTo>
                    <a:pt x="279495" y="1527966"/>
                  </a:lnTo>
                  <a:cubicBezTo>
                    <a:pt x="257233" y="1446371"/>
                    <a:pt x="245603" y="1361336"/>
                    <a:pt x="245586" y="1274796"/>
                  </a:cubicBezTo>
                  <a:lnTo>
                    <a:pt x="0" y="1138462"/>
                  </a:lnTo>
                  <a:lnTo>
                    <a:pt x="98812" y="769689"/>
                  </a:lnTo>
                  <a:lnTo>
                    <a:pt x="380240" y="774423"/>
                  </a:lnTo>
                  <a:cubicBezTo>
                    <a:pt x="418421" y="707046"/>
                    <a:pt x="464524" y="645614"/>
                    <a:pt x="516679" y="590627"/>
                  </a:cubicBezTo>
                  <a:lnTo>
                    <a:pt x="422419" y="299900"/>
                  </a:lnTo>
                  <a:lnTo>
                    <a:pt x="746189" y="97585"/>
                  </a:lnTo>
                  <a:lnTo>
                    <a:pt x="972292" y="315656"/>
                  </a:lnTo>
                  <a:lnTo>
                    <a:pt x="970019" y="317076"/>
                  </a:lnTo>
                  <a:cubicBezTo>
                    <a:pt x="1058903" y="289108"/>
                    <a:pt x="1152743" y="276181"/>
                    <a:pt x="1248316" y="277231"/>
                  </a:cubicBezTo>
                  <a:lnTo>
                    <a:pt x="1391137" y="0"/>
                  </a:lnTo>
                  <a:lnTo>
                    <a:pt x="1759910" y="988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103" name="Oval 21">
              <a:extLst>
                <a:ext uri="{FF2B5EF4-FFF2-40B4-BE49-F238E27FC236}">
                  <a16:creationId xmlns:a16="http://schemas.microsoft.com/office/drawing/2014/main" id="{5407C3E4-9AC6-4329-8971-88F6044E575D}"/>
                </a:ext>
              </a:extLst>
            </p:cNvPr>
            <p:cNvSpPr/>
            <p:nvPr/>
          </p:nvSpPr>
          <p:spPr>
            <a:xfrm rot="18850474" flipV="1">
              <a:off x="5702728" y="1977997"/>
              <a:ext cx="1343822" cy="1363113"/>
            </a:xfrm>
            <a:custGeom>
              <a:avLst/>
              <a:gdLst>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536736 w 2495698"/>
                <a:gd name="connsiteY30" fmla="*/ 2229547 h 2531525"/>
                <a:gd name="connsiteX31" fmla="*/ 1251837 w 2495698"/>
                <a:gd name="connsiteY31" fmla="*/ 2272543 h 2531525"/>
                <a:gd name="connsiteX32" fmla="*/ 1108065 w 2495698"/>
                <a:gd name="connsiteY32" fmla="*/ 2531525 h 2531525"/>
                <a:gd name="connsiteX33" fmla="*/ 739291 w 2495698"/>
                <a:gd name="connsiteY33" fmla="*/ 2432713 h 2531525"/>
                <a:gd name="connsiteX34" fmla="*/ 744274 w 2495698"/>
                <a:gd name="connsiteY34" fmla="*/ 2136543 h 2531525"/>
                <a:gd name="connsiteX35" fmla="*/ 535891 w 2495698"/>
                <a:gd name="connsiteY35" fmla="*/ 1973098 h 2531525"/>
                <a:gd name="connsiteX36" fmla="*/ 540671 w 2495698"/>
                <a:gd name="connsiteY36" fmla="*/ 1983347 h 2531525"/>
                <a:gd name="connsiteX37" fmla="*/ 232276 w 2495698"/>
                <a:gd name="connsiteY37" fmla="*/ 2043090 h 2531525"/>
                <a:gd name="connsiteX38" fmla="*/ 70927 w 2495698"/>
                <a:gd name="connsiteY38" fmla="*/ 1697078 h 2531525"/>
                <a:gd name="connsiteX39" fmla="*/ 279495 w 2495698"/>
                <a:gd name="connsiteY39" fmla="*/ 1527966 h 2531525"/>
                <a:gd name="connsiteX40" fmla="*/ 245586 w 2495698"/>
                <a:gd name="connsiteY40" fmla="*/ 1274796 h 2531525"/>
                <a:gd name="connsiteX41" fmla="*/ 0 w 2495698"/>
                <a:gd name="connsiteY41" fmla="*/ 1138462 h 2531525"/>
                <a:gd name="connsiteX42" fmla="*/ 98812 w 2495698"/>
                <a:gd name="connsiteY42" fmla="*/ 769689 h 2531525"/>
                <a:gd name="connsiteX43" fmla="*/ 380240 w 2495698"/>
                <a:gd name="connsiteY43" fmla="*/ 774423 h 2531525"/>
                <a:gd name="connsiteX44" fmla="*/ 516679 w 2495698"/>
                <a:gd name="connsiteY44" fmla="*/ 590627 h 2531525"/>
                <a:gd name="connsiteX45" fmla="*/ 422419 w 2495698"/>
                <a:gd name="connsiteY45" fmla="*/ 299900 h 2531525"/>
                <a:gd name="connsiteX46" fmla="*/ 746189 w 2495698"/>
                <a:gd name="connsiteY46" fmla="*/ 97585 h 2531525"/>
                <a:gd name="connsiteX47" fmla="*/ 972292 w 2495698"/>
                <a:gd name="connsiteY47" fmla="*/ 315656 h 2531525"/>
                <a:gd name="connsiteX48" fmla="*/ 970019 w 2495698"/>
                <a:gd name="connsiteY48" fmla="*/ 317076 h 2531525"/>
                <a:gd name="connsiteX49" fmla="*/ 1248316 w 2495698"/>
                <a:gd name="connsiteY49" fmla="*/ 277231 h 2531525"/>
                <a:gd name="connsiteX50" fmla="*/ 1238669 w 2495698"/>
                <a:gd name="connsiteY50" fmla="*/ 274647 h 2531525"/>
                <a:gd name="connsiteX51" fmla="*/ 1391137 w 2495698"/>
                <a:gd name="connsiteY51" fmla="*/ 0 h 2531525"/>
                <a:gd name="connsiteX52" fmla="*/ 1759910 w 2495698"/>
                <a:gd name="connsiteY52"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536736 w 2495698"/>
                <a:gd name="connsiteY30" fmla="*/ 2229547 h 2531525"/>
                <a:gd name="connsiteX31" fmla="*/ 1251837 w 2495698"/>
                <a:gd name="connsiteY31" fmla="*/ 2272543 h 2531525"/>
                <a:gd name="connsiteX32" fmla="*/ 1108065 w 2495698"/>
                <a:gd name="connsiteY32" fmla="*/ 2531525 h 2531525"/>
                <a:gd name="connsiteX33" fmla="*/ 739291 w 2495698"/>
                <a:gd name="connsiteY33" fmla="*/ 2432713 h 2531525"/>
                <a:gd name="connsiteX34" fmla="*/ 744274 w 2495698"/>
                <a:gd name="connsiteY34" fmla="*/ 2136543 h 2531525"/>
                <a:gd name="connsiteX35" fmla="*/ 535891 w 2495698"/>
                <a:gd name="connsiteY35" fmla="*/ 1973098 h 2531525"/>
                <a:gd name="connsiteX36" fmla="*/ 540671 w 2495698"/>
                <a:gd name="connsiteY36" fmla="*/ 1983347 h 2531525"/>
                <a:gd name="connsiteX37" fmla="*/ 232276 w 2495698"/>
                <a:gd name="connsiteY37" fmla="*/ 2043090 h 2531525"/>
                <a:gd name="connsiteX38" fmla="*/ 70927 w 2495698"/>
                <a:gd name="connsiteY38" fmla="*/ 1697078 h 2531525"/>
                <a:gd name="connsiteX39" fmla="*/ 279495 w 2495698"/>
                <a:gd name="connsiteY39" fmla="*/ 1527966 h 2531525"/>
                <a:gd name="connsiteX40" fmla="*/ 245586 w 2495698"/>
                <a:gd name="connsiteY40" fmla="*/ 1274796 h 2531525"/>
                <a:gd name="connsiteX41" fmla="*/ 0 w 2495698"/>
                <a:gd name="connsiteY41" fmla="*/ 1138462 h 2531525"/>
                <a:gd name="connsiteX42" fmla="*/ 98812 w 2495698"/>
                <a:gd name="connsiteY42" fmla="*/ 769689 h 2531525"/>
                <a:gd name="connsiteX43" fmla="*/ 380240 w 2495698"/>
                <a:gd name="connsiteY43" fmla="*/ 774423 h 2531525"/>
                <a:gd name="connsiteX44" fmla="*/ 516679 w 2495698"/>
                <a:gd name="connsiteY44" fmla="*/ 590627 h 2531525"/>
                <a:gd name="connsiteX45" fmla="*/ 422419 w 2495698"/>
                <a:gd name="connsiteY45" fmla="*/ 299900 h 2531525"/>
                <a:gd name="connsiteX46" fmla="*/ 746189 w 2495698"/>
                <a:gd name="connsiteY46" fmla="*/ 97585 h 2531525"/>
                <a:gd name="connsiteX47" fmla="*/ 972292 w 2495698"/>
                <a:gd name="connsiteY47" fmla="*/ 315656 h 2531525"/>
                <a:gd name="connsiteX48" fmla="*/ 970019 w 2495698"/>
                <a:gd name="connsiteY48" fmla="*/ 317076 h 2531525"/>
                <a:gd name="connsiteX49" fmla="*/ 1248316 w 2495698"/>
                <a:gd name="connsiteY49" fmla="*/ 277231 h 2531525"/>
                <a:gd name="connsiteX50" fmla="*/ 1238669 w 2495698"/>
                <a:gd name="connsiteY50" fmla="*/ 274647 h 2531525"/>
                <a:gd name="connsiteX51" fmla="*/ 1391137 w 2495698"/>
                <a:gd name="connsiteY51" fmla="*/ 0 h 2531525"/>
                <a:gd name="connsiteX52" fmla="*/ 1759910 w 2495698"/>
                <a:gd name="connsiteY52"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238669 w 2495698"/>
                <a:gd name="connsiteY49" fmla="*/ 274647 h 2531525"/>
                <a:gd name="connsiteX50" fmla="*/ 1391137 w 2495698"/>
                <a:gd name="connsiteY50" fmla="*/ 0 h 2531525"/>
                <a:gd name="connsiteX51" fmla="*/ 1759910 w 2495698"/>
                <a:gd name="connsiteY51"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238669 w 2495698"/>
                <a:gd name="connsiteY49" fmla="*/ 274647 h 2531525"/>
                <a:gd name="connsiteX50" fmla="*/ 1391137 w 2495698"/>
                <a:gd name="connsiteY50" fmla="*/ 0 h 2531525"/>
                <a:gd name="connsiteX51" fmla="*/ 1759910 w 2495698"/>
                <a:gd name="connsiteY51"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238669 w 2495698"/>
                <a:gd name="connsiteY49" fmla="*/ 274647 h 2531525"/>
                <a:gd name="connsiteX50" fmla="*/ 1391137 w 2495698"/>
                <a:gd name="connsiteY50" fmla="*/ 0 h 2531525"/>
                <a:gd name="connsiteX51" fmla="*/ 1759910 w 2495698"/>
                <a:gd name="connsiteY51"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391137 w 2495698"/>
                <a:gd name="connsiteY49" fmla="*/ 0 h 2531525"/>
                <a:gd name="connsiteX50" fmla="*/ 1759910 w 2495698"/>
                <a:gd name="connsiteY50"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391137 w 2495698"/>
                <a:gd name="connsiteY49" fmla="*/ 0 h 2531525"/>
                <a:gd name="connsiteX50" fmla="*/ 1759910 w 2495698"/>
                <a:gd name="connsiteY50"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391137 w 2495698"/>
                <a:gd name="connsiteY49" fmla="*/ 0 h 2531525"/>
                <a:gd name="connsiteX50" fmla="*/ 1759910 w 2495698"/>
                <a:gd name="connsiteY50"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391137 w 2495698"/>
                <a:gd name="connsiteY49" fmla="*/ 0 h 2531525"/>
                <a:gd name="connsiteX50" fmla="*/ 1759910 w 2495698"/>
                <a:gd name="connsiteY50"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391137 w 2495698"/>
                <a:gd name="connsiteY49" fmla="*/ 0 h 2531525"/>
                <a:gd name="connsiteX50" fmla="*/ 1759910 w 2495698"/>
                <a:gd name="connsiteY50"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954704 w 2495698"/>
                <a:gd name="connsiteY17" fmla="*/ 573108 h 2531525"/>
                <a:gd name="connsiteX18" fmla="*/ 2234317 w 2495698"/>
                <a:gd name="connsiteY18" fmla="*/ 503581 h 2531525"/>
                <a:gd name="connsiteX19" fmla="*/ 2413554 w 2495698"/>
                <a:gd name="connsiteY19" fmla="*/ 840674 h 2531525"/>
                <a:gd name="connsiteX20" fmla="*/ 2214321 w 2495698"/>
                <a:gd name="connsiteY20" fmla="*/ 1020292 h 2531525"/>
                <a:gd name="connsiteX21" fmla="*/ 2246841 w 2495698"/>
                <a:gd name="connsiteY21" fmla="*/ 1303347 h 2531525"/>
                <a:gd name="connsiteX22" fmla="*/ 2495698 w 2495698"/>
                <a:gd name="connsiteY22" fmla="*/ 1441496 h 2531525"/>
                <a:gd name="connsiteX23" fmla="*/ 2396885 w 2495698"/>
                <a:gd name="connsiteY23" fmla="*/ 1810269 h 2531525"/>
                <a:gd name="connsiteX24" fmla="*/ 2094912 w 2495698"/>
                <a:gd name="connsiteY24" fmla="*/ 1805190 h 2531525"/>
                <a:gd name="connsiteX25" fmla="*/ 1958644 w 2495698"/>
                <a:gd name="connsiteY25" fmla="*/ 1977881 h 2531525"/>
                <a:gd name="connsiteX26" fmla="*/ 2057814 w 2495698"/>
                <a:gd name="connsiteY26" fmla="*/ 2236715 h 2531525"/>
                <a:gd name="connsiteX27" fmla="*/ 1745078 w 2495698"/>
                <a:gd name="connsiteY27" fmla="*/ 2455696 h 2531525"/>
                <a:gd name="connsiteX28" fmla="*/ 1507869 w 2495698"/>
                <a:gd name="connsiteY28" fmla="*/ 2249759 h 2531525"/>
                <a:gd name="connsiteX29" fmla="*/ 1251837 w 2495698"/>
                <a:gd name="connsiteY29" fmla="*/ 2272543 h 2531525"/>
                <a:gd name="connsiteX30" fmla="*/ 1108065 w 2495698"/>
                <a:gd name="connsiteY30" fmla="*/ 2531525 h 2531525"/>
                <a:gd name="connsiteX31" fmla="*/ 739291 w 2495698"/>
                <a:gd name="connsiteY31" fmla="*/ 2432713 h 2531525"/>
                <a:gd name="connsiteX32" fmla="*/ 744274 w 2495698"/>
                <a:gd name="connsiteY32" fmla="*/ 2136543 h 2531525"/>
                <a:gd name="connsiteX33" fmla="*/ 535891 w 2495698"/>
                <a:gd name="connsiteY33" fmla="*/ 1973098 h 2531525"/>
                <a:gd name="connsiteX34" fmla="*/ 540671 w 2495698"/>
                <a:gd name="connsiteY34" fmla="*/ 1983347 h 2531525"/>
                <a:gd name="connsiteX35" fmla="*/ 232276 w 2495698"/>
                <a:gd name="connsiteY35" fmla="*/ 2043090 h 2531525"/>
                <a:gd name="connsiteX36" fmla="*/ 70927 w 2495698"/>
                <a:gd name="connsiteY36" fmla="*/ 1697078 h 2531525"/>
                <a:gd name="connsiteX37" fmla="*/ 279495 w 2495698"/>
                <a:gd name="connsiteY37" fmla="*/ 1527966 h 2531525"/>
                <a:gd name="connsiteX38" fmla="*/ 245586 w 2495698"/>
                <a:gd name="connsiteY38" fmla="*/ 1274796 h 2531525"/>
                <a:gd name="connsiteX39" fmla="*/ 0 w 2495698"/>
                <a:gd name="connsiteY39" fmla="*/ 1138462 h 2531525"/>
                <a:gd name="connsiteX40" fmla="*/ 98812 w 2495698"/>
                <a:gd name="connsiteY40" fmla="*/ 769689 h 2531525"/>
                <a:gd name="connsiteX41" fmla="*/ 380240 w 2495698"/>
                <a:gd name="connsiteY41" fmla="*/ 774423 h 2531525"/>
                <a:gd name="connsiteX42" fmla="*/ 516679 w 2495698"/>
                <a:gd name="connsiteY42" fmla="*/ 590627 h 2531525"/>
                <a:gd name="connsiteX43" fmla="*/ 422419 w 2495698"/>
                <a:gd name="connsiteY43" fmla="*/ 299900 h 2531525"/>
                <a:gd name="connsiteX44" fmla="*/ 746189 w 2495698"/>
                <a:gd name="connsiteY44" fmla="*/ 97585 h 2531525"/>
                <a:gd name="connsiteX45" fmla="*/ 972292 w 2495698"/>
                <a:gd name="connsiteY45" fmla="*/ 315656 h 2531525"/>
                <a:gd name="connsiteX46" fmla="*/ 970019 w 2495698"/>
                <a:gd name="connsiteY46" fmla="*/ 317076 h 2531525"/>
                <a:gd name="connsiteX47" fmla="*/ 1248316 w 2495698"/>
                <a:gd name="connsiteY47" fmla="*/ 277231 h 2531525"/>
                <a:gd name="connsiteX48" fmla="*/ 1391137 w 2495698"/>
                <a:gd name="connsiteY48" fmla="*/ 0 h 2531525"/>
                <a:gd name="connsiteX49" fmla="*/ 1759910 w 2495698"/>
                <a:gd name="connsiteY49"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954704 w 2495698"/>
                <a:gd name="connsiteY17" fmla="*/ 573108 h 2531525"/>
                <a:gd name="connsiteX18" fmla="*/ 2234317 w 2495698"/>
                <a:gd name="connsiteY18" fmla="*/ 503581 h 2531525"/>
                <a:gd name="connsiteX19" fmla="*/ 2413554 w 2495698"/>
                <a:gd name="connsiteY19" fmla="*/ 840674 h 2531525"/>
                <a:gd name="connsiteX20" fmla="*/ 2214321 w 2495698"/>
                <a:gd name="connsiteY20" fmla="*/ 1020292 h 2531525"/>
                <a:gd name="connsiteX21" fmla="*/ 2246841 w 2495698"/>
                <a:gd name="connsiteY21" fmla="*/ 1303347 h 2531525"/>
                <a:gd name="connsiteX22" fmla="*/ 2495698 w 2495698"/>
                <a:gd name="connsiteY22" fmla="*/ 1441496 h 2531525"/>
                <a:gd name="connsiteX23" fmla="*/ 2396885 w 2495698"/>
                <a:gd name="connsiteY23" fmla="*/ 1810269 h 2531525"/>
                <a:gd name="connsiteX24" fmla="*/ 2094912 w 2495698"/>
                <a:gd name="connsiteY24" fmla="*/ 1805190 h 2531525"/>
                <a:gd name="connsiteX25" fmla="*/ 1958644 w 2495698"/>
                <a:gd name="connsiteY25" fmla="*/ 1977881 h 2531525"/>
                <a:gd name="connsiteX26" fmla="*/ 2057814 w 2495698"/>
                <a:gd name="connsiteY26" fmla="*/ 2236715 h 2531525"/>
                <a:gd name="connsiteX27" fmla="*/ 1745078 w 2495698"/>
                <a:gd name="connsiteY27" fmla="*/ 2455696 h 2531525"/>
                <a:gd name="connsiteX28" fmla="*/ 1507869 w 2495698"/>
                <a:gd name="connsiteY28" fmla="*/ 2249759 h 2531525"/>
                <a:gd name="connsiteX29" fmla="*/ 1251837 w 2495698"/>
                <a:gd name="connsiteY29" fmla="*/ 2272543 h 2531525"/>
                <a:gd name="connsiteX30" fmla="*/ 1108065 w 2495698"/>
                <a:gd name="connsiteY30" fmla="*/ 2531525 h 2531525"/>
                <a:gd name="connsiteX31" fmla="*/ 739291 w 2495698"/>
                <a:gd name="connsiteY31" fmla="*/ 2432713 h 2531525"/>
                <a:gd name="connsiteX32" fmla="*/ 744274 w 2495698"/>
                <a:gd name="connsiteY32" fmla="*/ 2136543 h 2531525"/>
                <a:gd name="connsiteX33" fmla="*/ 535891 w 2495698"/>
                <a:gd name="connsiteY33" fmla="*/ 1973098 h 2531525"/>
                <a:gd name="connsiteX34" fmla="*/ 232276 w 2495698"/>
                <a:gd name="connsiteY34" fmla="*/ 2043090 h 2531525"/>
                <a:gd name="connsiteX35" fmla="*/ 70927 w 2495698"/>
                <a:gd name="connsiteY35" fmla="*/ 1697078 h 2531525"/>
                <a:gd name="connsiteX36" fmla="*/ 279495 w 2495698"/>
                <a:gd name="connsiteY36" fmla="*/ 1527966 h 2531525"/>
                <a:gd name="connsiteX37" fmla="*/ 245586 w 2495698"/>
                <a:gd name="connsiteY37" fmla="*/ 1274796 h 2531525"/>
                <a:gd name="connsiteX38" fmla="*/ 0 w 2495698"/>
                <a:gd name="connsiteY38" fmla="*/ 1138462 h 2531525"/>
                <a:gd name="connsiteX39" fmla="*/ 98812 w 2495698"/>
                <a:gd name="connsiteY39" fmla="*/ 769689 h 2531525"/>
                <a:gd name="connsiteX40" fmla="*/ 380240 w 2495698"/>
                <a:gd name="connsiteY40" fmla="*/ 774423 h 2531525"/>
                <a:gd name="connsiteX41" fmla="*/ 516679 w 2495698"/>
                <a:gd name="connsiteY41" fmla="*/ 590627 h 2531525"/>
                <a:gd name="connsiteX42" fmla="*/ 422419 w 2495698"/>
                <a:gd name="connsiteY42" fmla="*/ 299900 h 2531525"/>
                <a:gd name="connsiteX43" fmla="*/ 746189 w 2495698"/>
                <a:gd name="connsiteY43" fmla="*/ 97585 h 2531525"/>
                <a:gd name="connsiteX44" fmla="*/ 972292 w 2495698"/>
                <a:gd name="connsiteY44" fmla="*/ 315656 h 2531525"/>
                <a:gd name="connsiteX45" fmla="*/ 970019 w 2495698"/>
                <a:gd name="connsiteY45" fmla="*/ 317076 h 2531525"/>
                <a:gd name="connsiteX46" fmla="*/ 1248316 w 2495698"/>
                <a:gd name="connsiteY46" fmla="*/ 277231 h 2531525"/>
                <a:gd name="connsiteX47" fmla="*/ 1391137 w 2495698"/>
                <a:gd name="connsiteY47" fmla="*/ 0 h 2531525"/>
                <a:gd name="connsiteX48" fmla="*/ 1759910 w 2495698"/>
                <a:gd name="connsiteY48" fmla="*/ 98812 h 2531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495698" h="2531525">
                  <a:moveTo>
                    <a:pt x="1365628" y="832740"/>
                  </a:moveTo>
                  <a:cubicBezTo>
                    <a:pt x="1121373" y="767293"/>
                    <a:pt x="870309" y="912244"/>
                    <a:pt x="804861" y="1156499"/>
                  </a:cubicBezTo>
                  <a:cubicBezTo>
                    <a:pt x="739413" y="1400754"/>
                    <a:pt x="884365" y="1651818"/>
                    <a:pt x="1128620" y="1717266"/>
                  </a:cubicBezTo>
                  <a:cubicBezTo>
                    <a:pt x="1372875" y="1782713"/>
                    <a:pt x="1623939" y="1637762"/>
                    <a:pt x="1689387" y="1393507"/>
                  </a:cubicBezTo>
                  <a:cubicBezTo>
                    <a:pt x="1754835" y="1149252"/>
                    <a:pt x="1609883" y="898188"/>
                    <a:pt x="1365628" y="832740"/>
                  </a:cubicBezTo>
                  <a:close/>
                  <a:moveTo>
                    <a:pt x="1447099" y="528685"/>
                  </a:moveTo>
                  <a:cubicBezTo>
                    <a:pt x="1859279" y="639128"/>
                    <a:pt x="2103885" y="1062799"/>
                    <a:pt x="1993442" y="1474978"/>
                  </a:cubicBezTo>
                  <a:cubicBezTo>
                    <a:pt x="1882999" y="1887158"/>
                    <a:pt x="1459328" y="2131764"/>
                    <a:pt x="1047149" y="2021321"/>
                  </a:cubicBezTo>
                  <a:cubicBezTo>
                    <a:pt x="634969" y="1910878"/>
                    <a:pt x="390363" y="1487207"/>
                    <a:pt x="500806" y="1075027"/>
                  </a:cubicBezTo>
                  <a:cubicBezTo>
                    <a:pt x="611249" y="662848"/>
                    <a:pt x="1034920" y="418242"/>
                    <a:pt x="1447099" y="528685"/>
                  </a:cubicBezTo>
                  <a:close/>
                  <a:moveTo>
                    <a:pt x="1476725" y="418119"/>
                  </a:moveTo>
                  <a:cubicBezTo>
                    <a:pt x="1003481" y="291314"/>
                    <a:pt x="517045" y="572157"/>
                    <a:pt x="390240" y="1045401"/>
                  </a:cubicBezTo>
                  <a:cubicBezTo>
                    <a:pt x="263435" y="1518646"/>
                    <a:pt x="544279" y="2005081"/>
                    <a:pt x="1017523" y="2131887"/>
                  </a:cubicBezTo>
                  <a:cubicBezTo>
                    <a:pt x="1490767" y="2258692"/>
                    <a:pt x="1977202" y="1977848"/>
                    <a:pt x="2104008" y="1504604"/>
                  </a:cubicBezTo>
                  <a:cubicBezTo>
                    <a:pt x="2230813" y="1031360"/>
                    <a:pt x="1949969" y="544925"/>
                    <a:pt x="1476725" y="418119"/>
                  </a:cubicBezTo>
                  <a:close/>
                  <a:moveTo>
                    <a:pt x="1759910" y="98812"/>
                  </a:moveTo>
                  <a:cubicBezTo>
                    <a:pt x="1758148" y="203507"/>
                    <a:pt x="1756387" y="308202"/>
                    <a:pt x="1754625" y="412897"/>
                  </a:cubicBezTo>
                  <a:lnTo>
                    <a:pt x="1954704" y="573108"/>
                  </a:lnTo>
                  <a:lnTo>
                    <a:pt x="2234317" y="503581"/>
                  </a:lnTo>
                  <a:lnTo>
                    <a:pt x="2413554" y="840674"/>
                  </a:lnTo>
                  <a:lnTo>
                    <a:pt x="2214321" y="1020292"/>
                  </a:lnTo>
                  <a:cubicBezTo>
                    <a:pt x="2239296" y="1111262"/>
                    <a:pt x="2251067" y="1206519"/>
                    <a:pt x="2246841" y="1303347"/>
                  </a:cubicBezTo>
                  <a:lnTo>
                    <a:pt x="2495698" y="1441496"/>
                  </a:lnTo>
                  <a:lnTo>
                    <a:pt x="2396885" y="1810269"/>
                  </a:lnTo>
                  <a:lnTo>
                    <a:pt x="2094912" y="1805190"/>
                  </a:lnTo>
                  <a:cubicBezTo>
                    <a:pt x="2056732" y="1868983"/>
                    <a:pt x="2010475" y="1926517"/>
                    <a:pt x="1958644" y="1977881"/>
                  </a:cubicBezTo>
                  <a:lnTo>
                    <a:pt x="2057814" y="2236715"/>
                  </a:lnTo>
                  <a:lnTo>
                    <a:pt x="1745078" y="2455696"/>
                  </a:lnTo>
                  <a:lnTo>
                    <a:pt x="1507869" y="2249759"/>
                  </a:lnTo>
                  <a:lnTo>
                    <a:pt x="1251837" y="2272543"/>
                  </a:lnTo>
                  <a:lnTo>
                    <a:pt x="1108065" y="2531525"/>
                  </a:lnTo>
                  <a:lnTo>
                    <a:pt x="739291" y="2432713"/>
                  </a:lnTo>
                  <a:lnTo>
                    <a:pt x="744274" y="2136543"/>
                  </a:lnTo>
                  <a:cubicBezTo>
                    <a:pt x="666128" y="2092006"/>
                    <a:pt x="595548" y="2037539"/>
                    <a:pt x="535891" y="1973098"/>
                  </a:cubicBezTo>
                  <a:lnTo>
                    <a:pt x="232276" y="2043090"/>
                  </a:lnTo>
                  <a:lnTo>
                    <a:pt x="70927" y="1697078"/>
                  </a:lnTo>
                  <a:lnTo>
                    <a:pt x="279495" y="1527966"/>
                  </a:lnTo>
                  <a:cubicBezTo>
                    <a:pt x="257233" y="1446371"/>
                    <a:pt x="245603" y="1361336"/>
                    <a:pt x="245586" y="1274796"/>
                  </a:cubicBezTo>
                  <a:lnTo>
                    <a:pt x="0" y="1138462"/>
                  </a:lnTo>
                  <a:lnTo>
                    <a:pt x="98812" y="769689"/>
                  </a:lnTo>
                  <a:lnTo>
                    <a:pt x="380240" y="774423"/>
                  </a:lnTo>
                  <a:cubicBezTo>
                    <a:pt x="418421" y="707046"/>
                    <a:pt x="464524" y="645614"/>
                    <a:pt x="516679" y="590627"/>
                  </a:cubicBezTo>
                  <a:lnTo>
                    <a:pt x="422419" y="299900"/>
                  </a:lnTo>
                  <a:lnTo>
                    <a:pt x="746189" y="97585"/>
                  </a:lnTo>
                  <a:lnTo>
                    <a:pt x="972292" y="315656"/>
                  </a:lnTo>
                  <a:lnTo>
                    <a:pt x="970019" y="317076"/>
                  </a:lnTo>
                  <a:cubicBezTo>
                    <a:pt x="1058903" y="289108"/>
                    <a:pt x="1152743" y="276181"/>
                    <a:pt x="1248316" y="277231"/>
                  </a:cubicBezTo>
                  <a:lnTo>
                    <a:pt x="1391137" y="0"/>
                  </a:lnTo>
                  <a:lnTo>
                    <a:pt x="1759910" y="98812"/>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104" name="Oval 21">
              <a:extLst>
                <a:ext uri="{FF2B5EF4-FFF2-40B4-BE49-F238E27FC236}">
                  <a16:creationId xmlns:a16="http://schemas.microsoft.com/office/drawing/2014/main" id="{30C5BFDF-9714-4FEB-BA86-5991A572B0AB}"/>
                </a:ext>
              </a:extLst>
            </p:cNvPr>
            <p:cNvSpPr/>
            <p:nvPr/>
          </p:nvSpPr>
          <p:spPr>
            <a:xfrm rot="17537713" flipV="1">
              <a:off x="4703331" y="1414998"/>
              <a:ext cx="1090840" cy="1106497"/>
            </a:xfrm>
            <a:custGeom>
              <a:avLst/>
              <a:gdLst>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536736 w 2495698"/>
                <a:gd name="connsiteY30" fmla="*/ 2229547 h 2531525"/>
                <a:gd name="connsiteX31" fmla="*/ 1251837 w 2495698"/>
                <a:gd name="connsiteY31" fmla="*/ 2272543 h 2531525"/>
                <a:gd name="connsiteX32" fmla="*/ 1108065 w 2495698"/>
                <a:gd name="connsiteY32" fmla="*/ 2531525 h 2531525"/>
                <a:gd name="connsiteX33" fmla="*/ 739291 w 2495698"/>
                <a:gd name="connsiteY33" fmla="*/ 2432713 h 2531525"/>
                <a:gd name="connsiteX34" fmla="*/ 744274 w 2495698"/>
                <a:gd name="connsiteY34" fmla="*/ 2136543 h 2531525"/>
                <a:gd name="connsiteX35" fmla="*/ 535891 w 2495698"/>
                <a:gd name="connsiteY35" fmla="*/ 1973098 h 2531525"/>
                <a:gd name="connsiteX36" fmla="*/ 540671 w 2495698"/>
                <a:gd name="connsiteY36" fmla="*/ 1983347 h 2531525"/>
                <a:gd name="connsiteX37" fmla="*/ 232276 w 2495698"/>
                <a:gd name="connsiteY37" fmla="*/ 2043090 h 2531525"/>
                <a:gd name="connsiteX38" fmla="*/ 70927 w 2495698"/>
                <a:gd name="connsiteY38" fmla="*/ 1697078 h 2531525"/>
                <a:gd name="connsiteX39" fmla="*/ 279495 w 2495698"/>
                <a:gd name="connsiteY39" fmla="*/ 1527966 h 2531525"/>
                <a:gd name="connsiteX40" fmla="*/ 245586 w 2495698"/>
                <a:gd name="connsiteY40" fmla="*/ 1274796 h 2531525"/>
                <a:gd name="connsiteX41" fmla="*/ 0 w 2495698"/>
                <a:gd name="connsiteY41" fmla="*/ 1138462 h 2531525"/>
                <a:gd name="connsiteX42" fmla="*/ 98812 w 2495698"/>
                <a:gd name="connsiteY42" fmla="*/ 769689 h 2531525"/>
                <a:gd name="connsiteX43" fmla="*/ 380240 w 2495698"/>
                <a:gd name="connsiteY43" fmla="*/ 774423 h 2531525"/>
                <a:gd name="connsiteX44" fmla="*/ 516679 w 2495698"/>
                <a:gd name="connsiteY44" fmla="*/ 590627 h 2531525"/>
                <a:gd name="connsiteX45" fmla="*/ 422419 w 2495698"/>
                <a:gd name="connsiteY45" fmla="*/ 299900 h 2531525"/>
                <a:gd name="connsiteX46" fmla="*/ 746189 w 2495698"/>
                <a:gd name="connsiteY46" fmla="*/ 97585 h 2531525"/>
                <a:gd name="connsiteX47" fmla="*/ 972292 w 2495698"/>
                <a:gd name="connsiteY47" fmla="*/ 315656 h 2531525"/>
                <a:gd name="connsiteX48" fmla="*/ 970019 w 2495698"/>
                <a:gd name="connsiteY48" fmla="*/ 317076 h 2531525"/>
                <a:gd name="connsiteX49" fmla="*/ 1248316 w 2495698"/>
                <a:gd name="connsiteY49" fmla="*/ 277231 h 2531525"/>
                <a:gd name="connsiteX50" fmla="*/ 1238669 w 2495698"/>
                <a:gd name="connsiteY50" fmla="*/ 274647 h 2531525"/>
                <a:gd name="connsiteX51" fmla="*/ 1391137 w 2495698"/>
                <a:gd name="connsiteY51" fmla="*/ 0 h 2531525"/>
                <a:gd name="connsiteX52" fmla="*/ 1759910 w 2495698"/>
                <a:gd name="connsiteY52"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536736 w 2495698"/>
                <a:gd name="connsiteY30" fmla="*/ 2229547 h 2531525"/>
                <a:gd name="connsiteX31" fmla="*/ 1251837 w 2495698"/>
                <a:gd name="connsiteY31" fmla="*/ 2272543 h 2531525"/>
                <a:gd name="connsiteX32" fmla="*/ 1108065 w 2495698"/>
                <a:gd name="connsiteY32" fmla="*/ 2531525 h 2531525"/>
                <a:gd name="connsiteX33" fmla="*/ 739291 w 2495698"/>
                <a:gd name="connsiteY33" fmla="*/ 2432713 h 2531525"/>
                <a:gd name="connsiteX34" fmla="*/ 744274 w 2495698"/>
                <a:gd name="connsiteY34" fmla="*/ 2136543 h 2531525"/>
                <a:gd name="connsiteX35" fmla="*/ 535891 w 2495698"/>
                <a:gd name="connsiteY35" fmla="*/ 1973098 h 2531525"/>
                <a:gd name="connsiteX36" fmla="*/ 540671 w 2495698"/>
                <a:gd name="connsiteY36" fmla="*/ 1983347 h 2531525"/>
                <a:gd name="connsiteX37" fmla="*/ 232276 w 2495698"/>
                <a:gd name="connsiteY37" fmla="*/ 2043090 h 2531525"/>
                <a:gd name="connsiteX38" fmla="*/ 70927 w 2495698"/>
                <a:gd name="connsiteY38" fmla="*/ 1697078 h 2531525"/>
                <a:gd name="connsiteX39" fmla="*/ 279495 w 2495698"/>
                <a:gd name="connsiteY39" fmla="*/ 1527966 h 2531525"/>
                <a:gd name="connsiteX40" fmla="*/ 245586 w 2495698"/>
                <a:gd name="connsiteY40" fmla="*/ 1274796 h 2531525"/>
                <a:gd name="connsiteX41" fmla="*/ 0 w 2495698"/>
                <a:gd name="connsiteY41" fmla="*/ 1138462 h 2531525"/>
                <a:gd name="connsiteX42" fmla="*/ 98812 w 2495698"/>
                <a:gd name="connsiteY42" fmla="*/ 769689 h 2531525"/>
                <a:gd name="connsiteX43" fmla="*/ 380240 w 2495698"/>
                <a:gd name="connsiteY43" fmla="*/ 774423 h 2531525"/>
                <a:gd name="connsiteX44" fmla="*/ 516679 w 2495698"/>
                <a:gd name="connsiteY44" fmla="*/ 590627 h 2531525"/>
                <a:gd name="connsiteX45" fmla="*/ 422419 w 2495698"/>
                <a:gd name="connsiteY45" fmla="*/ 299900 h 2531525"/>
                <a:gd name="connsiteX46" fmla="*/ 746189 w 2495698"/>
                <a:gd name="connsiteY46" fmla="*/ 97585 h 2531525"/>
                <a:gd name="connsiteX47" fmla="*/ 972292 w 2495698"/>
                <a:gd name="connsiteY47" fmla="*/ 315656 h 2531525"/>
                <a:gd name="connsiteX48" fmla="*/ 970019 w 2495698"/>
                <a:gd name="connsiteY48" fmla="*/ 317076 h 2531525"/>
                <a:gd name="connsiteX49" fmla="*/ 1248316 w 2495698"/>
                <a:gd name="connsiteY49" fmla="*/ 277231 h 2531525"/>
                <a:gd name="connsiteX50" fmla="*/ 1238669 w 2495698"/>
                <a:gd name="connsiteY50" fmla="*/ 274647 h 2531525"/>
                <a:gd name="connsiteX51" fmla="*/ 1391137 w 2495698"/>
                <a:gd name="connsiteY51" fmla="*/ 0 h 2531525"/>
                <a:gd name="connsiteX52" fmla="*/ 1759910 w 2495698"/>
                <a:gd name="connsiteY52"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238669 w 2495698"/>
                <a:gd name="connsiteY49" fmla="*/ 274647 h 2531525"/>
                <a:gd name="connsiteX50" fmla="*/ 1391137 w 2495698"/>
                <a:gd name="connsiteY50" fmla="*/ 0 h 2531525"/>
                <a:gd name="connsiteX51" fmla="*/ 1759910 w 2495698"/>
                <a:gd name="connsiteY51"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238669 w 2495698"/>
                <a:gd name="connsiteY49" fmla="*/ 274647 h 2531525"/>
                <a:gd name="connsiteX50" fmla="*/ 1391137 w 2495698"/>
                <a:gd name="connsiteY50" fmla="*/ 0 h 2531525"/>
                <a:gd name="connsiteX51" fmla="*/ 1759910 w 2495698"/>
                <a:gd name="connsiteY51"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238669 w 2495698"/>
                <a:gd name="connsiteY49" fmla="*/ 274647 h 2531525"/>
                <a:gd name="connsiteX50" fmla="*/ 1391137 w 2495698"/>
                <a:gd name="connsiteY50" fmla="*/ 0 h 2531525"/>
                <a:gd name="connsiteX51" fmla="*/ 1759910 w 2495698"/>
                <a:gd name="connsiteY51"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391137 w 2495698"/>
                <a:gd name="connsiteY49" fmla="*/ 0 h 2531525"/>
                <a:gd name="connsiteX50" fmla="*/ 1759910 w 2495698"/>
                <a:gd name="connsiteY50"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391137 w 2495698"/>
                <a:gd name="connsiteY49" fmla="*/ 0 h 2531525"/>
                <a:gd name="connsiteX50" fmla="*/ 1759910 w 2495698"/>
                <a:gd name="connsiteY50"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391137 w 2495698"/>
                <a:gd name="connsiteY49" fmla="*/ 0 h 2531525"/>
                <a:gd name="connsiteX50" fmla="*/ 1759910 w 2495698"/>
                <a:gd name="connsiteY50"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391137 w 2495698"/>
                <a:gd name="connsiteY49" fmla="*/ 0 h 2531525"/>
                <a:gd name="connsiteX50" fmla="*/ 1759910 w 2495698"/>
                <a:gd name="connsiteY50"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391137 w 2495698"/>
                <a:gd name="connsiteY49" fmla="*/ 0 h 2531525"/>
                <a:gd name="connsiteX50" fmla="*/ 1759910 w 2495698"/>
                <a:gd name="connsiteY50"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954704 w 2495698"/>
                <a:gd name="connsiteY17" fmla="*/ 573108 h 2531525"/>
                <a:gd name="connsiteX18" fmla="*/ 2234317 w 2495698"/>
                <a:gd name="connsiteY18" fmla="*/ 503581 h 2531525"/>
                <a:gd name="connsiteX19" fmla="*/ 2413554 w 2495698"/>
                <a:gd name="connsiteY19" fmla="*/ 840674 h 2531525"/>
                <a:gd name="connsiteX20" fmla="*/ 2214321 w 2495698"/>
                <a:gd name="connsiteY20" fmla="*/ 1020292 h 2531525"/>
                <a:gd name="connsiteX21" fmla="*/ 2246841 w 2495698"/>
                <a:gd name="connsiteY21" fmla="*/ 1303347 h 2531525"/>
                <a:gd name="connsiteX22" fmla="*/ 2495698 w 2495698"/>
                <a:gd name="connsiteY22" fmla="*/ 1441496 h 2531525"/>
                <a:gd name="connsiteX23" fmla="*/ 2396885 w 2495698"/>
                <a:gd name="connsiteY23" fmla="*/ 1810269 h 2531525"/>
                <a:gd name="connsiteX24" fmla="*/ 2094912 w 2495698"/>
                <a:gd name="connsiteY24" fmla="*/ 1805190 h 2531525"/>
                <a:gd name="connsiteX25" fmla="*/ 1958644 w 2495698"/>
                <a:gd name="connsiteY25" fmla="*/ 1977881 h 2531525"/>
                <a:gd name="connsiteX26" fmla="*/ 2057814 w 2495698"/>
                <a:gd name="connsiteY26" fmla="*/ 2236715 h 2531525"/>
                <a:gd name="connsiteX27" fmla="*/ 1745078 w 2495698"/>
                <a:gd name="connsiteY27" fmla="*/ 2455696 h 2531525"/>
                <a:gd name="connsiteX28" fmla="*/ 1507869 w 2495698"/>
                <a:gd name="connsiteY28" fmla="*/ 2249759 h 2531525"/>
                <a:gd name="connsiteX29" fmla="*/ 1251837 w 2495698"/>
                <a:gd name="connsiteY29" fmla="*/ 2272543 h 2531525"/>
                <a:gd name="connsiteX30" fmla="*/ 1108065 w 2495698"/>
                <a:gd name="connsiteY30" fmla="*/ 2531525 h 2531525"/>
                <a:gd name="connsiteX31" fmla="*/ 739291 w 2495698"/>
                <a:gd name="connsiteY31" fmla="*/ 2432713 h 2531525"/>
                <a:gd name="connsiteX32" fmla="*/ 744274 w 2495698"/>
                <a:gd name="connsiteY32" fmla="*/ 2136543 h 2531525"/>
                <a:gd name="connsiteX33" fmla="*/ 535891 w 2495698"/>
                <a:gd name="connsiteY33" fmla="*/ 1973098 h 2531525"/>
                <a:gd name="connsiteX34" fmla="*/ 540671 w 2495698"/>
                <a:gd name="connsiteY34" fmla="*/ 1983347 h 2531525"/>
                <a:gd name="connsiteX35" fmla="*/ 232276 w 2495698"/>
                <a:gd name="connsiteY35" fmla="*/ 2043090 h 2531525"/>
                <a:gd name="connsiteX36" fmla="*/ 70927 w 2495698"/>
                <a:gd name="connsiteY36" fmla="*/ 1697078 h 2531525"/>
                <a:gd name="connsiteX37" fmla="*/ 279495 w 2495698"/>
                <a:gd name="connsiteY37" fmla="*/ 1527966 h 2531525"/>
                <a:gd name="connsiteX38" fmla="*/ 245586 w 2495698"/>
                <a:gd name="connsiteY38" fmla="*/ 1274796 h 2531525"/>
                <a:gd name="connsiteX39" fmla="*/ 0 w 2495698"/>
                <a:gd name="connsiteY39" fmla="*/ 1138462 h 2531525"/>
                <a:gd name="connsiteX40" fmla="*/ 98812 w 2495698"/>
                <a:gd name="connsiteY40" fmla="*/ 769689 h 2531525"/>
                <a:gd name="connsiteX41" fmla="*/ 380240 w 2495698"/>
                <a:gd name="connsiteY41" fmla="*/ 774423 h 2531525"/>
                <a:gd name="connsiteX42" fmla="*/ 516679 w 2495698"/>
                <a:gd name="connsiteY42" fmla="*/ 590627 h 2531525"/>
                <a:gd name="connsiteX43" fmla="*/ 422419 w 2495698"/>
                <a:gd name="connsiteY43" fmla="*/ 299900 h 2531525"/>
                <a:gd name="connsiteX44" fmla="*/ 746189 w 2495698"/>
                <a:gd name="connsiteY44" fmla="*/ 97585 h 2531525"/>
                <a:gd name="connsiteX45" fmla="*/ 972292 w 2495698"/>
                <a:gd name="connsiteY45" fmla="*/ 315656 h 2531525"/>
                <a:gd name="connsiteX46" fmla="*/ 970019 w 2495698"/>
                <a:gd name="connsiteY46" fmla="*/ 317076 h 2531525"/>
                <a:gd name="connsiteX47" fmla="*/ 1248316 w 2495698"/>
                <a:gd name="connsiteY47" fmla="*/ 277231 h 2531525"/>
                <a:gd name="connsiteX48" fmla="*/ 1391137 w 2495698"/>
                <a:gd name="connsiteY48" fmla="*/ 0 h 2531525"/>
                <a:gd name="connsiteX49" fmla="*/ 1759910 w 2495698"/>
                <a:gd name="connsiteY49"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954704 w 2495698"/>
                <a:gd name="connsiteY17" fmla="*/ 573108 h 2531525"/>
                <a:gd name="connsiteX18" fmla="*/ 2234317 w 2495698"/>
                <a:gd name="connsiteY18" fmla="*/ 503581 h 2531525"/>
                <a:gd name="connsiteX19" fmla="*/ 2413554 w 2495698"/>
                <a:gd name="connsiteY19" fmla="*/ 840674 h 2531525"/>
                <a:gd name="connsiteX20" fmla="*/ 2214321 w 2495698"/>
                <a:gd name="connsiteY20" fmla="*/ 1020292 h 2531525"/>
                <a:gd name="connsiteX21" fmla="*/ 2246841 w 2495698"/>
                <a:gd name="connsiteY21" fmla="*/ 1303347 h 2531525"/>
                <a:gd name="connsiteX22" fmla="*/ 2495698 w 2495698"/>
                <a:gd name="connsiteY22" fmla="*/ 1441496 h 2531525"/>
                <a:gd name="connsiteX23" fmla="*/ 2396885 w 2495698"/>
                <a:gd name="connsiteY23" fmla="*/ 1810269 h 2531525"/>
                <a:gd name="connsiteX24" fmla="*/ 2094912 w 2495698"/>
                <a:gd name="connsiteY24" fmla="*/ 1805190 h 2531525"/>
                <a:gd name="connsiteX25" fmla="*/ 1958644 w 2495698"/>
                <a:gd name="connsiteY25" fmla="*/ 1977881 h 2531525"/>
                <a:gd name="connsiteX26" fmla="*/ 2057814 w 2495698"/>
                <a:gd name="connsiteY26" fmla="*/ 2236715 h 2531525"/>
                <a:gd name="connsiteX27" fmla="*/ 1745078 w 2495698"/>
                <a:gd name="connsiteY27" fmla="*/ 2455696 h 2531525"/>
                <a:gd name="connsiteX28" fmla="*/ 1507869 w 2495698"/>
                <a:gd name="connsiteY28" fmla="*/ 2249759 h 2531525"/>
                <a:gd name="connsiteX29" fmla="*/ 1251837 w 2495698"/>
                <a:gd name="connsiteY29" fmla="*/ 2272543 h 2531525"/>
                <a:gd name="connsiteX30" fmla="*/ 1108065 w 2495698"/>
                <a:gd name="connsiteY30" fmla="*/ 2531525 h 2531525"/>
                <a:gd name="connsiteX31" fmla="*/ 739291 w 2495698"/>
                <a:gd name="connsiteY31" fmla="*/ 2432713 h 2531525"/>
                <a:gd name="connsiteX32" fmla="*/ 744274 w 2495698"/>
                <a:gd name="connsiteY32" fmla="*/ 2136543 h 2531525"/>
                <a:gd name="connsiteX33" fmla="*/ 535891 w 2495698"/>
                <a:gd name="connsiteY33" fmla="*/ 1973098 h 2531525"/>
                <a:gd name="connsiteX34" fmla="*/ 232276 w 2495698"/>
                <a:gd name="connsiteY34" fmla="*/ 2043090 h 2531525"/>
                <a:gd name="connsiteX35" fmla="*/ 70927 w 2495698"/>
                <a:gd name="connsiteY35" fmla="*/ 1697078 h 2531525"/>
                <a:gd name="connsiteX36" fmla="*/ 279495 w 2495698"/>
                <a:gd name="connsiteY36" fmla="*/ 1527966 h 2531525"/>
                <a:gd name="connsiteX37" fmla="*/ 245586 w 2495698"/>
                <a:gd name="connsiteY37" fmla="*/ 1274796 h 2531525"/>
                <a:gd name="connsiteX38" fmla="*/ 0 w 2495698"/>
                <a:gd name="connsiteY38" fmla="*/ 1138462 h 2531525"/>
                <a:gd name="connsiteX39" fmla="*/ 98812 w 2495698"/>
                <a:gd name="connsiteY39" fmla="*/ 769689 h 2531525"/>
                <a:gd name="connsiteX40" fmla="*/ 380240 w 2495698"/>
                <a:gd name="connsiteY40" fmla="*/ 774423 h 2531525"/>
                <a:gd name="connsiteX41" fmla="*/ 516679 w 2495698"/>
                <a:gd name="connsiteY41" fmla="*/ 590627 h 2531525"/>
                <a:gd name="connsiteX42" fmla="*/ 422419 w 2495698"/>
                <a:gd name="connsiteY42" fmla="*/ 299900 h 2531525"/>
                <a:gd name="connsiteX43" fmla="*/ 746189 w 2495698"/>
                <a:gd name="connsiteY43" fmla="*/ 97585 h 2531525"/>
                <a:gd name="connsiteX44" fmla="*/ 972292 w 2495698"/>
                <a:gd name="connsiteY44" fmla="*/ 315656 h 2531525"/>
                <a:gd name="connsiteX45" fmla="*/ 970019 w 2495698"/>
                <a:gd name="connsiteY45" fmla="*/ 317076 h 2531525"/>
                <a:gd name="connsiteX46" fmla="*/ 1248316 w 2495698"/>
                <a:gd name="connsiteY46" fmla="*/ 277231 h 2531525"/>
                <a:gd name="connsiteX47" fmla="*/ 1391137 w 2495698"/>
                <a:gd name="connsiteY47" fmla="*/ 0 h 2531525"/>
                <a:gd name="connsiteX48" fmla="*/ 1759910 w 2495698"/>
                <a:gd name="connsiteY48" fmla="*/ 98812 h 2531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495698" h="2531525">
                  <a:moveTo>
                    <a:pt x="1365628" y="832740"/>
                  </a:moveTo>
                  <a:cubicBezTo>
                    <a:pt x="1121373" y="767293"/>
                    <a:pt x="870309" y="912244"/>
                    <a:pt x="804861" y="1156499"/>
                  </a:cubicBezTo>
                  <a:cubicBezTo>
                    <a:pt x="739413" y="1400754"/>
                    <a:pt x="884365" y="1651818"/>
                    <a:pt x="1128620" y="1717266"/>
                  </a:cubicBezTo>
                  <a:cubicBezTo>
                    <a:pt x="1372875" y="1782713"/>
                    <a:pt x="1623939" y="1637762"/>
                    <a:pt x="1689387" y="1393507"/>
                  </a:cubicBezTo>
                  <a:cubicBezTo>
                    <a:pt x="1754835" y="1149252"/>
                    <a:pt x="1609883" y="898188"/>
                    <a:pt x="1365628" y="832740"/>
                  </a:cubicBezTo>
                  <a:close/>
                  <a:moveTo>
                    <a:pt x="1447099" y="528685"/>
                  </a:moveTo>
                  <a:cubicBezTo>
                    <a:pt x="1859279" y="639128"/>
                    <a:pt x="2103885" y="1062799"/>
                    <a:pt x="1993442" y="1474978"/>
                  </a:cubicBezTo>
                  <a:cubicBezTo>
                    <a:pt x="1882999" y="1887158"/>
                    <a:pt x="1459328" y="2131764"/>
                    <a:pt x="1047149" y="2021321"/>
                  </a:cubicBezTo>
                  <a:cubicBezTo>
                    <a:pt x="634969" y="1910878"/>
                    <a:pt x="390363" y="1487207"/>
                    <a:pt x="500806" y="1075027"/>
                  </a:cubicBezTo>
                  <a:cubicBezTo>
                    <a:pt x="611249" y="662848"/>
                    <a:pt x="1034920" y="418242"/>
                    <a:pt x="1447099" y="528685"/>
                  </a:cubicBezTo>
                  <a:close/>
                  <a:moveTo>
                    <a:pt x="1476725" y="418119"/>
                  </a:moveTo>
                  <a:cubicBezTo>
                    <a:pt x="1003481" y="291314"/>
                    <a:pt x="517045" y="572157"/>
                    <a:pt x="390240" y="1045401"/>
                  </a:cubicBezTo>
                  <a:cubicBezTo>
                    <a:pt x="263435" y="1518646"/>
                    <a:pt x="544279" y="2005081"/>
                    <a:pt x="1017523" y="2131887"/>
                  </a:cubicBezTo>
                  <a:cubicBezTo>
                    <a:pt x="1490767" y="2258692"/>
                    <a:pt x="1977202" y="1977848"/>
                    <a:pt x="2104008" y="1504604"/>
                  </a:cubicBezTo>
                  <a:cubicBezTo>
                    <a:pt x="2230813" y="1031360"/>
                    <a:pt x="1949969" y="544925"/>
                    <a:pt x="1476725" y="418119"/>
                  </a:cubicBezTo>
                  <a:close/>
                  <a:moveTo>
                    <a:pt x="1759910" y="98812"/>
                  </a:moveTo>
                  <a:cubicBezTo>
                    <a:pt x="1758148" y="203507"/>
                    <a:pt x="1756387" y="308202"/>
                    <a:pt x="1754625" y="412897"/>
                  </a:cubicBezTo>
                  <a:lnTo>
                    <a:pt x="1954704" y="573108"/>
                  </a:lnTo>
                  <a:lnTo>
                    <a:pt x="2234317" y="503581"/>
                  </a:lnTo>
                  <a:lnTo>
                    <a:pt x="2413554" y="840674"/>
                  </a:lnTo>
                  <a:lnTo>
                    <a:pt x="2214321" y="1020292"/>
                  </a:lnTo>
                  <a:cubicBezTo>
                    <a:pt x="2239296" y="1111262"/>
                    <a:pt x="2251067" y="1206519"/>
                    <a:pt x="2246841" y="1303347"/>
                  </a:cubicBezTo>
                  <a:lnTo>
                    <a:pt x="2495698" y="1441496"/>
                  </a:lnTo>
                  <a:lnTo>
                    <a:pt x="2396885" y="1810269"/>
                  </a:lnTo>
                  <a:lnTo>
                    <a:pt x="2094912" y="1805190"/>
                  </a:lnTo>
                  <a:cubicBezTo>
                    <a:pt x="2056732" y="1868983"/>
                    <a:pt x="2010475" y="1926517"/>
                    <a:pt x="1958644" y="1977881"/>
                  </a:cubicBezTo>
                  <a:lnTo>
                    <a:pt x="2057814" y="2236715"/>
                  </a:lnTo>
                  <a:lnTo>
                    <a:pt x="1745078" y="2455696"/>
                  </a:lnTo>
                  <a:lnTo>
                    <a:pt x="1507869" y="2249759"/>
                  </a:lnTo>
                  <a:lnTo>
                    <a:pt x="1251837" y="2272543"/>
                  </a:lnTo>
                  <a:lnTo>
                    <a:pt x="1108065" y="2531525"/>
                  </a:lnTo>
                  <a:lnTo>
                    <a:pt x="739291" y="2432713"/>
                  </a:lnTo>
                  <a:lnTo>
                    <a:pt x="744274" y="2136543"/>
                  </a:lnTo>
                  <a:cubicBezTo>
                    <a:pt x="666128" y="2092006"/>
                    <a:pt x="595548" y="2037539"/>
                    <a:pt x="535891" y="1973098"/>
                  </a:cubicBezTo>
                  <a:lnTo>
                    <a:pt x="232276" y="2043090"/>
                  </a:lnTo>
                  <a:lnTo>
                    <a:pt x="70927" y="1697078"/>
                  </a:lnTo>
                  <a:lnTo>
                    <a:pt x="279495" y="1527966"/>
                  </a:lnTo>
                  <a:cubicBezTo>
                    <a:pt x="257233" y="1446371"/>
                    <a:pt x="245603" y="1361336"/>
                    <a:pt x="245586" y="1274796"/>
                  </a:cubicBezTo>
                  <a:lnTo>
                    <a:pt x="0" y="1138462"/>
                  </a:lnTo>
                  <a:lnTo>
                    <a:pt x="98812" y="769689"/>
                  </a:lnTo>
                  <a:lnTo>
                    <a:pt x="380240" y="774423"/>
                  </a:lnTo>
                  <a:cubicBezTo>
                    <a:pt x="418421" y="707046"/>
                    <a:pt x="464524" y="645614"/>
                    <a:pt x="516679" y="590627"/>
                  </a:cubicBezTo>
                  <a:lnTo>
                    <a:pt x="422419" y="299900"/>
                  </a:lnTo>
                  <a:lnTo>
                    <a:pt x="746189" y="97585"/>
                  </a:lnTo>
                  <a:lnTo>
                    <a:pt x="972292" y="315656"/>
                  </a:lnTo>
                  <a:lnTo>
                    <a:pt x="970019" y="317076"/>
                  </a:lnTo>
                  <a:cubicBezTo>
                    <a:pt x="1058903" y="289108"/>
                    <a:pt x="1152743" y="276181"/>
                    <a:pt x="1248316" y="277231"/>
                  </a:cubicBezTo>
                  <a:lnTo>
                    <a:pt x="1391137" y="0"/>
                  </a:lnTo>
                  <a:lnTo>
                    <a:pt x="1759910" y="9881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105" name="Oval 21">
              <a:extLst>
                <a:ext uri="{FF2B5EF4-FFF2-40B4-BE49-F238E27FC236}">
                  <a16:creationId xmlns:a16="http://schemas.microsoft.com/office/drawing/2014/main" id="{C1AB126C-8878-4936-BC48-171380B11911}"/>
                </a:ext>
              </a:extLst>
            </p:cNvPr>
            <p:cNvSpPr/>
            <p:nvPr/>
          </p:nvSpPr>
          <p:spPr>
            <a:xfrm rot="18850474" flipV="1">
              <a:off x="4158161" y="2391316"/>
              <a:ext cx="1088158" cy="1103778"/>
            </a:xfrm>
            <a:custGeom>
              <a:avLst/>
              <a:gdLst>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536736 w 2495698"/>
                <a:gd name="connsiteY30" fmla="*/ 2229547 h 2531525"/>
                <a:gd name="connsiteX31" fmla="*/ 1251837 w 2495698"/>
                <a:gd name="connsiteY31" fmla="*/ 2272543 h 2531525"/>
                <a:gd name="connsiteX32" fmla="*/ 1108065 w 2495698"/>
                <a:gd name="connsiteY32" fmla="*/ 2531525 h 2531525"/>
                <a:gd name="connsiteX33" fmla="*/ 739291 w 2495698"/>
                <a:gd name="connsiteY33" fmla="*/ 2432713 h 2531525"/>
                <a:gd name="connsiteX34" fmla="*/ 744274 w 2495698"/>
                <a:gd name="connsiteY34" fmla="*/ 2136543 h 2531525"/>
                <a:gd name="connsiteX35" fmla="*/ 535891 w 2495698"/>
                <a:gd name="connsiteY35" fmla="*/ 1973098 h 2531525"/>
                <a:gd name="connsiteX36" fmla="*/ 540671 w 2495698"/>
                <a:gd name="connsiteY36" fmla="*/ 1983347 h 2531525"/>
                <a:gd name="connsiteX37" fmla="*/ 232276 w 2495698"/>
                <a:gd name="connsiteY37" fmla="*/ 2043090 h 2531525"/>
                <a:gd name="connsiteX38" fmla="*/ 70927 w 2495698"/>
                <a:gd name="connsiteY38" fmla="*/ 1697078 h 2531525"/>
                <a:gd name="connsiteX39" fmla="*/ 279495 w 2495698"/>
                <a:gd name="connsiteY39" fmla="*/ 1527966 h 2531525"/>
                <a:gd name="connsiteX40" fmla="*/ 245586 w 2495698"/>
                <a:gd name="connsiteY40" fmla="*/ 1274796 h 2531525"/>
                <a:gd name="connsiteX41" fmla="*/ 0 w 2495698"/>
                <a:gd name="connsiteY41" fmla="*/ 1138462 h 2531525"/>
                <a:gd name="connsiteX42" fmla="*/ 98812 w 2495698"/>
                <a:gd name="connsiteY42" fmla="*/ 769689 h 2531525"/>
                <a:gd name="connsiteX43" fmla="*/ 380240 w 2495698"/>
                <a:gd name="connsiteY43" fmla="*/ 774423 h 2531525"/>
                <a:gd name="connsiteX44" fmla="*/ 516679 w 2495698"/>
                <a:gd name="connsiteY44" fmla="*/ 590627 h 2531525"/>
                <a:gd name="connsiteX45" fmla="*/ 422419 w 2495698"/>
                <a:gd name="connsiteY45" fmla="*/ 299900 h 2531525"/>
                <a:gd name="connsiteX46" fmla="*/ 746189 w 2495698"/>
                <a:gd name="connsiteY46" fmla="*/ 97585 h 2531525"/>
                <a:gd name="connsiteX47" fmla="*/ 972292 w 2495698"/>
                <a:gd name="connsiteY47" fmla="*/ 315656 h 2531525"/>
                <a:gd name="connsiteX48" fmla="*/ 970019 w 2495698"/>
                <a:gd name="connsiteY48" fmla="*/ 317076 h 2531525"/>
                <a:gd name="connsiteX49" fmla="*/ 1248316 w 2495698"/>
                <a:gd name="connsiteY49" fmla="*/ 277231 h 2531525"/>
                <a:gd name="connsiteX50" fmla="*/ 1238669 w 2495698"/>
                <a:gd name="connsiteY50" fmla="*/ 274647 h 2531525"/>
                <a:gd name="connsiteX51" fmla="*/ 1391137 w 2495698"/>
                <a:gd name="connsiteY51" fmla="*/ 0 h 2531525"/>
                <a:gd name="connsiteX52" fmla="*/ 1759910 w 2495698"/>
                <a:gd name="connsiteY52"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536736 w 2495698"/>
                <a:gd name="connsiteY30" fmla="*/ 2229547 h 2531525"/>
                <a:gd name="connsiteX31" fmla="*/ 1251837 w 2495698"/>
                <a:gd name="connsiteY31" fmla="*/ 2272543 h 2531525"/>
                <a:gd name="connsiteX32" fmla="*/ 1108065 w 2495698"/>
                <a:gd name="connsiteY32" fmla="*/ 2531525 h 2531525"/>
                <a:gd name="connsiteX33" fmla="*/ 739291 w 2495698"/>
                <a:gd name="connsiteY33" fmla="*/ 2432713 h 2531525"/>
                <a:gd name="connsiteX34" fmla="*/ 744274 w 2495698"/>
                <a:gd name="connsiteY34" fmla="*/ 2136543 h 2531525"/>
                <a:gd name="connsiteX35" fmla="*/ 535891 w 2495698"/>
                <a:gd name="connsiteY35" fmla="*/ 1973098 h 2531525"/>
                <a:gd name="connsiteX36" fmla="*/ 540671 w 2495698"/>
                <a:gd name="connsiteY36" fmla="*/ 1983347 h 2531525"/>
                <a:gd name="connsiteX37" fmla="*/ 232276 w 2495698"/>
                <a:gd name="connsiteY37" fmla="*/ 2043090 h 2531525"/>
                <a:gd name="connsiteX38" fmla="*/ 70927 w 2495698"/>
                <a:gd name="connsiteY38" fmla="*/ 1697078 h 2531525"/>
                <a:gd name="connsiteX39" fmla="*/ 279495 w 2495698"/>
                <a:gd name="connsiteY39" fmla="*/ 1527966 h 2531525"/>
                <a:gd name="connsiteX40" fmla="*/ 245586 w 2495698"/>
                <a:gd name="connsiteY40" fmla="*/ 1274796 h 2531525"/>
                <a:gd name="connsiteX41" fmla="*/ 0 w 2495698"/>
                <a:gd name="connsiteY41" fmla="*/ 1138462 h 2531525"/>
                <a:gd name="connsiteX42" fmla="*/ 98812 w 2495698"/>
                <a:gd name="connsiteY42" fmla="*/ 769689 h 2531525"/>
                <a:gd name="connsiteX43" fmla="*/ 380240 w 2495698"/>
                <a:gd name="connsiteY43" fmla="*/ 774423 h 2531525"/>
                <a:gd name="connsiteX44" fmla="*/ 516679 w 2495698"/>
                <a:gd name="connsiteY44" fmla="*/ 590627 h 2531525"/>
                <a:gd name="connsiteX45" fmla="*/ 422419 w 2495698"/>
                <a:gd name="connsiteY45" fmla="*/ 299900 h 2531525"/>
                <a:gd name="connsiteX46" fmla="*/ 746189 w 2495698"/>
                <a:gd name="connsiteY46" fmla="*/ 97585 h 2531525"/>
                <a:gd name="connsiteX47" fmla="*/ 972292 w 2495698"/>
                <a:gd name="connsiteY47" fmla="*/ 315656 h 2531525"/>
                <a:gd name="connsiteX48" fmla="*/ 970019 w 2495698"/>
                <a:gd name="connsiteY48" fmla="*/ 317076 h 2531525"/>
                <a:gd name="connsiteX49" fmla="*/ 1248316 w 2495698"/>
                <a:gd name="connsiteY49" fmla="*/ 277231 h 2531525"/>
                <a:gd name="connsiteX50" fmla="*/ 1238669 w 2495698"/>
                <a:gd name="connsiteY50" fmla="*/ 274647 h 2531525"/>
                <a:gd name="connsiteX51" fmla="*/ 1391137 w 2495698"/>
                <a:gd name="connsiteY51" fmla="*/ 0 h 2531525"/>
                <a:gd name="connsiteX52" fmla="*/ 1759910 w 2495698"/>
                <a:gd name="connsiteY52"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238669 w 2495698"/>
                <a:gd name="connsiteY49" fmla="*/ 274647 h 2531525"/>
                <a:gd name="connsiteX50" fmla="*/ 1391137 w 2495698"/>
                <a:gd name="connsiteY50" fmla="*/ 0 h 2531525"/>
                <a:gd name="connsiteX51" fmla="*/ 1759910 w 2495698"/>
                <a:gd name="connsiteY51"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238669 w 2495698"/>
                <a:gd name="connsiteY49" fmla="*/ 274647 h 2531525"/>
                <a:gd name="connsiteX50" fmla="*/ 1391137 w 2495698"/>
                <a:gd name="connsiteY50" fmla="*/ 0 h 2531525"/>
                <a:gd name="connsiteX51" fmla="*/ 1759910 w 2495698"/>
                <a:gd name="connsiteY51"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238669 w 2495698"/>
                <a:gd name="connsiteY49" fmla="*/ 274647 h 2531525"/>
                <a:gd name="connsiteX50" fmla="*/ 1391137 w 2495698"/>
                <a:gd name="connsiteY50" fmla="*/ 0 h 2531525"/>
                <a:gd name="connsiteX51" fmla="*/ 1759910 w 2495698"/>
                <a:gd name="connsiteY51"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391137 w 2495698"/>
                <a:gd name="connsiteY49" fmla="*/ 0 h 2531525"/>
                <a:gd name="connsiteX50" fmla="*/ 1759910 w 2495698"/>
                <a:gd name="connsiteY50"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391137 w 2495698"/>
                <a:gd name="connsiteY49" fmla="*/ 0 h 2531525"/>
                <a:gd name="connsiteX50" fmla="*/ 1759910 w 2495698"/>
                <a:gd name="connsiteY50"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391137 w 2495698"/>
                <a:gd name="connsiteY49" fmla="*/ 0 h 2531525"/>
                <a:gd name="connsiteX50" fmla="*/ 1759910 w 2495698"/>
                <a:gd name="connsiteY50"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391137 w 2495698"/>
                <a:gd name="connsiteY49" fmla="*/ 0 h 2531525"/>
                <a:gd name="connsiteX50" fmla="*/ 1759910 w 2495698"/>
                <a:gd name="connsiteY50"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391137 w 2495698"/>
                <a:gd name="connsiteY49" fmla="*/ 0 h 2531525"/>
                <a:gd name="connsiteX50" fmla="*/ 1759910 w 2495698"/>
                <a:gd name="connsiteY50"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954704 w 2495698"/>
                <a:gd name="connsiteY17" fmla="*/ 573108 h 2531525"/>
                <a:gd name="connsiteX18" fmla="*/ 2234317 w 2495698"/>
                <a:gd name="connsiteY18" fmla="*/ 503581 h 2531525"/>
                <a:gd name="connsiteX19" fmla="*/ 2413554 w 2495698"/>
                <a:gd name="connsiteY19" fmla="*/ 840674 h 2531525"/>
                <a:gd name="connsiteX20" fmla="*/ 2214321 w 2495698"/>
                <a:gd name="connsiteY20" fmla="*/ 1020292 h 2531525"/>
                <a:gd name="connsiteX21" fmla="*/ 2246841 w 2495698"/>
                <a:gd name="connsiteY21" fmla="*/ 1303347 h 2531525"/>
                <a:gd name="connsiteX22" fmla="*/ 2495698 w 2495698"/>
                <a:gd name="connsiteY22" fmla="*/ 1441496 h 2531525"/>
                <a:gd name="connsiteX23" fmla="*/ 2396885 w 2495698"/>
                <a:gd name="connsiteY23" fmla="*/ 1810269 h 2531525"/>
                <a:gd name="connsiteX24" fmla="*/ 2094912 w 2495698"/>
                <a:gd name="connsiteY24" fmla="*/ 1805190 h 2531525"/>
                <a:gd name="connsiteX25" fmla="*/ 1958644 w 2495698"/>
                <a:gd name="connsiteY25" fmla="*/ 1977881 h 2531525"/>
                <a:gd name="connsiteX26" fmla="*/ 2057814 w 2495698"/>
                <a:gd name="connsiteY26" fmla="*/ 2236715 h 2531525"/>
                <a:gd name="connsiteX27" fmla="*/ 1745078 w 2495698"/>
                <a:gd name="connsiteY27" fmla="*/ 2455696 h 2531525"/>
                <a:gd name="connsiteX28" fmla="*/ 1507869 w 2495698"/>
                <a:gd name="connsiteY28" fmla="*/ 2249759 h 2531525"/>
                <a:gd name="connsiteX29" fmla="*/ 1251837 w 2495698"/>
                <a:gd name="connsiteY29" fmla="*/ 2272543 h 2531525"/>
                <a:gd name="connsiteX30" fmla="*/ 1108065 w 2495698"/>
                <a:gd name="connsiteY30" fmla="*/ 2531525 h 2531525"/>
                <a:gd name="connsiteX31" fmla="*/ 739291 w 2495698"/>
                <a:gd name="connsiteY31" fmla="*/ 2432713 h 2531525"/>
                <a:gd name="connsiteX32" fmla="*/ 744274 w 2495698"/>
                <a:gd name="connsiteY32" fmla="*/ 2136543 h 2531525"/>
                <a:gd name="connsiteX33" fmla="*/ 535891 w 2495698"/>
                <a:gd name="connsiteY33" fmla="*/ 1973098 h 2531525"/>
                <a:gd name="connsiteX34" fmla="*/ 540671 w 2495698"/>
                <a:gd name="connsiteY34" fmla="*/ 1983347 h 2531525"/>
                <a:gd name="connsiteX35" fmla="*/ 232276 w 2495698"/>
                <a:gd name="connsiteY35" fmla="*/ 2043090 h 2531525"/>
                <a:gd name="connsiteX36" fmla="*/ 70927 w 2495698"/>
                <a:gd name="connsiteY36" fmla="*/ 1697078 h 2531525"/>
                <a:gd name="connsiteX37" fmla="*/ 279495 w 2495698"/>
                <a:gd name="connsiteY37" fmla="*/ 1527966 h 2531525"/>
                <a:gd name="connsiteX38" fmla="*/ 245586 w 2495698"/>
                <a:gd name="connsiteY38" fmla="*/ 1274796 h 2531525"/>
                <a:gd name="connsiteX39" fmla="*/ 0 w 2495698"/>
                <a:gd name="connsiteY39" fmla="*/ 1138462 h 2531525"/>
                <a:gd name="connsiteX40" fmla="*/ 98812 w 2495698"/>
                <a:gd name="connsiteY40" fmla="*/ 769689 h 2531525"/>
                <a:gd name="connsiteX41" fmla="*/ 380240 w 2495698"/>
                <a:gd name="connsiteY41" fmla="*/ 774423 h 2531525"/>
                <a:gd name="connsiteX42" fmla="*/ 516679 w 2495698"/>
                <a:gd name="connsiteY42" fmla="*/ 590627 h 2531525"/>
                <a:gd name="connsiteX43" fmla="*/ 422419 w 2495698"/>
                <a:gd name="connsiteY43" fmla="*/ 299900 h 2531525"/>
                <a:gd name="connsiteX44" fmla="*/ 746189 w 2495698"/>
                <a:gd name="connsiteY44" fmla="*/ 97585 h 2531525"/>
                <a:gd name="connsiteX45" fmla="*/ 972292 w 2495698"/>
                <a:gd name="connsiteY45" fmla="*/ 315656 h 2531525"/>
                <a:gd name="connsiteX46" fmla="*/ 970019 w 2495698"/>
                <a:gd name="connsiteY46" fmla="*/ 317076 h 2531525"/>
                <a:gd name="connsiteX47" fmla="*/ 1248316 w 2495698"/>
                <a:gd name="connsiteY47" fmla="*/ 277231 h 2531525"/>
                <a:gd name="connsiteX48" fmla="*/ 1391137 w 2495698"/>
                <a:gd name="connsiteY48" fmla="*/ 0 h 2531525"/>
                <a:gd name="connsiteX49" fmla="*/ 1759910 w 2495698"/>
                <a:gd name="connsiteY49"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954704 w 2495698"/>
                <a:gd name="connsiteY17" fmla="*/ 573108 h 2531525"/>
                <a:gd name="connsiteX18" fmla="*/ 2234317 w 2495698"/>
                <a:gd name="connsiteY18" fmla="*/ 503581 h 2531525"/>
                <a:gd name="connsiteX19" fmla="*/ 2413554 w 2495698"/>
                <a:gd name="connsiteY19" fmla="*/ 840674 h 2531525"/>
                <a:gd name="connsiteX20" fmla="*/ 2214321 w 2495698"/>
                <a:gd name="connsiteY20" fmla="*/ 1020292 h 2531525"/>
                <a:gd name="connsiteX21" fmla="*/ 2246841 w 2495698"/>
                <a:gd name="connsiteY21" fmla="*/ 1303347 h 2531525"/>
                <a:gd name="connsiteX22" fmla="*/ 2495698 w 2495698"/>
                <a:gd name="connsiteY22" fmla="*/ 1441496 h 2531525"/>
                <a:gd name="connsiteX23" fmla="*/ 2396885 w 2495698"/>
                <a:gd name="connsiteY23" fmla="*/ 1810269 h 2531525"/>
                <a:gd name="connsiteX24" fmla="*/ 2094912 w 2495698"/>
                <a:gd name="connsiteY24" fmla="*/ 1805190 h 2531525"/>
                <a:gd name="connsiteX25" fmla="*/ 1958644 w 2495698"/>
                <a:gd name="connsiteY25" fmla="*/ 1977881 h 2531525"/>
                <a:gd name="connsiteX26" fmla="*/ 2057814 w 2495698"/>
                <a:gd name="connsiteY26" fmla="*/ 2236715 h 2531525"/>
                <a:gd name="connsiteX27" fmla="*/ 1745078 w 2495698"/>
                <a:gd name="connsiteY27" fmla="*/ 2455696 h 2531525"/>
                <a:gd name="connsiteX28" fmla="*/ 1507869 w 2495698"/>
                <a:gd name="connsiteY28" fmla="*/ 2249759 h 2531525"/>
                <a:gd name="connsiteX29" fmla="*/ 1251837 w 2495698"/>
                <a:gd name="connsiteY29" fmla="*/ 2272543 h 2531525"/>
                <a:gd name="connsiteX30" fmla="*/ 1108065 w 2495698"/>
                <a:gd name="connsiteY30" fmla="*/ 2531525 h 2531525"/>
                <a:gd name="connsiteX31" fmla="*/ 739291 w 2495698"/>
                <a:gd name="connsiteY31" fmla="*/ 2432713 h 2531525"/>
                <a:gd name="connsiteX32" fmla="*/ 744274 w 2495698"/>
                <a:gd name="connsiteY32" fmla="*/ 2136543 h 2531525"/>
                <a:gd name="connsiteX33" fmla="*/ 535891 w 2495698"/>
                <a:gd name="connsiteY33" fmla="*/ 1973098 h 2531525"/>
                <a:gd name="connsiteX34" fmla="*/ 232276 w 2495698"/>
                <a:gd name="connsiteY34" fmla="*/ 2043090 h 2531525"/>
                <a:gd name="connsiteX35" fmla="*/ 70927 w 2495698"/>
                <a:gd name="connsiteY35" fmla="*/ 1697078 h 2531525"/>
                <a:gd name="connsiteX36" fmla="*/ 279495 w 2495698"/>
                <a:gd name="connsiteY36" fmla="*/ 1527966 h 2531525"/>
                <a:gd name="connsiteX37" fmla="*/ 245586 w 2495698"/>
                <a:gd name="connsiteY37" fmla="*/ 1274796 h 2531525"/>
                <a:gd name="connsiteX38" fmla="*/ 0 w 2495698"/>
                <a:gd name="connsiteY38" fmla="*/ 1138462 h 2531525"/>
                <a:gd name="connsiteX39" fmla="*/ 98812 w 2495698"/>
                <a:gd name="connsiteY39" fmla="*/ 769689 h 2531525"/>
                <a:gd name="connsiteX40" fmla="*/ 380240 w 2495698"/>
                <a:gd name="connsiteY40" fmla="*/ 774423 h 2531525"/>
                <a:gd name="connsiteX41" fmla="*/ 516679 w 2495698"/>
                <a:gd name="connsiteY41" fmla="*/ 590627 h 2531525"/>
                <a:gd name="connsiteX42" fmla="*/ 422419 w 2495698"/>
                <a:gd name="connsiteY42" fmla="*/ 299900 h 2531525"/>
                <a:gd name="connsiteX43" fmla="*/ 746189 w 2495698"/>
                <a:gd name="connsiteY43" fmla="*/ 97585 h 2531525"/>
                <a:gd name="connsiteX44" fmla="*/ 972292 w 2495698"/>
                <a:gd name="connsiteY44" fmla="*/ 315656 h 2531525"/>
                <a:gd name="connsiteX45" fmla="*/ 970019 w 2495698"/>
                <a:gd name="connsiteY45" fmla="*/ 317076 h 2531525"/>
                <a:gd name="connsiteX46" fmla="*/ 1248316 w 2495698"/>
                <a:gd name="connsiteY46" fmla="*/ 277231 h 2531525"/>
                <a:gd name="connsiteX47" fmla="*/ 1391137 w 2495698"/>
                <a:gd name="connsiteY47" fmla="*/ 0 h 2531525"/>
                <a:gd name="connsiteX48" fmla="*/ 1759910 w 2495698"/>
                <a:gd name="connsiteY48" fmla="*/ 98812 h 2531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495698" h="2531525">
                  <a:moveTo>
                    <a:pt x="1365628" y="832740"/>
                  </a:moveTo>
                  <a:cubicBezTo>
                    <a:pt x="1121373" y="767293"/>
                    <a:pt x="870309" y="912244"/>
                    <a:pt x="804861" y="1156499"/>
                  </a:cubicBezTo>
                  <a:cubicBezTo>
                    <a:pt x="739413" y="1400754"/>
                    <a:pt x="884365" y="1651818"/>
                    <a:pt x="1128620" y="1717266"/>
                  </a:cubicBezTo>
                  <a:cubicBezTo>
                    <a:pt x="1372875" y="1782713"/>
                    <a:pt x="1623939" y="1637762"/>
                    <a:pt x="1689387" y="1393507"/>
                  </a:cubicBezTo>
                  <a:cubicBezTo>
                    <a:pt x="1754835" y="1149252"/>
                    <a:pt x="1609883" y="898188"/>
                    <a:pt x="1365628" y="832740"/>
                  </a:cubicBezTo>
                  <a:close/>
                  <a:moveTo>
                    <a:pt x="1447099" y="528685"/>
                  </a:moveTo>
                  <a:cubicBezTo>
                    <a:pt x="1859279" y="639128"/>
                    <a:pt x="2103885" y="1062799"/>
                    <a:pt x="1993442" y="1474978"/>
                  </a:cubicBezTo>
                  <a:cubicBezTo>
                    <a:pt x="1882999" y="1887158"/>
                    <a:pt x="1459328" y="2131764"/>
                    <a:pt x="1047149" y="2021321"/>
                  </a:cubicBezTo>
                  <a:cubicBezTo>
                    <a:pt x="634969" y="1910878"/>
                    <a:pt x="390363" y="1487207"/>
                    <a:pt x="500806" y="1075027"/>
                  </a:cubicBezTo>
                  <a:cubicBezTo>
                    <a:pt x="611249" y="662848"/>
                    <a:pt x="1034920" y="418242"/>
                    <a:pt x="1447099" y="528685"/>
                  </a:cubicBezTo>
                  <a:close/>
                  <a:moveTo>
                    <a:pt x="1476725" y="418119"/>
                  </a:moveTo>
                  <a:cubicBezTo>
                    <a:pt x="1003481" y="291314"/>
                    <a:pt x="517045" y="572157"/>
                    <a:pt x="390240" y="1045401"/>
                  </a:cubicBezTo>
                  <a:cubicBezTo>
                    <a:pt x="263435" y="1518646"/>
                    <a:pt x="544279" y="2005081"/>
                    <a:pt x="1017523" y="2131887"/>
                  </a:cubicBezTo>
                  <a:cubicBezTo>
                    <a:pt x="1490767" y="2258692"/>
                    <a:pt x="1977202" y="1977848"/>
                    <a:pt x="2104008" y="1504604"/>
                  </a:cubicBezTo>
                  <a:cubicBezTo>
                    <a:pt x="2230813" y="1031360"/>
                    <a:pt x="1949969" y="544925"/>
                    <a:pt x="1476725" y="418119"/>
                  </a:cubicBezTo>
                  <a:close/>
                  <a:moveTo>
                    <a:pt x="1759910" y="98812"/>
                  </a:moveTo>
                  <a:cubicBezTo>
                    <a:pt x="1758148" y="203507"/>
                    <a:pt x="1756387" y="308202"/>
                    <a:pt x="1754625" y="412897"/>
                  </a:cubicBezTo>
                  <a:lnTo>
                    <a:pt x="1954704" y="573108"/>
                  </a:lnTo>
                  <a:lnTo>
                    <a:pt x="2234317" y="503581"/>
                  </a:lnTo>
                  <a:lnTo>
                    <a:pt x="2413554" y="840674"/>
                  </a:lnTo>
                  <a:lnTo>
                    <a:pt x="2214321" y="1020292"/>
                  </a:lnTo>
                  <a:cubicBezTo>
                    <a:pt x="2239296" y="1111262"/>
                    <a:pt x="2251067" y="1206519"/>
                    <a:pt x="2246841" y="1303347"/>
                  </a:cubicBezTo>
                  <a:lnTo>
                    <a:pt x="2495698" y="1441496"/>
                  </a:lnTo>
                  <a:lnTo>
                    <a:pt x="2396885" y="1810269"/>
                  </a:lnTo>
                  <a:lnTo>
                    <a:pt x="2094912" y="1805190"/>
                  </a:lnTo>
                  <a:cubicBezTo>
                    <a:pt x="2056732" y="1868983"/>
                    <a:pt x="2010475" y="1926517"/>
                    <a:pt x="1958644" y="1977881"/>
                  </a:cubicBezTo>
                  <a:lnTo>
                    <a:pt x="2057814" y="2236715"/>
                  </a:lnTo>
                  <a:lnTo>
                    <a:pt x="1745078" y="2455696"/>
                  </a:lnTo>
                  <a:lnTo>
                    <a:pt x="1507869" y="2249759"/>
                  </a:lnTo>
                  <a:lnTo>
                    <a:pt x="1251837" y="2272543"/>
                  </a:lnTo>
                  <a:lnTo>
                    <a:pt x="1108065" y="2531525"/>
                  </a:lnTo>
                  <a:lnTo>
                    <a:pt x="739291" y="2432713"/>
                  </a:lnTo>
                  <a:lnTo>
                    <a:pt x="744274" y="2136543"/>
                  </a:lnTo>
                  <a:cubicBezTo>
                    <a:pt x="666128" y="2092006"/>
                    <a:pt x="595548" y="2037539"/>
                    <a:pt x="535891" y="1973098"/>
                  </a:cubicBezTo>
                  <a:lnTo>
                    <a:pt x="232276" y="2043090"/>
                  </a:lnTo>
                  <a:lnTo>
                    <a:pt x="70927" y="1697078"/>
                  </a:lnTo>
                  <a:lnTo>
                    <a:pt x="279495" y="1527966"/>
                  </a:lnTo>
                  <a:cubicBezTo>
                    <a:pt x="257233" y="1446371"/>
                    <a:pt x="245603" y="1361336"/>
                    <a:pt x="245586" y="1274796"/>
                  </a:cubicBezTo>
                  <a:lnTo>
                    <a:pt x="0" y="1138462"/>
                  </a:lnTo>
                  <a:lnTo>
                    <a:pt x="98812" y="769689"/>
                  </a:lnTo>
                  <a:lnTo>
                    <a:pt x="380240" y="774423"/>
                  </a:lnTo>
                  <a:cubicBezTo>
                    <a:pt x="418421" y="707046"/>
                    <a:pt x="464524" y="645614"/>
                    <a:pt x="516679" y="590627"/>
                  </a:cubicBezTo>
                  <a:lnTo>
                    <a:pt x="422419" y="299900"/>
                  </a:lnTo>
                  <a:lnTo>
                    <a:pt x="746189" y="97585"/>
                  </a:lnTo>
                  <a:lnTo>
                    <a:pt x="972292" y="315656"/>
                  </a:lnTo>
                  <a:lnTo>
                    <a:pt x="970019" y="317076"/>
                  </a:lnTo>
                  <a:cubicBezTo>
                    <a:pt x="1058903" y="289108"/>
                    <a:pt x="1152743" y="276181"/>
                    <a:pt x="1248316" y="277231"/>
                  </a:cubicBezTo>
                  <a:lnTo>
                    <a:pt x="1391137" y="0"/>
                  </a:lnTo>
                  <a:lnTo>
                    <a:pt x="1759910" y="9881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grpSp>
      <p:cxnSp>
        <p:nvCxnSpPr>
          <p:cNvPr id="106" name="Straight Connector 13">
            <a:extLst>
              <a:ext uri="{FF2B5EF4-FFF2-40B4-BE49-F238E27FC236}">
                <a16:creationId xmlns:a16="http://schemas.microsoft.com/office/drawing/2014/main" id="{25C1275E-576E-4691-B15E-7E2D2C6DAF1C}"/>
              </a:ext>
            </a:extLst>
          </p:cNvPr>
          <p:cNvCxnSpPr>
            <a:cxnSpLocks/>
          </p:cNvCxnSpPr>
          <p:nvPr/>
        </p:nvCxnSpPr>
        <p:spPr>
          <a:xfrm flipV="1">
            <a:off x="3386477" y="5726203"/>
            <a:ext cx="2108881" cy="377412"/>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3384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0">
            <a:extLst>
              <a:ext uri="{FF2B5EF4-FFF2-40B4-BE49-F238E27FC236}">
                <a16:creationId xmlns:a16="http://schemas.microsoft.com/office/drawing/2014/main" id="{7D129851-8755-4599-9F04-3F3F9B0109F9}"/>
              </a:ext>
            </a:extLst>
          </p:cNvPr>
          <p:cNvSpPr txBox="1">
            <a:spLocks/>
          </p:cNvSpPr>
          <p:nvPr/>
        </p:nvSpPr>
        <p:spPr>
          <a:xfrm>
            <a:off x="1105988" y="3429000"/>
            <a:ext cx="3622765" cy="2264227"/>
          </a:xfrm>
          <a:prstGeom prst="rect">
            <a:avLst/>
          </a:prstGeom>
          <a:noFill/>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10000"/>
              </a:lnSpc>
              <a:buNone/>
            </a:pPr>
            <a:r>
              <a:rPr lang="en-US" altLang="ko-KR" sz="4400" b="1" dirty="0">
                <a:solidFill>
                  <a:schemeClr val="bg1"/>
                </a:solidFill>
                <a:cs typeface="Arial" pitchFamily="34" charset="0"/>
              </a:rPr>
              <a:t>Modern </a:t>
            </a:r>
            <a:r>
              <a:rPr lang="en-US" altLang="ko-KR" sz="4400" b="1" dirty="0">
                <a:solidFill>
                  <a:schemeClr val="bg1"/>
                </a:solidFill>
                <a:latin typeface="+mj-lt"/>
                <a:cs typeface="Arial" pitchFamily="34" charset="0"/>
              </a:rPr>
              <a:t>Portfolio Presentation</a:t>
            </a:r>
          </a:p>
        </p:txBody>
      </p:sp>
      <p:sp>
        <p:nvSpPr>
          <p:cNvPr id="6" name="TextBox 5">
            <a:extLst>
              <a:ext uri="{FF2B5EF4-FFF2-40B4-BE49-F238E27FC236}">
                <a16:creationId xmlns:a16="http://schemas.microsoft.com/office/drawing/2014/main" id="{3BCB9BCF-22DA-47B3-9A44-CE4A445753CD}"/>
              </a:ext>
            </a:extLst>
          </p:cNvPr>
          <p:cNvSpPr txBox="1"/>
          <p:nvPr/>
        </p:nvSpPr>
        <p:spPr>
          <a:xfrm>
            <a:off x="8133253" y="1305342"/>
            <a:ext cx="3083388" cy="2123658"/>
          </a:xfrm>
          <a:prstGeom prst="rect">
            <a:avLst/>
          </a:prstGeom>
          <a:noFill/>
        </p:spPr>
        <p:txBody>
          <a:bodyPr wrap="square" rtlCol="0">
            <a:spAutoFit/>
          </a:bodyPr>
          <a:lstStyle/>
          <a:p>
            <a:r>
              <a:rPr lang="en-US" altLang="ko-KR" sz="1200" dirty="0">
                <a:solidFill>
                  <a:schemeClr val="bg1"/>
                </a:solidFill>
                <a:cs typeface="Arial" pitchFamily="34" charset="0"/>
              </a:rPr>
              <a:t>You can simply impress your audience and add a unique zing and appeal to your Presentations. Easy to change colors, photos and Text. </a:t>
            </a:r>
            <a:r>
              <a:rPr lang="en-US" altLang="ko-KR" sz="1200" dirty="0">
                <a:solidFill>
                  <a:schemeClr val="bg1"/>
                </a:solidFill>
                <a:ea typeface="HY견명조" pitchFamily="18" charset="-127"/>
                <a:cs typeface="Arial" pitchFamily="34" charset="0"/>
              </a:rPr>
              <a:t>Get a modern PowerPoint  Presentation that is beautifully designed. </a:t>
            </a:r>
            <a:r>
              <a:rPr lang="en-US" altLang="ko-KR" sz="1200" dirty="0">
                <a:solidFill>
                  <a:schemeClr val="bg1"/>
                </a:solidFill>
                <a:cs typeface="Arial" pitchFamily="34" charset="0"/>
              </a:rPr>
              <a:t>You can simply impress your audience and add a unique zing and appeal to your Presentations. Easy to change colors, photos and Text. </a:t>
            </a:r>
            <a:r>
              <a:rPr lang="en-US" altLang="ko-KR" sz="1200" dirty="0">
                <a:solidFill>
                  <a:schemeClr val="bg1"/>
                </a:solidFill>
                <a:ea typeface="HY견명조" pitchFamily="18" charset="-127"/>
                <a:cs typeface="Arial" pitchFamily="34" charset="0"/>
              </a:rPr>
              <a:t>Get a modern PowerPoint  Presentation that is beautifully designed. </a:t>
            </a:r>
            <a:endParaRPr lang="en-US" altLang="ko-KR" sz="1200" dirty="0">
              <a:solidFill>
                <a:schemeClr val="bg1"/>
              </a:solidFill>
              <a:cs typeface="Arial" pitchFamily="34" charset="0"/>
            </a:endParaRPr>
          </a:p>
        </p:txBody>
      </p:sp>
      <p:pic>
        <p:nvPicPr>
          <p:cNvPr id="2" name="Picture Placeholder 1"/>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8650" b="8650"/>
          <a:stretch>
            <a:fillRect/>
          </a:stretch>
        </p:blipFill>
        <p:spPr>
          <a:xfrm>
            <a:off x="466165" y="358588"/>
            <a:ext cx="11313459" cy="6167718"/>
          </a:xfrm>
        </p:spPr>
      </p:pic>
      <p:sp>
        <p:nvSpPr>
          <p:cNvPr id="3" name="Rounded Rectangle 2"/>
          <p:cNvSpPr/>
          <p:nvPr/>
        </p:nvSpPr>
        <p:spPr>
          <a:xfrm>
            <a:off x="7404846" y="2700861"/>
            <a:ext cx="4087906" cy="1061829"/>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a:solidFill>
                  <a:srgbClr val="002060"/>
                </a:solidFill>
              </a:rPr>
              <a:t>LUYỆN TẬP</a:t>
            </a:r>
          </a:p>
        </p:txBody>
      </p:sp>
    </p:spTree>
    <p:extLst>
      <p:ext uri="{BB962C8B-B14F-4D97-AF65-F5344CB8AC3E}">
        <p14:creationId xmlns:p14="http://schemas.microsoft.com/office/powerpoint/2010/main" val="3893321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765701" y="275082"/>
            <a:ext cx="9988358" cy="724247"/>
          </a:xfrm>
        </p:spPr>
        <p:txBody>
          <a:bodyPr/>
          <a:lstStyle/>
          <a:p>
            <a:r>
              <a:rPr lang="en-US" sz="3600" b="1" u="sng">
                <a:solidFill>
                  <a:schemeClr val="accent4">
                    <a:lumMod val="50000"/>
                  </a:schemeClr>
                </a:solidFill>
              </a:rPr>
              <a:t>LUYỆN TẬP</a:t>
            </a:r>
            <a:endParaRPr lang="en-US" sz="3600" b="1" u="sng" dirty="0">
              <a:solidFill>
                <a:schemeClr val="accent4">
                  <a:lumMod val="50000"/>
                </a:schemeClr>
              </a:solidFill>
            </a:endParaRPr>
          </a:p>
        </p:txBody>
      </p:sp>
      <p:sp>
        <p:nvSpPr>
          <p:cNvPr id="24" name="Oval 64">
            <a:extLst>
              <a:ext uri="{FF2B5EF4-FFF2-40B4-BE49-F238E27FC236}">
                <a16:creationId xmlns:a16="http://schemas.microsoft.com/office/drawing/2014/main" id="{C598D403-9D96-40FA-B9EB-186781B515BF}"/>
              </a:ext>
            </a:extLst>
          </p:cNvPr>
          <p:cNvSpPr/>
          <p:nvPr/>
        </p:nvSpPr>
        <p:spPr>
          <a:xfrm>
            <a:off x="929640" y="2280854"/>
            <a:ext cx="745186" cy="713532"/>
          </a:xfrm>
          <a:prstGeom prst="teardrop">
            <a:avLst/>
          </a:prstGeom>
          <a:solidFill>
            <a:schemeClr val="accent4"/>
          </a:solidFill>
          <a:ln w="12700">
            <a:noFill/>
          </a:ln>
          <a:effectLst>
            <a:glow rad="76200">
              <a:schemeClr val="bg1">
                <a:alpha val="13000"/>
              </a:schemeClr>
            </a:glow>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rPr>
              <a:t>A</a:t>
            </a:r>
            <a:endParaRPr lang="en-US" sz="2400" b="1" dirty="0">
              <a:solidFill>
                <a:schemeClr val="tx1"/>
              </a:solidFill>
            </a:endParaRPr>
          </a:p>
        </p:txBody>
      </p:sp>
      <p:sp>
        <p:nvSpPr>
          <p:cNvPr id="25" name="TextBox 24">
            <a:extLst>
              <a:ext uri="{FF2B5EF4-FFF2-40B4-BE49-F238E27FC236}">
                <a16:creationId xmlns:a16="http://schemas.microsoft.com/office/drawing/2014/main" id="{83EC5968-2E15-4C2A-B414-0BE87800EA8A}"/>
              </a:ext>
            </a:extLst>
          </p:cNvPr>
          <p:cNvSpPr txBox="1"/>
          <p:nvPr/>
        </p:nvSpPr>
        <p:spPr>
          <a:xfrm>
            <a:off x="1853669" y="2305873"/>
            <a:ext cx="9215238" cy="461665"/>
          </a:xfrm>
          <a:prstGeom prst="rect">
            <a:avLst/>
          </a:prstGeom>
          <a:noFill/>
        </p:spPr>
        <p:txBody>
          <a:bodyPr wrap="square" rtlCol="0">
            <a:spAutoFit/>
          </a:bodyPr>
          <a:lstStyle/>
          <a:p>
            <a:r>
              <a:rPr lang="en-US" sz="2400">
                <a:solidFill>
                  <a:srgbClr val="002060"/>
                </a:solidFill>
              </a:rPr>
              <a:t>Tuần tự, rẽ nhánh và lặp</a:t>
            </a:r>
            <a:endParaRPr lang="ko-KR" altLang="en-US" sz="2400" dirty="0">
              <a:solidFill>
                <a:srgbClr val="002060"/>
              </a:solidFill>
            </a:endParaRPr>
          </a:p>
        </p:txBody>
      </p:sp>
      <p:sp>
        <p:nvSpPr>
          <p:cNvPr id="26" name="Oval 70">
            <a:extLst>
              <a:ext uri="{FF2B5EF4-FFF2-40B4-BE49-F238E27FC236}">
                <a16:creationId xmlns:a16="http://schemas.microsoft.com/office/drawing/2014/main" id="{A1103F48-9FEE-4A30-B9BA-53547D7295C4}"/>
              </a:ext>
            </a:extLst>
          </p:cNvPr>
          <p:cNvSpPr/>
          <p:nvPr/>
        </p:nvSpPr>
        <p:spPr>
          <a:xfrm>
            <a:off x="929640" y="3347766"/>
            <a:ext cx="745290" cy="661866"/>
          </a:xfrm>
          <a:prstGeom prst="teardrop">
            <a:avLst/>
          </a:prstGeom>
          <a:solidFill>
            <a:schemeClr val="accent3"/>
          </a:solidFill>
          <a:ln w="12700">
            <a:noFill/>
          </a:ln>
          <a:effectLst>
            <a:glow rad="76200">
              <a:schemeClr val="bg1">
                <a:alpha val="13000"/>
              </a:schemeClr>
            </a:glow>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rPr>
              <a:t>B</a:t>
            </a:r>
            <a:endParaRPr lang="en-US" sz="2400" b="1" dirty="0">
              <a:solidFill>
                <a:schemeClr val="tx1"/>
              </a:solidFill>
            </a:endParaRPr>
          </a:p>
        </p:txBody>
      </p:sp>
      <p:sp>
        <p:nvSpPr>
          <p:cNvPr id="27" name="TextBox 26">
            <a:extLst>
              <a:ext uri="{FF2B5EF4-FFF2-40B4-BE49-F238E27FC236}">
                <a16:creationId xmlns:a16="http://schemas.microsoft.com/office/drawing/2014/main" id="{912B99FC-0D92-4D34-B50C-D114D3E4DC0A}"/>
              </a:ext>
            </a:extLst>
          </p:cNvPr>
          <p:cNvSpPr txBox="1"/>
          <p:nvPr/>
        </p:nvSpPr>
        <p:spPr>
          <a:xfrm>
            <a:off x="1853669" y="3447866"/>
            <a:ext cx="10338331" cy="461665"/>
          </a:xfrm>
          <a:prstGeom prst="rect">
            <a:avLst/>
          </a:prstGeom>
          <a:noFill/>
        </p:spPr>
        <p:txBody>
          <a:bodyPr wrap="square" rtlCol="0">
            <a:spAutoFit/>
          </a:bodyPr>
          <a:lstStyle/>
          <a:p>
            <a:r>
              <a:rPr lang="en-US" sz="2400">
                <a:solidFill>
                  <a:srgbClr val="002060"/>
                </a:solidFill>
              </a:rPr>
              <a:t>Tuần tự, rẽ nhánh và gán</a:t>
            </a:r>
            <a:endParaRPr lang="ko-KR" altLang="en-US" sz="2400" b="1" dirty="0">
              <a:solidFill>
                <a:srgbClr val="002060"/>
              </a:solidFill>
            </a:endParaRPr>
          </a:p>
        </p:txBody>
      </p:sp>
      <p:sp>
        <p:nvSpPr>
          <p:cNvPr id="28" name="Oval 72">
            <a:extLst>
              <a:ext uri="{FF2B5EF4-FFF2-40B4-BE49-F238E27FC236}">
                <a16:creationId xmlns:a16="http://schemas.microsoft.com/office/drawing/2014/main" id="{986B53E2-1AF7-46B4-986C-F0A56B253CD5}"/>
              </a:ext>
            </a:extLst>
          </p:cNvPr>
          <p:cNvSpPr/>
          <p:nvPr/>
        </p:nvSpPr>
        <p:spPr>
          <a:xfrm>
            <a:off x="929640" y="4354526"/>
            <a:ext cx="745394" cy="714645"/>
          </a:xfrm>
          <a:prstGeom prst="teardrop">
            <a:avLst/>
          </a:prstGeom>
          <a:solidFill>
            <a:schemeClr val="accent2"/>
          </a:solidFill>
          <a:ln w="12700">
            <a:noFill/>
          </a:ln>
          <a:effectLst>
            <a:glow rad="76200">
              <a:schemeClr val="bg1">
                <a:alpha val="13000"/>
              </a:schemeClr>
            </a:glow>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rPr>
              <a:t>C</a:t>
            </a:r>
            <a:endParaRPr lang="en-US" sz="2400" b="1" dirty="0">
              <a:solidFill>
                <a:schemeClr val="tx1"/>
              </a:solidFill>
            </a:endParaRPr>
          </a:p>
        </p:txBody>
      </p:sp>
      <p:sp>
        <p:nvSpPr>
          <p:cNvPr id="29" name="TextBox 28">
            <a:extLst>
              <a:ext uri="{FF2B5EF4-FFF2-40B4-BE49-F238E27FC236}">
                <a16:creationId xmlns:a16="http://schemas.microsoft.com/office/drawing/2014/main" id="{98EC31EC-FA9D-4301-A74E-0EAEF2CF6A65}"/>
              </a:ext>
            </a:extLst>
          </p:cNvPr>
          <p:cNvSpPr txBox="1"/>
          <p:nvPr/>
        </p:nvSpPr>
        <p:spPr>
          <a:xfrm>
            <a:off x="1853669" y="4379305"/>
            <a:ext cx="8426865" cy="461665"/>
          </a:xfrm>
          <a:prstGeom prst="rect">
            <a:avLst/>
          </a:prstGeom>
          <a:noFill/>
        </p:spPr>
        <p:txBody>
          <a:bodyPr wrap="square" rtlCol="0">
            <a:spAutoFit/>
          </a:bodyPr>
          <a:lstStyle/>
          <a:p>
            <a:r>
              <a:rPr lang="en-US" sz="2400">
                <a:solidFill>
                  <a:srgbClr val="002060"/>
                </a:solidFill>
              </a:rPr>
              <a:t>Rẽ nhánh, lặp và gán</a:t>
            </a:r>
            <a:endParaRPr lang="ko-KR" altLang="en-US" sz="2400" dirty="0">
              <a:solidFill>
                <a:srgbClr val="002060"/>
              </a:solidFill>
            </a:endParaRPr>
          </a:p>
        </p:txBody>
      </p:sp>
      <p:sp>
        <p:nvSpPr>
          <p:cNvPr id="30" name="Oval 74">
            <a:extLst>
              <a:ext uri="{FF2B5EF4-FFF2-40B4-BE49-F238E27FC236}">
                <a16:creationId xmlns:a16="http://schemas.microsoft.com/office/drawing/2014/main" id="{FC4FE9B3-D421-49F4-AC22-63939EEA5983}"/>
              </a:ext>
            </a:extLst>
          </p:cNvPr>
          <p:cNvSpPr/>
          <p:nvPr/>
        </p:nvSpPr>
        <p:spPr>
          <a:xfrm>
            <a:off x="929640" y="5361288"/>
            <a:ext cx="745186" cy="750558"/>
          </a:xfrm>
          <a:prstGeom prst="teardrop">
            <a:avLst/>
          </a:prstGeom>
          <a:solidFill>
            <a:schemeClr val="accent1"/>
          </a:solidFill>
          <a:ln w="12700">
            <a:noFill/>
          </a:ln>
          <a:effectLst>
            <a:glow rad="76200">
              <a:schemeClr val="bg1">
                <a:alpha val="13000"/>
              </a:schemeClr>
            </a:glow>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rPr>
              <a:t>D</a:t>
            </a:r>
            <a:endParaRPr lang="en-US" sz="2400" b="1" dirty="0">
              <a:solidFill>
                <a:schemeClr val="tx1"/>
              </a:solidFill>
            </a:endParaRPr>
          </a:p>
        </p:txBody>
      </p:sp>
      <p:sp>
        <p:nvSpPr>
          <p:cNvPr id="31" name="TextBox 30">
            <a:extLst>
              <a:ext uri="{FF2B5EF4-FFF2-40B4-BE49-F238E27FC236}">
                <a16:creationId xmlns:a16="http://schemas.microsoft.com/office/drawing/2014/main" id="{F9096C41-827F-45A1-8B47-DF8DD2D81F2F}"/>
              </a:ext>
            </a:extLst>
          </p:cNvPr>
          <p:cNvSpPr txBox="1"/>
          <p:nvPr/>
        </p:nvSpPr>
        <p:spPr>
          <a:xfrm>
            <a:off x="1853669" y="5338550"/>
            <a:ext cx="8354829" cy="577850"/>
          </a:xfrm>
          <a:prstGeom prst="rect">
            <a:avLst/>
          </a:prstGeom>
          <a:noFill/>
        </p:spPr>
        <p:txBody>
          <a:bodyPr wrap="square" rtlCol="0">
            <a:spAutoFit/>
          </a:bodyPr>
          <a:lstStyle/>
          <a:p>
            <a:pPr>
              <a:lnSpc>
                <a:spcPct val="150000"/>
              </a:lnSpc>
            </a:pPr>
            <a:r>
              <a:rPr lang="en-US" sz="2400">
                <a:solidFill>
                  <a:srgbClr val="002060"/>
                </a:solidFill>
              </a:rPr>
              <a:t>Tuần tự, lặp và gán.</a:t>
            </a:r>
            <a:endParaRPr lang="ko-KR" altLang="en-US" sz="2400" b="1" dirty="0">
              <a:solidFill>
                <a:srgbClr val="002060"/>
              </a:solidFill>
            </a:endParaRPr>
          </a:p>
        </p:txBody>
      </p:sp>
      <p:sp>
        <p:nvSpPr>
          <p:cNvPr id="33" name="Parallelogram 15">
            <a:extLst>
              <a:ext uri="{FF2B5EF4-FFF2-40B4-BE49-F238E27FC236}">
                <a16:creationId xmlns:a16="http://schemas.microsoft.com/office/drawing/2014/main" id="{9F2DD983-58B7-459F-A1C1-D31E4C44975E}"/>
              </a:ext>
            </a:extLst>
          </p:cNvPr>
          <p:cNvSpPr/>
          <p:nvPr/>
        </p:nvSpPr>
        <p:spPr>
          <a:xfrm flipH="1">
            <a:off x="8328893" y="4122803"/>
            <a:ext cx="161019" cy="161019"/>
          </a:xfrm>
          <a:custGeom>
            <a:avLst/>
            <a:gdLst/>
            <a:ahLst/>
            <a:cxnLst/>
            <a:rect l="l" t="t" r="r" b="b"/>
            <a:pathLst>
              <a:path w="3242753" h="3227814">
                <a:moveTo>
                  <a:pt x="1621376" y="1043635"/>
                </a:moveTo>
                <a:cubicBezTo>
                  <a:pt x="1557188" y="1043635"/>
                  <a:pt x="1505154" y="1095669"/>
                  <a:pt x="1505154" y="1159857"/>
                </a:cubicBezTo>
                <a:lnTo>
                  <a:pt x="1505154" y="1625483"/>
                </a:lnTo>
                <a:lnTo>
                  <a:pt x="1033577" y="1625483"/>
                </a:lnTo>
                <a:cubicBezTo>
                  <a:pt x="969389" y="1625483"/>
                  <a:pt x="917355" y="1677517"/>
                  <a:pt x="917355" y="1741705"/>
                </a:cubicBezTo>
                <a:cubicBezTo>
                  <a:pt x="917355" y="1805893"/>
                  <a:pt x="969389" y="1857927"/>
                  <a:pt x="1033577" y="1857927"/>
                </a:cubicBezTo>
                <a:lnTo>
                  <a:pt x="1614688" y="1857927"/>
                </a:lnTo>
                <a:lnTo>
                  <a:pt x="1619859" y="1856884"/>
                </a:lnTo>
                <a:cubicBezTo>
                  <a:pt x="1620361" y="1857187"/>
                  <a:pt x="1620868" y="1857190"/>
                  <a:pt x="1621376" y="1857190"/>
                </a:cubicBezTo>
                <a:cubicBezTo>
                  <a:pt x="1685564" y="1857190"/>
                  <a:pt x="1737598" y="1805156"/>
                  <a:pt x="1737598" y="1740968"/>
                </a:cubicBezTo>
                <a:lnTo>
                  <a:pt x="1737598" y="1159857"/>
                </a:lnTo>
                <a:cubicBezTo>
                  <a:pt x="1737598" y="1095669"/>
                  <a:pt x="1685564" y="1043635"/>
                  <a:pt x="1621376" y="1043635"/>
                </a:cubicBezTo>
                <a:close/>
                <a:moveTo>
                  <a:pt x="1621376" y="628818"/>
                </a:moveTo>
                <a:cubicBezTo>
                  <a:pt x="2206882" y="628818"/>
                  <a:pt x="2681529" y="1103464"/>
                  <a:pt x="2681529" y="1688970"/>
                </a:cubicBezTo>
                <a:cubicBezTo>
                  <a:pt x="2681529" y="2274476"/>
                  <a:pt x="2206882" y="2749122"/>
                  <a:pt x="1621376" y="2749122"/>
                </a:cubicBezTo>
                <a:cubicBezTo>
                  <a:pt x="1035870" y="2749122"/>
                  <a:pt x="561223" y="2274476"/>
                  <a:pt x="561223" y="1688970"/>
                </a:cubicBezTo>
                <a:cubicBezTo>
                  <a:pt x="561223" y="1103464"/>
                  <a:pt x="1035870" y="628818"/>
                  <a:pt x="1621376" y="628818"/>
                </a:cubicBezTo>
                <a:close/>
                <a:moveTo>
                  <a:pt x="1621376" y="424596"/>
                </a:moveTo>
                <a:cubicBezTo>
                  <a:pt x="923081" y="424596"/>
                  <a:pt x="357001" y="990676"/>
                  <a:pt x="357001" y="1688970"/>
                </a:cubicBezTo>
                <a:cubicBezTo>
                  <a:pt x="357001" y="2128645"/>
                  <a:pt x="581423" y="2515905"/>
                  <a:pt x="922189" y="2742109"/>
                </a:cubicBezTo>
                <a:lnTo>
                  <a:pt x="652992" y="3227814"/>
                </a:lnTo>
                <a:lnTo>
                  <a:pt x="911997" y="3227814"/>
                </a:lnTo>
                <a:lnTo>
                  <a:pt x="1121304" y="2850168"/>
                </a:lnTo>
                <a:cubicBezTo>
                  <a:pt x="1274563" y="2916691"/>
                  <a:pt x="1443689" y="2953344"/>
                  <a:pt x="1621376" y="2953344"/>
                </a:cubicBezTo>
                <a:cubicBezTo>
                  <a:pt x="1799063" y="2953344"/>
                  <a:pt x="1968189" y="2916691"/>
                  <a:pt x="2121449" y="2850168"/>
                </a:cubicBezTo>
                <a:lnTo>
                  <a:pt x="2330755" y="3227814"/>
                </a:lnTo>
                <a:lnTo>
                  <a:pt x="2589760" y="3227814"/>
                </a:lnTo>
                <a:lnTo>
                  <a:pt x="2320563" y="2742109"/>
                </a:lnTo>
                <a:cubicBezTo>
                  <a:pt x="2661329" y="2515905"/>
                  <a:pt x="2885751" y="2128645"/>
                  <a:pt x="2885751" y="1688970"/>
                </a:cubicBezTo>
                <a:cubicBezTo>
                  <a:pt x="2885751" y="990676"/>
                  <a:pt x="2319671" y="424596"/>
                  <a:pt x="1621376" y="424596"/>
                </a:cubicBezTo>
                <a:close/>
                <a:moveTo>
                  <a:pt x="2599800" y="123238"/>
                </a:moveTo>
                <a:cubicBezTo>
                  <a:pt x="2434609" y="120698"/>
                  <a:pt x="2268460" y="180476"/>
                  <a:pt x="2139563" y="303161"/>
                </a:cubicBezTo>
                <a:lnTo>
                  <a:pt x="3057258" y="1232053"/>
                </a:lnTo>
                <a:cubicBezTo>
                  <a:pt x="3305736" y="977255"/>
                  <a:pt x="3304415" y="570405"/>
                  <a:pt x="3054287" y="317226"/>
                </a:cubicBezTo>
                <a:cubicBezTo>
                  <a:pt x="2929224" y="190636"/>
                  <a:pt x="2764991" y="125778"/>
                  <a:pt x="2599800" y="123238"/>
                </a:cubicBezTo>
                <a:close/>
                <a:moveTo>
                  <a:pt x="642953" y="123238"/>
                </a:moveTo>
                <a:cubicBezTo>
                  <a:pt x="477762" y="125778"/>
                  <a:pt x="313529" y="190636"/>
                  <a:pt x="188466" y="317226"/>
                </a:cubicBezTo>
                <a:cubicBezTo>
                  <a:pt x="-61662" y="570405"/>
                  <a:pt x="-62983" y="977255"/>
                  <a:pt x="185495" y="1232053"/>
                </a:cubicBezTo>
                <a:lnTo>
                  <a:pt x="1103190" y="303161"/>
                </a:lnTo>
                <a:cubicBezTo>
                  <a:pt x="974294" y="180476"/>
                  <a:pt x="808144" y="120698"/>
                  <a:pt x="642953" y="123238"/>
                </a:cubicBezTo>
                <a:close/>
                <a:moveTo>
                  <a:pt x="1722692" y="0"/>
                </a:moveTo>
                <a:lnTo>
                  <a:pt x="1520061" y="0"/>
                </a:lnTo>
                <a:cubicBezTo>
                  <a:pt x="1440152" y="0"/>
                  <a:pt x="1375373" y="64779"/>
                  <a:pt x="1375373" y="144688"/>
                </a:cubicBezTo>
                <a:lnTo>
                  <a:pt x="1375373" y="289376"/>
                </a:lnTo>
                <a:lnTo>
                  <a:pt x="1867380" y="289376"/>
                </a:lnTo>
                <a:lnTo>
                  <a:pt x="1867380" y="144688"/>
                </a:lnTo>
                <a:cubicBezTo>
                  <a:pt x="1867380" y="64779"/>
                  <a:pt x="1802601" y="0"/>
                  <a:pt x="1722692"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4" name="Rounded Rectangle 10">
            <a:extLst>
              <a:ext uri="{FF2B5EF4-FFF2-40B4-BE49-F238E27FC236}">
                <a16:creationId xmlns:a16="http://schemas.microsoft.com/office/drawing/2014/main" id="{582845E6-E870-435A-A35E-3877E7E8EF54}"/>
              </a:ext>
            </a:extLst>
          </p:cNvPr>
          <p:cNvSpPr/>
          <p:nvPr/>
        </p:nvSpPr>
        <p:spPr>
          <a:xfrm>
            <a:off x="12039743" y="4103614"/>
            <a:ext cx="114419" cy="151421"/>
          </a:xfrm>
          <a:custGeom>
            <a:avLst/>
            <a:gdLst/>
            <a:ahLst/>
            <a:cxnLst/>
            <a:rect l="l" t="t" r="r" b="b"/>
            <a:pathLst>
              <a:path w="2448272" h="3240000">
                <a:moveTo>
                  <a:pt x="1358676" y="2676152"/>
                </a:moveTo>
                <a:cubicBezTo>
                  <a:pt x="1327753" y="2676152"/>
                  <a:pt x="1302685" y="2701220"/>
                  <a:pt x="1302685" y="2732143"/>
                </a:cubicBezTo>
                <a:lnTo>
                  <a:pt x="1302685" y="2956101"/>
                </a:lnTo>
                <a:cubicBezTo>
                  <a:pt x="1302685" y="2987024"/>
                  <a:pt x="1327753" y="3012092"/>
                  <a:pt x="1358676" y="3012092"/>
                </a:cubicBezTo>
                <a:lnTo>
                  <a:pt x="1582634" y="3012092"/>
                </a:lnTo>
                <a:cubicBezTo>
                  <a:pt x="1613557" y="3012092"/>
                  <a:pt x="1638625" y="2987024"/>
                  <a:pt x="1638625" y="2956101"/>
                </a:cubicBezTo>
                <a:lnTo>
                  <a:pt x="1638625" y="2732143"/>
                </a:lnTo>
                <a:cubicBezTo>
                  <a:pt x="1638625" y="2701220"/>
                  <a:pt x="1613557" y="2676152"/>
                  <a:pt x="1582634" y="2676152"/>
                </a:cubicBezTo>
                <a:close/>
                <a:moveTo>
                  <a:pt x="837062" y="2676152"/>
                </a:moveTo>
                <a:cubicBezTo>
                  <a:pt x="806139" y="2676152"/>
                  <a:pt x="781071" y="2701220"/>
                  <a:pt x="781071" y="2732143"/>
                </a:cubicBezTo>
                <a:lnTo>
                  <a:pt x="781071" y="2956101"/>
                </a:lnTo>
                <a:cubicBezTo>
                  <a:pt x="781071" y="2987024"/>
                  <a:pt x="806139" y="3012092"/>
                  <a:pt x="837062" y="3012092"/>
                </a:cubicBezTo>
                <a:lnTo>
                  <a:pt x="1061020" y="3012092"/>
                </a:lnTo>
                <a:cubicBezTo>
                  <a:pt x="1091943" y="3012092"/>
                  <a:pt x="1117011" y="2987024"/>
                  <a:pt x="1117011" y="2956101"/>
                </a:cubicBezTo>
                <a:lnTo>
                  <a:pt x="1117011" y="2732143"/>
                </a:lnTo>
                <a:cubicBezTo>
                  <a:pt x="1117011" y="2701220"/>
                  <a:pt x="1091943" y="2676152"/>
                  <a:pt x="1061020" y="2676152"/>
                </a:cubicBezTo>
                <a:close/>
                <a:moveTo>
                  <a:pt x="315448" y="2676152"/>
                </a:moveTo>
                <a:cubicBezTo>
                  <a:pt x="284525" y="2676152"/>
                  <a:pt x="259457" y="2701220"/>
                  <a:pt x="259457" y="2732143"/>
                </a:cubicBezTo>
                <a:lnTo>
                  <a:pt x="259457" y="2956101"/>
                </a:lnTo>
                <a:cubicBezTo>
                  <a:pt x="259457" y="2987024"/>
                  <a:pt x="284525" y="3012092"/>
                  <a:pt x="315448" y="3012092"/>
                </a:cubicBezTo>
                <a:lnTo>
                  <a:pt x="539406" y="3012092"/>
                </a:lnTo>
                <a:cubicBezTo>
                  <a:pt x="570329" y="3012092"/>
                  <a:pt x="595397" y="2987024"/>
                  <a:pt x="595397" y="2956101"/>
                </a:cubicBezTo>
                <a:lnTo>
                  <a:pt x="595397" y="2732143"/>
                </a:lnTo>
                <a:cubicBezTo>
                  <a:pt x="595397" y="2701220"/>
                  <a:pt x="570329" y="2676152"/>
                  <a:pt x="539406" y="2676152"/>
                </a:cubicBezTo>
                <a:close/>
                <a:moveTo>
                  <a:pt x="1880291" y="2179832"/>
                </a:moveTo>
                <a:cubicBezTo>
                  <a:pt x="1849368" y="2179832"/>
                  <a:pt x="1824300" y="2204900"/>
                  <a:pt x="1824300" y="2235823"/>
                </a:cubicBezTo>
                <a:lnTo>
                  <a:pt x="1824300" y="2956101"/>
                </a:lnTo>
                <a:cubicBezTo>
                  <a:pt x="1824300" y="2987024"/>
                  <a:pt x="1849368" y="3012092"/>
                  <a:pt x="1880291" y="3012092"/>
                </a:cubicBezTo>
                <a:lnTo>
                  <a:pt x="2104249" y="3012092"/>
                </a:lnTo>
                <a:cubicBezTo>
                  <a:pt x="2135172" y="3012092"/>
                  <a:pt x="2160240" y="2987024"/>
                  <a:pt x="2160240" y="2956101"/>
                </a:cubicBezTo>
                <a:lnTo>
                  <a:pt x="2160240" y="2235823"/>
                </a:lnTo>
                <a:cubicBezTo>
                  <a:pt x="2160240" y="2204900"/>
                  <a:pt x="2135172" y="2179832"/>
                  <a:pt x="2104249" y="2179832"/>
                </a:cubicBezTo>
                <a:close/>
                <a:moveTo>
                  <a:pt x="1358676" y="2179832"/>
                </a:moveTo>
                <a:cubicBezTo>
                  <a:pt x="1327753" y="2179832"/>
                  <a:pt x="1302685" y="2204900"/>
                  <a:pt x="1302685" y="2235823"/>
                </a:cubicBezTo>
                <a:lnTo>
                  <a:pt x="1302685" y="2459781"/>
                </a:lnTo>
                <a:cubicBezTo>
                  <a:pt x="1302685" y="2490704"/>
                  <a:pt x="1327753" y="2515772"/>
                  <a:pt x="1358676" y="2515772"/>
                </a:cubicBezTo>
                <a:lnTo>
                  <a:pt x="1582634" y="2515772"/>
                </a:lnTo>
                <a:cubicBezTo>
                  <a:pt x="1613557" y="2515772"/>
                  <a:pt x="1638625" y="2490704"/>
                  <a:pt x="1638625" y="2459781"/>
                </a:cubicBezTo>
                <a:lnTo>
                  <a:pt x="1638625" y="2235823"/>
                </a:lnTo>
                <a:cubicBezTo>
                  <a:pt x="1638625" y="2204900"/>
                  <a:pt x="1613557" y="2179832"/>
                  <a:pt x="1582634" y="2179832"/>
                </a:cubicBezTo>
                <a:close/>
                <a:moveTo>
                  <a:pt x="837062" y="2179832"/>
                </a:moveTo>
                <a:cubicBezTo>
                  <a:pt x="806139" y="2179832"/>
                  <a:pt x="781071" y="2204900"/>
                  <a:pt x="781071" y="2235823"/>
                </a:cubicBezTo>
                <a:lnTo>
                  <a:pt x="781071" y="2459781"/>
                </a:lnTo>
                <a:cubicBezTo>
                  <a:pt x="781071" y="2490704"/>
                  <a:pt x="806139" y="2515772"/>
                  <a:pt x="837062" y="2515772"/>
                </a:cubicBezTo>
                <a:lnTo>
                  <a:pt x="1061020" y="2515772"/>
                </a:lnTo>
                <a:cubicBezTo>
                  <a:pt x="1091943" y="2515772"/>
                  <a:pt x="1117011" y="2490704"/>
                  <a:pt x="1117011" y="2459781"/>
                </a:cubicBezTo>
                <a:lnTo>
                  <a:pt x="1117011" y="2235823"/>
                </a:lnTo>
                <a:cubicBezTo>
                  <a:pt x="1117011" y="2204900"/>
                  <a:pt x="1091943" y="2179832"/>
                  <a:pt x="1061020" y="2179832"/>
                </a:cubicBezTo>
                <a:close/>
                <a:moveTo>
                  <a:pt x="315448" y="2179832"/>
                </a:moveTo>
                <a:cubicBezTo>
                  <a:pt x="284525" y="2179832"/>
                  <a:pt x="259457" y="2204900"/>
                  <a:pt x="259457" y="2235823"/>
                </a:cubicBezTo>
                <a:lnTo>
                  <a:pt x="259457" y="2459781"/>
                </a:lnTo>
                <a:cubicBezTo>
                  <a:pt x="259457" y="2490704"/>
                  <a:pt x="284525" y="2515772"/>
                  <a:pt x="315448" y="2515772"/>
                </a:cubicBezTo>
                <a:lnTo>
                  <a:pt x="539406" y="2515772"/>
                </a:lnTo>
                <a:cubicBezTo>
                  <a:pt x="570329" y="2515772"/>
                  <a:pt x="595397" y="2490704"/>
                  <a:pt x="595397" y="2459781"/>
                </a:cubicBezTo>
                <a:lnTo>
                  <a:pt x="595397" y="2235823"/>
                </a:lnTo>
                <a:cubicBezTo>
                  <a:pt x="595397" y="2204900"/>
                  <a:pt x="570329" y="2179832"/>
                  <a:pt x="539406" y="2179832"/>
                </a:cubicBezTo>
                <a:close/>
                <a:moveTo>
                  <a:pt x="1880291" y="1683512"/>
                </a:moveTo>
                <a:cubicBezTo>
                  <a:pt x="1849368" y="1683512"/>
                  <a:pt x="1824300" y="1708580"/>
                  <a:pt x="1824300" y="1739503"/>
                </a:cubicBezTo>
                <a:lnTo>
                  <a:pt x="1824300" y="1963461"/>
                </a:lnTo>
                <a:cubicBezTo>
                  <a:pt x="1824300" y="1994384"/>
                  <a:pt x="1849368" y="2019452"/>
                  <a:pt x="1880291" y="2019452"/>
                </a:cubicBezTo>
                <a:lnTo>
                  <a:pt x="2104249" y="2019452"/>
                </a:lnTo>
                <a:cubicBezTo>
                  <a:pt x="2135172" y="2019452"/>
                  <a:pt x="2160240" y="1994384"/>
                  <a:pt x="2160240" y="1963461"/>
                </a:cubicBezTo>
                <a:lnTo>
                  <a:pt x="2160240" y="1739503"/>
                </a:lnTo>
                <a:cubicBezTo>
                  <a:pt x="2160240" y="1708580"/>
                  <a:pt x="2135172" y="1683512"/>
                  <a:pt x="2104249" y="1683512"/>
                </a:cubicBezTo>
                <a:close/>
                <a:moveTo>
                  <a:pt x="1358676" y="1683512"/>
                </a:moveTo>
                <a:cubicBezTo>
                  <a:pt x="1327753" y="1683512"/>
                  <a:pt x="1302685" y="1708580"/>
                  <a:pt x="1302685" y="1739503"/>
                </a:cubicBezTo>
                <a:lnTo>
                  <a:pt x="1302685" y="1963461"/>
                </a:lnTo>
                <a:cubicBezTo>
                  <a:pt x="1302685" y="1994384"/>
                  <a:pt x="1327753" y="2019452"/>
                  <a:pt x="1358676" y="2019452"/>
                </a:cubicBezTo>
                <a:lnTo>
                  <a:pt x="1582634" y="2019452"/>
                </a:lnTo>
                <a:cubicBezTo>
                  <a:pt x="1613557" y="2019452"/>
                  <a:pt x="1638625" y="1994384"/>
                  <a:pt x="1638625" y="1963461"/>
                </a:cubicBezTo>
                <a:lnTo>
                  <a:pt x="1638625" y="1739503"/>
                </a:lnTo>
                <a:cubicBezTo>
                  <a:pt x="1638625" y="1708580"/>
                  <a:pt x="1613557" y="1683512"/>
                  <a:pt x="1582634" y="1683512"/>
                </a:cubicBezTo>
                <a:close/>
                <a:moveTo>
                  <a:pt x="837062" y="1683512"/>
                </a:moveTo>
                <a:cubicBezTo>
                  <a:pt x="806139" y="1683512"/>
                  <a:pt x="781071" y="1708580"/>
                  <a:pt x="781071" y="1739503"/>
                </a:cubicBezTo>
                <a:lnTo>
                  <a:pt x="781071" y="1963461"/>
                </a:lnTo>
                <a:cubicBezTo>
                  <a:pt x="781071" y="1994384"/>
                  <a:pt x="806139" y="2019452"/>
                  <a:pt x="837062" y="2019452"/>
                </a:cubicBezTo>
                <a:lnTo>
                  <a:pt x="1061020" y="2019452"/>
                </a:lnTo>
                <a:cubicBezTo>
                  <a:pt x="1091943" y="2019452"/>
                  <a:pt x="1117011" y="1994384"/>
                  <a:pt x="1117011" y="1963461"/>
                </a:cubicBezTo>
                <a:lnTo>
                  <a:pt x="1117011" y="1739503"/>
                </a:lnTo>
                <a:cubicBezTo>
                  <a:pt x="1117011" y="1708580"/>
                  <a:pt x="1091943" y="1683512"/>
                  <a:pt x="1061020" y="1683512"/>
                </a:cubicBezTo>
                <a:close/>
                <a:moveTo>
                  <a:pt x="315448" y="1683512"/>
                </a:moveTo>
                <a:cubicBezTo>
                  <a:pt x="284525" y="1683512"/>
                  <a:pt x="259457" y="1708580"/>
                  <a:pt x="259457" y="1739503"/>
                </a:cubicBezTo>
                <a:lnTo>
                  <a:pt x="259457" y="1963461"/>
                </a:lnTo>
                <a:cubicBezTo>
                  <a:pt x="259457" y="1994384"/>
                  <a:pt x="284525" y="2019452"/>
                  <a:pt x="315448" y="2019452"/>
                </a:cubicBezTo>
                <a:lnTo>
                  <a:pt x="539406" y="2019452"/>
                </a:lnTo>
                <a:cubicBezTo>
                  <a:pt x="570329" y="2019452"/>
                  <a:pt x="595397" y="1994384"/>
                  <a:pt x="595397" y="1963461"/>
                </a:cubicBezTo>
                <a:lnTo>
                  <a:pt x="595397" y="1739503"/>
                </a:lnTo>
                <a:cubicBezTo>
                  <a:pt x="595397" y="1708580"/>
                  <a:pt x="570329" y="1683512"/>
                  <a:pt x="539406" y="1683512"/>
                </a:cubicBezTo>
                <a:close/>
                <a:moveTo>
                  <a:pt x="1880291" y="1187192"/>
                </a:moveTo>
                <a:cubicBezTo>
                  <a:pt x="1849368" y="1187192"/>
                  <a:pt x="1824300" y="1212260"/>
                  <a:pt x="1824300" y="1243183"/>
                </a:cubicBezTo>
                <a:lnTo>
                  <a:pt x="1824300" y="1467141"/>
                </a:lnTo>
                <a:cubicBezTo>
                  <a:pt x="1824300" y="1498064"/>
                  <a:pt x="1849368" y="1523132"/>
                  <a:pt x="1880291" y="1523132"/>
                </a:cubicBezTo>
                <a:lnTo>
                  <a:pt x="2104249" y="1523132"/>
                </a:lnTo>
                <a:cubicBezTo>
                  <a:pt x="2135172" y="1523132"/>
                  <a:pt x="2160240" y="1498064"/>
                  <a:pt x="2160240" y="1467141"/>
                </a:cubicBezTo>
                <a:lnTo>
                  <a:pt x="2160240" y="1243183"/>
                </a:lnTo>
                <a:cubicBezTo>
                  <a:pt x="2160240" y="1212260"/>
                  <a:pt x="2135172" y="1187192"/>
                  <a:pt x="2104249" y="1187192"/>
                </a:cubicBezTo>
                <a:close/>
                <a:moveTo>
                  <a:pt x="1358676" y="1187192"/>
                </a:moveTo>
                <a:cubicBezTo>
                  <a:pt x="1327753" y="1187192"/>
                  <a:pt x="1302685" y="1212260"/>
                  <a:pt x="1302685" y="1243183"/>
                </a:cubicBezTo>
                <a:lnTo>
                  <a:pt x="1302685" y="1467141"/>
                </a:lnTo>
                <a:cubicBezTo>
                  <a:pt x="1302685" y="1498064"/>
                  <a:pt x="1327753" y="1523132"/>
                  <a:pt x="1358676" y="1523132"/>
                </a:cubicBezTo>
                <a:lnTo>
                  <a:pt x="1582634" y="1523132"/>
                </a:lnTo>
                <a:cubicBezTo>
                  <a:pt x="1613557" y="1523132"/>
                  <a:pt x="1638625" y="1498064"/>
                  <a:pt x="1638625" y="1467141"/>
                </a:cubicBezTo>
                <a:lnTo>
                  <a:pt x="1638625" y="1243183"/>
                </a:lnTo>
                <a:cubicBezTo>
                  <a:pt x="1638625" y="1212260"/>
                  <a:pt x="1613557" y="1187192"/>
                  <a:pt x="1582634" y="1187192"/>
                </a:cubicBezTo>
                <a:close/>
                <a:moveTo>
                  <a:pt x="837062" y="1187192"/>
                </a:moveTo>
                <a:cubicBezTo>
                  <a:pt x="806139" y="1187192"/>
                  <a:pt x="781071" y="1212260"/>
                  <a:pt x="781071" y="1243183"/>
                </a:cubicBezTo>
                <a:lnTo>
                  <a:pt x="781071" y="1467141"/>
                </a:lnTo>
                <a:cubicBezTo>
                  <a:pt x="781071" y="1498064"/>
                  <a:pt x="806139" y="1523132"/>
                  <a:pt x="837062" y="1523132"/>
                </a:cubicBezTo>
                <a:lnTo>
                  <a:pt x="1061020" y="1523132"/>
                </a:lnTo>
                <a:cubicBezTo>
                  <a:pt x="1091943" y="1523132"/>
                  <a:pt x="1117011" y="1498064"/>
                  <a:pt x="1117011" y="1467141"/>
                </a:cubicBezTo>
                <a:lnTo>
                  <a:pt x="1117011" y="1243183"/>
                </a:lnTo>
                <a:cubicBezTo>
                  <a:pt x="1117011" y="1212260"/>
                  <a:pt x="1091943" y="1187192"/>
                  <a:pt x="1061020" y="1187192"/>
                </a:cubicBezTo>
                <a:close/>
                <a:moveTo>
                  <a:pt x="315448" y="1187192"/>
                </a:moveTo>
                <a:cubicBezTo>
                  <a:pt x="284525" y="1187192"/>
                  <a:pt x="259457" y="1212260"/>
                  <a:pt x="259457" y="1243183"/>
                </a:cubicBezTo>
                <a:lnTo>
                  <a:pt x="259457" y="1467141"/>
                </a:lnTo>
                <a:cubicBezTo>
                  <a:pt x="259457" y="1498064"/>
                  <a:pt x="284525" y="1523132"/>
                  <a:pt x="315448" y="1523132"/>
                </a:cubicBezTo>
                <a:lnTo>
                  <a:pt x="539406" y="1523132"/>
                </a:lnTo>
                <a:cubicBezTo>
                  <a:pt x="570329" y="1523132"/>
                  <a:pt x="595397" y="1498064"/>
                  <a:pt x="595397" y="1467141"/>
                </a:cubicBezTo>
                <a:lnTo>
                  <a:pt x="595397" y="1243183"/>
                </a:lnTo>
                <a:cubicBezTo>
                  <a:pt x="595397" y="1212260"/>
                  <a:pt x="570329" y="1187192"/>
                  <a:pt x="539406" y="1187192"/>
                </a:cubicBezTo>
                <a:close/>
                <a:moveTo>
                  <a:pt x="348041" y="163575"/>
                </a:moveTo>
                <a:cubicBezTo>
                  <a:pt x="275130" y="163575"/>
                  <a:pt x="216024" y="222681"/>
                  <a:pt x="216024" y="295592"/>
                </a:cubicBezTo>
                <a:lnTo>
                  <a:pt x="216024" y="823646"/>
                </a:lnTo>
                <a:cubicBezTo>
                  <a:pt x="216024" y="896557"/>
                  <a:pt x="275130" y="955663"/>
                  <a:pt x="348041" y="955663"/>
                </a:cubicBezTo>
                <a:lnTo>
                  <a:pt x="2100231" y="955663"/>
                </a:lnTo>
                <a:cubicBezTo>
                  <a:pt x="2173142" y="955663"/>
                  <a:pt x="2232248" y="896557"/>
                  <a:pt x="2232248" y="823646"/>
                </a:cubicBezTo>
                <a:lnTo>
                  <a:pt x="2232248" y="295592"/>
                </a:lnTo>
                <a:cubicBezTo>
                  <a:pt x="2232248" y="222681"/>
                  <a:pt x="2173142" y="163575"/>
                  <a:pt x="2100231" y="163575"/>
                </a:cubicBezTo>
                <a:close/>
                <a:moveTo>
                  <a:pt x="265172" y="0"/>
                </a:moveTo>
                <a:lnTo>
                  <a:pt x="2183100" y="0"/>
                </a:lnTo>
                <a:cubicBezTo>
                  <a:pt x="2329550" y="0"/>
                  <a:pt x="2448272" y="118722"/>
                  <a:pt x="2448272" y="265172"/>
                </a:cubicBezTo>
                <a:lnTo>
                  <a:pt x="2448272" y="2974828"/>
                </a:lnTo>
                <a:cubicBezTo>
                  <a:pt x="2448272" y="3121278"/>
                  <a:pt x="2329550" y="3240000"/>
                  <a:pt x="2183100" y="3240000"/>
                </a:cubicBezTo>
                <a:lnTo>
                  <a:pt x="265172" y="3240000"/>
                </a:lnTo>
                <a:cubicBezTo>
                  <a:pt x="118722" y="3240000"/>
                  <a:pt x="0" y="3121278"/>
                  <a:pt x="0" y="2974828"/>
                </a:cubicBezTo>
                <a:lnTo>
                  <a:pt x="0" y="265172"/>
                </a:lnTo>
                <a:cubicBezTo>
                  <a:pt x="0" y="118722"/>
                  <a:pt x="118722" y="0"/>
                  <a:pt x="265172"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5" name="Rounded Rectangle 6">
            <a:extLst>
              <a:ext uri="{FF2B5EF4-FFF2-40B4-BE49-F238E27FC236}">
                <a16:creationId xmlns:a16="http://schemas.microsoft.com/office/drawing/2014/main" id="{3E3E5747-0880-42F3-9661-C4844BE24B2A}"/>
              </a:ext>
            </a:extLst>
          </p:cNvPr>
          <p:cNvSpPr/>
          <p:nvPr/>
        </p:nvSpPr>
        <p:spPr>
          <a:xfrm>
            <a:off x="10178591" y="5978503"/>
            <a:ext cx="155763" cy="158362"/>
          </a:xfrm>
          <a:custGeom>
            <a:avLst/>
            <a:gdLst/>
            <a:ahLst/>
            <a:cxnLst/>
            <a:rect l="l" t="t" r="r" b="b"/>
            <a:pathLst>
              <a:path w="3186824" h="3060919">
                <a:moveTo>
                  <a:pt x="1045874" y="2696689"/>
                </a:moveTo>
                <a:lnTo>
                  <a:pt x="2125874" y="2696689"/>
                </a:lnTo>
                <a:lnTo>
                  <a:pt x="2125874" y="2804689"/>
                </a:lnTo>
                <a:lnTo>
                  <a:pt x="1045874" y="2804689"/>
                </a:lnTo>
                <a:close/>
                <a:moveTo>
                  <a:pt x="1045874" y="2410468"/>
                </a:moveTo>
                <a:lnTo>
                  <a:pt x="2125874" y="2410468"/>
                </a:lnTo>
                <a:lnTo>
                  <a:pt x="2125874" y="2518468"/>
                </a:lnTo>
                <a:lnTo>
                  <a:pt x="1045874" y="2518468"/>
                </a:lnTo>
                <a:close/>
                <a:moveTo>
                  <a:pt x="1045874" y="2124247"/>
                </a:moveTo>
                <a:lnTo>
                  <a:pt x="2125874" y="2124247"/>
                </a:lnTo>
                <a:lnTo>
                  <a:pt x="2125874" y="2232247"/>
                </a:lnTo>
                <a:lnTo>
                  <a:pt x="1045874" y="2232247"/>
                </a:lnTo>
                <a:close/>
                <a:moveTo>
                  <a:pt x="902547" y="1956791"/>
                </a:moveTo>
                <a:lnTo>
                  <a:pt x="902547" y="2109191"/>
                </a:lnTo>
                <a:lnTo>
                  <a:pt x="902547" y="2185391"/>
                </a:lnTo>
                <a:lnTo>
                  <a:pt x="902547" y="2376263"/>
                </a:lnTo>
                <a:lnTo>
                  <a:pt x="902547" y="2973921"/>
                </a:lnTo>
                <a:lnTo>
                  <a:pt x="2284277" y="2973921"/>
                </a:lnTo>
                <a:lnTo>
                  <a:pt x="2284277" y="2376263"/>
                </a:lnTo>
                <a:lnTo>
                  <a:pt x="2284277" y="2185391"/>
                </a:lnTo>
                <a:lnTo>
                  <a:pt x="2284277" y="2109191"/>
                </a:lnTo>
                <a:lnTo>
                  <a:pt x="2284277" y="1956791"/>
                </a:lnTo>
                <a:close/>
                <a:moveTo>
                  <a:pt x="469172" y="1728191"/>
                </a:moveTo>
                <a:lnTo>
                  <a:pt x="469172" y="2185391"/>
                </a:lnTo>
                <a:lnTo>
                  <a:pt x="767127" y="2185391"/>
                </a:lnTo>
                <a:lnTo>
                  <a:pt x="767127" y="2109191"/>
                </a:lnTo>
                <a:lnTo>
                  <a:pt x="545372" y="2109191"/>
                </a:lnTo>
                <a:lnTo>
                  <a:pt x="545372" y="1804391"/>
                </a:lnTo>
                <a:lnTo>
                  <a:pt x="2641452" y="1804391"/>
                </a:lnTo>
                <a:lnTo>
                  <a:pt x="2641452" y="2109191"/>
                </a:lnTo>
                <a:lnTo>
                  <a:pt x="2419697" y="2109191"/>
                </a:lnTo>
                <a:lnTo>
                  <a:pt x="2419697" y="2185391"/>
                </a:lnTo>
                <a:lnTo>
                  <a:pt x="2717652" y="2185391"/>
                </a:lnTo>
                <a:lnTo>
                  <a:pt x="2717652" y="1728191"/>
                </a:lnTo>
                <a:close/>
                <a:moveTo>
                  <a:pt x="2819005" y="1350909"/>
                </a:moveTo>
                <a:cubicBezTo>
                  <a:pt x="2769294" y="1350909"/>
                  <a:pt x="2728995" y="1391208"/>
                  <a:pt x="2728995" y="1440919"/>
                </a:cubicBezTo>
                <a:cubicBezTo>
                  <a:pt x="2728995" y="1490630"/>
                  <a:pt x="2769294" y="1530929"/>
                  <a:pt x="2819005" y="1530929"/>
                </a:cubicBezTo>
                <a:cubicBezTo>
                  <a:pt x="2868716" y="1530929"/>
                  <a:pt x="2909015" y="1490630"/>
                  <a:pt x="2909015" y="1440919"/>
                </a:cubicBezTo>
                <a:cubicBezTo>
                  <a:pt x="2909015" y="1391208"/>
                  <a:pt x="2868716" y="1350909"/>
                  <a:pt x="2819005" y="1350909"/>
                </a:cubicBezTo>
                <a:close/>
                <a:moveTo>
                  <a:pt x="2509707" y="1350909"/>
                </a:moveTo>
                <a:cubicBezTo>
                  <a:pt x="2459996" y="1350909"/>
                  <a:pt x="2419697" y="1391208"/>
                  <a:pt x="2419697" y="1440919"/>
                </a:cubicBezTo>
                <a:cubicBezTo>
                  <a:pt x="2419697" y="1490630"/>
                  <a:pt x="2459996" y="1530929"/>
                  <a:pt x="2509707" y="1530929"/>
                </a:cubicBezTo>
                <a:cubicBezTo>
                  <a:pt x="2559418" y="1530929"/>
                  <a:pt x="2599717" y="1490630"/>
                  <a:pt x="2599717" y="1440919"/>
                </a:cubicBezTo>
                <a:cubicBezTo>
                  <a:pt x="2599717" y="1391208"/>
                  <a:pt x="2559418" y="1350909"/>
                  <a:pt x="2509707" y="1350909"/>
                </a:cubicBezTo>
                <a:close/>
                <a:moveTo>
                  <a:pt x="195993" y="1200328"/>
                </a:moveTo>
                <a:lnTo>
                  <a:pt x="2990831" y="1200328"/>
                </a:lnTo>
                <a:cubicBezTo>
                  <a:pt x="3099075" y="1200328"/>
                  <a:pt x="3186824" y="1288077"/>
                  <a:pt x="3186824" y="1396321"/>
                </a:cubicBezTo>
                <a:lnTo>
                  <a:pt x="3186824" y="2180270"/>
                </a:lnTo>
                <a:cubicBezTo>
                  <a:pt x="3186824" y="2288514"/>
                  <a:pt x="3099075" y="2376263"/>
                  <a:pt x="2990831" y="2376263"/>
                </a:cubicBezTo>
                <a:lnTo>
                  <a:pt x="2419697" y="2376263"/>
                </a:lnTo>
                <a:lnTo>
                  <a:pt x="2419697" y="3060919"/>
                </a:lnTo>
                <a:lnTo>
                  <a:pt x="767127" y="3060919"/>
                </a:lnTo>
                <a:lnTo>
                  <a:pt x="767127" y="2376263"/>
                </a:lnTo>
                <a:lnTo>
                  <a:pt x="195993" y="2376263"/>
                </a:lnTo>
                <a:cubicBezTo>
                  <a:pt x="87749" y="2376263"/>
                  <a:pt x="0" y="2288514"/>
                  <a:pt x="0" y="2180270"/>
                </a:cubicBezTo>
                <a:lnTo>
                  <a:pt x="0" y="1396321"/>
                </a:lnTo>
                <a:cubicBezTo>
                  <a:pt x="0" y="1288077"/>
                  <a:pt x="87749" y="1200328"/>
                  <a:pt x="195993" y="1200328"/>
                </a:cubicBezTo>
                <a:close/>
                <a:moveTo>
                  <a:pt x="767127" y="0"/>
                </a:moveTo>
                <a:lnTo>
                  <a:pt x="2419697" y="0"/>
                </a:lnTo>
                <a:lnTo>
                  <a:pt x="2419697" y="190589"/>
                </a:lnTo>
                <a:lnTo>
                  <a:pt x="2565249" y="190589"/>
                </a:lnTo>
                <a:cubicBezTo>
                  <a:pt x="2649419" y="190589"/>
                  <a:pt x="2717652" y="258822"/>
                  <a:pt x="2717652" y="342992"/>
                </a:cubicBezTo>
                <a:lnTo>
                  <a:pt x="2717652" y="1104989"/>
                </a:lnTo>
                <a:lnTo>
                  <a:pt x="2284277" y="1104989"/>
                </a:lnTo>
                <a:lnTo>
                  <a:pt x="2284277" y="1104128"/>
                </a:lnTo>
                <a:lnTo>
                  <a:pt x="2284277" y="190589"/>
                </a:lnTo>
                <a:lnTo>
                  <a:pt x="2284277" y="96523"/>
                </a:lnTo>
                <a:lnTo>
                  <a:pt x="902547" y="96523"/>
                </a:lnTo>
                <a:lnTo>
                  <a:pt x="902547" y="190589"/>
                </a:lnTo>
                <a:lnTo>
                  <a:pt x="902547" y="1104128"/>
                </a:lnTo>
                <a:lnTo>
                  <a:pt x="902547" y="1104989"/>
                </a:lnTo>
                <a:lnTo>
                  <a:pt x="469172" y="1104989"/>
                </a:lnTo>
                <a:lnTo>
                  <a:pt x="469172" y="342992"/>
                </a:lnTo>
                <a:cubicBezTo>
                  <a:pt x="469172" y="258822"/>
                  <a:pt x="537405" y="190589"/>
                  <a:pt x="621575" y="190589"/>
                </a:cubicBezTo>
                <a:lnTo>
                  <a:pt x="767127" y="190589"/>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6" name="Rectangle 16">
            <a:extLst>
              <a:ext uri="{FF2B5EF4-FFF2-40B4-BE49-F238E27FC236}">
                <a16:creationId xmlns:a16="http://schemas.microsoft.com/office/drawing/2014/main" id="{2EA46550-3E91-4467-AC5F-AD58E63D3219}"/>
              </a:ext>
            </a:extLst>
          </p:cNvPr>
          <p:cNvSpPr/>
          <p:nvPr/>
        </p:nvSpPr>
        <p:spPr>
          <a:xfrm rot="2700000">
            <a:off x="8964321" y="2724156"/>
            <a:ext cx="119714" cy="214624"/>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7" name="Rounded Rectangle 5">
            <a:extLst>
              <a:ext uri="{FF2B5EF4-FFF2-40B4-BE49-F238E27FC236}">
                <a16:creationId xmlns:a16="http://schemas.microsoft.com/office/drawing/2014/main" id="{AF7E810A-ECDB-414D-85B4-F59E65573831}"/>
              </a:ext>
            </a:extLst>
          </p:cNvPr>
          <p:cNvSpPr/>
          <p:nvPr/>
        </p:nvSpPr>
        <p:spPr>
          <a:xfrm flipH="1">
            <a:off x="10183251" y="2277310"/>
            <a:ext cx="176330" cy="145462"/>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8" name="Teardrop 1">
            <a:extLst>
              <a:ext uri="{FF2B5EF4-FFF2-40B4-BE49-F238E27FC236}">
                <a16:creationId xmlns:a16="http://schemas.microsoft.com/office/drawing/2014/main" id="{3F694C82-BE1C-4B2D-AF0D-893E50BA60B7}"/>
              </a:ext>
            </a:extLst>
          </p:cNvPr>
          <p:cNvSpPr/>
          <p:nvPr/>
        </p:nvSpPr>
        <p:spPr>
          <a:xfrm rot="18805991">
            <a:off x="11433660" y="5387408"/>
            <a:ext cx="169658" cy="167888"/>
          </a:xfrm>
          <a:custGeom>
            <a:avLst/>
            <a:gdLst/>
            <a:ahLst/>
            <a:cxnLst/>
            <a:rect l="l" t="t" r="r" b="b"/>
            <a:pathLst>
              <a:path w="1807241" h="1788383">
                <a:moveTo>
                  <a:pt x="712876" y="1117592"/>
                </a:moveTo>
                <a:cubicBezTo>
                  <a:pt x="771173" y="1181828"/>
                  <a:pt x="811089" y="1255910"/>
                  <a:pt x="847925" y="1348018"/>
                </a:cubicBezTo>
                <a:cubicBezTo>
                  <a:pt x="814544" y="1418896"/>
                  <a:pt x="753893" y="1474052"/>
                  <a:pt x="679064" y="1498332"/>
                </a:cubicBezTo>
                <a:lnTo>
                  <a:pt x="308226" y="1106637"/>
                </a:lnTo>
                <a:cubicBezTo>
                  <a:pt x="336560" y="1033247"/>
                  <a:pt x="394949" y="975701"/>
                  <a:pt x="467546" y="946245"/>
                </a:cubicBezTo>
                <a:cubicBezTo>
                  <a:pt x="577903" y="998968"/>
                  <a:pt x="654580" y="1053357"/>
                  <a:pt x="712876" y="1117592"/>
                </a:cubicBezTo>
                <a:close/>
                <a:moveTo>
                  <a:pt x="1038527" y="398886"/>
                </a:moveTo>
                <a:lnTo>
                  <a:pt x="1405560" y="786562"/>
                </a:lnTo>
                <a:cubicBezTo>
                  <a:pt x="1374476" y="799049"/>
                  <a:pt x="1340402" y="804299"/>
                  <a:pt x="1305054" y="803332"/>
                </a:cubicBezTo>
                <a:lnTo>
                  <a:pt x="1008167" y="795212"/>
                </a:lnTo>
                <a:lnTo>
                  <a:pt x="1016288" y="498325"/>
                </a:lnTo>
                <a:cubicBezTo>
                  <a:pt x="1017255" y="462976"/>
                  <a:pt x="1024360" y="429240"/>
                  <a:pt x="1038527" y="398886"/>
                </a:cubicBezTo>
                <a:close/>
                <a:moveTo>
                  <a:pt x="1097925" y="218888"/>
                </a:moveTo>
                <a:cubicBezTo>
                  <a:pt x="992582" y="279303"/>
                  <a:pt x="921871" y="392886"/>
                  <a:pt x="921053" y="523256"/>
                </a:cubicBezTo>
                <a:lnTo>
                  <a:pt x="919136" y="828763"/>
                </a:lnTo>
                <a:lnTo>
                  <a:pt x="830924" y="915875"/>
                </a:lnTo>
                <a:lnTo>
                  <a:pt x="525417" y="913958"/>
                </a:lnTo>
                <a:cubicBezTo>
                  <a:pt x="403891" y="913196"/>
                  <a:pt x="296188" y="973343"/>
                  <a:pt x="234366" y="1067831"/>
                </a:cubicBezTo>
                <a:lnTo>
                  <a:pt x="710285" y="1570519"/>
                </a:lnTo>
                <a:cubicBezTo>
                  <a:pt x="811872" y="1510375"/>
                  <a:pt x="878808" y="1399439"/>
                  <a:pt x="879603" y="1272618"/>
                </a:cubicBezTo>
                <a:lnTo>
                  <a:pt x="881520" y="967111"/>
                </a:lnTo>
                <a:lnTo>
                  <a:pt x="969732" y="879999"/>
                </a:lnTo>
                <a:lnTo>
                  <a:pt x="1275239" y="881916"/>
                </a:lnTo>
                <a:cubicBezTo>
                  <a:pt x="1400271" y="882701"/>
                  <a:pt x="1510670" y="819011"/>
                  <a:pt x="1573529" y="721242"/>
                </a:cubicBezTo>
                <a:close/>
                <a:moveTo>
                  <a:pt x="1162945" y="27894"/>
                </a:moveTo>
                <a:lnTo>
                  <a:pt x="1782798" y="682611"/>
                </a:lnTo>
                <a:cubicBezTo>
                  <a:pt x="1816692" y="718411"/>
                  <a:pt x="1815147" y="774907"/>
                  <a:pt x="1779347" y="808801"/>
                </a:cubicBezTo>
                <a:cubicBezTo>
                  <a:pt x="1743547" y="842694"/>
                  <a:pt x="1687050" y="841149"/>
                  <a:pt x="1653157" y="805349"/>
                </a:cubicBezTo>
                <a:lnTo>
                  <a:pt x="1644015" y="795693"/>
                </a:lnTo>
                <a:cubicBezTo>
                  <a:pt x="1561789" y="910282"/>
                  <a:pt x="1426630" y="983636"/>
                  <a:pt x="1274606" y="982683"/>
                </a:cubicBezTo>
                <a:lnTo>
                  <a:pt x="980378" y="980836"/>
                </a:lnTo>
                <a:lnTo>
                  <a:pt x="980378" y="1270380"/>
                </a:lnTo>
                <a:cubicBezTo>
                  <a:pt x="980378" y="1427425"/>
                  <a:pt x="901198" y="1565976"/>
                  <a:pt x="779756" y="1647056"/>
                </a:cubicBezTo>
                <a:cubicBezTo>
                  <a:pt x="807405" y="1681913"/>
                  <a:pt x="803595" y="1732594"/>
                  <a:pt x="770486" y="1763941"/>
                </a:cubicBezTo>
                <a:cubicBezTo>
                  <a:pt x="734686" y="1797834"/>
                  <a:pt x="678189" y="1796289"/>
                  <a:pt x="644296" y="1760489"/>
                </a:cubicBezTo>
                <a:lnTo>
                  <a:pt x="24442" y="1105772"/>
                </a:lnTo>
                <a:cubicBezTo>
                  <a:pt x="-9451" y="1069973"/>
                  <a:pt x="-7906" y="1013476"/>
                  <a:pt x="27894" y="979583"/>
                </a:cubicBezTo>
                <a:cubicBezTo>
                  <a:pt x="63694" y="945689"/>
                  <a:pt x="120190" y="947235"/>
                  <a:pt x="154084" y="983034"/>
                </a:cubicBezTo>
                <a:lnTo>
                  <a:pt x="163237" y="992702"/>
                </a:lnTo>
                <a:cubicBezTo>
                  <a:pt x="244774" y="882877"/>
                  <a:pt x="375836" y="813180"/>
                  <a:pt x="523178" y="813180"/>
                </a:cubicBezTo>
                <a:lnTo>
                  <a:pt x="818460" y="813180"/>
                </a:lnTo>
                <a:lnTo>
                  <a:pt x="820284" y="522622"/>
                </a:lnTo>
                <a:cubicBezTo>
                  <a:pt x="821285" y="363119"/>
                  <a:pt x="903845" y="223207"/>
                  <a:pt x="1028952" y="143673"/>
                </a:cubicBezTo>
                <a:cubicBezTo>
                  <a:pt x="999689" y="108599"/>
                  <a:pt x="1002953" y="56445"/>
                  <a:pt x="1036755" y="24443"/>
                </a:cubicBezTo>
                <a:cubicBezTo>
                  <a:pt x="1072555" y="-9451"/>
                  <a:pt x="1129052" y="-7906"/>
                  <a:pt x="1162945" y="27894"/>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39" name="Rectangle 36">
            <a:extLst>
              <a:ext uri="{FF2B5EF4-FFF2-40B4-BE49-F238E27FC236}">
                <a16:creationId xmlns:a16="http://schemas.microsoft.com/office/drawing/2014/main" id="{FC3F0F99-1399-42D6-A7C8-A7DA2F74B7C5}"/>
              </a:ext>
            </a:extLst>
          </p:cNvPr>
          <p:cNvSpPr/>
          <p:nvPr/>
        </p:nvSpPr>
        <p:spPr>
          <a:xfrm>
            <a:off x="11580460" y="2872877"/>
            <a:ext cx="175289" cy="146528"/>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40" name="Chord 15">
            <a:extLst>
              <a:ext uri="{FF2B5EF4-FFF2-40B4-BE49-F238E27FC236}">
                <a16:creationId xmlns:a16="http://schemas.microsoft.com/office/drawing/2014/main" id="{2E9F7972-3320-42CD-A59A-B7E07A724CB1}"/>
              </a:ext>
            </a:extLst>
          </p:cNvPr>
          <p:cNvSpPr/>
          <p:nvPr/>
        </p:nvSpPr>
        <p:spPr>
          <a:xfrm>
            <a:off x="8924318" y="5458177"/>
            <a:ext cx="89643" cy="195446"/>
          </a:xfrm>
          <a:custGeom>
            <a:avLst/>
            <a:gdLst/>
            <a:ahLst/>
            <a:cxnLst/>
            <a:rect l="l" t="t" r="r" b="b"/>
            <a:pathLst>
              <a:path w="1492970" h="3255081">
                <a:moveTo>
                  <a:pt x="1492970" y="1569688"/>
                </a:moveTo>
                <a:cubicBezTo>
                  <a:pt x="1492970" y="1957118"/>
                  <a:pt x="1197680" y="2277765"/>
                  <a:pt x="816277" y="2310957"/>
                </a:cubicBezTo>
                <a:lnTo>
                  <a:pt x="816277" y="2787043"/>
                </a:lnTo>
                <a:cubicBezTo>
                  <a:pt x="873982" y="2789209"/>
                  <a:pt x="931009" y="2798017"/>
                  <a:pt x="986081" y="2811674"/>
                </a:cubicBezTo>
                <a:cubicBezTo>
                  <a:pt x="1252919" y="2877847"/>
                  <a:pt x="1430830" y="3046369"/>
                  <a:pt x="1433593" y="3235566"/>
                </a:cubicBezTo>
                <a:lnTo>
                  <a:pt x="57488" y="3255081"/>
                </a:lnTo>
                <a:cubicBezTo>
                  <a:pt x="47920" y="3062506"/>
                  <a:pt x="221127" y="2886615"/>
                  <a:pt x="490574" y="2815284"/>
                </a:cubicBezTo>
                <a:cubicBezTo>
                  <a:pt x="549928" y="2799571"/>
                  <a:pt x="611777" y="2789553"/>
                  <a:pt x="674460" y="2787163"/>
                </a:cubicBezTo>
                <a:lnTo>
                  <a:pt x="674460" y="2310809"/>
                </a:lnTo>
                <a:cubicBezTo>
                  <a:pt x="317470" y="2280245"/>
                  <a:pt x="28405" y="1994114"/>
                  <a:pt x="0" y="1627428"/>
                </a:cubicBezTo>
                <a:lnTo>
                  <a:pt x="142201" y="1616413"/>
                </a:lnTo>
                <a:cubicBezTo>
                  <a:pt x="167304" y="1940464"/>
                  <a:pt x="443969" y="2186771"/>
                  <a:pt x="768748" y="2174211"/>
                </a:cubicBezTo>
                <a:cubicBezTo>
                  <a:pt x="1093527" y="2161650"/>
                  <a:pt x="1350342" y="1894710"/>
                  <a:pt x="1350342" y="1569689"/>
                </a:cubicBezTo>
                <a:close/>
                <a:moveTo>
                  <a:pt x="745368" y="0"/>
                </a:moveTo>
                <a:cubicBezTo>
                  <a:pt x="989132" y="0"/>
                  <a:pt x="1186742" y="197610"/>
                  <a:pt x="1186742" y="441374"/>
                </a:cubicBezTo>
                <a:lnTo>
                  <a:pt x="1186742" y="1575353"/>
                </a:lnTo>
                <a:cubicBezTo>
                  <a:pt x="1186742" y="1819117"/>
                  <a:pt x="989132" y="2016727"/>
                  <a:pt x="745368" y="2016727"/>
                </a:cubicBezTo>
                <a:cubicBezTo>
                  <a:pt x="501604" y="2016727"/>
                  <a:pt x="303994" y="1819117"/>
                  <a:pt x="303994" y="1575353"/>
                </a:cubicBezTo>
                <a:lnTo>
                  <a:pt x="303994" y="441374"/>
                </a:lnTo>
                <a:cubicBezTo>
                  <a:pt x="303994" y="197610"/>
                  <a:pt x="501604" y="0"/>
                  <a:pt x="745368"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41" name="Rectangle 40"/>
          <p:cNvSpPr/>
          <p:nvPr/>
        </p:nvSpPr>
        <p:spPr>
          <a:xfrm>
            <a:off x="1867295" y="1159122"/>
            <a:ext cx="8855308" cy="646331"/>
          </a:xfrm>
          <a:prstGeom prst="rect">
            <a:avLst/>
          </a:prstGeom>
        </p:spPr>
        <p:txBody>
          <a:bodyPr wrap="none">
            <a:spAutoFit/>
          </a:bodyPr>
          <a:lstStyle/>
          <a:p>
            <a:pPr algn="ctr">
              <a:lnSpc>
                <a:spcPct val="150000"/>
              </a:lnSpc>
            </a:pPr>
            <a:r>
              <a:rPr lang="en-US" sz="2400" b="1">
                <a:solidFill>
                  <a:srgbClr val="002060"/>
                </a:solidFill>
              </a:rPr>
              <a:t>Câu 1</a:t>
            </a:r>
            <a:r>
              <a:rPr lang="en-US" sz="2400">
                <a:solidFill>
                  <a:srgbClr val="002060"/>
                </a:solidFill>
              </a:rPr>
              <a:t>. </a:t>
            </a:r>
            <a:r>
              <a:rPr lang="vi-VN" sz="2400">
                <a:solidFill>
                  <a:srgbClr val="002060"/>
                </a:solidFill>
              </a:rPr>
              <a:t>Ba cấu trúc điều khiển cơ bản để mô tả thuật toán là gì?</a:t>
            </a:r>
            <a:endParaRPr lang="en-US" sz="2400">
              <a:solidFill>
                <a:srgbClr val="002060"/>
              </a:solidFill>
            </a:endParaRPr>
          </a:p>
        </p:txBody>
      </p:sp>
      <p:grpSp>
        <p:nvGrpSpPr>
          <p:cNvPr id="42" name="Group 63">
            <a:extLst>
              <a:ext uri="{FF2B5EF4-FFF2-40B4-BE49-F238E27FC236}">
                <a16:creationId xmlns:a16="http://schemas.microsoft.com/office/drawing/2014/main" id="{0ACD0782-97CC-4391-BC23-591A1D120F03}"/>
              </a:ext>
            </a:extLst>
          </p:cNvPr>
          <p:cNvGrpSpPr/>
          <p:nvPr/>
        </p:nvGrpSpPr>
        <p:grpSpPr>
          <a:xfrm rot="19695979">
            <a:off x="10645654" y="5319914"/>
            <a:ext cx="1571710" cy="1475539"/>
            <a:chOff x="4583464" y="1539036"/>
            <a:chExt cx="3595720" cy="3579812"/>
          </a:xfrm>
          <a:effectLst>
            <a:outerShdw blurRad="50800" dist="38100" dir="5400000" algn="t" rotWithShape="0">
              <a:prstClr val="black">
                <a:alpha val="40000"/>
              </a:prstClr>
            </a:outerShdw>
          </a:effectLst>
        </p:grpSpPr>
        <p:sp>
          <p:nvSpPr>
            <p:cNvPr id="43" name="Oval 24">
              <a:extLst>
                <a:ext uri="{FF2B5EF4-FFF2-40B4-BE49-F238E27FC236}">
                  <a16:creationId xmlns:a16="http://schemas.microsoft.com/office/drawing/2014/main" id="{31AC5AE4-04F3-40BB-AD6E-DE9A57DF4CE8}"/>
                </a:ext>
              </a:extLst>
            </p:cNvPr>
            <p:cNvSpPr/>
            <p:nvPr/>
          </p:nvSpPr>
          <p:spPr>
            <a:xfrm rot="8049727">
              <a:off x="6138174" y="1539036"/>
              <a:ext cx="504056" cy="504056"/>
            </a:xfrm>
            <a:prstGeom prst="teardrop">
              <a:avLst/>
            </a:prstGeom>
            <a:solidFill>
              <a:schemeClr val="accent4"/>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23">
              <a:extLst>
                <a:ext uri="{FF2B5EF4-FFF2-40B4-BE49-F238E27FC236}">
                  <a16:creationId xmlns:a16="http://schemas.microsoft.com/office/drawing/2014/main" id="{8E6C51EC-E12D-43A2-81B9-4DE91431FF42}"/>
                </a:ext>
              </a:extLst>
            </p:cNvPr>
            <p:cNvGrpSpPr/>
            <p:nvPr/>
          </p:nvGrpSpPr>
          <p:grpSpPr>
            <a:xfrm>
              <a:off x="5634118" y="2564904"/>
              <a:ext cx="1512168" cy="1512168"/>
              <a:chOff x="5634118" y="2834934"/>
              <a:chExt cx="1512168" cy="1512168"/>
            </a:xfrm>
          </p:grpSpPr>
          <p:sp>
            <p:nvSpPr>
              <p:cNvPr id="61" name="Oval 22">
                <a:extLst>
                  <a:ext uri="{FF2B5EF4-FFF2-40B4-BE49-F238E27FC236}">
                    <a16:creationId xmlns:a16="http://schemas.microsoft.com/office/drawing/2014/main" id="{BB4A639B-0C85-4AA7-93D7-52741F3BBAF7}"/>
                  </a:ext>
                </a:extLst>
              </p:cNvPr>
              <p:cNvSpPr/>
              <p:nvPr/>
            </p:nvSpPr>
            <p:spPr>
              <a:xfrm>
                <a:off x="5724128" y="2924944"/>
                <a:ext cx="1332148" cy="1332148"/>
              </a:xfrm>
              <a:prstGeom prst="ellipse">
                <a:avLst/>
              </a:prstGeom>
              <a:solidFill>
                <a:schemeClr val="accent6"/>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Oval 2">
                <a:extLst>
                  <a:ext uri="{FF2B5EF4-FFF2-40B4-BE49-F238E27FC236}">
                    <a16:creationId xmlns:a16="http://schemas.microsoft.com/office/drawing/2014/main" id="{9FEC28A9-A20F-40C7-840C-2167F97B8B5A}"/>
                  </a:ext>
                </a:extLst>
              </p:cNvPr>
              <p:cNvSpPr/>
              <p:nvPr/>
            </p:nvSpPr>
            <p:spPr>
              <a:xfrm>
                <a:off x="5634118" y="2834934"/>
                <a:ext cx="1512168" cy="1512168"/>
              </a:xfrm>
              <a:prstGeom prst="ellipse">
                <a:avLst/>
              </a:prstGeom>
              <a:noFill/>
              <a:ln w="15875">
                <a:solidFill>
                  <a:schemeClr val="accent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Oval 27">
              <a:extLst>
                <a:ext uri="{FF2B5EF4-FFF2-40B4-BE49-F238E27FC236}">
                  <a16:creationId xmlns:a16="http://schemas.microsoft.com/office/drawing/2014/main" id="{6D7FBA7B-F2DE-4ACB-8E59-6D16590679A1}"/>
                </a:ext>
              </a:extLst>
            </p:cNvPr>
            <p:cNvSpPr/>
            <p:nvPr/>
          </p:nvSpPr>
          <p:spPr>
            <a:xfrm rot="18930439">
              <a:off x="6138174" y="4614792"/>
              <a:ext cx="504056" cy="504056"/>
            </a:xfrm>
            <a:prstGeom prst="teardrop">
              <a:avLst/>
            </a:prstGeom>
            <a:solidFill>
              <a:schemeClr val="accent4"/>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28">
              <a:extLst>
                <a:ext uri="{FF2B5EF4-FFF2-40B4-BE49-F238E27FC236}">
                  <a16:creationId xmlns:a16="http://schemas.microsoft.com/office/drawing/2014/main" id="{017E73DE-A51C-4262-B8A8-36F854DF51A4}"/>
                </a:ext>
              </a:extLst>
            </p:cNvPr>
            <p:cNvSpPr/>
            <p:nvPr/>
          </p:nvSpPr>
          <p:spPr>
            <a:xfrm rot="5400000">
              <a:off x="5086533" y="1988840"/>
              <a:ext cx="504056" cy="504056"/>
            </a:xfrm>
            <a:prstGeom prst="teardrop">
              <a:avLst/>
            </a:prstGeom>
            <a:solidFill>
              <a:schemeClr val="accent3"/>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29">
              <a:extLst>
                <a:ext uri="{FF2B5EF4-FFF2-40B4-BE49-F238E27FC236}">
                  <a16:creationId xmlns:a16="http://schemas.microsoft.com/office/drawing/2014/main" id="{D56A7DDE-6B66-47D0-9047-B7180C6D7738}"/>
                </a:ext>
              </a:extLst>
            </p:cNvPr>
            <p:cNvSpPr/>
            <p:nvPr/>
          </p:nvSpPr>
          <p:spPr>
            <a:xfrm rot="16200000">
              <a:off x="7227551" y="4119614"/>
              <a:ext cx="504056" cy="504056"/>
            </a:xfrm>
            <a:prstGeom prst="teardrop">
              <a:avLst/>
            </a:prstGeom>
            <a:solidFill>
              <a:schemeClr val="accent3"/>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30">
              <a:extLst>
                <a:ext uri="{FF2B5EF4-FFF2-40B4-BE49-F238E27FC236}">
                  <a16:creationId xmlns:a16="http://schemas.microsoft.com/office/drawing/2014/main" id="{3301B687-062D-4413-B878-7F60290F78C1}"/>
                </a:ext>
              </a:extLst>
            </p:cNvPr>
            <p:cNvSpPr/>
            <p:nvPr/>
          </p:nvSpPr>
          <p:spPr>
            <a:xfrm rot="13370677">
              <a:off x="7675128" y="3068960"/>
              <a:ext cx="504056" cy="504056"/>
            </a:xfrm>
            <a:prstGeom prst="teardrop">
              <a:avLst/>
            </a:prstGeom>
            <a:solidFill>
              <a:schemeClr val="accent2"/>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31">
              <a:extLst>
                <a:ext uri="{FF2B5EF4-FFF2-40B4-BE49-F238E27FC236}">
                  <a16:creationId xmlns:a16="http://schemas.microsoft.com/office/drawing/2014/main" id="{74439311-0CD6-45B1-819B-D324E3F3287E}"/>
                </a:ext>
              </a:extLst>
            </p:cNvPr>
            <p:cNvSpPr/>
            <p:nvPr/>
          </p:nvSpPr>
          <p:spPr>
            <a:xfrm rot="2853091">
              <a:off x="4583464" y="3068960"/>
              <a:ext cx="504056" cy="504056"/>
            </a:xfrm>
            <a:prstGeom prst="teardrop">
              <a:avLst/>
            </a:prstGeom>
            <a:solidFill>
              <a:schemeClr val="accent2"/>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32">
              <a:extLst>
                <a:ext uri="{FF2B5EF4-FFF2-40B4-BE49-F238E27FC236}">
                  <a16:creationId xmlns:a16="http://schemas.microsoft.com/office/drawing/2014/main" id="{D0EFFF4A-6C80-4B0A-8722-A1D987CA1FA4}"/>
                </a:ext>
              </a:extLst>
            </p:cNvPr>
            <p:cNvSpPr/>
            <p:nvPr/>
          </p:nvSpPr>
          <p:spPr>
            <a:xfrm rot="11064687">
              <a:off x="7308304" y="2043092"/>
              <a:ext cx="504056" cy="504056"/>
            </a:xfrm>
            <a:prstGeom prst="teardrop">
              <a:avLst/>
            </a:prstGeom>
            <a:solidFill>
              <a:schemeClr val="accent1"/>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33">
              <a:extLst>
                <a:ext uri="{FF2B5EF4-FFF2-40B4-BE49-F238E27FC236}">
                  <a16:creationId xmlns:a16="http://schemas.microsoft.com/office/drawing/2014/main" id="{E2BA8F7A-BFF6-4EA6-937A-B83E6E78CE9B}"/>
                </a:ext>
              </a:extLst>
            </p:cNvPr>
            <p:cNvSpPr/>
            <p:nvPr/>
          </p:nvSpPr>
          <p:spPr>
            <a:xfrm>
              <a:off x="5059910" y="4221088"/>
              <a:ext cx="504056" cy="504056"/>
            </a:xfrm>
            <a:prstGeom prst="teardrop">
              <a:avLst/>
            </a:prstGeom>
            <a:solidFill>
              <a:schemeClr val="accent1"/>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2" name="Straight Connector 35">
              <a:extLst>
                <a:ext uri="{FF2B5EF4-FFF2-40B4-BE49-F238E27FC236}">
                  <a16:creationId xmlns:a16="http://schemas.microsoft.com/office/drawing/2014/main" id="{30591FA1-BFE9-4BAF-8167-510AFDD2E7A9}"/>
                </a:ext>
              </a:extLst>
            </p:cNvPr>
            <p:cNvCxnSpPr>
              <a:endCxn id="62" idx="1"/>
            </p:cNvCxnSpPr>
            <p:nvPr/>
          </p:nvCxnSpPr>
          <p:spPr>
            <a:xfrm>
              <a:off x="5516772" y="2419079"/>
              <a:ext cx="338798" cy="367277"/>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3" name="Straight Connector 39">
              <a:extLst>
                <a:ext uri="{FF2B5EF4-FFF2-40B4-BE49-F238E27FC236}">
                  <a16:creationId xmlns:a16="http://schemas.microsoft.com/office/drawing/2014/main" id="{EA92C96E-3211-43DC-9CD7-90C319A6E93B}"/>
                </a:ext>
              </a:extLst>
            </p:cNvPr>
            <p:cNvCxnSpPr>
              <a:endCxn id="62" idx="2"/>
            </p:cNvCxnSpPr>
            <p:nvPr/>
          </p:nvCxnSpPr>
          <p:spPr>
            <a:xfrm>
              <a:off x="5087520" y="3320988"/>
              <a:ext cx="546598"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4" name="Straight Connector 42">
              <a:extLst>
                <a:ext uri="{FF2B5EF4-FFF2-40B4-BE49-F238E27FC236}">
                  <a16:creationId xmlns:a16="http://schemas.microsoft.com/office/drawing/2014/main" id="{2D52BC16-9913-40CF-8EFD-B1C66065E647}"/>
                </a:ext>
              </a:extLst>
            </p:cNvPr>
            <p:cNvCxnSpPr>
              <a:cxnSpLocks/>
              <a:stCxn id="51" idx="7"/>
              <a:endCxn id="62" idx="3"/>
            </p:cNvCxnSpPr>
            <p:nvPr/>
          </p:nvCxnSpPr>
          <p:spPr>
            <a:xfrm flipV="1">
              <a:off x="5563966" y="3855620"/>
              <a:ext cx="291604" cy="365468"/>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5" name="Straight Connector 45">
              <a:extLst>
                <a:ext uri="{FF2B5EF4-FFF2-40B4-BE49-F238E27FC236}">
                  <a16:creationId xmlns:a16="http://schemas.microsoft.com/office/drawing/2014/main" id="{8B677E43-D241-4A4C-87F2-17934BB93656}"/>
                </a:ext>
              </a:extLst>
            </p:cNvPr>
            <p:cNvCxnSpPr>
              <a:endCxn id="62" idx="4"/>
            </p:cNvCxnSpPr>
            <p:nvPr/>
          </p:nvCxnSpPr>
          <p:spPr>
            <a:xfrm flipV="1">
              <a:off x="6390202" y="4077072"/>
              <a:ext cx="0" cy="53772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6" name="Straight Connector 51">
              <a:extLst>
                <a:ext uri="{FF2B5EF4-FFF2-40B4-BE49-F238E27FC236}">
                  <a16:creationId xmlns:a16="http://schemas.microsoft.com/office/drawing/2014/main" id="{4065FE4C-E229-4C17-B02B-B82B69F1B60D}"/>
                </a:ext>
              </a:extLst>
            </p:cNvPr>
            <p:cNvCxnSpPr>
              <a:endCxn id="62" idx="5"/>
            </p:cNvCxnSpPr>
            <p:nvPr/>
          </p:nvCxnSpPr>
          <p:spPr>
            <a:xfrm flipH="1" flipV="1">
              <a:off x="6924834" y="3855620"/>
              <a:ext cx="376534" cy="337811"/>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7" name="Straight Connector 54">
              <a:extLst>
                <a:ext uri="{FF2B5EF4-FFF2-40B4-BE49-F238E27FC236}">
                  <a16:creationId xmlns:a16="http://schemas.microsoft.com/office/drawing/2014/main" id="{535D25AF-4BA9-4975-9D85-FBCCD0850636}"/>
                </a:ext>
              </a:extLst>
            </p:cNvPr>
            <p:cNvCxnSpPr>
              <a:endCxn id="62" idx="6"/>
            </p:cNvCxnSpPr>
            <p:nvPr/>
          </p:nvCxnSpPr>
          <p:spPr>
            <a:xfrm flipH="1">
              <a:off x="7146286" y="3320988"/>
              <a:ext cx="528842"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D84D1499-864A-4A3E-BE66-75E612A0C392}"/>
                </a:ext>
              </a:extLst>
            </p:cNvPr>
            <p:cNvCxnSpPr>
              <a:endCxn id="62" idx="7"/>
            </p:cNvCxnSpPr>
            <p:nvPr/>
          </p:nvCxnSpPr>
          <p:spPr>
            <a:xfrm flipH="1">
              <a:off x="6924834" y="2473331"/>
              <a:ext cx="457287" cy="313025"/>
            </a:xfrm>
            <a:prstGeom prst="line">
              <a:avLst/>
            </a:prstGeom>
            <a:ln>
              <a:solidFill>
                <a:schemeClr val="bg1">
                  <a:alpha val="60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60">
              <a:extLst>
                <a:ext uri="{FF2B5EF4-FFF2-40B4-BE49-F238E27FC236}">
                  <a16:creationId xmlns:a16="http://schemas.microsoft.com/office/drawing/2014/main" id="{43BB4BB3-16AB-4511-89C2-0E2529315329}"/>
                </a:ext>
              </a:extLst>
            </p:cNvPr>
            <p:cNvCxnSpPr>
              <a:endCxn id="62" idx="0"/>
            </p:cNvCxnSpPr>
            <p:nvPr/>
          </p:nvCxnSpPr>
          <p:spPr>
            <a:xfrm>
              <a:off x="6390202" y="2043092"/>
              <a:ext cx="0" cy="521812"/>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60" name="Straight Connector 35">
              <a:extLst>
                <a:ext uri="{FF2B5EF4-FFF2-40B4-BE49-F238E27FC236}">
                  <a16:creationId xmlns:a16="http://schemas.microsoft.com/office/drawing/2014/main" id="{5E7E6DAF-F6F2-43F3-A8BB-C5ECC5C69EC5}"/>
                </a:ext>
              </a:extLst>
            </p:cNvPr>
            <p:cNvCxnSpPr>
              <a:cxnSpLocks/>
              <a:stCxn id="50" idx="7"/>
              <a:endCxn id="62" idx="7"/>
            </p:cNvCxnSpPr>
            <p:nvPr/>
          </p:nvCxnSpPr>
          <p:spPr>
            <a:xfrm flipH="1">
              <a:off x="6924834" y="2527017"/>
              <a:ext cx="364831" cy="259339"/>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grpSp>
      <p:sp>
        <p:nvSpPr>
          <p:cNvPr id="32" name="Rounded Rectangle 31"/>
          <p:cNvSpPr/>
          <p:nvPr/>
        </p:nvSpPr>
        <p:spPr>
          <a:xfrm>
            <a:off x="1835959" y="2277310"/>
            <a:ext cx="7921711" cy="543499"/>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51303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500"/>
                                        <p:tgtEl>
                                          <p:spTgt spid="4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barn(inVertical)">
                                      <p:cBhvr>
                                        <p:cTn id="10" dur="500"/>
                                        <p:tgtEl>
                                          <p:spTgt spid="24"/>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barn(inVertical)">
                                      <p:cBhvr>
                                        <p:cTn id="13" dur="500"/>
                                        <p:tgtEl>
                                          <p:spTgt spid="26"/>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barn(inVertical)">
                                      <p:cBhvr>
                                        <p:cTn id="16" dur="500"/>
                                        <p:tgtEl>
                                          <p:spTgt spid="28"/>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barn(inVertical)">
                                      <p:cBhvr>
                                        <p:cTn id="19" dur="500"/>
                                        <p:tgtEl>
                                          <p:spTgt spid="30"/>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barn(inVertical)">
                                      <p:cBhvr>
                                        <p:cTn id="22" dur="500"/>
                                        <p:tgtEl>
                                          <p:spTgt spid="31"/>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barn(inVertical)">
                                      <p:cBhvr>
                                        <p:cTn id="25" dur="500"/>
                                        <p:tgtEl>
                                          <p:spTgt spid="29"/>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barn(inVertical)">
                                      <p:cBhvr>
                                        <p:cTn id="28" dur="500"/>
                                        <p:tgtEl>
                                          <p:spTgt spid="27"/>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barn(inVertical)">
                                      <p:cBhvr>
                                        <p:cTn id="31" dur="500"/>
                                        <p:tgtEl>
                                          <p:spTgt spid="25"/>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32"/>
                                        </p:tgtEl>
                                        <p:attrNameLst>
                                          <p:attrName>style.visibility</p:attrName>
                                        </p:attrNameLst>
                                      </p:cBhvr>
                                      <p:to>
                                        <p:strVal val="visible"/>
                                      </p:to>
                                    </p:set>
                                    <p:animEffect transition="in" filter="barn(inVertical)">
                                      <p:cBhvr>
                                        <p:cTn id="36"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p:bldP spid="26" grpId="0" animBg="1"/>
      <p:bldP spid="27" grpId="0"/>
      <p:bldP spid="28" grpId="0" animBg="1"/>
      <p:bldP spid="29" grpId="0"/>
      <p:bldP spid="30" grpId="0" animBg="1"/>
      <p:bldP spid="31" grpId="0"/>
      <p:bldP spid="41" grpId="0"/>
      <p:bldP spid="3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765701" y="275082"/>
            <a:ext cx="9988358" cy="724247"/>
          </a:xfrm>
        </p:spPr>
        <p:txBody>
          <a:bodyPr/>
          <a:lstStyle/>
          <a:p>
            <a:r>
              <a:rPr lang="en-US" sz="3600" b="1" u="sng">
                <a:solidFill>
                  <a:schemeClr val="accent4">
                    <a:lumMod val="50000"/>
                  </a:schemeClr>
                </a:solidFill>
              </a:rPr>
              <a:t>LUYỆN TẬP</a:t>
            </a:r>
            <a:endParaRPr lang="en-US" sz="3600" b="1" u="sng" dirty="0">
              <a:solidFill>
                <a:schemeClr val="accent4">
                  <a:lumMod val="50000"/>
                </a:schemeClr>
              </a:solidFill>
            </a:endParaRPr>
          </a:p>
        </p:txBody>
      </p:sp>
      <p:sp>
        <p:nvSpPr>
          <p:cNvPr id="24" name="Oval 64">
            <a:extLst>
              <a:ext uri="{FF2B5EF4-FFF2-40B4-BE49-F238E27FC236}">
                <a16:creationId xmlns:a16="http://schemas.microsoft.com/office/drawing/2014/main" id="{C598D403-9D96-40FA-B9EB-186781B515BF}"/>
              </a:ext>
            </a:extLst>
          </p:cNvPr>
          <p:cNvSpPr/>
          <p:nvPr/>
        </p:nvSpPr>
        <p:spPr>
          <a:xfrm>
            <a:off x="929640" y="2280854"/>
            <a:ext cx="745186" cy="713532"/>
          </a:xfrm>
          <a:prstGeom prst="teardrop">
            <a:avLst/>
          </a:prstGeom>
          <a:solidFill>
            <a:schemeClr val="accent4"/>
          </a:solidFill>
          <a:ln w="12700">
            <a:noFill/>
          </a:ln>
          <a:effectLst>
            <a:glow rad="76200">
              <a:schemeClr val="bg1">
                <a:alpha val="13000"/>
              </a:schemeClr>
            </a:glow>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rPr>
              <a:t>A</a:t>
            </a:r>
            <a:endParaRPr lang="en-US" sz="2400" b="1" dirty="0">
              <a:solidFill>
                <a:schemeClr val="tx1"/>
              </a:solidFill>
            </a:endParaRPr>
          </a:p>
        </p:txBody>
      </p:sp>
      <p:sp>
        <p:nvSpPr>
          <p:cNvPr id="25" name="TextBox 24">
            <a:extLst>
              <a:ext uri="{FF2B5EF4-FFF2-40B4-BE49-F238E27FC236}">
                <a16:creationId xmlns:a16="http://schemas.microsoft.com/office/drawing/2014/main" id="{83EC5968-2E15-4C2A-B414-0BE87800EA8A}"/>
              </a:ext>
            </a:extLst>
          </p:cNvPr>
          <p:cNvSpPr txBox="1"/>
          <p:nvPr/>
        </p:nvSpPr>
        <p:spPr>
          <a:xfrm>
            <a:off x="1853669" y="2305873"/>
            <a:ext cx="9215238" cy="461665"/>
          </a:xfrm>
          <a:prstGeom prst="rect">
            <a:avLst/>
          </a:prstGeom>
          <a:noFill/>
        </p:spPr>
        <p:txBody>
          <a:bodyPr wrap="square" rtlCol="0">
            <a:spAutoFit/>
          </a:bodyPr>
          <a:lstStyle/>
          <a:p>
            <a:r>
              <a:rPr lang="vi-VN" sz="2400">
                <a:solidFill>
                  <a:srgbClr val="002060"/>
                </a:solidFill>
              </a:rPr>
              <a:t>Là cấu trúc xác định thứ tự dữ liệu được lưu trữ.</a:t>
            </a:r>
            <a:endParaRPr lang="ko-KR" altLang="en-US" sz="2400" dirty="0">
              <a:solidFill>
                <a:srgbClr val="002060"/>
              </a:solidFill>
            </a:endParaRPr>
          </a:p>
        </p:txBody>
      </p:sp>
      <p:sp>
        <p:nvSpPr>
          <p:cNvPr id="26" name="Oval 70">
            <a:extLst>
              <a:ext uri="{FF2B5EF4-FFF2-40B4-BE49-F238E27FC236}">
                <a16:creationId xmlns:a16="http://schemas.microsoft.com/office/drawing/2014/main" id="{A1103F48-9FEE-4A30-B9BA-53547D7295C4}"/>
              </a:ext>
            </a:extLst>
          </p:cNvPr>
          <p:cNvSpPr/>
          <p:nvPr/>
        </p:nvSpPr>
        <p:spPr>
          <a:xfrm>
            <a:off x="929640" y="3347766"/>
            <a:ext cx="745290" cy="661866"/>
          </a:xfrm>
          <a:prstGeom prst="teardrop">
            <a:avLst/>
          </a:prstGeom>
          <a:solidFill>
            <a:schemeClr val="accent3"/>
          </a:solidFill>
          <a:ln w="12700">
            <a:noFill/>
          </a:ln>
          <a:effectLst>
            <a:glow rad="76200">
              <a:schemeClr val="bg1">
                <a:alpha val="13000"/>
              </a:schemeClr>
            </a:glow>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rPr>
              <a:t>B</a:t>
            </a:r>
            <a:endParaRPr lang="en-US" sz="2400" b="1" dirty="0">
              <a:solidFill>
                <a:schemeClr val="tx1"/>
              </a:solidFill>
            </a:endParaRPr>
          </a:p>
        </p:txBody>
      </p:sp>
      <p:sp>
        <p:nvSpPr>
          <p:cNvPr id="27" name="TextBox 26">
            <a:extLst>
              <a:ext uri="{FF2B5EF4-FFF2-40B4-BE49-F238E27FC236}">
                <a16:creationId xmlns:a16="http://schemas.microsoft.com/office/drawing/2014/main" id="{912B99FC-0D92-4D34-B50C-D114D3E4DC0A}"/>
              </a:ext>
            </a:extLst>
          </p:cNvPr>
          <p:cNvSpPr txBox="1"/>
          <p:nvPr/>
        </p:nvSpPr>
        <p:spPr>
          <a:xfrm>
            <a:off x="1853669" y="3447866"/>
            <a:ext cx="10338331" cy="461665"/>
          </a:xfrm>
          <a:prstGeom prst="rect">
            <a:avLst/>
          </a:prstGeom>
          <a:noFill/>
        </p:spPr>
        <p:txBody>
          <a:bodyPr wrap="square" rtlCol="0">
            <a:spAutoFit/>
          </a:bodyPr>
          <a:lstStyle/>
          <a:p>
            <a:r>
              <a:rPr lang="vi-VN" sz="2400">
                <a:solidFill>
                  <a:srgbClr val="002060"/>
                </a:solidFill>
              </a:rPr>
              <a:t>Là cấu trúc xác định thứ tự các bước được thực hiện.</a:t>
            </a:r>
            <a:endParaRPr lang="ko-KR" altLang="en-US" sz="2400" b="1" dirty="0">
              <a:solidFill>
                <a:srgbClr val="002060"/>
              </a:solidFill>
            </a:endParaRPr>
          </a:p>
        </p:txBody>
      </p:sp>
      <p:sp>
        <p:nvSpPr>
          <p:cNvPr id="28" name="Oval 72">
            <a:extLst>
              <a:ext uri="{FF2B5EF4-FFF2-40B4-BE49-F238E27FC236}">
                <a16:creationId xmlns:a16="http://schemas.microsoft.com/office/drawing/2014/main" id="{986B53E2-1AF7-46B4-986C-F0A56B253CD5}"/>
              </a:ext>
            </a:extLst>
          </p:cNvPr>
          <p:cNvSpPr/>
          <p:nvPr/>
        </p:nvSpPr>
        <p:spPr>
          <a:xfrm>
            <a:off x="929640" y="4354526"/>
            <a:ext cx="745394" cy="714645"/>
          </a:xfrm>
          <a:prstGeom prst="teardrop">
            <a:avLst/>
          </a:prstGeom>
          <a:solidFill>
            <a:schemeClr val="accent2"/>
          </a:solidFill>
          <a:ln w="12700">
            <a:noFill/>
          </a:ln>
          <a:effectLst>
            <a:glow rad="76200">
              <a:schemeClr val="bg1">
                <a:alpha val="13000"/>
              </a:schemeClr>
            </a:glow>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rPr>
              <a:t>C</a:t>
            </a:r>
            <a:endParaRPr lang="en-US" sz="2400" b="1" dirty="0">
              <a:solidFill>
                <a:schemeClr val="tx1"/>
              </a:solidFill>
            </a:endParaRPr>
          </a:p>
        </p:txBody>
      </p:sp>
      <p:sp>
        <p:nvSpPr>
          <p:cNvPr id="29" name="TextBox 28">
            <a:extLst>
              <a:ext uri="{FF2B5EF4-FFF2-40B4-BE49-F238E27FC236}">
                <a16:creationId xmlns:a16="http://schemas.microsoft.com/office/drawing/2014/main" id="{98EC31EC-FA9D-4301-A74E-0EAEF2CF6A65}"/>
              </a:ext>
            </a:extLst>
          </p:cNvPr>
          <p:cNvSpPr txBox="1"/>
          <p:nvPr/>
        </p:nvSpPr>
        <p:spPr>
          <a:xfrm>
            <a:off x="1853669" y="4379305"/>
            <a:ext cx="8426865" cy="461665"/>
          </a:xfrm>
          <a:prstGeom prst="rect">
            <a:avLst/>
          </a:prstGeom>
          <a:noFill/>
        </p:spPr>
        <p:txBody>
          <a:bodyPr wrap="square" rtlCol="0">
            <a:spAutoFit/>
          </a:bodyPr>
          <a:lstStyle/>
          <a:p>
            <a:r>
              <a:rPr lang="vi-VN" sz="2400">
                <a:solidFill>
                  <a:srgbClr val="002060"/>
                </a:solidFill>
              </a:rPr>
              <a:t>Là cấu trúc lựa chọn bước thực hiện tiếp theo</a:t>
            </a:r>
            <a:endParaRPr lang="ko-KR" altLang="en-US" sz="2400" dirty="0">
              <a:solidFill>
                <a:srgbClr val="002060"/>
              </a:solidFill>
            </a:endParaRPr>
          </a:p>
        </p:txBody>
      </p:sp>
      <p:sp>
        <p:nvSpPr>
          <p:cNvPr id="30" name="Oval 74">
            <a:extLst>
              <a:ext uri="{FF2B5EF4-FFF2-40B4-BE49-F238E27FC236}">
                <a16:creationId xmlns:a16="http://schemas.microsoft.com/office/drawing/2014/main" id="{FC4FE9B3-D421-49F4-AC22-63939EEA5983}"/>
              </a:ext>
            </a:extLst>
          </p:cNvPr>
          <p:cNvSpPr/>
          <p:nvPr/>
        </p:nvSpPr>
        <p:spPr>
          <a:xfrm>
            <a:off x="929640" y="5361288"/>
            <a:ext cx="745186" cy="750558"/>
          </a:xfrm>
          <a:prstGeom prst="teardrop">
            <a:avLst/>
          </a:prstGeom>
          <a:solidFill>
            <a:schemeClr val="accent1"/>
          </a:solidFill>
          <a:ln w="12700">
            <a:noFill/>
          </a:ln>
          <a:effectLst>
            <a:glow rad="76200">
              <a:schemeClr val="bg1">
                <a:alpha val="13000"/>
              </a:schemeClr>
            </a:glow>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rPr>
              <a:t>D</a:t>
            </a:r>
            <a:endParaRPr lang="en-US" sz="2400" b="1" dirty="0">
              <a:solidFill>
                <a:schemeClr val="tx1"/>
              </a:solidFill>
            </a:endParaRPr>
          </a:p>
        </p:txBody>
      </p:sp>
      <p:sp>
        <p:nvSpPr>
          <p:cNvPr id="31" name="TextBox 30">
            <a:extLst>
              <a:ext uri="{FF2B5EF4-FFF2-40B4-BE49-F238E27FC236}">
                <a16:creationId xmlns:a16="http://schemas.microsoft.com/office/drawing/2014/main" id="{F9096C41-827F-45A1-8B47-DF8DD2D81F2F}"/>
              </a:ext>
            </a:extLst>
          </p:cNvPr>
          <p:cNvSpPr txBox="1"/>
          <p:nvPr/>
        </p:nvSpPr>
        <p:spPr>
          <a:xfrm>
            <a:off x="1853669" y="5338550"/>
            <a:ext cx="9833434" cy="646331"/>
          </a:xfrm>
          <a:prstGeom prst="rect">
            <a:avLst/>
          </a:prstGeom>
          <a:noFill/>
        </p:spPr>
        <p:txBody>
          <a:bodyPr wrap="square" rtlCol="0">
            <a:spAutoFit/>
          </a:bodyPr>
          <a:lstStyle/>
          <a:p>
            <a:pPr>
              <a:lnSpc>
                <a:spcPct val="150000"/>
              </a:lnSpc>
            </a:pPr>
            <a:r>
              <a:rPr lang="vi-VN" sz="2400">
                <a:solidFill>
                  <a:srgbClr val="002060"/>
                </a:solidFill>
              </a:rPr>
              <a:t>Là cấu trúc xác định số lần lặp lại một số bước của thuật toán.</a:t>
            </a:r>
            <a:endParaRPr lang="ko-KR" altLang="en-US" sz="2400" b="1" dirty="0">
              <a:solidFill>
                <a:srgbClr val="002060"/>
              </a:solidFill>
            </a:endParaRPr>
          </a:p>
        </p:txBody>
      </p:sp>
      <p:sp>
        <p:nvSpPr>
          <p:cNvPr id="33" name="Parallelogram 15">
            <a:extLst>
              <a:ext uri="{FF2B5EF4-FFF2-40B4-BE49-F238E27FC236}">
                <a16:creationId xmlns:a16="http://schemas.microsoft.com/office/drawing/2014/main" id="{9F2DD983-58B7-459F-A1C1-D31E4C44975E}"/>
              </a:ext>
            </a:extLst>
          </p:cNvPr>
          <p:cNvSpPr/>
          <p:nvPr/>
        </p:nvSpPr>
        <p:spPr>
          <a:xfrm flipH="1">
            <a:off x="8328893" y="4122803"/>
            <a:ext cx="161019" cy="161019"/>
          </a:xfrm>
          <a:custGeom>
            <a:avLst/>
            <a:gdLst/>
            <a:ahLst/>
            <a:cxnLst/>
            <a:rect l="l" t="t" r="r" b="b"/>
            <a:pathLst>
              <a:path w="3242753" h="3227814">
                <a:moveTo>
                  <a:pt x="1621376" y="1043635"/>
                </a:moveTo>
                <a:cubicBezTo>
                  <a:pt x="1557188" y="1043635"/>
                  <a:pt x="1505154" y="1095669"/>
                  <a:pt x="1505154" y="1159857"/>
                </a:cubicBezTo>
                <a:lnTo>
                  <a:pt x="1505154" y="1625483"/>
                </a:lnTo>
                <a:lnTo>
                  <a:pt x="1033577" y="1625483"/>
                </a:lnTo>
                <a:cubicBezTo>
                  <a:pt x="969389" y="1625483"/>
                  <a:pt x="917355" y="1677517"/>
                  <a:pt x="917355" y="1741705"/>
                </a:cubicBezTo>
                <a:cubicBezTo>
                  <a:pt x="917355" y="1805893"/>
                  <a:pt x="969389" y="1857927"/>
                  <a:pt x="1033577" y="1857927"/>
                </a:cubicBezTo>
                <a:lnTo>
                  <a:pt x="1614688" y="1857927"/>
                </a:lnTo>
                <a:lnTo>
                  <a:pt x="1619859" y="1856884"/>
                </a:lnTo>
                <a:cubicBezTo>
                  <a:pt x="1620361" y="1857187"/>
                  <a:pt x="1620868" y="1857190"/>
                  <a:pt x="1621376" y="1857190"/>
                </a:cubicBezTo>
                <a:cubicBezTo>
                  <a:pt x="1685564" y="1857190"/>
                  <a:pt x="1737598" y="1805156"/>
                  <a:pt x="1737598" y="1740968"/>
                </a:cubicBezTo>
                <a:lnTo>
                  <a:pt x="1737598" y="1159857"/>
                </a:lnTo>
                <a:cubicBezTo>
                  <a:pt x="1737598" y="1095669"/>
                  <a:pt x="1685564" y="1043635"/>
                  <a:pt x="1621376" y="1043635"/>
                </a:cubicBezTo>
                <a:close/>
                <a:moveTo>
                  <a:pt x="1621376" y="628818"/>
                </a:moveTo>
                <a:cubicBezTo>
                  <a:pt x="2206882" y="628818"/>
                  <a:pt x="2681529" y="1103464"/>
                  <a:pt x="2681529" y="1688970"/>
                </a:cubicBezTo>
                <a:cubicBezTo>
                  <a:pt x="2681529" y="2274476"/>
                  <a:pt x="2206882" y="2749122"/>
                  <a:pt x="1621376" y="2749122"/>
                </a:cubicBezTo>
                <a:cubicBezTo>
                  <a:pt x="1035870" y="2749122"/>
                  <a:pt x="561223" y="2274476"/>
                  <a:pt x="561223" y="1688970"/>
                </a:cubicBezTo>
                <a:cubicBezTo>
                  <a:pt x="561223" y="1103464"/>
                  <a:pt x="1035870" y="628818"/>
                  <a:pt x="1621376" y="628818"/>
                </a:cubicBezTo>
                <a:close/>
                <a:moveTo>
                  <a:pt x="1621376" y="424596"/>
                </a:moveTo>
                <a:cubicBezTo>
                  <a:pt x="923081" y="424596"/>
                  <a:pt x="357001" y="990676"/>
                  <a:pt x="357001" y="1688970"/>
                </a:cubicBezTo>
                <a:cubicBezTo>
                  <a:pt x="357001" y="2128645"/>
                  <a:pt x="581423" y="2515905"/>
                  <a:pt x="922189" y="2742109"/>
                </a:cubicBezTo>
                <a:lnTo>
                  <a:pt x="652992" y="3227814"/>
                </a:lnTo>
                <a:lnTo>
                  <a:pt x="911997" y="3227814"/>
                </a:lnTo>
                <a:lnTo>
                  <a:pt x="1121304" y="2850168"/>
                </a:lnTo>
                <a:cubicBezTo>
                  <a:pt x="1274563" y="2916691"/>
                  <a:pt x="1443689" y="2953344"/>
                  <a:pt x="1621376" y="2953344"/>
                </a:cubicBezTo>
                <a:cubicBezTo>
                  <a:pt x="1799063" y="2953344"/>
                  <a:pt x="1968189" y="2916691"/>
                  <a:pt x="2121449" y="2850168"/>
                </a:cubicBezTo>
                <a:lnTo>
                  <a:pt x="2330755" y="3227814"/>
                </a:lnTo>
                <a:lnTo>
                  <a:pt x="2589760" y="3227814"/>
                </a:lnTo>
                <a:lnTo>
                  <a:pt x="2320563" y="2742109"/>
                </a:lnTo>
                <a:cubicBezTo>
                  <a:pt x="2661329" y="2515905"/>
                  <a:pt x="2885751" y="2128645"/>
                  <a:pt x="2885751" y="1688970"/>
                </a:cubicBezTo>
                <a:cubicBezTo>
                  <a:pt x="2885751" y="990676"/>
                  <a:pt x="2319671" y="424596"/>
                  <a:pt x="1621376" y="424596"/>
                </a:cubicBezTo>
                <a:close/>
                <a:moveTo>
                  <a:pt x="2599800" y="123238"/>
                </a:moveTo>
                <a:cubicBezTo>
                  <a:pt x="2434609" y="120698"/>
                  <a:pt x="2268460" y="180476"/>
                  <a:pt x="2139563" y="303161"/>
                </a:cubicBezTo>
                <a:lnTo>
                  <a:pt x="3057258" y="1232053"/>
                </a:lnTo>
                <a:cubicBezTo>
                  <a:pt x="3305736" y="977255"/>
                  <a:pt x="3304415" y="570405"/>
                  <a:pt x="3054287" y="317226"/>
                </a:cubicBezTo>
                <a:cubicBezTo>
                  <a:pt x="2929224" y="190636"/>
                  <a:pt x="2764991" y="125778"/>
                  <a:pt x="2599800" y="123238"/>
                </a:cubicBezTo>
                <a:close/>
                <a:moveTo>
                  <a:pt x="642953" y="123238"/>
                </a:moveTo>
                <a:cubicBezTo>
                  <a:pt x="477762" y="125778"/>
                  <a:pt x="313529" y="190636"/>
                  <a:pt x="188466" y="317226"/>
                </a:cubicBezTo>
                <a:cubicBezTo>
                  <a:pt x="-61662" y="570405"/>
                  <a:pt x="-62983" y="977255"/>
                  <a:pt x="185495" y="1232053"/>
                </a:cubicBezTo>
                <a:lnTo>
                  <a:pt x="1103190" y="303161"/>
                </a:lnTo>
                <a:cubicBezTo>
                  <a:pt x="974294" y="180476"/>
                  <a:pt x="808144" y="120698"/>
                  <a:pt x="642953" y="123238"/>
                </a:cubicBezTo>
                <a:close/>
                <a:moveTo>
                  <a:pt x="1722692" y="0"/>
                </a:moveTo>
                <a:lnTo>
                  <a:pt x="1520061" y="0"/>
                </a:lnTo>
                <a:cubicBezTo>
                  <a:pt x="1440152" y="0"/>
                  <a:pt x="1375373" y="64779"/>
                  <a:pt x="1375373" y="144688"/>
                </a:cubicBezTo>
                <a:lnTo>
                  <a:pt x="1375373" y="289376"/>
                </a:lnTo>
                <a:lnTo>
                  <a:pt x="1867380" y="289376"/>
                </a:lnTo>
                <a:lnTo>
                  <a:pt x="1867380" y="144688"/>
                </a:lnTo>
                <a:cubicBezTo>
                  <a:pt x="1867380" y="64779"/>
                  <a:pt x="1802601" y="0"/>
                  <a:pt x="1722692"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4" name="Rounded Rectangle 10">
            <a:extLst>
              <a:ext uri="{FF2B5EF4-FFF2-40B4-BE49-F238E27FC236}">
                <a16:creationId xmlns:a16="http://schemas.microsoft.com/office/drawing/2014/main" id="{582845E6-E870-435A-A35E-3877E7E8EF54}"/>
              </a:ext>
            </a:extLst>
          </p:cNvPr>
          <p:cNvSpPr/>
          <p:nvPr/>
        </p:nvSpPr>
        <p:spPr>
          <a:xfrm>
            <a:off x="12039743" y="4103614"/>
            <a:ext cx="114419" cy="151421"/>
          </a:xfrm>
          <a:custGeom>
            <a:avLst/>
            <a:gdLst/>
            <a:ahLst/>
            <a:cxnLst/>
            <a:rect l="l" t="t" r="r" b="b"/>
            <a:pathLst>
              <a:path w="2448272" h="3240000">
                <a:moveTo>
                  <a:pt x="1358676" y="2676152"/>
                </a:moveTo>
                <a:cubicBezTo>
                  <a:pt x="1327753" y="2676152"/>
                  <a:pt x="1302685" y="2701220"/>
                  <a:pt x="1302685" y="2732143"/>
                </a:cubicBezTo>
                <a:lnTo>
                  <a:pt x="1302685" y="2956101"/>
                </a:lnTo>
                <a:cubicBezTo>
                  <a:pt x="1302685" y="2987024"/>
                  <a:pt x="1327753" y="3012092"/>
                  <a:pt x="1358676" y="3012092"/>
                </a:cubicBezTo>
                <a:lnTo>
                  <a:pt x="1582634" y="3012092"/>
                </a:lnTo>
                <a:cubicBezTo>
                  <a:pt x="1613557" y="3012092"/>
                  <a:pt x="1638625" y="2987024"/>
                  <a:pt x="1638625" y="2956101"/>
                </a:cubicBezTo>
                <a:lnTo>
                  <a:pt x="1638625" y="2732143"/>
                </a:lnTo>
                <a:cubicBezTo>
                  <a:pt x="1638625" y="2701220"/>
                  <a:pt x="1613557" y="2676152"/>
                  <a:pt x="1582634" y="2676152"/>
                </a:cubicBezTo>
                <a:close/>
                <a:moveTo>
                  <a:pt x="837062" y="2676152"/>
                </a:moveTo>
                <a:cubicBezTo>
                  <a:pt x="806139" y="2676152"/>
                  <a:pt x="781071" y="2701220"/>
                  <a:pt x="781071" y="2732143"/>
                </a:cubicBezTo>
                <a:lnTo>
                  <a:pt x="781071" y="2956101"/>
                </a:lnTo>
                <a:cubicBezTo>
                  <a:pt x="781071" y="2987024"/>
                  <a:pt x="806139" y="3012092"/>
                  <a:pt x="837062" y="3012092"/>
                </a:cubicBezTo>
                <a:lnTo>
                  <a:pt x="1061020" y="3012092"/>
                </a:lnTo>
                <a:cubicBezTo>
                  <a:pt x="1091943" y="3012092"/>
                  <a:pt x="1117011" y="2987024"/>
                  <a:pt x="1117011" y="2956101"/>
                </a:cubicBezTo>
                <a:lnTo>
                  <a:pt x="1117011" y="2732143"/>
                </a:lnTo>
                <a:cubicBezTo>
                  <a:pt x="1117011" y="2701220"/>
                  <a:pt x="1091943" y="2676152"/>
                  <a:pt x="1061020" y="2676152"/>
                </a:cubicBezTo>
                <a:close/>
                <a:moveTo>
                  <a:pt x="315448" y="2676152"/>
                </a:moveTo>
                <a:cubicBezTo>
                  <a:pt x="284525" y="2676152"/>
                  <a:pt x="259457" y="2701220"/>
                  <a:pt x="259457" y="2732143"/>
                </a:cubicBezTo>
                <a:lnTo>
                  <a:pt x="259457" y="2956101"/>
                </a:lnTo>
                <a:cubicBezTo>
                  <a:pt x="259457" y="2987024"/>
                  <a:pt x="284525" y="3012092"/>
                  <a:pt x="315448" y="3012092"/>
                </a:cubicBezTo>
                <a:lnTo>
                  <a:pt x="539406" y="3012092"/>
                </a:lnTo>
                <a:cubicBezTo>
                  <a:pt x="570329" y="3012092"/>
                  <a:pt x="595397" y="2987024"/>
                  <a:pt x="595397" y="2956101"/>
                </a:cubicBezTo>
                <a:lnTo>
                  <a:pt x="595397" y="2732143"/>
                </a:lnTo>
                <a:cubicBezTo>
                  <a:pt x="595397" y="2701220"/>
                  <a:pt x="570329" y="2676152"/>
                  <a:pt x="539406" y="2676152"/>
                </a:cubicBezTo>
                <a:close/>
                <a:moveTo>
                  <a:pt x="1880291" y="2179832"/>
                </a:moveTo>
                <a:cubicBezTo>
                  <a:pt x="1849368" y="2179832"/>
                  <a:pt x="1824300" y="2204900"/>
                  <a:pt x="1824300" y="2235823"/>
                </a:cubicBezTo>
                <a:lnTo>
                  <a:pt x="1824300" y="2956101"/>
                </a:lnTo>
                <a:cubicBezTo>
                  <a:pt x="1824300" y="2987024"/>
                  <a:pt x="1849368" y="3012092"/>
                  <a:pt x="1880291" y="3012092"/>
                </a:cubicBezTo>
                <a:lnTo>
                  <a:pt x="2104249" y="3012092"/>
                </a:lnTo>
                <a:cubicBezTo>
                  <a:pt x="2135172" y="3012092"/>
                  <a:pt x="2160240" y="2987024"/>
                  <a:pt x="2160240" y="2956101"/>
                </a:cubicBezTo>
                <a:lnTo>
                  <a:pt x="2160240" y="2235823"/>
                </a:lnTo>
                <a:cubicBezTo>
                  <a:pt x="2160240" y="2204900"/>
                  <a:pt x="2135172" y="2179832"/>
                  <a:pt x="2104249" y="2179832"/>
                </a:cubicBezTo>
                <a:close/>
                <a:moveTo>
                  <a:pt x="1358676" y="2179832"/>
                </a:moveTo>
                <a:cubicBezTo>
                  <a:pt x="1327753" y="2179832"/>
                  <a:pt x="1302685" y="2204900"/>
                  <a:pt x="1302685" y="2235823"/>
                </a:cubicBezTo>
                <a:lnTo>
                  <a:pt x="1302685" y="2459781"/>
                </a:lnTo>
                <a:cubicBezTo>
                  <a:pt x="1302685" y="2490704"/>
                  <a:pt x="1327753" y="2515772"/>
                  <a:pt x="1358676" y="2515772"/>
                </a:cubicBezTo>
                <a:lnTo>
                  <a:pt x="1582634" y="2515772"/>
                </a:lnTo>
                <a:cubicBezTo>
                  <a:pt x="1613557" y="2515772"/>
                  <a:pt x="1638625" y="2490704"/>
                  <a:pt x="1638625" y="2459781"/>
                </a:cubicBezTo>
                <a:lnTo>
                  <a:pt x="1638625" y="2235823"/>
                </a:lnTo>
                <a:cubicBezTo>
                  <a:pt x="1638625" y="2204900"/>
                  <a:pt x="1613557" y="2179832"/>
                  <a:pt x="1582634" y="2179832"/>
                </a:cubicBezTo>
                <a:close/>
                <a:moveTo>
                  <a:pt x="837062" y="2179832"/>
                </a:moveTo>
                <a:cubicBezTo>
                  <a:pt x="806139" y="2179832"/>
                  <a:pt x="781071" y="2204900"/>
                  <a:pt x="781071" y="2235823"/>
                </a:cubicBezTo>
                <a:lnTo>
                  <a:pt x="781071" y="2459781"/>
                </a:lnTo>
                <a:cubicBezTo>
                  <a:pt x="781071" y="2490704"/>
                  <a:pt x="806139" y="2515772"/>
                  <a:pt x="837062" y="2515772"/>
                </a:cubicBezTo>
                <a:lnTo>
                  <a:pt x="1061020" y="2515772"/>
                </a:lnTo>
                <a:cubicBezTo>
                  <a:pt x="1091943" y="2515772"/>
                  <a:pt x="1117011" y="2490704"/>
                  <a:pt x="1117011" y="2459781"/>
                </a:cubicBezTo>
                <a:lnTo>
                  <a:pt x="1117011" y="2235823"/>
                </a:lnTo>
                <a:cubicBezTo>
                  <a:pt x="1117011" y="2204900"/>
                  <a:pt x="1091943" y="2179832"/>
                  <a:pt x="1061020" y="2179832"/>
                </a:cubicBezTo>
                <a:close/>
                <a:moveTo>
                  <a:pt x="315448" y="2179832"/>
                </a:moveTo>
                <a:cubicBezTo>
                  <a:pt x="284525" y="2179832"/>
                  <a:pt x="259457" y="2204900"/>
                  <a:pt x="259457" y="2235823"/>
                </a:cubicBezTo>
                <a:lnTo>
                  <a:pt x="259457" y="2459781"/>
                </a:lnTo>
                <a:cubicBezTo>
                  <a:pt x="259457" y="2490704"/>
                  <a:pt x="284525" y="2515772"/>
                  <a:pt x="315448" y="2515772"/>
                </a:cubicBezTo>
                <a:lnTo>
                  <a:pt x="539406" y="2515772"/>
                </a:lnTo>
                <a:cubicBezTo>
                  <a:pt x="570329" y="2515772"/>
                  <a:pt x="595397" y="2490704"/>
                  <a:pt x="595397" y="2459781"/>
                </a:cubicBezTo>
                <a:lnTo>
                  <a:pt x="595397" y="2235823"/>
                </a:lnTo>
                <a:cubicBezTo>
                  <a:pt x="595397" y="2204900"/>
                  <a:pt x="570329" y="2179832"/>
                  <a:pt x="539406" y="2179832"/>
                </a:cubicBezTo>
                <a:close/>
                <a:moveTo>
                  <a:pt x="1880291" y="1683512"/>
                </a:moveTo>
                <a:cubicBezTo>
                  <a:pt x="1849368" y="1683512"/>
                  <a:pt x="1824300" y="1708580"/>
                  <a:pt x="1824300" y="1739503"/>
                </a:cubicBezTo>
                <a:lnTo>
                  <a:pt x="1824300" y="1963461"/>
                </a:lnTo>
                <a:cubicBezTo>
                  <a:pt x="1824300" y="1994384"/>
                  <a:pt x="1849368" y="2019452"/>
                  <a:pt x="1880291" y="2019452"/>
                </a:cubicBezTo>
                <a:lnTo>
                  <a:pt x="2104249" y="2019452"/>
                </a:lnTo>
                <a:cubicBezTo>
                  <a:pt x="2135172" y="2019452"/>
                  <a:pt x="2160240" y="1994384"/>
                  <a:pt x="2160240" y="1963461"/>
                </a:cubicBezTo>
                <a:lnTo>
                  <a:pt x="2160240" y="1739503"/>
                </a:lnTo>
                <a:cubicBezTo>
                  <a:pt x="2160240" y="1708580"/>
                  <a:pt x="2135172" y="1683512"/>
                  <a:pt x="2104249" y="1683512"/>
                </a:cubicBezTo>
                <a:close/>
                <a:moveTo>
                  <a:pt x="1358676" y="1683512"/>
                </a:moveTo>
                <a:cubicBezTo>
                  <a:pt x="1327753" y="1683512"/>
                  <a:pt x="1302685" y="1708580"/>
                  <a:pt x="1302685" y="1739503"/>
                </a:cubicBezTo>
                <a:lnTo>
                  <a:pt x="1302685" y="1963461"/>
                </a:lnTo>
                <a:cubicBezTo>
                  <a:pt x="1302685" y="1994384"/>
                  <a:pt x="1327753" y="2019452"/>
                  <a:pt x="1358676" y="2019452"/>
                </a:cubicBezTo>
                <a:lnTo>
                  <a:pt x="1582634" y="2019452"/>
                </a:lnTo>
                <a:cubicBezTo>
                  <a:pt x="1613557" y="2019452"/>
                  <a:pt x="1638625" y="1994384"/>
                  <a:pt x="1638625" y="1963461"/>
                </a:cubicBezTo>
                <a:lnTo>
                  <a:pt x="1638625" y="1739503"/>
                </a:lnTo>
                <a:cubicBezTo>
                  <a:pt x="1638625" y="1708580"/>
                  <a:pt x="1613557" y="1683512"/>
                  <a:pt x="1582634" y="1683512"/>
                </a:cubicBezTo>
                <a:close/>
                <a:moveTo>
                  <a:pt x="837062" y="1683512"/>
                </a:moveTo>
                <a:cubicBezTo>
                  <a:pt x="806139" y="1683512"/>
                  <a:pt x="781071" y="1708580"/>
                  <a:pt x="781071" y="1739503"/>
                </a:cubicBezTo>
                <a:lnTo>
                  <a:pt x="781071" y="1963461"/>
                </a:lnTo>
                <a:cubicBezTo>
                  <a:pt x="781071" y="1994384"/>
                  <a:pt x="806139" y="2019452"/>
                  <a:pt x="837062" y="2019452"/>
                </a:cubicBezTo>
                <a:lnTo>
                  <a:pt x="1061020" y="2019452"/>
                </a:lnTo>
                <a:cubicBezTo>
                  <a:pt x="1091943" y="2019452"/>
                  <a:pt x="1117011" y="1994384"/>
                  <a:pt x="1117011" y="1963461"/>
                </a:cubicBezTo>
                <a:lnTo>
                  <a:pt x="1117011" y="1739503"/>
                </a:lnTo>
                <a:cubicBezTo>
                  <a:pt x="1117011" y="1708580"/>
                  <a:pt x="1091943" y="1683512"/>
                  <a:pt x="1061020" y="1683512"/>
                </a:cubicBezTo>
                <a:close/>
                <a:moveTo>
                  <a:pt x="315448" y="1683512"/>
                </a:moveTo>
                <a:cubicBezTo>
                  <a:pt x="284525" y="1683512"/>
                  <a:pt x="259457" y="1708580"/>
                  <a:pt x="259457" y="1739503"/>
                </a:cubicBezTo>
                <a:lnTo>
                  <a:pt x="259457" y="1963461"/>
                </a:lnTo>
                <a:cubicBezTo>
                  <a:pt x="259457" y="1994384"/>
                  <a:pt x="284525" y="2019452"/>
                  <a:pt x="315448" y="2019452"/>
                </a:cubicBezTo>
                <a:lnTo>
                  <a:pt x="539406" y="2019452"/>
                </a:lnTo>
                <a:cubicBezTo>
                  <a:pt x="570329" y="2019452"/>
                  <a:pt x="595397" y="1994384"/>
                  <a:pt x="595397" y="1963461"/>
                </a:cubicBezTo>
                <a:lnTo>
                  <a:pt x="595397" y="1739503"/>
                </a:lnTo>
                <a:cubicBezTo>
                  <a:pt x="595397" y="1708580"/>
                  <a:pt x="570329" y="1683512"/>
                  <a:pt x="539406" y="1683512"/>
                </a:cubicBezTo>
                <a:close/>
                <a:moveTo>
                  <a:pt x="1880291" y="1187192"/>
                </a:moveTo>
                <a:cubicBezTo>
                  <a:pt x="1849368" y="1187192"/>
                  <a:pt x="1824300" y="1212260"/>
                  <a:pt x="1824300" y="1243183"/>
                </a:cubicBezTo>
                <a:lnTo>
                  <a:pt x="1824300" y="1467141"/>
                </a:lnTo>
                <a:cubicBezTo>
                  <a:pt x="1824300" y="1498064"/>
                  <a:pt x="1849368" y="1523132"/>
                  <a:pt x="1880291" y="1523132"/>
                </a:cubicBezTo>
                <a:lnTo>
                  <a:pt x="2104249" y="1523132"/>
                </a:lnTo>
                <a:cubicBezTo>
                  <a:pt x="2135172" y="1523132"/>
                  <a:pt x="2160240" y="1498064"/>
                  <a:pt x="2160240" y="1467141"/>
                </a:cubicBezTo>
                <a:lnTo>
                  <a:pt x="2160240" y="1243183"/>
                </a:lnTo>
                <a:cubicBezTo>
                  <a:pt x="2160240" y="1212260"/>
                  <a:pt x="2135172" y="1187192"/>
                  <a:pt x="2104249" y="1187192"/>
                </a:cubicBezTo>
                <a:close/>
                <a:moveTo>
                  <a:pt x="1358676" y="1187192"/>
                </a:moveTo>
                <a:cubicBezTo>
                  <a:pt x="1327753" y="1187192"/>
                  <a:pt x="1302685" y="1212260"/>
                  <a:pt x="1302685" y="1243183"/>
                </a:cubicBezTo>
                <a:lnTo>
                  <a:pt x="1302685" y="1467141"/>
                </a:lnTo>
                <a:cubicBezTo>
                  <a:pt x="1302685" y="1498064"/>
                  <a:pt x="1327753" y="1523132"/>
                  <a:pt x="1358676" y="1523132"/>
                </a:cubicBezTo>
                <a:lnTo>
                  <a:pt x="1582634" y="1523132"/>
                </a:lnTo>
                <a:cubicBezTo>
                  <a:pt x="1613557" y="1523132"/>
                  <a:pt x="1638625" y="1498064"/>
                  <a:pt x="1638625" y="1467141"/>
                </a:cubicBezTo>
                <a:lnTo>
                  <a:pt x="1638625" y="1243183"/>
                </a:lnTo>
                <a:cubicBezTo>
                  <a:pt x="1638625" y="1212260"/>
                  <a:pt x="1613557" y="1187192"/>
                  <a:pt x="1582634" y="1187192"/>
                </a:cubicBezTo>
                <a:close/>
                <a:moveTo>
                  <a:pt x="837062" y="1187192"/>
                </a:moveTo>
                <a:cubicBezTo>
                  <a:pt x="806139" y="1187192"/>
                  <a:pt x="781071" y="1212260"/>
                  <a:pt x="781071" y="1243183"/>
                </a:cubicBezTo>
                <a:lnTo>
                  <a:pt x="781071" y="1467141"/>
                </a:lnTo>
                <a:cubicBezTo>
                  <a:pt x="781071" y="1498064"/>
                  <a:pt x="806139" y="1523132"/>
                  <a:pt x="837062" y="1523132"/>
                </a:cubicBezTo>
                <a:lnTo>
                  <a:pt x="1061020" y="1523132"/>
                </a:lnTo>
                <a:cubicBezTo>
                  <a:pt x="1091943" y="1523132"/>
                  <a:pt x="1117011" y="1498064"/>
                  <a:pt x="1117011" y="1467141"/>
                </a:cubicBezTo>
                <a:lnTo>
                  <a:pt x="1117011" y="1243183"/>
                </a:lnTo>
                <a:cubicBezTo>
                  <a:pt x="1117011" y="1212260"/>
                  <a:pt x="1091943" y="1187192"/>
                  <a:pt x="1061020" y="1187192"/>
                </a:cubicBezTo>
                <a:close/>
                <a:moveTo>
                  <a:pt x="315448" y="1187192"/>
                </a:moveTo>
                <a:cubicBezTo>
                  <a:pt x="284525" y="1187192"/>
                  <a:pt x="259457" y="1212260"/>
                  <a:pt x="259457" y="1243183"/>
                </a:cubicBezTo>
                <a:lnTo>
                  <a:pt x="259457" y="1467141"/>
                </a:lnTo>
                <a:cubicBezTo>
                  <a:pt x="259457" y="1498064"/>
                  <a:pt x="284525" y="1523132"/>
                  <a:pt x="315448" y="1523132"/>
                </a:cubicBezTo>
                <a:lnTo>
                  <a:pt x="539406" y="1523132"/>
                </a:lnTo>
                <a:cubicBezTo>
                  <a:pt x="570329" y="1523132"/>
                  <a:pt x="595397" y="1498064"/>
                  <a:pt x="595397" y="1467141"/>
                </a:cubicBezTo>
                <a:lnTo>
                  <a:pt x="595397" y="1243183"/>
                </a:lnTo>
                <a:cubicBezTo>
                  <a:pt x="595397" y="1212260"/>
                  <a:pt x="570329" y="1187192"/>
                  <a:pt x="539406" y="1187192"/>
                </a:cubicBezTo>
                <a:close/>
                <a:moveTo>
                  <a:pt x="348041" y="163575"/>
                </a:moveTo>
                <a:cubicBezTo>
                  <a:pt x="275130" y="163575"/>
                  <a:pt x="216024" y="222681"/>
                  <a:pt x="216024" y="295592"/>
                </a:cubicBezTo>
                <a:lnTo>
                  <a:pt x="216024" y="823646"/>
                </a:lnTo>
                <a:cubicBezTo>
                  <a:pt x="216024" y="896557"/>
                  <a:pt x="275130" y="955663"/>
                  <a:pt x="348041" y="955663"/>
                </a:cubicBezTo>
                <a:lnTo>
                  <a:pt x="2100231" y="955663"/>
                </a:lnTo>
                <a:cubicBezTo>
                  <a:pt x="2173142" y="955663"/>
                  <a:pt x="2232248" y="896557"/>
                  <a:pt x="2232248" y="823646"/>
                </a:cubicBezTo>
                <a:lnTo>
                  <a:pt x="2232248" y="295592"/>
                </a:lnTo>
                <a:cubicBezTo>
                  <a:pt x="2232248" y="222681"/>
                  <a:pt x="2173142" y="163575"/>
                  <a:pt x="2100231" y="163575"/>
                </a:cubicBezTo>
                <a:close/>
                <a:moveTo>
                  <a:pt x="265172" y="0"/>
                </a:moveTo>
                <a:lnTo>
                  <a:pt x="2183100" y="0"/>
                </a:lnTo>
                <a:cubicBezTo>
                  <a:pt x="2329550" y="0"/>
                  <a:pt x="2448272" y="118722"/>
                  <a:pt x="2448272" y="265172"/>
                </a:cubicBezTo>
                <a:lnTo>
                  <a:pt x="2448272" y="2974828"/>
                </a:lnTo>
                <a:cubicBezTo>
                  <a:pt x="2448272" y="3121278"/>
                  <a:pt x="2329550" y="3240000"/>
                  <a:pt x="2183100" y="3240000"/>
                </a:cubicBezTo>
                <a:lnTo>
                  <a:pt x="265172" y="3240000"/>
                </a:lnTo>
                <a:cubicBezTo>
                  <a:pt x="118722" y="3240000"/>
                  <a:pt x="0" y="3121278"/>
                  <a:pt x="0" y="2974828"/>
                </a:cubicBezTo>
                <a:lnTo>
                  <a:pt x="0" y="265172"/>
                </a:lnTo>
                <a:cubicBezTo>
                  <a:pt x="0" y="118722"/>
                  <a:pt x="118722" y="0"/>
                  <a:pt x="265172"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5" name="Rounded Rectangle 6">
            <a:extLst>
              <a:ext uri="{FF2B5EF4-FFF2-40B4-BE49-F238E27FC236}">
                <a16:creationId xmlns:a16="http://schemas.microsoft.com/office/drawing/2014/main" id="{3E3E5747-0880-42F3-9661-C4844BE24B2A}"/>
              </a:ext>
            </a:extLst>
          </p:cNvPr>
          <p:cNvSpPr/>
          <p:nvPr/>
        </p:nvSpPr>
        <p:spPr>
          <a:xfrm>
            <a:off x="10178591" y="5978503"/>
            <a:ext cx="155763" cy="158362"/>
          </a:xfrm>
          <a:custGeom>
            <a:avLst/>
            <a:gdLst/>
            <a:ahLst/>
            <a:cxnLst/>
            <a:rect l="l" t="t" r="r" b="b"/>
            <a:pathLst>
              <a:path w="3186824" h="3060919">
                <a:moveTo>
                  <a:pt x="1045874" y="2696689"/>
                </a:moveTo>
                <a:lnTo>
                  <a:pt x="2125874" y="2696689"/>
                </a:lnTo>
                <a:lnTo>
                  <a:pt x="2125874" y="2804689"/>
                </a:lnTo>
                <a:lnTo>
                  <a:pt x="1045874" y="2804689"/>
                </a:lnTo>
                <a:close/>
                <a:moveTo>
                  <a:pt x="1045874" y="2410468"/>
                </a:moveTo>
                <a:lnTo>
                  <a:pt x="2125874" y="2410468"/>
                </a:lnTo>
                <a:lnTo>
                  <a:pt x="2125874" y="2518468"/>
                </a:lnTo>
                <a:lnTo>
                  <a:pt x="1045874" y="2518468"/>
                </a:lnTo>
                <a:close/>
                <a:moveTo>
                  <a:pt x="1045874" y="2124247"/>
                </a:moveTo>
                <a:lnTo>
                  <a:pt x="2125874" y="2124247"/>
                </a:lnTo>
                <a:lnTo>
                  <a:pt x="2125874" y="2232247"/>
                </a:lnTo>
                <a:lnTo>
                  <a:pt x="1045874" y="2232247"/>
                </a:lnTo>
                <a:close/>
                <a:moveTo>
                  <a:pt x="902547" y="1956791"/>
                </a:moveTo>
                <a:lnTo>
                  <a:pt x="902547" y="2109191"/>
                </a:lnTo>
                <a:lnTo>
                  <a:pt x="902547" y="2185391"/>
                </a:lnTo>
                <a:lnTo>
                  <a:pt x="902547" y="2376263"/>
                </a:lnTo>
                <a:lnTo>
                  <a:pt x="902547" y="2973921"/>
                </a:lnTo>
                <a:lnTo>
                  <a:pt x="2284277" y="2973921"/>
                </a:lnTo>
                <a:lnTo>
                  <a:pt x="2284277" y="2376263"/>
                </a:lnTo>
                <a:lnTo>
                  <a:pt x="2284277" y="2185391"/>
                </a:lnTo>
                <a:lnTo>
                  <a:pt x="2284277" y="2109191"/>
                </a:lnTo>
                <a:lnTo>
                  <a:pt x="2284277" y="1956791"/>
                </a:lnTo>
                <a:close/>
                <a:moveTo>
                  <a:pt x="469172" y="1728191"/>
                </a:moveTo>
                <a:lnTo>
                  <a:pt x="469172" y="2185391"/>
                </a:lnTo>
                <a:lnTo>
                  <a:pt x="767127" y="2185391"/>
                </a:lnTo>
                <a:lnTo>
                  <a:pt x="767127" y="2109191"/>
                </a:lnTo>
                <a:lnTo>
                  <a:pt x="545372" y="2109191"/>
                </a:lnTo>
                <a:lnTo>
                  <a:pt x="545372" y="1804391"/>
                </a:lnTo>
                <a:lnTo>
                  <a:pt x="2641452" y="1804391"/>
                </a:lnTo>
                <a:lnTo>
                  <a:pt x="2641452" y="2109191"/>
                </a:lnTo>
                <a:lnTo>
                  <a:pt x="2419697" y="2109191"/>
                </a:lnTo>
                <a:lnTo>
                  <a:pt x="2419697" y="2185391"/>
                </a:lnTo>
                <a:lnTo>
                  <a:pt x="2717652" y="2185391"/>
                </a:lnTo>
                <a:lnTo>
                  <a:pt x="2717652" y="1728191"/>
                </a:lnTo>
                <a:close/>
                <a:moveTo>
                  <a:pt x="2819005" y="1350909"/>
                </a:moveTo>
                <a:cubicBezTo>
                  <a:pt x="2769294" y="1350909"/>
                  <a:pt x="2728995" y="1391208"/>
                  <a:pt x="2728995" y="1440919"/>
                </a:cubicBezTo>
                <a:cubicBezTo>
                  <a:pt x="2728995" y="1490630"/>
                  <a:pt x="2769294" y="1530929"/>
                  <a:pt x="2819005" y="1530929"/>
                </a:cubicBezTo>
                <a:cubicBezTo>
                  <a:pt x="2868716" y="1530929"/>
                  <a:pt x="2909015" y="1490630"/>
                  <a:pt x="2909015" y="1440919"/>
                </a:cubicBezTo>
                <a:cubicBezTo>
                  <a:pt x="2909015" y="1391208"/>
                  <a:pt x="2868716" y="1350909"/>
                  <a:pt x="2819005" y="1350909"/>
                </a:cubicBezTo>
                <a:close/>
                <a:moveTo>
                  <a:pt x="2509707" y="1350909"/>
                </a:moveTo>
                <a:cubicBezTo>
                  <a:pt x="2459996" y="1350909"/>
                  <a:pt x="2419697" y="1391208"/>
                  <a:pt x="2419697" y="1440919"/>
                </a:cubicBezTo>
                <a:cubicBezTo>
                  <a:pt x="2419697" y="1490630"/>
                  <a:pt x="2459996" y="1530929"/>
                  <a:pt x="2509707" y="1530929"/>
                </a:cubicBezTo>
                <a:cubicBezTo>
                  <a:pt x="2559418" y="1530929"/>
                  <a:pt x="2599717" y="1490630"/>
                  <a:pt x="2599717" y="1440919"/>
                </a:cubicBezTo>
                <a:cubicBezTo>
                  <a:pt x="2599717" y="1391208"/>
                  <a:pt x="2559418" y="1350909"/>
                  <a:pt x="2509707" y="1350909"/>
                </a:cubicBezTo>
                <a:close/>
                <a:moveTo>
                  <a:pt x="195993" y="1200328"/>
                </a:moveTo>
                <a:lnTo>
                  <a:pt x="2990831" y="1200328"/>
                </a:lnTo>
                <a:cubicBezTo>
                  <a:pt x="3099075" y="1200328"/>
                  <a:pt x="3186824" y="1288077"/>
                  <a:pt x="3186824" y="1396321"/>
                </a:cubicBezTo>
                <a:lnTo>
                  <a:pt x="3186824" y="2180270"/>
                </a:lnTo>
                <a:cubicBezTo>
                  <a:pt x="3186824" y="2288514"/>
                  <a:pt x="3099075" y="2376263"/>
                  <a:pt x="2990831" y="2376263"/>
                </a:cubicBezTo>
                <a:lnTo>
                  <a:pt x="2419697" y="2376263"/>
                </a:lnTo>
                <a:lnTo>
                  <a:pt x="2419697" y="3060919"/>
                </a:lnTo>
                <a:lnTo>
                  <a:pt x="767127" y="3060919"/>
                </a:lnTo>
                <a:lnTo>
                  <a:pt x="767127" y="2376263"/>
                </a:lnTo>
                <a:lnTo>
                  <a:pt x="195993" y="2376263"/>
                </a:lnTo>
                <a:cubicBezTo>
                  <a:pt x="87749" y="2376263"/>
                  <a:pt x="0" y="2288514"/>
                  <a:pt x="0" y="2180270"/>
                </a:cubicBezTo>
                <a:lnTo>
                  <a:pt x="0" y="1396321"/>
                </a:lnTo>
                <a:cubicBezTo>
                  <a:pt x="0" y="1288077"/>
                  <a:pt x="87749" y="1200328"/>
                  <a:pt x="195993" y="1200328"/>
                </a:cubicBezTo>
                <a:close/>
                <a:moveTo>
                  <a:pt x="767127" y="0"/>
                </a:moveTo>
                <a:lnTo>
                  <a:pt x="2419697" y="0"/>
                </a:lnTo>
                <a:lnTo>
                  <a:pt x="2419697" y="190589"/>
                </a:lnTo>
                <a:lnTo>
                  <a:pt x="2565249" y="190589"/>
                </a:lnTo>
                <a:cubicBezTo>
                  <a:pt x="2649419" y="190589"/>
                  <a:pt x="2717652" y="258822"/>
                  <a:pt x="2717652" y="342992"/>
                </a:cubicBezTo>
                <a:lnTo>
                  <a:pt x="2717652" y="1104989"/>
                </a:lnTo>
                <a:lnTo>
                  <a:pt x="2284277" y="1104989"/>
                </a:lnTo>
                <a:lnTo>
                  <a:pt x="2284277" y="1104128"/>
                </a:lnTo>
                <a:lnTo>
                  <a:pt x="2284277" y="190589"/>
                </a:lnTo>
                <a:lnTo>
                  <a:pt x="2284277" y="96523"/>
                </a:lnTo>
                <a:lnTo>
                  <a:pt x="902547" y="96523"/>
                </a:lnTo>
                <a:lnTo>
                  <a:pt x="902547" y="190589"/>
                </a:lnTo>
                <a:lnTo>
                  <a:pt x="902547" y="1104128"/>
                </a:lnTo>
                <a:lnTo>
                  <a:pt x="902547" y="1104989"/>
                </a:lnTo>
                <a:lnTo>
                  <a:pt x="469172" y="1104989"/>
                </a:lnTo>
                <a:lnTo>
                  <a:pt x="469172" y="342992"/>
                </a:lnTo>
                <a:cubicBezTo>
                  <a:pt x="469172" y="258822"/>
                  <a:pt x="537405" y="190589"/>
                  <a:pt x="621575" y="190589"/>
                </a:cubicBezTo>
                <a:lnTo>
                  <a:pt x="767127" y="190589"/>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6" name="Rectangle 16">
            <a:extLst>
              <a:ext uri="{FF2B5EF4-FFF2-40B4-BE49-F238E27FC236}">
                <a16:creationId xmlns:a16="http://schemas.microsoft.com/office/drawing/2014/main" id="{2EA46550-3E91-4467-AC5F-AD58E63D3219}"/>
              </a:ext>
            </a:extLst>
          </p:cNvPr>
          <p:cNvSpPr/>
          <p:nvPr/>
        </p:nvSpPr>
        <p:spPr>
          <a:xfrm rot="2700000">
            <a:off x="8964321" y="2724156"/>
            <a:ext cx="119714" cy="214624"/>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7" name="Rounded Rectangle 5">
            <a:extLst>
              <a:ext uri="{FF2B5EF4-FFF2-40B4-BE49-F238E27FC236}">
                <a16:creationId xmlns:a16="http://schemas.microsoft.com/office/drawing/2014/main" id="{AF7E810A-ECDB-414D-85B4-F59E65573831}"/>
              </a:ext>
            </a:extLst>
          </p:cNvPr>
          <p:cNvSpPr/>
          <p:nvPr/>
        </p:nvSpPr>
        <p:spPr>
          <a:xfrm flipH="1">
            <a:off x="10183251" y="2277310"/>
            <a:ext cx="176330" cy="145462"/>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8" name="Teardrop 1">
            <a:extLst>
              <a:ext uri="{FF2B5EF4-FFF2-40B4-BE49-F238E27FC236}">
                <a16:creationId xmlns:a16="http://schemas.microsoft.com/office/drawing/2014/main" id="{3F694C82-BE1C-4B2D-AF0D-893E50BA60B7}"/>
              </a:ext>
            </a:extLst>
          </p:cNvPr>
          <p:cNvSpPr/>
          <p:nvPr/>
        </p:nvSpPr>
        <p:spPr>
          <a:xfrm rot="18805991">
            <a:off x="11433660" y="5387408"/>
            <a:ext cx="169658" cy="167888"/>
          </a:xfrm>
          <a:custGeom>
            <a:avLst/>
            <a:gdLst/>
            <a:ahLst/>
            <a:cxnLst/>
            <a:rect l="l" t="t" r="r" b="b"/>
            <a:pathLst>
              <a:path w="1807241" h="1788383">
                <a:moveTo>
                  <a:pt x="712876" y="1117592"/>
                </a:moveTo>
                <a:cubicBezTo>
                  <a:pt x="771173" y="1181828"/>
                  <a:pt x="811089" y="1255910"/>
                  <a:pt x="847925" y="1348018"/>
                </a:cubicBezTo>
                <a:cubicBezTo>
                  <a:pt x="814544" y="1418896"/>
                  <a:pt x="753893" y="1474052"/>
                  <a:pt x="679064" y="1498332"/>
                </a:cubicBezTo>
                <a:lnTo>
                  <a:pt x="308226" y="1106637"/>
                </a:lnTo>
                <a:cubicBezTo>
                  <a:pt x="336560" y="1033247"/>
                  <a:pt x="394949" y="975701"/>
                  <a:pt x="467546" y="946245"/>
                </a:cubicBezTo>
                <a:cubicBezTo>
                  <a:pt x="577903" y="998968"/>
                  <a:pt x="654580" y="1053357"/>
                  <a:pt x="712876" y="1117592"/>
                </a:cubicBezTo>
                <a:close/>
                <a:moveTo>
                  <a:pt x="1038527" y="398886"/>
                </a:moveTo>
                <a:lnTo>
                  <a:pt x="1405560" y="786562"/>
                </a:lnTo>
                <a:cubicBezTo>
                  <a:pt x="1374476" y="799049"/>
                  <a:pt x="1340402" y="804299"/>
                  <a:pt x="1305054" y="803332"/>
                </a:cubicBezTo>
                <a:lnTo>
                  <a:pt x="1008167" y="795212"/>
                </a:lnTo>
                <a:lnTo>
                  <a:pt x="1016288" y="498325"/>
                </a:lnTo>
                <a:cubicBezTo>
                  <a:pt x="1017255" y="462976"/>
                  <a:pt x="1024360" y="429240"/>
                  <a:pt x="1038527" y="398886"/>
                </a:cubicBezTo>
                <a:close/>
                <a:moveTo>
                  <a:pt x="1097925" y="218888"/>
                </a:moveTo>
                <a:cubicBezTo>
                  <a:pt x="992582" y="279303"/>
                  <a:pt x="921871" y="392886"/>
                  <a:pt x="921053" y="523256"/>
                </a:cubicBezTo>
                <a:lnTo>
                  <a:pt x="919136" y="828763"/>
                </a:lnTo>
                <a:lnTo>
                  <a:pt x="830924" y="915875"/>
                </a:lnTo>
                <a:lnTo>
                  <a:pt x="525417" y="913958"/>
                </a:lnTo>
                <a:cubicBezTo>
                  <a:pt x="403891" y="913196"/>
                  <a:pt x="296188" y="973343"/>
                  <a:pt x="234366" y="1067831"/>
                </a:cubicBezTo>
                <a:lnTo>
                  <a:pt x="710285" y="1570519"/>
                </a:lnTo>
                <a:cubicBezTo>
                  <a:pt x="811872" y="1510375"/>
                  <a:pt x="878808" y="1399439"/>
                  <a:pt x="879603" y="1272618"/>
                </a:cubicBezTo>
                <a:lnTo>
                  <a:pt x="881520" y="967111"/>
                </a:lnTo>
                <a:lnTo>
                  <a:pt x="969732" y="879999"/>
                </a:lnTo>
                <a:lnTo>
                  <a:pt x="1275239" y="881916"/>
                </a:lnTo>
                <a:cubicBezTo>
                  <a:pt x="1400271" y="882701"/>
                  <a:pt x="1510670" y="819011"/>
                  <a:pt x="1573529" y="721242"/>
                </a:cubicBezTo>
                <a:close/>
                <a:moveTo>
                  <a:pt x="1162945" y="27894"/>
                </a:moveTo>
                <a:lnTo>
                  <a:pt x="1782798" y="682611"/>
                </a:lnTo>
                <a:cubicBezTo>
                  <a:pt x="1816692" y="718411"/>
                  <a:pt x="1815147" y="774907"/>
                  <a:pt x="1779347" y="808801"/>
                </a:cubicBezTo>
                <a:cubicBezTo>
                  <a:pt x="1743547" y="842694"/>
                  <a:pt x="1687050" y="841149"/>
                  <a:pt x="1653157" y="805349"/>
                </a:cubicBezTo>
                <a:lnTo>
                  <a:pt x="1644015" y="795693"/>
                </a:lnTo>
                <a:cubicBezTo>
                  <a:pt x="1561789" y="910282"/>
                  <a:pt x="1426630" y="983636"/>
                  <a:pt x="1274606" y="982683"/>
                </a:cubicBezTo>
                <a:lnTo>
                  <a:pt x="980378" y="980836"/>
                </a:lnTo>
                <a:lnTo>
                  <a:pt x="980378" y="1270380"/>
                </a:lnTo>
                <a:cubicBezTo>
                  <a:pt x="980378" y="1427425"/>
                  <a:pt x="901198" y="1565976"/>
                  <a:pt x="779756" y="1647056"/>
                </a:cubicBezTo>
                <a:cubicBezTo>
                  <a:pt x="807405" y="1681913"/>
                  <a:pt x="803595" y="1732594"/>
                  <a:pt x="770486" y="1763941"/>
                </a:cubicBezTo>
                <a:cubicBezTo>
                  <a:pt x="734686" y="1797834"/>
                  <a:pt x="678189" y="1796289"/>
                  <a:pt x="644296" y="1760489"/>
                </a:cubicBezTo>
                <a:lnTo>
                  <a:pt x="24442" y="1105772"/>
                </a:lnTo>
                <a:cubicBezTo>
                  <a:pt x="-9451" y="1069973"/>
                  <a:pt x="-7906" y="1013476"/>
                  <a:pt x="27894" y="979583"/>
                </a:cubicBezTo>
                <a:cubicBezTo>
                  <a:pt x="63694" y="945689"/>
                  <a:pt x="120190" y="947235"/>
                  <a:pt x="154084" y="983034"/>
                </a:cubicBezTo>
                <a:lnTo>
                  <a:pt x="163237" y="992702"/>
                </a:lnTo>
                <a:cubicBezTo>
                  <a:pt x="244774" y="882877"/>
                  <a:pt x="375836" y="813180"/>
                  <a:pt x="523178" y="813180"/>
                </a:cubicBezTo>
                <a:lnTo>
                  <a:pt x="818460" y="813180"/>
                </a:lnTo>
                <a:lnTo>
                  <a:pt x="820284" y="522622"/>
                </a:lnTo>
                <a:cubicBezTo>
                  <a:pt x="821285" y="363119"/>
                  <a:pt x="903845" y="223207"/>
                  <a:pt x="1028952" y="143673"/>
                </a:cubicBezTo>
                <a:cubicBezTo>
                  <a:pt x="999689" y="108599"/>
                  <a:pt x="1002953" y="56445"/>
                  <a:pt x="1036755" y="24443"/>
                </a:cubicBezTo>
                <a:cubicBezTo>
                  <a:pt x="1072555" y="-9451"/>
                  <a:pt x="1129052" y="-7906"/>
                  <a:pt x="1162945" y="27894"/>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39" name="Rectangle 36">
            <a:extLst>
              <a:ext uri="{FF2B5EF4-FFF2-40B4-BE49-F238E27FC236}">
                <a16:creationId xmlns:a16="http://schemas.microsoft.com/office/drawing/2014/main" id="{FC3F0F99-1399-42D6-A7C8-A7DA2F74B7C5}"/>
              </a:ext>
            </a:extLst>
          </p:cNvPr>
          <p:cNvSpPr/>
          <p:nvPr/>
        </p:nvSpPr>
        <p:spPr>
          <a:xfrm>
            <a:off x="11580460" y="2872877"/>
            <a:ext cx="175289" cy="146528"/>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40" name="Chord 15">
            <a:extLst>
              <a:ext uri="{FF2B5EF4-FFF2-40B4-BE49-F238E27FC236}">
                <a16:creationId xmlns:a16="http://schemas.microsoft.com/office/drawing/2014/main" id="{2E9F7972-3320-42CD-A59A-B7E07A724CB1}"/>
              </a:ext>
            </a:extLst>
          </p:cNvPr>
          <p:cNvSpPr/>
          <p:nvPr/>
        </p:nvSpPr>
        <p:spPr>
          <a:xfrm>
            <a:off x="8924318" y="5458177"/>
            <a:ext cx="89643" cy="195446"/>
          </a:xfrm>
          <a:custGeom>
            <a:avLst/>
            <a:gdLst/>
            <a:ahLst/>
            <a:cxnLst/>
            <a:rect l="l" t="t" r="r" b="b"/>
            <a:pathLst>
              <a:path w="1492970" h="3255081">
                <a:moveTo>
                  <a:pt x="1492970" y="1569688"/>
                </a:moveTo>
                <a:cubicBezTo>
                  <a:pt x="1492970" y="1957118"/>
                  <a:pt x="1197680" y="2277765"/>
                  <a:pt x="816277" y="2310957"/>
                </a:cubicBezTo>
                <a:lnTo>
                  <a:pt x="816277" y="2787043"/>
                </a:lnTo>
                <a:cubicBezTo>
                  <a:pt x="873982" y="2789209"/>
                  <a:pt x="931009" y="2798017"/>
                  <a:pt x="986081" y="2811674"/>
                </a:cubicBezTo>
                <a:cubicBezTo>
                  <a:pt x="1252919" y="2877847"/>
                  <a:pt x="1430830" y="3046369"/>
                  <a:pt x="1433593" y="3235566"/>
                </a:cubicBezTo>
                <a:lnTo>
                  <a:pt x="57488" y="3255081"/>
                </a:lnTo>
                <a:cubicBezTo>
                  <a:pt x="47920" y="3062506"/>
                  <a:pt x="221127" y="2886615"/>
                  <a:pt x="490574" y="2815284"/>
                </a:cubicBezTo>
                <a:cubicBezTo>
                  <a:pt x="549928" y="2799571"/>
                  <a:pt x="611777" y="2789553"/>
                  <a:pt x="674460" y="2787163"/>
                </a:cubicBezTo>
                <a:lnTo>
                  <a:pt x="674460" y="2310809"/>
                </a:lnTo>
                <a:cubicBezTo>
                  <a:pt x="317470" y="2280245"/>
                  <a:pt x="28405" y="1994114"/>
                  <a:pt x="0" y="1627428"/>
                </a:cubicBezTo>
                <a:lnTo>
                  <a:pt x="142201" y="1616413"/>
                </a:lnTo>
                <a:cubicBezTo>
                  <a:pt x="167304" y="1940464"/>
                  <a:pt x="443969" y="2186771"/>
                  <a:pt x="768748" y="2174211"/>
                </a:cubicBezTo>
                <a:cubicBezTo>
                  <a:pt x="1093527" y="2161650"/>
                  <a:pt x="1350342" y="1894710"/>
                  <a:pt x="1350342" y="1569689"/>
                </a:cubicBezTo>
                <a:close/>
                <a:moveTo>
                  <a:pt x="745368" y="0"/>
                </a:moveTo>
                <a:cubicBezTo>
                  <a:pt x="989132" y="0"/>
                  <a:pt x="1186742" y="197610"/>
                  <a:pt x="1186742" y="441374"/>
                </a:cubicBezTo>
                <a:lnTo>
                  <a:pt x="1186742" y="1575353"/>
                </a:lnTo>
                <a:cubicBezTo>
                  <a:pt x="1186742" y="1819117"/>
                  <a:pt x="989132" y="2016727"/>
                  <a:pt x="745368" y="2016727"/>
                </a:cubicBezTo>
                <a:cubicBezTo>
                  <a:pt x="501604" y="2016727"/>
                  <a:pt x="303994" y="1819117"/>
                  <a:pt x="303994" y="1575353"/>
                </a:cubicBezTo>
                <a:lnTo>
                  <a:pt x="303994" y="441374"/>
                </a:lnTo>
                <a:cubicBezTo>
                  <a:pt x="303994" y="197610"/>
                  <a:pt x="501604" y="0"/>
                  <a:pt x="745368"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41" name="Rectangle 40"/>
          <p:cNvSpPr/>
          <p:nvPr/>
        </p:nvSpPr>
        <p:spPr>
          <a:xfrm>
            <a:off x="4166802" y="1159122"/>
            <a:ext cx="4256293" cy="646331"/>
          </a:xfrm>
          <a:prstGeom prst="rect">
            <a:avLst/>
          </a:prstGeom>
        </p:spPr>
        <p:txBody>
          <a:bodyPr wrap="none">
            <a:spAutoFit/>
          </a:bodyPr>
          <a:lstStyle/>
          <a:p>
            <a:pPr algn="ctr">
              <a:lnSpc>
                <a:spcPct val="150000"/>
              </a:lnSpc>
            </a:pPr>
            <a:r>
              <a:rPr lang="en-US" sz="2400" b="1">
                <a:solidFill>
                  <a:srgbClr val="002060"/>
                </a:solidFill>
              </a:rPr>
              <a:t>Câu 2</a:t>
            </a:r>
            <a:r>
              <a:rPr lang="en-US" sz="2400">
                <a:solidFill>
                  <a:srgbClr val="002060"/>
                </a:solidFill>
              </a:rPr>
              <a:t>. Cấu trúc tuần tự là gì?</a:t>
            </a:r>
          </a:p>
        </p:txBody>
      </p:sp>
      <p:grpSp>
        <p:nvGrpSpPr>
          <p:cNvPr id="42" name="Group 63">
            <a:extLst>
              <a:ext uri="{FF2B5EF4-FFF2-40B4-BE49-F238E27FC236}">
                <a16:creationId xmlns:a16="http://schemas.microsoft.com/office/drawing/2014/main" id="{0ACD0782-97CC-4391-BC23-591A1D120F03}"/>
              </a:ext>
            </a:extLst>
          </p:cNvPr>
          <p:cNvGrpSpPr/>
          <p:nvPr/>
        </p:nvGrpSpPr>
        <p:grpSpPr>
          <a:xfrm rot="19695979">
            <a:off x="11009387" y="5902983"/>
            <a:ext cx="1571710" cy="1475539"/>
            <a:chOff x="4583464" y="1539036"/>
            <a:chExt cx="3595720" cy="3579812"/>
          </a:xfrm>
          <a:effectLst>
            <a:outerShdw blurRad="50800" dist="38100" dir="5400000" algn="t" rotWithShape="0">
              <a:prstClr val="black">
                <a:alpha val="40000"/>
              </a:prstClr>
            </a:outerShdw>
          </a:effectLst>
        </p:grpSpPr>
        <p:sp>
          <p:nvSpPr>
            <p:cNvPr id="43" name="Oval 24">
              <a:extLst>
                <a:ext uri="{FF2B5EF4-FFF2-40B4-BE49-F238E27FC236}">
                  <a16:creationId xmlns:a16="http://schemas.microsoft.com/office/drawing/2014/main" id="{31AC5AE4-04F3-40BB-AD6E-DE9A57DF4CE8}"/>
                </a:ext>
              </a:extLst>
            </p:cNvPr>
            <p:cNvSpPr/>
            <p:nvPr/>
          </p:nvSpPr>
          <p:spPr>
            <a:xfrm rot="8049727">
              <a:off x="6138174" y="1539036"/>
              <a:ext cx="504056" cy="504056"/>
            </a:xfrm>
            <a:prstGeom prst="teardrop">
              <a:avLst/>
            </a:prstGeom>
            <a:solidFill>
              <a:schemeClr val="accent4"/>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23">
              <a:extLst>
                <a:ext uri="{FF2B5EF4-FFF2-40B4-BE49-F238E27FC236}">
                  <a16:creationId xmlns:a16="http://schemas.microsoft.com/office/drawing/2014/main" id="{8E6C51EC-E12D-43A2-81B9-4DE91431FF42}"/>
                </a:ext>
              </a:extLst>
            </p:cNvPr>
            <p:cNvGrpSpPr/>
            <p:nvPr/>
          </p:nvGrpSpPr>
          <p:grpSpPr>
            <a:xfrm>
              <a:off x="5634118" y="2564904"/>
              <a:ext cx="1512168" cy="1512168"/>
              <a:chOff x="5634118" y="2834934"/>
              <a:chExt cx="1512168" cy="1512168"/>
            </a:xfrm>
          </p:grpSpPr>
          <p:sp>
            <p:nvSpPr>
              <p:cNvPr id="61" name="Oval 22">
                <a:extLst>
                  <a:ext uri="{FF2B5EF4-FFF2-40B4-BE49-F238E27FC236}">
                    <a16:creationId xmlns:a16="http://schemas.microsoft.com/office/drawing/2014/main" id="{BB4A639B-0C85-4AA7-93D7-52741F3BBAF7}"/>
                  </a:ext>
                </a:extLst>
              </p:cNvPr>
              <p:cNvSpPr/>
              <p:nvPr/>
            </p:nvSpPr>
            <p:spPr>
              <a:xfrm>
                <a:off x="5724128" y="2924944"/>
                <a:ext cx="1332148" cy="1332148"/>
              </a:xfrm>
              <a:prstGeom prst="ellipse">
                <a:avLst/>
              </a:prstGeom>
              <a:solidFill>
                <a:schemeClr val="accent6"/>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Oval 2">
                <a:extLst>
                  <a:ext uri="{FF2B5EF4-FFF2-40B4-BE49-F238E27FC236}">
                    <a16:creationId xmlns:a16="http://schemas.microsoft.com/office/drawing/2014/main" id="{9FEC28A9-A20F-40C7-840C-2167F97B8B5A}"/>
                  </a:ext>
                </a:extLst>
              </p:cNvPr>
              <p:cNvSpPr/>
              <p:nvPr/>
            </p:nvSpPr>
            <p:spPr>
              <a:xfrm>
                <a:off x="5634118" y="2834934"/>
                <a:ext cx="1512168" cy="1512168"/>
              </a:xfrm>
              <a:prstGeom prst="ellipse">
                <a:avLst/>
              </a:prstGeom>
              <a:noFill/>
              <a:ln w="15875">
                <a:solidFill>
                  <a:schemeClr val="accent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Oval 27">
              <a:extLst>
                <a:ext uri="{FF2B5EF4-FFF2-40B4-BE49-F238E27FC236}">
                  <a16:creationId xmlns:a16="http://schemas.microsoft.com/office/drawing/2014/main" id="{6D7FBA7B-F2DE-4ACB-8E59-6D16590679A1}"/>
                </a:ext>
              </a:extLst>
            </p:cNvPr>
            <p:cNvSpPr/>
            <p:nvPr/>
          </p:nvSpPr>
          <p:spPr>
            <a:xfrm rot="18930439">
              <a:off x="6138174" y="4614792"/>
              <a:ext cx="504056" cy="504056"/>
            </a:xfrm>
            <a:prstGeom prst="teardrop">
              <a:avLst/>
            </a:prstGeom>
            <a:solidFill>
              <a:schemeClr val="accent4"/>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28">
              <a:extLst>
                <a:ext uri="{FF2B5EF4-FFF2-40B4-BE49-F238E27FC236}">
                  <a16:creationId xmlns:a16="http://schemas.microsoft.com/office/drawing/2014/main" id="{017E73DE-A51C-4262-B8A8-36F854DF51A4}"/>
                </a:ext>
              </a:extLst>
            </p:cNvPr>
            <p:cNvSpPr/>
            <p:nvPr/>
          </p:nvSpPr>
          <p:spPr>
            <a:xfrm rot="5400000">
              <a:off x="5086533" y="1988840"/>
              <a:ext cx="504056" cy="504056"/>
            </a:xfrm>
            <a:prstGeom prst="teardrop">
              <a:avLst/>
            </a:prstGeom>
            <a:solidFill>
              <a:schemeClr val="accent3"/>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29">
              <a:extLst>
                <a:ext uri="{FF2B5EF4-FFF2-40B4-BE49-F238E27FC236}">
                  <a16:creationId xmlns:a16="http://schemas.microsoft.com/office/drawing/2014/main" id="{D56A7DDE-6B66-47D0-9047-B7180C6D7738}"/>
                </a:ext>
              </a:extLst>
            </p:cNvPr>
            <p:cNvSpPr/>
            <p:nvPr/>
          </p:nvSpPr>
          <p:spPr>
            <a:xfrm rot="16200000">
              <a:off x="7227551" y="4119614"/>
              <a:ext cx="504056" cy="504056"/>
            </a:xfrm>
            <a:prstGeom prst="teardrop">
              <a:avLst/>
            </a:prstGeom>
            <a:solidFill>
              <a:schemeClr val="accent3"/>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30">
              <a:extLst>
                <a:ext uri="{FF2B5EF4-FFF2-40B4-BE49-F238E27FC236}">
                  <a16:creationId xmlns:a16="http://schemas.microsoft.com/office/drawing/2014/main" id="{3301B687-062D-4413-B878-7F60290F78C1}"/>
                </a:ext>
              </a:extLst>
            </p:cNvPr>
            <p:cNvSpPr/>
            <p:nvPr/>
          </p:nvSpPr>
          <p:spPr>
            <a:xfrm rot="13370677">
              <a:off x="7675128" y="3068960"/>
              <a:ext cx="504056" cy="504056"/>
            </a:xfrm>
            <a:prstGeom prst="teardrop">
              <a:avLst/>
            </a:prstGeom>
            <a:solidFill>
              <a:schemeClr val="accent2"/>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31">
              <a:extLst>
                <a:ext uri="{FF2B5EF4-FFF2-40B4-BE49-F238E27FC236}">
                  <a16:creationId xmlns:a16="http://schemas.microsoft.com/office/drawing/2014/main" id="{74439311-0CD6-45B1-819B-D324E3F3287E}"/>
                </a:ext>
              </a:extLst>
            </p:cNvPr>
            <p:cNvSpPr/>
            <p:nvPr/>
          </p:nvSpPr>
          <p:spPr>
            <a:xfrm rot="2853091">
              <a:off x="4583464" y="3068960"/>
              <a:ext cx="504056" cy="504056"/>
            </a:xfrm>
            <a:prstGeom prst="teardrop">
              <a:avLst/>
            </a:prstGeom>
            <a:solidFill>
              <a:schemeClr val="accent2"/>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32">
              <a:extLst>
                <a:ext uri="{FF2B5EF4-FFF2-40B4-BE49-F238E27FC236}">
                  <a16:creationId xmlns:a16="http://schemas.microsoft.com/office/drawing/2014/main" id="{D0EFFF4A-6C80-4B0A-8722-A1D987CA1FA4}"/>
                </a:ext>
              </a:extLst>
            </p:cNvPr>
            <p:cNvSpPr/>
            <p:nvPr/>
          </p:nvSpPr>
          <p:spPr>
            <a:xfrm rot="11064687">
              <a:off x="7308304" y="2043092"/>
              <a:ext cx="504056" cy="504056"/>
            </a:xfrm>
            <a:prstGeom prst="teardrop">
              <a:avLst/>
            </a:prstGeom>
            <a:solidFill>
              <a:schemeClr val="accent1"/>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33">
              <a:extLst>
                <a:ext uri="{FF2B5EF4-FFF2-40B4-BE49-F238E27FC236}">
                  <a16:creationId xmlns:a16="http://schemas.microsoft.com/office/drawing/2014/main" id="{E2BA8F7A-BFF6-4EA6-937A-B83E6E78CE9B}"/>
                </a:ext>
              </a:extLst>
            </p:cNvPr>
            <p:cNvSpPr/>
            <p:nvPr/>
          </p:nvSpPr>
          <p:spPr>
            <a:xfrm>
              <a:off x="5059910" y="4221088"/>
              <a:ext cx="504056" cy="504056"/>
            </a:xfrm>
            <a:prstGeom prst="teardrop">
              <a:avLst/>
            </a:prstGeom>
            <a:solidFill>
              <a:schemeClr val="accent1"/>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2" name="Straight Connector 35">
              <a:extLst>
                <a:ext uri="{FF2B5EF4-FFF2-40B4-BE49-F238E27FC236}">
                  <a16:creationId xmlns:a16="http://schemas.microsoft.com/office/drawing/2014/main" id="{30591FA1-BFE9-4BAF-8167-510AFDD2E7A9}"/>
                </a:ext>
              </a:extLst>
            </p:cNvPr>
            <p:cNvCxnSpPr>
              <a:endCxn id="62" idx="1"/>
            </p:cNvCxnSpPr>
            <p:nvPr/>
          </p:nvCxnSpPr>
          <p:spPr>
            <a:xfrm>
              <a:off x="5516772" y="2419079"/>
              <a:ext cx="338798" cy="367277"/>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3" name="Straight Connector 39">
              <a:extLst>
                <a:ext uri="{FF2B5EF4-FFF2-40B4-BE49-F238E27FC236}">
                  <a16:creationId xmlns:a16="http://schemas.microsoft.com/office/drawing/2014/main" id="{EA92C96E-3211-43DC-9CD7-90C319A6E93B}"/>
                </a:ext>
              </a:extLst>
            </p:cNvPr>
            <p:cNvCxnSpPr>
              <a:endCxn id="62" idx="2"/>
            </p:cNvCxnSpPr>
            <p:nvPr/>
          </p:nvCxnSpPr>
          <p:spPr>
            <a:xfrm>
              <a:off x="5087520" y="3320988"/>
              <a:ext cx="546598"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4" name="Straight Connector 42">
              <a:extLst>
                <a:ext uri="{FF2B5EF4-FFF2-40B4-BE49-F238E27FC236}">
                  <a16:creationId xmlns:a16="http://schemas.microsoft.com/office/drawing/2014/main" id="{2D52BC16-9913-40CF-8EFD-B1C66065E647}"/>
                </a:ext>
              </a:extLst>
            </p:cNvPr>
            <p:cNvCxnSpPr>
              <a:cxnSpLocks/>
              <a:stCxn id="51" idx="7"/>
              <a:endCxn id="62" idx="3"/>
            </p:cNvCxnSpPr>
            <p:nvPr/>
          </p:nvCxnSpPr>
          <p:spPr>
            <a:xfrm flipV="1">
              <a:off x="5563966" y="3855620"/>
              <a:ext cx="291604" cy="365468"/>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5" name="Straight Connector 45">
              <a:extLst>
                <a:ext uri="{FF2B5EF4-FFF2-40B4-BE49-F238E27FC236}">
                  <a16:creationId xmlns:a16="http://schemas.microsoft.com/office/drawing/2014/main" id="{8B677E43-D241-4A4C-87F2-17934BB93656}"/>
                </a:ext>
              </a:extLst>
            </p:cNvPr>
            <p:cNvCxnSpPr>
              <a:endCxn id="62" idx="4"/>
            </p:cNvCxnSpPr>
            <p:nvPr/>
          </p:nvCxnSpPr>
          <p:spPr>
            <a:xfrm flipV="1">
              <a:off x="6390202" y="4077072"/>
              <a:ext cx="0" cy="53772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6" name="Straight Connector 51">
              <a:extLst>
                <a:ext uri="{FF2B5EF4-FFF2-40B4-BE49-F238E27FC236}">
                  <a16:creationId xmlns:a16="http://schemas.microsoft.com/office/drawing/2014/main" id="{4065FE4C-E229-4C17-B02B-B82B69F1B60D}"/>
                </a:ext>
              </a:extLst>
            </p:cNvPr>
            <p:cNvCxnSpPr>
              <a:endCxn id="62" idx="5"/>
            </p:cNvCxnSpPr>
            <p:nvPr/>
          </p:nvCxnSpPr>
          <p:spPr>
            <a:xfrm flipH="1" flipV="1">
              <a:off x="6924834" y="3855620"/>
              <a:ext cx="376534" cy="337811"/>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7" name="Straight Connector 54">
              <a:extLst>
                <a:ext uri="{FF2B5EF4-FFF2-40B4-BE49-F238E27FC236}">
                  <a16:creationId xmlns:a16="http://schemas.microsoft.com/office/drawing/2014/main" id="{535D25AF-4BA9-4975-9D85-FBCCD0850636}"/>
                </a:ext>
              </a:extLst>
            </p:cNvPr>
            <p:cNvCxnSpPr>
              <a:endCxn id="62" idx="6"/>
            </p:cNvCxnSpPr>
            <p:nvPr/>
          </p:nvCxnSpPr>
          <p:spPr>
            <a:xfrm flipH="1">
              <a:off x="7146286" y="3320988"/>
              <a:ext cx="528842"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D84D1499-864A-4A3E-BE66-75E612A0C392}"/>
                </a:ext>
              </a:extLst>
            </p:cNvPr>
            <p:cNvCxnSpPr>
              <a:endCxn id="62" idx="7"/>
            </p:cNvCxnSpPr>
            <p:nvPr/>
          </p:nvCxnSpPr>
          <p:spPr>
            <a:xfrm flipH="1">
              <a:off x="6924834" y="2473331"/>
              <a:ext cx="457287" cy="313025"/>
            </a:xfrm>
            <a:prstGeom prst="line">
              <a:avLst/>
            </a:prstGeom>
            <a:ln>
              <a:solidFill>
                <a:schemeClr val="bg1">
                  <a:alpha val="60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60">
              <a:extLst>
                <a:ext uri="{FF2B5EF4-FFF2-40B4-BE49-F238E27FC236}">
                  <a16:creationId xmlns:a16="http://schemas.microsoft.com/office/drawing/2014/main" id="{43BB4BB3-16AB-4511-89C2-0E2529315329}"/>
                </a:ext>
              </a:extLst>
            </p:cNvPr>
            <p:cNvCxnSpPr>
              <a:endCxn id="62" idx="0"/>
            </p:cNvCxnSpPr>
            <p:nvPr/>
          </p:nvCxnSpPr>
          <p:spPr>
            <a:xfrm>
              <a:off x="6390202" y="2043092"/>
              <a:ext cx="0" cy="521812"/>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60" name="Straight Connector 35">
              <a:extLst>
                <a:ext uri="{FF2B5EF4-FFF2-40B4-BE49-F238E27FC236}">
                  <a16:creationId xmlns:a16="http://schemas.microsoft.com/office/drawing/2014/main" id="{5E7E6DAF-F6F2-43F3-A8BB-C5ECC5C69EC5}"/>
                </a:ext>
              </a:extLst>
            </p:cNvPr>
            <p:cNvCxnSpPr>
              <a:cxnSpLocks/>
              <a:stCxn id="50" idx="7"/>
              <a:endCxn id="62" idx="7"/>
            </p:cNvCxnSpPr>
            <p:nvPr/>
          </p:nvCxnSpPr>
          <p:spPr>
            <a:xfrm flipH="1">
              <a:off x="6924834" y="2527017"/>
              <a:ext cx="364831" cy="259339"/>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grpSp>
      <p:sp>
        <p:nvSpPr>
          <p:cNvPr id="32" name="Rounded Rectangle 31"/>
          <p:cNvSpPr/>
          <p:nvPr/>
        </p:nvSpPr>
        <p:spPr>
          <a:xfrm>
            <a:off x="1853668" y="3406948"/>
            <a:ext cx="7551590" cy="543499"/>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17624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500"/>
                                        <p:tgtEl>
                                          <p:spTgt spid="4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barn(inVertical)">
                                      <p:cBhvr>
                                        <p:cTn id="10" dur="500"/>
                                        <p:tgtEl>
                                          <p:spTgt spid="24"/>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barn(inVertical)">
                                      <p:cBhvr>
                                        <p:cTn id="13" dur="500"/>
                                        <p:tgtEl>
                                          <p:spTgt spid="26"/>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barn(inVertical)">
                                      <p:cBhvr>
                                        <p:cTn id="16" dur="500"/>
                                        <p:tgtEl>
                                          <p:spTgt spid="28"/>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barn(inVertical)">
                                      <p:cBhvr>
                                        <p:cTn id="19" dur="500"/>
                                        <p:tgtEl>
                                          <p:spTgt spid="30"/>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barn(inVertical)">
                                      <p:cBhvr>
                                        <p:cTn id="22" dur="500"/>
                                        <p:tgtEl>
                                          <p:spTgt spid="31"/>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barn(inVertical)">
                                      <p:cBhvr>
                                        <p:cTn id="25" dur="500"/>
                                        <p:tgtEl>
                                          <p:spTgt spid="29"/>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barn(inVertical)">
                                      <p:cBhvr>
                                        <p:cTn id="28" dur="500"/>
                                        <p:tgtEl>
                                          <p:spTgt spid="27"/>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barn(inVertical)">
                                      <p:cBhvr>
                                        <p:cTn id="31" dur="500"/>
                                        <p:tgtEl>
                                          <p:spTgt spid="25"/>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32"/>
                                        </p:tgtEl>
                                        <p:attrNameLst>
                                          <p:attrName>style.visibility</p:attrName>
                                        </p:attrNameLst>
                                      </p:cBhvr>
                                      <p:to>
                                        <p:strVal val="visible"/>
                                      </p:to>
                                    </p:set>
                                    <p:animEffect transition="in" filter="barn(inVertical)">
                                      <p:cBhvr>
                                        <p:cTn id="36"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p:bldP spid="26" grpId="0" animBg="1"/>
      <p:bldP spid="27" grpId="0"/>
      <p:bldP spid="28" grpId="0" animBg="1"/>
      <p:bldP spid="29" grpId="0"/>
      <p:bldP spid="30" grpId="0" animBg="1"/>
      <p:bldP spid="31" grpId="0"/>
      <p:bldP spid="41" grpId="0"/>
      <p:bldP spid="3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765701" y="275082"/>
            <a:ext cx="9988358" cy="724247"/>
          </a:xfrm>
        </p:spPr>
        <p:txBody>
          <a:bodyPr/>
          <a:lstStyle/>
          <a:p>
            <a:r>
              <a:rPr lang="en-US" sz="3600" b="1" u="sng">
                <a:solidFill>
                  <a:schemeClr val="accent4">
                    <a:lumMod val="50000"/>
                  </a:schemeClr>
                </a:solidFill>
              </a:rPr>
              <a:t>LUYỆN TẬP</a:t>
            </a:r>
            <a:endParaRPr lang="en-US" sz="3600" b="1" u="sng" dirty="0">
              <a:solidFill>
                <a:schemeClr val="accent4">
                  <a:lumMod val="50000"/>
                </a:schemeClr>
              </a:solidFill>
            </a:endParaRPr>
          </a:p>
        </p:txBody>
      </p:sp>
      <p:sp>
        <p:nvSpPr>
          <p:cNvPr id="24" name="Oval 64">
            <a:extLst>
              <a:ext uri="{FF2B5EF4-FFF2-40B4-BE49-F238E27FC236}">
                <a16:creationId xmlns:a16="http://schemas.microsoft.com/office/drawing/2014/main" id="{C598D403-9D96-40FA-B9EB-186781B515BF}"/>
              </a:ext>
            </a:extLst>
          </p:cNvPr>
          <p:cNvSpPr/>
          <p:nvPr/>
        </p:nvSpPr>
        <p:spPr>
          <a:xfrm>
            <a:off x="929640" y="2280854"/>
            <a:ext cx="745186" cy="713532"/>
          </a:xfrm>
          <a:prstGeom prst="teardrop">
            <a:avLst/>
          </a:prstGeom>
          <a:solidFill>
            <a:schemeClr val="accent4"/>
          </a:solidFill>
          <a:ln w="12700">
            <a:noFill/>
          </a:ln>
          <a:effectLst>
            <a:glow rad="76200">
              <a:schemeClr val="bg1">
                <a:alpha val="13000"/>
              </a:schemeClr>
            </a:glow>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rPr>
              <a:t>A</a:t>
            </a:r>
            <a:endParaRPr lang="en-US" sz="2400" b="1" dirty="0">
              <a:solidFill>
                <a:schemeClr val="tx1"/>
              </a:solidFill>
            </a:endParaRPr>
          </a:p>
        </p:txBody>
      </p:sp>
      <p:sp>
        <p:nvSpPr>
          <p:cNvPr id="25" name="TextBox 24">
            <a:extLst>
              <a:ext uri="{FF2B5EF4-FFF2-40B4-BE49-F238E27FC236}">
                <a16:creationId xmlns:a16="http://schemas.microsoft.com/office/drawing/2014/main" id="{83EC5968-2E15-4C2A-B414-0BE87800EA8A}"/>
              </a:ext>
            </a:extLst>
          </p:cNvPr>
          <p:cNvSpPr txBox="1"/>
          <p:nvPr/>
        </p:nvSpPr>
        <p:spPr>
          <a:xfrm>
            <a:off x="1853669" y="2472767"/>
            <a:ext cx="9215238" cy="400110"/>
          </a:xfrm>
          <a:prstGeom prst="rect">
            <a:avLst/>
          </a:prstGeom>
          <a:noFill/>
        </p:spPr>
        <p:txBody>
          <a:bodyPr wrap="square" rtlCol="0">
            <a:spAutoFit/>
          </a:bodyPr>
          <a:lstStyle/>
          <a:p>
            <a:r>
              <a:rPr lang="vi-VN" sz="2000">
                <a:solidFill>
                  <a:srgbClr val="002060"/>
                </a:solidFill>
              </a:rPr>
              <a:t>Cấu trúc lặp có số lần lặp luôn được xác định trước.</a:t>
            </a:r>
            <a:endParaRPr lang="ko-KR" altLang="en-US" sz="2000" dirty="0">
              <a:solidFill>
                <a:srgbClr val="002060"/>
              </a:solidFill>
            </a:endParaRPr>
          </a:p>
        </p:txBody>
      </p:sp>
      <p:sp>
        <p:nvSpPr>
          <p:cNvPr id="26" name="Oval 70">
            <a:extLst>
              <a:ext uri="{FF2B5EF4-FFF2-40B4-BE49-F238E27FC236}">
                <a16:creationId xmlns:a16="http://schemas.microsoft.com/office/drawing/2014/main" id="{A1103F48-9FEE-4A30-B9BA-53547D7295C4}"/>
              </a:ext>
            </a:extLst>
          </p:cNvPr>
          <p:cNvSpPr/>
          <p:nvPr/>
        </p:nvSpPr>
        <p:spPr>
          <a:xfrm>
            <a:off x="929640" y="3347766"/>
            <a:ext cx="745290" cy="661866"/>
          </a:xfrm>
          <a:prstGeom prst="teardrop">
            <a:avLst/>
          </a:prstGeom>
          <a:solidFill>
            <a:schemeClr val="accent3"/>
          </a:solidFill>
          <a:ln w="12700">
            <a:noFill/>
          </a:ln>
          <a:effectLst>
            <a:glow rad="76200">
              <a:schemeClr val="bg1">
                <a:alpha val="13000"/>
              </a:schemeClr>
            </a:glow>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rPr>
              <a:t>B</a:t>
            </a:r>
            <a:endParaRPr lang="en-US" sz="2400" b="1" dirty="0">
              <a:solidFill>
                <a:schemeClr val="tx1"/>
              </a:solidFill>
            </a:endParaRPr>
          </a:p>
        </p:txBody>
      </p:sp>
      <p:sp>
        <p:nvSpPr>
          <p:cNvPr id="27" name="TextBox 26">
            <a:extLst>
              <a:ext uri="{FF2B5EF4-FFF2-40B4-BE49-F238E27FC236}">
                <a16:creationId xmlns:a16="http://schemas.microsoft.com/office/drawing/2014/main" id="{912B99FC-0D92-4D34-B50C-D114D3E4DC0A}"/>
              </a:ext>
            </a:extLst>
          </p:cNvPr>
          <p:cNvSpPr txBox="1"/>
          <p:nvPr/>
        </p:nvSpPr>
        <p:spPr>
          <a:xfrm>
            <a:off x="1853669" y="3478644"/>
            <a:ext cx="10338331" cy="400110"/>
          </a:xfrm>
          <a:prstGeom prst="rect">
            <a:avLst/>
          </a:prstGeom>
          <a:noFill/>
        </p:spPr>
        <p:txBody>
          <a:bodyPr wrap="square" rtlCol="0">
            <a:spAutoFit/>
          </a:bodyPr>
          <a:lstStyle/>
          <a:p>
            <a:r>
              <a:rPr lang="vi-VN" sz="2000">
                <a:solidFill>
                  <a:srgbClr val="002060"/>
                </a:solidFill>
              </a:rPr>
              <a:t>Cấu trúc lặp bao giờ cũng có điều kiện để vồng lặp kết thúc.</a:t>
            </a:r>
            <a:endParaRPr lang="ko-KR" altLang="en-US" sz="2000" b="1" dirty="0">
              <a:solidFill>
                <a:srgbClr val="002060"/>
              </a:solidFill>
            </a:endParaRPr>
          </a:p>
        </p:txBody>
      </p:sp>
      <p:sp>
        <p:nvSpPr>
          <p:cNvPr id="28" name="Oval 72">
            <a:extLst>
              <a:ext uri="{FF2B5EF4-FFF2-40B4-BE49-F238E27FC236}">
                <a16:creationId xmlns:a16="http://schemas.microsoft.com/office/drawing/2014/main" id="{986B53E2-1AF7-46B4-986C-F0A56B253CD5}"/>
              </a:ext>
            </a:extLst>
          </p:cNvPr>
          <p:cNvSpPr/>
          <p:nvPr/>
        </p:nvSpPr>
        <p:spPr>
          <a:xfrm>
            <a:off x="929640" y="4354526"/>
            <a:ext cx="745394" cy="714645"/>
          </a:xfrm>
          <a:prstGeom prst="teardrop">
            <a:avLst/>
          </a:prstGeom>
          <a:solidFill>
            <a:schemeClr val="accent2"/>
          </a:solidFill>
          <a:ln w="12700">
            <a:noFill/>
          </a:ln>
          <a:effectLst>
            <a:glow rad="76200">
              <a:schemeClr val="bg1">
                <a:alpha val="13000"/>
              </a:schemeClr>
            </a:glow>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rPr>
              <a:t>C</a:t>
            </a:r>
            <a:endParaRPr lang="en-US" sz="2400" b="1" dirty="0">
              <a:solidFill>
                <a:schemeClr val="tx1"/>
              </a:solidFill>
            </a:endParaRPr>
          </a:p>
        </p:txBody>
      </p:sp>
      <p:sp>
        <p:nvSpPr>
          <p:cNvPr id="29" name="TextBox 28">
            <a:extLst>
              <a:ext uri="{FF2B5EF4-FFF2-40B4-BE49-F238E27FC236}">
                <a16:creationId xmlns:a16="http://schemas.microsoft.com/office/drawing/2014/main" id="{98EC31EC-FA9D-4301-A74E-0EAEF2CF6A65}"/>
              </a:ext>
            </a:extLst>
          </p:cNvPr>
          <p:cNvSpPr txBox="1"/>
          <p:nvPr/>
        </p:nvSpPr>
        <p:spPr>
          <a:xfrm>
            <a:off x="1853669" y="4232518"/>
            <a:ext cx="8426865" cy="958660"/>
          </a:xfrm>
          <a:prstGeom prst="rect">
            <a:avLst/>
          </a:prstGeom>
          <a:noFill/>
        </p:spPr>
        <p:txBody>
          <a:bodyPr wrap="square" rtlCol="0">
            <a:spAutoFit/>
          </a:bodyPr>
          <a:lstStyle/>
          <a:p>
            <a:pPr>
              <a:lnSpc>
                <a:spcPct val="150000"/>
              </a:lnSpc>
            </a:pPr>
            <a:r>
              <a:rPr lang="vi-VN" sz="2000">
                <a:solidFill>
                  <a:srgbClr val="002060"/>
                </a:solidFill>
              </a:rPr>
              <a:t>Cấu trúc lặp có hai loại là lặp với số lần biết trước và lặp với số lần không biết trước.</a:t>
            </a:r>
            <a:endParaRPr lang="ko-KR" altLang="en-US" sz="2000" dirty="0">
              <a:solidFill>
                <a:srgbClr val="002060"/>
              </a:solidFill>
            </a:endParaRPr>
          </a:p>
        </p:txBody>
      </p:sp>
      <p:sp>
        <p:nvSpPr>
          <p:cNvPr id="30" name="Oval 74">
            <a:extLst>
              <a:ext uri="{FF2B5EF4-FFF2-40B4-BE49-F238E27FC236}">
                <a16:creationId xmlns:a16="http://schemas.microsoft.com/office/drawing/2014/main" id="{FC4FE9B3-D421-49F4-AC22-63939EEA5983}"/>
              </a:ext>
            </a:extLst>
          </p:cNvPr>
          <p:cNvSpPr/>
          <p:nvPr/>
        </p:nvSpPr>
        <p:spPr>
          <a:xfrm>
            <a:off x="929640" y="5361288"/>
            <a:ext cx="745186" cy="750558"/>
          </a:xfrm>
          <a:prstGeom prst="teardrop">
            <a:avLst/>
          </a:prstGeom>
          <a:solidFill>
            <a:schemeClr val="accent1"/>
          </a:solidFill>
          <a:ln w="12700">
            <a:noFill/>
          </a:ln>
          <a:effectLst>
            <a:glow rad="76200">
              <a:schemeClr val="bg1">
                <a:alpha val="13000"/>
              </a:schemeClr>
            </a:glow>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rPr>
              <a:t>D</a:t>
            </a:r>
            <a:endParaRPr lang="en-US" sz="2400" b="1" dirty="0">
              <a:solidFill>
                <a:schemeClr val="tx1"/>
              </a:solidFill>
            </a:endParaRPr>
          </a:p>
        </p:txBody>
      </p:sp>
      <p:sp>
        <p:nvSpPr>
          <p:cNvPr id="31" name="TextBox 30">
            <a:extLst>
              <a:ext uri="{FF2B5EF4-FFF2-40B4-BE49-F238E27FC236}">
                <a16:creationId xmlns:a16="http://schemas.microsoft.com/office/drawing/2014/main" id="{F9096C41-827F-45A1-8B47-DF8DD2D81F2F}"/>
              </a:ext>
            </a:extLst>
          </p:cNvPr>
          <p:cNvSpPr txBox="1"/>
          <p:nvPr/>
        </p:nvSpPr>
        <p:spPr>
          <a:xfrm>
            <a:off x="1853669" y="5405125"/>
            <a:ext cx="9833434" cy="496996"/>
          </a:xfrm>
          <a:prstGeom prst="rect">
            <a:avLst/>
          </a:prstGeom>
          <a:noFill/>
        </p:spPr>
        <p:txBody>
          <a:bodyPr wrap="square" rtlCol="0">
            <a:spAutoFit/>
          </a:bodyPr>
          <a:lstStyle/>
          <a:p>
            <a:pPr>
              <a:lnSpc>
                <a:spcPct val="150000"/>
              </a:lnSpc>
            </a:pPr>
            <a:r>
              <a:rPr lang="vi-VN" sz="2000">
                <a:solidFill>
                  <a:srgbClr val="002060"/>
                </a:solidFill>
              </a:rPr>
              <a:t>Cấu trúc lặp có loại kiểm tra điều kiện trước và loại kiểm tra điều kiện sau</a:t>
            </a:r>
            <a:endParaRPr lang="ko-KR" altLang="en-US" sz="2000" b="1" dirty="0">
              <a:solidFill>
                <a:srgbClr val="002060"/>
              </a:solidFill>
            </a:endParaRPr>
          </a:p>
        </p:txBody>
      </p:sp>
      <p:sp>
        <p:nvSpPr>
          <p:cNvPr id="33" name="Parallelogram 15">
            <a:extLst>
              <a:ext uri="{FF2B5EF4-FFF2-40B4-BE49-F238E27FC236}">
                <a16:creationId xmlns:a16="http://schemas.microsoft.com/office/drawing/2014/main" id="{9F2DD983-58B7-459F-A1C1-D31E4C44975E}"/>
              </a:ext>
            </a:extLst>
          </p:cNvPr>
          <p:cNvSpPr/>
          <p:nvPr/>
        </p:nvSpPr>
        <p:spPr>
          <a:xfrm flipH="1">
            <a:off x="8328893" y="4122803"/>
            <a:ext cx="161019" cy="161019"/>
          </a:xfrm>
          <a:custGeom>
            <a:avLst/>
            <a:gdLst/>
            <a:ahLst/>
            <a:cxnLst/>
            <a:rect l="l" t="t" r="r" b="b"/>
            <a:pathLst>
              <a:path w="3242753" h="3227814">
                <a:moveTo>
                  <a:pt x="1621376" y="1043635"/>
                </a:moveTo>
                <a:cubicBezTo>
                  <a:pt x="1557188" y="1043635"/>
                  <a:pt x="1505154" y="1095669"/>
                  <a:pt x="1505154" y="1159857"/>
                </a:cubicBezTo>
                <a:lnTo>
                  <a:pt x="1505154" y="1625483"/>
                </a:lnTo>
                <a:lnTo>
                  <a:pt x="1033577" y="1625483"/>
                </a:lnTo>
                <a:cubicBezTo>
                  <a:pt x="969389" y="1625483"/>
                  <a:pt x="917355" y="1677517"/>
                  <a:pt x="917355" y="1741705"/>
                </a:cubicBezTo>
                <a:cubicBezTo>
                  <a:pt x="917355" y="1805893"/>
                  <a:pt x="969389" y="1857927"/>
                  <a:pt x="1033577" y="1857927"/>
                </a:cubicBezTo>
                <a:lnTo>
                  <a:pt x="1614688" y="1857927"/>
                </a:lnTo>
                <a:lnTo>
                  <a:pt x="1619859" y="1856884"/>
                </a:lnTo>
                <a:cubicBezTo>
                  <a:pt x="1620361" y="1857187"/>
                  <a:pt x="1620868" y="1857190"/>
                  <a:pt x="1621376" y="1857190"/>
                </a:cubicBezTo>
                <a:cubicBezTo>
                  <a:pt x="1685564" y="1857190"/>
                  <a:pt x="1737598" y="1805156"/>
                  <a:pt x="1737598" y="1740968"/>
                </a:cubicBezTo>
                <a:lnTo>
                  <a:pt x="1737598" y="1159857"/>
                </a:lnTo>
                <a:cubicBezTo>
                  <a:pt x="1737598" y="1095669"/>
                  <a:pt x="1685564" y="1043635"/>
                  <a:pt x="1621376" y="1043635"/>
                </a:cubicBezTo>
                <a:close/>
                <a:moveTo>
                  <a:pt x="1621376" y="628818"/>
                </a:moveTo>
                <a:cubicBezTo>
                  <a:pt x="2206882" y="628818"/>
                  <a:pt x="2681529" y="1103464"/>
                  <a:pt x="2681529" y="1688970"/>
                </a:cubicBezTo>
                <a:cubicBezTo>
                  <a:pt x="2681529" y="2274476"/>
                  <a:pt x="2206882" y="2749122"/>
                  <a:pt x="1621376" y="2749122"/>
                </a:cubicBezTo>
                <a:cubicBezTo>
                  <a:pt x="1035870" y="2749122"/>
                  <a:pt x="561223" y="2274476"/>
                  <a:pt x="561223" y="1688970"/>
                </a:cubicBezTo>
                <a:cubicBezTo>
                  <a:pt x="561223" y="1103464"/>
                  <a:pt x="1035870" y="628818"/>
                  <a:pt x="1621376" y="628818"/>
                </a:cubicBezTo>
                <a:close/>
                <a:moveTo>
                  <a:pt x="1621376" y="424596"/>
                </a:moveTo>
                <a:cubicBezTo>
                  <a:pt x="923081" y="424596"/>
                  <a:pt x="357001" y="990676"/>
                  <a:pt x="357001" y="1688970"/>
                </a:cubicBezTo>
                <a:cubicBezTo>
                  <a:pt x="357001" y="2128645"/>
                  <a:pt x="581423" y="2515905"/>
                  <a:pt x="922189" y="2742109"/>
                </a:cubicBezTo>
                <a:lnTo>
                  <a:pt x="652992" y="3227814"/>
                </a:lnTo>
                <a:lnTo>
                  <a:pt x="911997" y="3227814"/>
                </a:lnTo>
                <a:lnTo>
                  <a:pt x="1121304" y="2850168"/>
                </a:lnTo>
                <a:cubicBezTo>
                  <a:pt x="1274563" y="2916691"/>
                  <a:pt x="1443689" y="2953344"/>
                  <a:pt x="1621376" y="2953344"/>
                </a:cubicBezTo>
                <a:cubicBezTo>
                  <a:pt x="1799063" y="2953344"/>
                  <a:pt x="1968189" y="2916691"/>
                  <a:pt x="2121449" y="2850168"/>
                </a:cubicBezTo>
                <a:lnTo>
                  <a:pt x="2330755" y="3227814"/>
                </a:lnTo>
                <a:lnTo>
                  <a:pt x="2589760" y="3227814"/>
                </a:lnTo>
                <a:lnTo>
                  <a:pt x="2320563" y="2742109"/>
                </a:lnTo>
                <a:cubicBezTo>
                  <a:pt x="2661329" y="2515905"/>
                  <a:pt x="2885751" y="2128645"/>
                  <a:pt x="2885751" y="1688970"/>
                </a:cubicBezTo>
                <a:cubicBezTo>
                  <a:pt x="2885751" y="990676"/>
                  <a:pt x="2319671" y="424596"/>
                  <a:pt x="1621376" y="424596"/>
                </a:cubicBezTo>
                <a:close/>
                <a:moveTo>
                  <a:pt x="2599800" y="123238"/>
                </a:moveTo>
                <a:cubicBezTo>
                  <a:pt x="2434609" y="120698"/>
                  <a:pt x="2268460" y="180476"/>
                  <a:pt x="2139563" y="303161"/>
                </a:cubicBezTo>
                <a:lnTo>
                  <a:pt x="3057258" y="1232053"/>
                </a:lnTo>
                <a:cubicBezTo>
                  <a:pt x="3305736" y="977255"/>
                  <a:pt x="3304415" y="570405"/>
                  <a:pt x="3054287" y="317226"/>
                </a:cubicBezTo>
                <a:cubicBezTo>
                  <a:pt x="2929224" y="190636"/>
                  <a:pt x="2764991" y="125778"/>
                  <a:pt x="2599800" y="123238"/>
                </a:cubicBezTo>
                <a:close/>
                <a:moveTo>
                  <a:pt x="642953" y="123238"/>
                </a:moveTo>
                <a:cubicBezTo>
                  <a:pt x="477762" y="125778"/>
                  <a:pt x="313529" y="190636"/>
                  <a:pt x="188466" y="317226"/>
                </a:cubicBezTo>
                <a:cubicBezTo>
                  <a:pt x="-61662" y="570405"/>
                  <a:pt x="-62983" y="977255"/>
                  <a:pt x="185495" y="1232053"/>
                </a:cubicBezTo>
                <a:lnTo>
                  <a:pt x="1103190" y="303161"/>
                </a:lnTo>
                <a:cubicBezTo>
                  <a:pt x="974294" y="180476"/>
                  <a:pt x="808144" y="120698"/>
                  <a:pt x="642953" y="123238"/>
                </a:cubicBezTo>
                <a:close/>
                <a:moveTo>
                  <a:pt x="1722692" y="0"/>
                </a:moveTo>
                <a:lnTo>
                  <a:pt x="1520061" y="0"/>
                </a:lnTo>
                <a:cubicBezTo>
                  <a:pt x="1440152" y="0"/>
                  <a:pt x="1375373" y="64779"/>
                  <a:pt x="1375373" y="144688"/>
                </a:cubicBezTo>
                <a:lnTo>
                  <a:pt x="1375373" y="289376"/>
                </a:lnTo>
                <a:lnTo>
                  <a:pt x="1867380" y="289376"/>
                </a:lnTo>
                <a:lnTo>
                  <a:pt x="1867380" y="144688"/>
                </a:lnTo>
                <a:cubicBezTo>
                  <a:pt x="1867380" y="64779"/>
                  <a:pt x="1802601" y="0"/>
                  <a:pt x="1722692"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4" name="Rounded Rectangle 10">
            <a:extLst>
              <a:ext uri="{FF2B5EF4-FFF2-40B4-BE49-F238E27FC236}">
                <a16:creationId xmlns:a16="http://schemas.microsoft.com/office/drawing/2014/main" id="{582845E6-E870-435A-A35E-3877E7E8EF54}"/>
              </a:ext>
            </a:extLst>
          </p:cNvPr>
          <p:cNvSpPr/>
          <p:nvPr/>
        </p:nvSpPr>
        <p:spPr>
          <a:xfrm>
            <a:off x="12039743" y="4103614"/>
            <a:ext cx="114419" cy="151421"/>
          </a:xfrm>
          <a:custGeom>
            <a:avLst/>
            <a:gdLst/>
            <a:ahLst/>
            <a:cxnLst/>
            <a:rect l="l" t="t" r="r" b="b"/>
            <a:pathLst>
              <a:path w="2448272" h="3240000">
                <a:moveTo>
                  <a:pt x="1358676" y="2676152"/>
                </a:moveTo>
                <a:cubicBezTo>
                  <a:pt x="1327753" y="2676152"/>
                  <a:pt x="1302685" y="2701220"/>
                  <a:pt x="1302685" y="2732143"/>
                </a:cubicBezTo>
                <a:lnTo>
                  <a:pt x="1302685" y="2956101"/>
                </a:lnTo>
                <a:cubicBezTo>
                  <a:pt x="1302685" y="2987024"/>
                  <a:pt x="1327753" y="3012092"/>
                  <a:pt x="1358676" y="3012092"/>
                </a:cubicBezTo>
                <a:lnTo>
                  <a:pt x="1582634" y="3012092"/>
                </a:lnTo>
                <a:cubicBezTo>
                  <a:pt x="1613557" y="3012092"/>
                  <a:pt x="1638625" y="2987024"/>
                  <a:pt x="1638625" y="2956101"/>
                </a:cubicBezTo>
                <a:lnTo>
                  <a:pt x="1638625" y="2732143"/>
                </a:lnTo>
                <a:cubicBezTo>
                  <a:pt x="1638625" y="2701220"/>
                  <a:pt x="1613557" y="2676152"/>
                  <a:pt x="1582634" y="2676152"/>
                </a:cubicBezTo>
                <a:close/>
                <a:moveTo>
                  <a:pt x="837062" y="2676152"/>
                </a:moveTo>
                <a:cubicBezTo>
                  <a:pt x="806139" y="2676152"/>
                  <a:pt x="781071" y="2701220"/>
                  <a:pt x="781071" y="2732143"/>
                </a:cubicBezTo>
                <a:lnTo>
                  <a:pt x="781071" y="2956101"/>
                </a:lnTo>
                <a:cubicBezTo>
                  <a:pt x="781071" y="2987024"/>
                  <a:pt x="806139" y="3012092"/>
                  <a:pt x="837062" y="3012092"/>
                </a:cubicBezTo>
                <a:lnTo>
                  <a:pt x="1061020" y="3012092"/>
                </a:lnTo>
                <a:cubicBezTo>
                  <a:pt x="1091943" y="3012092"/>
                  <a:pt x="1117011" y="2987024"/>
                  <a:pt x="1117011" y="2956101"/>
                </a:cubicBezTo>
                <a:lnTo>
                  <a:pt x="1117011" y="2732143"/>
                </a:lnTo>
                <a:cubicBezTo>
                  <a:pt x="1117011" y="2701220"/>
                  <a:pt x="1091943" y="2676152"/>
                  <a:pt x="1061020" y="2676152"/>
                </a:cubicBezTo>
                <a:close/>
                <a:moveTo>
                  <a:pt x="315448" y="2676152"/>
                </a:moveTo>
                <a:cubicBezTo>
                  <a:pt x="284525" y="2676152"/>
                  <a:pt x="259457" y="2701220"/>
                  <a:pt x="259457" y="2732143"/>
                </a:cubicBezTo>
                <a:lnTo>
                  <a:pt x="259457" y="2956101"/>
                </a:lnTo>
                <a:cubicBezTo>
                  <a:pt x="259457" y="2987024"/>
                  <a:pt x="284525" y="3012092"/>
                  <a:pt x="315448" y="3012092"/>
                </a:cubicBezTo>
                <a:lnTo>
                  <a:pt x="539406" y="3012092"/>
                </a:lnTo>
                <a:cubicBezTo>
                  <a:pt x="570329" y="3012092"/>
                  <a:pt x="595397" y="2987024"/>
                  <a:pt x="595397" y="2956101"/>
                </a:cubicBezTo>
                <a:lnTo>
                  <a:pt x="595397" y="2732143"/>
                </a:lnTo>
                <a:cubicBezTo>
                  <a:pt x="595397" y="2701220"/>
                  <a:pt x="570329" y="2676152"/>
                  <a:pt x="539406" y="2676152"/>
                </a:cubicBezTo>
                <a:close/>
                <a:moveTo>
                  <a:pt x="1880291" y="2179832"/>
                </a:moveTo>
                <a:cubicBezTo>
                  <a:pt x="1849368" y="2179832"/>
                  <a:pt x="1824300" y="2204900"/>
                  <a:pt x="1824300" y="2235823"/>
                </a:cubicBezTo>
                <a:lnTo>
                  <a:pt x="1824300" y="2956101"/>
                </a:lnTo>
                <a:cubicBezTo>
                  <a:pt x="1824300" y="2987024"/>
                  <a:pt x="1849368" y="3012092"/>
                  <a:pt x="1880291" y="3012092"/>
                </a:cubicBezTo>
                <a:lnTo>
                  <a:pt x="2104249" y="3012092"/>
                </a:lnTo>
                <a:cubicBezTo>
                  <a:pt x="2135172" y="3012092"/>
                  <a:pt x="2160240" y="2987024"/>
                  <a:pt x="2160240" y="2956101"/>
                </a:cubicBezTo>
                <a:lnTo>
                  <a:pt x="2160240" y="2235823"/>
                </a:lnTo>
                <a:cubicBezTo>
                  <a:pt x="2160240" y="2204900"/>
                  <a:pt x="2135172" y="2179832"/>
                  <a:pt x="2104249" y="2179832"/>
                </a:cubicBezTo>
                <a:close/>
                <a:moveTo>
                  <a:pt x="1358676" y="2179832"/>
                </a:moveTo>
                <a:cubicBezTo>
                  <a:pt x="1327753" y="2179832"/>
                  <a:pt x="1302685" y="2204900"/>
                  <a:pt x="1302685" y="2235823"/>
                </a:cubicBezTo>
                <a:lnTo>
                  <a:pt x="1302685" y="2459781"/>
                </a:lnTo>
                <a:cubicBezTo>
                  <a:pt x="1302685" y="2490704"/>
                  <a:pt x="1327753" y="2515772"/>
                  <a:pt x="1358676" y="2515772"/>
                </a:cubicBezTo>
                <a:lnTo>
                  <a:pt x="1582634" y="2515772"/>
                </a:lnTo>
                <a:cubicBezTo>
                  <a:pt x="1613557" y="2515772"/>
                  <a:pt x="1638625" y="2490704"/>
                  <a:pt x="1638625" y="2459781"/>
                </a:cubicBezTo>
                <a:lnTo>
                  <a:pt x="1638625" y="2235823"/>
                </a:lnTo>
                <a:cubicBezTo>
                  <a:pt x="1638625" y="2204900"/>
                  <a:pt x="1613557" y="2179832"/>
                  <a:pt x="1582634" y="2179832"/>
                </a:cubicBezTo>
                <a:close/>
                <a:moveTo>
                  <a:pt x="837062" y="2179832"/>
                </a:moveTo>
                <a:cubicBezTo>
                  <a:pt x="806139" y="2179832"/>
                  <a:pt x="781071" y="2204900"/>
                  <a:pt x="781071" y="2235823"/>
                </a:cubicBezTo>
                <a:lnTo>
                  <a:pt x="781071" y="2459781"/>
                </a:lnTo>
                <a:cubicBezTo>
                  <a:pt x="781071" y="2490704"/>
                  <a:pt x="806139" y="2515772"/>
                  <a:pt x="837062" y="2515772"/>
                </a:cubicBezTo>
                <a:lnTo>
                  <a:pt x="1061020" y="2515772"/>
                </a:lnTo>
                <a:cubicBezTo>
                  <a:pt x="1091943" y="2515772"/>
                  <a:pt x="1117011" y="2490704"/>
                  <a:pt x="1117011" y="2459781"/>
                </a:cubicBezTo>
                <a:lnTo>
                  <a:pt x="1117011" y="2235823"/>
                </a:lnTo>
                <a:cubicBezTo>
                  <a:pt x="1117011" y="2204900"/>
                  <a:pt x="1091943" y="2179832"/>
                  <a:pt x="1061020" y="2179832"/>
                </a:cubicBezTo>
                <a:close/>
                <a:moveTo>
                  <a:pt x="315448" y="2179832"/>
                </a:moveTo>
                <a:cubicBezTo>
                  <a:pt x="284525" y="2179832"/>
                  <a:pt x="259457" y="2204900"/>
                  <a:pt x="259457" y="2235823"/>
                </a:cubicBezTo>
                <a:lnTo>
                  <a:pt x="259457" y="2459781"/>
                </a:lnTo>
                <a:cubicBezTo>
                  <a:pt x="259457" y="2490704"/>
                  <a:pt x="284525" y="2515772"/>
                  <a:pt x="315448" y="2515772"/>
                </a:cubicBezTo>
                <a:lnTo>
                  <a:pt x="539406" y="2515772"/>
                </a:lnTo>
                <a:cubicBezTo>
                  <a:pt x="570329" y="2515772"/>
                  <a:pt x="595397" y="2490704"/>
                  <a:pt x="595397" y="2459781"/>
                </a:cubicBezTo>
                <a:lnTo>
                  <a:pt x="595397" y="2235823"/>
                </a:lnTo>
                <a:cubicBezTo>
                  <a:pt x="595397" y="2204900"/>
                  <a:pt x="570329" y="2179832"/>
                  <a:pt x="539406" y="2179832"/>
                </a:cubicBezTo>
                <a:close/>
                <a:moveTo>
                  <a:pt x="1880291" y="1683512"/>
                </a:moveTo>
                <a:cubicBezTo>
                  <a:pt x="1849368" y="1683512"/>
                  <a:pt x="1824300" y="1708580"/>
                  <a:pt x="1824300" y="1739503"/>
                </a:cubicBezTo>
                <a:lnTo>
                  <a:pt x="1824300" y="1963461"/>
                </a:lnTo>
                <a:cubicBezTo>
                  <a:pt x="1824300" y="1994384"/>
                  <a:pt x="1849368" y="2019452"/>
                  <a:pt x="1880291" y="2019452"/>
                </a:cubicBezTo>
                <a:lnTo>
                  <a:pt x="2104249" y="2019452"/>
                </a:lnTo>
                <a:cubicBezTo>
                  <a:pt x="2135172" y="2019452"/>
                  <a:pt x="2160240" y="1994384"/>
                  <a:pt x="2160240" y="1963461"/>
                </a:cubicBezTo>
                <a:lnTo>
                  <a:pt x="2160240" y="1739503"/>
                </a:lnTo>
                <a:cubicBezTo>
                  <a:pt x="2160240" y="1708580"/>
                  <a:pt x="2135172" y="1683512"/>
                  <a:pt x="2104249" y="1683512"/>
                </a:cubicBezTo>
                <a:close/>
                <a:moveTo>
                  <a:pt x="1358676" y="1683512"/>
                </a:moveTo>
                <a:cubicBezTo>
                  <a:pt x="1327753" y="1683512"/>
                  <a:pt x="1302685" y="1708580"/>
                  <a:pt x="1302685" y="1739503"/>
                </a:cubicBezTo>
                <a:lnTo>
                  <a:pt x="1302685" y="1963461"/>
                </a:lnTo>
                <a:cubicBezTo>
                  <a:pt x="1302685" y="1994384"/>
                  <a:pt x="1327753" y="2019452"/>
                  <a:pt x="1358676" y="2019452"/>
                </a:cubicBezTo>
                <a:lnTo>
                  <a:pt x="1582634" y="2019452"/>
                </a:lnTo>
                <a:cubicBezTo>
                  <a:pt x="1613557" y="2019452"/>
                  <a:pt x="1638625" y="1994384"/>
                  <a:pt x="1638625" y="1963461"/>
                </a:cubicBezTo>
                <a:lnTo>
                  <a:pt x="1638625" y="1739503"/>
                </a:lnTo>
                <a:cubicBezTo>
                  <a:pt x="1638625" y="1708580"/>
                  <a:pt x="1613557" y="1683512"/>
                  <a:pt x="1582634" y="1683512"/>
                </a:cubicBezTo>
                <a:close/>
                <a:moveTo>
                  <a:pt x="837062" y="1683512"/>
                </a:moveTo>
                <a:cubicBezTo>
                  <a:pt x="806139" y="1683512"/>
                  <a:pt x="781071" y="1708580"/>
                  <a:pt x="781071" y="1739503"/>
                </a:cubicBezTo>
                <a:lnTo>
                  <a:pt x="781071" y="1963461"/>
                </a:lnTo>
                <a:cubicBezTo>
                  <a:pt x="781071" y="1994384"/>
                  <a:pt x="806139" y="2019452"/>
                  <a:pt x="837062" y="2019452"/>
                </a:cubicBezTo>
                <a:lnTo>
                  <a:pt x="1061020" y="2019452"/>
                </a:lnTo>
                <a:cubicBezTo>
                  <a:pt x="1091943" y="2019452"/>
                  <a:pt x="1117011" y="1994384"/>
                  <a:pt x="1117011" y="1963461"/>
                </a:cubicBezTo>
                <a:lnTo>
                  <a:pt x="1117011" y="1739503"/>
                </a:lnTo>
                <a:cubicBezTo>
                  <a:pt x="1117011" y="1708580"/>
                  <a:pt x="1091943" y="1683512"/>
                  <a:pt x="1061020" y="1683512"/>
                </a:cubicBezTo>
                <a:close/>
                <a:moveTo>
                  <a:pt x="315448" y="1683512"/>
                </a:moveTo>
                <a:cubicBezTo>
                  <a:pt x="284525" y="1683512"/>
                  <a:pt x="259457" y="1708580"/>
                  <a:pt x="259457" y="1739503"/>
                </a:cubicBezTo>
                <a:lnTo>
                  <a:pt x="259457" y="1963461"/>
                </a:lnTo>
                <a:cubicBezTo>
                  <a:pt x="259457" y="1994384"/>
                  <a:pt x="284525" y="2019452"/>
                  <a:pt x="315448" y="2019452"/>
                </a:cubicBezTo>
                <a:lnTo>
                  <a:pt x="539406" y="2019452"/>
                </a:lnTo>
                <a:cubicBezTo>
                  <a:pt x="570329" y="2019452"/>
                  <a:pt x="595397" y="1994384"/>
                  <a:pt x="595397" y="1963461"/>
                </a:cubicBezTo>
                <a:lnTo>
                  <a:pt x="595397" y="1739503"/>
                </a:lnTo>
                <a:cubicBezTo>
                  <a:pt x="595397" y="1708580"/>
                  <a:pt x="570329" y="1683512"/>
                  <a:pt x="539406" y="1683512"/>
                </a:cubicBezTo>
                <a:close/>
                <a:moveTo>
                  <a:pt x="1880291" y="1187192"/>
                </a:moveTo>
                <a:cubicBezTo>
                  <a:pt x="1849368" y="1187192"/>
                  <a:pt x="1824300" y="1212260"/>
                  <a:pt x="1824300" y="1243183"/>
                </a:cubicBezTo>
                <a:lnTo>
                  <a:pt x="1824300" y="1467141"/>
                </a:lnTo>
                <a:cubicBezTo>
                  <a:pt x="1824300" y="1498064"/>
                  <a:pt x="1849368" y="1523132"/>
                  <a:pt x="1880291" y="1523132"/>
                </a:cubicBezTo>
                <a:lnTo>
                  <a:pt x="2104249" y="1523132"/>
                </a:lnTo>
                <a:cubicBezTo>
                  <a:pt x="2135172" y="1523132"/>
                  <a:pt x="2160240" y="1498064"/>
                  <a:pt x="2160240" y="1467141"/>
                </a:cubicBezTo>
                <a:lnTo>
                  <a:pt x="2160240" y="1243183"/>
                </a:lnTo>
                <a:cubicBezTo>
                  <a:pt x="2160240" y="1212260"/>
                  <a:pt x="2135172" y="1187192"/>
                  <a:pt x="2104249" y="1187192"/>
                </a:cubicBezTo>
                <a:close/>
                <a:moveTo>
                  <a:pt x="1358676" y="1187192"/>
                </a:moveTo>
                <a:cubicBezTo>
                  <a:pt x="1327753" y="1187192"/>
                  <a:pt x="1302685" y="1212260"/>
                  <a:pt x="1302685" y="1243183"/>
                </a:cubicBezTo>
                <a:lnTo>
                  <a:pt x="1302685" y="1467141"/>
                </a:lnTo>
                <a:cubicBezTo>
                  <a:pt x="1302685" y="1498064"/>
                  <a:pt x="1327753" y="1523132"/>
                  <a:pt x="1358676" y="1523132"/>
                </a:cubicBezTo>
                <a:lnTo>
                  <a:pt x="1582634" y="1523132"/>
                </a:lnTo>
                <a:cubicBezTo>
                  <a:pt x="1613557" y="1523132"/>
                  <a:pt x="1638625" y="1498064"/>
                  <a:pt x="1638625" y="1467141"/>
                </a:cubicBezTo>
                <a:lnTo>
                  <a:pt x="1638625" y="1243183"/>
                </a:lnTo>
                <a:cubicBezTo>
                  <a:pt x="1638625" y="1212260"/>
                  <a:pt x="1613557" y="1187192"/>
                  <a:pt x="1582634" y="1187192"/>
                </a:cubicBezTo>
                <a:close/>
                <a:moveTo>
                  <a:pt x="837062" y="1187192"/>
                </a:moveTo>
                <a:cubicBezTo>
                  <a:pt x="806139" y="1187192"/>
                  <a:pt x="781071" y="1212260"/>
                  <a:pt x="781071" y="1243183"/>
                </a:cubicBezTo>
                <a:lnTo>
                  <a:pt x="781071" y="1467141"/>
                </a:lnTo>
                <a:cubicBezTo>
                  <a:pt x="781071" y="1498064"/>
                  <a:pt x="806139" y="1523132"/>
                  <a:pt x="837062" y="1523132"/>
                </a:cubicBezTo>
                <a:lnTo>
                  <a:pt x="1061020" y="1523132"/>
                </a:lnTo>
                <a:cubicBezTo>
                  <a:pt x="1091943" y="1523132"/>
                  <a:pt x="1117011" y="1498064"/>
                  <a:pt x="1117011" y="1467141"/>
                </a:cubicBezTo>
                <a:lnTo>
                  <a:pt x="1117011" y="1243183"/>
                </a:lnTo>
                <a:cubicBezTo>
                  <a:pt x="1117011" y="1212260"/>
                  <a:pt x="1091943" y="1187192"/>
                  <a:pt x="1061020" y="1187192"/>
                </a:cubicBezTo>
                <a:close/>
                <a:moveTo>
                  <a:pt x="315448" y="1187192"/>
                </a:moveTo>
                <a:cubicBezTo>
                  <a:pt x="284525" y="1187192"/>
                  <a:pt x="259457" y="1212260"/>
                  <a:pt x="259457" y="1243183"/>
                </a:cubicBezTo>
                <a:lnTo>
                  <a:pt x="259457" y="1467141"/>
                </a:lnTo>
                <a:cubicBezTo>
                  <a:pt x="259457" y="1498064"/>
                  <a:pt x="284525" y="1523132"/>
                  <a:pt x="315448" y="1523132"/>
                </a:cubicBezTo>
                <a:lnTo>
                  <a:pt x="539406" y="1523132"/>
                </a:lnTo>
                <a:cubicBezTo>
                  <a:pt x="570329" y="1523132"/>
                  <a:pt x="595397" y="1498064"/>
                  <a:pt x="595397" y="1467141"/>
                </a:cubicBezTo>
                <a:lnTo>
                  <a:pt x="595397" y="1243183"/>
                </a:lnTo>
                <a:cubicBezTo>
                  <a:pt x="595397" y="1212260"/>
                  <a:pt x="570329" y="1187192"/>
                  <a:pt x="539406" y="1187192"/>
                </a:cubicBezTo>
                <a:close/>
                <a:moveTo>
                  <a:pt x="348041" y="163575"/>
                </a:moveTo>
                <a:cubicBezTo>
                  <a:pt x="275130" y="163575"/>
                  <a:pt x="216024" y="222681"/>
                  <a:pt x="216024" y="295592"/>
                </a:cubicBezTo>
                <a:lnTo>
                  <a:pt x="216024" y="823646"/>
                </a:lnTo>
                <a:cubicBezTo>
                  <a:pt x="216024" y="896557"/>
                  <a:pt x="275130" y="955663"/>
                  <a:pt x="348041" y="955663"/>
                </a:cubicBezTo>
                <a:lnTo>
                  <a:pt x="2100231" y="955663"/>
                </a:lnTo>
                <a:cubicBezTo>
                  <a:pt x="2173142" y="955663"/>
                  <a:pt x="2232248" y="896557"/>
                  <a:pt x="2232248" y="823646"/>
                </a:cubicBezTo>
                <a:lnTo>
                  <a:pt x="2232248" y="295592"/>
                </a:lnTo>
                <a:cubicBezTo>
                  <a:pt x="2232248" y="222681"/>
                  <a:pt x="2173142" y="163575"/>
                  <a:pt x="2100231" y="163575"/>
                </a:cubicBezTo>
                <a:close/>
                <a:moveTo>
                  <a:pt x="265172" y="0"/>
                </a:moveTo>
                <a:lnTo>
                  <a:pt x="2183100" y="0"/>
                </a:lnTo>
                <a:cubicBezTo>
                  <a:pt x="2329550" y="0"/>
                  <a:pt x="2448272" y="118722"/>
                  <a:pt x="2448272" y="265172"/>
                </a:cubicBezTo>
                <a:lnTo>
                  <a:pt x="2448272" y="2974828"/>
                </a:lnTo>
                <a:cubicBezTo>
                  <a:pt x="2448272" y="3121278"/>
                  <a:pt x="2329550" y="3240000"/>
                  <a:pt x="2183100" y="3240000"/>
                </a:cubicBezTo>
                <a:lnTo>
                  <a:pt x="265172" y="3240000"/>
                </a:lnTo>
                <a:cubicBezTo>
                  <a:pt x="118722" y="3240000"/>
                  <a:pt x="0" y="3121278"/>
                  <a:pt x="0" y="2974828"/>
                </a:cubicBezTo>
                <a:lnTo>
                  <a:pt x="0" y="265172"/>
                </a:lnTo>
                <a:cubicBezTo>
                  <a:pt x="0" y="118722"/>
                  <a:pt x="118722" y="0"/>
                  <a:pt x="265172"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5" name="Rounded Rectangle 6">
            <a:extLst>
              <a:ext uri="{FF2B5EF4-FFF2-40B4-BE49-F238E27FC236}">
                <a16:creationId xmlns:a16="http://schemas.microsoft.com/office/drawing/2014/main" id="{3E3E5747-0880-42F3-9661-C4844BE24B2A}"/>
              </a:ext>
            </a:extLst>
          </p:cNvPr>
          <p:cNvSpPr/>
          <p:nvPr/>
        </p:nvSpPr>
        <p:spPr>
          <a:xfrm>
            <a:off x="10178591" y="5978503"/>
            <a:ext cx="155763" cy="158362"/>
          </a:xfrm>
          <a:custGeom>
            <a:avLst/>
            <a:gdLst/>
            <a:ahLst/>
            <a:cxnLst/>
            <a:rect l="l" t="t" r="r" b="b"/>
            <a:pathLst>
              <a:path w="3186824" h="3060919">
                <a:moveTo>
                  <a:pt x="1045874" y="2696689"/>
                </a:moveTo>
                <a:lnTo>
                  <a:pt x="2125874" y="2696689"/>
                </a:lnTo>
                <a:lnTo>
                  <a:pt x="2125874" y="2804689"/>
                </a:lnTo>
                <a:lnTo>
                  <a:pt x="1045874" y="2804689"/>
                </a:lnTo>
                <a:close/>
                <a:moveTo>
                  <a:pt x="1045874" y="2410468"/>
                </a:moveTo>
                <a:lnTo>
                  <a:pt x="2125874" y="2410468"/>
                </a:lnTo>
                <a:lnTo>
                  <a:pt x="2125874" y="2518468"/>
                </a:lnTo>
                <a:lnTo>
                  <a:pt x="1045874" y="2518468"/>
                </a:lnTo>
                <a:close/>
                <a:moveTo>
                  <a:pt x="1045874" y="2124247"/>
                </a:moveTo>
                <a:lnTo>
                  <a:pt x="2125874" y="2124247"/>
                </a:lnTo>
                <a:lnTo>
                  <a:pt x="2125874" y="2232247"/>
                </a:lnTo>
                <a:lnTo>
                  <a:pt x="1045874" y="2232247"/>
                </a:lnTo>
                <a:close/>
                <a:moveTo>
                  <a:pt x="902547" y="1956791"/>
                </a:moveTo>
                <a:lnTo>
                  <a:pt x="902547" y="2109191"/>
                </a:lnTo>
                <a:lnTo>
                  <a:pt x="902547" y="2185391"/>
                </a:lnTo>
                <a:lnTo>
                  <a:pt x="902547" y="2376263"/>
                </a:lnTo>
                <a:lnTo>
                  <a:pt x="902547" y="2973921"/>
                </a:lnTo>
                <a:lnTo>
                  <a:pt x="2284277" y="2973921"/>
                </a:lnTo>
                <a:lnTo>
                  <a:pt x="2284277" y="2376263"/>
                </a:lnTo>
                <a:lnTo>
                  <a:pt x="2284277" y="2185391"/>
                </a:lnTo>
                <a:lnTo>
                  <a:pt x="2284277" y="2109191"/>
                </a:lnTo>
                <a:lnTo>
                  <a:pt x="2284277" y="1956791"/>
                </a:lnTo>
                <a:close/>
                <a:moveTo>
                  <a:pt x="469172" y="1728191"/>
                </a:moveTo>
                <a:lnTo>
                  <a:pt x="469172" y="2185391"/>
                </a:lnTo>
                <a:lnTo>
                  <a:pt x="767127" y="2185391"/>
                </a:lnTo>
                <a:lnTo>
                  <a:pt x="767127" y="2109191"/>
                </a:lnTo>
                <a:lnTo>
                  <a:pt x="545372" y="2109191"/>
                </a:lnTo>
                <a:lnTo>
                  <a:pt x="545372" y="1804391"/>
                </a:lnTo>
                <a:lnTo>
                  <a:pt x="2641452" y="1804391"/>
                </a:lnTo>
                <a:lnTo>
                  <a:pt x="2641452" y="2109191"/>
                </a:lnTo>
                <a:lnTo>
                  <a:pt x="2419697" y="2109191"/>
                </a:lnTo>
                <a:lnTo>
                  <a:pt x="2419697" y="2185391"/>
                </a:lnTo>
                <a:lnTo>
                  <a:pt x="2717652" y="2185391"/>
                </a:lnTo>
                <a:lnTo>
                  <a:pt x="2717652" y="1728191"/>
                </a:lnTo>
                <a:close/>
                <a:moveTo>
                  <a:pt x="2819005" y="1350909"/>
                </a:moveTo>
                <a:cubicBezTo>
                  <a:pt x="2769294" y="1350909"/>
                  <a:pt x="2728995" y="1391208"/>
                  <a:pt x="2728995" y="1440919"/>
                </a:cubicBezTo>
                <a:cubicBezTo>
                  <a:pt x="2728995" y="1490630"/>
                  <a:pt x="2769294" y="1530929"/>
                  <a:pt x="2819005" y="1530929"/>
                </a:cubicBezTo>
                <a:cubicBezTo>
                  <a:pt x="2868716" y="1530929"/>
                  <a:pt x="2909015" y="1490630"/>
                  <a:pt x="2909015" y="1440919"/>
                </a:cubicBezTo>
                <a:cubicBezTo>
                  <a:pt x="2909015" y="1391208"/>
                  <a:pt x="2868716" y="1350909"/>
                  <a:pt x="2819005" y="1350909"/>
                </a:cubicBezTo>
                <a:close/>
                <a:moveTo>
                  <a:pt x="2509707" y="1350909"/>
                </a:moveTo>
                <a:cubicBezTo>
                  <a:pt x="2459996" y="1350909"/>
                  <a:pt x="2419697" y="1391208"/>
                  <a:pt x="2419697" y="1440919"/>
                </a:cubicBezTo>
                <a:cubicBezTo>
                  <a:pt x="2419697" y="1490630"/>
                  <a:pt x="2459996" y="1530929"/>
                  <a:pt x="2509707" y="1530929"/>
                </a:cubicBezTo>
                <a:cubicBezTo>
                  <a:pt x="2559418" y="1530929"/>
                  <a:pt x="2599717" y="1490630"/>
                  <a:pt x="2599717" y="1440919"/>
                </a:cubicBezTo>
                <a:cubicBezTo>
                  <a:pt x="2599717" y="1391208"/>
                  <a:pt x="2559418" y="1350909"/>
                  <a:pt x="2509707" y="1350909"/>
                </a:cubicBezTo>
                <a:close/>
                <a:moveTo>
                  <a:pt x="195993" y="1200328"/>
                </a:moveTo>
                <a:lnTo>
                  <a:pt x="2990831" y="1200328"/>
                </a:lnTo>
                <a:cubicBezTo>
                  <a:pt x="3099075" y="1200328"/>
                  <a:pt x="3186824" y="1288077"/>
                  <a:pt x="3186824" y="1396321"/>
                </a:cubicBezTo>
                <a:lnTo>
                  <a:pt x="3186824" y="2180270"/>
                </a:lnTo>
                <a:cubicBezTo>
                  <a:pt x="3186824" y="2288514"/>
                  <a:pt x="3099075" y="2376263"/>
                  <a:pt x="2990831" y="2376263"/>
                </a:cubicBezTo>
                <a:lnTo>
                  <a:pt x="2419697" y="2376263"/>
                </a:lnTo>
                <a:lnTo>
                  <a:pt x="2419697" y="3060919"/>
                </a:lnTo>
                <a:lnTo>
                  <a:pt x="767127" y="3060919"/>
                </a:lnTo>
                <a:lnTo>
                  <a:pt x="767127" y="2376263"/>
                </a:lnTo>
                <a:lnTo>
                  <a:pt x="195993" y="2376263"/>
                </a:lnTo>
                <a:cubicBezTo>
                  <a:pt x="87749" y="2376263"/>
                  <a:pt x="0" y="2288514"/>
                  <a:pt x="0" y="2180270"/>
                </a:cubicBezTo>
                <a:lnTo>
                  <a:pt x="0" y="1396321"/>
                </a:lnTo>
                <a:cubicBezTo>
                  <a:pt x="0" y="1288077"/>
                  <a:pt x="87749" y="1200328"/>
                  <a:pt x="195993" y="1200328"/>
                </a:cubicBezTo>
                <a:close/>
                <a:moveTo>
                  <a:pt x="767127" y="0"/>
                </a:moveTo>
                <a:lnTo>
                  <a:pt x="2419697" y="0"/>
                </a:lnTo>
                <a:lnTo>
                  <a:pt x="2419697" y="190589"/>
                </a:lnTo>
                <a:lnTo>
                  <a:pt x="2565249" y="190589"/>
                </a:lnTo>
                <a:cubicBezTo>
                  <a:pt x="2649419" y="190589"/>
                  <a:pt x="2717652" y="258822"/>
                  <a:pt x="2717652" y="342992"/>
                </a:cubicBezTo>
                <a:lnTo>
                  <a:pt x="2717652" y="1104989"/>
                </a:lnTo>
                <a:lnTo>
                  <a:pt x="2284277" y="1104989"/>
                </a:lnTo>
                <a:lnTo>
                  <a:pt x="2284277" y="1104128"/>
                </a:lnTo>
                <a:lnTo>
                  <a:pt x="2284277" y="190589"/>
                </a:lnTo>
                <a:lnTo>
                  <a:pt x="2284277" y="96523"/>
                </a:lnTo>
                <a:lnTo>
                  <a:pt x="902547" y="96523"/>
                </a:lnTo>
                <a:lnTo>
                  <a:pt x="902547" y="190589"/>
                </a:lnTo>
                <a:lnTo>
                  <a:pt x="902547" y="1104128"/>
                </a:lnTo>
                <a:lnTo>
                  <a:pt x="902547" y="1104989"/>
                </a:lnTo>
                <a:lnTo>
                  <a:pt x="469172" y="1104989"/>
                </a:lnTo>
                <a:lnTo>
                  <a:pt x="469172" y="342992"/>
                </a:lnTo>
                <a:cubicBezTo>
                  <a:pt x="469172" y="258822"/>
                  <a:pt x="537405" y="190589"/>
                  <a:pt x="621575" y="190589"/>
                </a:cubicBezTo>
                <a:lnTo>
                  <a:pt x="767127" y="190589"/>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6" name="Rectangle 16">
            <a:extLst>
              <a:ext uri="{FF2B5EF4-FFF2-40B4-BE49-F238E27FC236}">
                <a16:creationId xmlns:a16="http://schemas.microsoft.com/office/drawing/2014/main" id="{2EA46550-3E91-4467-AC5F-AD58E63D3219}"/>
              </a:ext>
            </a:extLst>
          </p:cNvPr>
          <p:cNvSpPr/>
          <p:nvPr/>
        </p:nvSpPr>
        <p:spPr>
          <a:xfrm rot="2700000">
            <a:off x="8964321" y="2724156"/>
            <a:ext cx="119714" cy="214624"/>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7" name="Rounded Rectangle 5">
            <a:extLst>
              <a:ext uri="{FF2B5EF4-FFF2-40B4-BE49-F238E27FC236}">
                <a16:creationId xmlns:a16="http://schemas.microsoft.com/office/drawing/2014/main" id="{AF7E810A-ECDB-414D-85B4-F59E65573831}"/>
              </a:ext>
            </a:extLst>
          </p:cNvPr>
          <p:cNvSpPr/>
          <p:nvPr/>
        </p:nvSpPr>
        <p:spPr>
          <a:xfrm flipH="1">
            <a:off x="10183251" y="2277310"/>
            <a:ext cx="176330" cy="145462"/>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8" name="Teardrop 1">
            <a:extLst>
              <a:ext uri="{FF2B5EF4-FFF2-40B4-BE49-F238E27FC236}">
                <a16:creationId xmlns:a16="http://schemas.microsoft.com/office/drawing/2014/main" id="{3F694C82-BE1C-4B2D-AF0D-893E50BA60B7}"/>
              </a:ext>
            </a:extLst>
          </p:cNvPr>
          <p:cNvSpPr/>
          <p:nvPr/>
        </p:nvSpPr>
        <p:spPr>
          <a:xfrm rot="18805991">
            <a:off x="11433660" y="5387408"/>
            <a:ext cx="169658" cy="167888"/>
          </a:xfrm>
          <a:custGeom>
            <a:avLst/>
            <a:gdLst/>
            <a:ahLst/>
            <a:cxnLst/>
            <a:rect l="l" t="t" r="r" b="b"/>
            <a:pathLst>
              <a:path w="1807241" h="1788383">
                <a:moveTo>
                  <a:pt x="712876" y="1117592"/>
                </a:moveTo>
                <a:cubicBezTo>
                  <a:pt x="771173" y="1181828"/>
                  <a:pt x="811089" y="1255910"/>
                  <a:pt x="847925" y="1348018"/>
                </a:cubicBezTo>
                <a:cubicBezTo>
                  <a:pt x="814544" y="1418896"/>
                  <a:pt x="753893" y="1474052"/>
                  <a:pt x="679064" y="1498332"/>
                </a:cubicBezTo>
                <a:lnTo>
                  <a:pt x="308226" y="1106637"/>
                </a:lnTo>
                <a:cubicBezTo>
                  <a:pt x="336560" y="1033247"/>
                  <a:pt x="394949" y="975701"/>
                  <a:pt x="467546" y="946245"/>
                </a:cubicBezTo>
                <a:cubicBezTo>
                  <a:pt x="577903" y="998968"/>
                  <a:pt x="654580" y="1053357"/>
                  <a:pt x="712876" y="1117592"/>
                </a:cubicBezTo>
                <a:close/>
                <a:moveTo>
                  <a:pt x="1038527" y="398886"/>
                </a:moveTo>
                <a:lnTo>
                  <a:pt x="1405560" y="786562"/>
                </a:lnTo>
                <a:cubicBezTo>
                  <a:pt x="1374476" y="799049"/>
                  <a:pt x="1340402" y="804299"/>
                  <a:pt x="1305054" y="803332"/>
                </a:cubicBezTo>
                <a:lnTo>
                  <a:pt x="1008167" y="795212"/>
                </a:lnTo>
                <a:lnTo>
                  <a:pt x="1016288" y="498325"/>
                </a:lnTo>
                <a:cubicBezTo>
                  <a:pt x="1017255" y="462976"/>
                  <a:pt x="1024360" y="429240"/>
                  <a:pt x="1038527" y="398886"/>
                </a:cubicBezTo>
                <a:close/>
                <a:moveTo>
                  <a:pt x="1097925" y="218888"/>
                </a:moveTo>
                <a:cubicBezTo>
                  <a:pt x="992582" y="279303"/>
                  <a:pt x="921871" y="392886"/>
                  <a:pt x="921053" y="523256"/>
                </a:cubicBezTo>
                <a:lnTo>
                  <a:pt x="919136" y="828763"/>
                </a:lnTo>
                <a:lnTo>
                  <a:pt x="830924" y="915875"/>
                </a:lnTo>
                <a:lnTo>
                  <a:pt x="525417" y="913958"/>
                </a:lnTo>
                <a:cubicBezTo>
                  <a:pt x="403891" y="913196"/>
                  <a:pt x="296188" y="973343"/>
                  <a:pt x="234366" y="1067831"/>
                </a:cubicBezTo>
                <a:lnTo>
                  <a:pt x="710285" y="1570519"/>
                </a:lnTo>
                <a:cubicBezTo>
                  <a:pt x="811872" y="1510375"/>
                  <a:pt x="878808" y="1399439"/>
                  <a:pt x="879603" y="1272618"/>
                </a:cubicBezTo>
                <a:lnTo>
                  <a:pt x="881520" y="967111"/>
                </a:lnTo>
                <a:lnTo>
                  <a:pt x="969732" y="879999"/>
                </a:lnTo>
                <a:lnTo>
                  <a:pt x="1275239" y="881916"/>
                </a:lnTo>
                <a:cubicBezTo>
                  <a:pt x="1400271" y="882701"/>
                  <a:pt x="1510670" y="819011"/>
                  <a:pt x="1573529" y="721242"/>
                </a:cubicBezTo>
                <a:close/>
                <a:moveTo>
                  <a:pt x="1162945" y="27894"/>
                </a:moveTo>
                <a:lnTo>
                  <a:pt x="1782798" y="682611"/>
                </a:lnTo>
                <a:cubicBezTo>
                  <a:pt x="1816692" y="718411"/>
                  <a:pt x="1815147" y="774907"/>
                  <a:pt x="1779347" y="808801"/>
                </a:cubicBezTo>
                <a:cubicBezTo>
                  <a:pt x="1743547" y="842694"/>
                  <a:pt x="1687050" y="841149"/>
                  <a:pt x="1653157" y="805349"/>
                </a:cubicBezTo>
                <a:lnTo>
                  <a:pt x="1644015" y="795693"/>
                </a:lnTo>
                <a:cubicBezTo>
                  <a:pt x="1561789" y="910282"/>
                  <a:pt x="1426630" y="983636"/>
                  <a:pt x="1274606" y="982683"/>
                </a:cubicBezTo>
                <a:lnTo>
                  <a:pt x="980378" y="980836"/>
                </a:lnTo>
                <a:lnTo>
                  <a:pt x="980378" y="1270380"/>
                </a:lnTo>
                <a:cubicBezTo>
                  <a:pt x="980378" y="1427425"/>
                  <a:pt x="901198" y="1565976"/>
                  <a:pt x="779756" y="1647056"/>
                </a:cubicBezTo>
                <a:cubicBezTo>
                  <a:pt x="807405" y="1681913"/>
                  <a:pt x="803595" y="1732594"/>
                  <a:pt x="770486" y="1763941"/>
                </a:cubicBezTo>
                <a:cubicBezTo>
                  <a:pt x="734686" y="1797834"/>
                  <a:pt x="678189" y="1796289"/>
                  <a:pt x="644296" y="1760489"/>
                </a:cubicBezTo>
                <a:lnTo>
                  <a:pt x="24442" y="1105772"/>
                </a:lnTo>
                <a:cubicBezTo>
                  <a:pt x="-9451" y="1069973"/>
                  <a:pt x="-7906" y="1013476"/>
                  <a:pt x="27894" y="979583"/>
                </a:cubicBezTo>
                <a:cubicBezTo>
                  <a:pt x="63694" y="945689"/>
                  <a:pt x="120190" y="947235"/>
                  <a:pt x="154084" y="983034"/>
                </a:cubicBezTo>
                <a:lnTo>
                  <a:pt x="163237" y="992702"/>
                </a:lnTo>
                <a:cubicBezTo>
                  <a:pt x="244774" y="882877"/>
                  <a:pt x="375836" y="813180"/>
                  <a:pt x="523178" y="813180"/>
                </a:cubicBezTo>
                <a:lnTo>
                  <a:pt x="818460" y="813180"/>
                </a:lnTo>
                <a:lnTo>
                  <a:pt x="820284" y="522622"/>
                </a:lnTo>
                <a:cubicBezTo>
                  <a:pt x="821285" y="363119"/>
                  <a:pt x="903845" y="223207"/>
                  <a:pt x="1028952" y="143673"/>
                </a:cubicBezTo>
                <a:cubicBezTo>
                  <a:pt x="999689" y="108599"/>
                  <a:pt x="1002953" y="56445"/>
                  <a:pt x="1036755" y="24443"/>
                </a:cubicBezTo>
                <a:cubicBezTo>
                  <a:pt x="1072555" y="-9451"/>
                  <a:pt x="1129052" y="-7906"/>
                  <a:pt x="1162945" y="27894"/>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39" name="Rectangle 36">
            <a:extLst>
              <a:ext uri="{FF2B5EF4-FFF2-40B4-BE49-F238E27FC236}">
                <a16:creationId xmlns:a16="http://schemas.microsoft.com/office/drawing/2014/main" id="{FC3F0F99-1399-42D6-A7C8-A7DA2F74B7C5}"/>
              </a:ext>
            </a:extLst>
          </p:cNvPr>
          <p:cNvSpPr/>
          <p:nvPr/>
        </p:nvSpPr>
        <p:spPr>
          <a:xfrm>
            <a:off x="11580460" y="2872877"/>
            <a:ext cx="175289" cy="146528"/>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40" name="Chord 15">
            <a:extLst>
              <a:ext uri="{FF2B5EF4-FFF2-40B4-BE49-F238E27FC236}">
                <a16:creationId xmlns:a16="http://schemas.microsoft.com/office/drawing/2014/main" id="{2E9F7972-3320-42CD-A59A-B7E07A724CB1}"/>
              </a:ext>
            </a:extLst>
          </p:cNvPr>
          <p:cNvSpPr/>
          <p:nvPr/>
        </p:nvSpPr>
        <p:spPr>
          <a:xfrm>
            <a:off x="8924318" y="5458177"/>
            <a:ext cx="89643" cy="195446"/>
          </a:xfrm>
          <a:custGeom>
            <a:avLst/>
            <a:gdLst/>
            <a:ahLst/>
            <a:cxnLst/>
            <a:rect l="l" t="t" r="r" b="b"/>
            <a:pathLst>
              <a:path w="1492970" h="3255081">
                <a:moveTo>
                  <a:pt x="1492970" y="1569688"/>
                </a:moveTo>
                <a:cubicBezTo>
                  <a:pt x="1492970" y="1957118"/>
                  <a:pt x="1197680" y="2277765"/>
                  <a:pt x="816277" y="2310957"/>
                </a:cubicBezTo>
                <a:lnTo>
                  <a:pt x="816277" y="2787043"/>
                </a:lnTo>
                <a:cubicBezTo>
                  <a:pt x="873982" y="2789209"/>
                  <a:pt x="931009" y="2798017"/>
                  <a:pt x="986081" y="2811674"/>
                </a:cubicBezTo>
                <a:cubicBezTo>
                  <a:pt x="1252919" y="2877847"/>
                  <a:pt x="1430830" y="3046369"/>
                  <a:pt x="1433593" y="3235566"/>
                </a:cubicBezTo>
                <a:lnTo>
                  <a:pt x="57488" y="3255081"/>
                </a:lnTo>
                <a:cubicBezTo>
                  <a:pt x="47920" y="3062506"/>
                  <a:pt x="221127" y="2886615"/>
                  <a:pt x="490574" y="2815284"/>
                </a:cubicBezTo>
                <a:cubicBezTo>
                  <a:pt x="549928" y="2799571"/>
                  <a:pt x="611777" y="2789553"/>
                  <a:pt x="674460" y="2787163"/>
                </a:cubicBezTo>
                <a:lnTo>
                  <a:pt x="674460" y="2310809"/>
                </a:lnTo>
                <a:cubicBezTo>
                  <a:pt x="317470" y="2280245"/>
                  <a:pt x="28405" y="1994114"/>
                  <a:pt x="0" y="1627428"/>
                </a:cubicBezTo>
                <a:lnTo>
                  <a:pt x="142201" y="1616413"/>
                </a:lnTo>
                <a:cubicBezTo>
                  <a:pt x="167304" y="1940464"/>
                  <a:pt x="443969" y="2186771"/>
                  <a:pt x="768748" y="2174211"/>
                </a:cubicBezTo>
                <a:cubicBezTo>
                  <a:pt x="1093527" y="2161650"/>
                  <a:pt x="1350342" y="1894710"/>
                  <a:pt x="1350342" y="1569689"/>
                </a:cubicBezTo>
                <a:close/>
                <a:moveTo>
                  <a:pt x="745368" y="0"/>
                </a:moveTo>
                <a:cubicBezTo>
                  <a:pt x="989132" y="0"/>
                  <a:pt x="1186742" y="197610"/>
                  <a:pt x="1186742" y="441374"/>
                </a:cubicBezTo>
                <a:lnTo>
                  <a:pt x="1186742" y="1575353"/>
                </a:lnTo>
                <a:cubicBezTo>
                  <a:pt x="1186742" y="1819117"/>
                  <a:pt x="989132" y="2016727"/>
                  <a:pt x="745368" y="2016727"/>
                </a:cubicBezTo>
                <a:cubicBezTo>
                  <a:pt x="501604" y="2016727"/>
                  <a:pt x="303994" y="1819117"/>
                  <a:pt x="303994" y="1575353"/>
                </a:cubicBezTo>
                <a:lnTo>
                  <a:pt x="303994" y="441374"/>
                </a:lnTo>
                <a:cubicBezTo>
                  <a:pt x="303994" y="197610"/>
                  <a:pt x="501604" y="0"/>
                  <a:pt x="745368"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41" name="Rectangle 40"/>
          <p:cNvSpPr/>
          <p:nvPr/>
        </p:nvSpPr>
        <p:spPr>
          <a:xfrm>
            <a:off x="3450038" y="1443387"/>
            <a:ext cx="5234125" cy="577850"/>
          </a:xfrm>
          <a:prstGeom prst="rect">
            <a:avLst/>
          </a:prstGeom>
        </p:spPr>
        <p:txBody>
          <a:bodyPr wrap="none">
            <a:spAutoFit/>
          </a:bodyPr>
          <a:lstStyle/>
          <a:p>
            <a:pPr algn="ctr">
              <a:lnSpc>
                <a:spcPct val="150000"/>
              </a:lnSpc>
            </a:pPr>
            <a:r>
              <a:rPr lang="en-US" sz="2400" b="1">
                <a:solidFill>
                  <a:srgbClr val="002060"/>
                </a:solidFill>
              </a:rPr>
              <a:t>Câu 3. </a:t>
            </a:r>
            <a:r>
              <a:rPr lang="vi-VN" sz="2400">
                <a:solidFill>
                  <a:srgbClr val="002060"/>
                </a:solidFill>
              </a:rPr>
              <a:t>Phát biểu nào sau đây là sai?</a:t>
            </a:r>
            <a:endParaRPr lang="en-US" sz="2400">
              <a:solidFill>
                <a:srgbClr val="002060"/>
              </a:solidFill>
            </a:endParaRPr>
          </a:p>
        </p:txBody>
      </p:sp>
      <p:grpSp>
        <p:nvGrpSpPr>
          <p:cNvPr id="42" name="Group 63">
            <a:extLst>
              <a:ext uri="{FF2B5EF4-FFF2-40B4-BE49-F238E27FC236}">
                <a16:creationId xmlns:a16="http://schemas.microsoft.com/office/drawing/2014/main" id="{0ACD0782-97CC-4391-BC23-591A1D120F03}"/>
              </a:ext>
            </a:extLst>
          </p:cNvPr>
          <p:cNvGrpSpPr/>
          <p:nvPr/>
        </p:nvGrpSpPr>
        <p:grpSpPr>
          <a:xfrm rot="19695979">
            <a:off x="11009387" y="5902983"/>
            <a:ext cx="1571710" cy="1475539"/>
            <a:chOff x="4583464" y="1539036"/>
            <a:chExt cx="3595720" cy="3579812"/>
          </a:xfrm>
          <a:effectLst>
            <a:outerShdw blurRad="50800" dist="38100" dir="5400000" algn="t" rotWithShape="0">
              <a:prstClr val="black">
                <a:alpha val="40000"/>
              </a:prstClr>
            </a:outerShdw>
          </a:effectLst>
        </p:grpSpPr>
        <p:sp>
          <p:nvSpPr>
            <p:cNvPr id="43" name="Oval 24">
              <a:extLst>
                <a:ext uri="{FF2B5EF4-FFF2-40B4-BE49-F238E27FC236}">
                  <a16:creationId xmlns:a16="http://schemas.microsoft.com/office/drawing/2014/main" id="{31AC5AE4-04F3-40BB-AD6E-DE9A57DF4CE8}"/>
                </a:ext>
              </a:extLst>
            </p:cNvPr>
            <p:cNvSpPr/>
            <p:nvPr/>
          </p:nvSpPr>
          <p:spPr>
            <a:xfrm rot="8049727">
              <a:off x="6138174" y="1539036"/>
              <a:ext cx="504056" cy="504056"/>
            </a:xfrm>
            <a:prstGeom prst="teardrop">
              <a:avLst/>
            </a:prstGeom>
            <a:solidFill>
              <a:schemeClr val="accent4"/>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23">
              <a:extLst>
                <a:ext uri="{FF2B5EF4-FFF2-40B4-BE49-F238E27FC236}">
                  <a16:creationId xmlns:a16="http://schemas.microsoft.com/office/drawing/2014/main" id="{8E6C51EC-E12D-43A2-81B9-4DE91431FF42}"/>
                </a:ext>
              </a:extLst>
            </p:cNvPr>
            <p:cNvGrpSpPr/>
            <p:nvPr/>
          </p:nvGrpSpPr>
          <p:grpSpPr>
            <a:xfrm>
              <a:off x="5634118" y="2564904"/>
              <a:ext cx="1512168" cy="1512168"/>
              <a:chOff x="5634118" y="2834934"/>
              <a:chExt cx="1512168" cy="1512168"/>
            </a:xfrm>
          </p:grpSpPr>
          <p:sp>
            <p:nvSpPr>
              <p:cNvPr id="61" name="Oval 22">
                <a:extLst>
                  <a:ext uri="{FF2B5EF4-FFF2-40B4-BE49-F238E27FC236}">
                    <a16:creationId xmlns:a16="http://schemas.microsoft.com/office/drawing/2014/main" id="{BB4A639B-0C85-4AA7-93D7-52741F3BBAF7}"/>
                  </a:ext>
                </a:extLst>
              </p:cNvPr>
              <p:cNvSpPr/>
              <p:nvPr/>
            </p:nvSpPr>
            <p:spPr>
              <a:xfrm>
                <a:off x="5724128" y="2924944"/>
                <a:ext cx="1332148" cy="1332148"/>
              </a:xfrm>
              <a:prstGeom prst="ellipse">
                <a:avLst/>
              </a:prstGeom>
              <a:solidFill>
                <a:schemeClr val="accent6"/>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Oval 2">
                <a:extLst>
                  <a:ext uri="{FF2B5EF4-FFF2-40B4-BE49-F238E27FC236}">
                    <a16:creationId xmlns:a16="http://schemas.microsoft.com/office/drawing/2014/main" id="{9FEC28A9-A20F-40C7-840C-2167F97B8B5A}"/>
                  </a:ext>
                </a:extLst>
              </p:cNvPr>
              <p:cNvSpPr/>
              <p:nvPr/>
            </p:nvSpPr>
            <p:spPr>
              <a:xfrm>
                <a:off x="5634118" y="2834934"/>
                <a:ext cx="1512168" cy="1512168"/>
              </a:xfrm>
              <a:prstGeom prst="ellipse">
                <a:avLst/>
              </a:prstGeom>
              <a:noFill/>
              <a:ln w="15875">
                <a:solidFill>
                  <a:schemeClr val="accent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Oval 27">
              <a:extLst>
                <a:ext uri="{FF2B5EF4-FFF2-40B4-BE49-F238E27FC236}">
                  <a16:creationId xmlns:a16="http://schemas.microsoft.com/office/drawing/2014/main" id="{6D7FBA7B-F2DE-4ACB-8E59-6D16590679A1}"/>
                </a:ext>
              </a:extLst>
            </p:cNvPr>
            <p:cNvSpPr/>
            <p:nvPr/>
          </p:nvSpPr>
          <p:spPr>
            <a:xfrm rot="18930439">
              <a:off x="6138174" y="4614792"/>
              <a:ext cx="504056" cy="504056"/>
            </a:xfrm>
            <a:prstGeom prst="teardrop">
              <a:avLst/>
            </a:prstGeom>
            <a:solidFill>
              <a:schemeClr val="accent4"/>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28">
              <a:extLst>
                <a:ext uri="{FF2B5EF4-FFF2-40B4-BE49-F238E27FC236}">
                  <a16:creationId xmlns:a16="http://schemas.microsoft.com/office/drawing/2014/main" id="{017E73DE-A51C-4262-B8A8-36F854DF51A4}"/>
                </a:ext>
              </a:extLst>
            </p:cNvPr>
            <p:cNvSpPr/>
            <p:nvPr/>
          </p:nvSpPr>
          <p:spPr>
            <a:xfrm rot="5400000">
              <a:off x="5086533" y="1988840"/>
              <a:ext cx="504056" cy="504056"/>
            </a:xfrm>
            <a:prstGeom prst="teardrop">
              <a:avLst/>
            </a:prstGeom>
            <a:solidFill>
              <a:schemeClr val="accent3"/>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29">
              <a:extLst>
                <a:ext uri="{FF2B5EF4-FFF2-40B4-BE49-F238E27FC236}">
                  <a16:creationId xmlns:a16="http://schemas.microsoft.com/office/drawing/2014/main" id="{D56A7DDE-6B66-47D0-9047-B7180C6D7738}"/>
                </a:ext>
              </a:extLst>
            </p:cNvPr>
            <p:cNvSpPr/>
            <p:nvPr/>
          </p:nvSpPr>
          <p:spPr>
            <a:xfrm rot="16200000">
              <a:off x="7227551" y="4119614"/>
              <a:ext cx="504056" cy="504056"/>
            </a:xfrm>
            <a:prstGeom prst="teardrop">
              <a:avLst/>
            </a:prstGeom>
            <a:solidFill>
              <a:schemeClr val="accent3"/>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30">
              <a:extLst>
                <a:ext uri="{FF2B5EF4-FFF2-40B4-BE49-F238E27FC236}">
                  <a16:creationId xmlns:a16="http://schemas.microsoft.com/office/drawing/2014/main" id="{3301B687-062D-4413-B878-7F60290F78C1}"/>
                </a:ext>
              </a:extLst>
            </p:cNvPr>
            <p:cNvSpPr/>
            <p:nvPr/>
          </p:nvSpPr>
          <p:spPr>
            <a:xfrm rot="13370677">
              <a:off x="7675128" y="3068960"/>
              <a:ext cx="504056" cy="504056"/>
            </a:xfrm>
            <a:prstGeom prst="teardrop">
              <a:avLst/>
            </a:prstGeom>
            <a:solidFill>
              <a:schemeClr val="accent2"/>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31">
              <a:extLst>
                <a:ext uri="{FF2B5EF4-FFF2-40B4-BE49-F238E27FC236}">
                  <a16:creationId xmlns:a16="http://schemas.microsoft.com/office/drawing/2014/main" id="{74439311-0CD6-45B1-819B-D324E3F3287E}"/>
                </a:ext>
              </a:extLst>
            </p:cNvPr>
            <p:cNvSpPr/>
            <p:nvPr/>
          </p:nvSpPr>
          <p:spPr>
            <a:xfrm rot="2853091">
              <a:off x="4583464" y="3068960"/>
              <a:ext cx="504056" cy="504056"/>
            </a:xfrm>
            <a:prstGeom prst="teardrop">
              <a:avLst/>
            </a:prstGeom>
            <a:solidFill>
              <a:schemeClr val="accent2"/>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32">
              <a:extLst>
                <a:ext uri="{FF2B5EF4-FFF2-40B4-BE49-F238E27FC236}">
                  <a16:creationId xmlns:a16="http://schemas.microsoft.com/office/drawing/2014/main" id="{D0EFFF4A-6C80-4B0A-8722-A1D987CA1FA4}"/>
                </a:ext>
              </a:extLst>
            </p:cNvPr>
            <p:cNvSpPr/>
            <p:nvPr/>
          </p:nvSpPr>
          <p:spPr>
            <a:xfrm rot="11064687">
              <a:off x="7308304" y="2043092"/>
              <a:ext cx="504056" cy="504056"/>
            </a:xfrm>
            <a:prstGeom prst="teardrop">
              <a:avLst/>
            </a:prstGeom>
            <a:solidFill>
              <a:schemeClr val="accent1"/>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33">
              <a:extLst>
                <a:ext uri="{FF2B5EF4-FFF2-40B4-BE49-F238E27FC236}">
                  <a16:creationId xmlns:a16="http://schemas.microsoft.com/office/drawing/2014/main" id="{E2BA8F7A-BFF6-4EA6-937A-B83E6E78CE9B}"/>
                </a:ext>
              </a:extLst>
            </p:cNvPr>
            <p:cNvSpPr/>
            <p:nvPr/>
          </p:nvSpPr>
          <p:spPr>
            <a:xfrm>
              <a:off x="5059910" y="4221088"/>
              <a:ext cx="504056" cy="504056"/>
            </a:xfrm>
            <a:prstGeom prst="teardrop">
              <a:avLst/>
            </a:prstGeom>
            <a:solidFill>
              <a:schemeClr val="accent1"/>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2" name="Straight Connector 35">
              <a:extLst>
                <a:ext uri="{FF2B5EF4-FFF2-40B4-BE49-F238E27FC236}">
                  <a16:creationId xmlns:a16="http://schemas.microsoft.com/office/drawing/2014/main" id="{30591FA1-BFE9-4BAF-8167-510AFDD2E7A9}"/>
                </a:ext>
              </a:extLst>
            </p:cNvPr>
            <p:cNvCxnSpPr>
              <a:endCxn id="62" idx="1"/>
            </p:cNvCxnSpPr>
            <p:nvPr/>
          </p:nvCxnSpPr>
          <p:spPr>
            <a:xfrm>
              <a:off x="5516772" y="2419079"/>
              <a:ext cx="338798" cy="367277"/>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3" name="Straight Connector 39">
              <a:extLst>
                <a:ext uri="{FF2B5EF4-FFF2-40B4-BE49-F238E27FC236}">
                  <a16:creationId xmlns:a16="http://schemas.microsoft.com/office/drawing/2014/main" id="{EA92C96E-3211-43DC-9CD7-90C319A6E93B}"/>
                </a:ext>
              </a:extLst>
            </p:cNvPr>
            <p:cNvCxnSpPr>
              <a:endCxn id="62" idx="2"/>
            </p:cNvCxnSpPr>
            <p:nvPr/>
          </p:nvCxnSpPr>
          <p:spPr>
            <a:xfrm>
              <a:off x="5087520" y="3320988"/>
              <a:ext cx="546598"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4" name="Straight Connector 42">
              <a:extLst>
                <a:ext uri="{FF2B5EF4-FFF2-40B4-BE49-F238E27FC236}">
                  <a16:creationId xmlns:a16="http://schemas.microsoft.com/office/drawing/2014/main" id="{2D52BC16-9913-40CF-8EFD-B1C66065E647}"/>
                </a:ext>
              </a:extLst>
            </p:cNvPr>
            <p:cNvCxnSpPr>
              <a:cxnSpLocks/>
              <a:stCxn id="51" idx="7"/>
              <a:endCxn id="62" idx="3"/>
            </p:cNvCxnSpPr>
            <p:nvPr/>
          </p:nvCxnSpPr>
          <p:spPr>
            <a:xfrm flipV="1">
              <a:off x="5563966" y="3855620"/>
              <a:ext cx="291604" cy="365468"/>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5" name="Straight Connector 45">
              <a:extLst>
                <a:ext uri="{FF2B5EF4-FFF2-40B4-BE49-F238E27FC236}">
                  <a16:creationId xmlns:a16="http://schemas.microsoft.com/office/drawing/2014/main" id="{8B677E43-D241-4A4C-87F2-17934BB93656}"/>
                </a:ext>
              </a:extLst>
            </p:cNvPr>
            <p:cNvCxnSpPr>
              <a:endCxn id="62" idx="4"/>
            </p:cNvCxnSpPr>
            <p:nvPr/>
          </p:nvCxnSpPr>
          <p:spPr>
            <a:xfrm flipV="1">
              <a:off x="6390202" y="4077072"/>
              <a:ext cx="0" cy="53772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6" name="Straight Connector 51">
              <a:extLst>
                <a:ext uri="{FF2B5EF4-FFF2-40B4-BE49-F238E27FC236}">
                  <a16:creationId xmlns:a16="http://schemas.microsoft.com/office/drawing/2014/main" id="{4065FE4C-E229-4C17-B02B-B82B69F1B60D}"/>
                </a:ext>
              </a:extLst>
            </p:cNvPr>
            <p:cNvCxnSpPr>
              <a:endCxn id="62" idx="5"/>
            </p:cNvCxnSpPr>
            <p:nvPr/>
          </p:nvCxnSpPr>
          <p:spPr>
            <a:xfrm flipH="1" flipV="1">
              <a:off x="6924834" y="3855620"/>
              <a:ext cx="376534" cy="337811"/>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7" name="Straight Connector 54">
              <a:extLst>
                <a:ext uri="{FF2B5EF4-FFF2-40B4-BE49-F238E27FC236}">
                  <a16:creationId xmlns:a16="http://schemas.microsoft.com/office/drawing/2014/main" id="{535D25AF-4BA9-4975-9D85-FBCCD0850636}"/>
                </a:ext>
              </a:extLst>
            </p:cNvPr>
            <p:cNvCxnSpPr>
              <a:endCxn id="62" idx="6"/>
            </p:cNvCxnSpPr>
            <p:nvPr/>
          </p:nvCxnSpPr>
          <p:spPr>
            <a:xfrm flipH="1">
              <a:off x="7146286" y="3320988"/>
              <a:ext cx="528842"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D84D1499-864A-4A3E-BE66-75E612A0C392}"/>
                </a:ext>
              </a:extLst>
            </p:cNvPr>
            <p:cNvCxnSpPr>
              <a:endCxn id="62" idx="7"/>
            </p:cNvCxnSpPr>
            <p:nvPr/>
          </p:nvCxnSpPr>
          <p:spPr>
            <a:xfrm flipH="1">
              <a:off x="6924834" y="2473331"/>
              <a:ext cx="457287" cy="313025"/>
            </a:xfrm>
            <a:prstGeom prst="line">
              <a:avLst/>
            </a:prstGeom>
            <a:ln>
              <a:solidFill>
                <a:schemeClr val="bg1">
                  <a:alpha val="60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60">
              <a:extLst>
                <a:ext uri="{FF2B5EF4-FFF2-40B4-BE49-F238E27FC236}">
                  <a16:creationId xmlns:a16="http://schemas.microsoft.com/office/drawing/2014/main" id="{43BB4BB3-16AB-4511-89C2-0E2529315329}"/>
                </a:ext>
              </a:extLst>
            </p:cNvPr>
            <p:cNvCxnSpPr>
              <a:endCxn id="62" idx="0"/>
            </p:cNvCxnSpPr>
            <p:nvPr/>
          </p:nvCxnSpPr>
          <p:spPr>
            <a:xfrm>
              <a:off x="6390202" y="2043092"/>
              <a:ext cx="0" cy="521812"/>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60" name="Straight Connector 35">
              <a:extLst>
                <a:ext uri="{FF2B5EF4-FFF2-40B4-BE49-F238E27FC236}">
                  <a16:creationId xmlns:a16="http://schemas.microsoft.com/office/drawing/2014/main" id="{5E7E6DAF-F6F2-43F3-A8BB-C5ECC5C69EC5}"/>
                </a:ext>
              </a:extLst>
            </p:cNvPr>
            <p:cNvCxnSpPr>
              <a:cxnSpLocks/>
              <a:stCxn id="50" idx="7"/>
              <a:endCxn id="62" idx="7"/>
            </p:cNvCxnSpPr>
            <p:nvPr/>
          </p:nvCxnSpPr>
          <p:spPr>
            <a:xfrm flipH="1">
              <a:off x="6924834" y="2527017"/>
              <a:ext cx="364831" cy="259339"/>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grpSp>
      <p:sp>
        <p:nvSpPr>
          <p:cNvPr id="32" name="Rounded Rectangle 31"/>
          <p:cNvSpPr/>
          <p:nvPr/>
        </p:nvSpPr>
        <p:spPr>
          <a:xfrm>
            <a:off x="1853669" y="2406176"/>
            <a:ext cx="7551590" cy="543499"/>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63288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500"/>
                                        <p:tgtEl>
                                          <p:spTgt spid="4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barn(inVertical)">
                                      <p:cBhvr>
                                        <p:cTn id="10" dur="500"/>
                                        <p:tgtEl>
                                          <p:spTgt spid="24"/>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barn(inVertical)">
                                      <p:cBhvr>
                                        <p:cTn id="13" dur="500"/>
                                        <p:tgtEl>
                                          <p:spTgt spid="26"/>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barn(inVertical)">
                                      <p:cBhvr>
                                        <p:cTn id="16" dur="500"/>
                                        <p:tgtEl>
                                          <p:spTgt spid="28"/>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barn(inVertical)">
                                      <p:cBhvr>
                                        <p:cTn id="19" dur="500"/>
                                        <p:tgtEl>
                                          <p:spTgt spid="30"/>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barn(inVertical)">
                                      <p:cBhvr>
                                        <p:cTn id="22" dur="500"/>
                                        <p:tgtEl>
                                          <p:spTgt spid="31"/>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barn(inVertical)">
                                      <p:cBhvr>
                                        <p:cTn id="25" dur="500"/>
                                        <p:tgtEl>
                                          <p:spTgt spid="29"/>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barn(inVertical)">
                                      <p:cBhvr>
                                        <p:cTn id="28" dur="500"/>
                                        <p:tgtEl>
                                          <p:spTgt spid="27"/>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barn(inVertical)">
                                      <p:cBhvr>
                                        <p:cTn id="31" dur="500"/>
                                        <p:tgtEl>
                                          <p:spTgt spid="25"/>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32"/>
                                        </p:tgtEl>
                                        <p:attrNameLst>
                                          <p:attrName>style.visibility</p:attrName>
                                        </p:attrNameLst>
                                      </p:cBhvr>
                                      <p:to>
                                        <p:strVal val="visible"/>
                                      </p:to>
                                    </p:set>
                                    <p:animEffect transition="in" filter="barn(inVertical)">
                                      <p:cBhvr>
                                        <p:cTn id="36"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p:bldP spid="26" grpId="0" animBg="1"/>
      <p:bldP spid="27" grpId="0"/>
      <p:bldP spid="28" grpId="0" animBg="1"/>
      <p:bldP spid="29" grpId="0"/>
      <p:bldP spid="30" grpId="0" animBg="1"/>
      <p:bldP spid="31" grpId="0"/>
      <p:bldP spid="41" grpId="0"/>
      <p:bldP spid="3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718200" y="0"/>
            <a:ext cx="9988358" cy="724247"/>
          </a:xfrm>
        </p:spPr>
        <p:txBody>
          <a:bodyPr/>
          <a:lstStyle/>
          <a:p>
            <a:r>
              <a:rPr lang="en-US" sz="3200" b="1" u="sng">
                <a:solidFill>
                  <a:schemeClr val="accent4">
                    <a:lumMod val="50000"/>
                  </a:schemeClr>
                </a:solidFill>
              </a:rPr>
              <a:t>LUYỆN TẬP</a:t>
            </a:r>
            <a:endParaRPr lang="en-US" sz="3200" b="1" u="sng" dirty="0">
              <a:solidFill>
                <a:schemeClr val="accent4">
                  <a:lumMod val="50000"/>
                </a:schemeClr>
              </a:solidFill>
            </a:endParaRPr>
          </a:p>
        </p:txBody>
      </p:sp>
      <p:sp>
        <p:nvSpPr>
          <p:cNvPr id="24" name="Oval 64">
            <a:extLst>
              <a:ext uri="{FF2B5EF4-FFF2-40B4-BE49-F238E27FC236}">
                <a16:creationId xmlns:a16="http://schemas.microsoft.com/office/drawing/2014/main" id="{C598D403-9D96-40FA-B9EB-186781B515BF}"/>
              </a:ext>
            </a:extLst>
          </p:cNvPr>
          <p:cNvSpPr/>
          <p:nvPr/>
        </p:nvSpPr>
        <p:spPr>
          <a:xfrm>
            <a:off x="929640" y="2280854"/>
            <a:ext cx="745186" cy="713532"/>
          </a:xfrm>
          <a:prstGeom prst="teardrop">
            <a:avLst/>
          </a:prstGeom>
          <a:solidFill>
            <a:schemeClr val="accent4"/>
          </a:solidFill>
          <a:ln w="12700">
            <a:noFill/>
          </a:ln>
          <a:effectLst>
            <a:glow rad="76200">
              <a:schemeClr val="bg1">
                <a:alpha val="13000"/>
              </a:schemeClr>
            </a:glow>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rPr>
              <a:t>A</a:t>
            </a:r>
            <a:endParaRPr lang="en-US" sz="2400" b="1" dirty="0">
              <a:solidFill>
                <a:schemeClr val="tx1"/>
              </a:solidFill>
            </a:endParaRPr>
          </a:p>
        </p:txBody>
      </p:sp>
      <p:sp>
        <p:nvSpPr>
          <p:cNvPr id="25" name="TextBox 24">
            <a:extLst>
              <a:ext uri="{FF2B5EF4-FFF2-40B4-BE49-F238E27FC236}">
                <a16:creationId xmlns:a16="http://schemas.microsoft.com/office/drawing/2014/main" id="{83EC5968-2E15-4C2A-B414-0BE87800EA8A}"/>
              </a:ext>
            </a:extLst>
          </p:cNvPr>
          <p:cNvSpPr txBox="1"/>
          <p:nvPr/>
        </p:nvSpPr>
        <p:spPr>
          <a:xfrm>
            <a:off x="1853669" y="2472767"/>
            <a:ext cx="9215238" cy="400110"/>
          </a:xfrm>
          <a:prstGeom prst="rect">
            <a:avLst/>
          </a:prstGeom>
          <a:noFill/>
        </p:spPr>
        <p:txBody>
          <a:bodyPr wrap="square" rtlCol="0">
            <a:spAutoFit/>
          </a:bodyPr>
          <a:lstStyle/>
          <a:p>
            <a:r>
              <a:rPr lang="vi-VN" sz="2000">
                <a:solidFill>
                  <a:srgbClr val="002060"/>
                </a:solidFill>
              </a:rPr>
              <a:t>Cấu trúc rẽ nhánh dạng đủ</a:t>
            </a:r>
            <a:endParaRPr lang="ko-KR" altLang="en-US" sz="2000" dirty="0">
              <a:solidFill>
                <a:srgbClr val="002060"/>
              </a:solidFill>
            </a:endParaRPr>
          </a:p>
        </p:txBody>
      </p:sp>
      <p:sp>
        <p:nvSpPr>
          <p:cNvPr id="26" name="Oval 70">
            <a:extLst>
              <a:ext uri="{FF2B5EF4-FFF2-40B4-BE49-F238E27FC236}">
                <a16:creationId xmlns:a16="http://schemas.microsoft.com/office/drawing/2014/main" id="{A1103F48-9FEE-4A30-B9BA-53547D7295C4}"/>
              </a:ext>
            </a:extLst>
          </p:cNvPr>
          <p:cNvSpPr/>
          <p:nvPr/>
        </p:nvSpPr>
        <p:spPr>
          <a:xfrm>
            <a:off x="929640" y="3347766"/>
            <a:ext cx="745290" cy="661866"/>
          </a:xfrm>
          <a:prstGeom prst="teardrop">
            <a:avLst/>
          </a:prstGeom>
          <a:solidFill>
            <a:schemeClr val="accent3"/>
          </a:solidFill>
          <a:ln w="12700">
            <a:noFill/>
          </a:ln>
          <a:effectLst>
            <a:glow rad="76200">
              <a:schemeClr val="bg1">
                <a:alpha val="13000"/>
              </a:schemeClr>
            </a:glow>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rPr>
              <a:t>B</a:t>
            </a:r>
            <a:endParaRPr lang="en-US" sz="2400" b="1" dirty="0">
              <a:solidFill>
                <a:schemeClr val="tx1"/>
              </a:solidFill>
            </a:endParaRPr>
          </a:p>
        </p:txBody>
      </p:sp>
      <p:sp>
        <p:nvSpPr>
          <p:cNvPr id="27" name="TextBox 26">
            <a:extLst>
              <a:ext uri="{FF2B5EF4-FFF2-40B4-BE49-F238E27FC236}">
                <a16:creationId xmlns:a16="http://schemas.microsoft.com/office/drawing/2014/main" id="{912B99FC-0D92-4D34-B50C-D114D3E4DC0A}"/>
              </a:ext>
            </a:extLst>
          </p:cNvPr>
          <p:cNvSpPr txBox="1"/>
          <p:nvPr/>
        </p:nvSpPr>
        <p:spPr>
          <a:xfrm>
            <a:off x="1853669" y="3478644"/>
            <a:ext cx="10338331" cy="400110"/>
          </a:xfrm>
          <a:prstGeom prst="rect">
            <a:avLst/>
          </a:prstGeom>
          <a:noFill/>
        </p:spPr>
        <p:txBody>
          <a:bodyPr wrap="square" rtlCol="0">
            <a:spAutoFit/>
          </a:bodyPr>
          <a:lstStyle/>
          <a:p>
            <a:r>
              <a:rPr lang="en-US" sz="2000">
                <a:solidFill>
                  <a:srgbClr val="002060"/>
                </a:solidFill>
              </a:rPr>
              <a:t>Cấu trúc rẽ nhánh dạng thiếu.</a:t>
            </a:r>
            <a:endParaRPr lang="ko-KR" altLang="en-US" sz="2000" b="1" dirty="0">
              <a:solidFill>
                <a:srgbClr val="002060"/>
              </a:solidFill>
            </a:endParaRPr>
          </a:p>
        </p:txBody>
      </p:sp>
      <p:sp>
        <p:nvSpPr>
          <p:cNvPr id="28" name="Oval 72">
            <a:extLst>
              <a:ext uri="{FF2B5EF4-FFF2-40B4-BE49-F238E27FC236}">
                <a16:creationId xmlns:a16="http://schemas.microsoft.com/office/drawing/2014/main" id="{986B53E2-1AF7-46B4-986C-F0A56B253CD5}"/>
              </a:ext>
            </a:extLst>
          </p:cNvPr>
          <p:cNvSpPr/>
          <p:nvPr/>
        </p:nvSpPr>
        <p:spPr>
          <a:xfrm>
            <a:off x="929640" y="4354526"/>
            <a:ext cx="745394" cy="714645"/>
          </a:xfrm>
          <a:prstGeom prst="teardrop">
            <a:avLst/>
          </a:prstGeom>
          <a:solidFill>
            <a:schemeClr val="accent2"/>
          </a:solidFill>
          <a:ln w="12700">
            <a:noFill/>
          </a:ln>
          <a:effectLst>
            <a:glow rad="76200">
              <a:schemeClr val="bg1">
                <a:alpha val="13000"/>
              </a:schemeClr>
            </a:glow>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rPr>
              <a:t>C</a:t>
            </a:r>
            <a:endParaRPr lang="en-US" sz="2400" b="1" dirty="0">
              <a:solidFill>
                <a:schemeClr val="tx1"/>
              </a:solidFill>
            </a:endParaRPr>
          </a:p>
        </p:txBody>
      </p:sp>
      <p:sp>
        <p:nvSpPr>
          <p:cNvPr id="29" name="TextBox 28">
            <a:extLst>
              <a:ext uri="{FF2B5EF4-FFF2-40B4-BE49-F238E27FC236}">
                <a16:creationId xmlns:a16="http://schemas.microsoft.com/office/drawing/2014/main" id="{98EC31EC-FA9D-4301-A74E-0EAEF2CF6A65}"/>
              </a:ext>
            </a:extLst>
          </p:cNvPr>
          <p:cNvSpPr txBox="1"/>
          <p:nvPr/>
        </p:nvSpPr>
        <p:spPr>
          <a:xfrm>
            <a:off x="1853669" y="4232518"/>
            <a:ext cx="8426865" cy="496996"/>
          </a:xfrm>
          <a:prstGeom prst="rect">
            <a:avLst/>
          </a:prstGeom>
          <a:noFill/>
        </p:spPr>
        <p:txBody>
          <a:bodyPr wrap="square" rtlCol="0">
            <a:spAutoFit/>
          </a:bodyPr>
          <a:lstStyle/>
          <a:p>
            <a:pPr>
              <a:lnSpc>
                <a:spcPct val="150000"/>
              </a:lnSpc>
            </a:pPr>
            <a:r>
              <a:rPr lang="en-US" sz="2000">
                <a:solidFill>
                  <a:srgbClr val="002060"/>
                </a:solidFill>
              </a:rPr>
              <a:t>Cấu trúc lặp</a:t>
            </a:r>
            <a:r>
              <a:rPr lang="en-US" sz="2000"/>
              <a:t>.</a:t>
            </a:r>
            <a:endParaRPr lang="ko-KR" altLang="en-US" sz="2000" dirty="0">
              <a:solidFill>
                <a:srgbClr val="002060"/>
              </a:solidFill>
            </a:endParaRPr>
          </a:p>
        </p:txBody>
      </p:sp>
      <p:sp>
        <p:nvSpPr>
          <p:cNvPr id="30" name="Oval 74">
            <a:extLst>
              <a:ext uri="{FF2B5EF4-FFF2-40B4-BE49-F238E27FC236}">
                <a16:creationId xmlns:a16="http://schemas.microsoft.com/office/drawing/2014/main" id="{FC4FE9B3-D421-49F4-AC22-63939EEA5983}"/>
              </a:ext>
            </a:extLst>
          </p:cNvPr>
          <p:cNvSpPr/>
          <p:nvPr/>
        </p:nvSpPr>
        <p:spPr>
          <a:xfrm>
            <a:off x="929640" y="5361288"/>
            <a:ext cx="745186" cy="750558"/>
          </a:xfrm>
          <a:prstGeom prst="teardrop">
            <a:avLst/>
          </a:prstGeom>
          <a:solidFill>
            <a:schemeClr val="accent1"/>
          </a:solidFill>
          <a:ln w="12700">
            <a:noFill/>
          </a:ln>
          <a:effectLst>
            <a:glow rad="76200">
              <a:schemeClr val="bg1">
                <a:alpha val="13000"/>
              </a:schemeClr>
            </a:glow>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rPr>
              <a:t>D</a:t>
            </a:r>
            <a:endParaRPr lang="en-US" sz="2400" b="1" dirty="0">
              <a:solidFill>
                <a:schemeClr val="tx1"/>
              </a:solidFill>
            </a:endParaRPr>
          </a:p>
        </p:txBody>
      </p:sp>
      <p:sp>
        <p:nvSpPr>
          <p:cNvPr id="31" name="TextBox 30">
            <a:extLst>
              <a:ext uri="{FF2B5EF4-FFF2-40B4-BE49-F238E27FC236}">
                <a16:creationId xmlns:a16="http://schemas.microsoft.com/office/drawing/2014/main" id="{F9096C41-827F-45A1-8B47-DF8DD2D81F2F}"/>
              </a:ext>
            </a:extLst>
          </p:cNvPr>
          <p:cNvSpPr txBox="1"/>
          <p:nvPr/>
        </p:nvSpPr>
        <p:spPr>
          <a:xfrm>
            <a:off x="1853669" y="5405125"/>
            <a:ext cx="9833434" cy="553998"/>
          </a:xfrm>
          <a:prstGeom prst="rect">
            <a:avLst/>
          </a:prstGeom>
          <a:noFill/>
        </p:spPr>
        <p:txBody>
          <a:bodyPr wrap="square" rtlCol="0">
            <a:spAutoFit/>
          </a:bodyPr>
          <a:lstStyle/>
          <a:p>
            <a:pPr>
              <a:lnSpc>
                <a:spcPct val="150000"/>
              </a:lnSpc>
            </a:pPr>
            <a:r>
              <a:rPr lang="vi-VN" sz="2000">
                <a:solidFill>
                  <a:srgbClr val="002060"/>
                </a:solidFill>
              </a:rPr>
              <a:t>Cấu trúc </a:t>
            </a:r>
            <a:r>
              <a:rPr lang="en-US" sz="2000">
                <a:solidFill>
                  <a:srgbClr val="002060"/>
                </a:solidFill>
              </a:rPr>
              <a:t>tuần tự.</a:t>
            </a:r>
            <a:endParaRPr lang="ko-KR" altLang="en-US" sz="2000" b="1" dirty="0">
              <a:solidFill>
                <a:srgbClr val="002060"/>
              </a:solidFill>
            </a:endParaRPr>
          </a:p>
        </p:txBody>
      </p:sp>
      <p:sp>
        <p:nvSpPr>
          <p:cNvPr id="33" name="Parallelogram 15">
            <a:extLst>
              <a:ext uri="{FF2B5EF4-FFF2-40B4-BE49-F238E27FC236}">
                <a16:creationId xmlns:a16="http://schemas.microsoft.com/office/drawing/2014/main" id="{9F2DD983-58B7-459F-A1C1-D31E4C44975E}"/>
              </a:ext>
            </a:extLst>
          </p:cNvPr>
          <p:cNvSpPr/>
          <p:nvPr/>
        </p:nvSpPr>
        <p:spPr>
          <a:xfrm flipH="1">
            <a:off x="8328893" y="4122803"/>
            <a:ext cx="161019" cy="161019"/>
          </a:xfrm>
          <a:custGeom>
            <a:avLst/>
            <a:gdLst/>
            <a:ahLst/>
            <a:cxnLst/>
            <a:rect l="l" t="t" r="r" b="b"/>
            <a:pathLst>
              <a:path w="3242753" h="3227814">
                <a:moveTo>
                  <a:pt x="1621376" y="1043635"/>
                </a:moveTo>
                <a:cubicBezTo>
                  <a:pt x="1557188" y="1043635"/>
                  <a:pt x="1505154" y="1095669"/>
                  <a:pt x="1505154" y="1159857"/>
                </a:cubicBezTo>
                <a:lnTo>
                  <a:pt x="1505154" y="1625483"/>
                </a:lnTo>
                <a:lnTo>
                  <a:pt x="1033577" y="1625483"/>
                </a:lnTo>
                <a:cubicBezTo>
                  <a:pt x="969389" y="1625483"/>
                  <a:pt x="917355" y="1677517"/>
                  <a:pt x="917355" y="1741705"/>
                </a:cubicBezTo>
                <a:cubicBezTo>
                  <a:pt x="917355" y="1805893"/>
                  <a:pt x="969389" y="1857927"/>
                  <a:pt x="1033577" y="1857927"/>
                </a:cubicBezTo>
                <a:lnTo>
                  <a:pt x="1614688" y="1857927"/>
                </a:lnTo>
                <a:lnTo>
                  <a:pt x="1619859" y="1856884"/>
                </a:lnTo>
                <a:cubicBezTo>
                  <a:pt x="1620361" y="1857187"/>
                  <a:pt x="1620868" y="1857190"/>
                  <a:pt x="1621376" y="1857190"/>
                </a:cubicBezTo>
                <a:cubicBezTo>
                  <a:pt x="1685564" y="1857190"/>
                  <a:pt x="1737598" y="1805156"/>
                  <a:pt x="1737598" y="1740968"/>
                </a:cubicBezTo>
                <a:lnTo>
                  <a:pt x="1737598" y="1159857"/>
                </a:lnTo>
                <a:cubicBezTo>
                  <a:pt x="1737598" y="1095669"/>
                  <a:pt x="1685564" y="1043635"/>
                  <a:pt x="1621376" y="1043635"/>
                </a:cubicBezTo>
                <a:close/>
                <a:moveTo>
                  <a:pt x="1621376" y="628818"/>
                </a:moveTo>
                <a:cubicBezTo>
                  <a:pt x="2206882" y="628818"/>
                  <a:pt x="2681529" y="1103464"/>
                  <a:pt x="2681529" y="1688970"/>
                </a:cubicBezTo>
                <a:cubicBezTo>
                  <a:pt x="2681529" y="2274476"/>
                  <a:pt x="2206882" y="2749122"/>
                  <a:pt x="1621376" y="2749122"/>
                </a:cubicBezTo>
                <a:cubicBezTo>
                  <a:pt x="1035870" y="2749122"/>
                  <a:pt x="561223" y="2274476"/>
                  <a:pt x="561223" y="1688970"/>
                </a:cubicBezTo>
                <a:cubicBezTo>
                  <a:pt x="561223" y="1103464"/>
                  <a:pt x="1035870" y="628818"/>
                  <a:pt x="1621376" y="628818"/>
                </a:cubicBezTo>
                <a:close/>
                <a:moveTo>
                  <a:pt x="1621376" y="424596"/>
                </a:moveTo>
                <a:cubicBezTo>
                  <a:pt x="923081" y="424596"/>
                  <a:pt x="357001" y="990676"/>
                  <a:pt x="357001" y="1688970"/>
                </a:cubicBezTo>
                <a:cubicBezTo>
                  <a:pt x="357001" y="2128645"/>
                  <a:pt x="581423" y="2515905"/>
                  <a:pt x="922189" y="2742109"/>
                </a:cubicBezTo>
                <a:lnTo>
                  <a:pt x="652992" y="3227814"/>
                </a:lnTo>
                <a:lnTo>
                  <a:pt x="911997" y="3227814"/>
                </a:lnTo>
                <a:lnTo>
                  <a:pt x="1121304" y="2850168"/>
                </a:lnTo>
                <a:cubicBezTo>
                  <a:pt x="1274563" y="2916691"/>
                  <a:pt x="1443689" y="2953344"/>
                  <a:pt x="1621376" y="2953344"/>
                </a:cubicBezTo>
                <a:cubicBezTo>
                  <a:pt x="1799063" y="2953344"/>
                  <a:pt x="1968189" y="2916691"/>
                  <a:pt x="2121449" y="2850168"/>
                </a:cubicBezTo>
                <a:lnTo>
                  <a:pt x="2330755" y="3227814"/>
                </a:lnTo>
                <a:lnTo>
                  <a:pt x="2589760" y="3227814"/>
                </a:lnTo>
                <a:lnTo>
                  <a:pt x="2320563" y="2742109"/>
                </a:lnTo>
                <a:cubicBezTo>
                  <a:pt x="2661329" y="2515905"/>
                  <a:pt x="2885751" y="2128645"/>
                  <a:pt x="2885751" y="1688970"/>
                </a:cubicBezTo>
                <a:cubicBezTo>
                  <a:pt x="2885751" y="990676"/>
                  <a:pt x="2319671" y="424596"/>
                  <a:pt x="1621376" y="424596"/>
                </a:cubicBezTo>
                <a:close/>
                <a:moveTo>
                  <a:pt x="2599800" y="123238"/>
                </a:moveTo>
                <a:cubicBezTo>
                  <a:pt x="2434609" y="120698"/>
                  <a:pt x="2268460" y="180476"/>
                  <a:pt x="2139563" y="303161"/>
                </a:cubicBezTo>
                <a:lnTo>
                  <a:pt x="3057258" y="1232053"/>
                </a:lnTo>
                <a:cubicBezTo>
                  <a:pt x="3305736" y="977255"/>
                  <a:pt x="3304415" y="570405"/>
                  <a:pt x="3054287" y="317226"/>
                </a:cubicBezTo>
                <a:cubicBezTo>
                  <a:pt x="2929224" y="190636"/>
                  <a:pt x="2764991" y="125778"/>
                  <a:pt x="2599800" y="123238"/>
                </a:cubicBezTo>
                <a:close/>
                <a:moveTo>
                  <a:pt x="642953" y="123238"/>
                </a:moveTo>
                <a:cubicBezTo>
                  <a:pt x="477762" y="125778"/>
                  <a:pt x="313529" y="190636"/>
                  <a:pt x="188466" y="317226"/>
                </a:cubicBezTo>
                <a:cubicBezTo>
                  <a:pt x="-61662" y="570405"/>
                  <a:pt x="-62983" y="977255"/>
                  <a:pt x="185495" y="1232053"/>
                </a:cubicBezTo>
                <a:lnTo>
                  <a:pt x="1103190" y="303161"/>
                </a:lnTo>
                <a:cubicBezTo>
                  <a:pt x="974294" y="180476"/>
                  <a:pt x="808144" y="120698"/>
                  <a:pt x="642953" y="123238"/>
                </a:cubicBezTo>
                <a:close/>
                <a:moveTo>
                  <a:pt x="1722692" y="0"/>
                </a:moveTo>
                <a:lnTo>
                  <a:pt x="1520061" y="0"/>
                </a:lnTo>
                <a:cubicBezTo>
                  <a:pt x="1440152" y="0"/>
                  <a:pt x="1375373" y="64779"/>
                  <a:pt x="1375373" y="144688"/>
                </a:cubicBezTo>
                <a:lnTo>
                  <a:pt x="1375373" y="289376"/>
                </a:lnTo>
                <a:lnTo>
                  <a:pt x="1867380" y="289376"/>
                </a:lnTo>
                <a:lnTo>
                  <a:pt x="1867380" y="144688"/>
                </a:lnTo>
                <a:cubicBezTo>
                  <a:pt x="1867380" y="64779"/>
                  <a:pt x="1802601" y="0"/>
                  <a:pt x="1722692"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4" name="Rounded Rectangle 10">
            <a:extLst>
              <a:ext uri="{FF2B5EF4-FFF2-40B4-BE49-F238E27FC236}">
                <a16:creationId xmlns:a16="http://schemas.microsoft.com/office/drawing/2014/main" id="{582845E6-E870-435A-A35E-3877E7E8EF54}"/>
              </a:ext>
            </a:extLst>
          </p:cNvPr>
          <p:cNvSpPr/>
          <p:nvPr/>
        </p:nvSpPr>
        <p:spPr>
          <a:xfrm>
            <a:off x="12039743" y="4103614"/>
            <a:ext cx="114419" cy="151421"/>
          </a:xfrm>
          <a:custGeom>
            <a:avLst/>
            <a:gdLst/>
            <a:ahLst/>
            <a:cxnLst/>
            <a:rect l="l" t="t" r="r" b="b"/>
            <a:pathLst>
              <a:path w="2448272" h="3240000">
                <a:moveTo>
                  <a:pt x="1358676" y="2676152"/>
                </a:moveTo>
                <a:cubicBezTo>
                  <a:pt x="1327753" y="2676152"/>
                  <a:pt x="1302685" y="2701220"/>
                  <a:pt x="1302685" y="2732143"/>
                </a:cubicBezTo>
                <a:lnTo>
                  <a:pt x="1302685" y="2956101"/>
                </a:lnTo>
                <a:cubicBezTo>
                  <a:pt x="1302685" y="2987024"/>
                  <a:pt x="1327753" y="3012092"/>
                  <a:pt x="1358676" y="3012092"/>
                </a:cubicBezTo>
                <a:lnTo>
                  <a:pt x="1582634" y="3012092"/>
                </a:lnTo>
                <a:cubicBezTo>
                  <a:pt x="1613557" y="3012092"/>
                  <a:pt x="1638625" y="2987024"/>
                  <a:pt x="1638625" y="2956101"/>
                </a:cubicBezTo>
                <a:lnTo>
                  <a:pt x="1638625" y="2732143"/>
                </a:lnTo>
                <a:cubicBezTo>
                  <a:pt x="1638625" y="2701220"/>
                  <a:pt x="1613557" y="2676152"/>
                  <a:pt x="1582634" y="2676152"/>
                </a:cubicBezTo>
                <a:close/>
                <a:moveTo>
                  <a:pt x="837062" y="2676152"/>
                </a:moveTo>
                <a:cubicBezTo>
                  <a:pt x="806139" y="2676152"/>
                  <a:pt x="781071" y="2701220"/>
                  <a:pt x="781071" y="2732143"/>
                </a:cubicBezTo>
                <a:lnTo>
                  <a:pt x="781071" y="2956101"/>
                </a:lnTo>
                <a:cubicBezTo>
                  <a:pt x="781071" y="2987024"/>
                  <a:pt x="806139" y="3012092"/>
                  <a:pt x="837062" y="3012092"/>
                </a:cubicBezTo>
                <a:lnTo>
                  <a:pt x="1061020" y="3012092"/>
                </a:lnTo>
                <a:cubicBezTo>
                  <a:pt x="1091943" y="3012092"/>
                  <a:pt x="1117011" y="2987024"/>
                  <a:pt x="1117011" y="2956101"/>
                </a:cubicBezTo>
                <a:lnTo>
                  <a:pt x="1117011" y="2732143"/>
                </a:lnTo>
                <a:cubicBezTo>
                  <a:pt x="1117011" y="2701220"/>
                  <a:pt x="1091943" y="2676152"/>
                  <a:pt x="1061020" y="2676152"/>
                </a:cubicBezTo>
                <a:close/>
                <a:moveTo>
                  <a:pt x="315448" y="2676152"/>
                </a:moveTo>
                <a:cubicBezTo>
                  <a:pt x="284525" y="2676152"/>
                  <a:pt x="259457" y="2701220"/>
                  <a:pt x="259457" y="2732143"/>
                </a:cubicBezTo>
                <a:lnTo>
                  <a:pt x="259457" y="2956101"/>
                </a:lnTo>
                <a:cubicBezTo>
                  <a:pt x="259457" y="2987024"/>
                  <a:pt x="284525" y="3012092"/>
                  <a:pt x="315448" y="3012092"/>
                </a:cubicBezTo>
                <a:lnTo>
                  <a:pt x="539406" y="3012092"/>
                </a:lnTo>
                <a:cubicBezTo>
                  <a:pt x="570329" y="3012092"/>
                  <a:pt x="595397" y="2987024"/>
                  <a:pt x="595397" y="2956101"/>
                </a:cubicBezTo>
                <a:lnTo>
                  <a:pt x="595397" y="2732143"/>
                </a:lnTo>
                <a:cubicBezTo>
                  <a:pt x="595397" y="2701220"/>
                  <a:pt x="570329" y="2676152"/>
                  <a:pt x="539406" y="2676152"/>
                </a:cubicBezTo>
                <a:close/>
                <a:moveTo>
                  <a:pt x="1880291" y="2179832"/>
                </a:moveTo>
                <a:cubicBezTo>
                  <a:pt x="1849368" y="2179832"/>
                  <a:pt x="1824300" y="2204900"/>
                  <a:pt x="1824300" y="2235823"/>
                </a:cubicBezTo>
                <a:lnTo>
                  <a:pt x="1824300" y="2956101"/>
                </a:lnTo>
                <a:cubicBezTo>
                  <a:pt x="1824300" y="2987024"/>
                  <a:pt x="1849368" y="3012092"/>
                  <a:pt x="1880291" y="3012092"/>
                </a:cubicBezTo>
                <a:lnTo>
                  <a:pt x="2104249" y="3012092"/>
                </a:lnTo>
                <a:cubicBezTo>
                  <a:pt x="2135172" y="3012092"/>
                  <a:pt x="2160240" y="2987024"/>
                  <a:pt x="2160240" y="2956101"/>
                </a:cubicBezTo>
                <a:lnTo>
                  <a:pt x="2160240" y="2235823"/>
                </a:lnTo>
                <a:cubicBezTo>
                  <a:pt x="2160240" y="2204900"/>
                  <a:pt x="2135172" y="2179832"/>
                  <a:pt x="2104249" y="2179832"/>
                </a:cubicBezTo>
                <a:close/>
                <a:moveTo>
                  <a:pt x="1358676" y="2179832"/>
                </a:moveTo>
                <a:cubicBezTo>
                  <a:pt x="1327753" y="2179832"/>
                  <a:pt x="1302685" y="2204900"/>
                  <a:pt x="1302685" y="2235823"/>
                </a:cubicBezTo>
                <a:lnTo>
                  <a:pt x="1302685" y="2459781"/>
                </a:lnTo>
                <a:cubicBezTo>
                  <a:pt x="1302685" y="2490704"/>
                  <a:pt x="1327753" y="2515772"/>
                  <a:pt x="1358676" y="2515772"/>
                </a:cubicBezTo>
                <a:lnTo>
                  <a:pt x="1582634" y="2515772"/>
                </a:lnTo>
                <a:cubicBezTo>
                  <a:pt x="1613557" y="2515772"/>
                  <a:pt x="1638625" y="2490704"/>
                  <a:pt x="1638625" y="2459781"/>
                </a:cubicBezTo>
                <a:lnTo>
                  <a:pt x="1638625" y="2235823"/>
                </a:lnTo>
                <a:cubicBezTo>
                  <a:pt x="1638625" y="2204900"/>
                  <a:pt x="1613557" y="2179832"/>
                  <a:pt x="1582634" y="2179832"/>
                </a:cubicBezTo>
                <a:close/>
                <a:moveTo>
                  <a:pt x="837062" y="2179832"/>
                </a:moveTo>
                <a:cubicBezTo>
                  <a:pt x="806139" y="2179832"/>
                  <a:pt x="781071" y="2204900"/>
                  <a:pt x="781071" y="2235823"/>
                </a:cubicBezTo>
                <a:lnTo>
                  <a:pt x="781071" y="2459781"/>
                </a:lnTo>
                <a:cubicBezTo>
                  <a:pt x="781071" y="2490704"/>
                  <a:pt x="806139" y="2515772"/>
                  <a:pt x="837062" y="2515772"/>
                </a:cubicBezTo>
                <a:lnTo>
                  <a:pt x="1061020" y="2515772"/>
                </a:lnTo>
                <a:cubicBezTo>
                  <a:pt x="1091943" y="2515772"/>
                  <a:pt x="1117011" y="2490704"/>
                  <a:pt x="1117011" y="2459781"/>
                </a:cubicBezTo>
                <a:lnTo>
                  <a:pt x="1117011" y="2235823"/>
                </a:lnTo>
                <a:cubicBezTo>
                  <a:pt x="1117011" y="2204900"/>
                  <a:pt x="1091943" y="2179832"/>
                  <a:pt x="1061020" y="2179832"/>
                </a:cubicBezTo>
                <a:close/>
                <a:moveTo>
                  <a:pt x="315448" y="2179832"/>
                </a:moveTo>
                <a:cubicBezTo>
                  <a:pt x="284525" y="2179832"/>
                  <a:pt x="259457" y="2204900"/>
                  <a:pt x="259457" y="2235823"/>
                </a:cubicBezTo>
                <a:lnTo>
                  <a:pt x="259457" y="2459781"/>
                </a:lnTo>
                <a:cubicBezTo>
                  <a:pt x="259457" y="2490704"/>
                  <a:pt x="284525" y="2515772"/>
                  <a:pt x="315448" y="2515772"/>
                </a:cubicBezTo>
                <a:lnTo>
                  <a:pt x="539406" y="2515772"/>
                </a:lnTo>
                <a:cubicBezTo>
                  <a:pt x="570329" y="2515772"/>
                  <a:pt x="595397" y="2490704"/>
                  <a:pt x="595397" y="2459781"/>
                </a:cubicBezTo>
                <a:lnTo>
                  <a:pt x="595397" y="2235823"/>
                </a:lnTo>
                <a:cubicBezTo>
                  <a:pt x="595397" y="2204900"/>
                  <a:pt x="570329" y="2179832"/>
                  <a:pt x="539406" y="2179832"/>
                </a:cubicBezTo>
                <a:close/>
                <a:moveTo>
                  <a:pt x="1880291" y="1683512"/>
                </a:moveTo>
                <a:cubicBezTo>
                  <a:pt x="1849368" y="1683512"/>
                  <a:pt x="1824300" y="1708580"/>
                  <a:pt x="1824300" y="1739503"/>
                </a:cubicBezTo>
                <a:lnTo>
                  <a:pt x="1824300" y="1963461"/>
                </a:lnTo>
                <a:cubicBezTo>
                  <a:pt x="1824300" y="1994384"/>
                  <a:pt x="1849368" y="2019452"/>
                  <a:pt x="1880291" y="2019452"/>
                </a:cubicBezTo>
                <a:lnTo>
                  <a:pt x="2104249" y="2019452"/>
                </a:lnTo>
                <a:cubicBezTo>
                  <a:pt x="2135172" y="2019452"/>
                  <a:pt x="2160240" y="1994384"/>
                  <a:pt x="2160240" y="1963461"/>
                </a:cubicBezTo>
                <a:lnTo>
                  <a:pt x="2160240" y="1739503"/>
                </a:lnTo>
                <a:cubicBezTo>
                  <a:pt x="2160240" y="1708580"/>
                  <a:pt x="2135172" y="1683512"/>
                  <a:pt x="2104249" y="1683512"/>
                </a:cubicBezTo>
                <a:close/>
                <a:moveTo>
                  <a:pt x="1358676" y="1683512"/>
                </a:moveTo>
                <a:cubicBezTo>
                  <a:pt x="1327753" y="1683512"/>
                  <a:pt x="1302685" y="1708580"/>
                  <a:pt x="1302685" y="1739503"/>
                </a:cubicBezTo>
                <a:lnTo>
                  <a:pt x="1302685" y="1963461"/>
                </a:lnTo>
                <a:cubicBezTo>
                  <a:pt x="1302685" y="1994384"/>
                  <a:pt x="1327753" y="2019452"/>
                  <a:pt x="1358676" y="2019452"/>
                </a:cubicBezTo>
                <a:lnTo>
                  <a:pt x="1582634" y="2019452"/>
                </a:lnTo>
                <a:cubicBezTo>
                  <a:pt x="1613557" y="2019452"/>
                  <a:pt x="1638625" y="1994384"/>
                  <a:pt x="1638625" y="1963461"/>
                </a:cubicBezTo>
                <a:lnTo>
                  <a:pt x="1638625" y="1739503"/>
                </a:lnTo>
                <a:cubicBezTo>
                  <a:pt x="1638625" y="1708580"/>
                  <a:pt x="1613557" y="1683512"/>
                  <a:pt x="1582634" y="1683512"/>
                </a:cubicBezTo>
                <a:close/>
                <a:moveTo>
                  <a:pt x="837062" y="1683512"/>
                </a:moveTo>
                <a:cubicBezTo>
                  <a:pt x="806139" y="1683512"/>
                  <a:pt x="781071" y="1708580"/>
                  <a:pt x="781071" y="1739503"/>
                </a:cubicBezTo>
                <a:lnTo>
                  <a:pt x="781071" y="1963461"/>
                </a:lnTo>
                <a:cubicBezTo>
                  <a:pt x="781071" y="1994384"/>
                  <a:pt x="806139" y="2019452"/>
                  <a:pt x="837062" y="2019452"/>
                </a:cubicBezTo>
                <a:lnTo>
                  <a:pt x="1061020" y="2019452"/>
                </a:lnTo>
                <a:cubicBezTo>
                  <a:pt x="1091943" y="2019452"/>
                  <a:pt x="1117011" y="1994384"/>
                  <a:pt x="1117011" y="1963461"/>
                </a:cubicBezTo>
                <a:lnTo>
                  <a:pt x="1117011" y="1739503"/>
                </a:lnTo>
                <a:cubicBezTo>
                  <a:pt x="1117011" y="1708580"/>
                  <a:pt x="1091943" y="1683512"/>
                  <a:pt x="1061020" y="1683512"/>
                </a:cubicBezTo>
                <a:close/>
                <a:moveTo>
                  <a:pt x="315448" y="1683512"/>
                </a:moveTo>
                <a:cubicBezTo>
                  <a:pt x="284525" y="1683512"/>
                  <a:pt x="259457" y="1708580"/>
                  <a:pt x="259457" y="1739503"/>
                </a:cubicBezTo>
                <a:lnTo>
                  <a:pt x="259457" y="1963461"/>
                </a:lnTo>
                <a:cubicBezTo>
                  <a:pt x="259457" y="1994384"/>
                  <a:pt x="284525" y="2019452"/>
                  <a:pt x="315448" y="2019452"/>
                </a:cubicBezTo>
                <a:lnTo>
                  <a:pt x="539406" y="2019452"/>
                </a:lnTo>
                <a:cubicBezTo>
                  <a:pt x="570329" y="2019452"/>
                  <a:pt x="595397" y="1994384"/>
                  <a:pt x="595397" y="1963461"/>
                </a:cubicBezTo>
                <a:lnTo>
                  <a:pt x="595397" y="1739503"/>
                </a:lnTo>
                <a:cubicBezTo>
                  <a:pt x="595397" y="1708580"/>
                  <a:pt x="570329" y="1683512"/>
                  <a:pt x="539406" y="1683512"/>
                </a:cubicBezTo>
                <a:close/>
                <a:moveTo>
                  <a:pt x="1880291" y="1187192"/>
                </a:moveTo>
                <a:cubicBezTo>
                  <a:pt x="1849368" y="1187192"/>
                  <a:pt x="1824300" y="1212260"/>
                  <a:pt x="1824300" y="1243183"/>
                </a:cubicBezTo>
                <a:lnTo>
                  <a:pt x="1824300" y="1467141"/>
                </a:lnTo>
                <a:cubicBezTo>
                  <a:pt x="1824300" y="1498064"/>
                  <a:pt x="1849368" y="1523132"/>
                  <a:pt x="1880291" y="1523132"/>
                </a:cubicBezTo>
                <a:lnTo>
                  <a:pt x="2104249" y="1523132"/>
                </a:lnTo>
                <a:cubicBezTo>
                  <a:pt x="2135172" y="1523132"/>
                  <a:pt x="2160240" y="1498064"/>
                  <a:pt x="2160240" y="1467141"/>
                </a:cubicBezTo>
                <a:lnTo>
                  <a:pt x="2160240" y="1243183"/>
                </a:lnTo>
                <a:cubicBezTo>
                  <a:pt x="2160240" y="1212260"/>
                  <a:pt x="2135172" y="1187192"/>
                  <a:pt x="2104249" y="1187192"/>
                </a:cubicBezTo>
                <a:close/>
                <a:moveTo>
                  <a:pt x="1358676" y="1187192"/>
                </a:moveTo>
                <a:cubicBezTo>
                  <a:pt x="1327753" y="1187192"/>
                  <a:pt x="1302685" y="1212260"/>
                  <a:pt x="1302685" y="1243183"/>
                </a:cubicBezTo>
                <a:lnTo>
                  <a:pt x="1302685" y="1467141"/>
                </a:lnTo>
                <a:cubicBezTo>
                  <a:pt x="1302685" y="1498064"/>
                  <a:pt x="1327753" y="1523132"/>
                  <a:pt x="1358676" y="1523132"/>
                </a:cubicBezTo>
                <a:lnTo>
                  <a:pt x="1582634" y="1523132"/>
                </a:lnTo>
                <a:cubicBezTo>
                  <a:pt x="1613557" y="1523132"/>
                  <a:pt x="1638625" y="1498064"/>
                  <a:pt x="1638625" y="1467141"/>
                </a:cubicBezTo>
                <a:lnTo>
                  <a:pt x="1638625" y="1243183"/>
                </a:lnTo>
                <a:cubicBezTo>
                  <a:pt x="1638625" y="1212260"/>
                  <a:pt x="1613557" y="1187192"/>
                  <a:pt x="1582634" y="1187192"/>
                </a:cubicBezTo>
                <a:close/>
                <a:moveTo>
                  <a:pt x="837062" y="1187192"/>
                </a:moveTo>
                <a:cubicBezTo>
                  <a:pt x="806139" y="1187192"/>
                  <a:pt x="781071" y="1212260"/>
                  <a:pt x="781071" y="1243183"/>
                </a:cubicBezTo>
                <a:lnTo>
                  <a:pt x="781071" y="1467141"/>
                </a:lnTo>
                <a:cubicBezTo>
                  <a:pt x="781071" y="1498064"/>
                  <a:pt x="806139" y="1523132"/>
                  <a:pt x="837062" y="1523132"/>
                </a:cubicBezTo>
                <a:lnTo>
                  <a:pt x="1061020" y="1523132"/>
                </a:lnTo>
                <a:cubicBezTo>
                  <a:pt x="1091943" y="1523132"/>
                  <a:pt x="1117011" y="1498064"/>
                  <a:pt x="1117011" y="1467141"/>
                </a:cubicBezTo>
                <a:lnTo>
                  <a:pt x="1117011" y="1243183"/>
                </a:lnTo>
                <a:cubicBezTo>
                  <a:pt x="1117011" y="1212260"/>
                  <a:pt x="1091943" y="1187192"/>
                  <a:pt x="1061020" y="1187192"/>
                </a:cubicBezTo>
                <a:close/>
                <a:moveTo>
                  <a:pt x="315448" y="1187192"/>
                </a:moveTo>
                <a:cubicBezTo>
                  <a:pt x="284525" y="1187192"/>
                  <a:pt x="259457" y="1212260"/>
                  <a:pt x="259457" y="1243183"/>
                </a:cubicBezTo>
                <a:lnTo>
                  <a:pt x="259457" y="1467141"/>
                </a:lnTo>
                <a:cubicBezTo>
                  <a:pt x="259457" y="1498064"/>
                  <a:pt x="284525" y="1523132"/>
                  <a:pt x="315448" y="1523132"/>
                </a:cubicBezTo>
                <a:lnTo>
                  <a:pt x="539406" y="1523132"/>
                </a:lnTo>
                <a:cubicBezTo>
                  <a:pt x="570329" y="1523132"/>
                  <a:pt x="595397" y="1498064"/>
                  <a:pt x="595397" y="1467141"/>
                </a:cubicBezTo>
                <a:lnTo>
                  <a:pt x="595397" y="1243183"/>
                </a:lnTo>
                <a:cubicBezTo>
                  <a:pt x="595397" y="1212260"/>
                  <a:pt x="570329" y="1187192"/>
                  <a:pt x="539406" y="1187192"/>
                </a:cubicBezTo>
                <a:close/>
                <a:moveTo>
                  <a:pt x="348041" y="163575"/>
                </a:moveTo>
                <a:cubicBezTo>
                  <a:pt x="275130" y="163575"/>
                  <a:pt x="216024" y="222681"/>
                  <a:pt x="216024" y="295592"/>
                </a:cubicBezTo>
                <a:lnTo>
                  <a:pt x="216024" y="823646"/>
                </a:lnTo>
                <a:cubicBezTo>
                  <a:pt x="216024" y="896557"/>
                  <a:pt x="275130" y="955663"/>
                  <a:pt x="348041" y="955663"/>
                </a:cubicBezTo>
                <a:lnTo>
                  <a:pt x="2100231" y="955663"/>
                </a:lnTo>
                <a:cubicBezTo>
                  <a:pt x="2173142" y="955663"/>
                  <a:pt x="2232248" y="896557"/>
                  <a:pt x="2232248" y="823646"/>
                </a:cubicBezTo>
                <a:lnTo>
                  <a:pt x="2232248" y="295592"/>
                </a:lnTo>
                <a:cubicBezTo>
                  <a:pt x="2232248" y="222681"/>
                  <a:pt x="2173142" y="163575"/>
                  <a:pt x="2100231" y="163575"/>
                </a:cubicBezTo>
                <a:close/>
                <a:moveTo>
                  <a:pt x="265172" y="0"/>
                </a:moveTo>
                <a:lnTo>
                  <a:pt x="2183100" y="0"/>
                </a:lnTo>
                <a:cubicBezTo>
                  <a:pt x="2329550" y="0"/>
                  <a:pt x="2448272" y="118722"/>
                  <a:pt x="2448272" y="265172"/>
                </a:cubicBezTo>
                <a:lnTo>
                  <a:pt x="2448272" y="2974828"/>
                </a:lnTo>
                <a:cubicBezTo>
                  <a:pt x="2448272" y="3121278"/>
                  <a:pt x="2329550" y="3240000"/>
                  <a:pt x="2183100" y="3240000"/>
                </a:cubicBezTo>
                <a:lnTo>
                  <a:pt x="265172" y="3240000"/>
                </a:lnTo>
                <a:cubicBezTo>
                  <a:pt x="118722" y="3240000"/>
                  <a:pt x="0" y="3121278"/>
                  <a:pt x="0" y="2974828"/>
                </a:cubicBezTo>
                <a:lnTo>
                  <a:pt x="0" y="265172"/>
                </a:lnTo>
                <a:cubicBezTo>
                  <a:pt x="0" y="118722"/>
                  <a:pt x="118722" y="0"/>
                  <a:pt x="265172"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5" name="Rounded Rectangle 6">
            <a:extLst>
              <a:ext uri="{FF2B5EF4-FFF2-40B4-BE49-F238E27FC236}">
                <a16:creationId xmlns:a16="http://schemas.microsoft.com/office/drawing/2014/main" id="{3E3E5747-0880-42F3-9661-C4844BE24B2A}"/>
              </a:ext>
            </a:extLst>
          </p:cNvPr>
          <p:cNvSpPr/>
          <p:nvPr/>
        </p:nvSpPr>
        <p:spPr>
          <a:xfrm>
            <a:off x="10178591" y="5978503"/>
            <a:ext cx="155763" cy="158362"/>
          </a:xfrm>
          <a:custGeom>
            <a:avLst/>
            <a:gdLst/>
            <a:ahLst/>
            <a:cxnLst/>
            <a:rect l="l" t="t" r="r" b="b"/>
            <a:pathLst>
              <a:path w="3186824" h="3060919">
                <a:moveTo>
                  <a:pt x="1045874" y="2696689"/>
                </a:moveTo>
                <a:lnTo>
                  <a:pt x="2125874" y="2696689"/>
                </a:lnTo>
                <a:lnTo>
                  <a:pt x="2125874" y="2804689"/>
                </a:lnTo>
                <a:lnTo>
                  <a:pt x="1045874" y="2804689"/>
                </a:lnTo>
                <a:close/>
                <a:moveTo>
                  <a:pt x="1045874" y="2410468"/>
                </a:moveTo>
                <a:lnTo>
                  <a:pt x="2125874" y="2410468"/>
                </a:lnTo>
                <a:lnTo>
                  <a:pt x="2125874" y="2518468"/>
                </a:lnTo>
                <a:lnTo>
                  <a:pt x="1045874" y="2518468"/>
                </a:lnTo>
                <a:close/>
                <a:moveTo>
                  <a:pt x="1045874" y="2124247"/>
                </a:moveTo>
                <a:lnTo>
                  <a:pt x="2125874" y="2124247"/>
                </a:lnTo>
                <a:lnTo>
                  <a:pt x="2125874" y="2232247"/>
                </a:lnTo>
                <a:lnTo>
                  <a:pt x="1045874" y="2232247"/>
                </a:lnTo>
                <a:close/>
                <a:moveTo>
                  <a:pt x="902547" y="1956791"/>
                </a:moveTo>
                <a:lnTo>
                  <a:pt x="902547" y="2109191"/>
                </a:lnTo>
                <a:lnTo>
                  <a:pt x="902547" y="2185391"/>
                </a:lnTo>
                <a:lnTo>
                  <a:pt x="902547" y="2376263"/>
                </a:lnTo>
                <a:lnTo>
                  <a:pt x="902547" y="2973921"/>
                </a:lnTo>
                <a:lnTo>
                  <a:pt x="2284277" y="2973921"/>
                </a:lnTo>
                <a:lnTo>
                  <a:pt x="2284277" y="2376263"/>
                </a:lnTo>
                <a:lnTo>
                  <a:pt x="2284277" y="2185391"/>
                </a:lnTo>
                <a:lnTo>
                  <a:pt x="2284277" y="2109191"/>
                </a:lnTo>
                <a:lnTo>
                  <a:pt x="2284277" y="1956791"/>
                </a:lnTo>
                <a:close/>
                <a:moveTo>
                  <a:pt x="469172" y="1728191"/>
                </a:moveTo>
                <a:lnTo>
                  <a:pt x="469172" y="2185391"/>
                </a:lnTo>
                <a:lnTo>
                  <a:pt x="767127" y="2185391"/>
                </a:lnTo>
                <a:lnTo>
                  <a:pt x="767127" y="2109191"/>
                </a:lnTo>
                <a:lnTo>
                  <a:pt x="545372" y="2109191"/>
                </a:lnTo>
                <a:lnTo>
                  <a:pt x="545372" y="1804391"/>
                </a:lnTo>
                <a:lnTo>
                  <a:pt x="2641452" y="1804391"/>
                </a:lnTo>
                <a:lnTo>
                  <a:pt x="2641452" y="2109191"/>
                </a:lnTo>
                <a:lnTo>
                  <a:pt x="2419697" y="2109191"/>
                </a:lnTo>
                <a:lnTo>
                  <a:pt x="2419697" y="2185391"/>
                </a:lnTo>
                <a:lnTo>
                  <a:pt x="2717652" y="2185391"/>
                </a:lnTo>
                <a:lnTo>
                  <a:pt x="2717652" y="1728191"/>
                </a:lnTo>
                <a:close/>
                <a:moveTo>
                  <a:pt x="2819005" y="1350909"/>
                </a:moveTo>
                <a:cubicBezTo>
                  <a:pt x="2769294" y="1350909"/>
                  <a:pt x="2728995" y="1391208"/>
                  <a:pt x="2728995" y="1440919"/>
                </a:cubicBezTo>
                <a:cubicBezTo>
                  <a:pt x="2728995" y="1490630"/>
                  <a:pt x="2769294" y="1530929"/>
                  <a:pt x="2819005" y="1530929"/>
                </a:cubicBezTo>
                <a:cubicBezTo>
                  <a:pt x="2868716" y="1530929"/>
                  <a:pt x="2909015" y="1490630"/>
                  <a:pt x="2909015" y="1440919"/>
                </a:cubicBezTo>
                <a:cubicBezTo>
                  <a:pt x="2909015" y="1391208"/>
                  <a:pt x="2868716" y="1350909"/>
                  <a:pt x="2819005" y="1350909"/>
                </a:cubicBezTo>
                <a:close/>
                <a:moveTo>
                  <a:pt x="2509707" y="1350909"/>
                </a:moveTo>
                <a:cubicBezTo>
                  <a:pt x="2459996" y="1350909"/>
                  <a:pt x="2419697" y="1391208"/>
                  <a:pt x="2419697" y="1440919"/>
                </a:cubicBezTo>
                <a:cubicBezTo>
                  <a:pt x="2419697" y="1490630"/>
                  <a:pt x="2459996" y="1530929"/>
                  <a:pt x="2509707" y="1530929"/>
                </a:cubicBezTo>
                <a:cubicBezTo>
                  <a:pt x="2559418" y="1530929"/>
                  <a:pt x="2599717" y="1490630"/>
                  <a:pt x="2599717" y="1440919"/>
                </a:cubicBezTo>
                <a:cubicBezTo>
                  <a:pt x="2599717" y="1391208"/>
                  <a:pt x="2559418" y="1350909"/>
                  <a:pt x="2509707" y="1350909"/>
                </a:cubicBezTo>
                <a:close/>
                <a:moveTo>
                  <a:pt x="195993" y="1200328"/>
                </a:moveTo>
                <a:lnTo>
                  <a:pt x="2990831" y="1200328"/>
                </a:lnTo>
                <a:cubicBezTo>
                  <a:pt x="3099075" y="1200328"/>
                  <a:pt x="3186824" y="1288077"/>
                  <a:pt x="3186824" y="1396321"/>
                </a:cubicBezTo>
                <a:lnTo>
                  <a:pt x="3186824" y="2180270"/>
                </a:lnTo>
                <a:cubicBezTo>
                  <a:pt x="3186824" y="2288514"/>
                  <a:pt x="3099075" y="2376263"/>
                  <a:pt x="2990831" y="2376263"/>
                </a:cubicBezTo>
                <a:lnTo>
                  <a:pt x="2419697" y="2376263"/>
                </a:lnTo>
                <a:lnTo>
                  <a:pt x="2419697" y="3060919"/>
                </a:lnTo>
                <a:lnTo>
                  <a:pt x="767127" y="3060919"/>
                </a:lnTo>
                <a:lnTo>
                  <a:pt x="767127" y="2376263"/>
                </a:lnTo>
                <a:lnTo>
                  <a:pt x="195993" y="2376263"/>
                </a:lnTo>
                <a:cubicBezTo>
                  <a:pt x="87749" y="2376263"/>
                  <a:pt x="0" y="2288514"/>
                  <a:pt x="0" y="2180270"/>
                </a:cubicBezTo>
                <a:lnTo>
                  <a:pt x="0" y="1396321"/>
                </a:lnTo>
                <a:cubicBezTo>
                  <a:pt x="0" y="1288077"/>
                  <a:pt x="87749" y="1200328"/>
                  <a:pt x="195993" y="1200328"/>
                </a:cubicBezTo>
                <a:close/>
                <a:moveTo>
                  <a:pt x="767127" y="0"/>
                </a:moveTo>
                <a:lnTo>
                  <a:pt x="2419697" y="0"/>
                </a:lnTo>
                <a:lnTo>
                  <a:pt x="2419697" y="190589"/>
                </a:lnTo>
                <a:lnTo>
                  <a:pt x="2565249" y="190589"/>
                </a:lnTo>
                <a:cubicBezTo>
                  <a:pt x="2649419" y="190589"/>
                  <a:pt x="2717652" y="258822"/>
                  <a:pt x="2717652" y="342992"/>
                </a:cubicBezTo>
                <a:lnTo>
                  <a:pt x="2717652" y="1104989"/>
                </a:lnTo>
                <a:lnTo>
                  <a:pt x="2284277" y="1104989"/>
                </a:lnTo>
                <a:lnTo>
                  <a:pt x="2284277" y="1104128"/>
                </a:lnTo>
                <a:lnTo>
                  <a:pt x="2284277" y="190589"/>
                </a:lnTo>
                <a:lnTo>
                  <a:pt x="2284277" y="96523"/>
                </a:lnTo>
                <a:lnTo>
                  <a:pt x="902547" y="96523"/>
                </a:lnTo>
                <a:lnTo>
                  <a:pt x="902547" y="190589"/>
                </a:lnTo>
                <a:lnTo>
                  <a:pt x="902547" y="1104128"/>
                </a:lnTo>
                <a:lnTo>
                  <a:pt x="902547" y="1104989"/>
                </a:lnTo>
                <a:lnTo>
                  <a:pt x="469172" y="1104989"/>
                </a:lnTo>
                <a:lnTo>
                  <a:pt x="469172" y="342992"/>
                </a:lnTo>
                <a:cubicBezTo>
                  <a:pt x="469172" y="258822"/>
                  <a:pt x="537405" y="190589"/>
                  <a:pt x="621575" y="190589"/>
                </a:cubicBezTo>
                <a:lnTo>
                  <a:pt x="767127" y="190589"/>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6" name="Rectangle 16">
            <a:extLst>
              <a:ext uri="{FF2B5EF4-FFF2-40B4-BE49-F238E27FC236}">
                <a16:creationId xmlns:a16="http://schemas.microsoft.com/office/drawing/2014/main" id="{2EA46550-3E91-4467-AC5F-AD58E63D3219}"/>
              </a:ext>
            </a:extLst>
          </p:cNvPr>
          <p:cNvSpPr/>
          <p:nvPr/>
        </p:nvSpPr>
        <p:spPr>
          <a:xfrm rot="2700000">
            <a:off x="8964321" y="2724156"/>
            <a:ext cx="119714" cy="214624"/>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7" name="Rounded Rectangle 5">
            <a:extLst>
              <a:ext uri="{FF2B5EF4-FFF2-40B4-BE49-F238E27FC236}">
                <a16:creationId xmlns:a16="http://schemas.microsoft.com/office/drawing/2014/main" id="{AF7E810A-ECDB-414D-85B4-F59E65573831}"/>
              </a:ext>
            </a:extLst>
          </p:cNvPr>
          <p:cNvSpPr/>
          <p:nvPr/>
        </p:nvSpPr>
        <p:spPr>
          <a:xfrm flipH="1">
            <a:off x="10183251" y="2277310"/>
            <a:ext cx="176330" cy="145462"/>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8" name="Teardrop 1">
            <a:extLst>
              <a:ext uri="{FF2B5EF4-FFF2-40B4-BE49-F238E27FC236}">
                <a16:creationId xmlns:a16="http://schemas.microsoft.com/office/drawing/2014/main" id="{3F694C82-BE1C-4B2D-AF0D-893E50BA60B7}"/>
              </a:ext>
            </a:extLst>
          </p:cNvPr>
          <p:cNvSpPr/>
          <p:nvPr/>
        </p:nvSpPr>
        <p:spPr>
          <a:xfrm rot="18805991">
            <a:off x="11433660" y="5387408"/>
            <a:ext cx="169658" cy="167888"/>
          </a:xfrm>
          <a:custGeom>
            <a:avLst/>
            <a:gdLst/>
            <a:ahLst/>
            <a:cxnLst/>
            <a:rect l="l" t="t" r="r" b="b"/>
            <a:pathLst>
              <a:path w="1807241" h="1788383">
                <a:moveTo>
                  <a:pt x="712876" y="1117592"/>
                </a:moveTo>
                <a:cubicBezTo>
                  <a:pt x="771173" y="1181828"/>
                  <a:pt x="811089" y="1255910"/>
                  <a:pt x="847925" y="1348018"/>
                </a:cubicBezTo>
                <a:cubicBezTo>
                  <a:pt x="814544" y="1418896"/>
                  <a:pt x="753893" y="1474052"/>
                  <a:pt x="679064" y="1498332"/>
                </a:cubicBezTo>
                <a:lnTo>
                  <a:pt x="308226" y="1106637"/>
                </a:lnTo>
                <a:cubicBezTo>
                  <a:pt x="336560" y="1033247"/>
                  <a:pt x="394949" y="975701"/>
                  <a:pt x="467546" y="946245"/>
                </a:cubicBezTo>
                <a:cubicBezTo>
                  <a:pt x="577903" y="998968"/>
                  <a:pt x="654580" y="1053357"/>
                  <a:pt x="712876" y="1117592"/>
                </a:cubicBezTo>
                <a:close/>
                <a:moveTo>
                  <a:pt x="1038527" y="398886"/>
                </a:moveTo>
                <a:lnTo>
                  <a:pt x="1405560" y="786562"/>
                </a:lnTo>
                <a:cubicBezTo>
                  <a:pt x="1374476" y="799049"/>
                  <a:pt x="1340402" y="804299"/>
                  <a:pt x="1305054" y="803332"/>
                </a:cubicBezTo>
                <a:lnTo>
                  <a:pt x="1008167" y="795212"/>
                </a:lnTo>
                <a:lnTo>
                  <a:pt x="1016288" y="498325"/>
                </a:lnTo>
                <a:cubicBezTo>
                  <a:pt x="1017255" y="462976"/>
                  <a:pt x="1024360" y="429240"/>
                  <a:pt x="1038527" y="398886"/>
                </a:cubicBezTo>
                <a:close/>
                <a:moveTo>
                  <a:pt x="1097925" y="218888"/>
                </a:moveTo>
                <a:cubicBezTo>
                  <a:pt x="992582" y="279303"/>
                  <a:pt x="921871" y="392886"/>
                  <a:pt x="921053" y="523256"/>
                </a:cubicBezTo>
                <a:lnTo>
                  <a:pt x="919136" y="828763"/>
                </a:lnTo>
                <a:lnTo>
                  <a:pt x="830924" y="915875"/>
                </a:lnTo>
                <a:lnTo>
                  <a:pt x="525417" y="913958"/>
                </a:lnTo>
                <a:cubicBezTo>
                  <a:pt x="403891" y="913196"/>
                  <a:pt x="296188" y="973343"/>
                  <a:pt x="234366" y="1067831"/>
                </a:cubicBezTo>
                <a:lnTo>
                  <a:pt x="710285" y="1570519"/>
                </a:lnTo>
                <a:cubicBezTo>
                  <a:pt x="811872" y="1510375"/>
                  <a:pt x="878808" y="1399439"/>
                  <a:pt x="879603" y="1272618"/>
                </a:cubicBezTo>
                <a:lnTo>
                  <a:pt x="881520" y="967111"/>
                </a:lnTo>
                <a:lnTo>
                  <a:pt x="969732" y="879999"/>
                </a:lnTo>
                <a:lnTo>
                  <a:pt x="1275239" y="881916"/>
                </a:lnTo>
                <a:cubicBezTo>
                  <a:pt x="1400271" y="882701"/>
                  <a:pt x="1510670" y="819011"/>
                  <a:pt x="1573529" y="721242"/>
                </a:cubicBezTo>
                <a:close/>
                <a:moveTo>
                  <a:pt x="1162945" y="27894"/>
                </a:moveTo>
                <a:lnTo>
                  <a:pt x="1782798" y="682611"/>
                </a:lnTo>
                <a:cubicBezTo>
                  <a:pt x="1816692" y="718411"/>
                  <a:pt x="1815147" y="774907"/>
                  <a:pt x="1779347" y="808801"/>
                </a:cubicBezTo>
                <a:cubicBezTo>
                  <a:pt x="1743547" y="842694"/>
                  <a:pt x="1687050" y="841149"/>
                  <a:pt x="1653157" y="805349"/>
                </a:cubicBezTo>
                <a:lnTo>
                  <a:pt x="1644015" y="795693"/>
                </a:lnTo>
                <a:cubicBezTo>
                  <a:pt x="1561789" y="910282"/>
                  <a:pt x="1426630" y="983636"/>
                  <a:pt x="1274606" y="982683"/>
                </a:cubicBezTo>
                <a:lnTo>
                  <a:pt x="980378" y="980836"/>
                </a:lnTo>
                <a:lnTo>
                  <a:pt x="980378" y="1270380"/>
                </a:lnTo>
                <a:cubicBezTo>
                  <a:pt x="980378" y="1427425"/>
                  <a:pt x="901198" y="1565976"/>
                  <a:pt x="779756" y="1647056"/>
                </a:cubicBezTo>
                <a:cubicBezTo>
                  <a:pt x="807405" y="1681913"/>
                  <a:pt x="803595" y="1732594"/>
                  <a:pt x="770486" y="1763941"/>
                </a:cubicBezTo>
                <a:cubicBezTo>
                  <a:pt x="734686" y="1797834"/>
                  <a:pt x="678189" y="1796289"/>
                  <a:pt x="644296" y="1760489"/>
                </a:cubicBezTo>
                <a:lnTo>
                  <a:pt x="24442" y="1105772"/>
                </a:lnTo>
                <a:cubicBezTo>
                  <a:pt x="-9451" y="1069973"/>
                  <a:pt x="-7906" y="1013476"/>
                  <a:pt x="27894" y="979583"/>
                </a:cubicBezTo>
                <a:cubicBezTo>
                  <a:pt x="63694" y="945689"/>
                  <a:pt x="120190" y="947235"/>
                  <a:pt x="154084" y="983034"/>
                </a:cubicBezTo>
                <a:lnTo>
                  <a:pt x="163237" y="992702"/>
                </a:lnTo>
                <a:cubicBezTo>
                  <a:pt x="244774" y="882877"/>
                  <a:pt x="375836" y="813180"/>
                  <a:pt x="523178" y="813180"/>
                </a:cubicBezTo>
                <a:lnTo>
                  <a:pt x="818460" y="813180"/>
                </a:lnTo>
                <a:lnTo>
                  <a:pt x="820284" y="522622"/>
                </a:lnTo>
                <a:cubicBezTo>
                  <a:pt x="821285" y="363119"/>
                  <a:pt x="903845" y="223207"/>
                  <a:pt x="1028952" y="143673"/>
                </a:cubicBezTo>
                <a:cubicBezTo>
                  <a:pt x="999689" y="108599"/>
                  <a:pt x="1002953" y="56445"/>
                  <a:pt x="1036755" y="24443"/>
                </a:cubicBezTo>
                <a:cubicBezTo>
                  <a:pt x="1072555" y="-9451"/>
                  <a:pt x="1129052" y="-7906"/>
                  <a:pt x="1162945" y="27894"/>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39" name="Rectangle 36">
            <a:extLst>
              <a:ext uri="{FF2B5EF4-FFF2-40B4-BE49-F238E27FC236}">
                <a16:creationId xmlns:a16="http://schemas.microsoft.com/office/drawing/2014/main" id="{FC3F0F99-1399-42D6-A7C8-A7DA2F74B7C5}"/>
              </a:ext>
            </a:extLst>
          </p:cNvPr>
          <p:cNvSpPr/>
          <p:nvPr/>
        </p:nvSpPr>
        <p:spPr>
          <a:xfrm>
            <a:off x="11580460" y="2872877"/>
            <a:ext cx="175289" cy="146528"/>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40" name="Chord 15">
            <a:extLst>
              <a:ext uri="{FF2B5EF4-FFF2-40B4-BE49-F238E27FC236}">
                <a16:creationId xmlns:a16="http://schemas.microsoft.com/office/drawing/2014/main" id="{2E9F7972-3320-42CD-A59A-B7E07A724CB1}"/>
              </a:ext>
            </a:extLst>
          </p:cNvPr>
          <p:cNvSpPr/>
          <p:nvPr/>
        </p:nvSpPr>
        <p:spPr>
          <a:xfrm>
            <a:off x="8924318" y="5458177"/>
            <a:ext cx="89643" cy="195446"/>
          </a:xfrm>
          <a:custGeom>
            <a:avLst/>
            <a:gdLst/>
            <a:ahLst/>
            <a:cxnLst/>
            <a:rect l="l" t="t" r="r" b="b"/>
            <a:pathLst>
              <a:path w="1492970" h="3255081">
                <a:moveTo>
                  <a:pt x="1492970" y="1569688"/>
                </a:moveTo>
                <a:cubicBezTo>
                  <a:pt x="1492970" y="1957118"/>
                  <a:pt x="1197680" y="2277765"/>
                  <a:pt x="816277" y="2310957"/>
                </a:cubicBezTo>
                <a:lnTo>
                  <a:pt x="816277" y="2787043"/>
                </a:lnTo>
                <a:cubicBezTo>
                  <a:pt x="873982" y="2789209"/>
                  <a:pt x="931009" y="2798017"/>
                  <a:pt x="986081" y="2811674"/>
                </a:cubicBezTo>
                <a:cubicBezTo>
                  <a:pt x="1252919" y="2877847"/>
                  <a:pt x="1430830" y="3046369"/>
                  <a:pt x="1433593" y="3235566"/>
                </a:cubicBezTo>
                <a:lnTo>
                  <a:pt x="57488" y="3255081"/>
                </a:lnTo>
                <a:cubicBezTo>
                  <a:pt x="47920" y="3062506"/>
                  <a:pt x="221127" y="2886615"/>
                  <a:pt x="490574" y="2815284"/>
                </a:cubicBezTo>
                <a:cubicBezTo>
                  <a:pt x="549928" y="2799571"/>
                  <a:pt x="611777" y="2789553"/>
                  <a:pt x="674460" y="2787163"/>
                </a:cubicBezTo>
                <a:lnTo>
                  <a:pt x="674460" y="2310809"/>
                </a:lnTo>
                <a:cubicBezTo>
                  <a:pt x="317470" y="2280245"/>
                  <a:pt x="28405" y="1994114"/>
                  <a:pt x="0" y="1627428"/>
                </a:cubicBezTo>
                <a:lnTo>
                  <a:pt x="142201" y="1616413"/>
                </a:lnTo>
                <a:cubicBezTo>
                  <a:pt x="167304" y="1940464"/>
                  <a:pt x="443969" y="2186771"/>
                  <a:pt x="768748" y="2174211"/>
                </a:cubicBezTo>
                <a:cubicBezTo>
                  <a:pt x="1093527" y="2161650"/>
                  <a:pt x="1350342" y="1894710"/>
                  <a:pt x="1350342" y="1569689"/>
                </a:cubicBezTo>
                <a:close/>
                <a:moveTo>
                  <a:pt x="745368" y="0"/>
                </a:moveTo>
                <a:cubicBezTo>
                  <a:pt x="989132" y="0"/>
                  <a:pt x="1186742" y="197610"/>
                  <a:pt x="1186742" y="441374"/>
                </a:cubicBezTo>
                <a:lnTo>
                  <a:pt x="1186742" y="1575353"/>
                </a:lnTo>
                <a:cubicBezTo>
                  <a:pt x="1186742" y="1819117"/>
                  <a:pt x="989132" y="2016727"/>
                  <a:pt x="745368" y="2016727"/>
                </a:cubicBezTo>
                <a:cubicBezTo>
                  <a:pt x="501604" y="2016727"/>
                  <a:pt x="303994" y="1819117"/>
                  <a:pt x="303994" y="1575353"/>
                </a:cubicBezTo>
                <a:lnTo>
                  <a:pt x="303994" y="441374"/>
                </a:lnTo>
                <a:cubicBezTo>
                  <a:pt x="303994" y="197610"/>
                  <a:pt x="501604" y="0"/>
                  <a:pt x="745368"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41" name="Rectangle 40"/>
          <p:cNvSpPr/>
          <p:nvPr/>
        </p:nvSpPr>
        <p:spPr>
          <a:xfrm>
            <a:off x="1812185" y="645603"/>
            <a:ext cx="9211176" cy="1477328"/>
          </a:xfrm>
          <a:prstGeom prst="rect">
            <a:avLst/>
          </a:prstGeom>
        </p:spPr>
        <p:txBody>
          <a:bodyPr wrap="none">
            <a:spAutoFit/>
          </a:bodyPr>
          <a:lstStyle/>
          <a:p>
            <a:pPr algn="ctr">
              <a:lnSpc>
                <a:spcPct val="150000"/>
              </a:lnSpc>
            </a:pPr>
            <a:r>
              <a:rPr lang="en-US" sz="2000" b="1">
                <a:solidFill>
                  <a:srgbClr val="002060"/>
                </a:solidFill>
              </a:rPr>
              <a:t>Câu 4. </a:t>
            </a:r>
            <a:r>
              <a:rPr lang="vi-VN" sz="2000">
                <a:solidFill>
                  <a:srgbClr val="002060"/>
                </a:solidFill>
              </a:rPr>
              <a:t>Bạn Hải đã viết một chương trình điều khiển chú mèo di chuyển liên tục </a:t>
            </a:r>
            <a:endParaRPr lang="en-US" sz="2000">
              <a:solidFill>
                <a:srgbClr val="002060"/>
              </a:solidFill>
            </a:endParaRPr>
          </a:p>
          <a:p>
            <a:pPr algn="ctr">
              <a:lnSpc>
                <a:spcPct val="150000"/>
              </a:lnSpc>
            </a:pPr>
            <a:r>
              <a:rPr lang="vi-VN" sz="2000">
                <a:solidFill>
                  <a:srgbClr val="002060"/>
                </a:solidFill>
              </a:rPr>
              <a:t>trên sân khấu cho đến khi chạm phải chú chó. Bạn Hải nên dùng loại cấu trúc </a:t>
            </a:r>
            <a:endParaRPr lang="en-US" sz="2000">
              <a:solidFill>
                <a:srgbClr val="002060"/>
              </a:solidFill>
            </a:endParaRPr>
          </a:p>
          <a:p>
            <a:pPr algn="ctr">
              <a:lnSpc>
                <a:spcPct val="150000"/>
              </a:lnSpc>
            </a:pPr>
            <a:r>
              <a:rPr lang="vi-VN" sz="2000">
                <a:solidFill>
                  <a:srgbClr val="002060"/>
                </a:solidFill>
              </a:rPr>
              <a:t>điều khiển nào để thực hiện yêu cầu di chuyển liên tục của chú mèo?</a:t>
            </a:r>
            <a:endParaRPr lang="en-US" sz="2000">
              <a:solidFill>
                <a:srgbClr val="002060"/>
              </a:solidFill>
            </a:endParaRPr>
          </a:p>
        </p:txBody>
      </p:sp>
      <p:grpSp>
        <p:nvGrpSpPr>
          <p:cNvPr id="42" name="Group 63">
            <a:extLst>
              <a:ext uri="{FF2B5EF4-FFF2-40B4-BE49-F238E27FC236}">
                <a16:creationId xmlns:a16="http://schemas.microsoft.com/office/drawing/2014/main" id="{0ACD0782-97CC-4391-BC23-591A1D120F03}"/>
              </a:ext>
            </a:extLst>
          </p:cNvPr>
          <p:cNvGrpSpPr/>
          <p:nvPr/>
        </p:nvGrpSpPr>
        <p:grpSpPr>
          <a:xfrm rot="19695979">
            <a:off x="11009387" y="5902983"/>
            <a:ext cx="1571710" cy="1475539"/>
            <a:chOff x="4583464" y="1539036"/>
            <a:chExt cx="3595720" cy="3579812"/>
          </a:xfrm>
          <a:effectLst>
            <a:outerShdw blurRad="50800" dist="38100" dir="5400000" algn="t" rotWithShape="0">
              <a:prstClr val="black">
                <a:alpha val="40000"/>
              </a:prstClr>
            </a:outerShdw>
          </a:effectLst>
        </p:grpSpPr>
        <p:sp>
          <p:nvSpPr>
            <p:cNvPr id="43" name="Oval 24">
              <a:extLst>
                <a:ext uri="{FF2B5EF4-FFF2-40B4-BE49-F238E27FC236}">
                  <a16:creationId xmlns:a16="http://schemas.microsoft.com/office/drawing/2014/main" id="{31AC5AE4-04F3-40BB-AD6E-DE9A57DF4CE8}"/>
                </a:ext>
              </a:extLst>
            </p:cNvPr>
            <p:cNvSpPr/>
            <p:nvPr/>
          </p:nvSpPr>
          <p:spPr>
            <a:xfrm rot="8049727">
              <a:off x="6138174" y="1539036"/>
              <a:ext cx="504056" cy="504056"/>
            </a:xfrm>
            <a:prstGeom prst="teardrop">
              <a:avLst/>
            </a:prstGeom>
            <a:solidFill>
              <a:schemeClr val="accent4"/>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23">
              <a:extLst>
                <a:ext uri="{FF2B5EF4-FFF2-40B4-BE49-F238E27FC236}">
                  <a16:creationId xmlns:a16="http://schemas.microsoft.com/office/drawing/2014/main" id="{8E6C51EC-E12D-43A2-81B9-4DE91431FF42}"/>
                </a:ext>
              </a:extLst>
            </p:cNvPr>
            <p:cNvGrpSpPr/>
            <p:nvPr/>
          </p:nvGrpSpPr>
          <p:grpSpPr>
            <a:xfrm>
              <a:off x="5634118" y="2564904"/>
              <a:ext cx="1512168" cy="1512168"/>
              <a:chOff x="5634118" y="2834934"/>
              <a:chExt cx="1512168" cy="1512168"/>
            </a:xfrm>
          </p:grpSpPr>
          <p:sp>
            <p:nvSpPr>
              <p:cNvPr id="61" name="Oval 22">
                <a:extLst>
                  <a:ext uri="{FF2B5EF4-FFF2-40B4-BE49-F238E27FC236}">
                    <a16:creationId xmlns:a16="http://schemas.microsoft.com/office/drawing/2014/main" id="{BB4A639B-0C85-4AA7-93D7-52741F3BBAF7}"/>
                  </a:ext>
                </a:extLst>
              </p:cNvPr>
              <p:cNvSpPr/>
              <p:nvPr/>
            </p:nvSpPr>
            <p:spPr>
              <a:xfrm>
                <a:off x="5724128" y="2924944"/>
                <a:ext cx="1332148" cy="1332148"/>
              </a:xfrm>
              <a:prstGeom prst="ellipse">
                <a:avLst/>
              </a:prstGeom>
              <a:solidFill>
                <a:schemeClr val="accent6"/>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Oval 2">
                <a:extLst>
                  <a:ext uri="{FF2B5EF4-FFF2-40B4-BE49-F238E27FC236}">
                    <a16:creationId xmlns:a16="http://schemas.microsoft.com/office/drawing/2014/main" id="{9FEC28A9-A20F-40C7-840C-2167F97B8B5A}"/>
                  </a:ext>
                </a:extLst>
              </p:cNvPr>
              <p:cNvSpPr/>
              <p:nvPr/>
            </p:nvSpPr>
            <p:spPr>
              <a:xfrm>
                <a:off x="5634118" y="2834934"/>
                <a:ext cx="1512168" cy="1512168"/>
              </a:xfrm>
              <a:prstGeom prst="ellipse">
                <a:avLst/>
              </a:prstGeom>
              <a:noFill/>
              <a:ln w="15875">
                <a:solidFill>
                  <a:schemeClr val="accent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Oval 27">
              <a:extLst>
                <a:ext uri="{FF2B5EF4-FFF2-40B4-BE49-F238E27FC236}">
                  <a16:creationId xmlns:a16="http://schemas.microsoft.com/office/drawing/2014/main" id="{6D7FBA7B-F2DE-4ACB-8E59-6D16590679A1}"/>
                </a:ext>
              </a:extLst>
            </p:cNvPr>
            <p:cNvSpPr/>
            <p:nvPr/>
          </p:nvSpPr>
          <p:spPr>
            <a:xfrm rot="18930439">
              <a:off x="6138174" y="4614792"/>
              <a:ext cx="504056" cy="504056"/>
            </a:xfrm>
            <a:prstGeom prst="teardrop">
              <a:avLst/>
            </a:prstGeom>
            <a:solidFill>
              <a:schemeClr val="accent4"/>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28">
              <a:extLst>
                <a:ext uri="{FF2B5EF4-FFF2-40B4-BE49-F238E27FC236}">
                  <a16:creationId xmlns:a16="http://schemas.microsoft.com/office/drawing/2014/main" id="{017E73DE-A51C-4262-B8A8-36F854DF51A4}"/>
                </a:ext>
              </a:extLst>
            </p:cNvPr>
            <p:cNvSpPr/>
            <p:nvPr/>
          </p:nvSpPr>
          <p:spPr>
            <a:xfrm rot="5400000">
              <a:off x="5086533" y="1988840"/>
              <a:ext cx="504056" cy="504056"/>
            </a:xfrm>
            <a:prstGeom prst="teardrop">
              <a:avLst/>
            </a:prstGeom>
            <a:solidFill>
              <a:schemeClr val="accent3"/>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29">
              <a:extLst>
                <a:ext uri="{FF2B5EF4-FFF2-40B4-BE49-F238E27FC236}">
                  <a16:creationId xmlns:a16="http://schemas.microsoft.com/office/drawing/2014/main" id="{D56A7DDE-6B66-47D0-9047-B7180C6D7738}"/>
                </a:ext>
              </a:extLst>
            </p:cNvPr>
            <p:cNvSpPr/>
            <p:nvPr/>
          </p:nvSpPr>
          <p:spPr>
            <a:xfrm rot="16200000">
              <a:off x="7227551" y="4119614"/>
              <a:ext cx="504056" cy="504056"/>
            </a:xfrm>
            <a:prstGeom prst="teardrop">
              <a:avLst/>
            </a:prstGeom>
            <a:solidFill>
              <a:schemeClr val="accent3"/>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30">
              <a:extLst>
                <a:ext uri="{FF2B5EF4-FFF2-40B4-BE49-F238E27FC236}">
                  <a16:creationId xmlns:a16="http://schemas.microsoft.com/office/drawing/2014/main" id="{3301B687-062D-4413-B878-7F60290F78C1}"/>
                </a:ext>
              </a:extLst>
            </p:cNvPr>
            <p:cNvSpPr/>
            <p:nvPr/>
          </p:nvSpPr>
          <p:spPr>
            <a:xfrm rot="13370677">
              <a:off x="7675128" y="3068960"/>
              <a:ext cx="504056" cy="504056"/>
            </a:xfrm>
            <a:prstGeom prst="teardrop">
              <a:avLst/>
            </a:prstGeom>
            <a:solidFill>
              <a:schemeClr val="accent2"/>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31">
              <a:extLst>
                <a:ext uri="{FF2B5EF4-FFF2-40B4-BE49-F238E27FC236}">
                  <a16:creationId xmlns:a16="http://schemas.microsoft.com/office/drawing/2014/main" id="{74439311-0CD6-45B1-819B-D324E3F3287E}"/>
                </a:ext>
              </a:extLst>
            </p:cNvPr>
            <p:cNvSpPr/>
            <p:nvPr/>
          </p:nvSpPr>
          <p:spPr>
            <a:xfrm rot="2853091">
              <a:off x="4583464" y="3068960"/>
              <a:ext cx="504056" cy="504056"/>
            </a:xfrm>
            <a:prstGeom prst="teardrop">
              <a:avLst/>
            </a:prstGeom>
            <a:solidFill>
              <a:schemeClr val="accent2"/>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32">
              <a:extLst>
                <a:ext uri="{FF2B5EF4-FFF2-40B4-BE49-F238E27FC236}">
                  <a16:creationId xmlns:a16="http://schemas.microsoft.com/office/drawing/2014/main" id="{D0EFFF4A-6C80-4B0A-8722-A1D987CA1FA4}"/>
                </a:ext>
              </a:extLst>
            </p:cNvPr>
            <p:cNvSpPr/>
            <p:nvPr/>
          </p:nvSpPr>
          <p:spPr>
            <a:xfrm rot="11064687">
              <a:off x="7308304" y="2043092"/>
              <a:ext cx="504056" cy="504056"/>
            </a:xfrm>
            <a:prstGeom prst="teardrop">
              <a:avLst/>
            </a:prstGeom>
            <a:solidFill>
              <a:schemeClr val="accent1"/>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33">
              <a:extLst>
                <a:ext uri="{FF2B5EF4-FFF2-40B4-BE49-F238E27FC236}">
                  <a16:creationId xmlns:a16="http://schemas.microsoft.com/office/drawing/2014/main" id="{E2BA8F7A-BFF6-4EA6-937A-B83E6E78CE9B}"/>
                </a:ext>
              </a:extLst>
            </p:cNvPr>
            <p:cNvSpPr/>
            <p:nvPr/>
          </p:nvSpPr>
          <p:spPr>
            <a:xfrm>
              <a:off x="5059910" y="4221088"/>
              <a:ext cx="504056" cy="504056"/>
            </a:xfrm>
            <a:prstGeom prst="teardrop">
              <a:avLst/>
            </a:prstGeom>
            <a:solidFill>
              <a:schemeClr val="accent1"/>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2" name="Straight Connector 35">
              <a:extLst>
                <a:ext uri="{FF2B5EF4-FFF2-40B4-BE49-F238E27FC236}">
                  <a16:creationId xmlns:a16="http://schemas.microsoft.com/office/drawing/2014/main" id="{30591FA1-BFE9-4BAF-8167-510AFDD2E7A9}"/>
                </a:ext>
              </a:extLst>
            </p:cNvPr>
            <p:cNvCxnSpPr>
              <a:endCxn id="62" idx="1"/>
            </p:cNvCxnSpPr>
            <p:nvPr/>
          </p:nvCxnSpPr>
          <p:spPr>
            <a:xfrm>
              <a:off x="5516772" y="2419079"/>
              <a:ext cx="338798" cy="367277"/>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3" name="Straight Connector 39">
              <a:extLst>
                <a:ext uri="{FF2B5EF4-FFF2-40B4-BE49-F238E27FC236}">
                  <a16:creationId xmlns:a16="http://schemas.microsoft.com/office/drawing/2014/main" id="{EA92C96E-3211-43DC-9CD7-90C319A6E93B}"/>
                </a:ext>
              </a:extLst>
            </p:cNvPr>
            <p:cNvCxnSpPr>
              <a:endCxn id="62" idx="2"/>
            </p:cNvCxnSpPr>
            <p:nvPr/>
          </p:nvCxnSpPr>
          <p:spPr>
            <a:xfrm>
              <a:off x="5087520" y="3320988"/>
              <a:ext cx="546598"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4" name="Straight Connector 42">
              <a:extLst>
                <a:ext uri="{FF2B5EF4-FFF2-40B4-BE49-F238E27FC236}">
                  <a16:creationId xmlns:a16="http://schemas.microsoft.com/office/drawing/2014/main" id="{2D52BC16-9913-40CF-8EFD-B1C66065E647}"/>
                </a:ext>
              </a:extLst>
            </p:cNvPr>
            <p:cNvCxnSpPr>
              <a:cxnSpLocks/>
              <a:stCxn id="51" idx="7"/>
              <a:endCxn id="62" idx="3"/>
            </p:cNvCxnSpPr>
            <p:nvPr/>
          </p:nvCxnSpPr>
          <p:spPr>
            <a:xfrm flipV="1">
              <a:off x="5563966" y="3855620"/>
              <a:ext cx="291604" cy="365468"/>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5" name="Straight Connector 45">
              <a:extLst>
                <a:ext uri="{FF2B5EF4-FFF2-40B4-BE49-F238E27FC236}">
                  <a16:creationId xmlns:a16="http://schemas.microsoft.com/office/drawing/2014/main" id="{8B677E43-D241-4A4C-87F2-17934BB93656}"/>
                </a:ext>
              </a:extLst>
            </p:cNvPr>
            <p:cNvCxnSpPr>
              <a:endCxn id="62" idx="4"/>
            </p:cNvCxnSpPr>
            <p:nvPr/>
          </p:nvCxnSpPr>
          <p:spPr>
            <a:xfrm flipV="1">
              <a:off x="6390202" y="4077072"/>
              <a:ext cx="0" cy="53772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6" name="Straight Connector 51">
              <a:extLst>
                <a:ext uri="{FF2B5EF4-FFF2-40B4-BE49-F238E27FC236}">
                  <a16:creationId xmlns:a16="http://schemas.microsoft.com/office/drawing/2014/main" id="{4065FE4C-E229-4C17-B02B-B82B69F1B60D}"/>
                </a:ext>
              </a:extLst>
            </p:cNvPr>
            <p:cNvCxnSpPr>
              <a:endCxn id="62" idx="5"/>
            </p:cNvCxnSpPr>
            <p:nvPr/>
          </p:nvCxnSpPr>
          <p:spPr>
            <a:xfrm flipH="1" flipV="1">
              <a:off x="6924834" y="3855620"/>
              <a:ext cx="376534" cy="337811"/>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7" name="Straight Connector 54">
              <a:extLst>
                <a:ext uri="{FF2B5EF4-FFF2-40B4-BE49-F238E27FC236}">
                  <a16:creationId xmlns:a16="http://schemas.microsoft.com/office/drawing/2014/main" id="{535D25AF-4BA9-4975-9D85-FBCCD0850636}"/>
                </a:ext>
              </a:extLst>
            </p:cNvPr>
            <p:cNvCxnSpPr>
              <a:endCxn id="62" idx="6"/>
            </p:cNvCxnSpPr>
            <p:nvPr/>
          </p:nvCxnSpPr>
          <p:spPr>
            <a:xfrm flipH="1">
              <a:off x="7146286" y="3320988"/>
              <a:ext cx="528842"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D84D1499-864A-4A3E-BE66-75E612A0C392}"/>
                </a:ext>
              </a:extLst>
            </p:cNvPr>
            <p:cNvCxnSpPr>
              <a:endCxn id="62" idx="7"/>
            </p:cNvCxnSpPr>
            <p:nvPr/>
          </p:nvCxnSpPr>
          <p:spPr>
            <a:xfrm flipH="1">
              <a:off x="6924834" y="2473331"/>
              <a:ext cx="457287" cy="313025"/>
            </a:xfrm>
            <a:prstGeom prst="line">
              <a:avLst/>
            </a:prstGeom>
            <a:ln>
              <a:solidFill>
                <a:schemeClr val="bg1">
                  <a:alpha val="60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60">
              <a:extLst>
                <a:ext uri="{FF2B5EF4-FFF2-40B4-BE49-F238E27FC236}">
                  <a16:creationId xmlns:a16="http://schemas.microsoft.com/office/drawing/2014/main" id="{43BB4BB3-16AB-4511-89C2-0E2529315329}"/>
                </a:ext>
              </a:extLst>
            </p:cNvPr>
            <p:cNvCxnSpPr>
              <a:endCxn id="62" idx="0"/>
            </p:cNvCxnSpPr>
            <p:nvPr/>
          </p:nvCxnSpPr>
          <p:spPr>
            <a:xfrm>
              <a:off x="6390202" y="2043092"/>
              <a:ext cx="0" cy="521812"/>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60" name="Straight Connector 35">
              <a:extLst>
                <a:ext uri="{FF2B5EF4-FFF2-40B4-BE49-F238E27FC236}">
                  <a16:creationId xmlns:a16="http://schemas.microsoft.com/office/drawing/2014/main" id="{5E7E6DAF-F6F2-43F3-A8BB-C5ECC5C69EC5}"/>
                </a:ext>
              </a:extLst>
            </p:cNvPr>
            <p:cNvCxnSpPr>
              <a:cxnSpLocks/>
              <a:stCxn id="50" idx="7"/>
              <a:endCxn id="62" idx="7"/>
            </p:cNvCxnSpPr>
            <p:nvPr/>
          </p:nvCxnSpPr>
          <p:spPr>
            <a:xfrm flipH="1">
              <a:off x="6924834" y="2527017"/>
              <a:ext cx="364831" cy="259339"/>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grpSp>
      <p:sp>
        <p:nvSpPr>
          <p:cNvPr id="32" name="Rounded Rectangle 31"/>
          <p:cNvSpPr/>
          <p:nvPr/>
        </p:nvSpPr>
        <p:spPr>
          <a:xfrm>
            <a:off x="1853670" y="4291182"/>
            <a:ext cx="3478352" cy="543499"/>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96504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500"/>
                                        <p:tgtEl>
                                          <p:spTgt spid="4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barn(inVertical)">
                                      <p:cBhvr>
                                        <p:cTn id="10" dur="500"/>
                                        <p:tgtEl>
                                          <p:spTgt spid="24"/>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barn(inVertical)">
                                      <p:cBhvr>
                                        <p:cTn id="13" dur="500"/>
                                        <p:tgtEl>
                                          <p:spTgt spid="26"/>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barn(inVertical)">
                                      <p:cBhvr>
                                        <p:cTn id="16" dur="500"/>
                                        <p:tgtEl>
                                          <p:spTgt spid="28"/>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barn(inVertical)">
                                      <p:cBhvr>
                                        <p:cTn id="19" dur="500"/>
                                        <p:tgtEl>
                                          <p:spTgt spid="30"/>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barn(inVertical)">
                                      <p:cBhvr>
                                        <p:cTn id="22" dur="500"/>
                                        <p:tgtEl>
                                          <p:spTgt spid="31"/>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barn(inVertical)">
                                      <p:cBhvr>
                                        <p:cTn id="25" dur="500"/>
                                        <p:tgtEl>
                                          <p:spTgt spid="29"/>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barn(inVertical)">
                                      <p:cBhvr>
                                        <p:cTn id="28" dur="500"/>
                                        <p:tgtEl>
                                          <p:spTgt spid="27"/>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barn(inVertical)">
                                      <p:cBhvr>
                                        <p:cTn id="31" dur="500"/>
                                        <p:tgtEl>
                                          <p:spTgt spid="25"/>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32"/>
                                        </p:tgtEl>
                                        <p:attrNameLst>
                                          <p:attrName>style.visibility</p:attrName>
                                        </p:attrNameLst>
                                      </p:cBhvr>
                                      <p:to>
                                        <p:strVal val="visible"/>
                                      </p:to>
                                    </p:set>
                                    <p:animEffect transition="in" filter="barn(inVertical)">
                                      <p:cBhvr>
                                        <p:cTn id="36"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p:bldP spid="26" grpId="0" animBg="1"/>
      <p:bldP spid="27" grpId="0"/>
      <p:bldP spid="28" grpId="0" animBg="1"/>
      <p:bldP spid="29" grpId="0"/>
      <p:bldP spid="30" grpId="0" animBg="1"/>
      <p:bldP spid="31" grpId="0"/>
      <p:bldP spid="41" grpId="0"/>
      <p:bldP spid="3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765701" y="275082"/>
            <a:ext cx="9988358" cy="724247"/>
          </a:xfrm>
        </p:spPr>
        <p:txBody>
          <a:bodyPr/>
          <a:lstStyle/>
          <a:p>
            <a:r>
              <a:rPr lang="en-US" sz="3600" b="1" u="sng">
                <a:solidFill>
                  <a:schemeClr val="accent4">
                    <a:lumMod val="50000"/>
                  </a:schemeClr>
                </a:solidFill>
              </a:rPr>
              <a:t>LUYỆN TẬP</a:t>
            </a:r>
            <a:endParaRPr lang="en-US" sz="3600" b="1" u="sng" dirty="0">
              <a:solidFill>
                <a:schemeClr val="accent4">
                  <a:lumMod val="50000"/>
                </a:schemeClr>
              </a:solidFill>
            </a:endParaRPr>
          </a:p>
        </p:txBody>
      </p:sp>
      <p:sp>
        <p:nvSpPr>
          <p:cNvPr id="24" name="Oval 64">
            <a:extLst>
              <a:ext uri="{FF2B5EF4-FFF2-40B4-BE49-F238E27FC236}">
                <a16:creationId xmlns:a16="http://schemas.microsoft.com/office/drawing/2014/main" id="{C598D403-9D96-40FA-B9EB-186781B515BF}"/>
              </a:ext>
            </a:extLst>
          </p:cNvPr>
          <p:cNvSpPr/>
          <p:nvPr/>
        </p:nvSpPr>
        <p:spPr>
          <a:xfrm>
            <a:off x="929640" y="2280854"/>
            <a:ext cx="745186" cy="713532"/>
          </a:xfrm>
          <a:prstGeom prst="teardrop">
            <a:avLst/>
          </a:prstGeom>
          <a:solidFill>
            <a:schemeClr val="accent4"/>
          </a:solidFill>
          <a:ln w="12700">
            <a:noFill/>
          </a:ln>
          <a:effectLst>
            <a:glow rad="76200">
              <a:schemeClr val="bg1">
                <a:alpha val="13000"/>
              </a:schemeClr>
            </a:glow>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rPr>
              <a:t>A</a:t>
            </a:r>
            <a:endParaRPr lang="en-US" sz="2400" b="1" dirty="0">
              <a:solidFill>
                <a:schemeClr val="tx1"/>
              </a:solidFill>
            </a:endParaRPr>
          </a:p>
        </p:txBody>
      </p:sp>
      <p:sp>
        <p:nvSpPr>
          <p:cNvPr id="25" name="TextBox 24">
            <a:extLst>
              <a:ext uri="{FF2B5EF4-FFF2-40B4-BE49-F238E27FC236}">
                <a16:creationId xmlns:a16="http://schemas.microsoft.com/office/drawing/2014/main" id="{83EC5968-2E15-4C2A-B414-0BE87800EA8A}"/>
              </a:ext>
            </a:extLst>
          </p:cNvPr>
          <p:cNvSpPr txBox="1"/>
          <p:nvPr/>
        </p:nvSpPr>
        <p:spPr>
          <a:xfrm>
            <a:off x="1853669" y="2472767"/>
            <a:ext cx="9215238" cy="461665"/>
          </a:xfrm>
          <a:prstGeom prst="rect">
            <a:avLst/>
          </a:prstGeom>
          <a:noFill/>
        </p:spPr>
        <p:txBody>
          <a:bodyPr wrap="square" rtlCol="0">
            <a:spAutoFit/>
          </a:bodyPr>
          <a:lstStyle/>
          <a:p>
            <a:r>
              <a:rPr lang="vi-VN" sz="2400">
                <a:solidFill>
                  <a:srgbClr val="002060"/>
                </a:solidFill>
              </a:rPr>
              <a:t>Cấu trúc rẽ nhánh dạng đủ.</a:t>
            </a:r>
            <a:endParaRPr lang="ko-KR" altLang="en-US" sz="2400" dirty="0">
              <a:solidFill>
                <a:srgbClr val="002060"/>
              </a:solidFill>
            </a:endParaRPr>
          </a:p>
        </p:txBody>
      </p:sp>
      <p:sp>
        <p:nvSpPr>
          <p:cNvPr id="26" name="Oval 70">
            <a:extLst>
              <a:ext uri="{FF2B5EF4-FFF2-40B4-BE49-F238E27FC236}">
                <a16:creationId xmlns:a16="http://schemas.microsoft.com/office/drawing/2014/main" id="{A1103F48-9FEE-4A30-B9BA-53547D7295C4}"/>
              </a:ext>
            </a:extLst>
          </p:cNvPr>
          <p:cNvSpPr/>
          <p:nvPr/>
        </p:nvSpPr>
        <p:spPr>
          <a:xfrm>
            <a:off x="929640" y="3347766"/>
            <a:ext cx="745290" cy="661866"/>
          </a:xfrm>
          <a:prstGeom prst="teardrop">
            <a:avLst/>
          </a:prstGeom>
          <a:solidFill>
            <a:schemeClr val="accent3"/>
          </a:solidFill>
          <a:ln w="12700">
            <a:noFill/>
          </a:ln>
          <a:effectLst>
            <a:glow rad="76200">
              <a:schemeClr val="bg1">
                <a:alpha val="13000"/>
              </a:schemeClr>
            </a:glow>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rPr>
              <a:t>B</a:t>
            </a:r>
            <a:endParaRPr lang="en-US" sz="2400" b="1" dirty="0">
              <a:solidFill>
                <a:schemeClr val="tx1"/>
              </a:solidFill>
            </a:endParaRPr>
          </a:p>
        </p:txBody>
      </p:sp>
      <p:sp>
        <p:nvSpPr>
          <p:cNvPr id="27" name="TextBox 26">
            <a:extLst>
              <a:ext uri="{FF2B5EF4-FFF2-40B4-BE49-F238E27FC236}">
                <a16:creationId xmlns:a16="http://schemas.microsoft.com/office/drawing/2014/main" id="{912B99FC-0D92-4D34-B50C-D114D3E4DC0A}"/>
              </a:ext>
            </a:extLst>
          </p:cNvPr>
          <p:cNvSpPr txBox="1"/>
          <p:nvPr/>
        </p:nvSpPr>
        <p:spPr>
          <a:xfrm>
            <a:off x="1853669" y="3478644"/>
            <a:ext cx="10338331" cy="461665"/>
          </a:xfrm>
          <a:prstGeom prst="rect">
            <a:avLst/>
          </a:prstGeom>
          <a:noFill/>
        </p:spPr>
        <p:txBody>
          <a:bodyPr wrap="square" rtlCol="0">
            <a:spAutoFit/>
          </a:bodyPr>
          <a:lstStyle/>
          <a:p>
            <a:r>
              <a:rPr lang="en-US" sz="2400">
                <a:solidFill>
                  <a:srgbClr val="002060"/>
                </a:solidFill>
              </a:rPr>
              <a:t>Cấu trúc rẽ nhánh dạng thiếu.</a:t>
            </a:r>
            <a:endParaRPr lang="ko-KR" altLang="en-US" sz="2400" b="1" dirty="0">
              <a:solidFill>
                <a:srgbClr val="002060"/>
              </a:solidFill>
            </a:endParaRPr>
          </a:p>
        </p:txBody>
      </p:sp>
      <p:sp>
        <p:nvSpPr>
          <p:cNvPr id="28" name="Oval 72">
            <a:extLst>
              <a:ext uri="{FF2B5EF4-FFF2-40B4-BE49-F238E27FC236}">
                <a16:creationId xmlns:a16="http://schemas.microsoft.com/office/drawing/2014/main" id="{986B53E2-1AF7-46B4-986C-F0A56B253CD5}"/>
              </a:ext>
            </a:extLst>
          </p:cNvPr>
          <p:cNvSpPr/>
          <p:nvPr/>
        </p:nvSpPr>
        <p:spPr>
          <a:xfrm>
            <a:off x="929640" y="4354526"/>
            <a:ext cx="745394" cy="714645"/>
          </a:xfrm>
          <a:prstGeom prst="teardrop">
            <a:avLst/>
          </a:prstGeom>
          <a:solidFill>
            <a:schemeClr val="accent2"/>
          </a:solidFill>
          <a:ln w="12700">
            <a:noFill/>
          </a:ln>
          <a:effectLst>
            <a:glow rad="76200">
              <a:schemeClr val="bg1">
                <a:alpha val="13000"/>
              </a:schemeClr>
            </a:glow>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rPr>
              <a:t>C</a:t>
            </a:r>
            <a:endParaRPr lang="en-US" sz="2400" b="1" dirty="0">
              <a:solidFill>
                <a:schemeClr val="tx1"/>
              </a:solidFill>
            </a:endParaRPr>
          </a:p>
        </p:txBody>
      </p:sp>
      <p:sp>
        <p:nvSpPr>
          <p:cNvPr id="29" name="TextBox 28">
            <a:extLst>
              <a:ext uri="{FF2B5EF4-FFF2-40B4-BE49-F238E27FC236}">
                <a16:creationId xmlns:a16="http://schemas.microsoft.com/office/drawing/2014/main" id="{98EC31EC-FA9D-4301-A74E-0EAEF2CF6A65}"/>
              </a:ext>
            </a:extLst>
          </p:cNvPr>
          <p:cNvSpPr txBox="1"/>
          <p:nvPr/>
        </p:nvSpPr>
        <p:spPr>
          <a:xfrm>
            <a:off x="1853669" y="4422923"/>
            <a:ext cx="8426865" cy="577850"/>
          </a:xfrm>
          <a:prstGeom prst="rect">
            <a:avLst/>
          </a:prstGeom>
          <a:noFill/>
        </p:spPr>
        <p:txBody>
          <a:bodyPr wrap="square" rtlCol="0">
            <a:spAutoFit/>
          </a:bodyPr>
          <a:lstStyle/>
          <a:p>
            <a:pPr>
              <a:lnSpc>
                <a:spcPct val="150000"/>
              </a:lnSpc>
            </a:pPr>
            <a:r>
              <a:rPr lang="en-US" altLang="ko-KR" sz="2400">
                <a:solidFill>
                  <a:srgbClr val="002060"/>
                </a:solidFill>
              </a:rPr>
              <a:t>Cấu trúc lặp</a:t>
            </a:r>
            <a:endParaRPr lang="ko-KR" altLang="en-US" sz="2400" dirty="0">
              <a:solidFill>
                <a:srgbClr val="002060"/>
              </a:solidFill>
            </a:endParaRPr>
          </a:p>
        </p:txBody>
      </p:sp>
      <p:sp>
        <p:nvSpPr>
          <p:cNvPr id="30" name="Oval 74">
            <a:extLst>
              <a:ext uri="{FF2B5EF4-FFF2-40B4-BE49-F238E27FC236}">
                <a16:creationId xmlns:a16="http://schemas.microsoft.com/office/drawing/2014/main" id="{FC4FE9B3-D421-49F4-AC22-63939EEA5983}"/>
              </a:ext>
            </a:extLst>
          </p:cNvPr>
          <p:cNvSpPr/>
          <p:nvPr/>
        </p:nvSpPr>
        <p:spPr>
          <a:xfrm>
            <a:off x="929640" y="5361288"/>
            <a:ext cx="745186" cy="750558"/>
          </a:xfrm>
          <a:prstGeom prst="teardrop">
            <a:avLst/>
          </a:prstGeom>
          <a:solidFill>
            <a:schemeClr val="accent1"/>
          </a:solidFill>
          <a:ln w="12700">
            <a:noFill/>
          </a:ln>
          <a:effectLst>
            <a:glow rad="76200">
              <a:schemeClr val="bg1">
                <a:alpha val="13000"/>
              </a:schemeClr>
            </a:glow>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rPr>
              <a:t>D</a:t>
            </a:r>
            <a:endParaRPr lang="en-US" sz="2400" b="1" dirty="0">
              <a:solidFill>
                <a:schemeClr val="tx1"/>
              </a:solidFill>
            </a:endParaRPr>
          </a:p>
        </p:txBody>
      </p:sp>
      <p:sp>
        <p:nvSpPr>
          <p:cNvPr id="31" name="TextBox 30">
            <a:extLst>
              <a:ext uri="{FF2B5EF4-FFF2-40B4-BE49-F238E27FC236}">
                <a16:creationId xmlns:a16="http://schemas.microsoft.com/office/drawing/2014/main" id="{F9096C41-827F-45A1-8B47-DF8DD2D81F2F}"/>
              </a:ext>
            </a:extLst>
          </p:cNvPr>
          <p:cNvSpPr txBox="1"/>
          <p:nvPr/>
        </p:nvSpPr>
        <p:spPr>
          <a:xfrm>
            <a:off x="1853669" y="5405125"/>
            <a:ext cx="9833434" cy="577850"/>
          </a:xfrm>
          <a:prstGeom prst="rect">
            <a:avLst/>
          </a:prstGeom>
          <a:noFill/>
        </p:spPr>
        <p:txBody>
          <a:bodyPr wrap="square" rtlCol="0">
            <a:spAutoFit/>
          </a:bodyPr>
          <a:lstStyle/>
          <a:p>
            <a:pPr>
              <a:lnSpc>
                <a:spcPct val="150000"/>
              </a:lnSpc>
            </a:pPr>
            <a:r>
              <a:rPr lang="en-US" sz="2400">
                <a:solidFill>
                  <a:srgbClr val="002060"/>
                </a:solidFill>
              </a:rPr>
              <a:t>Cấu trúc tuần tự</a:t>
            </a:r>
            <a:endParaRPr lang="ko-KR" altLang="en-US" sz="2400" b="1" dirty="0">
              <a:solidFill>
                <a:srgbClr val="002060"/>
              </a:solidFill>
            </a:endParaRPr>
          </a:p>
        </p:txBody>
      </p:sp>
      <p:sp>
        <p:nvSpPr>
          <p:cNvPr id="33" name="Parallelogram 15">
            <a:extLst>
              <a:ext uri="{FF2B5EF4-FFF2-40B4-BE49-F238E27FC236}">
                <a16:creationId xmlns:a16="http://schemas.microsoft.com/office/drawing/2014/main" id="{9F2DD983-58B7-459F-A1C1-D31E4C44975E}"/>
              </a:ext>
            </a:extLst>
          </p:cNvPr>
          <p:cNvSpPr/>
          <p:nvPr/>
        </p:nvSpPr>
        <p:spPr>
          <a:xfrm flipH="1">
            <a:off x="8328893" y="4122803"/>
            <a:ext cx="161019" cy="161019"/>
          </a:xfrm>
          <a:custGeom>
            <a:avLst/>
            <a:gdLst/>
            <a:ahLst/>
            <a:cxnLst/>
            <a:rect l="l" t="t" r="r" b="b"/>
            <a:pathLst>
              <a:path w="3242753" h="3227814">
                <a:moveTo>
                  <a:pt x="1621376" y="1043635"/>
                </a:moveTo>
                <a:cubicBezTo>
                  <a:pt x="1557188" y="1043635"/>
                  <a:pt x="1505154" y="1095669"/>
                  <a:pt x="1505154" y="1159857"/>
                </a:cubicBezTo>
                <a:lnTo>
                  <a:pt x="1505154" y="1625483"/>
                </a:lnTo>
                <a:lnTo>
                  <a:pt x="1033577" y="1625483"/>
                </a:lnTo>
                <a:cubicBezTo>
                  <a:pt x="969389" y="1625483"/>
                  <a:pt x="917355" y="1677517"/>
                  <a:pt x="917355" y="1741705"/>
                </a:cubicBezTo>
                <a:cubicBezTo>
                  <a:pt x="917355" y="1805893"/>
                  <a:pt x="969389" y="1857927"/>
                  <a:pt x="1033577" y="1857927"/>
                </a:cubicBezTo>
                <a:lnTo>
                  <a:pt x="1614688" y="1857927"/>
                </a:lnTo>
                <a:lnTo>
                  <a:pt x="1619859" y="1856884"/>
                </a:lnTo>
                <a:cubicBezTo>
                  <a:pt x="1620361" y="1857187"/>
                  <a:pt x="1620868" y="1857190"/>
                  <a:pt x="1621376" y="1857190"/>
                </a:cubicBezTo>
                <a:cubicBezTo>
                  <a:pt x="1685564" y="1857190"/>
                  <a:pt x="1737598" y="1805156"/>
                  <a:pt x="1737598" y="1740968"/>
                </a:cubicBezTo>
                <a:lnTo>
                  <a:pt x="1737598" y="1159857"/>
                </a:lnTo>
                <a:cubicBezTo>
                  <a:pt x="1737598" y="1095669"/>
                  <a:pt x="1685564" y="1043635"/>
                  <a:pt x="1621376" y="1043635"/>
                </a:cubicBezTo>
                <a:close/>
                <a:moveTo>
                  <a:pt x="1621376" y="628818"/>
                </a:moveTo>
                <a:cubicBezTo>
                  <a:pt x="2206882" y="628818"/>
                  <a:pt x="2681529" y="1103464"/>
                  <a:pt x="2681529" y="1688970"/>
                </a:cubicBezTo>
                <a:cubicBezTo>
                  <a:pt x="2681529" y="2274476"/>
                  <a:pt x="2206882" y="2749122"/>
                  <a:pt x="1621376" y="2749122"/>
                </a:cubicBezTo>
                <a:cubicBezTo>
                  <a:pt x="1035870" y="2749122"/>
                  <a:pt x="561223" y="2274476"/>
                  <a:pt x="561223" y="1688970"/>
                </a:cubicBezTo>
                <a:cubicBezTo>
                  <a:pt x="561223" y="1103464"/>
                  <a:pt x="1035870" y="628818"/>
                  <a:pt x="1621376" y="628818"/>
                </a:cubicBezTo>
                <a:close/>
                <a:moveTo>
                  <a:pt x="1621376" y="424596"/>
                </a:moveTo>
                <a:cubicBezTo>
                  <a:pt x="923081" y="424596"/>
                  <a:pt x="357001" y="990676"/>
                  <a:pt x="357001" y="1688970"/>
                </a:cubicBezTo>
                <a:cubicBezTo>
                  <a:pt x="357001" y="2128645"/>
                  <a:pt x="581423" y="2515905"/>
                  <a:pt x="922189" y="2742109"/>
                </a:cubicBezTo>
                <a:lnTo>
                  <a:pt x="652992" y="3227814"/>
                </a:lnTo>
                <a:lnTo>
                  <a:pt x="911997" y="3227814"/>
                </a:lnTo>
                <a:lnTo>
                  <a:pt x="1121304" y="2850168"/>
                </a:lnTo>
                <a:cubicBezTo>
                  <a:pt x="1274563" y="2916691"/>
                  <a:pt x="1443689" y="2953344"/>
                  <a:pt x="1621376" y="2953344"/>
                </a:cubicBezTo>
                <a:cubicBezTo>
                  <a:pt x="1799063" y="2953344"/>
                  <a:pt x="1968189" y="2916691"/>
                  <a:pt x="2121449" y="2850168"/>
                </a:cubicBezTo>
                <a:lnTo>
                  <a:pt x="2330755" y="3227814"/>
                </a:lnTo>
                <a:lnTo>
                  <a:pt x="2589760" y="3227814"/>
                </a:lnTo>
                <a:lnTo>
                  <a:pt x="2320563" y="2742109"/>
                </a:lnTo>
                <a:cubicBezTo>
                  <a:pt x="2661329" y="2515905"/>
                  <a:pt x="2885751" y="2128645"/>
                  <a:pt x="2885751" y="1688970"/>
                </a:cubicBezTo>
                <a:cubicBezTo>
                  <a:pt x="2885751" y="990676"/>
                  <a:pt x="2319671" y="424596"/>
                  <a:pt x="1621376" y="424596"/>
                </a:cubicBezTo>
                <a:close/>
                <a:moveTo>
                  <a:pt x="2599800" y="123238"/>
                </a:moveTo>
                <a:cubicBezTo>
                  <a:pt x="2434609" y="120698"/>
                  <a:pt x="2268460" y="180476"/>
                  <a:pt x="2139563" y="303161"/>
                </a:cubicBezTo>
                <a:lnTo>
                  <a:pt x="3057258" y="1232053"/>
                </a:lnTo>
                <a:cubicBezTo>
                  <a:pt x="3305736" y="977255"/>
                  <a:pt x="3304415" y="570405"/>
                  <a:pt x="3054287" y="317226"/>
                </a:cubicBezTo>
                <a:cubicBezTo>
                  <a:pt x="2929224" y="190636"/>
                  <a:pt x="2764991" y="125778"/>
                  <a:pt x="2599800" y="123238"/>
                </a:cubicBezTo>
                <a:close/>
                <a:moveTo>
                  <a:pt x="642953" y="123238"/>
                </a:moveTo>
                <a:cubicBezTo>
                  <a:pt x="477762" y="125778"/>
                  <a:pt x="313529" y="190636"/>
                  <a:pt x="188466" y="317226"/>
                </a:cubicBezTo>
                <a:cubicBezTo>
                  <a:pt x="-61662" y="570405"/>
                  <a:pt x="-62983" y="977255"/>
                  <a:pt x="185495" y="1232053"/>
                </a:cubicBezTo>
                <a:lnTo>
                  <a:pt x="1103190" y="303161"/>
                </a:lnTo>
                <a:cubicBezTo>
                  <a:pt x="974294" y="180476"/>
                  <a:pt x="808144" y="120698"/>
                  <a:pt x="642953" y="123238"/>
                </a:cubicBezTo>
                <a:close/>
                <a:moveTo>
                  <a:pt x="1722692" y="0"/>
                </a:moveTo>
                <a:lnTo>
                  <a:pt x="1520061" y="0"/>
                </a:lnTo>
                <a:cubicBezTo>
                  <a:pt x="1440152" y="0"/>
                  <a:pt x="1375373" y="64779"/>
                  <a:pt x="1375373" y="144688"/>
                </a:cubicBezTo>
                <a:lnTo>
                  <a:pt x="1375373" y="289376"/>
                </a:lnTo>
                <a:lnTo>
                  <a:pt x="1867380" y="289376"/>
                </a:lnTo>
                <a:lnTo>
                  <a:pt x="1867380" y="144688"/>
                </a:lnTo>
                <a:cubicBezTo>
                  <a:pt x="1867380" y="64779"/>
                  <a:pt x="1802601" y="0"/>
                  <a:pt x="1722692"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4" name="Rounded Rectangle 10">
            <a:extLst>
              <a:ext uri="{FF2B5EF4-FFF2-40B4-BE49-F238E27FC236}">
                <a16:creationId xmlns:a16="http://schemas.microsoft.com/office/drawing/2014/main" id="{582845E6-E870-435A-A35E-3877E7E8EF54}"/>
              </a:ext>
            </a:extLst>
          </p:cNvPr>
          <p:cNvSpPr/>
          <p:nvPr/>
        </p:nvSpPr>
        <p:spPr>
          <a:xfrm>
            <a:off x="12039743" y="4103614"/>
            <a:ext cx="114419" cy="151421"/>
          </a:xfrm>
          <a:custGeom>
            <a:avLst/>
            <a:gdLst/>
            <a:ahLst/>
            <a:cxnLst/>
            <a:rect l="l" t="t" r="r" b="b"/>
            <a:pathLst>
              <a:path w="2448272" h="3240000">
                <a:moveTo>
                  <a:pt x="1358676" y="2676152"/>
                </a:moveTo>
                <a:cubicBezTo>
                  <a:pt x="1327753" y="2676152"/>
                  <a:pt x="1302685" y="2701220"/>
                  <a:pt x="1302685" y="2732143"/>
                </a:cubicBezTo>
                <a:lnTo>
                  <a:pt x="1302685" y="2956101"/>
                </a:lnTo>
                <a:cubicBezTo>
                  <a:pt x="1302685" y="2987024"/>
                  <a:pt x="1327753" y="3012092"/>
                  <a:pt x="1358676" y="3012092"/>
                </a:cubicBezTo>
                <a:lnTo>
                  <a:pt x="1582634" y="3012092"/>
                </a:lnTo>
                <a:cubicBezTo>
                  <a:pt x="1613557" y="3012092"/>
                  <a:pt x="1638625" y="2987024"/>
                  <a:pt x="1638625" y="2956101"/>
                </a:cubicBezTo>
                <a:lnTo>
                  <a:pt x="1638625" y="2732143"/>
                </a:lnTo>
                <a:cubicBezTo>
                  <a:pt x="1638625" y="2701220"/>
                  <a:pt x="1613557" y="2676152"/>
                  <a:pt x="1582634" y="2676152"/>
                </a:cubicBezTo>
                <a:close/>
                <a:moveTo>
                  <a:pt x="837062" y="2676152"/>
                </a:moveTo>
                <a:cubicBezTo>
                  <a:pt x="806139" y="2676152"/>
                  <a:pt x="781071" y="2701220"/>
                  <a:pt x="781071" y="2732143"/>
                </a:cubicBezTo>
                <a:lnTo>
                  <a:pt x="781071" y="2956101"/>
                </a:lnTo>
                <a:cubicBezTo>
                  <a:pt x="781071" y="2987024"/>
                  <a:pt x="806139" y="3012092"/>
                  <a:pt x="837062" y="3012092"/>
                </a:cubicBezTo>
                <a:lnTo>
                  <a:pt x="1061020" y="3012092"/>
                </a:lnTo>
                <a:cubicBezTo>
                  <a:pt x="1091943" y="3012092"/>
                  <a:pt x="1117011" y="2987024"/>
                  <a:pt x="1117011" y="2956101"/>
                </a:cubicBezTo>
                <a:lnTo>
                  <a:pt x="1117011" y="2732143"/>
                </a:lnTo>
                <a:cubicBezTo>
                  <a:pt x="1117011" y="2701220"/>
                  <a:pt x="1091943" y="2676152"/>
                  <a:pt x="1061020" y="2676152"/>
                </a:cubicBezTo>
                <a:close/>
                <a:moveTo>
                  <a:pt x="315448" y="2676152"/>
                </a:moveTo>
                <a:cubicBezTo>
                  <a:pt x="284525" y="2676152"/>
                  <a:pt x="259457" y="2701220"/>
                  <a:pt x="259457" y="2732143"/>
                </a:cubicBezTo>
                <a:lnTo>
                  <a:pt x="259457" y="2956101"/>
                </a:lnTo>
                <a:cubicBezTo>
                  <a:pt x="259457" y="2987024"/>
                  <a:pt x="284525" y="3012092"/>
                  <a:pt x="315448" y="3012092"/>
                </a:cubicBezTo>
                <a:lnTo>
                  <a:pt x="539406" y="3012092"/>
                </a:lnTo>
                <a:cubicBezTo>
                  <a:pt x="570329" y="3012092"/>
                  <a:pt x="595397" y="2987024"/>
                  <a:pt x="595397" y="2956101"/>
                </a:cubicBezTo>
                <a:lnTo>
                  <a:pt x="595397" y="2732143"/>
                </a:lnTo>
                <a:cubicBezTo>
                  <a:pt x="595397" y="2701220"/>
                  <a:pt x="570329" y="2676152"/>
                  <a:pt x="539406" y="2676152"/>
                </a:cubicBezTo>
                <a:close/>
                <a:moveTo>
                  <a:pt x="1880291" y="2179832"/>
                </a:moveTo>
                <a:cubicBezTo>
                  <a:pt x="1849368" y="2179832"/>
                  <a:pt x="1824300" y="2204900"/>
                  <a:pt x="1824300" y="2235823"/>
                </a:cubicBezTo>
                <a:lnTo>
                  <a:pt x="1824300" y="2956101"/>
                </a:lnTo>
                <a:cubicBezTo>
                  <a:pt x="1824300" y="2987024"/>
                  <a:pt x="1849368" y="3012092"/>
                  <a:pt x="1880291" y="3012092"/>
                </a:cubicBezTo>
                <a:lnTo>
                  <a:pt x="2104249" y="3012092"/>
                </a:lnTo>
                <a:cubicBezTo>
                  <a:pt x="2135172" y="3012092"/>
                  <a:pt x="2160240" y="2987024"/>
                  <a:pt x="2160240" y="2956101"/>
                </a:cubicBezTo>
                <a:lnTo>
                  <a:pt x="2160240" y="2235823"/>
                </a:lnTo>
                <a:cubicBezTo>
                  <a:pt x="2160240" y="2204900"/>
                  <a:pt x="2135172" y="2179832"/>
                  <a:pt x="2104249" y="2179832"/>
                </a:cubicBezTo>
                <a:close/>
                <a:moveTo>
                  <a:pt x="1358676" y="2179832"/>
                </a:moveTo>
                <a:cubicBezTo>
                  <a:pt x="1327753" y="2179832"/>
                  <a:pt x="1302685" y="2204900"/>
                  <a:pt x="1302685" y="2235823"/>
                </a:cubicBezTo>
                <a:lnTo>
                  <a:pt x="1302685" y="2459781"/>
                </a:lnTo>
                <a:cubicBezTo>
                  <a:pt x="1302685" y="2490704"/>
                  <a:pt x="1327753" y="2515772"/>
                  <a:pt x="1358676" y="2515772"/>
                </a:cubicBezTo>
                <a:lnTo>
                  <a:pt x="1582634" y="2515772"/>
                </a:lnTo>
                <a:cubicBezTo>
                  <a:pt x="1613557" y="2515772"/>
                  <a:pt x="1638625" y="2490704"/>
                  <a:pt x="1638625" y="2459781"/>
                </a:cubicBezTo>
                <a:lnTo>
                  <a:pt x="1638625" y="2235823"/>
                </a:lnTo>
                <a:cubicBezTo>
                  <a:pt x="1638625" y="2204900"/>
                  <a:pt x="1613557" y="2179832"/>
                  <a:pt x="1582634" y="2179832"/>
                </a:cubicBezTo>
                <a:close/>
                <a:moveTo>
                  <a:pt x="837062" y="2179832"/>
                </a:moveTo>
                <a:cubicBezTo>
                  <a:pt x="806139" y="2179832"/>
                  <a:pt x="781071" y="2204900"/>
                  <a:pt x="781071" y="2235823"/>
                </a:cubicBezTo>
                <a:lnTo>
                  <a:pt x="781071" y="2459781"/>
                </a:lnTo>
                <a:cubicBezTo>
                  <a:pt x="781071" y="2490704"/>
                  <a:pt x="806139" y="2515772"/>
                  <a:pt x="837062" y="2515772"/>
                </a:cubicBezTo>
                <a:lnTo>
                  <a:pt x="1061020" y="2515772"/>
                </a:lnTo>
                <a:cubicBezTo>
                  <a:pt x="1091943" y="2515772"/>
                  <a:pt x="1117011" y="2490704"/>
                  <a:pt x="1117011" y="2459781"/>
                </a:cubicBezTo>
                <a:lnTo>
                  <a:pt x="1117011" y="2235823"/>
                </a:lnTo>
                <a:cubicBezTo>
                  <a:pt x="1117011" y="2204900"/>
                  <a:pt x="1091943" y="2179832"/>
                  <a:pt x="1061020" y="2179832"/>
                </a:cubicBezTo>
                <a:close/>
                <a:moveTo>
                  <a:pt x="315448" y="2179832"/>
                </a:moveTo>
                <a:cubicBezTo>
                  <a:pt x="284525" y="2179832"/>
                  <a:pt x="259457" y="2204900"/>
                  <a:pt x="259457" y="2235823"/>
                </a:cubicBezTo>
                <a:lnTo>
                  <a:pt x="259457" y="2459781"/>
                </a:lnTo>
                <a:cubicBezTo>
                  <a:pt x="259457" y="2490704"/>
                  <a:pt x="284525" y="2515772"/>
                  <a:pt x="315448" y="2515772"/>
                </a:cubicBezTo>
                <a:lnTo>
                  <a:pt x="539406" y="2515772"/>
                </a:lnTo>
                <a:cubicBezTo>
                  <a:pt x="570329" y="2515772"/>
                  <a:pt x="595397" y="2490704"/>
                  <a:pt x="595397" y="2459781"/>
                </a:cubicBezTo>
                <a:lnTo>
                  <a:pt x="595397" y="2235823"/>
                </a:lnTo>
                <a:cubicBezTo>
                  <a:pt x="595397" y="2204900"/>
                  <a:pt x="570329" y="2179832"/>
                  <a:pt x="539406" y="2179832"/>
                </a:cubicBezTo>
                <a:close/>
                <a:moveTo>
                  <a:pt x="1880291" y="1683512"/>
                </a:moveTo>
                <a:cubicBezTo>
                  <a:pt x="1849368" y="1683512"/>
                  <a:pt x="1824300" y="1708580"/>
                  <a:pt x="1824300" y="1739503"/>
                </a:cubicBezTo>
                <a:lnTo>
                  <a:pt x="1824300" y="1963461"/>
                </a:lnTo>
                <a:cubicBezTo>
                  <a:pt x="1824300" y="1994384"/>
                  <a:pt x="1849368" y="2019452"/>
                  <a:pt x="1880291" y="2019452"/>
                </a:cubicBezTo>
                <a:lnTo>
                  <a:pt x="2104249" y="2019452"/>
                </a:lnTo>
                <a:cubicBezTo>
                  <a:pt x="2135172" y="2019452"/>
                  <a:pt x="2160240" y="1994384"/>
                  <a:pt x="2160240" y="1963461"/>
                </a:cubicBezTo>
                <a:lnTo>
                  <a:pt x="2160240" y="1739503"/>
                </a:lnTo>
                <a:cubicBezTo>
                  <a:pt x="2160240" y="1708580"/>
                  <a:pt x="2135172" y="1683512"/>
                  <a:pt x="2104249" y="1683512"/>
                </a:cubicBezTo>
                <a:close/>
                <a:moveTo>
                  <a:pt x="1358676" y="1683512"/>
                </a:moveTo>
                <a:cubicBezTo>
                  <a:pt x="1327753" y="1683512"/>
                  <a:pt x="1302685" y="1708580"/>
                  <a:pt x="1302685" y="1739503"/>
                </a:cubicBezTo>
                <a:lnTo>
                  <a:pt x="1302685" y="1963461"/>
                </a:lnTo>
                <a:cubicBezTo>
                  <a:pt x="1302685" y="1994384"/>
                  <a:pt x="1327753" y="2019452"/>
                  <a:pt x="1358676" y="2019452"/>
                </a:cubicBezTo>
                <a:lnTo>
                  <a:pt x="1582634" y="2019452"/>
                </a:lnTo>
                <a:cubicBezTo>
                  <a:pt x="1613557" y="2019452"/>
                  <a:pt x="1638625" y="1994384"/>
                  <a:pt x="1638625" y="1963461"/>
                </a:cubicBezTo>
                <a:lnTo>
                  <a:pt x="1638625" y="1739503"/>
                </a:lnTo>
                <a:cubicBezTo>
                  <a:pt x="1638625" y="1708580"/>
                  <a:pt x="1613557" y="1683512"/>
                  <a:pt x="1582634" y="1683512"/>
                </a:cubicBezTo>
                <a:close/>
                <a:moveTo>
                  <a:pt x="837062" y="1683512"/>
                </a:moveTo>
                <a:cubicBezTo>
                  <a:pt x="806139" y="1683512"/>
                  <a:pt x="781071" y="1708580"/>
                  <a:pt x="781071" y="1739503"/>
                </a:cubicBezTo>
                <a:lnTo>
                  <a:pt x="781071" y="1963461"/>
                </a:lnTo>
                <a:cubicBezTo>
                  <a:pt x="781071" y="1994384"/>
                  <a:pt x="806139" y="2019452"/>
                  <a:pt x="837062" y="2019452"/>
                </a:cubicBezTo>
                <a:lnTo>
                  <a:pt x="1061020" y="2019452"/>
                </a:lnTo>
                <a:cubicBezTo>
                  <a:pt x="1091943" y="2019452"/>
                  <a:pt x="1117011" y="1994384"/>
                  <a:pt x="1117011" y="1963461"/>
                </a:cubicBezTo>
                <a:lnTo>
                  <a:pt x="1117011" y="1739503"/>
                </a:lnTo>
                <a:cubicBezTo>
                  <a:pt x="1117011" y="1708580"/>
                  <a:pt x="1091943" y="1683512"/>
                  <a:pt x="1061020" y="1683512"/>
                </a:cubicBezTo>
                <a:close/>
                <a:moveTo>
                  <a:pt x="315448" y="1683512"/>
                </a:moveTo>
                <a:cubicBezTo>
                  <a:pt x="284525" y="1683512"/>
                  <a:pt x="259457" y="1708580"/>
                  <a:pt x="259457" y="1739503"/>
                </a:cubicBezTo>
                <a:lnTo>
                  <a:pt x="259457" y="1963461"/>
                </a:lnTo>
                <a:cubicBezTo>
                  <a:pt x="259457" y="1994384"/>
                  <a:pt x="284525" y="2019452"/>
                  <a:pt x="315448" y="2019452"/>
                </a:cubicBezTo>
                <a:lnTo>
                  <a:pt x="539406" y="2019452"/>
                </a:lnTo>
                <a:cubicBezTo>
                  <a:pt x="570329" y="2019452"/>
                  <a:pt x="595397" y="1994384"/>
                  <a:pt x="595397" y="1963461"/>
                </a:cubicBezTo>
                <a:lnTo>
                  <a:pt x="595397" y="1739503"/>
                </a:lnTo>
                <a:cubicBezTo>
                  <a:pt x="595397" y="1708580"/>
                  <a:pt x="570329" y="1683512"/>
                  <a:pt x="539406" y="1683512"/>
                </a:cubicBezTo>
                <a:close/>
                <a:moveTo>
                  <a:pt x="1880291" y="1187192"/>
                </a:moveTo>
                <a:cubicBezTo>
                  <a:pt x="1849368" y="1187192"/>
                  <a:pt x="1824300" y="1212260"/>
                  <a:pt x="1824300" y="1243183"/>
                </a:cubicBezTo>
                <a:lnTo>
                  <a:pt x="1824300" y="1467141"/>
                </a:lnTo>
                <a:cubicBezTo>
                  <a:pt x="1824300" y="1498064"/>
                  <a:pt x="1849368" y="1523132"/>
                  <a:pt x="1880291" y="1523132"/>
                </a:cubicBezTo>
                <a:lnTo>
                  <a:pt x="2104249" y="1523132"/>
                </a:lnTo>
                <a:cubicBezTo>
                  <a:pt x="2135172" y="1523132"/>
                  <a:pt x="2160240" y="1498064"/>
                  <a:pt x="2160240" y="1467141"/>
                </a:cubicBezTo>
                <a:lnTo>
                  <a:pt x="2160240" y="1243183"/>
                </a:lnTo>
                <a:cubicBezTo>
                  <a:pt x="2160240" y="1212260"/>
                  <a:pt x="2135172" y="1187192"/>
                  <a:pt x="2104249" y="1187192"/>
                </a:cubicBezTo>
                <a:close/>
                <a:moveTo>
                  <a:pt x="1358676" y="1187192"/>
                </a:moveTo>
                <a:cubicBezTo>
                  <a:pt x="1327753" y="1187192"/>
                  <a:pt x="1302685" y="1212260"/>
                  <a:pt x="1302685" y="1243183"/>
                </a:cubicBezTo>
                <a:lnTo>
                  <a:pt x="1302685" y="1467141"/>
                </a:lnTo>
                <a:cubicBezTo>
                  <a:pt x="1302685" y="1498064"/>
                  <a:pt x="1327753" y="1523132"/>
                  <a:pt x="1358676" y="1523132"/>
                </a:cubicBezTo>
                <a:lnTo>
                  <a:pt x="1582634" y="1523132"/>
                </a:lnTo>
                <a:cubicBezTo>
                  <a:pt x="1613557" y="1523132"/>
                  <a:pt x="1638625" y="1498064"/>
                  <a:pt x="1638625" y="1467141"/>
                </a:cubicBezTo>
                <a:lnTo>
                  <a:pt x="1638625" y="1243183"/>
                </a:lnTo>
                <a:cubicBezTo>
                  <a:pt x="1638625" y="1212260"/>
                  <a:pt x="1613557" y="1187192"/>
                  <a:pt x="1582634" y="1187192"/>
                </a:cubicBezTo>
                <a:close/>
                <a:moveTo>
                  <a:pt x="837062" y="1187192"/>
                </a:moveTo>
                <a:cubicBezTo>
                  <a:pt x="806139" y="1187192"/>
                  <a:pt x="781071" y="1212260"/>
                  <a:pt x="781071" y="1243183"/>
                </a:cubicBezTo>
                <a:lnTo>
                  <a:pt x="781071" y="1467141"/>
                </a:lnTo>
                <a:cubicBezTo>
                  <a:pt x="781071" y="1498064"/>
                  <a:pt x="806139" y="1523132"/>
                  <a:pt x="837062" y="1523132"/>
                </a:cubicBezTo>
                <a:lnTo>
                  <a:pt x="1061020" y="1523132"/>
                </a:lnTo>
                <a:cubicBezTo>
                  <a:pt x="1091943" y="1523132"/>
                  <a:pt x="1117011" y="1498064"/>
                  <a:pt x="1117011" y="1467141"/>
                </a:cubicBezTo>
                <a:lnTo>
                  <a:pt x="1117011" y="1243183"/>
                </a:lnTo>
                <a:cubicBezTo>
                  <a:pt x="1117011" y="1212260"/>
                  <a:pt x="1091943" y="1187192"/>
                  <a:pt x="1061020" y="1187192"/>
                </a:cubicBezTo>
                <a:close/>
                <a:moveTo>
                  <a:pt x="315448" y="1187192"/>
                </a:moveTo>
                <a:cubicBezTo>
                  <a:pt x="284525" y="1187192"/>
                  <a:pt x="259457" y="1212260"/>
                  <a:pt x="259457" y="1243183"/>
                </a:cubicBezTo>
                <a:lnTo>
                  <a:pt x="259457" y="1467141"/>
                </a:lnTo>
                <a:cubicBezTo>
                  <a:pt x="259457" y="1498064"/>
                  <a:pt x="284525" y="1523132"/>
                  <a:pt x="315448" y="1523132"/>
                </a:cubicBezTo>
                <a:lnTo>
                  <a:pt x="539406" y="1523132"/>
                </a:lnTo>
                <a:cubicBezTo>
                  <a:pt x="570329" y="1523132"/>
                  <a:pt x="595397" y="1498064"/>
                  <a:pt x="595397" y="1467141"/>
                </a:cubicBezTo>
                <a:lnTo>
                  <a:pt x="595397" y="1243183"/>
                </a:lnTo>
                <a:cubicBezTo>
                  <a:pt x="595397" y="1212260"/>
                  <a:pt x="570329" y="1187192"/>
                  <a:pt x="539406" y="1187192"/>
                </a:cubicBezTo>
                <a:close/>
                <a:moveTo>
                  <a:pt x="348041" y="163575"/>
                </a:moveTo>
                <a:cubicBezTo>
                  <a:pt x="275130" y="163575"/>
                  <a:pt x="216024" y="222681"/>
                  <a:pt x="216024" y="295592"/>
                </a:cubicBezTo>
                <a:lnTo>
                  <a:pt x="216024" y="823646"/>
                </a:lnTo>
                <a:cubicBezTo>
                  <a:pt x="216024" y="896557"/>
                  <a:pt x="275130" y="955663"/>
                  <a:pt x="348041" y="955663"/>
                </a:cubicBezTo>
                <a:lnTo>
                  <a:pt x="2100231" y="955663"/>
                </a:lnTo>
                <a:cubicBezTo>
                  <a:pt x="2173142" y="955663"/>
                  <a:pt x="2232248" y="896557"/>
                  <a:pt x="2232248" y="823646"/>
                </a:cubicBezTo>
                <a:lnTo>
                  <a:pt x="2232248" y="295592"/>
                </a:lnTo>
                <a:cubicBezTo>
                  <a:pt x="2232248" y="222681"/>
                  <a:pt x="2173142" y="163575"/>
                  <a:pt x="2100231" y="163575"/>
                </a:cubicBezTo>
                <a:close/>
                <a:moveTo>
                  <a:pt x="265172" y="0"/>
                </a:moveTo>
                <a:lnTo>
                  <a:pt x="2183100" y="0"/>
                </a:lnTo>
                <a:cubicBezTo>
                  <a:pt x="2329550" y="0"/>
                  <a:pt x="2448272" y="118722"/>
                  <a:pt x="2448272" y="265172"/>
                </a:cubicBezTo>
                <a:lnTo>
                  <a:pt x="2448272" y="2974828"/>
                </a:lnTo>
                <a:cubicBezTo>
                  <a:pt x="2448272" y="3121278"/>
                  <a:pt x="2329550" y="3240000"/>
                  <a:pt x="2183100" y="3240000"/>
                </a:cubicBezTo>
                <a:lnTo>
                  <a:pt x="265172" y="3240000"/>
                </a:lnTo>
                <a:cubicBezTo>
                  <a:pt x="118722" y="3240000"/>
                  <a:pt x="0" y="3121278"/>
                  <a:pt x="0" y="2974828"/>
                </a:cubicBezTo>
                <a:lnTo>
                  <a:pt x="0" y="265172"/>
                </a:lnTo>
                <a:cubicBezTo>
                  <a:pt x="0" y="118722"/>
                  <a:pt x="118722" y="0"/>
                  <a:pt x="265172"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5" name="Rounded Rectangle 6">
            <a:extLst>
              <a:ext uri="{FF2B5EF4-FFF2-40B4-BE49-F238E27FC236}">
                <a16:creationId xmlns:a16="http://schemas.microsoft.com/office/drawing/2014/main" id="{3E3E5747-0880-42F3-9661-C4844BE24B2A}"/>
              </a:ext>
            </a:extLst>
          </p:cNvPr>
          <p:cNvSpPr/>
          <p:nvPr/>
        </p:nvSpPr>
        <p:spPr>
          <a:xfrm>
            <a:off x="10178591" y="5978503"/>
            <a:ext cx="155763" cy="158362"/>
          </a:xfrm>
          <a:custGeom>
            <a:avLst/>
            <a:gdLst/>
            <a:ahLst/>
            <a:cxnLst/>
            <a:rect l="l" t="t" r="r" b="b"/>
            <a:pathLst>
              <a:path w="3186824" h="3060919">
                <a:moveTo>
                  <a:pt x="1045874" y="2696689"/>
                </a:moveTo>
                <a:lnTo>
                  <a:pt x="2125874" y="2696689"/>
                </a:lnTo>
                <a:lnTo>
                  <a:pt x="2125874" y="2804689"/>
                </a:lnTo>
                <a:lnTo>
                  <a:pt x="1045874" y="2804689"/>
                </a:lnTo>
                <a:close/>
                <a:moveTo>
                  <a:pt x="1045874" y="2410468"/>
                </a:moveTo>
                <a:lnTo>
                  <a:pt x="2125874" y="2410468"/>
                </a:lnTo>
                <a:lnTo>
                  <a:pt x="2125874" y="2518468"/>
                </a:lnTo>
                <a:lnTo>
                  <a:pt x="1045874" y="2518468"/>
                </a:lnTo>
                <a:close/>
                <a:moveTo>
                  <a:pt x="1045874" y="2124247"/>
                </a:moveTo>
                <a:lnTo>
                  <a:pt x="2125874" y="2124247"/>
                </a:lnTo>
                <a:lnTo>
                  <a:pt x="2125874" y="2232247"/>
                </a:lnTo>
                <a:lnTo>
                  <a:pt x="1045874" y="2232247"/>
                </a:lnTo>
                <a:close/>
                <a:moveTo>
                  <a:pt x="902547" y="1956791"/>
                </a:moveTo>
                <a:lnTo>
                  <a:pt x="902547" y="2109191"/>
                </a:lnTo>
                <a:lnTo>
                  <a:pt x="902547" y="2185391"/>
                </a:lnTo>
                <a:lnTo>
                  <a:pt x="902547" y="2376263"/>
                </a:lnTo>
                <a:lnTo>
                  <a:pt x="902547" y="2973921"/>
                </a:lnTo>
                <a:lnTo>
                  <a:pt x="2284277" y="2973921"/>
                </a:lnTo>
                <a:lnTo>
                  <a:pt x="2284277" y="2376263"/>
                </a:lnTo>
                <a:lnTo>
                  <a:pt x="2284277" y="2185391"/>
                </a:lnTo>
                <a:lnTo>
                  <a:pt x="2284277" y="2109191"/>
                </a:lnTo>
                <a:lnTo>
                  <a:pt x="2284277" y="1956791"/>
                </a:lnTo>
                <a:close/>
                <a:moveTo>
                  <a:pt x="469172" y="1728191"/>
                </a:moveTo>
                <a:lnTo>
                  <a:pt x="469172" y="2185391"/>
                </a:lnTo>
                <a:lnTo>
                  <a:pt x="767127" y="2185391"/>
                </a:lnTo>
                <a:lnTo>
                  <a:pt x="767127" y="2109191"/>
                </a:lnTo>
                <a:lnTo>
                  <a:pt x="545372" y="2109191"/>
                </a:lnTo>
                <a:lnTo>
                  <a:pt x="545372" y="1804391"/>
                </a:lnTo>
                <a:lnTo>
                  <a:pt x="2641452" y="1804391"/>
                </a:lnTo>
                <a:lnTo>
                  <a:pt x="2641452" y="2109191"/>
                </a:lnTo>
                <a:lnTo>
                  <a:pt x="2419697" y="2109191"/>
                </a:lnTo>
                <a:lnTo>
                  <a:pt x="2419697" y="2185391"/>
                </a:lnTo>
                <a:lnTo>
                  <a:pt x="2717652" y="2185391"/>
                </a:lnTo>
                <a:lnTo>
                  <a:pt x="2717652" y="1728191"/>
                </a:lnTo>
                <a:close/>
                <a:moveTo>
                  <a:pt x="2819005" y="1350909"/>
                </a:moveTo>
                <a:cubicBezTo>
                  <a:pt x="2769294" y="1350909"/>
                  <a:pt x="2728995" y="1391208"/>
                  <a:pt x="2728995" y="1440919"/>
                </a:cubicBezTo>
                <a:cubicBezTo>
                  <a:pt x="2728995" y="1490630"/>
                  <a:pt x="2769294" y="1530929"/>
                  <a:pt x="2819005" y="1530929"/>
                </a:cubicBezTo>
                <a:cubicBezTo>
                  <a:pt x="2868716" y="1530929"/>
                  <a:pt x="2909015" y="1490630"/>
                  <a:pt x="2909015" y="1440919"/>
                </a:cubicBezTo>
                <a:cubicBezTo>
                  <a:pt x="2909015" y="1391208"/>
                  <a:pt x="2868716" y="1350909"/>
                  <a:pt x="2819005" y="1350909"/>
                </a:cubicBezTo>
                <a:close/>
                <a:moveTo>
                  <a:pt x="2509707" y="1350909"/>
                </a:moveTo>
                <a:cubicBezTo>
                  <a:pt x="2459996" y="1350909"/>
                  <a:pt x="2419697" y="1391208"/>
                  <a:pt x="2419697" y="1440919"/>
                </a:cubicBezTo>
                <a:cubicBezTo>
                  <a:pt x="2419697" y="1490630"/>
                  <a:pt x="2459996" y="1530929"/>
                  <a:pt x="2509707" y="1530929"/>
                </a:cubicBezTo>
                <a:cubicBezTo>
                  <a:pt x="2559418" y="1530929"/>
                  <a:pt x="2599717" y="1490630"/>
                  <a:pt x="2599717" y="1440919"/>
                </a:cubicBezTo>
                <a:cubicBezTo>
                  <a:pt x="2599717" y="1391208"/>
                  <a:pt x="2559418" y="1350909"/>
                  <a:pt x="2509707" y="1350909"/>
                </a:cubicBezTo>
                <a:close/>
                <a:moveTo>
                  <a:pt x="195993" y="1200328"/>
                </a:moveTo>
                <a:lnTo>
                  <a:pt x="2990831" y="1200328"/>
                </a:lnTo>
                <a:cubicBezTo>
                  <a:pt x="3099075" y="1200328"/>
                  <a:pt x="3186824" y="1288077"/>
                  <a:pt x="3186824" y="1396321"/>
                </a:cubicBezTo>
                <a:lnTo>
                  <a:pt x="3186824" y="2180270"/>
                </a:lnTo>
                <a:cubicBezTo>
                  <a:pt x="3186824" y="2288514"/>
                  <a:pt x="3099075" y="2376263"/>
                  <a:pt x="2990831" y="2376263"/>
                </a:cubicBezTo>
                <a:lnTo>
                  <a:pt x="2419697" y="2376263"/>
                </a:lnTo>
                <a:lnTo>
                  <a:pt x="2419697" y="3060919"/>
                </a:lnTo>
                <a:lnTo>
                  <a:pt x="767127" y="3060919"/>
                </a:lnTo>
                <a:lnTo>
                  <a:pt x="767127" y="2376263"/>
                </a:lnTo>
                <a:lnTo>
                  <a:pt x="195993" y="2376263"/>
                </a:lnTo>
                <a:cubicBezTo>
                  <a:pt x="87749" y="2376263"/>
                  <a:pt x="0" y="2288514"/>
                  <a:pt x="0" y="2180270"/>
                </a:cubicBezTo>
                <a:lnTo>
                  <a:pt x="0" y="1396321"/>
                </a:lnTo>
                <a:cubicBezTo>
                  <a:pt x="0" y="1288077"/>
                  <a:pt x="87749" y="1200328"/>
                  <a:pt x="195993" y="1200328"/>
                </a:cubicBezTo>
                <a:close/>
                <a:moveTo>
                  <a:pt x="767127" y="0"/>
                </a:moveTo>
                <a:lnTo>
                  <a:pt x="2419697" y="0"/>
                </a:lnTo>
                <a:lnTo>
                  <a:pt x="2419697" y="190589"/>
                </a:lnTo>
                <a:lnTo>
                  <a:pt x="2565249" y="190589"/>
                </a:lnTo>
                <a:cubicBezTo>
                  <a:pt x="2649419" y="190589"/>
                  <a:pt x="2717652" y="258822"/>
                  <a:pt x="2717652" y="342992"/>
                </a:cubicBezTo>
                <a:lnTo>
                  <a:pt x="2717652" y="1104989"/>
                </a:lnTo>
                <a:lnTo>
                  <a:pt x="2284277" y="1104989"/>
                </a:lnTo>
                <a:lnTo>
                  <a:pt x="2284277" y="1104128"/>
                </a:lnTo>
                <a:lnTo>
                  <a:pt x="2284277" y="190589"/>
                </a:lnTo>
                <a:lnTo>
                  <a:pt x="2284277" y="96523"/>
                </a:lnTo>
                <a:lnTo>
                  <a:pt x="902547" y="96523"/>
                </a:lnTo>
                <a:lnTo>
                  <a:pt x="902547" y="190589"/>
                </a:lnTo>
                <a:lnTo>
                  <a:pt x="902547" y="1104128"/>
                </a:lnTo>
                <a:lnTo>
                  <a:pt x="902547" y="1104989"/>
                </a:lnTo>
                <a:lnTo>
                  <a:pt x="469172" y="1104989"/>
                </a:lnTo>
                <a:lnTo>
                  <a:pt x="469172" y="342992"/>
                </a:lnTo>
                <a:cubicBezTo>
                  <a:pt x="469172" y="258822"/>
                  <a:pt x="537405" y="190589"/>
                  <a:pt x="621575" y="190589"/>
                </a:cubicBezTo>
                <a:lnTo>
                  <a:pt x="767127" y="190589"/>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6" name="Rectangle 16">
            <a:extLst>
              <a:ext uri="{FF2B5EF4-FFF2-40B4-BE49-F238E27FC236}">
                <a16:creationId xmlns:a16="http://schemas.microsoft.com/office/drawing/2014/main" id="{2EA46550-3E91-4467-AC5F-AD58E63D3219}"/>
              </a:ext>
            </a:extLst>
          </p:cNvPr>
          <p:cNvSpPr/>
          <p:nvPr/>
        </p:nvSpPr>
        <p:spPr>
          <a:xfrm rot="2700000">
            <a:off x="8964321" y="2724156"/>
            <a:ext cx="119714" cy="214624"/>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7" name="Rounded Rectangle 5">
            <a:extLst>
              <a:ext uri="{FF2B5EF4-FFF2-40B4-BE49-F238E27FC236}">
                <a16:creationId xmlns:a16="http://schemas.microsoft.com/office/drawing/2014/main" id="{AF7E810A-ECDB-414D-85B4-F59E65573831}"/>
              </a:ext>
            </a:extLst>
          </p:cNvPr>
          <p:cNvSpPr/>
          <p:nvPr/>
        </p:nvSpPr>
        <p:spPr>
          <a:xfrm flipH="1">
            <a:off x="10183251" y="2277310"/>
            <a:ext cx="176330" cy="145462"/>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8" name="Teardrop 1">
            <a:extLst>
              <a:ext uri="{FF2B5EF4-FFF2-40B4-BE49-F238E27FC236}">
                <a16:creationId xmlns:a16="http://schemas.microsoft.com/office/drawing/2014/main" id="{3F694C82-BE1C-4B2D-AF0D-893E50BA60B7}"/>
              </a:ext>
            </a:extLst>
          </p:cNvPr>
          <p:cNvSpPr/>
          <p:nvPr/>
        </p:nvSpPr>
        <p:spPr>
          <a:xfrm rot="18805991">
            <a:off x="11433660" y="5387408"/>
            <a:ext cx="169658" cy="167888"/>
          </a:xfrm>
          <a:custGeom>
            <a:avLst/>
            <a:gdLst/>
            <a:ahLst/>
            <a:cxnLst/>
            <a:rect l="l" t="t" r="r" b="b"/>
            <a:pathLst>
              <a:path w="1807241" h="1788383">
                <a:moveTo>
                  <a:pt x="712876" y="1117592"/>
                </a:moveTo>
                <a:cubicBezTo>
                  <a:pt x="771173" y="1181828"/>
                  <a:pt x="811089" y="1255910"/>
                  <a:pt x="847925" y="1348018"/>
                </a:cubicBezTo>
                <a:cubicBezTo>
                  <a:pt x="814544" y="1418896"/>
                  <a:pt x="753893" y="1474052"/>
                  <a:pt x="679064" y="1498332"/>
                </a:cubicBezTo>
                <a:lnTo>
                  <a:pt x="308226" y="1106637"/>
                </a:lnTo>
                <a:cubicBezTo>
                  <a:pt x="336560" y="1033247"/>
                  <a:pt x="394949" y="975701"/>
                  <a:pt x="467546" y="946245"/>
                </a:cubicBezTo>
                <a:cubicBezTo>
                  <a:pt x="577903" y="998968"/>
                  <a:pt x="654580" y="1053357"/>
                  <a:pt x="712876" y="1117592"/>
                </a:cubicBezTo>
                <a:close/>
                <a:moveTo>
                  <a:pt x="1038527" y="398886"/>
                </a:moveTo>
                <a:lnTo>
                  <a:pt x="1405560" y="786562"/>
                </a:lnTo>
                <a:cubicBezTo>
                  <a:pt x="1374476" y="799049"/>
                  <a:pt x="1340402" y="804299"/>
                  <a:pt x="1305054" y="803332"/>
                </a:cubicBezTo>
                <a:lnTo>
                  <a:pt x="1008167" y="795212"/>
                </a:lnTo>
                <a:lnTo>
                  <a:pt x="1016288" y="498325"/>
                </a:lnTo>
                <a:cubicBezTo>
                  <a:pt x="1017255" y="462976"/>
                  <a:pt x="1024360" y="429240"/>
                  <a:pt x="1038527" y="398886"/>
                </a:cubicBezTo>
                <a:close/>
                <a:moveTo>
                  <a:pt x="1097925" y="218888"/>
                </a:moveTo>
                <a:cubicBezTo>
                  <a:pt x="992582" y="279303"/>
                  <a:pt x="921871" y="392886"/>
                  <a:pt x="921053" y="523256"/>
                </a:cubicBezTo>
                <a:lnTo>
                  <a:pt x="919136" y="828763"/>
                </a:lnTo>
                <a:lnTo>
                  <a:pt x="830924" y="915875"/>
                </a:lnTo>
                <a:lnTo>
                  <a:pt x="525417" y="913958"/>
                </a:lnTo>
                <a:cubicBezTo>
                  <a:pt x="403891" y="913196"/>
                  <a:pt x="296188" y="973343"/>
                  <a:pt x="234366" y="1067831"/>
                </a:cubicBezTo>
                <a:lnTo>
                  <a:pt x="710285" y="1570519"/>
                </a:lnTo>
                <a:cubicBezTo>
                  <a:pt x="811872" y="1510375"/>
                  <a:pt x="878808" y="1399439"/>
                  <a:pt x="879603" y="1272618"/>
                </a:cubicBezTo>
                <a:lnTo>
                  <a:pt x="881520" y="967111"/>
                </a:lnTo>
                <a:lnTo>
                  <a:pt x="969732" y="879999"/>
                </a:lnTo>
                <a:lnTo>
                  <a:pt x="1275239" y="881916"/>
                </a:lnTo>
                <a:cubicBezTo>
                  <a:pt x="1400271" y="882701"/>
                  <a:pt x="1510670" y="819011"/>
                  <a:pt x="1573529" y="721242"/>
                </a:cubicBezTo>
                <a:close/>
                <a:moveTo>
                  <a:pt x="1162945" y="27894"/>
                </a:moveTo>
                <a:lnTo>
                  <a:pt x="1782798" y="682611"/>
                </a:lnTo>
                <a:cubicBezTo>
                  <a:pt x="1816692" y="718411"/>
                  <a:pt x="1815147" y="774907"/>
                  <a:pt x="1779347" y="808801"/>
                </a:cubicBezTo>
                <a:cubicBezTo>
                  <a:pt x="1743547" y="842694"/>
                  <a:pt x="1687050" y="841149"/>
                  <a:pt x="1653157" y="805349"/>
                </a:cubicBezTo>
                <a:lnTo>
                  <a:pt x="1644015" y="795693"/>
                </a:lnTo>
                <a:cubicBezTo>
                  <a:pt x="1561789" y="910282"/>
                  <a:pt x="1426630" y="983636"/>
                  <a:pt x="1274606" y="982683"/>
                </a:cubicBezTo>
                <a:lnTo>
                  <a:pt x="980378" y="980836"/>
                </a:lnTo>
                <a:lnTo>
                  <a:pt x="980378" y="1270380"/>
                </a:lnTo>
                <a:cubicBezTo>
                  <a:pt x="980378" y="1427425"/>
                  <a:pt x="901198" y="1565976"/>
                  <a:pt x="779756" y="1647056"/>
                </a:cubicBezTo>
                <a:cubicBezTo>
                  <a:pt x="807405" y="1681913"/>
                  <a:pt x="803595" y="1732594"/>
                  <a:pt x="770486" y="1763941"/>
                </a:cubicBezTo>
                <a:cubicBezTo>
                  <a:pt x="734686" y="1797834"/>
                  <a:pt x="678189" y="1796289"/>
                  <a:pt x="644296" y="1760489"/>
                </a:cubicBezTo>
                <a:lnTo>
                  <a:pt x="24442" y="1105772"/>
                </a:lnTo>
                <a:cubicBezTo>
                  <a:pt x="-9451" y="1069973"/>
                  <a:pt x="-7906" y="1013476"/>
                  <a:pt x="27894" y="979583"/>
                </a:cubicBezTo>
                <a:cubicBezTo>
                  <a:pt x="63694" y="945689"/>
                  <a:pt x="120190" y="947235"/>
                  <a:pt x="154084" y="983034"/>
                </a:cubicBezTo>
                <a:lnTo>
                  <a:pt x="163237" y="992702"/>
                </a:lnTo>
                <a:cubicBezTo>
                  <a:pt x="244774" y="882877"/>
                  <a:pt x="375836" y="813180"/>
                  <a:pt x="523178" y="813180"/>
                </a:cubicBezTo>
                <a:lnTo>
                  <a:pt x="818460" y="813180"/>
                </a:lnTo>
                <a:lnTo>
                  <a:pt x="820284" y="522622"/>
                </a:lnTo>
                <a:cubicBezTo>
                  <a:pt x="821285" y="363119"/>
                  <a:pt x="903845" y="223207"/>
                  <a:pt x="1028952" y="143673"/>
                </a:cubicBezTo>
                <a:cubicBezTo>
                  <a:pt x="999689" y="108599"/>
                  <a:pt x="1002953" y="56445"/>
                  <a:pt x="1036755" y="24443"/>
                </a:cubicBezTo>
                <a:cubicBezTo>
                  <a:pt x="1072555" y="-9451"/>
                  <a:pt x="1129052" y="-7906"/>
                  <a:pt x="1162945" y="27894"/>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39" name="Rectangle 36">
            <a:extLst>
              <a:ext uri="{FF2B5EF4-FFF2-40B4-BE49-F238E27FC236}">
                <a16:creationId xmlns:a16="http://schemas.microsoft.com/office/drawing/2014/main" id="{FC3F0F99-1399-42D6-A7C8-A7DA2F74B7C5}"/>
              </a:ext>
            </a:extLst>
          </p:cNvPr>
          <p:cNvSpPr/>
          <p:nvPr/>
        </p:nvSpPr>
        <p:spPr>
          <a:xfrm>
            <a:off x="11580460" y="2872877"/>
            <a:ext cx="175289" cy="146528"/>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40" name="Chord 15">
            <a:extLst>
              <a:ext uri="{FF2B5EF4-FFF2-40B4-BE49-F238E27FC236}">
                <a16:creationId xmlns:a16="http://schemas.microsoft.com/office/drawing/2014/main" id="{2E9F7972-3320-42CD-A59A-B7E07A724CB1}"/>
              </a:ext>
            </a:extLst>
          </p:cNvPr>
          <p:cNvSpPr/>
          <p:nvPr/>
        </p:nvSpPr>
        <p:spPr>
          <a:xfrm>
            <a:off x="8924318" y="5458177"/>
            <a:ext cx="89643" cy="195446"/>
          </a:xfrm>
          <a:custGeom>
            <a:avLst/>
            <a:gdLst/>
            <a:ahLst/>
            <a:cxnLst/>
            <a:rect l="l" t="t" r="r" b="b"/>
            <a:pathLst>
              <a:path w="1492970" h="3255081">
                <a:moveTo>
                  <a:pt x="1492970" y="1569688"/>
                </a:moveTo>
                <a:cubicBezTo>
                  <a:pt x="1492970" y="1957118"/>
                  <a:pt x="1197680" y="2277765"/>
                  <a:pt x="816277" y="2310957"/>
                </a:cubicBezTo>
                <a:lnTo>
                  <a:pt x="816277" y="2787043"/>
                </a:lnTo>
                <a:cubicBezTo>
                  <a:pt x="873982" y="2789209"/>
                  <a:pt x="931009" y="2798017"/>
                  <a:pt x="986081" y="2811674"/>
                </a:cubicBezTo>
                <a:cubicBezTo>
                  <a:pt x="1252919" y="2877847"/>
                  <a:pt x="1430830" y="3046369"/>
                  <a:pt x="1433593" y="3235566"/>
                </a:cubicBezTo>
                <a:lnTo>
                  <a:pt x="57488" y="3255081"/>
                </a:lnTo>
                <a:cubicBezTo>
                  <a:pt x="47920" y="3062506"/>
                  <a:pt x="221127" y="2886615"/>
                  <a:pt x="490574" y="2815284"/>
                </a:cubicBezTo>
                <a:cubicBezTo>
                  <a:pt x="549928" y="2799571"/>
                  <a:pt x="611777" y="2789553"/>
                  <a:pt x="674460" y="2787163"/>
                </a:cubicBezTo>
                <a:lnTo>
                  <a:pt x="674460" y="2310809"/>
                </a:lnTo>
                <a:cubicBezTo>
                  <a:pt x="317470" y="2280245"/>
                  <a:pt x="28405" y="1994114"/>
                  <a:pt x="0" y="1627428"/>
                </a:cubicBezTo>
                <a:lnTo>
                  <a:pt x="142201" y="1616413"/>
                </a:lnTo>
                <a:cubicBezTo>
                  <a:pt x="167304" y="1940464"/>
                  <a:pt x="443969" y="2186771"/>
                  <a:pt x="768748" y="2174211"/>
                </a:cubicBezTo>
                <a:cubicBezTo>
                  <a:pt x="1093527" y="2161650"/>
                  <a:pt x="1350342" y="1894710"/>
                  <a:pt x="1350342" y="1569689"/>
                </a:cubicBezTo>
                <a:close/>
                <a:moveTo>
                  <a:pt x="745368" y="0"/>
                </a:moveTo>
                <a:cubicBezTo>
                  <a:pt x="989132" y="0"/>
                  <a:pt x="1186742" y="197610"/>
                  <a:pt x="1186742" y="441374"/>
                </a:cubicBezTo>
                <a:lnTo>
                  <a:pt x="1186742" y="1575353"/>
                </a:lnTo>
                <a:cubicBezTo>
                  <a:pt x="1186742" y="1819117"/>
                  <a:pt x="989132" y="2016727"/>
                  <a:pt x="745368" y="2016727"/>
                </a:cubicBezTo>
                <a:cubicBezTo>
                  <a:pt x="501604" y="2016727"/>
                  <a:pt x="303994" y="1819117"/>
                  <a:pt x="303994" y="1575353"/>
                </a:cubicBezTo>
                <a:lnTo>
                  <a:pt x="303994" y="441374"/>
                </a:lnTo>
                <a:cubicBezTo>
                  <a:pt x="303994" y="197610"/>
                  <a:pt x="501604" y="0"/>
                  <a:pt x="745368"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41" name="Rectangle 40"/>
          <p:cNvSpPr/>
          <p:nvPr/>
        </p:nvSpPr>
        <p:spPr>
          <a:xfrm>
            <a:off x="1544910" y="978305"/>
            <a:ext cx="9248045" cy="1200329"/>
          </a:xfrm>
          <a:prstGeom prst="rect">
            <a:avLst/>
          </a:prstGeom>
        </p:spPr>
        <p:txBody>
          <a:bodyPr wrap="none">
            <a:spAutoFit/>
          </a:bodyPr>
          <a:lstStyle/>
          <a:p>
            <a:pPr algn="ctr">
              <a:lnSpc>
                <a:spcPct val="150000"/>
              </a:lnSpc>
            </a:pPr>
            <a:r>
              <a:rPr lang="vi-VN" sz="2400" b="1">
                <a:solidFill>
                  <a:srgbClr val="002060"/>
                </a:solidFill>
              </a:rPr>
              <a:t>Câu</a:t>
            </a:r>
            <a:r>
              <a:rPr lang="en-US" sz="2400" b="1">
                <a:solidFill>
                  <a:srgbClr val="002060"/>
                </a:solidFill>
              </a:rPr>
              <a:t> 5</a:t>
            </a:r>
            <a:r>
              <a:rPr lang="vi-VN" sz="2400" b="1">
                <a:solidFill>
                  <a:srgbClr val="002060"/>
                </a:solidFill>
              </a:rPr>
              <a:t>: </a:t>
            </a:r>
            <a:r>
              <a:rPr lang="vi-VN" sz="2400">
                <a:solidFill>
                  <a:srgbClr val="002060"/>
                </a:solidFill>
              </a:rPr>
              <a:t>“Nếu bạn Hoa ốm phải nghỉ học, em sẽ chép bài giúp bạn" </a:t>
            </a:r>
            <a:endParaRPr lang="en-US" sz="2400">
              <a:solidFill>
                <a:srgbClr val="002060"/>
              </a:solidFill>
            </a:endParaRPr>
          </a:p>
          <a:p>
            <a:pPr algn="ctr">
              <a:lnSpc>
                <a:spcPct val="150000"/>
              </a:lnSpc>
            </a:pPr>
            <a:r>
              <a:rPr lang="vi-VN" sz="2400">
                <a:solidFill>
                  <a:srgbClr val="002060"/>
                </a:solidFill>
              </a:rPr>
              <a:t>thể hiện cấu trúc điều khiển nào?</a:t>
            </a:r>
            <a:endParaRPr lang="en-US" sz="2400">
              <a:solidFill>
                <a:srgbClr val="002060"/>
              </a:solidFill>
            </a:endParaRPr>
          </a:p>
        </p:txBody>
      </p:sp>
      <p:grpSp>
        <p:nvGrpSpPr>
          <p:cNvPr id="42" name="Group 63">
            <a:extLst>
              <a:ext uri="{FF2B5EF4-FFF2-40B4-BE49-F238E27FC236}">
                <a16:creationId xmlns:a16="http://schemas.microsoft.com/office/drawing/2014/main" id="{0ACD0782-97CC-4391-BC23-591A1D120F03}"/>
              </a:ext>
            </a:extLst>
          </p:cNvPr>
          <p:cNvGrpSpPr/>
          <p:nvPr/>
        </p:nvGrpSpPr>
        <p:grpSpPr>
          <a:xfrm rot="19695979">
            <a:off x="11009387" y="5902983"/>
            <a:ext cx="1571710" cy="1475539"/>
            <a:chOff x="4583464" y="1539036"/>
            <a:chExt cx="3595720" cy="3579812"/>
          </a:xfrm>
          <a:effectLst>
            <a:outerShdw blurRad="50800" dist="38100" dir="5400000" algn="t" rotWithShape="0">
              <a:prstClr val="black">
                <a:alpha val="40000"/>
              </a:prstClr>
            </a:outerShdw>
          </a:effectLst>
        </p:grpSpPr>
        <p:sp>
          <p:nvSpPr>
            <p:cNvPr id="43" name="Oval 24">
              <a:extLst>
                <a:ext uri="{FF2B5EF4-FFF2-40B4-BE49-F238E27FC236}">
                  <a16:creationId xmlns:a16="http://schemas.microsoft.com/office/drawing/2014/main" id="{31AC5AE4-04F3-40BB-AD6E-DE9A57DF4CE8}"/>
                </a:ext>
              </a:extLst>
            </p:cNvPr>
            <p:cNvSpPr/>
            <p:nvPr/>
          </p:nvSpPr>
          <p:spPr>
            <a:xfrm rot="8049727">
              <a:off x="6138174" y="1539036"/>
              <a:ext cx="504056" cy="504056"/>
            </a:xfrm>
            <a:prstGeom prst="teardrop">
              <a:avLst/>
            </a:prstGeom>
            <a:solidFill>
              <a:schemeClr val="accent4"/>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23">
              <a:extLst>
                <a:ext uri="{FF2B5EF4-FFF2-40B4-BE49-F238E27FC236}">
                  <a16:creationId xmlns:a16="http://schemas.microsoft.com/office/drawing/2014/main" id="{8E6C51EC-E12D-43A2-81B9-4DE91431FF42}"/>
                </a:ext>
              </a:extLst>
            </p:cNvPr>
            <p:cNvGrpSpPr/>
            <p:nvPr/>
          </p:nvGrpSpPr>
          <p:grpSpPr>
            <a:xfrm>
              <a:off x="5634118" y="2564904"/>
              <a:ext cx="1512168" cy="1512168"/>
              <a:chOff x="5634118" y="2834934"/>
              <a:chExt cx="1512168" cy="1512168"/>
            </a:xfrm>
          </p:grpSpPr>
          <p:sp>
            <p:nvSpPr>
              <p:cNvPr id="61" name="Oval 22">
                <a:extLst>
                  <a:ext uri="{FF2B5EF4-FFF2-40B4-BE49-F238E27FC236}">
                    <a16:creationId xmlns:a16="http://schemas.microsoft.com/office/drawing/2014/main" id="{BB4A639B-0C85-4AA7-93D7-52741F3BBAF7}"/>
                  </a:ext>
                </a:extLst>
              </p:cNvPr>
              <p:cNvSpPr/>
              <p:nvPr/>
            </p:nvSpPr>
            <p:spPr>
              <a:xfrm>
                <a:off x="5724128" y="2924944"/>
                <a:ext cx="1332148" cy="1332148"/>
              </a:xfrm>
              <a:prstGeom prst="ellipse">
                <a:avLst/>
              </a:prstGeom>
              <a:solidFill>
                <a:schemeClr val="accent6"/>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Oval 2">
                <a:extLst>
                  <a:ext uri="{FF2B5EF4-FFF2-40B4-BE49-F238E27FC236}">
                    <a16:creationId xmlns:a16="http://schemas.microsoft.com/office/drawing/2014/main" id="{9FEC28A9-A20F-40C7-840C-2167F97B8B5A}"/>
                  </a:ext>
                </a:extLst>
              </p:cNvPr>
              <p:cNvSpPr/>
              <p:nvPr/>
            </p:nvSpPr>
            <p:spPr>
              <a:xfrm>
                <a:off x="5634118" y="2834934"/>
                <a:ext cx="1512168" cy="1512168"/>
              </a:xfrm>
              <a:prstGeom prst="ellipse">
                <a:avLst/>
              </a:prstGeom>
              <a:noFill/>
              <a:ln w="15875">
                <a:solidFill>
                  <a:schemeClr val="accent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Oval 27">
              <a:extLst>
                <a:ext uri="{FF2B5EF4-FFF2-40B4-BE49-F238E27FC236}">
                  <a16:creationId xmlns:a16="http://schemas.microsoft.com/office/drawing/2014/main" id="{6D7FBA7B-F2DE-4ACB-8E59-6D16590679A1}"/>
                </a:ext>
              </a:extLst>
            </p:cNvPr>
            <p:cNvSpPr/>
            <p:nvPr/>
          </p:nvSpPr>
          <p:spPr>
            <a:xfrm rot="18930439">
              <a:off x="6138174" y="4614792"/>
              <a:ext cx="504056" cy="504056"/>
            </a:xfrm>
            <a:prstGeom prst="teardrop">
              <a:avLst/>
            </a:prstGeom>
            <a:solidFill>
              <a:schemeClr val="accent4"/>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28">
              <a:extLst>
                <a:ext uri="{FF2B5EF4-FFF2-40B4-BE49-F238E27FC236}">
                  <a16:creationId xmlns:a16="http://schemas.microsoft.com/office/drawing/2014/main" id="{017E73DE-A51C-4262-B8A8-36F854DF51A4}"/>
                </a:ext>
              </a:extLst>
            </p:cNvPr>
            <p:cNvSpPr/>
            <p:nvPr/>
          </p:nvSpPr>
          <p:spPr>
            <a:xfrm rot="5400000">
              <a:off x="5086533" y="1988840"/>
              <a:ext cx="504056" cy="504056"/>
            </a:xfrm>
            <a:prstGeom prst="teardrop">
              <a:avLst/>
            </a:prstGeom>
            <a:solidFill>
              <a:schemeClr val="accent3"/>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29">
              <a:extLst>
                <a:ext uri="{FF2B5EF4-FFF2-40B4-BE49-F238E27FC236}">
                  <a16:creationId xmlns:a16="http://schemas.microsoft.com/office/drawing/2014/main" id="{D56A7DDE-6B66-47D0-9047-B7180C6D7738}"/>
                </a:ext>
              </a:extLst>
            </p:cNvPr>
            <p:cNvSpPr/>
            <p:nvPr/>
          </p:nvSpPr>
          <p:spPr>
            <a:xfrm rot="16200000">
              <a:off x="7227551" y="4119614"/>
              <a:ext cx="504056" cy="504056"/>
            </a:xfrm>
            <a:prstGeom prst="teardrop">
              <a:avLst/>
            </a:prstGeom>
            <a:solidFill>
              <a:schemeClr val="accent3"/>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30">
              <a:extLst>
                <a:ext uri="{FF2B5EF4-FFF2-40B4-BE49-F238E27FC236}">
                  <a16:creationId xmlns:a16="http://schemas.microsoft.com/office/drawing/2014/main" id="{3301B687-062D-4413-B878-7F60290F78C1}"/>
                </a:ext>
              </a:extLst>
            </p:cNvPr>
            <p:cNvSpPr/>
            <p:nvPr/>
          </p:nvSpPr>
          <p:spPr>
            <a:xfrm rot="13370677">
              <a:off x="7675128" y="3068960"/>
              <a:ext cx="504056" cy="504056"/>
            </a:xfrm>
            <a:prstGeom prst="teardrop">
              <a:avLst/>
            </a:prstGeom>
            <a:solidFill>
              <a:schemeClr val="accent2"/>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31">
              <a:extLst>
                <a:ext uri="{FF2B5EF4-FFF2-40B4-BE49-F238E27FC236}">
                  <a16:creationId xmlns:a16="http://schemas.microsoft.com/office/drawing/2014/main" id="{74439311-0CD6-45B1-819B-D324E3F3287E}"/>
                </a:ext>
              </a:extLst>
            </p:cNvPr>
            <p:cNvSpPr/>
            <p:nvPr/>
          </p:nvSpPr>
          <p:spPr>
            <a:xfrm rot="2853091">
              <a:off x="4583464" y="3068960"/>
              <a:ext cx="504056" cy="504056"/>
            </a:xfrm>
            <a:prstGeom prst="teardrop">
              <a:avLst/>
            </a:prstGeom>
            <a:solidFill>
              <a:schemeClr val="accent2"/>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32">
              <a:extLst>
                <a:ext uri="{FF2B5EF4-FFF2-40B4-BE49-F238E27FC236}">
                  <a16:creationId xmlns:a16="http://schemas.microsoft.com/office/drawing/2014/main" id="{D0EFFF4A-6C80-4B0A-8722-A1D987CA1FA4}"/>
                </a:ext>
              </a:extLst>
            </p:cNvPr>
            <p:cNvSpPr/>
            <p:nvPr/>
          </p:nvSpPr>
          <p:spPr>
            <a:xfrm rot="11064687">
              <a:off x="7308304" y="2043092"/>
              <a:ext cx="504056" cy="504056"/>
            </a:xfrm>
            <a:prstGeom prst="teardrop">
              <a:avLst/>
            </a:prstGeom>
            <a:solidFill>
              <a:schemeClr val="accent1"/>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33">
              <a:extLst>
                <a:ext uri="{FF2B5EF4-FFF2-40B4-BE49-F238E27FC236}">
                  <a16:creationId xmlns:a16="http://schemas.microsoft.com/office/drawing/2014/main" id="{E2BA8F7A-BFF6-4EA6-937A-B83E6E78CE9B}"/>
                </a:ext>
              </a:extLst>
            </p:cNvPr>
            <p:cNvSpPr/>
            <p:nvPr/>
          </p:nvSpPr>
          <p:spPr>
            <a:xfrm>
              <a:off x="5059910" y="4221088"/>
              <a:ext cx="504056" cy="504056"/>
            </a:xfrm>
            <a:prstGeom prst="teardrop">
              <a:avLst/>
            </a:prstGeom>
            <a:solidFill>
              <a:schemeClr val="accent1"/>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2" name="Straight Connector 35">
              <a:extLst>
                <a:ext uri="{FF2B5EF4-FFF2-40B4-BE49-F238E27FC236}">
                  <a16:creationId xmlns:a16="http://schemas.microsoft.com/office/drawing/2014/main" id="{30591FA1-BFE9-4BAF-8167-510AFDD2E7A9}"/>
                </a:ext>
              </a:extLst>
            </p:cNvPr>
            <p:cNvCxnSpPr>
              <a:endCxn id="62" idx="1"/>
            </p:cNvCxnSpPr>
            <p:nvPr/>
          </p:nvCxnSpPr>
          <p:spPr>
            <a:xfrm>
              <a:off x="5516772" y="2419079"/>
              <a:ext cx="338798" cy="367277"/>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3" name="Straight Connector 39">
              <a:extLst>
                <a:ext uri="{FF2B5EF4-FFF2-40B4-BE49-F238E27FC236}">
                  <a16:creationId xmlns:a16="http://schemas.microsoft.com/office/drawing/2014/main" id="{EA92C96E-3211-43DC-9CD7-90C319A6E93B}"/>
                </a:ext>
              </a:extLst>
            </p:cNvPr>
            <p:cNvCxnSpPr>
              <a:endCxn id="62" idx="2"/>
            </p:cNvCxnSpPr>
            <p:nvPr/>
          </p:nvCxnSpPr>
          <p:spPr>
            <a:xfrm>
              <a:off x="5087520" y="3320988"/>
              <a:ext cx="546598"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4" name="Straight Connector 42">
              <a:extLst>
                <a:ext uri="{FF2B5EF4-FFF2-40B4-BE49-F238E27FC236}">
                  <a16:creationId xmlns:a16="http://schemas.microsoft.com/office/drawing/2014/main" id="{2D52BC16-9913-40CF-8EFD-B1C66065E647}"/>
                </a:ext>
              </a:extLst>
            </p:cNvPr>
            <p:cNvCxnSpPr>
              <a:cxnSpLocks/>
              <a:stCxn id="51" idx="7"/>
              <a:endCxn id="62" idx="3"/>
            </p:cNvCxnSpPr>
            <p:nvPr/>
          </p:nvCxnSpPr>
          <p:spPr>
            <a:xfrm flipV="1">
              <a:off x="5563966" y="3855620"/>
              <a:ext cx="291604" cy="365468"/>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5" name="Straight Connector 45">
              <a:extLst>
                <a:ext uri="{FF2B5EF4-FFF2-40B4-BE49-F238E27FC236}">
                  <a16:creationId xmlns:a16="http://schemas.microsoft.com/office/drawing/2014/main" id="{8B677E43-D241-4A4C-87F2-17934BB93656}"/>
                </a:ext>
              </a:extLst>
            </p:cNvPr>
            <p:cNvCxnSpPr>
              <a:endCxn id="62" idx="4"/>
            </p:cNvCxnSpPr>
            <p:nvPr/>
          </p:nvCxnSpPr>
          <p:spPr>
            <a:xfrm flipV="1">
              <a:off x="6390202" y="4077072"/>
              <a:ext cx="0" cy="53772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6" name="Straight Connector 51">
              <a:extLst>
                <a:ext uri="{FF2B5EF4-FFF2-40B4-BE49-F238E27FC236}">
                  <a16:creationId xmlns:a16="http://schemas.microsoft.com/office/drawing/2014/main" id="{4065FE4C-E229-4C17-B02B-B82B69F1B60D}"/>
                </a:ext>
              </a:extLst>
            </p:cNvPr>
            <p:cNvCxnSpPr>
              <a:endCxn id="62" idx="5"/>
            </p:cNvCxnSpPr>
            <p:nvPr/>
          </p:nvCxnSpPr>
          <p:spPr>
            <a:xfrm flipH="1" flipV="1">
              <a:off x="6924834" y="3855620"/>
              <a:ext cx="376534" cy="337811"/>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7" name="Straight Connector 54">
              <a:extLst>
                <a:ext uri="{FF2B5EF4-FFF2-40B4-BE49-F238E27FC236}">
                  <a16:creationId xmlns:a16="http://schemas.microsoft.com/office/drawing/2014/main" id="{535D25AF-4BA9-4975-9D85-FBCCD0850636}"/>
                </a:ext>
              </a:extLst>
            </p:cNvPr>
            <p:cNvCxnSpPr>
              <a:endCxn id="62" idx="6"/>
            </p:cNvCxnSpPr>
            <p:nvPr/>
          </p:nvCxnSpPr>
          <p:spPr>
            <a:xfrm flipH="1">
              <a:off x="7146286" y="3320988"/>
              <a:ext cx="528842"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D84D1499-864A-4A3E-BE66-75E612A0C392}"/>
                </a:ext>
              </a:extLst>
            </p:cNvPr>
            <p:cNvCxnSpPr>
              <a:endCxn id="62" idx="7"/>
            </p:cNvCxnSpPr>
            <p:nvPr/>
          </p:nvCxnSpPr>
          <p:spPr>
            <a:xfrm flipH="1">
              <a:off x="6924834" y="2473331"/>
              <a:ext cx="457287" cy="313025"/>
            </a:xfrm>
            <a:prstGeom prst="line">
              <a:avLst/>
            </a:prstGeom>
            <a:ln>
              <a:solidFill>
                <a:schemeClr val="bg1">
                  <a:alpha val="60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60">
              <a:extLst>
                <a:ext uri="{FF2B5EF4-FFF2-40B4-BE49-F238E27FC236}">
                  <a16:creationId xmlns:a16="http://schemas.microsoft.com/office/drawing/2014/main" id="{43BB4BB3-16AB-4511-89C2-0E2529315329}"/>
                </a:ext>
              </a:extLst>
            </p:cNvPr>
            <p:cNvCxnSpPr>
              <a:endCxn id="62" idx="0"/>
            </p:cNvCxnSpPr>
            <p:nvPr/>
          </p:nvCxnSpPr>
          <p:spPr>
            <a:xfrm>
              <a:off x="6390202" y="2043092"/>
              <a:ext cx="0" cy="521812"/>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60" name="Straight Connector 35">
              <a:extLst>
                <a:ext uri="{FF2B5EF4-FFF2-40B4-BE49-F238E27FC236}">
                  <a16:creationId xmlns:a16="http://schemas.microsoft.com/office/drawing/2014/main" id="{5E7E6DAF-F6F2-43F3-A8BB-C5ECC5C69EC5}"/>
                </a:ext>
              </a:extLst>
            </p:cNvPr>
            <p:cNvCxnSpPr>
              <a:cxnSpLocks/>
              <a:stCxn id="50" idx="7"/>
              <a:endCxn id="62" idx="7"/>
            </p:cNvCxnSpPr>
            <p:nvPr/>
          </p:nvCxnSpPr>
          <p:spPr>
            <a:xfrm flipH="1">
              <a:off x="6924834" y="2527017"/>
              <a:ext cx="364831" cy="259339"/>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grpSp>
      <p:sp>
        <p:nvSpPr>
          <p:cNvPr id="32" name="Rounded Rectangle 31"/>
          <p:cNvSpPr/>
          <p:nvPr/>
        </p:nvSpPr>
        <p:spPr>
          <a:xfrm>
            <a:off x="1853669" y="3406949"/>
            <a:ext cx="4213432" cy="543499"/>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96504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500"/>
                                        <p:tgtEl>
                                          <p:spTgt spid="4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barn(inVertical)">
                                      <p:cBhvr>
                                        <p:cTn id="10" dur="500"/>
                                        <p:tgtEl>
                                          <p:spTgt spid="24"/>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barn(inVertical)">
                                      <p:cBhvr>
                                        <p:cTn id="13" dur="500"/>
                                        <p:tgtEl>
                                          <p:spTgt spid="26"/>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barn(inVertical)">
                                      <p:cBhvr>
                                        <p:cTn id="16" dur="500"/>
                                        <p:tgtEl>
                                          <p:spTgt spid="28"/>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barn(inVertical)">
                                      <p:cBhvr>
                                        <p:cTn id="19" dur="500"/>
                                        <p:tgtEl>
                                          <p:spTgt spid="30"/>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barn(inVertical)">
                                      <p:cBhvr>
                                        <p:cTn id="22" dur="500"/>
                                        <p:tgtEl>
                                          <p:spTgt spid="31"/>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barn(inVertical)">
                                      <p:cBhvr>
                                        <p:cTn id="25" dur="500"/>
                                        <p:tgtEl>
                                          <p:spTgt spid="29"/>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barn(inVertical)">
                                      <p:cBhvr>
                                        <p:cTn id="28" dur="500"/>
                                        <p:tgtEl>
                                          <p:spTgt spid="27"/>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barn(inVertical)">
                                      <p:cBhvr>
                                        <p:cTn id="31" dur="500"/>
                                        <p:tgtEl>
                                          <p:spTgt spid="25"/>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32"/>
                                        </p:tgtEl>
                                        <p:attrNameLst>
                                          <p:attrName>style.visibility</p:attrName>
                                        </p:attrNameLst>
                                      </p:cBhvr>
                                      <p:to>
                                        <p:strVal val="visible"/>
                                      </p:to>
                                    </p:set>
                                    <p:animEffect transition="in" filter="barn(inVertical)">
                                      <p:cBhvr>
                                        <p:cTn id="36"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p:bldP spid="26" grpId="0" animBg="1"/>
      <p:bldP spid="27" grpId="0"/>
      <p:bldP spid="28" grpId="0" animBg="1"/>
      <p:bldP spid="29" grpId="0"/>
      <p:bldP spid="30" grpId="0" animBg="1"/>
      <p:bldP spid="31" grpId="0"/>
      <p:bldP spid="41" grpId="0"/>
      <p:bldP spid="3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0">
            <a:extLst>
              <a:ext uri="{FF2B5EF4-FFF2-40B4-BE49-F238E27FC236}">
                <a16:creationId xmlns:a16="http://schemas.microsoft.com/office/drawing/2014/main" id="{7D129851-8755-4599-9F04-3F3F9B0109F9}"/>
              </a:ext>
            </a:extLst>
          </p:cNvPr>
          <p:cNvSpPr txBox="1">
            <a:spLocks/>
          </p:cNvSpPr>
          <p:nvPr/>
        </p:nvSpPr>
        <p:spPr>
          <a:xfrm>
            <a:off x="1105988" y="3429000"/>
            <a:ext cx="3622765" cy="2264227"/>
          </a:xfrm>
          <a:prstGeom prst="rect">
            <a:avLst/>
          </a:prstGeom>
          <a:noFill/>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10000"/>
              </a:lnSpc>
              <a:buNone/>
            </a:pPr>
            <a:r>
              <a:rPr lang="en-US" altLang="ko-KR" sz="4400" b="1" dirty="0">
                <a:solidFill>
                  <a:schemeClr val="bg1"/>
                </a:solidFill>
                <a:cs typeface="Arial" pitchFamily="34" charset="0"/>
              </a:rPr>
              <a:t>Modern </a:t>
            </a:r>
            <a:r>
              <a:rPr lang="en-US" altLang="ko-KR" sz="4400" b="1" dirty="0">
                <a:solidFill>
                  <a:schemeClr val="bg1"/>
                </a:solidFill>
                <a:latin typeface="+mj-lt"/>
                <a:cs typeface="Arial" pitchFamily="34" charset="0"/>
              </a:rPr>
              <a:t>Portfolio Presentation</a:t>
            </a:r>
          </a:p>
        </p:txBody>
      </p:sp>
      <p:sp>
        <p:nvSpPr>
          <p:cNvPr id="6" name="TextBox 5">
            <a:extLst>
              <a:ext uri="{FF2B5EF4-FFF2-40B4-BE49-F238E27FC236}">
                <a16:creationId xmlns:a16="http://schemas.microsoft.com/office/drawing/2014/main" id="{3BCB9BCF-22DA-47B3-9A44-CE4A445753CD}"/>
              </a:ext>
            </a:extLst>
          </p:cNvPr>
          <p:cNvSpPr txBox="1"/>
          <p:nvPr/>
        </p:nvSpPr>
        <p:spPr>
          <a:xfrm>
            <a:off x="8133253" y="1305342"/>
            <a:ext cx="3083388" cy="2123658"/>
          </a:xfrm>
          <a:prstGeom prst="rect">
            <a:avLst/>
          </a:prstGeom>
          <a:noFill/>
        </p:spPr>
        <p:txBody>
          <a:bodyPr wrap="square" rtlCol="0">
            <a:spAutoFit/>
          </a:bodyPr>
          <a:lstStyle/>
          <a:p>
            <a:r>
              <a:rPr lang="en-US" altLang="ko-KR" sz="1200" dirty="0">
                <a:solidFill>
                  <a:schemeClr val="bg1"/>
                </a:solidFill>
                <a:cs typeface="Arial" pitchFamily="34" charset="0"/>
              </a:rPr>
              <a:t>You can simply impress your audience and add a unique zing and appeal to your Presentations. Easy to change colors, photos and Text. </a:t>
            </a:r>
            <a:r>
              <a:rPr lang="en-US" altLang="ko-KR" sz="1200" dirty="0">
                <a:solidFill>
                  <a:schemeClr val="bg1"/>
                </a:solidFill>
                <a:ea typeface="HY견명조" pitchFamily="18" charset="-127"/>
                <a:cs typeface="Arial" pitchFamily="34" charset="0"/>
              </a:rPr>
              <a:t>Get a modern PowerPoint  Presentation that is beautifully designed. </a:t>
            </a:r>
            <a:r>
              <a:rPr lang="en-US" altLang="ko-KR" sz="1200" dirty="0">
                <a:solidFill>
                  <a:schemeClr val="bg1"/>
                </a:solidFill>
                <a:cs typeface="Arial" pitchFamily="34" charset="0"/>
              </a:rPr>
              <a:t>You can simply impress your audience and add a unique zing and appeal to your Presentations. Easy to change colors, photos and Text. </a:t>
            </a:r>
            <a:r>
              <a:rPr lang="en-US" altLang="ko-KR" sz="1200" dirty="0">
                <a:solidFill>
                  <a:schemeClr val="bg1"/>
                </a:solidFill>
                <a:ea typeface="HY견명조" pitchFamily="18" charset="-127"/>
                <a:cs typeface="Arial" pitchFamily="34" charset="0"/>
              </a:rPr>
              <a:t>Get a modern PowerPoint  Presentation that is beautifully designed. </a:t>
            </a:r>
            <a:endParaRPr lang="en-US" altLang="ko-KR" sz="1200" dirty="0">
              <a:solidFill>
                <a:schemeClr val="bg1"/>
              </a:solidFill>
              <a:cs typeface="Arial" pitchFamily="34" charset="0"/>
            </a:endParaRPr>
          </a:p>
        </p:txBody>
      </p:sp>
      <p:pic>
        <p:nvPicPr>
          <p:cNvPr id="2" name="Picture Placeholder 1"/>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8650" b="8650"/>
          <a:stretch>
            <a:fillRect/>
          </a:stretch>
        </p:blipFill>
        <p:spPr>
          <a:xfrm>
            <a:off x="466165" y="358588"/>
            <a:ext cx="11313459" cy="6167718"/>
          </a:xfrm>
        </p:spPr>
      </p:pic>
      <p:sp>
        <p:nvSpPr>
          <p:cNvPr id="3" name="Rounded Rectangle 2"/>
          <p:cNvSpPr/>
          <p:nvPr/>
        </p:nvSpPr>
        <p:spPr>
          <a:xfrm>
            <a:off x="7404846" y="2700861"/>
            <a:ext cx="4087906" cy="1061829"/>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a:solidFill>
                  <a:srgbClr val="002060"/>
                </a:solidFill>
              </a:rPr>
              <a:t>VẬN DỤNG</a:t>
            </a:r>
          </a:p>
        </p:txBody>
      </p:sp>
    </p:spTree>
    <p:extLst>
      <p:ext uri="{BB962C8B-B14F-4D97-AF65-F5344CB8AC3E}">
        <p14:creationId xmlns:p14="http://schemas.microsoft.com/office/powerpoint/2010/main" val="4067988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p:cNvSpPr/>
          <p:nvPr/>
        </p:nvSpPr>
        <p:spPr>
          <a:xfrm>
            <a:off x="197224" y="197224"/>
            <a:ext cx="11869270" cy="6454588"/>
          </a:xfrm>
          <a:prstGeom prst="rect">
            <a:avLst/>
          </a:prstGeom>
          <a:noFill/>
          <a:ln w="28575">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060"/>
              </a:solidFill>
            </a:endParaRPr>
          </a:p>
        </p:txBody>
      </p:sp>
      <p:sp>
        <p:nvSpPr>
          <p:cNvPr id="2" name="Rectangle 1"/>
          <p:cNvSpPr/>
          <p:nvPr/>
        </p:nvSpPr>
        <p:spPr>
          <a:xfrm>
            <a:off x="305848" y="266508"/>
            <a:ext cx="11652022" cy="1938992"/>
          </a:xfrm>
          <a:prstGeom prst="rect">
            <a:avLst/>
          </a:prstGeom>
        </p:spPr>
        <p:txBody>
          <a:bodyPr wrap="square">
            <a:spAutoFit/>
          </a:bodyPr>
          <a:lstStyle/>
          <a:p>
            <a:pPr>
              <a:lnSpc>
                <a:spcPct val="150000"/>
              </a:lnSpc>
            </a:pPr>
            <a:r>
              <a:rPr lang="en-US" sz="2000" b="1">
                <a:solidFill>
                  <a:srgbClr val="002060"/>
                </a:solidFill>
              </a:rPr>
              <a:t>Bài 1. </a:t>
            </a:r>
            <a:r>
              <a:rPr lang="vi-VN" sz="2000">
                <a:solidFill>
                  <a:srgbClr val="002060"/>
                </a:solidFill>
              </a:rPr>
              <a:t>Bạn An cho rằng: "Sơ đồ khối ở Hình 6.12a thể hiện rằng nếu chưa hiểu bài thì việc đọc lại sách chỉ thực hiện một lần rồi làm b</a:t>
            </a:r>
            <a:r>
              <a:rPr lang="en-US" sz="2000">
                <a:solidFill>
                  <a:srgbClr val="002060"/>
                </a:solidFill>
              </a:rPr>
              <a:t>à</a:t>
            </a:r>
            <a:r>
              <a:rPr lang="vi-VN" sz="2000">
                <a:solidFill>
                  <a:srgbClr val="002060"/>
                </a:solidFill>
              </a:rPr>
              <a:t>i tập. Còn sơ đồ khối ở Hình 6.12b thể hiện rằng nếu chưa hiểu bài th</a:t>
            </a:r>
            <a:r>
              <a:rPr lang="en-US" sz="2000">
                <a:solidFill>
                  <a:srgbClr val="002060"/>
                </a:solidFill>
              </a:rPr>
              <a:t>ì</a:t>
            </a:r>
            <a:r>
              <a:rPr lang="vi-VN" sz="2000">
                <a:solidFill>
                  <a:srgbClr val="002060"/>
                </a:solidFill>
              </a:rPr>
              <a:t> việc đọc lại sách và làm bài tập sẽ thực hiện nhiều lần".</a:t>
            </a:r>
          </a:p>
          <a:p>
            <a:pPr>
              <a:lnSpc>
                <a:spcPct val="150000"/>
              </a:lnSpc>
            </a:pPr>
            <a:r>
              <a:rPr lang="vi-VN" sz="2000">
                <a:solidFill>
                  <a:srgbClr val="002060"/>
                </a:solidFill>
              </a:rPr>
              <a:t>Em có đồng ý với ý kiến bạn An không? Nếu phải sửa nhận xét đó. em sẽ sửa như thế nào?</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5848" y="2375069"/>
            <a:ext cx="4111190" cy="4168237"/>
          </a:xfrm>
          <a:prstGeom prst="rect">
            <a:avLst/>
          </a:prstGeom>
        </p:spPr>
      </p:pic>
      <p:sp>
        <p:nvSpPr>
          <p:cNvPr id="4" name="Rounded Rectangle 3"/>
          <p:cNvSpPr/>
          <p:nvPr/>
        </p:nvSpPr>
        <p:spPr>
          <a:xfrm>
            <a:off x="4440789" y="2458192"/>
            <a:ext cx="7517081" cy="408511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sz="2000"/>
              <a:t>Cấu </a:t>
            </a:r>
            <a:r>
              <a:rPr lang="vi-VN" sz="2000"/>
              <a:t>trúc lặp thể hiện trong hình 6.12b diễn đạt việc đọc lại sách có thể lặp lại nhiều lần cho đến khi hiểu bài thì làm bài tập.</a:t>
            </a:r>
          </a:p>
          <a:p>
            <a:pPr>
              <a:lnSpc>
                <a:spcPct val="150000"/>
              </a:lnSpc>
            </a:pPr>
            <a:r>
              <a:rPr lang="vi-VN" sz="2000"/>
              <a:t>Nhận xét của bạn An về cấu trúc ở hình 6.12b cần điều chỉnh lại là: Nếu chưa hiểu bài thì việc đọc lại sách được thực hiện nhiều lần cho đến khi hiểu bài thì thôi và làm bài tập. Như vậy việc làm bài tập không phải thực hiện nhiều lần, mà chỉ thực hiện một lần sau khi đã hiểu bài.</a:t>
            </a:r>
          </a:p>
        </p:txBody>
      </p:sp>
    </p:spTree>
    <p:extLst>
      <p:ext uri="{BB962C8B-B14F-4D97-AF65-F5344CB8AC3E}">
        <p14:creationId xmlns:p14="http://schemas.microsoft.com/office/powerpoint/2010/main" val="1829165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arn(inVertical)">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p:cNvSpPr/>
          <p:nvPr/>
        </p:nvSpPr>
        <p:spPr>
          <a:xfrm>
            <a:off x="197224" y="197224"/>
            <a:ext cx="11869270" cy="6454588"/>
          </a:xfrm>
          <a:prstGeom prst="rect">
            <a:avLst/>
          </a:prstGeom>
          <a:noFill/>
          <a:ln w="28575">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060"/>
              </a:solidFill>
            </a:endParaRPr>
          </a:p>
        </p:txBody>
      </p:sp>
      <p:sp>
        <p:nvSpPr>
          <p:cNvPr id="2" name="Rectangle 1"/>
          <p:cNvSpPr/>
          <p:nvPr/>
        </p:nvSpPr>
        <p:spPr>
          <a:xfrm>
            <a:off x="305848" y="515890"/>
            <a:ext cx="11652022" cy="958660"/>
          </a:xfrm>
          <a:prstGeom prst="rect">
            <a:avLst/>
          </a:prstGeom>
        </p:spPr>
        <p:txBody>
          <a:bodyPr wrap="square">
            <a:spAutoFit/>
          </a:bodyPr>
          <a:lstStyle/>
          <a:p>
            <a:pPr>
              <a:lnSpc>
                <a:spcPct val="150000"/>
              </a:lnSpc>
            </a:pPr>
            <a:r>
              <a:rPr lang="en-US" sz="2000" b="1">
                <a:solidFill>
                  <a:srgbClr val="002060"/>
                </a:solidFill>
              </a:rPr>
              <a:t>Bài 2. </a:t>
            </a:r>
            <a:r>
              <a:rPr lang="vi-VN" sz="2000">
                <a:solidFill>
                  <a:srgbClr val="002060"/>
                </a:solidFill>
              </a:rPr>
              <a:t>Trong trò chơi ở phần khởi động, việc tính điểm cho mỗi cặp chơi là một hoạt động lặp. Hãy chỉ rõ công việc được lặp lại và vẽ sơ đồ khối cấu trúc lặp của hoạt động này.</a:t>
            </a:r>
          </a:p>
        </p:txBody>
      </p:sp>
      <p:sp>
        <p:nvSpPr>
          <p:cNvPr id="5" name="Rectangle 4"/>
          <p:cNvSpPr/>
          <p:nvPr/>
        </p:nvSpPr>
        <p:spPr>
          <a:xfrm>
            <a:off x="423552" y="2154728"/>
            <a:ext cx="5229103" cy="3785652"/>
          </a:xfrm>
          <a:prstGeom prst="rect">
            <a:avLst/>
          </a:prstGeom>
        </p:spPr>
        <p:txBody>
          <a:bodyPr wrap="square">
            <a:spAutoFit/>
          </a:bodyPr>
          <a:lstStyle/>
          <a:p>
            <a:pPr algn="just">
              <a:lnSpc>
                <a:spcPct val="150000"/>
              </a:lnSpc>
            </a:pPr>
            <a:r>
              <a:rPr lang="vi-VN" sz="2000">
                <a:solidFill>
                  <a:srgbClr val="002060"/>
                </a:solidFill>
              </a:rPr>
              <a:t>Trong trò chơi ở phần khởi động, việc tính điểm cho mỗi cặp chơi chính là một hoạt động lặp. Công việc đánh giá từng phiếu mà nhóm đã thực hiện trong thời gian một phút là công việc được lặp lại. Công việc này sẽ đừng lại khi hết số phiếu mà nhóm đã trả lời trong lượt chơi của mình.</a:t>
            </a:r>
          </a:p>
          <a:p>
            <a:pPr algn="just">
              <a:lnSpc>
                <a:spcPct val="150000"/>
              </a:lnSpc>
            </a:pPr>
            <a:r>
              <a:rPr lang="vi-VN" sz="2000">
                <a:solidFill>
                  <a:srgbClr val="002060"/>
                </a:solidFill>
              </a:rPr>
              <a:t>Sơ đồ khối:</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30785" y="1952354"/>
            <a:ext cx="6009728" cy="3990460"/>
          </a:xfrm>
          <a:prstGeom prst="rect">
            <a:avLst/>
          </a:prstGeom>
        </p:spPr>
      </p:pic>
    </p:spTree>
    <p:extLst>
      <p:ext uri="{BB962C8B-B14F-4D97-AF65-F5344CB8AC3E}">
        <p14:creationId xmlns:p14="http://schemas.microsoft.com/office/powerpoint/2010/main" val="1485879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mph" presetSubtype="2" fill="hold" nodeType="clickEffect">
                                  <p:stCondLst>
                                    <p:cond delay="0"/>
                                  </p:stCondLst>
                                  <p:childTnLst>
                                    <p:animClr clrSpc="rgb" dir="cw">
                                      <p:cBhvr>
                                        <p:cTn id="16" dur="2000" fill="hold"/>
                                        <p:tgtEl>
                                          <p:spTgt spid="5"/>
                                        </p:tgtEl>
                                        <p:attrNameLst>
                                          <p:attrName>fillcolor</p:attrName>
                                        </p:attrNameLst>
                                      </p:cBhvr>
                                      <p:to>
                                        <a:srgbClr val="FFFF00"/>
                                      </p:to>
                                    </p:animClr>
                                    <p:set>
                                      <p:cBhvr>
                                        <p:cTn id="17" dur="2000" fill="hold"/>
                                        <p:tgtEl>
                                          <p:spTgt spid="5"/>
                                        </p:tgtEl>
                                        <p:attrNameLst>
                                          <p:attrName>fill.type</p:attrName>
                                        </p:attrNameLst>
                                      </p:cBhvr>
                                      <p:to>
                                        <p:strVal val="solid"/>
                                      </p:to>
                                    </p:set>
                                    <p:set>
                                      <p:cBhvr>
                                        <p:cTn id="18" dur="2000" fill="hold"/>
                                        <p:tgtEl>
                                          <p:spTgt spid="5"/>
                                        </p:tgtEl>
                                        <p:attrNameLst>
                                          <p:attrName>fill.on</p:attrName>
                                        </p:attrNameLst>
                                      </p:cBhvr>
                                      <p:to>
                                        <p:strVal val="true"/>
                                      </p:to>
                                    </p:se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arn(inVertical)">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텍스트 개체 틀 2">
            <a:extLst>
              <a:ext uri="{FF2B5EF4-FFF2-40B4-BE49-F238E27FC236}">
                <a16:creationId xmlns:a16="http://schemas.microsoft.com/office/drawing/2014/main" id="{D236E1D1-AF30-45B6-AFB0-4A7FAD84F231}"/>
              </a:ext>
            </a:extLst>
          </p:cNvPr>
          <p:cNvSpPr>
            <a:spLocks noGrp="1"/>
          </p:cNvSpPr>
          <p:nvPr>
            <p:ph type="body" sz="quarter" idx="10"/>
          </p:nvPr>
        </p:nvSpPr>
        <p:spPr>
          <a:xfrm>
            <a:off x="2096667" y="604983"/>
            <a:ext cx="7980735" cy="724247"/>
          </a:xfrm>
        </p:spPr>
        <p:txBody>
          <a:bodyPr/>
          <a:lstStyle/>
          <a:p>
            <a:pPr algn="ctr"/>
            <a:r>
              <a:rPr lang="en-US" altLang="ko-KR" sz="3600" b="1" u="sng">
                <a:solidFill>
                  <a:srgbClr val="002060"/>
                </a:solidFill>
              </a:rPr>
              <a:t>HƯỚNG DẪN VỀ NHÀ</a:t>
            </a:r>
            <a:endParaRPr lang="en-US" altLang="ko-KR" sz="3600" b="1" u="sng" dirty="0">
              <a:solidFill>
                <a:srgbClr val="002060"/>
              </a:solidFill>
            </a:endParaRPr>
          </a:p>
        </p:txBody>
      </p:sp>
      <p:sp>
        <p:nvSpPr>
          <p:cNvPr id="19" name="Rectangle 12">
            <a:extLst>
              <a:ext uri="{FF2B5EF4-FFF2-40B4-BE49-F238E27FC236}">
                <a16:creationId xmlns:a16="http://schemas.microsoft.com/office/drawing/2014/main" id="{505BF730-D6F1-475B-95B2-D849BC42BD22}"/>
              </a:ext>
            </a:extLst>
          </p:cNvPr>
          <p:cNvSpPr/>
          <p:nvPr/>
        </p:nvSpPr>
        <p:spPr>
          <a:xfrm>
            <a:off x="257598" y="3035526"/>
            <a:ext cx="504056" cy="504056"/>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0" name="Rectangle 13">
            <a:extLst>
              <a:ext uri="{FF2B5EF4-FFF2-40B4-BE49-F238E27FC236}">
                <a16:creationId xmlns:a16="http://schemas.microsoft.com/office/drawing/2014/main" id="{961BB9F7-94C4-439F-8042-BC416C9EEEB2}"/>
              </a:ext>
            </a:extLst>
          </p:cNvPr>
          <p:cNvSpPr/>
          <p:nvPr/>
        </p:nvSpPr>
        <p:spPr>
          <a:xfrm>
            <a:off x="410923" y="4809705"/>
            <a:ext cx="592579" cy="694624"/>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1" name="Rectangle 14">
            <a:extLst>
              <a:ext uri="{FF2B5EF4-FFF2-40B4-BE49-F238E27FC236}">
                <a16:creationId xmlns:a16="http://schemas.microsoft.com/office/drawing/2014/main" id="{7A26C63E-025A-4E0F-9178-737204E83DFE}"/>
              </a:ext>
            </a:extLst>
          </p:cNvPr>
          <p:cNvSpPr/>
          <p:nvPr/>
        </p:nvSpPr>
        <p:spPr>
          <a:xfrm>
            <a:off x="7608168" y="4590050"/>
            <a:ext cx="504056" cy="504056"/>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5" name="Rectangle 36">
            <a:extLst>
              <a:ext uri="{FF2B5EF4-FFF2-40B4-BE49-F238E27FC236}">
                <a16:creationId xmlns:a16="http://schemas.microsoft.com/office/drawing/2014/main" id="{B60E3C19-BC40-4F45-9A46-09AD818AF8C8}"/>
              </a:ext>
            </a:extLst>
          </p:cNvPr>
          <p:cNvSpPr/>
          <p:nvPr/>
        </p:nvSpPr>
        <p:spPr>
          <a:xfrm>
            <a:off x="7683648" y="4701263"/>
            <a:ext cx="344421" cy="287909"/>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26" name="Rectangle 16">
            <a:extLst>
              <a:ext uri="{FF2B5EF4-FFF2-40B4-BE49-F238E27FC236}">
                <a16:creationId xmlns:a16="http://schemas.microsoft.com/office/drawing/2014/main" id="{93A0C6F1-D32B-4D0B-9789-C83B11FF92E7}"/>
              </a:ext>
            </a:extLst>
          </p:cNvPr>
          <p:cNvSpPr/>
          <p:nvPr/>
        </p:nvSpPr>
        <p:spPr>
          <a:xfrm>
            <a:off x="328812" y="3177041"/>
            <a:ext cx="361627" cy="237666"/>
          </a:xfrm>
          <a:custGeom>
            <a:avLst/>
            <a:gdLst/>
            <a:ahLst/>
            <a:cxnLst/>
            <a:rect l="l" t="t" r="r" b="b"/>
            <a:pathLst>
              <a:path w="3240006" h="2129375">
                <a:moveTo>
                  <a:pt x="1916836" y="454558"/>
                </a:moveTo>
                <a:cubicBezTo>
                  <a:pt x="2018418" y="454558"/>
                  <a:pt x="2100766" y="536906"/>
                  <a:pt x="2100766" y="638488"/>
                </a:cubicBezTo>
                <a:cubicBezTo>
                  <a:pt x="2100766" y="740070"/>
                  <a:pt x="2018418" y="822418"/>
                  <a:pt x="1916836" y="822418"/>
                </a:cubicBezTo>
                <a:cubicBezTo>
                  <a:pt x="1815254" y="822418"/>
                  <a:pt x="1732906" y="740070"/>
                  <a:pt x="1732906" y="638488"/>
                </a:cubicBezTo>
                <a:cubicBezTo>
                  <a:pt x="1732906" y="536906"/>
                  <a:pt x="1815254" y="454558"/>
                  <a:pt x="1916836" y="454558"/>
                </a:cubicBezTo>
                <a:close/>
                <a:moveTo>
                  <a:pt x="1197545" y="272737"/>
                </a:moveTo>
                <a:lnTo>
                  <a:pt x="1861974" y="1458536"/>
                </a:lnTo>
                <a:lnTo>
                  <a:pt x="2263096" y="848801"/>
                </a:lnTo>
                <a:lnTo>
                  <a:pt x="2919562" y="1846679"/>
                </a:lnTo>
                <a:lnTo>
                  <a:pt x="2079459" y="1846679"/>
                </a:lnTo>
                <a:lnTo>
                  <a:pt x="1606629" y="1846679"/>
                </a:lnTo>
                <a:lnTo>
                  <a:pt x="315630" y="1846679"/>
                </a:lnTo>
                <a:close/>
                <a:moveTo>
                  <a:pt x="180003" y="164687"/>
                </a:moveTo>
                <a:lnTo>
                  <a:pt x="180003" y="1964687"/>
                </a:lnTo>
                <a:lnTo>
                  <a:pt x="3060003" y="1964687"/>
                </a:lnTo>
                <a:lnTo>
                  <a:pt x="3060003" y="164687"/>
                </a:lnTo>
                <a:close/>
                <a:moveTo>
                  <a:pt x="0" y="0"/>
                </a:moveTo>
                <a:lnTo>
                  <a:pt x="3240006" y="0"/>
                </a:lnTo>
                <a:lnTo>
                  <a:pt x="3240006" y="2129375"/>
                </a:lnTo>
                <a:lnTo>
                  <a:pt x="0" y="212937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7" name="Oval 21">
            <a:extLst>
              <a:ext uri="{FF2B5EF4-FFF2-40B4-BE49-F238E27FC236}">
                <a16:creationId xmlns:a16="http://schemas.microsoft.com/office/drawing/2014/main" id="{DE84AFD0-DE12-4655-8E92-0D0BAF1CF1BA}"/>
              </a:ext>
            </a:extLst>
          </p:cNvPr>
          <p:cNvSpPr>
            <a:spLocks noChangeAspect="1"/>
          </p:cNvSpPr>
          <p:nvPr/>
        </p:nvSpPr>
        <p:spPr>
          <a:xfrm>
            <a:off x="522826" y="4915400"/>
            <a:ext cx="416580" cy="420060"/>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 name="Picture Placeholder 1"/>
          <p:cNvSpPr>
            <a:spLocks noGrp="1"/>
          </p:cNvSpPr>
          <p:nvPr>
            <p:ph type="pic" idx="22"/>
          </p:nvPr>
        </p:nvSpPr>
        <p:spPr/>
      </p:sp>
      <p:pic>
        <p:nvPicPr>
          <p:cNvPr id="3074" name="Picture 2" descr="C:\Users\HDLAPTOP\Desktop\K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66446" y="2319588"/>
            <a:ext cx="2241178" cy="356125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61654" y="3058911"/>
            <a:ext cx="3962944" cy="523220"/>
          </a:xfrm>
          <a:prstGeom prst="rect">
            <a:avLst/>
          </a:prstGeom>
          <a:noFill/>
        </p:spPr>
        <p:txBody>
          <a:bodyPr wrap="none" rtlCol="0">
            <a:spAutoFit/>
          </a:bodyPr>
          <a:lstStyle/>
          <a:p>
            <a:r>
              <a:rPr lang="en-US" sz="2800">
                <a:solidFill>
                  <a:srgbClr val="002060"/>
                </a:solidFill>
              </a:rPr>
              <a:t>Ôn lại kiến thức bài học</a:t>
            </a:r>
          </a:p>
        </p:txBody>
      </p:sp>
      <p:sp>
        <p:nvSpPr>
          <p:cNvPr id="28" name="TextBox 27"/>
          <p:cNvSpPr txBox="1"/>
          <p:nvPr/>
        </p:nvSpPr>
        <p:spPr>
          <a:xfrm>
            <a:off x="1283226" y="4472848"/>
            <a:ext cx="3324949" cy="1384995"/>
          </a:xfrm>
          <a:prstGeom prst="rect">
            <a:avLst/>
          </a:prstGeom>
          <a:noFill/>
        </p:spPr>
        <p:txBody>
          <a:bodyPr wrap="none" rtlCol="0">
            <a:spAutoFit/>
          </a:bodyPr>
          <a:lstStyle/>
          <a:p>
            <a:pPr algn="ctr">
              <a:lnSpc>
                <a:spcPct val="150000"/>
              </a:lnSpc>
            </a:pPr>
            <a:r>
              <a:rPr lang="en-US" sz="2800">
                <a:solidFill>
                  <a:srgbClr val="002060"/>
                </a:solidFill>
              </a:rPr>
              <a:t>Hoàn thành bài tập </a:t>
            </a:r>
          </a:p>
          <a:p>
            <a:pPr algn="ctr">
              <a:lnSpc>
                <a:spcPct val="150000"/>
              </a:lnSpc>
            </a:pPr>
            <a:r>
              <a:rPr lang="en-US" sz="2800">
                <a:solidFill>
                  <a:srgbClr val="002060"/>
                </a:solidFill>
              </a:rPr>
              <a:t>sgk và sách bài tập</a:t>
            </a:r>
          </a:p>
        </p:txBody>
      </p:sp>
      <p:sp>
        <p:nvSpPr>
          <p:cNvPr id="29" name="TextBox 28"/>
          <p:cNvSpPr txBox="1"/>
          <p:nvPr/>
        </p:nvSpPr>
        <p:spPr>
          <a:xfrm>
            <a:off x="8229056" y="4134961"/>
            <a:ext cx="3478837" cy="1384995"/>
          </a:xfrm>
          <a:prstGeom prst="rect">
            <a:avLst/>
          </a:prstGeom>
          <a:noFill/>
        </p:spPr>
        <p:txBody>
          <a:bodyPr wrap="none" rtlCol="0">
            <a:spAutoFit/>
          </a:bodyPr>
          <a:lstStyle/>
          <a:p>
            <a:pPr>
              <a:lnSpc>
                <a:spcPct val="150000"/>
              </a:lnSpc>
            </a:pPr>
            <a:r>
              <a:rPr lang="en-US" sz="2800">
                <a:solidFill>
                  <a:srgbClr val="002060"/>
                </a:solidFill>
              </a:rPr>
              <a:t>Xem trước nội dung </a:t>
            </a:r>
          </a:p>
          <a:p>
            <a:pPr>
              <a:lnSpc>
                <a:spcPct val="150000"/>
              </a:lnSpc>
            </a:pPr>
            <a:r>
              <a:rPr lang="en-US" sz="2800">
                <a:solidFill>
                  <a:srgbClr val="002060"/>
                </a:solidFill>
              </a:rPr>
              <a:t>bài 17</a:t>
            </a:r>
          </a:p>
        </p:txBody>
      </p:sp>
    </p:spTree>
    <p:extLst>
      <p:ext uri="{BB962C8B-B14F-4D97-AF65-F5344CB8AC3E}">
        <p14:creationId xmlns:p14="http://schemas.microsoft.com/office/powerpoint/2010/main" val="841440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barn(inVertical)">
                                      <p:cBhvr>
                                        <p:cTn id="15" dur="500"/>
                                        <p:tgtEl>
                                          <p:spTgt spid="26"/>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barn(inVertical)">
                                      <p:cBhvr>
                                        <p:cTn id="18" dur="500"/>
                                        <p:tgtEl>
                                          <p:spTgt spid="19"/>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barn(inVertical)">
                                      <p:cBhvr>
                                        <p:cTn id="21" dur="500"/>
                                        <p:tgtEl>
                                          <p:spTgt spid="20"/>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barn(inVertical)">
                                      <p:cBhvr>
                                        <p:cTn id="24" dur="500"/>
                                        <p:tgtEl>
                                          <p:spTgt spid="27"/>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barn(inVertical)">
                                      <p:cBhvr>
                                        <p:cTn id="27" dur="500"/>
                                        <p:tgtEl>
                                          <p:spTgt spid="28"/>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barn(inVertical)">
                                      <p:cBhvr>
                                        <p:cTn id="30" dur="500"/>
                                        <p:tgtEl>
                                          <p:spTgt spid="29"/>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barn(inVertical)">
                                      <p:cBhvr>
                                        <p:cTn id="33" dur="500"/>
                                        <p:tgtEl>
                                          <p:spTgt spid="25"/>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barn(inVertical)">
                                      <p:cBhvr>
                                        <p:cTn id="3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9" grpId="0" animBg="1"/>
      <p:bldP spid="20" grpId="0" animBg="1"/>
      <p:bldP spid="21" grpId="0" animBg="1"/>
      <p:bldP spid="25" grpId="0" animBg="1"/>
      <p:bldP spid="26" grpId="0" animBg="1"/>
      <p:bldP spid="27" grpId="0" animBg="1"/>
      <p:bldP spid="4" grpId="0"/>
      <p:bldP spid="28" grpId="0"/>
      <p:bldP spid="2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BFC999B-DC05-415E-8D2F-B903A8AF4A8C}"/>
              </a:ext>
            </a:extLst>
          </p:cNvPr>
          <p:cNvSpPr>
            <a:spLocks noGrp="1"/>
          </p:cNvSpPr>
          <p:nvPr>
            <p:ph type="body" sz="quarter" idx="10"/>
          </p:nvPr>
        </p:nvSpPr>
        <p:spPr>
          <a:xfrm>
            <a:off x="2309009" y="568208"/>
            <a:ext cx="9509960" cy="724247"/>
          </a:xfrm>
        </p:spPr>
        <p:txBody>
          <a:bodyPr/>
          <a:lstStyle/>
          <a:p>
            <a:r>
              <a:rPr lang="en-US" sz="4000" b="1">
                <a:solidFill>
                  <a:srgbClr val="FF0000"/>
                </a:solidFill>
              </a:rPr>
              <a:t>TRÒ CHƠI: ĐÚNG HAY SAI?</a:t>
            </a:r>
            <a:endParaRPr lang="en-US" sz="4000" b="1" dirty="0">
              <a:solidFill>
                <a:srgbClr val="FF0000"/>
              </a:solidFill>
            </a:endParaRPr>
          </a:p>
        </p:txBody>
      </p:sp>
      <p:sp>
        <p:nvSpPr>
          <p:cNvPr id="4" name="Rectangle 3">
            <a:extLst>
              <a:ext uri="{FF2B5EF4-FFF2-40B4-BE49-F238E27FC236}">
                <a16:creationId xmlns:a16="http://schemas.microsoft.com/office/drawing/2014/main" id="{2A68B966-F92C-47F5-A5D6-D97E6E65870C}"/>
              </a:ext>
            </a:extLst>
          </p:cNvPr>
          <p:cNvSpPr/>
          <p:nvPr/>
        </p:nvSpPr>
        <p:spPr>
          <a:xfrm>
            <a:off x="6102677" y="1811216"/>
            <a:ext cx="5184000" cy="9417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ea typeface="+mj-ea"/>
            </a:endParaRPr>
          </a:p>
        </p:txBody>
      </p:sp>
      <p:sp>
        <p:nvSpPr>
          <p:cNvPr id="6" name="Rectangle 5">
            <a:extLst>
              <a:ext uri="{FF2B5EF4-FFF2-40B4-BE49-F238E27FC236}">
                <a16:creationId xmlns:a16="http://schemas.microsoft.com/office/drawing/2014/main" id="{9107C1CA-7CFA-45DA-9A0A-74C813195FC2}"/>
              </a:ext>
            </a:extLst>
          </p:cNvPr>
          <p:cNvSpPr/>
          <p:nvPr/>
        </p:nvSpPr>
        <p:spPr>
          <a:xfrm>
            <a:off x="6102677" y="2913849"/>
            <a:ext cx="5184000" cy="94178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ea typeface="+mj-ea"/>
            </a:endParaRPr>
          </a:p>
        </p:txBody>
      </p:sp>
      <p:sp>
        <p:nvSpPr>
          <p:cNvPr id="8" name="Rectangle 7">
            <a:extLst>
              <a:ext uri="{FF2B5EF4-FFF2-40B4-BE49-F238E27FC236}">
                <a16:creationId xmlns:a16="http://schemas.microsoft.com/office/drawing/2014/main" id="{83B0790B-28CC-4115-B539-929450D752EF}"/>
              </a:ext>
            </a:extLst>
          </p:cNvPr>
          <p:cNvSpPr/>
          <p:nvPr/>
        </p:nvSpPr>
        <p:spPr>
          <a:xfrm>
            <a:off x="6102677" y="4016482"/>
            <a:ext cx="5184000" cy="94178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ea typeface="+mj-ea"/>
            </a:endParaRPr>
          </a:p>
        </p:txBody>
      </p:sp>
      <p:sp>
        <p:nvSpPr>
          <p:cNvPr id="10" name="Rectangle 9">
            <a:extLst>
              <a:ext uri="{FF2B5EF4-FFF2-40B4-BE49-F238E27FC236}">
                <a16:creationId xmlns:a16="http://schemas.microsoft.com/office/drawing/2014/main" id="{A5583B87-4735-4B11-885C-D62B1226EEED}"/>
              </a:ext>
            </a:extLst>
          </p:cNvPr>
          <p:cNvSpPr/>
          <p:nvPr/>
        </p:nvSpPr>
        <p:spPr>
          <a:xfrm>
            <a:off x="6102677" y="5120401"/>
            <a:ext cx="5184000" cy="9417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ea typeface="+mj-ea"/>
            </a:endParaRPr>
          </a:p>
        </p:txBody>
      </p:sp>
      <p:sp>
        <p:nvSpPr>
          <p:cNvPr id="5" name="Isosceles Triangle 26">
            <a:extLst>
              <a:ext uri="{FF2B5EF4-FFF2-40B4-BE49-F238E27FC236}">
                <a16:creationId xmlns:a16="http://schemas.microsoft.com/office/drawing/2014/main" id="{26EDB45A-15BC-450E-B5F6-B4FC3589B883}"/>
              </a:ext>
            </a:extLst>
          </p:cNvPr>
          <p:cNvSpPr/>
          <p:nvPr/>
        </p:nvSpPr>
        <p:spPr>
          <a:xfrm rot="16200000">
            <a:off x="4197111" y="1940454"/>
            <a:ext cx="2036677" cy="1778195"/>
          </a:xfrm>
          <a:custGeom>
            <a:avLst/>
            <a:gdLst>
              <a:gd name="connsiteX0" fmla="*/ 0 w 1008000"/>
              <a:gd name="connsiteY0" fmla="*/ 1096600 h 1096600"/>
              <a:gd name="connsiteX1" fmla="*/ 131856 w 1008000"/>
              <a:gd name="connsiteY1" fmla="*/ 0 h 1096600"/>
              <a:gd name="connsiteX2" fmla="*/ 1008000 w 1008000"/>
              <a:gd name="connsiteY2" fmla="*/ 1096600 h 1096600"/>
              <a:gd name="connsiteX3" fmla="*/ 0 w 1008000"/>
              <a:gd name="connsiteY3" fmla="*/ 1096600 h 1096600"/>
              <a:gd name="connsiteX0" fmla="*/ 1197213 w 2205213"/>
              <a:gd name="connsiteY0" fmla="*/ 1064702 h 1064702"/>
              <a:gd name="connsiteX1" fmla="*/ 0 w 2205213"/>
              <a:gd name="connsiteY1" fmla="*/ 0 h 1064702"/>
              <a:gd name="connsiteX2" fmla="*/ 2205213 w 2205213"/>
              <a:gd name="connsiteY2" fmla="*/ 1064702 h 1064702"/>
              <a:gd name="connsiteX3" fmla="*/ 1197213 w 2205213"/>
              <a:gd name="connsiteY3" fmla="*/ 1064702 h 1064702"/>
              <a:gd name="connsiteX0" fmla="*/ 1180481 w 2188481"/>
              <a:gd name="connsiteY0" fmla="*/ 1064702 h 1064702"/>
              <a:gd name="connsiteX1" fmla="*/ 0 w 2188481"/>
              <a:gd name="connsiteY1" fmla="*/ 0 h 1064702"/>
              <a:gd name="connsiteX2" fmla="*/ 2188481 w 2188481"/>
              <a:gd name="connsiteY2" fmla="*/ 1064702 h 1064702"/>
              <a:gd name="connsiteX3" fmla="*/ 1180481 w 2188481"/>
              <a:gd name="connsiteY3" fmla="*/ 1064702 h 1064702"/>
              <a:gd name="connsiteX0" fmla="*/ 1172115 w 2180115"/>
              <a:gd name="connsiteY0" fmla="*/ 1067431 h 1067431"/>
              <a:gd name="connsiteX1" fmla="*/ 0 w 2180115"/>
              <a:gd name="connsiteY1" fmla="*/ 0 h 1067431"/>
              <a:gd name="connsiteX2" fmla="*/ 2180115 w 2180115"/>
              <a:gd name="connsiteY2" fmla="*/ 1067431 h 1067431"/>
              <a:gd name="connsiteX3" fmla="*/ 1172115 w 2180115"/>
              <a:gd name="connsiteY3" fmla="*/ 1067431 h 1067431"/>
            </a:gdLst>
            <a:ahLst/>
            <a:cxnLst>
              <a:cxn ang="0">
                <a:pos x="connsiteX0" y="connsiteY0"/>
              </a:cxn>
              <a:cxn ang="0">
                <a:pos x="connsiteX1" y="connsiteY1"/>
              </a:cxn>
              <a:cxn ang="0">
                <a:pos x="connsiteX2" y="connsiteY2"/>
              </a:cxn>
              <a:cxn ang="0">
                <a:pos x="connsiteX3" y="connsiteY3"/>
              </a:cxn>
            </a:cxnLst>
            <a:rect l="l" t="t" r="r" b="b"/>
            <a:pathLst>
              <a:path w="2180115" h="1067431">
                <a:moveTo>
                  <a:pt x="1172115" y="1067431"/>
                </a:moveTo>
                <a:lnTo>
                  <a:pt x="0" y="0"/>
                </a:lnTo>
                <a:lnTo>
                  <a:pt x="2180115" y="1067431"/>
                </a:lnTo>
                <a:lnTo>
                  <a:pt x="1172115" y="1067431"/>
                </a:lnTo>
                <a:close/>
              </a:path>
            </a:pathLst>
          </a:custGeom>
          <a:gradFill>
            <a:gsLst>
              <a:gs pos="0">
                <a:schemeClr val="accent1">
                  <a:lumMod val="80000"/>
                </a:schemeClr>
              </a:gs>
              <a:gs pos="100000">
                <a:schemeClr val="accent1">
                  <a:lumMod val="8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ea typeface="+mj-ea"/>
            </a:endParaRPr>
          </a:p>
        </p:txBody>
      </p:sp>
      <p:sp>
        <p:nvSpPr>
          <p:cNvPr id="7" name="Isosceles Triangle 48">
            <a:extLst>
              <a:ext uri="{FF2B5EF4-FFF2-40B4-BE49-F238E27FC236}">
                <a16:creationId xmlns:a16="http://schemas.microsoft.com/office/drawing/2014/main" id="{0808ACED-3B71-4EFE-9C34-0FE4D2191F8A}"/>
              </a:ext>
            </a:extLst>
          </p:cNvPr>
          <p:cNvSpPr/>
          <p:nvPr/>
        </p:nvSpPr>
        <p:spPr>
          <a:xfrm rot="16200000">
            <a:off x="4706882" y="2520159"/>
            <a:ext cx="1003975" cy="1791356"/>
          </a:xfrm>
          <a:custGeom>
            <a:avLst/>
            <a:gdLst>
              <a:gd name="connsiteX0" fmla="*/ 0 w 1008000"/>
              <a:gd name="connsiteY0" fmla="*/ 1096600 h 1096600"/>
              <a:gd name="connsiteX1" fmla="*/ 131856 w 1008000"/>
              <a:gd name="connsiteY1" fmla="*/ 0 h 1096600"/>
              <a:gd name="connsiteX2" fmla="*/ 1008000 w 1008000"/>
              <a:gd name="connsiteY2" fmla="*/ 1096600 h 1096600"/>
              <a:gd name="connsiteX3" fmla="*/ 0 w 1008000"/>
              <a:gd name="connsiteY3" fmla="*/ 1096600 h 1096600"/>
              <a:gd name="connsiteX0" fmla="*/ 112693 w 1120693"/>
              <a:gd name="connsiteY0" fmla="*/ 1075334 h 1075334"/>
              <a:gd name="connsiteX1" fmla="*/ 0 w 1120693"/>
              <a:gd name="connsiteY1" fmla="*/ 0 h 1075334"/>
              <a:gd name="connsiteX2" fmla="*/ 1120693 w 1120693"/>
              <a:gd name="connsiteY2" fmla="*/ 1075334 h 1075334"/>
              <a:gd name="connsiteX3" fmla="*/ 112693 w 1120693"/>
              <a:gd name="connsiteY3" fmla="*/ 1075334 h 1075334"/>
              <a:gd name="connsiteX0" fmla="*/ 83413 w 1091413"/>
              <a:gd name="connsiteY0" fmla="*/ 1072603 h 1072603"/>
              <a:gd name="connsiteX1" fmla="*/ 0 w 1091413"/>
              <a:gd name="connsiteY1" fmla="*/ 0 h 1072603"/>
              <a:gd name="connsiteX2" fmla="*/ 1091413 w 1091413"/>
              <a:gd name="connsiteY2" fmla="*/ 1072603 h 1072603"/>
              <a:gd name="connsiteX3" fmla="*/ 83413 w 1091413"/>
              <a:gd name="connsiteY3" fmla="*/ 1072603 h 1072603"/>
              <a:gd name="connsiteX0" fmla="*/ 79231 w 1087231"/>
              <a:gd name="connsiteY0" fmla="*/ 1069873 h 1069873"/>
              <a:gd name="connsiteX1" fmla="*/ 0 w 1087231"/>
              <a:gd name="connsiteY1" fmla="*/ 0 h 1069873"/>
              <a:gd name="connsiteX2" fmla="*/ 1087231 w 1087231"/>
              <a:gd name="connsiteY2" fmla="*/ 1069873 h 1069873"/>
              <a:gd name="connsiteX3" fmla="*/ 79231 w 1087231"/>
              <a:gd name="connsiteY3" fmla="*/ 1069873 h 1069873"/>
              <a:gd name="connsiteX0" fmla="*/ 62499 w 1070499"/>
              <a:gd name="connsiteY0" fmla="*/ 1075334 h 1075334"/>
              <a:gd name="connsiteX1" fmla="*/ 0 w 1070499"/>
              <a:gd name="connsiteY1" fmla="*/ 0 h 1075334"/>
              <a:gd name="connsiteX2" fmla="*/ 1070499 w 1070499"/>
              <a:gd name="connsiteY2" fmla="*/ 1075334 h 1075334"/>
              <a:gd name="connsiteX3" fmla="*/ 62499 w 1070499"/>
              <a:gd name="connsiteY3" fmla="*/ 1075334 h 1075334"/>
              <a:gd name="connsiteX0" fmla="*/ 66683 w 1074683"/>
              <a:gd name="connsiteY0" fmla="*/ 1075332 h 1075332"/>
              <a:gd name="connsiteX1" fmla="*/ 0 w 1074683"/>
              <a:gd name="connsiteY1" fmla="*/ 0 h 1075332"/>
              <a:gd name="connsiteX2" fmla="*/ 1074683 w 1074683"/>
              <a:gd name="connsiteY2" fmla="*/ 1075332 h 1075332"/>
              <a:gd name="connsiteX3" fmla="*/ 66683 w 1074683"/>
              <a:gd name="connsiteY3" fmla="*/ 1075332 h 1075332"/>
            </a:gdLst>
            <a:ahLst/>
            <a:cxnLst>
              <a:cxn ang="0">
                <a:pos x="connsiteX0" y="connsiteY0"/>
              </a:cxn>
              <a:cxn ang="0">
                <a:pos x="connsiteX1" y="connsiteY1"/>
              </a:cxn>
              <a:cxn ang="0">
                <a:pos x="connsiteX2" y="connsiteY2"/>
              </a:cxn>
              <a:cxn ang="0">
                <a:pos x="connsiteX3" y="connsiteY3"/>
              </a:cxn>
            </a:cxnLst>
            <a:rect l="l" t="t" r="r" b="b"/>
            <a:pathLst>
              <a:path w="1074683" h="1075332">
                <a:moveTo>
                  <a:pt x="66683" y="1075332"/>
                </a:moveTo>
                <a:lnTo>
                  <a:pt x="0" y="0"/>
                </a:lnTo>
                <a:lnTo>
                  <a:pt x="1074683" y="1075332"/>
                </a:lnTo>
                <a:lnTo>
                  <a:pt x="66683" y="1075332"/>
                </a:lnTo>
                <a:close/>
              </a:path>
            </a:pathLst>
          </a:custGeom>
          <a:gradFill>
            <a:gsLst>
              <a:gs pos="0">
                <a:schemeClr val="accent2">
                  <a:lumMod val="80000"/>
                </a:schemeClr>
              </a:gs>
              <a:gs pos="100000">
                <a:schemeClr val="accent2">
                  <a:lumMod val="8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ea typeface="+mj-ea"/>
            </a:endParaRPr>
          </a:p>
        </p:txBody>
      </p:sp>
      <p:sp>
        <p:nvSpPr>
          <p:cNvPr id="9" name="Isosceles Triangle 49">
            <a:extLst>
              <a:ext uri="{FF2B5EF4-FFF2-40B4-BE49-F238E27FC236}">
                <a16:creationId xmlns:a16="http://schemas.microsoft.com/office/drawing/2014/main" id="{153C4927-A421-4B14-AF54-874BA05359DC}"/>
              </a:ext>
            </a:extLst>
          </p:cNvPr>
          <p:cNvSpPr/>
          <p:nvPr/>
        </p:nvSpPr>
        <p:spPr>
          <a:xfrm rot="16200000">
            <a:off x="4709734" y="3563455"/>
            <a:ext cx="998749" cy="1790875"/>
          </a:xfrm>
          <a:custGeom>
            <a:avLst/>
            <a:gdLst>
              <a:gd name="connsiteX0" fmla="*/ 0 w 1008000"/>
              <a:gd name="connsiteY0" fmla="*/ 1096600 h 1096600"/>
              <a:gd name="connsiteX1" fmla="*/ 131856 w 1008000"/>
              <a:gd name="connsiteY1" fmla="*/ 0 h 1096600"/>
              <a:gd name="connsiteX2" fmla="*/ 1008000 w 1008000"/>
              <a:gd name="connsiteY2" fmla="*/ 1096600 h 1096600"/>
              <a:gd name="connsiteX3" fmla="*/ 0 w 1008000"/>
              <a:gd name="connsiteY3" fmla="*/ 1096600 h 1096600"/>
              <a:gd name="connsiteX0" fmla="*/ 0 w 1035624"/>
              <a:gd name="connsiteY0" fmla="*/ 1085967 h 1085967"/>
              <a:gd name="connsiteX1" fmla="*/ 1035624 w 1035624"/>
              <a:gd name="connsiteY1" fmla="*/ 0 h 1085967"/>
              <a:gd name="connsiteX2" fmla="*/ 1008000 w 1035624"/>
              <a:gd name="connsiteY2" fmla="*/ 1085967 h 1085967"/>
              <a:gd name="connsiteX3" fmla="*/ 0 w 1035624"/>
              <a:gd name="connsiteY3" fmla="*/ 1085967 h 1085967"/>
              <a:gd name="connsiteX0" fmla="*/ 0 w 1060722"/>
              <a:gd name="connsiteY0" fmla="*/ 1075043 h 1075043"/>
              <a:gd name="connsiteX1" fmla="*/ 1060722 w 1060722"/>
              <a:gd name="connsiteY1" fmla="*/ 0 h 1075043"/>
              <a:gd name="connsiteX2" fmla="*/ 1008000 w 1060722"/>
              <a:gd name="connsiteY2" fmla="*/ 1075043 h 1075043"/>
              <a:gd name="connsiteX3" fmla="*/ 0 w 1060722"/>
              <a:gd name="connsiteY3" fmla="*/ 1075043 h 1075043"/>
              <a:gd name="connsiteX0" fmla="*/ 0 w 1069087"/>
              <a:gd name="connsiteY0" fmla="*/ 1075043 h 1075043"/>
              <a:gd name="connsiteX1" fmla="*/ 1069087 w 1069087"/>
              <a:gd name="connsiteY1" fmla="*/ 0 h 1075043"/>
              <a:gd name="connsiteX2" fmla="*/ 1008000 w 1069087"/>
              <a:gd name="connsiteY2" fmla="*/ 1075043 h 1075043"/>
              <a:gd name="connsiteX3" fmla="*/ 0 w 1069087"/>
              <a:gd name="connsiteY3" fmla="*/ 1075043 h 1075043"/>
            </a:gdLst>
            <a:ahLst/>
            <a:cxnLst>
              <a:cxn ang="0">
                <a:pos x="connsiteX0" y="connsiteY0"/>
              </a:cxn>
              <a:cxn ang="0">
                <a:pos x="connsiteX1" y="connsiteY1"/>
              </a:cxn>
              <a:cxn ang="0">
                <a:pos x="connsiteX2" y="connsiteY2"/>
              </a:cxn>
              <a:cxn ang="0">
                <a:pos x="connsiteX3" y="connsiteY3"/>
              </a:cxn>
            </a:cxnLst>
            <a:rect l="l" t="t" r="r" b="b"/>
            <a:pathLst>
              <a:path w="1069087" h="1075043">
                <a:moveTo>
                  <a:pt x="0" y="1075043"/>
                </a:moveTo>
                <a:lnTo>
                  <a:pt x="1069087" y="0"/>
                </a:lnTo>
                <a:lnTo>
                  <a:pt x="1008000" y="1075043"/>
                </a:lnTo>
                <a:lnTo>
                  <a:pt x="0" y="1075043"/>
                </a:lnTo>
                <a:close/>
              </a:path>
            </a:pathLst>
          </a:custGeom>
          <a:gradFill>
            <a:gsLst>
              <a:gs pos="0">
                <a:schemeClr val="accent3">
                  <a:lumMod val="80000"/>
                </a:schemeClr>
              </a:gs>
              <a:gs pos="100000">
                <a:schemeClr val="accent3">
                  <a:lumMod val="8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ea typeface="+mj-ea"/>
            </a:endParaRPr>
          </a:p>
        </p:txBody>
      </p:sp>
      <p:sp>
        <p:nvSpPr>
          <p:cNvPr id="11" name="Isosceles Triangle 50">
            <a:extLst>
              <a:ext uri="{FF2B5EF4-FFF2-40B4-BE49-F238E27FC236}">
                <a16:creationId xmlns:a16="http://schemas.microsoft.com/office/drawing/2014/main" id="{12CB1035-B884-44FE-ABD1-8D2894FA0508}"/>
              </a:ext>
            </a:extLst>
          </p:cNvPr>
          <p:cNvSpPr/>
          <p:nvPr/>
        </p:nvSpPr>
        <p:spPr>
          <a:xfrm rot="16200000">
            <a:off x="4204772" y="4162408"/>
            <a:ext cx="2025426" cy="1774125"/>
          </a:xfrm>
          <a:custGeom>
            <a:avLst/>
            <a:gdLst>
              <a:gd name="connsiteX0" fmla="*/ 0 w 1008000"/>
              <a:gd name="connsiteY0" fmla="*/ 1096600 h 1096600"/>
              <a:gd name="connsiteX1" fmla="*/ 131856 w 1008000"/>
              <a:gd name="connsiteY1" fmla="*/ 0 h 1096600"/>
              <a:gd name="connsiteX2" fmla="*/ 1008000 w 1008000"/>
              <a:gd name="connsiteY2" fmla="*/ 1096600 h 1096600"/>
              <a:gd name="connsiteX3" fmla="*/ 0 w 1008000"/>
              <a:gd name="connsiteY3" fmla="*/ 1096600 h 1096600"/>
              <a:gd name="connsiteX0" fmla="*/ 0 w 2109512"/>
              <a:gd name="connsiteY0" fmla="*/ 1054069 h 1054069"/>
              <a:gd name="connsiteX1" fmla="*/ 2109512 w 2109512"/>
              <a:gd name="connsiteY1" fmla="*/ 0 h 1054069"/>
              <a:gd name="connsiteX2" fmla="*/ 1008000 w 2109512"/>
              <a:gd name="connsiteY2" fmla="*/ 1054069 h 1054069"/>
              <a:gd name="connsiteX3" fmla="*/ 0 w 2109512"/>
              <a:gd name="connsiteY3" fmla="*/ 1054069 h 1054069"/>
              <a:gd name="connsiteX0" fmla="*/ 0 w 2172255"/>
              <a:gd name="connsiteY0" fmla="*/ 1064989 h 1064989"/>
              <a:gd name="connsiteX1" fmla="*/ 2172255 w 2172255"/>
              <a:gd name="connsiteY1" fmla="*/ 0 h 1064989"/>
              <a:gd name="connsiteX2" fmla="*/ 1008000 w 2172255"/>
              <a:gd name="connsiteY2" fmla="*/ 1064989 h 1064989"/>
              <a:gd name="connsiteX3" fmla="*/ 0 w 2172255"/>
              <a:gd name="connsiteY3" fmla="*/ 1064989 h 1064989"/>
              <a:gd name="connsiteX0" fmla="*/ 0 w 2168072"/>
              <a:gd name="connsiteY0" fmla="*/ 1064989 h 1064989"/>
              <a:gd name="connsiteX1" fmla="*/ 2168072 w 2168072"/>
              <a:gd name="connsiteY1" fmla="*/ 0 h 1064989"/>
              <a:gd name="connsiteX2" fmla="*/ 1008000 w 2168072"/>
              <a:gd name="connsiteY2" fmla="*/ 1064989 h 1064989"/>
              <a:gd name="connsiteX3" fmla="*/ 0 w 2168072"/>
              <a:gd name="connsiteY3" fmla="*/ 1064989 h 1064989"/>
            </a:gdLst>
            <a:ahLst/>
            <a:cxnLst>
              <a:cxn ang="0">
                <a:pos x="connsiteX0" y="connsiteY0"/>
              </a:cxn>
              <a:cxn ang="0">
                <a:pos x="connsiteX1" y="connsiteY1"/>
              </a:cxn>
              <a:cxn ang="0">
                <a:pos x="connsiteX2" y="connsiteY2"/>
              </a:cxn>
              <a:cxn ang="0">
                <a:pos x="connsiteX3" y="connsiteY3"/>
              </a:cxn>
            </a:cxnLst>
            <a:rect l="l" t="t" r="r" b="b"/>
            <a:pathLst>
              <a:path w="2168072" h="1064989">
                <a:moveTo>
                  <a:pt x="0" y="1064989"/>
                </a:moveTo>
                <a:lnTo>
                  <a:pt x="2168072" y="0"/>
                </a:lnTo>
                <a:lnTo>
                  <a:pt x="1008000" y="1064989"/>
                </a:lnTo>
                <a:lnTo>
                  <a:pt x="0" y="1064989"/>
                </a:lnTo>
                <a:close/>
              </a:path>
            </a:pathLst>
          </a:custGeom>
          <a:gradFill>
            <a:gsLst>
              <a:gs pos="0">
                <a:schemeClr val="accent4">
                  <a:lumMod val="80000"/>
                </a:schemeClr>
              </a:gs>
              <a:gs pos="100000">
                <a:schemeClr val="accent4">
                  <a:lumMod val="8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ea typeface="+mj-ea"/>
            </a:endParaRPr>
          </a:p>
        </p:txBody>
      </p:sp>
      <p:grpSp>
        <p:nvGrpSpPr>
          <p:cNvPr id="38" name="Group 37">
            <a:extLst>
              <a:ext uri="{FF2B5EF4-FFF2-40B4-BE49-F238E27FC236}">
                <a16:creationId xmlns:a16="http://schemas.microsoft.com/office/drawing/2014/main" id="{95A27610-9F82-407D-AA13-218951716894}"/>
              </a:ext>
            </a:extLst>
          </p:cNvPr>
          <p:cNvGrpSpPr/>
          <p:nvPr/>
        </p:nvGrpSpPr>
        <p:grpSpPr>
          <a:xfrm rot="20670820">
            <a:off x="2710212" y="3618596"/>
            <a:ext cx="1626558" cy="1505979"/>
            <a:chOff x="1064519" y="1872500"/>
            <a:chExt cx="1561257" cy="1445520"/>
          </a:xfrm>
        </p:grpSpPr>
        <p:sp>
          <p:nvSpPr>
            <p:cNvPr id="39" name="Freeform: Shape 38">
              <a:extLst>
                <a:ext uri="{FF2B5EF4-FFF2-40B4-BE49-F238E27FC236}">
                  <a16:creationId xmlns:a16="http://schemas.microsoft.com/office/drawing/2014/main" id="{620EEB4E-06ED-44F0-BB83-42A268F75222}"/>
                </a:ext>
              </a:extLst>
            </p:cNvPr>
            <p:cNvSpPr/>
            <p:nvPr/>
          </p:nvSpPr>
          <p:spPr>
            <a:xfrm>
              <a:off x="1634779" y="2819951"/>
              <a:ext cx="110877" cy="179829"/>
            </a:xfrm>
            <a:custGeom>
              <a:avLst/>
              <a:gdLst>
                <a:gd name="connsiteX0" fmla="*/ 95575 w 110877"/>
                <a:gd name="connsiteY0" fmla="*/ 170244 h 179829"/>
                <a:gd name="connsiteX1" fmla="*/ 68653 w 110877"/>
                <a:gd name="connsiteY1" fmla="*/ 178699 h 179829"/>
                <a:gd name="connsiteX2" fmla="*/ 41280 w 110877"/>
                <a:gd name="connsiteY2" fmla="*/ 164423 h 179829"/>
                <a:gd name="connsiteX3" fmla="*/ 1260 w 110877"/>
                <a:gd name="connsiteY3" fmla="*/ 37088 h 179829"/>
                <a:gd name="connsiteX4" fmla="*/ 15536 w 110877"/>
                <a:gd name="connsiteY4" fmla="*/ 9715 h 179829"/>
                <a:gd name="connsiteX5" fmla="*/ 42458 w 110877"/>
                <a:gd name="connsiteY5" fmla="*/ 1260 h 179829"/>
                <a:gd name="connsiteX6" fmla="*/ 69831 w 110877"/>
                <a:gd name="connsiteY6" fmla="*/ 15536 h 179829"/>
                <a:gd name="connsiteX7" fmla="*/ 109851 w 110877"/>
                <a:gd name="connsiteY7" fmla="*/ 142872 h 179829"/>
                <a:gd name="connsiteX8" fmla="*/ 95575 w 110877"/>
                <a:gd name="connsiteY8" fmla="*/ 170244 h 179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877" h="179829">
                  <a:moveTo>
                    <a:pt x="95575" y="170244"/>
                  </a:moveTo>
                  <a:lnTo>
                    <a:pt x="68653" y="178699"/>
                  </a:lnTo>
                  <a:cubicBezTo>
                    <a:pt x="57184" y="182302"/>
                    <a:pt x="44884" y="175858"/>
                    <a:pt x="41280" y="164423"/>
                  </a:cubicBezTo>
                  <a:lnTo>
                    <a:pt x="1260" y="37088"/>
                  </a:lnTo>
                  <a:cubicBezTo>
                    <a:pt x="-2343" y="25619"/>
                    <a:pt x="4102" y="13318"/>
                    <a:pt x="15536" y="9715"/>
                  </a:cubicBezTo>
                  <a:lnTo>
                    <a:pt x="42458" y="1260"/>
                  </a:lnTo>
                  <a:cubicBezTo>
                    <a:pt x="53927" y="-2343"/>
                    <a:pt x="66228" y="4102"/>
                    <a:pt x="69831" y="15536"/>
                  </a:cubicBezTo>
                  <a:lnTo>
                    <a:pt x="109851" y="142872"/>
                  </a:lnTo>
                  <a:cubicBezTo>
                    <a:pt x="113454" y="154341"/>
                    <a:pt x="107044" y="166641"/>
                    <a:pt x="95575" y="170244"/>
                  </a:cubicBezTo>
                  <a:close/>
                </a:path>
              </a:pathLst>
            </a:custGeom>
            <a:solidFill>
              <a:schemeClr val="accent1"/>
            </a:solidFill>
            <a:ln w="9525"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A23A5F8A-D025-4F68-9E6F-A77A48EB3781}"/>
                </a:ext>
              </a:extLst>
            </p:cNvPr>
            <p:cNvSpPr/>
            <p:nvPr/>
          </p:nvSpPr>
          <p:spPr>
            <a:xfrm>
              <a:off x="2539846" y="2271312"/>
              <a:ext cx="85930" cy="302834"/>
            </a:xfrm>
            <a:custGeom>
              <a:avLst/>
              <a:gdLst>
                <a:gd name="connsiteX0" fmla="*/ 17377 w 85929"/>
                <a:gd name="connsiteY0" fmla="*/ 260 h 302833"/>
                <a:gd name="connsiteX1" fmla="*/ 1646 w 85929"/>
                <a:gd name="connsiteY1" fmla="*/ 145163 h 302833"/>
                <a:gd name="connsiteX2" fmla="*/ 260 w 85929"/>
                <a:gd name="connsiteY2" fmla="*/ 145163 h 302833"/>
                <a:gd name="connsiteX3" fmla="*/ 953 w 85929"/>
                <a:gd name="connsiteY3" fmla="*/ 151434 h 302833"/>
                <a:gd name="connsiteX4" fmla="*/ 260 w 85929"/>
                <a:gd name="connsiteY4" fmla="*/ 157706 h 302833"/>
                <a:gd name="connsiteX5" fmla="*/ 1646 w 85929"/>
                <a:gd name="connsiteY5" fmla="*/ 157706 h 302833"/>
                <a:gd name="connsiteX6" fmla="*/ 17377 w 85929"/>
                <a:gd name="connsiteY6" fmla="*/ 302643 h 302833"/>
                <a:gd name="connsiteX7" fmla="*/ 85843 w 85929"/>
                <a:gd name="connsiteY7" fmla="*/ 244433 h 302833"/>
                <a:gd name="connsiteX8" fmla="*/ 85843 w 85929"/>
                <a:gd name="connsiteY8" fmla="*/ 157706 h 302833"/>
                <a:gd name="connsiteX9" fmla="*/ 85843 w 85929"/>
                <a:gd name="connsiteY9" fmla="*/ 145163 h 302833"/>
                <a:gd name="connsiteX10" fmla="*/ 85843 w 85929"/>
                <a:gd name="connsiteY10" fmla="*/ 58436 h 30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5929" h="302833">
                  <a:moveTo>
                    <a:pt x="17377" y="260"/>
                  </a:moveTo>
                  <a:lnTo>
                    <a:pt x="1646" y="145163"/>
                  </a:lnTo>
                  <a:lnTo>
                    <a:pt x="260" y="145163"/>
                  </a:lnTo>
                  <a:lnTo>
                    <a:pt x="953" y="151434"/>
                  </a:lnTo>
                  <a:lnTo>
                    <a:pt x="260" y="157706"/>
                  </a:lnTo>
                  <a:lnTo>
                    <a:pt x="1646" y="157706"/>
                  </a:lnTo>
                  <a:lnTo>
                    <a:pt x="17377" y="302643"/>
                  </a:lnTo>
                  <a:lnTo>
                    <a:pt x="85843" y="244433"/>
                  </a:lnTo>
                  <a:lnTo>
                    <a:pt x="85843" y="157706"/>
                  </a:lnTo>
                  <a:lnTo>
                    <a:pt x="85843" y="145163"/>
                  </a:lnTo>
                  <a:lnTo>
                    <a:pt x="85843" y="58436"/>
                  </a:lnTo>
                  <a:close/>
                </a:path>
              </a:pathLst>
            </a:custGeom>
            <a:solidFill>
              <a:schemeClr val="accent1">
                <a:lumMod val="50000"/>
              </a:schemeClr>
            </a:solidFill>
            <a:ln w="9525"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2B42E08C-8FE5-487E-BC35-77DF011B5DA4}"/>
                </a:ext>
              </a:extLst>
            </p:cNvPr>
            <p:cNvSpPr/>
            <p:nvPr/>
          </p:nvSpPr>
          <p:spPr>
            <a:xfrm>
              <a:off x="1326355" y="2477085"/>
              <a:ext cx="459448" cy="840935"/>
            </a:xfrm>
            <a:custGeom>
              <a:avLst/>
              <a:gdLst>
                <a:gd name="connsiteX0" fmla="*/ 423750 w 459447"/>
                <a:gd name="connsiteY0" fmla="*/ 795051 h 840935"/>
                <a:gd name="connsiteX1" fmla="*/ 284980 w 459447"/>
                <a:gd name="connsiteY1" fmla="*/ 838674 h 840935"/>
                <a:gd name="connsiteX2" fmla="*/ 221122 w 459447"/>
                <a:gd name="connsiteY2" fmla="*/ 805342 h 840935"/>
                <a:gd name="connsiteX3" fmla="*/ 2590 w 459447"/>
                <a:gd name="connsiteY3" fmla="*/ 110072 h 840935"/>
                <a:gd name="connsiteX4" fmla="*/ 35922 w 459447"/>
                <a:gd name="connsiteY4" fmla="*/ 46213 h 840935"/>
                <a:gd name="connsiteX5" fmla="*/ 174692 w 459447"/>
                <a:gd name="connsiteY5" fmla="*/ 2590 h 840935"/>
                <a:gd name="connsiteX6" fmla="*/ 238551 w 459447"/>
                <a:gd name="connsiteY6" fmla="*/ 35922 h 840935"/>
                <a:gd name="connsiteX7" fmla="*/ 457048 w 459447"/>
                <a:gd name="connsiteY7" fmla="*/ 731227 h 840935"/>
                <a:gd name="connsiteX8" fmla="*/ 423750 w 459447"/>
                <a:gd name="connsiteY8" fmla="*/ 795051 h 840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9447" h="840935">
                  <a:moveTo>
                    <a:pt x="423750" y="795051"/>
                  </a:moveTo>
                  <a:lnTo>
                    <a:pt x="284980" y="838674"/>
                  </a:lnTo>
                  <a:cubicBezTo>
                    <a:pt x="258266" y="847059"/>
                    <a:pt x="229507" y="832091"/>
                    <a:pt x="221122" y="805342"/>
                  </a:cubicBezTo>
                  <a:lnTo>
                    <a:pt x="2590" y="110072"/>
                  </a:lnTo>
                  <a:cubicBezTo>
                    <a:pt x="-5795" y="83357"/>
                    <a:pt x="9173" y="54598"/>
                    <a:pt x="35922" y="46213"/>
                  </a:cubicBezTo>
                  <a:lnTo>
                    <a:pt x="174692" y="2590"/>
                  </a:lnTo>
                  <a:cubicBezTo>
                    <a:pt x="201407" y="-5795"/>
                    <a:pt x="230165" y="9173"/>
                    <a:pt x="238551" y="35922"/>
                  </a:cubicBezTo>
                  <a:lnTo>
                    <a:pt x="457048" y="731227"/>
                  </a:lnTo>
                  <a:cubicBezTo>
                    <a:pt x="465468" y="757942"/>
                    <a:pt x="450465" y="786666"/>
                    <a:pt x="423750" y="795051"/>
                  </a:cubicBezTo>
                  <a:close/>
                </a:path>
              </a:pathLst>
            </a:custGeom>
            <a:solidFill>
              <a:schemeClr val="accent1">
                <a:lumMod val="50000"/>
              </a:schemeClr>
            </a:solidFill>
            <a:ln w="9525"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9810FBDC-B7DE-4829-B156-4D8F1256CA88}"/>
                </a:ext>
              </a:extLst>
            </p:cNvPr>
            <p:cNvSpPr/>
            <p:nvPr/>
          </p:nvSpPr>
          <p:spPr>
            <a:xfrm>
              <a:off x="1471820" y="1927904"/>
              <a:ext cx="1038782" cy="989580"/>
            </a:xfrm>
            <a:custGeom>
              <a:avLst/>
              <a:gdLst>
                <a:gd name="connsiteX0" fmla="*/ 541133 w 1038782"/>
                <a:gd name="connsiteY0" fmla="*/ 221633 h 989580"/>
                <a:gd name="connsiteX1" fmla="*/ 260 w 1038782"/>
                <a:gd name="connsiteY1" fmla="*/ 221633 h 989580"/>
                <a:gd name="connsiteX2" fmla="*/ 260 w 1038782"/>
                <a:gd name="connsiteY2" fmla="*/ 487393 h 989580"/>
                <a:gd name="connsiteX3" fmla="*/ 260 w 1038782"/>
                <a:gd name="connsiteY3" fmla="*/ 502326 h 989580"/>
                <a:gd name="connsiteX4" fmla="*/ 260 w 1038782"/>
                <a:gd name="connsiteY4" fmla="*/ 768086 h 989580"/>
                <a:gd name="connsiteX5" fmla="*/ 541133 w 1038782"/>
                <a:gd name="connsiteY5" fmla="*/ 768086 h 989580"/>
                <a:gd name="connsiteX6" fmla="*/ 1038626 w 1038782"/>
                <a:gd name="connsiteY6" fmla="*/ 989459 h 989580"/>
                <a:gd name="connsiteX7" fmla="*/ 1038626 w 1038782"/>
                <a:gd name="connsiteY7" fmla="*/ 502326 h 989580"/>
                <a:gd name="connsiteX8" fmla="*/ 1038626 w 1038782"/>
                <a:gd name="connsiteY8" fmla="*/ 487393 h 989580"/>
                <a:gd name="connsiteX9" fmla="*/ 1038626 w 1038782"/>
                <a:gd name="connsiteY9" fmla="*/ 260 h 989580"/>
                <a:gd name="connsiteX10" fmla="*/ 541133 w 1038782"/>
                <a:gd name="connsiteY10" fmla="*/ 221633 h 989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38782" h="989580">
                  <a:moveTo>
                    <a:pt x="541133" y="221633"/>
                  </a:moveTo>
                  <a:lnTo>
                    <a:pt x="260" y="221633"/>
                  </a:lnTo>
                  <a:lnTo>
                    <a:pt x="260" y="487393"/>
                  </a:lnTo>
                  <a:lnTo>
                    <a:pt x="260" y="502326"/>
                  </a:lnTo>
                  <a:lnTo>
                    <a:pt x="260" y="768086"/>
                  </a:lnTo>
                  <a:lnTo>
                    <a:pt x="541133" y="768086"/>
                  </a:lnTo>
                  <a:cubicBezTo>
                    <a:pt x="541133" y="768086"/>
                    <a:pt x="851521" y="802319"/>
                    <a:pt x="1038626" y="989459"/>
                  </a:cubicBezTo>
                  <a:lnTo>
                    <a:pt x="1038626" y="502326"/>
                  </a:lnTo>
                  <a:lnTo>
                    <a:pt x="1038626" y="487393"/>
                  </a:lnTo>
                  <a:lnTo>
                    <a:pt x="1038626" y="260"/>
                  </a:lnTo>
                  <a:cubicBezTo>
                    <a:pt x="851486" y="187400"/>
                    <a:pt x="541133" y="221633"/>
                    <a:pt x="541133" y="221633"/>
                  </a:cubicBezTo>
                  <a:close/>
                </a:path>
              </a:pathLst>
            </a:custGeom>
            <a:solidFill>
              <a:schemeClr val="accent1"/>
            </a:solidFill>
            <a:ln w="9525"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977B3F1A-7361-4CDC-8D96-D9C7790A42E4}"/>
                </a:ext>
              </a:extLst>
            </p:cNvPr>
            <p:cNvSpPr/>
            <p:nvPr/>
          </p:nvSpPr>
          <p:spPr>
            <a:xfrm>
              <a:off x="2510221" y="1872500"/>
              <a:ext cx="59597" cy="1100458"/>
            </a:xfrm>
            <a:custGeom>
              <a:avLst/>
              <a:gdLst>
                <a:gd name="connsiteX0" fmla="*/ 41562 w 59596"/>
                <a:gd name="connsiteY0" fmla="*/ 1100267 h 1100457"/>
                <a:gd name="connsiteX1" fmla="*/ 18277 w 59596"/>
                <a:gd name="connsiteY1" fmla="*/ 1100267 h 1100457"/>
                <a:gd name="connsiteX2" fmla="*/ 260 w 59596"/>
                <a:gd name="connsiteY2" fmla="*/ 1082250 h 1100457"/>
                <a:gd name="connsiteX3" fmla="*/ 260 w 59596"/>
                <a:gd name="connsiteY3" fmla="*/ 18277 h 1100457"/>
                <a:gd name="connsiteX4" fmla="*/ 18277 w 59596"/>
                <a:gd name="connsiteY4" fmla="*/ 260 h 1100457"/>
                <a:gd name="connsiteX5" fmla="*/ 41562 w 59596"/>
                <a:gd name="connsiteY5" fmla="*/ 260 h 1100457"/>
                <a:gd name="connsiteX6" fmla="*/ 59579 w 59596"/>
                <a:gd name="connsiteY6" fmla="*/ 18277 h 1100457"/>
                <a:gd name="connsiteX7" fmla="*/ 59579 w 59596"/>
                <a:gd name="connsiteY7" fmla="*/ 1082250 h 1100457"/>
                <a:gd name="connsiteX8" fmla="*/ 41562 w 59596"/>
                <a:gd name="connsiteY8" fmla="*/ 1100267 h 1100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596" h="1100457">
                  <a:moveTo>
                    <a:pt x="41562" y="1100267"/>
                  </a:moveTo>
                  <a:lnTo>
                    <a:pt x="18277" y="1100267"/>
                  </a:lnTo>
                  <a:cubicBezTo>
                    <a:pt x="8368" y="1100267"/>
                    <a:pt x="260" y="1092159"/>
                    <a:pt x="260" y="1082250"/>
                  </a:cubicBezTo>
                  <a:lnTo>
                    <a:pt x="260" y="18277"/>
                  </a:lnTo>
                  <a:cubicBezTo>
                    <a:pt x="260" y="8368"/>
                    <a:pt x="8368" y="260"/>
                    <a:pt x="18277" y="260"/>
                  </a:cubicBezTo>
                  <a:lnTo>
                    <a:pt x="41562" y="260"/>
                  </a:lnTo>
                  <a:cubicBezTo>
                    <a:pt x="51471" y="260"/>
                    <a:pt x="59579" y="8368"/>
                    <a:pt x="59579" y="18277"/>
                  </a:cubicBezTo>
                  <a:lnTo>
                    <a:pt x="59579" y="1082250"/>
                  </a:lnTo>
                  <a:cubicBezTo>
                    <a:pt x="59579" y="1092159"/>
                    <a:pt x="51471" y="1100267"/>
                    <a:pt x="41562" y="1100267"/>
                  </a:cubicBezTo>
                  <a:close/>
                </a:path>
              </a:pathLst>
            </a:custGeom>
            <a:solidFill>
              <a:schemeClr val="accent1">
                <a:lumMod val="75000"/>
              </a:schemeClr>
            </a:solidFill>
            <a:ln w="9525"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67BAA5B1-430A-4745-A139-442DA0F46DB5}"/>
                </a:ext>
              </a:extLst>
            </p:cNvPr>
            <p:cNvSpPr/>
            <p:nvPr/>
          </p:nvSpPr>
          <p:spPr>
            <a:xfrm>
              <a:off x="1064519" y="2288498"/>
              <a:ext cx="126123" cy="267492"/>
            </a:xfrm>
            <a:custGeom>
              <a:avLst/>
              <a:gdLst>
                <a:gd name="connsiteX0" fmla="*/ 260 w 126122"/>
                <a:gd name="connsiteY0" fmla="*/ 260 h 267491"/>
                <a:gd name="connsiteX1" fmla="*/ 126071 w 126122"/>
                <a:gd name="connsiteY1" fmla="*/ 260 h 267491"/>
                <a:gd name="connsiteX2" fmla="*/ 126071 w 126122"/>
                <a:gd name="connsiteY2" fmla="*/ 267266 h 267491"/>
                <a:gd name="connsiteX3" fmla="*/ 260 w 126122"/>
                <a:gd name="connsiteY3" fmla="*/ 267266 h 267491"/>
              </a:gdLst>
              <a:ahLst/>
              <a:cxnLst>
                <a:cxn ang="0">
                  <a:pos x="connsiteX0" y="connsiteY0"/>
                </a:cxn>
                <a:cxn ang="0">
                  <a:pos x="connsiteX1" y="connsiteY1"/>
                </a:cxn>
                <a:cxn ang="0">
                  <a:pos x="connsiteX2" y="connsiteY2"/>
                </a:cxn>
                <a:cxn ang="0">
                  <a:pos x="connsiteX3" y="connsiteY3"/>
                </a:cxn>
              </a:cxnLst>
              <a:rect l="l" t="t" r="r" b="b"/>
              <a:pathLst>
                <a:path w="126122" h="267491">
                  <a:moveTo>
                    <a:pt x="260" y="260"/>
                  </a:moveTo>
                  <a:lnTo>
                    <a:pt x="126071" y="260"/>
                  </a:lnTo>
                  <a:lnTo>
                    <a:pt x="126071" y="267266"/>
                  </a:lnTo>
                  <a:lnTo>
                    <a:pt x="260" y="267266"/>
                  </a:lnTo>
                  <a:close/>
                </a:path>
              </a:pathLst>
            </a:custGeom>
            <a:solidFill>
              <a:schemeClr val="accent1">
                <a:lumMod val="50000"/>
              </a:schemeClr>
            </a:solidFill>
            <a:ln w="9525"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DE5CE5B4-1C11-4FCB-9D7B-4F295529D84D}"/>
                </a:ext>
              </a:extLst>
            </p:cNvPr>
            <p:cNvSpPr/>
            <p:nvPr/>
          </p:nvSpPr>
          <p:spPr>
            <a:xfrm>
              <a:off x="1122660" y="2149278"/>
              <a:ext cx="349610" cy="545724"/>
            </a:xfrm>
            <a:custGeom>
              <a:avLst/>
              <a:gdLst>
                <a:gd name="connsiteX0" fmla="*/ 132620 w 349610"/>
                <a:gd name="connsiteY0" fmla="*/ 260 h 545724"/>
                <a:gd name="connsiteX1" fmla="*/ 260 w 349610"/>
                <a:gd name="connsiteY1" fmla="*/ 78463 h 545724"/>
                <a:gd name="connsiteX2" fmla="*/ 260 w 349610"/>
                <a:gd name="connsiteY2" fmla="*/ 269727 h 545724"/>
                <a:gd name="connsiteX3" fmla="*/ 260 w 349610"/>
                <a:gd name="connsiteY3" fmla="*/ 276206 h 545724"/>
                <a:gd name="connsiteX4" fmla="*/ 260 w 349610"/>
                <a:gd name="connsiteY4" fmla="*/ 467469 h 545724"/>
                <a:gd name="connsiteX5" fmla="*/ 132620 w 349610"/>
                <a:gd name="connsiteY5" fmla="*/ 545673 h 545724"/>
                <a:gd name="connsiteX6" fmla="*/ 349420 w 349610"/>
                <a:gd name="connsiteY6" fmla="*/ 545673 h 545724"/>
                <a:gd name="connsiteX7" fmla="*/ 349420 w 349610"/>
                <a:gd name="connsiteY7" fmla="*/ 276206 h 545724"/>
                <a:gd name="connsiteX8" fmla="*/ 349420 w 349610"/>
                <a:gd name="connsiteY8" fmla="*/ 269727 h 545724"/>
                <a:gd name="connsiteX9" fmla="*/ 349420 w 349610"/>
                <a:gd name="connsiteY9" fmla="*/ 260 h 545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9610" h="545724">
                  <a:moveTo>
                    <a:pt x="132620" y="260"/>
                  </a:moveTo>
                  <a:lnTo>
                    <a:pt x="260" y="78463"/>
                  </a:lnTo>
                  <a:lnTo>
                    <a:pt x="260" y="269727"/>
                  </a:lnTo>
                  <a:lnTo>
                    <a:pt x="260" y="276206"/>
                  </a:lnTo>
                  <a:lnTo>
                    <a:pt x="260" y="467469"/>
                  </a:lnTo>
                  <a:lnTo>
                    <a:pt x="132620" y="545673"/>
                  </a:lnTo>
                  <a:lnTo>
                    <a:pt x="349420" y="545673"/>
                  </a:lnTo>
                  <a:lnTo>
                    <a:pt x="349420" y="276206"/>
                  </a:lnTo>
                  <a:lnTo>
                    <a:pt x="349420" y="269727"/>
                  </a:lnTo>
                  <a:lnTo>
                    <a:pt x="349420" y="260"/>
                  </a:lnTo>
                  <a:close/>
                </a:path>
              </a:pathLst>
            </a:custGeom>
            <a:solidFill>
              <a:schemeClr val="accent1">
                <a:lumMod val="75000"/>
              </a:schemeClr>
            </a:solidFill>
            <a:ln w="9525" cap="flat">
              <a:noFill/>
              <a:prstDash val="solid"/>
              <a:miter/>
            </a:ln>
          </p:spPr>
          <p:txBody>
            <a:bodyPr rtlCol="0" anchor="ctr"/>
            <a:lstStyle/>
            <a:p>
              <a:endParaRPr lang="en-US"/>
            </a:p>
          </p:txBody>
        </p:sp>
      </p:grpSp>
      <p:grpSp>
        <p:nvGrpSpPr>
          <p:cNvPr id="12" name="Group 11">
            <a:extLst>
              <a:ext uri="{FF2B5EF4-FFF2-40B4-BE49-F238E27FC236}">
                <a16:creationId xmlns:a16="http://schemas.microsoft.com/office/drawing/2014/main" id="{84AB299D-12B9-46D3-A5FF-DA39C6242B4B}"/>
              </a:ext>
            </a:extLst>
          </p:cNvPr>
          <p:cNvGrpSpPr/>
          <p:nvPr/>
        </p:nvGrpSpPr>
        <p:grpSpPr>
          <a:xfrm>
            <a:off x="1045733" y="3262848"/>
            <a:ext cx="2775264" cy="3626866"/>
            <a:chOff x="1126074" y="2670966"/>
            <a:chExt cx="2734161" cy="3573152"/>
          </a:xfrm>
        </p:grpSpPr>
        <p:sp>
          <p:nvSpPr>
            <p:cNvPr id="18" name="Freeform 15">
              <a:extLst>
                <a:ext uri="{FF2B5EF4-FFF2-40B4-BE49-F238E27FC236}">
                  <a16:creationId xmlns:a16="http://schemas.microsoft.com/office/drawing/2014/main" id="{CA7407F4-C03D-4AF6-A332-92AC9B19029B}"/>
                </a:ext>
              </a:extLst>
            </p:cNvPr>
            <p:cNvSpPr/>
            <p:nvPr/>
          </p:nvSpPr>
          <p:spPr>
            <a:xfrm rot="1258431">
              <a:off x="3177475" y="3781009"/>
              <a:ext cx="682760" cy="881775"/>
            </a:xfrm>
            <a:custGeom>
              <a:avLst/>
              <a:gdLst>
                <a:gd name="connsiteX0" fmla="*/ 237850 w 650123"/>
                <a:gd name="connsiteY0" fmla="*/ 850974 h 866830"/>
                <a:gd name="connsiteX1" fmla="*/ 0 w 650123"/>
                <a:gd name="connsiteY1" fmla="*/ 63427 h 866830"/>
                <a:gd name="connsiteX2" fmla="*/ 153281 w 650123"/>
                <a:gd name="connsiteY2" fmla="*/ 184994 h 866830"/>
                <a:gd name="connsiteX3" fmla="*/ 216708 w 650123"/>
                <a:gd name="connsiteY3" fmla="*/ 5286 h 866830"/>
                <a:gd name="connsiteX4" fmla="*/ 317133 w 650123"/>
                <a:gd name="connsiteY4" fmla="*/ 184994 h 866830"/>
                <a:gd name="connsiteX5" fmla="*/ 359418 w 650123"/>
                <a:gd name="connsiteY5" fmla="*/ 0 h 866830"/>
                <a:gd name="connsiteX6" fmla="*/ 475700 w 650123"/>
                <a:gd name="connsiteY6" fmla="*/ 126853 h 866830"/>
                <a:gd name="connsiteX7" fmla="*/ 539126 w 650123"/>
                <a:gd name="connsiteY7" fmla="*/ 36999 h 866830"/>
                <a:gd name="connsiteX8" fmla="*/ 650123 w 650123"/>
                <a:gd name="connsiteY8" fmla="*/ 866830 h 866830"/>
                <a:gd name="connsiteX9" fmla="*/ 237850 w 650123"/>
                <a:gd name="connsiteY9" fmla="*/ 850974 h 866830"/>
                <a:gd name="connsiteX0" fmla="*/ 197028 w 609301"/>
                <a:gd name="connsiteY0" fmla="*/ 850974 h 866830"/>
                <a:gd name="connsiteX1" fmla="*/ 0 w 609301"/>
                <a:gd name="connsiteY1" fmla="*/ 60706 h 866830"/>
                <a:gd name="connsiteX2" fmla="*/ 112459 w 609301"/>
                <a:gd name="connsiteY2" fmla="*/ 184994 h 866830"/>
                <a:gd name="connsiteX3" fmla="*/ 175886 w 609301"/>
                <a:gd name="connsiteY3" fmla="*/ 5286 h 866830"/>
                <a:gd name="connsiteX4" fmla="*/ 276311 w 609301"/>
                <a:gd name="connsiteY4" fmla="*/ 184994 h 866830"/>
                <a:gd name="connsiteX5" fmla="*/ 318596 w 609301"/>
                <a:gd name="connsiteY5" fmla="*/ 0 h 866830"/>
                <a:gd name="connsiteX6" fmla="*/ 434878 w 609301"/>
                <a:gd name="connsiteY6" fmla="*/ 126853 h 866830"/>
                <a:gd name="connsiteX7" fmla="*/ 498304 w 609301"/>
                <a:gd name="connsiteY7" fmla="*/ 36999 h 866830"/>
                <a:gd name="connsiteX8" fmla="*/ 609301 w 609301"/>
                <a:gd name="connsiteY8" fmla="*/ 866830 h 866830"/>
                <a:gd name="connsiteX9" fmla="*/ 197028 w 609301"/>
                <a:gd name="connsiteY9" fmla="*/ 850974 h 866830"/>
                <a:gd name="connsiteX0" fmla="*/ 208370 w 620643"/>
                <a:gd name="connsiteY0" fmla="*/ 850974 h 866830"/>
                <a:gd name="connsiteX1" fmla="*/ 11342 w 620643"/>
                <a:gd name="connsiteY1" fmla="*/ 60706 h 866830"/>
                <a:gd name="connsiteX2" fmla="*/ 123801 w 620643"/>
                <a:gd name="connsiteY2" fmla="*/ 184994 h 866830"/>
                <a:gd name="connsiteX3" fmla="*/ 187228 w 620643"/>
                <a:gd name="connsiteY3" fmla="*/ 5286 h 866830"/>
                <a:gd name="connsiteX4" fmla="*/ 287653 w 620643"/>
                <a:gd name="connsiteY4" fmla="*/ 184994 h 866830"/>
                <a:gd name="connsiteX5" fmla="*/ 329938 w 620643"/>
                <a:gd name="connsiteY5" fmla="*/ 0 h 866830"/>
                <a:gd name="connsiteX6" fmla="*/ 446220 w 620643"/>
                <a:gd name="connsiteY6" fmla="*/ 126853 h 866830"/>
                <a:gd name="connsiteX7" fmla="*/ 509646 w 620643"/>
                <a:gd name="connsiteY7" fmla="*/ 36999 h 866830"/>
                <a:gd name="connsiteX8" fmla="*/ 620643 w 620643"/>
                <a:gd name="connsiteY8" fmla="*/ 866830 h 866830"/>
                <a:gd name="connsiteX9" fmla="*/ 208370 w 620643"/>
                <a:gd name="connsiteY9" fmla="*/ 850974 h 866830"/>
                <a:gd name="connsiteX0" fmla="*/ 208370 w 620643"/>
                <a:gd name="connsiteY0" fmla="*/ 850974 h 866830"/>
                <a:gd name="connsiteX1" fmla="*/ 11342 w 620643"/>
                <a:gd name="connsiteY1" fmla="*/ 60706 h 866830"/>
                <a:gd name="connsiteX2" fmla="*/ 123801 w 620643"/>
                <a:gd name="connsiteY2" fmla="*/ 184994 h 866830"/>
                <a:gd name="connsiteX3" fmla="*/ 187228 w 620643"/>
                <a:gd name="connsiteY3" fmla="*/ 5286 h 866830"/>
                <a:gd name="connsiteX4" fmla="*/ 287653 w 620643"/>
                <a:gd name="connsiteY4" fmla="*/ 184994 h 866830"/>
                <a:gd name="connsiteX5" fmla="*/ 329938 w 620643"/>
                <a:gd name="connsiteY5" fmla="*/ 0 h 866830"/>
                <a:gd name="connsiteX6" fmla="*/ 446220 w 620643"/>
                <a:gd name="connsiteY6" fmla="*/ 126853 h 866830"/>
                <a:gd name="connsiteX7" fmla="*/ 509646 w 620643"/>
                <a:gd name="connsiteY7" fmla="*/ 36999 h 866830"/>
                <a:gd name="connsiteX8" fmla="*/ 620643 w 620643"/>
                <a:gd name="connsiteY8" fmla="*/ 866830 h 866830"/>
                <a:gd name="connsiteX9" fmla="*/ 208370 w 620643"/>
                <a:gd name="connsiteY9" fmla="*/ 850974 h 866830"/>
                <a:gd name="connsiteX0" fmla="*/ 209189 w 621462"/>
                <a:gd name="connsiteY0" fmla="*/ 850974 h 866830"/>
                <a:gd name="connsiteX1" fmla="*/ 12161 w 621462"/>
                <a:gd name="connsiteY1" fmla="*/ 60706 h 866830"/>
                <a:gd name="connsiteX2" fmla="*/ 124620 w 621462"/>
                <a:gd name="connsiteY2" fmla="*/ 184994 h 866830"/>
                <a:gd name="connsiteX3" fmla="*/ 188047 w 621462"/>
                <a:gd name="connsiteY3" fmla="*/ 5286 h 866830"/>
                <a:gd name="connsiteX4" fmla="*/ 288472 w 621462"/>
                <a:gd name="connsiteY4" fmla="*/ 184994 h 866830"/>
                <a:gd name="connsiteX5" fmla="*/ 330757 w 621462"/>
                <a:gd name="connsiteY5" fmla="*/ 0 h 866830"/>
                <a:gd name="connsiteX6" fmla="*/ 447039 w 621462"/>
                <a:gd name="connsiteY6" fmla="*/ 126853 h 866830"/>
                <a:gd name="connsiteX7" fmla="*/ 510465 w 621462"/>
                <a:gd name="connsiteY7" fmla="*/ 36999 h 866830"/>
                <a:gd name="connsiteX8" fmla="*/ 621462 w 621462"/>
                <a:gd name="connsiteY8" fmla="*/ 866830 h 866830"/>
                <a:gd name="connsiteX9" fmla="*/ 209189 w 621462"/>
                <a:gd name="connsiteY9" fmla="*/ 850974 h 866830"/>
                <a:gd name="connsiteX0" fmla="*/ 160744 w 624724"/>
                <a:gd name="connsiteY0" fmla="*/ 812874 h 866830"/>
                <a:gd name="connsiteX1" fmla="*/ 15423 w 624724"/>
                <a:gd name="connsiteY1" fmla="*/ 60706 h 866830"/>
                <a:gd name="connsiteX2" fmla="*/ 127882 w 624724"/>
                <a:gd name="connsiteY2" fmla="*/ 184994 h 866830"/>
                <a:gd name="connsiteX3" fmla="*/ 191309 w 624724"/>
                <a:gd name="connsiteY3" fmla="*/ 5286 h 866830"/>
                <a:gd name="connsiteX4" fmla="*/ 291734 w 624724"/>
                <a:gd name="connsiteY4" fmla="*/ 184994 h 866830"/>
                <a:gd name="connsiteX5" fmla="*/ 334019 w 624724"/>
                <a:gd name="connsiteY5" fmla="*/ 0 h 866830"/>
                <a:gd name="connsiteX6" fmla="*/ 450301 w 624724"/>
                <a:gd name="connsiteY6" fmla="*/ 126853 h 866830"/>
                <a:gd name="connsiteX7" fmla="*/ 513727 w 624724"/>
                <a:gd name="connsiteY7" fmla="*/ 36999 h 866830"/>
                <a:gd name="connsiteX8" fmla="*/ 624724 w 624724"/>
                <a:gd name="connsiteY8" fmla="*/ 866830 h 866830"/>
                <a:gd name="connsiteX9" fmla="*/ 160744 w 624724"/>
                <a:gd name="connsiteY9" fmla="*/ 812874 h 866830"/>
                <a:gd name="connsiteX0" fmla="*/ 206607 w 621601"/>
                <a:gd name="connsiteY0" fmla="*/ 853696 h 866830"/>
                <a:gd name="connsiteX1" fmla="*/ 12300 w 621601"/>
                <a:gd name="connsiteY1" fmla="*/ 60706 h 866830"/>
                <a:gd name="connsiteX2" fmla="*/ 124759 w 621601"/>
                <a:gd name="connsiteY2" fmla="*/ 184994 h 866830"/>
                <a:gd name="connsiteX3" fmla="*/ 188186 w 621601"/>
                <a:gd name="connsiteY3" fmla="*/ 5286 h 866830"/>
                <a:gd name="connsiteX4" fmla="*/ 288611 w 621601"/>
                <a:gd name="connsiteY4" fmla="*/ 184994 h 866830"/>
                <a:gd name="connsiteX5" fmla="*/ 330896 w 621601"/>
                <a:gd name="connsiteY5" fmla="*/ 0 h 866830"/>
                <a:gd name="connsiteX6" fmla="*/ 447178 w 621601"/>
                <a:gd name="connsiteY6" fmla="*/ 126853 h 866830"/>
                <a:gd name="connsiteX7" fmla="*/ 510604 w 621601"/>
                <a:gd name="connsiteY7" fmla="*/ 36999 h 866830"/>
                <a:gd name="connsiteX8" fmla="*/ 621601 w 621601"/>
                <a:gd name="connsiteY8" fmla="*/ 866830 h 866830"/>
                <a:gd name="connsiteX9" fmla="*/ 206607 w 621601"/>
                <a:gd name="connsiteY9" fmla="*/ 853696 h 866830"/>
                <a:gd name="connsiteX0" fmla="*/ 206607 w 621601"/>
                <a:gd name="connsiteY0" fmla="*/ 853696 h 866830"/>
                <a:gd name="connsiteX1" fmla="*/ 12300 w 621601"/>
                <a:gd name="connsiteY1" fmla="*/ 60706 h 866830"/>
                <a:gd name="connsiteX2" fmla="*/ 124759 w 621601"/>
                <a:gd name="connsiteY2" fmla="*/ 184994 h 866830"/>
                <a:gd name="connsiteX3" fmla="*/ 188186 w 621601"/>
                <a:gd name="connsiteY3" fmla="*/ 5286 h 866830"/>
                <a:gd name="connsiteX4" fmla="*/ 288611 w 621601"/>
                <a:gd name="connsiteY4" fmla="*/ 184994 h 866830"/>
                <a:gd name="connsiteX5" fmla="*/ 330896 w 621601"/>
                <a:gd name="connsiteY5" fmla="*/ 0 h 866830"/>
                <a:gd name="connsiteX6" fmla="*/ 447178 w 621601"/>
                <a:gd name="connsiteY6" fmla="*/ 126853 h 866830"/>
                <a:gd name="connsiteX7" fmla="*/ 510604 w 621601"/>
                <a:gd name="connsiteY7" fmla="*/ 36999 h 866830"/>
                <a:gd name="connsiteX8" fmla="*/ 621601 w 621601"/>
                <a:gd name="connsiteY8" fmla="*/ 866830 h 866830"/>
                <a:gd name="connsiteX9" fmla="*/ 206607 w 621601"/>
                <a:gd name="connsiteY9" fmla="*/ 853696 h 866830"/>
                <a:gd name="connsiteX0" fmla="*/ 206607 w 621601"/>
                <a:gd name="connsiteY0" fmla="*/ 853696 h 866830"/>
                <a:gd name="connsiteX1" fmla="*/ 12300 w 621601"/>
                <a:gd name="connsiteY1" fmla="*/ 60706 h 866830"/>
                <a:gd name="connsiteX2" fmla="*/ 124759 w 621601"/>
                <a:gd name="connsiteY2" fmla="*/ 184994 h 866830"/>
                <a:gd name="connsiteX3" fmla="*/ 188186 w 621601"/>
                <a:gd name="connsiteY3" fmla="*/ 5286 h 866830"/>
                <a:gd name="connsiteX4" fmla="*/ 288611 w 621601"/>
                <a:gd name="connsiteY4" fmla="*/ 184994 h 866830"/>
                <a:gd name="connsiteX5" fmla="*/ 330896 w 621601"/>
                <a:gd name="connsiteY5" fmla="*/ 0 h 866830"/>
                <a:gd name="connsiteX6" fmla="*/ 447178 w 621601"/>
                <a:gd name="connsiteY6" fmla="*/ 126853 h 866830"/>
                <a:gd name="connsiteX7" fmla="*/ 510604 w 621601"/>
                <a:gd name="connsiteY7" fmla="*/ 36999 h 866830"/>
                <a:gd name="connsiteX8" fmla="*/ 621601 w 621601"/>
                <a:gd name="connsiteY8" fmla="*/ 866830 h 866830"/>
                <a:gd name="connsiteX9" fmla="*/ 206607 w 621601"/>
                <a:gd name="connsiteY9" fmla="*/ 853696 h 866830"/>
                <a:gd name="connsiteX0" fmla="*/ 209190 w 621463"/>
                <a:gd name="connsiteY0" fmla="*/ 864582 h 866830"/>
                <a:gd name="connsiteX1" fmla="*/ 12162 w 621463"/>
                <a:gd name="connsiteY1" fmla="*/ 60706 h 866830"/>
                <a:gd name="connsiteX2" fmla="*/ 124621 w 621463"/>
                <a:gd name="connsiteY2" fmla="*/ 184994 h 866830"/>
                <a:gd name="connsiteX3" fmla="*/ 188048 w 621463"/>
                <a:gd name="connsiteY3" fmla="*/ 5286 h 866830"/>
                <a:gd name="connsiteX4" fmla="*/ 288473 w 621463"/>
                <a:gd name="connsiteY4" fmla="*/ 184994 h 866830"/>
                <a:gd name="connsiteX5" fmla="*/ 330758 w 621463"/>
                <a:gd name="connsiteY5" fmla="*/ 0 h 866830"/>
                <a:gd name="connsiteX6" fmla="*/ 447040 w 621463"/>
                <a:gd name="connsiteY6" fmla="*/ 126853 h 866830"/>
                <a:gd name="connsiteX7" fmla="*/ 510466 w 621463"/>
                <a:gd name="connsiteY7" fmla="*/ 36999 h 866830"/>
                <a:gd name="connsiteX8" fmla="*/ 621463 w 621463"/>
                <a:gd name="connsiteY8" fmla="*/ 866830 h 866830"/>
                <a:gd name="connsiteX9" fmla="*/ 209190 w 621463"/>
                <a:gd name="connsiteY9" fmla="*/ 864582 h 866830"/>
                <a:gd name="connsiteX0" fmla="*/ 209190 w 586084"/>
                <a:gd name="connsiteY0" fmla="*/ 864582 h 869551"/>
                <a:gd name="connsiteX1" fmla="*/ 12162 w 586084"/>
                <a:gd name="connsiteY1" fmla="*/ 60706 h 869551"/>
                <a:gd name="connsiteX2" fmla="*/ 124621 w 586084"/>
                <a:gd name="connsiteY2" fmla="*/ 184994 h 869551"/>
                <a:gd name="connsiteX3" fmla="*/ 188048 w 586084"/>
                <a:gd name="connsiteY3" fmla="*/ 5286 h 869551"/>
                <a:gd name="connsiteX4" fmla="*/ 288473 w 586084"/>
                <a:gd name="connsiteY4" fmla="*/ 184994 h 869551"/>
                <a:gd name="connsiteX5" fmla="*/ 330758 w 586084"/>
                <a:gd name="connsiteY5" fmla="*/ 0 h 869551"/>
                <a:gd name="connsiteX6" fmla="*/ 447040 w 586084"/>
                <a:gd name="connsiteY6" fmla="*/ 126853 h 869551"/>
                <a:gd name="connsiteX7" fmla="*/ 510466 w 586084"/>
                <a:gd name="connsiteY7" fmla="*/ 36999 h 869551"/>
                <a:gd name="connsiteX8" fmla="*/ 586084 w 586084"/>
                <a:gd name="connsiteY8" fmla="*/ 869551 h 869551"/>
                <a:gd name="connsiteX9" fmla="*/ 209190 w 586084"/>
                <a:gd name="connsiteY9" fmla="*/ 864582 h 869551"/>
                <a:gd name="connsiteX0" fmla="*/ 209190 w 602413"/>
                <a:gd name="connsiteY0" fmla="*/ 864582 h 864582"/>
                <a:gd name="connsiteX1" fmla="*/ 12162 w 602413"/>
                <a:gd name="connsiteY1" fmla="*/ 60706 h 864582"/>
                <a:gd name="connsiteX2" fmla="*/ 124621 w 602413"/>
                <a:gd name="connsiteY2" fmla="*/ 184994 h 864582"/>
                <a:gd name="connsiteX3" fmla="*/ 188048 w 602413"/>
                <a:gd name="connsiteY3" fmla="*/ 5286 h 864582"/>
                <a:gd name="connsiteX4" fmla="*/ 288473 w 602413"/>
                <a:gd name="connsiteY4" fmla="*/ 184994 h 864582"/>
                <a:gd name="connsiteX5" fmla="*/ 330758 w 602413"/>
                <a:gd name="connsiteY5" fmla="*/ 0 h 864582"/>
                <a:gd name="connsiteX6" fmla="*/ 447040 w 602413"/>
                <a:gd name="connsiteY6" fmla="*/ 126853 h 864582"/>
                <a:gd name="connsiteX7" fmla="*/ 510466 w 602413"/>
                <a:gd name="connsiteY7" fmla="*/ 36999 h 864582"/>
                <a:gd name="connsiteX8" fmla="*/ 602413 w 602413"/>
                <a:gd name="connsiteY8" fmla="*/ 864109 h 864582"/>
                <a:gd name="connsiteX9" fmla="*/ 209190 w 602413"/>
                <a:gd name="connsiteY9" fmla="*/ 864582 h 864582"/>
                <a:gd name="connsiteX0" fmla="*/ 209190 w 618742"/>
                <a:gd name="connsiteY0" fmla="*/ 864582 h 864582"/>
                <a:gd name="connsiteX1" fmla="*/ 12162 w 618742"/>
                <a:gd name="connsiteY1" fmla="*/ 60706 h 864582"/>
                <a:gd name="connsiteX2" fmla="*/ 124621 w 618742"/>
                <a:gd name="connsiteY2" fmla="*/ 184994 h 864582"/>
                <a:gd name="connsiteX3" fmla="*/ 188048 w 618742"/>
                <a:gd name="connsiteY3" fmla="*/ 5286 h 864582"/>
                <a:gd name="connsiteX4" fmla="*/ 288473 w 618742"/>
                <a:gd name="connsiteY4" fmla="*/ 184994 h 864582"/>
                <a:gd name="connsiteX5" fmla="*/ 330758 w 618742"/>
                <a:gd name="connsiteY5" fmla="*/ 0 h 864582"/>
                <a:gd name="connsiteX6" fmla="*/ 447040 w 618742"/>
                <a:gd name="connsiteY6" fmla="*/ 126853 h 864582"/>
                <a:gd name="connsiteX7" fmla="*/ 510466 w 618742"/>
                <a:gd name="connsiteY7" fmla="*/ 36999 h 864582"/>
                <a:gd name="connsiteX8" fmla="*/ 618742 w 618742"/>
                <a:gd name="connsiteY8" fmla="*/ 578595 h 864582"/>
                <a:gd name="connsiteX9" fmla="*/ 602413 w 618742"/>
                <a:gd name="connsiteY9" fmla="*/ 864109 h 864582"/>
                <a:gd name="connsiteX10" fmla="*/ 209190 w 618742"/>
                <a:gd name="connsiteY10" fmla="*/ 864582 h 864582"/>
                <a:gd name="connsiteX0" fmla="*/ 209190 w 618742"/>
                <a:gd name="connsiteY0" fmla="*/ 864582 h 864582"/>
                <a:gd name="connsiteX1" fmla="*/ 12162 w 618742"/>
                <a:gd name="connsiteY1" fmla="*/ 60706 h 864582"/>
                <a:gd name="connsiteX2" fmla="*/ 124621 w 618742"/>
                <a:gd name="connsiteY2" fmla="*/ 184994 h 864582"/>
                <a:gd name="connsiteX3" fmla="*/ 188048 w 618742"/>
                <a:gd name="connsiteY3" fmla="*/ 5286 h 864582"/>
                <a:gd name="connsiteX4" fmla="*/ 288473 w 618742"/>
                <a:gd name="connsiteY4" fmla="*/ 184994 h 864582"/>
                <a:gd name="connsiteX5" fmla="*/ 330758 w 618742"/>
                <a:gd name="connsiteY5" fmla="*/ 0 h 864582"/>
                <a:gd name="connsiteX6" fmla="*/ 447040 w 618742"/>
                <a:gd name="connsiteY6" fmla="*/ 126853 h 864582"/>
                <a:gd name="connsiteX7" fmla="*/ 510466 w 618742"/>
                <a:gd name="connsiteY7" fmla="*/ 36999 h 864582"/>
                <a:gd name="connsiteX8" fmla="*/ 618742 w 618742"/>
                <a:gd name="connsiteY8" fmla="*/ 578595 h 864582"/>
                <a:gd name="connsiteX9" fmla="*/ 602413 w 618742"/>
                <a:gd name="connsiteY9" fmla="*/ 864109 h 864582"/>
                <a:gd name="connsiteX10" fmla="*/ 209190 w 618742"/>
                <a:gd name="connsiteY10" fmla="*/ 864582 h 864582"/>
                <a:gd name="connsiteX0" fmla="*/ 209190 w 618742"/>
                <a:gd name="connsiteY0" fmla="*/ 864582 h 864582"/>
                <a:gd name="connsiteX1" fmla="*/ 12162 w 618742"/>
                <a:gd name="connsiteY1" fmla="*/ 60706 h 864582"/>
                <a:gd name="connsiteX2" fmla="*/ 124621 w 618742"/>
                <a:gd name="connsiteY2" fmla="*/ 184994 h 864582"/>
                <a:gd name="connsiteX3" fmla="*/ 188048 w 618742"/>
                <a:gd name="connsiteY3" fmla="*/ 5286 h 864582"/>
                <a:gd name="connsiteX4" fmla="*/ 288473 w 618742"/>
                <a:gd name="connsiteY4" fmla="*/ 184994 h 864582"/>
                <a:gd name="connsiteX5" fmla="*/ 330758 w 618742"/>
                <a:gd name="connsiteY5" fmla="*/ 0 h 864582"/>
                <a:gd name="connsiteX6" fmla="*/ 447040 w 618742"/>
                <a:gd name="connsiteY6" fmla="*/ 126853 h 864582"/>
                <a:gd name="connsiteX7" fmla="*/ 510466 w 618742"/>
                <a:gd name="connsiteY7" fmla="*/ 36999 h 864582"/>
                <a:gd name="connsiteX8" fmla="*/ 618742 w 618742"/>
                <a:gd name="connsiteY8" fmla="*/ 578595 h 864582"/>
                <a:gd name="connsiteX9" fmla="*/ 602413 w 618742"/>
                <a:gd name="connsiteY9" fmla="*/ 864109 h 864582"/>
                <a:gd name="connsiteX10" fmla="*/ 209190 w 618742"/>
                <a:gd name="connsiteY10" fmla="*/ 864582 h 864582"/>
                <a:gd name="connsiteX0" fmla="*/ 209190 w 619592"/>
                <a:gd name="connsiteY0" fmla="*/ 864582 h 864582"/>
                <a:gd name="connsiteX1" fmla="*/ 12162 w 619592"/>
                <a:gd name="connsiteY1" fmla="*/ 60706 h 864582"/>
                <a:gd name="connsiteX2" fmla="*/ 124621 w 619592"/>
                <a:gd name="connsiteY2" fmla="*/ 184994 h 864582"/>
                <a:gd name="connsiteX3" fmla="*/ 188048 w 619592"/>
                <a:gd name="connsiteY3" fmla="*/ 5286 h 864582"/>
                <a:gd name="connsiteX4" fmla="*/ 288473 w 619592"/>
                <a:gd name="connsiteY4" fmla="*/ 184994 h 864582"/>
                <a:gd name="connsiteX5" fmla="*/ 330758 w 619592"/>
                <a:gd name="connsiteY5" fmla="*/ 0 h 864582"/>
                <a:gd name="connsiteX6" fmla="*/ 447040 w 619592"/>
                <a:gd name="connsiteY6" fmla="*/ 126853 h 864582"/>
                <a:gd name="connsiteX7" fmla="*/ 510466 w 619592"/>
                <a:gd name="connsiteY7" fmla="*/ 36999 h 864582"/>
                <a:gd name="connsiteX8" fmla="*/ 618742 w 619592"/>
                <a:gd name="connsiteY8" fmla="*/ 578595 h 864582"/>
                <a:gd name="connsiteX9" fmla="*/ 602413 w 619592"/>
                <a:gd name="connsiteY9" fmla="*/ 864109 h 864582"/>
                <a:gd name="connsiteX10" fmla="*/ 209190 w 619592"/>
                <a:gd name="connsiteY10" fmla="*/ 864582 h 864582"/>
                <a:gd name="connsiteX0" fmla="*/ 209190 w 620629"/>
                <a:gd name="connsiteY0" fmla="*/ 864582 h 864582"/>
                <a:gd name="connsiteX1" fmla="*/ 12162 w 620629"/>
                <a:gd name="connsiteY1" fmla="*/ 60706 h 864582"/>
                <a:gd name="connsiteX2" fmla="*/ 124621 w 620629"/>
                <a:gd name="connsiteY2" fmla="*/ 184994 h 864582"/>
                <a:gd name="connsiteX3" fmla="*/ 188048 w 620629"/>
                <a:gd name="connsiteY3" fmla="*/ 5286 h 864582"/>
                <a:gd name="connsiteX4" fmla="*/ 288473 w 620629"/>
                <a:gd name="connsiteY4" fmla="*/ 184994 h 864582"/>
                <a:gd name="connsiteX5" fmla="*/ 330758 w 620629"/>
                <a:gd name="connsiteY5" fmla="*/ 0 h 864582"/>
                <a:gd name="connsiteX6" fmla="*/ 447040 w 620629"/>
                <a:gd name="connsiteY6" fmla="*/ 126853 h 864582"/>
                <a:gd name="connsiteX7" fmla="*/ 510466 w 620629"/>
                <a:gd name="connsiteY7" fmla="*/ 36999 h 864582"/>
                <a:gd name="connsiteX8" fmla="*/ 618742 w 620629"/>
                <a:gd name="connsiteY8" fmla="*/ 578595 h 864582"/>
                <a:gd name="connsiteX9" fmla="*/ 602413 w 620629"/>
                <a:gd name="connsiteY9" fmla="*/ 864109 h 864582"/>
                <a:gd name="connsiteX10" fmla="*/ 209190 w 620629"/>
                <a:gd name="connsiteY10" fmla="*/ 864582 h 864582"/>
                <a:gd name="connsiteX0" fmla="*/ 209190 w 618743"/>
                <a:gd name="connsiteY0" fmla="*/ 864582 h 864582"/>
                <a:gd name="connsiteX1" fmla="*/ 12162 w 618743"/>
                <a:gd name="connsiteY1" fmla="*/ 60706 h 864582"/>
                <a:gd name="connsiteX2" fmla="*/ 124621 w 618743"/>
                <a:gd name="connsiteY2" fmla="*/ 184994 h 864582"/>
                <a:gd name="connsiteX3" fmla="*/ 188048 w 618743"/>
                <a:gd name="connsiteY3" fmla="*/ 5286 h 864582"/>
                <a:gd name="connsiteX4" fmla="*/ 288473 w 618743"/>
                <a:gd name="connsiteY4" fmla="*/ 184994 h 864582"/>
                <a:gd name="connsiteX5" fmla="*/ 330758 w 618743"/>
                <a:gd name="connsiteY5" fmla="*/ 0 h 864582"/>
                <a:gd name="connsiteX6" fmla="*/ 447040 w 618743"/>
                <a:gd name="connsiteY6" fmla="*/ 126853 h 864582"/>
                <a:gd name="connsiteX7" fmla="*/ 510466 w 618743"/>
                <a:gd name="connsiteY7" fmla="*/ 36999 h 864582"/>
                <a:gd name="connsiteX8" fmla="*/ 618742 w 618743"/>
                <a:gd name="connsiteY8" fmla="*/ 578595 h 864582"/>
                <a:gd name="connsiteX9" fmla="*/ 602413 w 618743"/>
                <a:gd name="connsiteY9" fmla="*/ 864109 h 864582"/>
                <a:gd name="connsiteX10" fmla="*/ 209190 w 618743"/>
                <a:gd name="connsiteY10" fmla="*/ 864582 h 864582"/>
                <a:gd name="connsiteX0" fmla="*/ 209190 w 618743"/>
                <a:gd name="connsiteY0" fmla="*/ 864582 h 864582"/>
                <a:gd name="connsiteX1" fmla="*/ 12162 w 618743"/>
                <a:gd name="connsiteY1" fmla="*/ 60706 h 864582"/>
                <a:gd name="connsiteX2" fmla="*/ 124621 w 618743"/>
                <a:gd name="connsiteY2" fmla="*/ 184994 h 864582"/>
                <a:gd name="connsiteX3" fmla="*/ 188048 w 618743"/>
                <a:gd name="connsiteY3" fmla="*/ 5286 h 864582"/>
                <a:gd name="connsiteX4" fmla="*/ 288473 w 618743"/>
                <a:gd name="connsiteY4" fmla="*/ 184994 h 864582"/>
                <a:gd name="connsiteX5" fmla="*/ 330758 w 618743"/>
                <a:gd name="connsiteY5" fmla="*/ 0 h 864582"/>
                <a:gd name="connsiteX6" fmla="*/ 447040 w 618743"/>
                <a:gd name="connsiteY6" fmla="*/ 126853 h 864582"/>
                <a:gd name="connsiteX7" fmla="*/ 510466 w 618743"/>
                <a:gd name="connsiteY7" fmla="*/ 36999 h 864582"/>
                <a:gd name="connsiteX8" fmla="*/ 618742 w 618743"/>
                <a:gd name="connsiteY8" fmla="*/ 578595 h 864582"/>
                <a:gd name="connsiteX9" fmla="*/ 602413 w 618743"/>
                <a:gd name="connsiteY9" fmla="*/ 864109 h 864582"/>
                <a:gd name="connsiteX10" fmla="*/ 209190 w 618743"/>
                <a:gd name="connsiteY10" fmla="*/ 864582 h 864582"/>
                <a:gd name="connsiteX0" fmla="*/ 209190 w 618745"/>
                <a:gd name="connsiteY0" fmla="*/ 864582 h 864582"/>
                <a:gd name="connsiteX1" fmla="*/ 12162 w 618745"/>
                <a:gd name="connsiteY1" fmla="*/ 60706 h 864582"/>
                <a:gd name="connsiteX2" fmla="*/ 124621 w 618745"/>
                <a:gd name="connsiteY2" fmla="*/ 184994 h 864582"/>
                <a:gd name="connsiteX3" fmla="*/ 188048 w 618745"/>
                <a:gd name="connsiteY3" fmla="*/ 5286 h 864582"/>
                <a:gd name="connsiteX4" fmla="*/ 288473 w 618745"/>
                <a:gd name="connsiteY4" fmla="*/ 184994 h 864582"/>
                <a:gd name="connsiteX5" fmla="*/ 330758 w 618745"/>
                <a:gd name="connsiteY5" fmla="*/ 0 h 864582"/>
                <a:gd name="connsiteX6" fmla="*/ 447040 w 618745"/>
                <a:gd name="connsiteY6" fmla="*/ 126853 h 864582"/>
                <a:gd name="connsiteX7" fmla="*/ 510466 w 618745"/>
                <a:gd name="connsiteY7" fmla="*/ 36999 h 864582"/>
                <a:gd name="connsiteX8" fmla="*/ 618742 w 618745"/>
                <a:gd name="connsiteY8" fmla="*/ 578595 h 864582"/>
                <a:gd name="connsiteX9" fmla="*/ 602413 w 618745"/>
                <a:gd name="connsiteY9" fmla="*/ 864109 h 864582"/>
                <a:gd name="connsiteX10" fmla="*/ 209190 w 618745"/>
                <a:gd name="connsiteY10" fmla="*/ 864582 h 864582"/>
                <a:gd name="connsiteX0" fmla="*/ 209190 w 618745"/>
                <a:gd name="connsiteY0" fmla="*/ 864582 h 864582"/>
                <a:gd name="connsiteX1" fmla="*/ 12162 w 618745"/>
                <a:gd name="connsiteY1" fmla="*/ 60706 h 864582"/>
                <a:gd name="connsiteX2" fmla="*/ 124621 w 618745"/>
                <a:gd name="connsiteY2" fmla="*/ 184994 h 864582"/>
                <a:gd name="connsiteX3" fmla="*/ 188048 w 618745"/>
                <a:gd name="connsiteY3" fmla="*/ 5286 h 864582"/>
                <a:gd name="connsiteX4" fmla="*/ 288473 w 618745"/>
                <a:gd name="connsiteY4" fmla="*/ 184994 h 864582"/>
                <a:gd name="connsiteX5" fmla="*/ 330758 w 618745"/>
                <a:gd name="connsiteY5" fmla="*/ 0 h 864582"/>
                <a:gd name="connsiteX6" fmla="*/ 430711 w 618745"/>
                <a:gd name="connsiteY6" fmla="*/ 121410 h 864582"/>
                <a:gd name="connsiteX7" fmla="*/ 510466 w 618745"/>
                <a:gd name="connsiteY7" fmla="*/ 36999 h 864582"/>
                <a:gd name="connsiteX8" fmla="*/ 618742 w 618745"/>
                <a:gd name="connsiteY8" fmla="*/ 578595 h 864582"/>
                <a:gd name="connsiteX9" fmla="*/ 602413 w 618745"/>
                <a:gd name="connsiteY9" fmla="*/ 864109 h 864582"/>
                <a:gd name="connsiteX10" fmla="*/ 209190 w 618745"/>
                <a:gd name="connsiteY10" fmla="*/ 864582 h 864582"/>
                <a:gd name="connsiteX0" fmla="*/ 209190 w 618745"/>
                <a:gd name="connsiteY0" fmla="*/ 864582 h 864582"/>
                <a:gd name="connsiteX1" fmla="*/ 12162 w 618745"/>
                <a:gd name="connsiteY1" fmla="*/ 60706 h 864582"/>
                <a:gd name="connsiteX2" fmla="*/ 124621 w 618745"/>
                <a:gd name="connsiteY2" fmla="*/ 184994 h 864582"/>
                <a:gd name="connsiteX3" fmla="*/ 188048 w 618745"/>
                <a:gd name="connsiteY3" fmla="*/ 5286 h 864582"/>
                <a:gd name="connsiteX4" fmla="*/ 288473 w 618745"/>
                <a:gd name="connsiteY4" fmla="*/ 184994 h 864582"/>
                <a:gd name="connsiteX5" fmla="*/ 330758 w 618745"/>
                <a:gd name="connsiteY5" fmla="*/ 0 h 864582"/>
                <a:gd name="connsiteX6" fmla="*/ 430711 w 618745"/>
                <a:gd name="connsiteY6" fmla="*/ 121410 h 864582"/>
                <a:gd name="connsiteX7" fmla="*/ 510466 w 618745"/>
                <a:gd name="connsiteY7" fmla="*/ 36999 h 864582"/>
                <a:gd name="connsiteX8" fmla="*/ 618742 w 618745"/>
                <a:gd name="connsiteY8" fmla="*/ 578595 h 864582"/>
                <a:gd name="connsiteX9" fmla="*/ 602413 w 618745"/>
                <a:gd name="connsiteY9" fmla="*/ 864109 h 864582"/>
                <a:gd name="connsiteX10" fmla="*/ 209190 w 618745"/>
                <a:gd name="connsiteY10" fmla="*/ 864582 h 864582"/>
                <a:gd name="connsiteX0" fmla="*/ 209190 w 618782"/>
                <a:gd name="connsiteY0" fmla="*/ 864582 h 864582"/>
                <a:gd name="connsiteX1" fmla="*/ 12162 w 618782"/>
                <a:gd name="connsiteY1" fmla="*/ 60706 h 864582"/>
                <a:gd name="connsiteX2" fmla="*/ 124621 w 618782"/>
                <a:gd name="connsiteY2" fmla="*/ 184994 h 864582"/>
                <a:gd name="connsiteX3" fmla="*/ 188048 w 618782"/>
                <a:gd name="connsiteY3" fmla="*/ 5286 h 864582"/>
                <a:gd name="connsiteX4" fmla="*/ 288473 w 618782"/>
                <a:gd name="connsiteY4" fmla="*/ 184994 h 864582"/>
                <a:gd name="connsiteX5" fmla="*/ 330758 w 618782"/>
                <a:gd name="connsiteY5" fmla="*/ 0 h 864582"/>
                <a:gd name="connsiteX6" fmla="*/ 430711 w 618782"/>
                <a:gd name="connsiteY6" fmla="*/ 121410 h 864582"/>
                <a:gd name="connsiteX7" fmla="*/ 510466 w 618782"/>
                <a:gd name="connsiteY7" fmla="*/ 36999 h 864582"/>
                <a:gd name="connsiteX8" fmla="*/ 618742 w 618782"/>
                <a:gd name="connsiteY8" fmla="*/ 578595 h 864582"/>
                <a:gd name="connsiteX9" fmla="*/ 602413 w 618782"/>
                <a:gd name="connsiteY9" fmla="*/ 864109 h 864582"/>
                <a:gd name="connsiteX10" fmla="*/ 209190 w 618782"/>
                <a:gd name="connsiteY10" fmla="*/ 864582 h 864582"/>
                <a:gd name="connsiteX0" fmla="*/ 209190 w 618782"/>
                <a:gd name="connsiteY0" fmla="*/ 864664 h 864664"/>
                <a:gd name="connsiteX1" fmla="*/ 12162 w 618782"/>
                <a:gd name="connsiteY1" fmla="*/ 60788 h 864664"/>
                <a:gd name="connsiteX2" fmla="*/ 124621 w 618782"/>
                <a:gd name="connsiteY2" fmla="*/ 185076 h 864664"/>
                <a:gd name="connsiteX3" fmla="*/ 188048 w 618782"/>
                <a:gd name="connsiteY3" fmla="*/ 5368 h 864664"/>
                <a:gd name="connsiteX4" fmla="*/ 288473 w 618782"/>
                <a:gd name="connsiteY4" fmla="*/ 185076 h 864664"/>
                <a:gd name="connsiteX5" fmla="*/ 330758 w 618782"/>
                <a:gd name="connsiteY5" fmla="*/ 82 h 864664"/>
                <a:gd name="connsiteX6" fmla="*/ 430711 w 618782"/>
                <a:gd name="connsiteY6" fmla="*/ 121492 h 864664"/>
                <a:gd name="connsiteX7" fmla="*/ 510466 w 618782"/>
                <a:gd name="connsiteY7" fmla="*/ 37081 h 864664"/>
                <a:gd name="connsiteX8" fmla="*/ 618742 w 618782"/>
                <a:gd name="connsiteY8" fmla="*/ 578677 h 864664"/>
                <a:gd name="connsiteX9" fmla="*/ 602413 w 618782"/>
                <a:gd name="connsiteY9" fmla="*/ 864191 h 864664"/>
                <a:gd name="connsiteX10" fmla="*/ 209190 w 618782"/>
                <a:gd name="connsiteY10" fmla="*/ 864664 h 864664"/>
                <a:gd name="connsiteX0" fmla="*/ 209190 w 618782"/>
                <a:gd name="connsiteY0" fmla="*/ 864664 h 864664"/>
                <a:gd name="connsiteX1" fmla="*/ 12162 w 618782"/>
                <a:gd name="connsiteY1" fmla="*/ 60788 h 864664"/>
                <a:gd name="connsiteX2" fmla="*/ 124621 w 618782"/>
                <a:gd name="connsiteY2" fmla="*/ 185076 h 864664"/>
                <a:gd name="connsiteX3" fmla="*/ 188048 w 618782"/>
                <a:gd name="connsiteY3" fmla="*/ 5368 h 864664"/>
                <a:gd name="connsiteX4" fmla="*/ 288473 w 618782"/>
                <a:gd name="connsiteY4" fmla="*/ 185076 h 864664"/>
                <a:gd name="connsiteX5" fmla="*/ 330758 w 618782"/>
                <a:gd name="connsiteY5" fmla="*/ 82 h 864664"/>
                <a:gd name="connsiteX6" fmla="*/ 430711 w 618782"/>
                <a:gd name="connsiteY6" fmla="*/ 121492 h 864664"/>
                <a:gd name="connsiteX7" fmla="*/ 510466 w 618782"/>
                <a:gd name="connsiteY7" fmla="*/ 37081 h 864664"/>
                <a:gd name="connsiteX8" fmla="*/ 618742 w 618782"/>
                <a:gd name="connsiteY8" fmla="*/ 578677 h 864664"/>
                <a:gd name="connsiteX9" fmla="*/ 602413 w 618782"/>
                <a:gd name="connsiteY9" fmla="*/ 864191 h 864664"/>
                <a:gd name="connsiteX10" fmla="*/ 209190 w 618782"/>
                <a:gd name="connsiteY10" fmla="*/ 864664 h 864664"/>
                <a:gd name="connsiteX0" fmla="*/ 209190 w 618782"/>
                <a:gd name="connsiteY0" fmla="*/ 864666 h 864666"/>
                <a:gd name="connsiteX1" fmla="*/ 12162 w 618782"/>
                <a:gd name="connsiteY1" fmla="*/ 60790 h 864666"/>
                <a:gd name="connsiteX2" fmla="*/ 124621 w 618782"/>
                <a:gd name="connsiteY2" fmla="*/ 185078 h 864666"/>
                <a:gd name="connsiteX3" fmla="*/ 188048 w 618782"/>
                <a:gd name="connsiteY3" fmla="*/ 5370 h 864666"/>
                <a:gd name="connsiteX4" fmla="*/ 288473 w 618782"/>
                <a:gd name="connsiteY4" fmla="*/ 185078 h 864666"/>
                <a:gd name="connsiteX5" fmla="*/ 330758 w 618782"/>
                <a:gd name="connsiteY5" fmla="*/ 84 h 864666"/>
                <a:gd name="connsiteX6" fmla="*/ 430711 w 618782"/>
                <a:gd name="connsiteY6" fmla="*/ 121494 h 864666"/>
                <a:gd name="connsiteX7" fmla="*/ 510466 w 618782"/>
                <a:gd name="connsiteY7" fmla="*/ 37083 h 864666"/>
                <a:gd name="connsiteX8" fmla="*/ 618742 w 618782"/>
                <a:gd name="connsiteY8" fmla="*/ 578679 h 864666"/>
                <a:gd name="connsiteX9" fmla="*/ 602413 w 618782"/>
                <a:gd name="connsiteY9" fmla="*/ 864193 h 864666"/>
                <a:gd name="connsiteX10" fmla="*/ 209190 w 618782"/>
                <a:gd name="connsiteY10" fmla="*/ 864666 h 864666"/>
                <a:gd name="connsiteX0" fmla="*/ 209190 w 618782"/>
                <a:gd name="connsiteY0" fmla="*/ 864666 h 864666"/>
                <a:gd name="connsiteX1" fmla="*/ 12162 w 618782"/>
                <a:gd name="connsiteY1" fmla="*/ 60790 h 864666"/>
                <a:gd name="connsiteX2" fmla="*/ 124621 w 618782"/>
                <a:gd name="connsiteY2" fmla="*/ 185078 h 864666"/>
                <a:gd name="connsiteX3" fmla="*/ 188048 w 618782"/>
                <a:gd name="connsiteY3" fmla="*/ 5370 h 864666"/>
                <a:gd name="connsiteX4" fmla="*/ 288473 w 618782"/>
                <a:gd name="connsiteY4" fmla="*/ 185078 h 864666"/>
                <a:gd name="connsiteX5" fmla="*/ 330758 w 618782"/>
                <a:gd name="connsiteY5" fmla="*/ 84 h 864666"/>
                <a:gd name="connsiteX6" fmla="*/ 430711 w 618782"/>
                <a:gd name="connsiteY6" fmla="*/ 121494 h 864666"/>
                <a:gd name="connsiteX7" fmla="*/ 510466 w 618782"/>
                <a:gd name="connsiteY7" fmla="*/ 37083 h 864666"/>
                <a:gd name="connsiteX8" fmla="*/ 618742 w 618782"/>
                <a:gd name="connsiteY8" fmla="*/ 578679 h 864666"/>
                <a:gd name="connsiteX9" fmla="*/ 602413 w 618782"/>
                <a:gd name="connsiteY9" fmla="*/ 864193 h 864666"/>
                <a:gd name="connsiteX10" fmla="*/ 209190 w 618782"/>
                <a:gd name="connsiteY10" fmla="*/ 864666 h 864666"/>
                <a:gd name="connsiteX0" fmla="*/ 209190 w 618782"/>
                <a:gd name="connsiteY0" fmla="*/ 864666 h 864666"/>
                <a:gd name="connsiteX1" fmla="*/ 12162 w 618782"/>
                <a:gd name="connsiteY1" fmla="*/ 60790 h 864666"/>
                <a:gd name="connsiteX2" fmla="*/ 124621 w 618782"/>
                <a:gd name="connsiteY2" fmla="*/ 185078 h 864666"/>
                <a:gd name="connsiteX3" fmla="*/ 188048 w 618782"/>
                <a:gd name="connsiteY3" fmla="*/ 5370 h 864666"/>
                <a:gd name="connsiteX4" fmla="*/ 285752 w 618782"/>
                <a:gd name="connsiteY4" fmla="*/ 149700 h 864666"/>
                <a:gd name="connsiteX5" fmla="*/ 330758 w 618782"/>
                <a:gd name="connsiteY5" fmla="*/ 84 h 864666"/>
                <a:gd name="connsiteX6" fmla="*/ 430711 w 618782"/>
                <a:gd name="connsiteY6" fmla="*/ 121494 h 864666"/>
                <a:gd name="connsiteX7" fmla="*/ 510466 w 618782"/>
                <a:gd name="connsiteY7" fmla="*/ 37083 h 864666"/>
                <a:gd name="connsiteX8" fmla="*/ 618742 w 618782"/>
                <a:gd name="connsiteY8" fmla="*/ 578679 h 864666"/>
                <a:gd name="connsiteX9" fmla="*/ 602413 w 618782"/>
                <a:gd name="connsiteY9" fmla="*/ 864193 h 864666"/>
                <a:gd name="connsiteX10" fmla="*/ 209190 w 618782"/>
                <a:gd name="connsiteY10" fmla="*/ 864666 h 864666"/>
                <a:gd name="connsiteX0" fmla="*/ 209190 w 618782"/>
                <a:gd name="connsiteY0" fmla="*/ 864666 h 864666"/>
                <a:gd name="connsiteX1" fmla="*/ 12162 w 618782"/>
                <a:gd name="connsiteY1" fmla="*/ 60790 h 864666"/>
                <a:gd name="connsiteX2" fmla="*/ 124621 w 618782"/>
                <a:gd name="connsiteY2" fmla="*/ 185078 h 864666"/>
                <a:gd name="connsiteX3" fmla="*/ 188048 w 618782"/>
                <a:gd name="connsiteY3" fmla="*/ 5370 h 864666"/>
                <a:gd name="connsiteX4" fmla="*/ 285752 w 618782"/>
                <a:gd name="connsiteY4" fmla="*/ 149700 h 864666"/>
                <a:gd name="connsiteX5" fmla="*/ 330758 w 618782"/>
                <a:gd name="connsiteY5" fmla="*/ 84 h 864666"/>
                <a:gd name="connsiteX6" fmla="*/ 430711 w 618782"/>
                <a:gd name="connsiteY6" fmla="*/ 121494 h 864666"/>
                <a:gd name="connsiteX7" fmla="*/ 510466 w 618782"/>
                <a:gd name="connsiteY7" fmla="*/ 37083 h 864666"/>
                <a:gd name="connsiteX8" fmla="*/ 618742 w 618782"/>
                <a:gd name="connsiteY8" fmla="*/ 578679 h 864666"/>
                <a:gd name="connsiteX9" fmla="*/ 602413 w 618782"/>
                <a:gd name="connsiteY9" fmla="*/ 864193 h 864666"/>
                <a:gd name="connsiteX10" fmla="*/ 209190 w 618782"/>
                <a:gd name="connsiteY10" fmla="*/ 864666 h 864666"/>
                <a:gd name="connsiteX0" fmla="*/ 209190 w 618782"/>
                <a:gd name="connsiteY0" fmla="*/ 864666 h 864666"/>
                <a:gd name="connsiteX1" fmla="*/ 12162 w 618782"/>
                <a:gd name="connsiteY1" fmla="*/ 60790 h 864666"/>
                <a:gd name="connsiteX2" fmla="*/ 124621 w 618782"/>
                <a:gd name="connsiteY2" fmla="*/ 185078 h 864666"/>
                <a:gd name="connsiteX3" fmla="*/ 188048 w 618782"/>
                <a:gd name="connsiteY3" fmla="*/ 5370 h 864666"/>
                <a:gd name="connsiteX4" fmla="*/ 274866 w 618782"/>
                <a:gd name="connsiteY4" fmla="*/ 144257 h 864666"/>
                <a:gd name="connsiteX5" fmla="*/ 330758 w 618782"/>
                <a:gd name="connsiteY5" fmla="*/ 84 h 864666"/>
                <a:gd name="connsiteX6" fmla="*/ 430711 w 618782"/>
                <a:gd name="connsiteY6" fmla="*/ 121494 h 864666"/>
                <a:gd name="connsiteX7" fmla="*/ 510466 w 618782"/>
                <a:gd name="connsiteY7" fmla="*/ 37083 h 864666"/>
                <a:gd name="connsiteX8" fmla="*/ 618742 w 618782"/>
                <a:gd name="connsiteY8" fmla="*/ 578679 h 864666"/>
                <a:gd name="connsiteX9" fmla="*/ 602413 w 618782"/>
                <a:gd name="connsiteY9" fmla="*/ 864193 h 864666"/>
                <a:gd name="connsiteX10" fmla="*/ 209190 w 618782"/>
                <a:gd name="connsiteY10" fmla="*/ 864666 h 864666"/>
                <a:gd name="connsiteX0" fmla="*/ 209190 w 618782"/>
                <a:gd name="connsiteY0" fmla="*/ 864666 h 864666"/>
                <a:gd name="connsiteX1" fmla="*/ 12162 w 618782"/>
                <a:gd name="connsiteY1" fmla="*/ 60790 h 864666"/>
                <a:gd name="connsiteX2" fmla="*/ 124621 w 618782"/>
                <a:gd name="connsiteY2" fmla="*/ 185078 h 864666"/>
                <a:gd name="connsiteX3" fmla="*/ 188048 w 618782"/>
                <a:gd name="connsiteY3" fmla="*/ 5370 h 864666"/>
                <a:gd name="connsiteX4" fmla="*/ 274866 w 618782"/>
                <a:gd name="connsiteY4" fmla="*/ 144257 h 864666"/>
                <a:gd name="connsiteX5" fmla="*/ 330758 w 618782"/>
                <a:gd name="connsiteY5" fmla="*/ 84 h 864666"/>
                <a:gd name="connsiteX6" fmla="*/ 430711 w 618782"/>
                <a:gd name="connsiteY6" fmla="*/ 121494 h 864666"/>
                <a:gd name="connsiteX7" fmla="*/ 510466 w 618782"/>
                <a:gd name="connsiteY7" fmla="*/ 37083 h 864666"/>
                <a:gd name="connsiteX8" fmla="*/ 618742 w 618782"/>
                <a:gd name="connsiteY8" fmla="*/ 578679 h 864666"/>
                <a:gd name="connsiteX9" fmla="*/ 602413 w 618782"/>
                <a:gd name="connsiteY9" fmla="*/ 864193 h 864666"/>
                <a:gd name="connsiteX10" fmla="*/ 209190 w 618782"/>
                <a:gd name="connsiteY10" fmla="*/ 864666 h 864666"/>
                <a:gd name="connsiteX0" fmla="*/ 209190 w 618782"/>
                <a:gd name="connsiteY0" fmla="*/ 864666 h 864666"/>
                <a:gd name="connsiteX1" fmla="*/ 12162 w 618782"/>
                <a:gd name="connsiteY1" fmla="*/ 60790 h 864666"/>
                <a:gd name="connsiteX2" fmla="*/ 124621 w 618782"/>
                <a:gd name="connsiteY2" fmla="*/ 185078 h 864666"/>
                <a:gd name="connsiteX3" fmla="*/ 188048 w 618782"/>
                <a:gd name="connsiteY3" fmla="*/ 5370 h 864666"/>
                <a:gd name="connsiteX4" fmla="*/ 274866 w 618782"/>
                <a:gd name="connsiteY4" fmla="*/ 144257 h 864666"/>
                <a:gd name="connsiteX5" fmla="*/ 330758 w 618782"/>
                <a:gd name="connsiteY5" fmla="*/ 84 h 864666"/>
                <a:gd name="connsiteX6" fmla="*/ 430711 w 618782"/>
                <a:gd name="connsiteY6" fmla="*/ 121494 h 864666"/>
                <a:gd name="connsiteX7" fmla="*/ 510466 w 618782"/>
                <a:gd name="connsiteY7" fmla="*/ 37083 h 864666"/>
                <a:gd name="connsiteX8" fmla="*/ 618742 w 618782"/>
                <a:gd name="connsiteY8" fmla="*/ 578679 h 864666"/>
                <a:gd name="connsiteX9" fmla="*/ 602413 w 618782"/>
                <a:gd name="connsiteY9" fmla="*/ 864193 h 864666"/>
                <a:gd name="connsiteX10" fmla="*/ 209190 w 618782"/>
                <a:gd name="connsiteY10" fmla="*/ 864666 h 864666"/>
                <a:gd name="connsiteX0" fmla="*/ 209190 w 618782"/>
                <a:gd name="connsiteY0" fmla="*/ 864666 h 864666"/>
                <a:gd name="connsiteX1" fmla="*/ 12162 w 618782"/>
                <a:gd name="connsiteY1" fmla="*/ 60790 h 864666"/>
                <a:gd name="connsiteX2" fmla="*/ 124621 w 618782"/>
                <a:gd name="connsiteY2" fmla="*/ 185078 h 864666"/>
                <a:gd name="connsiteX3" fmla="*/ 188048 w 618782"/>
                <a:gd name="connsiteY3" fmla="*/ 5370 h 864666"/>
                <a:gd name="connsiteX4" fmla="*/ 274866 w 618782"/>
                <a:gd name="connsiteY4" fmla="*/ 144257 h 864666"/>
                <a:gd name="connsiteX5" fmla="*/ 330758 w 618782"/>
                <a:gd name="connsiteY5" fmla="*/ 84 h 864666"/>
                <a:gd name="connsiteX6" fmla="*/ 430711 w 618782"/>
                <a:gd name="connsiteY6" fmla="*/ 121494 h 864666"/>
                <a:gd name="connsiteX7" fmla="*/ 510466 w 618782"/>
                <a:gd name="connsiteY7" fmla="*/ 37083 h 864666"/>
                <a:gd name="connsiteX8" fmla="*/ 618742 w 618782"/>
                <a:gd name="connsiteY8" fmla="*/ 578679 h 864666"/>
                <a:gd name="connsiteX9" fmla="*/ 602413 w 618782"/>
                <a:gd name="connsiteY9" fmla="*/ 864193 h 864666"/>
                <a:gd name="connsiteX10" fmla="*/ 209190 w 618782"/>
                <a:gd name="connsiteY10" fmla="*/ 864666 h 864666"/>
                <a:gd name="connsiteX0" fmla="*/ 209190 w 618782"/>
                <a:gd name="connsiteY0" fmla="*/ 864666 h 864666"/>
                <a:gd name="connsiteX1" fmla="*/ 12162 w 618782"/>
                <a:gd name="connsiteY1" fmla="*/ 60790 h 864666"/>
                <a:gd name="connsiteX2" fmla="*/ 124621 w 618782"/>
                <a:gd name="connsiteY2" fmla="*/ 185078 h 864666"/>
                <a:gd name="connsiteX3" fmla="*/ 188048 w 618782"/>
                <a:gd name="connsiteY3" fmla="*/ 5370 h 864666"/>
                <a:gd name="connsiteX4" fmla="*/ 274866 w 618782"/>
                <a:gd name="connsiteY4" fmla="*/ 144257 h 864666"/>
                <a:gd name="connsiteX5" fmla="*/ 330758 w 618782"/>
                <a:gd name="connsiteY5" fmla="*/ 84 h 864666"/>
                <a:gd name="connsiteX6" fmla="*/ 430711 w 618782"/>
                <a:gd name="connsiteY6" fmla="*/ 121494 h 864666"/>
                <a:gd name="connsiteX7" fmla="*/ 510466 w 618782"/>
                <a:gd name="connsiteY7" fmla="*/ 37083 h 864666"/>
                <a:gd name="connsiteX8" fmla="*/ 618742 w 618782"/>
                <a:gd name="connsiteY8" fmla="*/ 578679 h 864666"/>
                <a:gd name="connsiteX9" fmla="*/ 602413 w 618782"/>
                <a:gd name="connsiteY9" fmla="*/ 864193 h 864666"/>
                <a:gd name="connsiteX10" fmla="*/ 209190 w 618782"/>
                <a:gd name="connsiteY10" fmla="*/ 864666 h 864666"/>
                <a:gd name="connsiteX0" fmla="*/ 209190 w 618782"/>
                <a:gd name="connsiteY0" fmla="*/ 864666 h 864666"/>
                <a:gd name="connsiteX1" fmla="*/ 12162 w 618782"/>
                <a:gd name="connsiteY1" fmla="*/ 60790 h 864666"/>
                <a:gd name="connsiteX2" fmla="*/ 124621 w 618782"/>
                <a:gd name="connsiteY2" fmla="*/ 185078 h 864666"/>
                <a:gd name="connsiteX3" fmla="*/ 188048 w 618782"/>
                <a:gd name="connsiteY3" fmla="*/ 5370 h 864666"/>
                <a:gd name="connsiteX4" fmla="*/ 274866 w 618782"/>
                <a:gd name="connsiteY4" fmla="*/ 144257 h 864666"/>
                <a:gd name="connsiteX5" fmla="*/ 330758 w 618782"/>
                <a:gd name="connsiteY5" fmla="*/ 84 h 864666"/>
                <a:gd name="connsiteX6" fmla="*/ 430711 w 618782"/>
                <a:gd name="connsiteY6" fmla="*/ 121494 h 864666"/>
                <a:gd name="connsiteX7" fmla="*/ 510466 w 618782"/>
                <a:gd name="connsiteY7" fmla="*/ 37083 h 864666"/>
                <a:gd name="connsiteX8" fmla="*/ 618742 w 618782"/>
                <a:gd name="connsiteY8" fmla="*/ 578679 h 864666"/>
                <a:gd name="connsiteX9" fmla="*/ 602413 w 618782"/>
                <a:gd name="connsiteY9" fmla="*/ 864193 h 864666"/>
                <a:gd name="connsiteX10" fmla="*/ 209190 w 618782"/>
                <a:gd name="connsiteY10" fmla="*/ 864666 h 864666"/>
                <a:gd name="connsiteX0" fmla="*/ 209190 w 618782"/>
                <a:gd name="connsiteY0" fmla="*/ 864666 h 864666"/>
                <a:gd name="connsiteX1" fmla="*/ 12162 w 618782"/>
                <a:gd name="connsiteY1" fmla="*/ 60790 h 864666"/>
                <a:gd name="connsiteX2" fmla="*/ 124621 w 618782"/>
                <a:gd name="connsiteY2" fmla="*/ 185078 h 864666"/>
                <a:gd name="connsiteX3" fmla="*/ 188048 w 618782"/>
                <a:gd name="connsiteY3" fmla="*/ 5370 h 864666"/>
                <a:gd name="connsiteX4" fmla="*/ 274866 w 618782"/>
                <a:gd name="connsiteY4" fmla="*/ 144257 h 864666"/>
                <a:gd name="connsiteX5" fmla="*/ 330758 w 618782"/>
                <a:gd name="connsiteY5" fmla="*/ 84 h 864666"/>
                <a:gd name="connsiteX6" fmla="*/ 430711 w 618782"/>
                <a:gd name="connsiteY6" fmla="*/ 121494 h 864666"/>
                <a:gd name="connsiteX7" fmla="*/ 510466 w 618782"/>
                <a:gd name="connsiteY7" fmla="*/ 37083 h 864666"/>
                <a:gd name="connsiteX8" fmla="*/ 618742 w 618782"/>
                <a:gd name="connsiteY8" fmla="*/ 578679 h 864666"/>
                <a:gd name="connsiteX9" fmla="*/ 602413 w 618782"/>
                <a:gd name="connsiteY9" fmla="*/ 864193 h 864666"/>
                <a:gd name="connsiteX10" fmla="*/ 209190 w 618782"/>
                <a:gd name="connsiteY10" fmla="*/ 864666 h 864666"/>
                <a:gd name="connsiteX0" fmla="*/ 209190 w 618782"/>
                <a:gd name="connsiteY0" fmla="*/ 864666 h 864666"/>
                <a:gd name="connsiteX1" fmla="*/ 12162 w 618782"/>
                <a:gd name="connsiteY1" fmla="*/ 60790 h 864666"/>
                <a:gd name="connsiteX2" fmla="*/ 124621 w 618782"/>
                <a:gd name="connsiteY2" fmla="*/ 185078 h 864666"/>
                <a:gd name="connsiteX3" fmla="*/ 188048 w 618782"/>
                <a:gd name="connsiteY3" fmla="*/ 5370 h 864666"/>
                <a:gd name="connsiteX4" fmla="*/ 274866 w 618782"/>
                <a:gd name="connsiteY4" fmla="*/ 144257 h 864666"/>
                <a:gd name="connsiteX5" fmla="*/ 330758 w 618782"/>
                <a:gd name="connsiteY5" fmla="*/ 84 h 864666"/>
                <a:gd name="connsiteX6" fmla="*/ 430711 w 618782"/>
                <a:gd name="connsiteY6" fmla="*/ 121494 h 864666"/>
                <a:gd name="connsiteX7" fmla="*/ 510466 w 618782"/>
                <a:gd name="connsiteY7" fmla="*/ 37083 h 864666"/>
                <a:gd name="connsiteX8" fmla="*/ 618742 w 618782"/>
                <a:gd name="connsiteY8" fmla="*/ 578679 h 864666"/>
                <a:gd name="connsiteX9" fmla="*/ 602413 w 618782"/>
                <a:gd name="connsiteY9" fmla="*/ 864193 h 864666"/>
                <a:gd name="connsiteX10" fmla="*/ 209190 w 618782"/>
                <a:gd name="connsiteY10" fmla="*/ 864666 h 864666"/>
                <a:gd name="connsiteX0" fmla="*/ 212601 w 622193"/>
                <a:gd name="connsiteY0" fmla="*/ 864666 h 864666"/>
                <a:gd name="connsiteX1" fmla="*/ 15573 w 622193"/>
                <a:gd name="connsiteY1" fmla="*/ 60790 h 864666"/>
                <a:gd name="connsiteX2" fmla="*/ 128032 w 622193"/>
                <a:gd name="connsiteY2" fmla="*/ 185078 h 864666"/>
                <a:gd name="connsiteX3" fmla="*/ 191459 w 622193"/>
                <a:gd name="connsiteY3" fmla="*/ 5370 h 864666"/>
                <a:gd name="connsiteX4" fmla="*/ 278277 w 622193"/>
                <a:gd name="connsiteY4" fmla="*/ 144257 h 864666"/>
                <a:gd name="connsiteX5" fmla="*/ 334169 w 622193"/>
                <a:gd name="connsiteY5" fmla="*/ 84 h 864666"/>
                <a:gd name="connsiteX6" fmla="*/ 434122 w 622193"/>
                <a:gd name="connsiteY6" fmla="*/ 121494 h 864666"/>
                <a:gd name="connsiteX7" fmla="*/ 513877 w 622193"/>
                <a:gd name="connsiteY7" fmla="*/ 37083 h 864666"/>
                <a:gd name="connsiteX8" fmla="*/ 622153 w 622193"/>
                <a:gd name="connsiteY8" fmla="*/ 578679 h 864666"/>
                <a:gd name="connsiteX9" fmla="*/ 605824 w 622193"/>
                <a:gd name="connsiteY9" fmla="*/ 864193 h 864666"/>
                <a:gd name="connsiteX10" fmla="*/ 212601 w 622193"/>
                <a:gd name="connsiteY10" fmla="*/ 864666 h 864666"/>
                <a:gd name="connsiteX0" fmla="*/ 198912 w 608504"/>
                <a:gd name="connsiteY0" fmla="*/ 864666 h 864666"/>
                <a:gd name="connsiteX1" fmla="*/ 28798 w 608504"/>
                <a:gd name="connsiteY1" fmla="*/ 510643 h 864666"/>
                <a:gd name="connsiteX2" fmla="*/ 1884 w 608504"/>
                <a:gd name="connsiteY2" fmla="*/ 60790 h 864666"/>
                <a:gd name="connsiteX3" fmla="*/ 114343 w 608504"/>
                <a:gd name="connsiteY3" fmla="*/ 185078 h 864666"/>
                <a:gd name="connsiteX4" fmla="*/ 177770 w 608504"/>
                <a:gd name="connsiteY4" fmla="*/ 5370 h 864666"/>
                <a:gd name="connsiteX5" fmla="*/ 264588 w 608504"/>
                <a:gd name="connsiteY5" fmla="*/ 144257 h 864666"/>
                <a:gd name="connsiteX6" fmla="*/ 320480 w 608504"/>
                <a:gd name="connsiteY6" fmla="*/ 84 h 864666"/>
                <a:gd name="connsiteX7" fmla="*/ 420433 w 608504"/>
                <a:gd name="connsiteY7" fmla="*/ 121494 h 864666"/>
                <a:gd name="connsiteX8" fmla="*/ 500188 w 608504"/>
                <a:gd name="connsiteY8" fmla="*/ 37083 h 864666"/>
                <a:gd name="connsiteX9" fmla="*/ 608464 w 608504"/>
                <a:gd name="connsiteY9" fmla="*/ 578679 h 864666"/>
                <a:gd name="connsiteX10" fmla="*/ 592135 w 608504"/>
                <a:gd name="connsiteY10" fmla="*/ 864193 h 864666"/>
                <a:gd name="connsiteX11" fmla="*/ 198912 w 608504"/>
                <a:gd name="connsiteY11" fmla="*/ 864666 h 864666"/>
                <a:gd name="connsiteX0" fmla="*/ 201622 w 611214"/>
                <a:gd name="connsiteY0" fmla="*/ 864666 h 864666"/>
                <a:gd name="connsiteX1" fmla="*/ 31508 w 611214"/>
                <a:gd name="connsiteY1" fmla="*/ 510643 h 864666"/>
                <a:gd name="connsiteX2" fmla="*/ 4594 w 611214"/>
                <a:gd name="connsiteY2" fmla="*/ 60790 h 864666"/>
                <a:gd name="connsiteX3" fmla="*/ 117053 w 611214"/>
                <a:gd name="connsiteY3" fmla="*/ 185078 h 864666"/>
                <a:gd name="connsiteX4" fmla="*/ 180480 w 611214"/>
                <a:gd name="connsiteY4" fmla="*/ 5370 h 864666"/>
                <a:gd name="connsiteX5" fmla="*/ 267298 w 611214"/>
                <a:gd name="connsiteY5" fmla="*/ 144257 h 864666"/>
                <a:gd name="connsiteX6" fmla="*/ 323190 w 611214"/>
                <a:gd name="connsiteY6" fmla="*/ 84 h 864666"/>
                <a:gd name="connsiteX7" fmla="*/ 423143 w 611214"/>
                <a:gd name="connsiteY7" fmla="*/ 121494 h 864666"/>
                <a:gd name="connsiteX8" fmla="*/ 502898 w 611214"/>
                <a:gd name="connsiteY8" fmla="*/ 37083 h 864666"/>
                <a:gd name="connsiteX9" fmla="*/ 611174 w 611214"/>
                <a:gd name="connsiteY9" fmla="*/ 578679 h 864666"/>
                <a:gd name="connsiteX10" fmla="*/ 594845 w 611214"/>
                <a:gd name="connsiteY10" fmla="*/ 864193 h 864666"/>
                <a:gd name="connsiteX11" fmla="*/ 201622 w 611214"/>
                <a:gd name="connsiteY11" fmla="*/ 864666 h 864666"/>
                <a:gd name="connsiteX0" fmla="*/ 231567 w 641159"/>
                <a:gd name="connsiteY0" fmla="*/ 864666 h 864666"/>
                <a:gd name="connsiteX1" fmla="*/ 61453 w 641159"/>
                <a:gd name="connsiteY1" fmla="*/ 510643 h 864666"/>
                <a:gd name="connsiteX2" fmla="*/ 34539 w 641159"/>
                <a:gd name="connsiteY2" fmla="*/ 60790 h 864666"/>
                <a:gd name="connsiteX3" fmla="*/ 146998 w 641159"/>
                <a:gd name="connsiteY3" fmla="*/ 185078 h 864666"/>
                <a:gd name="connsiteX4" fmla="*/ 210425 w 641159"/>
                <a:gd name="connsiteY4" fmla="*/ 5370 h 864666"/>
                <a:gd name="connsiteX5" fmla="*/ 297243 w 641159"/>
                <a:gd name="connsiteY5" fmla="*/ 144257 h 864666"/>
                <a:gd name="connsiteX6" fmla="*/ 353135 w 641159"/>
                <a:gd name="connsiteY6" fmla="*/ 84 h 864666"/>
                <a:gd name="connsiteX7" fmla="*/ 453088 w 641159"/>
                <a:gd name="connsiteY7" fmla="*/ 121494 h 864666"/>
                <a:gd name="connsiteX8" fmla="*/ 532843 w 641159"/>
                <a:gd name="connsiteY8" fmla="*/ 37083 h 864666"/>
                <a:gd name="connsiteX9" fmla="*/ 641119 w 641159"/>
                <a:gd name="connsiteY9" fmla="*/ 578679 h 864666"/>
                <a:gd name="connsiteX10" fmla="*/ 624790 w 641159"/>
                <a:gd name="connsiteY10" fmla="*/ 864193 h 864666"/>
                <a:gd name="connsiteX11" fmla="*/ 231567 w 641159"/>
                <a:gd name="connsiteY11" fmla="*/ 864666 h 864666"/>
                <a:gd name="connsiteX0" fmla="*/ 231567 w 641159"/>
                <a:gd name="connsiteY0" fmla="*/ 864666 h 864666"/>
                <a:gd name="connsiteX1" fmla="*/ 61453 w 641159"/>
                <a:gd name="connsiteY1" fmla="*/ 510643 h 864666"/>
                <a:gd name="connsiteX2" fmla="*/ 34539 w 641159"/>
                <a:gd name="connsiteY2" fmla="*/ 60790 h 864666"/>
                <a:gd name="connsiteX3" fmla="*/ 144276 w 641159"/>
                <a:gd name="connsiteY3" fmla="*/ 138814 h 864666"/>
                <a:gd name="connsiteX4" fmla="*/ 210425 w 641159"/>
                <a:gd name="connsiteY4" fmla="*/ 5370 h 864666"/>
                <a:gd name="connsiteX5" fmla="*/ 297243 w 641159"/>
                <a:gd name="connsiteY5" fmla="*/ 144257 h 864666"/>
                <a:gd name="connsiteX6" fmla="*/ 353135 w 641159"/>
                <a:gd name="connsiteY6" fmla="*/ 84 h 864666"/>
                <a:gd name="connsiteX7" fmla="*/ 453088 w 641159"/>
                <a:gd name="connsiteY7" fmla="*/ 121494 h 864666"/>
                <a:gd name="connsiteX8" fmla="*/ 532843 w 641159"/>
                <a:gd name="connsiteY8" fmla="*/ 37083 h 864666"/>
                <a:gd name="connsiteX9" fmla="*/ 641119 w 641159"/>
                <a:gd name="connsiteY9" fmla="*/ 578679 h 864666"/>
                <a:gd name="connsiteX10" fmla="*/ 624790 w 641159"/>
                <a:gd name="connsiteY10" fmla="*/ 864193 h 864666"/>
                <a:gd name="connsiteX11" fmla="*/ 231567 w 641159"/>
                <a:gd name="connsiteY11" fmla="*/ 864666 h 864666"/>
                <a:gd name="connsiteX0" fmla="*/ 231567 w 641159"/>
                <a:gd name="connsiteY0" fmla="*/ 864666 h 864666"/>
                <a:gd name="connsiteX1" fmla="*/ 61453 w 641159"/>
                <a:gd name="connsiteY1" fmla="*/ 510643 h 864666"/>
                <a:gd name="connsiteX2" fmla="*/ 34539 w 641159"/>
                <a:gd name="connsiteY2" fmla="*/ 60790 h 864666"/>
                <a:gd name="connsiteX3" fmla="*/ 155162 w 641159"/>
                <a:gd name="connsiteY3" fmla="*/ 130650 h 864666"/>
                <a:gd name="connsiteX4" fmla="*/ 210425 w 641159"/>
                <a:gd name="connsiteY4" fmla="*/ 5370 h 864666"/>
                <a:gd name="connsiteX5" fmla="*/ 297243 w 641159"/>
                <a:gd name="connsiteY5" fmla="*/ 144257 h 864666"/>
                <a:gd name="connsiteX6" fmla="*/ 353135 w 641159"/>
                <a:gd name="connsiteY6" fmla="*/ 84 h 864666"/>
                <a:gd name="connsiteX7" fmla="*/ 453088 w 641159"/>
                <a:gd name="connsiteY7" fmla="*/ 121494 h 864666"/>
                <a:gd name="connsiteX8" fmla="*/ 532843 w 641159"/>
                <a:gd name="connsiteY8" fmla="*/ 37083 h 864666"/>
                <a:gd name="connsiteX9" fmla="*/ 641119 w 641159"/>
                <a:gd name="connsiteY9" fmla="*/ 578679 h 864666"/>
                <a:gd name="connsiteX10" fmla="*/ 624790 w 641159"/>
                <a:gd name="connsiteY10" fmla="*/ 864193 h 864666"/>
                <a:gd name="connsiteX11" fmla="*/ 231567 w 641159"/>
                <a:gd name="connsiteY11" fmla="*/ 864666 h 864666"/>
                <a:gd name="connsiteX0" fmla="*/ 231567 w 641159"/>
                <a:gd name="connsiteY0" fmla="*/ 864666 h 864666"/>
                <a:gd name="connsiteX1" fmla="*/ 61453 w 641159"/>
                <a:gd name="connsiteY1" fmla="*/ 510643 h 864666"/>
                <a:gd name="connsiteX2" fmla="*/ 34539 w 641159"/>
                <a:gd name="connsiteY2" fmla="*/ 60790 h 864666"/>
                <a:gd name="connsiteX3" fmla="*/ 155162 w 641159"/>
                <a:gd name="connsiteY3" fmla="*/ 130650 h 864666"/>
                <a:gd name="connsiteX4" fmla="*/ 210425 w 641159"/>
                <a:gd name="connsiteY4" fmla="*/ 5370 h 864666"/>
                <a:gd name="connsiteX5" fmla="*/ 297243 w 641159"/>
                <a:gd name="connsiteY5" fmla="*/ 144257 h 864666"/>
                <a:gd name="connsiteX6" fmla="*/ 353135 w 641159"/>
                <a:gd name="connsiteY6" fmla="*/ 84 h 864666"/>
                <a:gd name="connsiteX7" fmla="*/ 453088 w 641159"/>
                <a:gd name="connsiteY7" fmla="*/ 121494 h 864666"/>
                <a:gd name="connsiteX8" fmla="*/ 532843 w 641159"/>
                <a:gd name="connsiteY8" fmla="*/ 37083 h 864666"/>
                <a:gd name="connsiteX9" fmla="*/ 641119 w 641159"/>
                <a:gd name="connsiteY9" fmla="*/ 578679 h 864666"/>
                <a:gd name="connsiteX10" fmla="*/ 624790 w 641159"/>
                <a:gd name="connsiteY10" fmla="*/ 864193 h 864666"/>
                <a:gd name="connsiteX11" fmla="*/ 231567 w 641159"/>
                <a:gd name="connsiteY11" fmla="*/ 864666 h 864666"/>
                <a:gd name="connsiteX0" fmla="*/ 231567 w 641159"/>
                <a:gd name="connsiteY0" fmla="*/ 864666 h 864666"/>
                <a:gd name="connsiteX1" fmla="*/ 61453 w 641159"/>
                <a:gd name="connsiteY1" fmla="*/ 510643 h 864666"/>
                <a:gd name="connsiteX2" fmla="*/ 34539 w 641159"/>
                <a:gd name="connsiteY2" fmla="*/ 60790 h 864666"/>
                <a:gd name="connsiteX3" fmla="*/ 155162 w 641159"/>
                <a:gd name="connsiteY3" fmla="*/ 130650 h 864666"/>
                <a:gd name="connsiteX4" fmla="*/ 210425 w 641159"/>
                <a:gd name="connsiteY4" fmla="*/ 5370 h 864666"/>
                <a:gd name="connsiteX5" fmla="*/ 297243 w 641159"/>
                <a:gd name="connsiteY5" fmla="*/ 117043 h 864666"/>
                <a:gd name="connsiteX6" fmla="*/ 353135 w 641159"/>
                <a:gd name="connsiteY6" fmla="*/ 84 h 864666"/>
                <a:gd name="connsiteX7" fmla="*/ 453088 w 641159"/>
                <a:gd name="connsiteY7" fmla="*/ 121494 h 864666"/>
                <a:gd name="connsiteX8" fmla="*/ 532843 w 641159"/>
                <a:gd name="connsiteY8" fmla="*/ 37083 h 864666"/>
                <a:gd name="connsiteX9" fmla="*/ 641119 w 641159"/>
                <a:gd name="connsiteY9" fmla="*/ 578679 h 864666"/>
                <a:gd name="connsiteX10" fmla="*/ 624790 w 641159"/>
                <a:gd name="connsiteY10" fmla="*/ 864193 h 864666"/>
                <a:gd name="connsiteX11" fmla="*/ 231567 w 641159"/>
                <a:gd name="connsiteY11" fmla="*/ 864666 h 864666"/>
                <a:gd name="connsiteX0" fmla="*/ 231567 w 641159"/>
                <a:gd name="connsiteY0" fmla="*/ 864666 h 864666"/>
                <a:gd name="connsiteX1" fmla="*/ 61453 w 641159"/>
                <a:gd name="connsiteY1" fmla="*/ 510643 h 864666"/>
                <a:gd name="connsiteX2" fmla="*/ 34539 w 641159"/>
                <a:gd name="connsiteY2" fmla="*/ 60790 h 864666"/>
                <a:gd name="connsiteX3" fmla="*/ 155162 w 641159"/>
                <a:gd name="connsiteY3" fmla="*/ 130650 h 864666"/>
                <a:gd name="connsiteX4" fmla="*/ 210425 w 641159"/>
                <a:gd name="connsiteY4" fmla="*/ 5370 h 864666"/>
                <a:gd name="connsiteX5" fmla="*/ 276446 w 641159"/>
                <a:gd name="connsiteY5" fmla="*/ 64329 h 864666"/>
                <a:gd name="connsiteX6" fmla="*/ 297243 w 641159"/>
                <a:gd name="connsiteY6" fmla="*/ 117043 h 864666"/>
                <a:gd name="connsiteX7" fmla="*/ 353135 w 641159"/>
                <a:gd name="connsiteY7" fmla="*/ 84 h 864666"/>
                <a:gd name="connsiteX8" fmla="*/ 453088 w 641159"/>
                <a:gd name="connsiteY8" fmla="*/ 121494 h 864666"/>
                <a:gd name="connsiteX9" fmla="*/ 532843 w 641159"/>
                <a:gd name="connsiteY9" fmla="*/ 37083 h 864666"/>
                <a:gd name="connsiteX10" fmla="*/ 641119 w 641159"/>
                <a:gd name="connsiteY10" fmla="*/ 578679 h 864666"/>
                <a:gd name="connsiteX11" fmla="*/ 624790 w 641159"/>
                <a:gd name="connsiteY11" fmla="*/ 864193 h 864666"/>
                <a:gd name="connsiteX12" fmla="*/ 231567 w 641159"/>
                <a:gd name="connsiteY12" fmla="*/ 864666 h 864666"/>
                <a:gd name="connsiteX0" fmla="*/ 231567 w 641159"/>
                <a:gd name="connsiteY0" fmla="*/ 864666 h 864666"/>
                <a:gd name="connsiteX1" fmla="*/ 61453 w 641159"/>
                <a:gd name="connsiteY1" fmla="*/ 510643 h 864666"/>
                <a:gd name="connsiteX2" fmla="*/ 34539 w 641159"/>
                <a:gd name="connsiteY2" fmla="*/ 60790 h 864666"/>
                <a:gd name="connsiteX3" fmla="*/ 155162 w 641159"/>
                <a:gd name="connsiteY3" fmla="*/ 130650 h 864666"/>
                <a:gd name="connsiteX4" fmla="*/ 210425 w 641159"/>
                <a:gd name="connsiteY4" fmla="*/ 5370 h 864666"/>
                <a:gd name="connsiteX5" fmla="*/ 276446 w 641159"/>
                <a:gd name="connsiteY5" fmla="*/ 64329 h 864666"/>
                <a:gd name="connsiteX6" fmla="*/ 297243 w 641159"/>
                <a:gd name="connsiteY6" fmla="*/ 117043 h 864666"/>
                <a:gd name="connsiteX7" fmla="*/ 353135 w 641159"/>
                <a:gd name="connsiteY7" fmla="*/ 84 h 864666"/>
                <a:gd name="connsiteX8" fmla="*/ 453088 w 641159"/>
                <a:gd name="connsiteY8" fmla="*/ 121494 h 864666"/>
                <a:gd name="connsiteX9" fmla="*/ 532843 w 641159"/>
                <a:gd name="connsiteY9" fmla="*/ 37083 h 864666"/>
                <a:gd name="connsiteX10" fmla="*/ 641119 w 641159"/>
                <a:gd name="connsiteY10" fmla="*/ 578679 h 864666"/>
                <a:gd name="connsiteX11" fmla="*/ 624790 w 641159"/>
                <a:gd name="connsiteY11" fmla="*/ 864193 h 864666"/>
                <a:gd name="connsiteX12" fmla="*/ 231567 w 641159"/>
                <a:gd name="connsiteY12" fmla="*/ 864666 h 864666"/>
                <a:gd name="connsiteX0" fmla="*/ 231567 w 641159"/>
                <a:gd name="connsiteY0" fmla="*/ 864666 h 864666"/>
                <a:gd name="connsiteX1" fmla="*/ 61453 w 641159"/>
                <a:gd name="connsiteY1" fmla="*/ 510643 h 864666"/>
                <a:gd name="connsiteX2" fmla="*/ 34539 w 641159"/>
                <a:gd name="connsiteY2" fmla="*/ 60790 h 864666"/>
                <a:gd name="connsiteX3" fmla="*/ 155162 w 641159"/>
                <a:gd name="connsiteY3" fmla="*/ 130650 h 864666"/>
                <a:gd name="connsiteX4" fmla="*/ 210425 w 641159"/>
                <a:gd name="connsiteY4" fmla="*/ 5370 h 864666"/>
                <a:gd name="connsiteX5" fmla="*/ 276446 w 641159"/>
                <a:gd name="connsiteY5" fmla="*/ 64329 h 864666"/>
                <a:gd name="connsiteX6" fmla="*/ 297243 w 641159"/>
                <a:gd name="connsiteY6" fmla="*/ 117043 h 864666"/>
                <a:gd name="connsiteX7" fmla="*/ 353135 w 641159"/>
                <a:gd name="connsiteY7" fmla="*/ 84 h 864666"/>
                <a:gd name="connsiteX8" fmla="*/ 453088 w 641159"/>
                <a:gd name="connsiteY8" fmla="*/ 121494 h 864666"/>
                <a:gd name="connsiteX9" fmla="*/ 532843 w 641159"/>
                <a:gd name="connsiteY9" fmla="*/ 37083 h 864666"/>
                <a:gd name="connsiteX10" fmla="*/ 641119 w 641159"/>
                <a:gd name="connsiteY10" fmla="*/ 578679 h 864666"/>
                <a:gd name="connsiteX11" fmla="*/ 624790 w 641159"/>
                <a:gd name="connsiteY11" fmla="*/ 864193 h 864666"/>
                <a:gd name="connsiteX12" fmla="*/ 231567 w 641159"/>
                <a:gd name="connsiteY12" fmla="*/ 864666 h 864666"/>
                <a:gd name="connsiteX0" fmla="*/ 231567 w 641159"/>
                <a:gd name="connsiteY0" fmla="*/ 864666 h 864666"/>
                <a:gd name="connsiteX1" fmla="*/ 61453 w 641159"/>
                <a:gd name="connsiteY1" fmla="*/ 510643 h 864666"/>
                <a:gd name="connsiteX2" fmla="*/ 34539 w 641159"/>
                <a:gd name="connsiteY2" fmla="*/ 60790 h 864666"/>
                <a:gd name="connsiteX3" fmla="*/ 155162 w 641159"/>
                <a:gd name="connsiteY3" fmla="*/ 130650 h 864666"/>
                <a:gd name="connsiteX4" fmla="*/ 210425 w 641159"/>
                <a:gd name="connsiteY4" fmla="*/ 5370 h 864666"/>
                <a:gd name="connsiteX5" fmla="*/ 297243 w 641159"/>
                <a:gd name="connsiteY5" fmla="*/ 117043 h 864666"/>
                <a:gd name="connsiteX6" fmla="*/ 353135 w 641159"/>
                <a:gd name="connsiteY6" fmla="*/ 84 h 864666"/>
                <a:gd name="connsiteX7" fmla="*/ 453088 w 641159"/>
                <a:gd name="connsiteY7" fmla="*/ 121494 h 864666"/>
                <a:gd name="connsiteX8" fmla="*/ 532843 w 641159"/>
                <a:gd name="connsiteY8" fmla="*/ 37083 h 864666"/>
                <a:gd name="connsiteX9" fmla="*/ 641119 w 641159"/>
                <a:gd name="connsiteY9" fmla="*/ 578679 h 864666"/>
                <a:gd name="connsiteX10" fmla="*/ 624790 w 641159"/>
                <a:gd name="connsiteY10" fmla="*/ 864193 h 864666"/>
                <a:gd name="connsiteX11" fmla="*/ 231567 w 641159"/>
                <a:gd name="connsiteY11" fmla="*/ 864666 h 864666"/>
                <a:gd name="connsiteX0" fmla="*/ 231567 w 641159"/>
                <a:gd name="connsiteY0" fmla="*/ 864666 h 864666"/>
                <a:gd name="connsiteX1" fmla="*/ 61453 w 641159"/>
                <a:gd name="connsiteY1" fmla="*/ 510643 h 864666"/>
                <a:gd name="connsiteX2" fmla="*/ 34539 w 641159"/>
                <a:gd name="connsiteY2" fmla="*/ 60790 h 864666"/>
                <a:gd name="connsiteX3" fmla="*/ 155162 w 641159"/>
                <a:gd name="connsiteY3" fmla="*/ 130650 h 864666"/>
                <a:gd name="connsiteX4" fmla="*/ 210425 w 641159"/>
                <a:gd name="connsiteY4" fmla="*/ 5370 h 864666"/>
                <a:gd name="connsiteX5" fmla="*/ 297243 w 641159"/>
                <a:gd name="connsiteY5" fmla="*/ 117043 h 864666"/>
                <a:gd name="connsiteX6" fmla="*/ 353135 w 641159"/>
                <a:gd name="connsiteY6" fmla="*/ 84 h 864666"/>
                <a:gd name="connsiteX7" fmla="*/ 453088 w 641159"/>
                <a:gd name="connsiteY7" fmla="*/ 121494 h 864666"/>
                <a:gd name="connsiteX8" fmla="*/ 532843 w 641159"/>
                <a:gd name="connsiteY8" fmla="*/ 37083 h 864666"/>
                <a:gd name="connsiteX9" fmla="*/ 641119 w 641159"/>
                <a:gd name="connsiteY9" fmla="*/ 578679 h 864666"/>
                <a:gd name="connsiteX10" fmla="*/ 624790 w 641159"/>
                <a:gd name="connsiteY10" fmla="*/ 864193 h 864666"/>
                <a:gd name="connsiteX11" fmla="*/ 231567 w 641159"/>
                <a:gd name="connsiteY11" fmla="*/ 864666 h 864666"/>
                <a:gd name="connsiteX0" fmla="*/ 231567 w 641159"/>
                <a:gd name="connsiteY0" fmla="*/ 864666 h 864666"/>
                <a:gd name="connsiteX1" fmla="*/ 99553 w 641159"/>
                <a:gd name="connsiteY1" fmla="*/ 807279 h 864666"/>
                <a:gd name="connsiteX2" fmla="*/ 61453 w 641159"/>
                <a:gd name="connsiteY2" fmla="*/ 510643 h 864666"/>
                <a:gd name="connsiteX3" fmla="*/ 34539 w 641159"/>
                <a:gd name="connsiteY3" fmla="*/ 60790 h 864666"/>
                <a:gd name="connsiteX4" fmla="*/ 155162 w 641159"/>
                <a:gd name="connsiteY4" fmla="*/ 130650 h 864666"/>
                <a:gd name="connsiteX5" fmla="*/ 210425 w 641159"/>
                <a:gd name="connsiteY5" fmla="*/ 5370 h 864666"/>
                <a:gd name="connsiteX6" fmla="*/ 297243 w 641159"/>
                <a:gd name="connsiteY6" fmla="*/ 117043 h 864666"/>
                <a:gd name="connsiteX7" fmla="*/ 353135 w 641159"/>
                <a:gd name="connsiteY7" fmla="*/ 84 h 864666"/>
                <a:gd name="connsiteX8" fmla="*/ 453088 w 641159"/>
                <a:gd name="connsiteY8" fmla="*/ 121494 h 864666"/>
                <a:gd name="connsiteX9" fmla="*/ 532843 w 641159"/>
                <a:gd name="connsiteY9" fmla="*/ 37083 h 864666"/>
                <a:gd name="connsiteX10" fmla="*/ 641119 w 641159"/>
                <a:gd name="connsiteY10" fmla="*/ 578679 h 864666"/>
                <a:gd name="connsiteX11" fmla="*/ 624790 w 641159"/>
                <a:gd name="connsiteY11" fmla="*/ 864193 h 864666"/>
                <a:gd name="connsiteX12" fmla="*/ 231567 w 641159"/>
                <a:gd name="connsiteY12" fmla="*/ 864666 h 864666"/>
                <a:gd name="connsiteX0" fmla="*/ 231567 w 641159"/>
                <a:gd name="connsiteY0" fmla="*/ 864666 h 864666"/>
                <a:gd name="connsiteX1" fmla="*/ 99553 w 641159"/>
                <a:gd name="connsiteY1" fmla="*/ 807279 h 864666"/>
                <a:gd name="connsiteX2" fmla="*/ 61453 w 641159"/>
                <a:gd name="connsiteY2" fmla="*/ 510643 h 864666"/>
                <a:gd name="connsiteX3" fmla="*/ 34539 w 641159"/>
                <a:gd name="connsiteY3" fmla="*/ 60790 h 864666"/>
                <a:gd name="connsiteX4" fmla="*/ 155162 w 641159"/>
                <a:gd name="connsiteY4" fmla="*/ 130650 h 864666"/>
                <a:gd name="connsiteX5" fmla="*/ 210425 w 641159"/>
                <a:gd name="connsiteY5" fmla="*/ 5370 h 864666"/>
                <a:gd name="connsiteX6" fmla="*/ 297243 w 641159"/>
                <a:gd name="connsiteY6" fmla="*/ 117043 h 864666"/>
                <a:gd name="connsiteX7" fmla="*/ 353135 w 641159"/>
                <a:gd name="connsiteY7" fmla="*/ 84 h 864666"/>
                <a:gd name="connsiteX8" fmla="*/ 453088 w 641159"/>
                <a:gd name="connsiteY8" fmla="*/ 121494 h 864666"/>
                <a:gd name="connsiteX9" fmla="*/ 532843 w 641159"/>
                <a:gd name="connsiteY9" fmla="*/ 37083 h 864666"/>
                <a:gd name="connsiteX10" fmla="*/ 641119 w 641159"/>
                <a:gd name="connsiteY10" fmla="*/ 578679 h 864666"/>
                <a:gd name="connsiteX11" fmla="*/ 624790 w 641159"/>
                <a:gd name="connsiteY11" fmla="*/ 864193 h 864666"/>
                <a:gd name="connsiteX12" fmla="*/ 231567 w 641159"/>
                <a:gd name="connsiteY12" fmla="*/ 864666 h 864666"/>
                <a:gd name="connsiteX0" fmla="*/ 231567 w 641159"/>
                <a:gd name="connsiteY0" fmla="*/ 864666 h 864666"/>
                <a:gd name="connsiteX1" fmla="*/ 197525 w 641159"/>
                <a:gd name="connsiteY1" fmla="*/ 793672 h 864666"/>
                <a:gd name="connsiteX2" fmla="*/ 99553 w 641159"/>
                <a:gd name="connsiteY2" fmla="*/ 807279 h 864666"/>
                <a:gd name="connsiteX3" fmla="*/ 61453 w 641159"/>
                <a:gd name="connsiteY3" fmla="*/ 510643 h 864666"/>
                <a:gd name="connsiteX4" fmla="*/ 34539 w 641159"/>
                <a:gd name="connsiteY4" fmla="*/ 60790 h 864666"/>
                <a:gd name="connsiteX5" fmla="*/ 155162 w 641159"/>
                <a:gd name="connsiteY5" fmla="*/ 130650 h 864666"/>
                <a:gd name="connsiteX6" fmla="*/ 210425 w 641159"/>
                <a:gd name="connsiteY6" fmla="*/ 5370 h 864666"/>
                <a:gd name="connsiteX7" fmla="*/ 297243 w 641159"/>
                <a:gd name="connsiteY7" fmla="*/ 117043 h 864666"/>
                <a:gd name="connsiteX8" fmla="*/ 353135 w 641159"/>
                <a:gd name="connsiteY8" fmla="*/ 84 h 864666"/>
                <a:gd name="connsiteX9" fmla="*/ 453088 w 641159"/>
                <a:gd name="connsiteY9" fmla="*/ 121494 h 864666"/>
                <a:gd name="connsiteX10" fmla="*/ 532843 w 641159"/>
                <a:gd name="connsiteY10" fmla="*/ 37083 h 864666"/>
                <a:gd name="connsiteX11" fmla="*/ 641119 w 641159"/>
                <a:gd name="connsiteY11" fmla="*/ 578679 h 864666"/>
                <a:gd name="connsiteX12" fmla="*/ 624790 w 641159"/>
                <a:gd name="connsiteY12" fmla="*/ 864193 h 864666"/>
                <a:gd name="connsiteX13" fmla="*/ 231567 w 641159"/>
                <a:gd name="connsiteY13" fmla="*/ 864666 h 864666"/>
                <a:gd name="connsiteX0" fmla="*/ 231567 w 641159"/>
                <a:gd name="connsiteY0" fmla="*/ 864666 h 864666"/>
                <a:gd name="connsiteX1" fmla="*/ 202968 w 641159"/>
                <a:gd name="connsiteY1" fmla="*/ 801837 h 864666"/>
                <a:gd name="connsiteX2" fmla="*/ 99553 w 641159"/>
                <a:gd name="connsiteY2" fmla="*/ 807279 h 864666"/>
                <a:gd name="connsiteX3" fmla="*/ 61453 w 641159"/>
                <a:gd name="connsiteY3" fmla="*/ 510643 h 864666"/>
                <a:gd name="connsiteX4" fmla="*/ 34539 w 641159"/>
                <a:gd name="connsiteY4" fmla="*/ 60790 h 864666"/>
                <a:gd name="connsiteX5" fmla="*/ 155162 w 641159"/>
                <a:gd name="connsiteY5" fmla="*/ 130650 h 864666"/>
                <a:gd name="connsiteX6" fmla="*/ 210425 w 641159"/>
                <a:gd name="connsiteY6" fmla="*/ 5370 h 864666"/>
                <a:gd name="connsiteX7" fmla="*/ 297243 w 641159"/>
                <a:gd name="connsiteY7" fmla="*/ 117043 h 864666"/>
                <a:gd name="connsiteX8" fmla="*/ 353135 w 641159"/>
                <a:gd name="connsiteY8" fmla="*/ 84 h 864666"/>
                <a:gd name="connsiteX9" fmla="*/ 453088 w 641159"/>
                <a:gd name="connsiteY9" fmla="*/ 121494 h 864666"/>
                <a:gd name="connsiteX10" fmla="*/ 532843 w 641159"/>
                <a:gd name="connsiteY10" fmla="*/ 37083 h 864666"/>
                <a:gd name="connsiteX11" fmla="*/ 641119 w 641159"/>
                <a:gd name="connsiteY11" fmla="*/ 578679 h 864666"/>
                <a:gd name="connsiteX12" fmla="*/ 624790 w 641159"/>
                <a:gd name="connsiteY12" fmla="*/ 864193 h 864666"/>
                <a:gd name="connsiteX13" fmla="*/ 231567 w 641159"/>
                <a:gd name="connsiteY13" fmla="*/ 864666 h 864666"/>
                <a:gd name="connsiteX0" fmla="*/ 231567 w 641159"/>
                <a:gd name="connsiteY0" fmla="*/ 864666 h 864666"/>
                <a:gd name="connsiteX1" fmla="*/ 202968 w 641159"/>
                <a:gd name="connsiteY1" fmla="*/ 801837 h 864666"/>
                <a:gd name="connsiteX2" fmla="*/ 99553 w 641159"/>
                <a:gd name="connsiteY2" fmla="*/ 807279 h 864666"/>
                <a:gd name="connsiteX3" fmla="*/ 61453 w 641159"/>
                <a:gd name="connsiteY3" fmla="*/ 510643 h 864666"/>
                <a:gd name="connsiteX4" fmla="*/ 34539 w 641159"/>
                <a:gd name="connsiteY4" fmla="*/ 60790 h 864666"/>
                <a:gd name="connsiteX5" fmla="*/ 155162 w 641159"/>
                <a:gd name="connsiteY5" fmla="*/ 130650 h 864666"/>
                <a:gd name="connsiteX6" fmla="*/ 210425 w 641159"/>
                <a:gd name="connsiteY6" fmla="*/ 5370 h 864666"/>
                <a:gd name="connsiteX7" fmla="*/ 297243 w 641159"/>
                <a:gd name="connsiteY7" fmla="*/ 117043 h 864666"/>
                <a:gd name="connsiteX8" fmla="*/ 353135 w 641159"/>
                <a:gd name="connsiteY8" fmla="*/ 84 h 864666"/>
                <a:gd name="connsiteX9" fmla="*/ 453088 w 641159"/>
                <a:gd name="connsiteY9" fmla="*/ 121494 h 864666"/>
                <a:gd name="connsiteX10" fmla="*/ 532843 w 641159"/>
                <a:gd name="connsiteY10" fmla="*/ 37083 h 864666"/>
                <a:gd name="connsiteX11" fmla="*/ 641119 w 641159"/>
                <a:gd name="connsiteY11" fmla="*/ 578679 h 864666"/>
                <a:gd name="connsiteX12" fmla="*/ 624790 w 641159"/>
                <a:gd name="connsiteY12" fmla="*/ 864193 h 864666"/>
                <a:gd name="connsiteX13" fmla="*/ 231567 w 641159"/>
                <a:gd name="connsiteY13" fmla="*/ 864666 h 864666"/>
                <a:gd name="connsiteX0" fmla="*/ 231567 w 641159"/>
                <a:gd name="connsiteY0" fmla="*/ 864666 h 864666"/>
                <a:gd name="connsiteX1" fmla="*/ 202968 w 641159"/>
                <a:gd name="connsiteY1" fmla="*/ 801837 h 864666"/>
                <a:gd name="connsiteX2" fmla="*/ 99553 w 641159"/>
                <a:gd name="connsiteY2" fmla="*/ 807279 h 864666"/>
                <a:gd name="connsiteX3" fmla="*/ 61453 w 641159"/>
                <a:gd name="connsiteY3" fmla="*/ 510643 h 864666"/>
                <a:gd name="connsiteX4" fmla="*/ 34539 w 641159"/>
                <a:gd name="connsiteY4" fmla="*/ 60790 h 864666"/>
                <a:gd name="connsiteX5" fmla="*/ 155162 w 641159"/>
                <a:gd name="connsiteY5" fmla="*/ 130650 h 864666"/>
                <a:gd name="connsiteX6" fmla="*/ 210425 w 641159"/>
                <a:gd name="connsiteY6" fmla="*/ 5370 h 864666"/>
                <a:gd name="connsiteX7" fmla="*/ 297243 w 641159"/>
                <a:gd name="connsiteY7" fmla="*/ 117043 h 864666"/>
                <a:gd name="connsiteX8" fmla="*/ 353135 w 641159"/>
                <a:gd name="connsiteY8" fmla="*/ 84 h 864666"/>
                <a:gd name="connsiteX9" fmla="*/ 453088 w 641159"/>
                <a:gd name="connsiteY9" fmla="*/ 121494 h 864666"/>
                <a:gd name="connsiteX10" fmla="*/ 532843 w 641159"/>
                <a:gd name="connsiteY10" fmla="*/ 37083 h 864666"/>
                <a:gd name="connsiteX11" fmla="*/ 641119 w 641159"/>
                <a:gd name="connsiteY11" fmla="*/ 578679 h 864666"/>
                <a:gd name="connsiteX12" fmla="*/ 624790 w 641159"/>
                <a:gd name="connsiteY12" fmla="*/ 864193 h 864666"/>
                <a:gd name="connsiteX13" fmla="*/ 231567 w 641159"/>
                <a:gd name="connsiteY13" fmla="*/ 864666 h 864666"/>
                <a:gd name="connsiteX0" fmla="*/ 231567 w 641159"/>
                <a:gd name="connsiteY0" fmla="*/ 864666 h 864666"/>
                <a:gd name="connsiteX1" fmla="*/ 202968 w 641159"/>
                <a:gd name="connsiteY1" fmla="*/ 801837 h 864666"/>
                <a:gd name="connsiteX2" fmla="*/ 99553 w 641159"/>
                <a:gd name="connsiteY2" fmla="*/ 807279 h 864666"/>
                <a:gd name="connsiteX3" fmla="*/ 61453 w 641159"/>
                <a:gd name="connsiteY3" fmla="*/ 510643 h 864666"/>
                <a:gd name="connsiteX4" fmla="*/ 34539 w 641159"/>
                <a:gd name="connsiteY4" fmla="*/ 60790 h 864666"/>
                <a:gd name="connsiteX5" fmla="*/ 155162 w 641159"/>
                <a:gd name="connsiteY5" fmla="*/ 130650 h 864666"/>
                <a:gd name="connsiteX6" fmla="*/ 210425 w 641159"/>
                <a:gd name="connsiteY6" fmla="*/ 5370 h 864666"/>
                <a:gd name="connsiteX7" fmla="*/ 297243 w 641159"/>
                <a:gd name="connsiteY7" fmla="*/ 117043 h 864666"/>
                <a:gd name="connsiteX8" fmla="*/ 353135 w 641159"/>
                <a:gd name="connsiteY8" fmla="*/ 84 h 864666"/>
                <a:gd name="connsiteX9" fmla="*/ 453088 w 641159"/>
                <a:gd name="connsiteY9" fmla="*/ 121494 h 864666"/>
                <a:gd name="connsiteX10" fmla="*/ 532843 w 641159"/>
                <a:gd name="connsiteY10" fmla="*/ 37083 h 864666"/>
                <a:gd name="connsiteX11" fmla="*/ 641119 w 641159"/>
                <a:gd name="connsiteY11" fmla="*/ 578679 h 864666"/>
                <a:gd name="connsiteX12" fmla="*/ 624790 w 641159"/>
                <a:gd name="connsiteY12" fmla="*/ 864193 h 864666"/>
                <a:gd name="connsiteX13" fmla="*/ 231567 w 641159"/>
                <a:gd name="connsiteY13" fmla="*/ 864666 h 864666"/>
                <a:gd name="connsiteX0" fmla="*/ 231567 w 641159"/>
                <a:gd name="connsiteY0" fmla="*/ 864666 h 864666"/>
                <a:gd name="connsiteX1" fmla="*/ 202968 w 641159"/>
                <a:gd name="connsiteY1" fmla="*/ 801837 h 864666"/>
                <a:gd name="connsiteX2" fmla="*/ 99553 w 641159"/>
                <a:gd name="connsiteY2" fmla="*/ 807279 h 864666"/>
                <a:gd name="connsiteX3" fmla="*/ 61453 w 641159"/>
                <a:gd name="connsiteY3" fmla="*/ 510643 h 864666"/>
                <a:gd name="connsiteX4" fmla="*/ 34539 w 641159"/>
                <a:gd name="connsiteY4" fmla="*/ 60790 h 864666"/>
                <a:gd name="connsiteX5" fmla="*/ 155162 w 641159"/>
                <a:gd name="connsiteY5" fmla="*/ 130650 h 864666"/>
                <a:gd name="connsiteX6" fmla="*/ 210425 w 641159"/>
                <a:gd name="connsiteY6" fmla="*/ 5370 h 864666"/>
                <a:gd name="connsiteX7" fmla="*/ 297243 w 641159"/>
                <a:gd name="connsiteY7" fmla="*/ 117043 h 864666"/>
                <a:gd name="connsiteX8" fmla="*/ 353135 w 641159"/>
                <a:gd name="connsiteY8" fmla="*/ 84 h 864666"/>
                <a:gd name="connsiteX9" fmla="*/ 453088 w 641159"/>
                <a:gd name="connsiteY9" fmla="*/ 121494 h 864666"/>
                <a:gd name="connsiteX10" fmla="*/ 532843 w 641159"/>
                <a:gd name="connsiteY10" fmla="*/ 37083 h 864666"/>
                <a:gd name="connsiteX11" fmla="*/ 641119 w 641159"/>
                <a:gd name="connsiteY11" fmla="*/ 578679 h 864666"/>
                <a:gd name="connsiteX12" fmla="*/ 624790 w 641159"/>
                <a:gd name="connsiteY12" fmla="*/ 864193 h 864666"/>
                <a:gd name="connsiteX13" fmla="*/ 231567 w 641159"/>
                <a:gd name="connsiteY13" fmla="*/ 864666 h 864666"/>
                <a:gd name="connsiteX0" fmla="*/ 257487 w 667079"/>
                <a:gd name="connsiteY0" fmla="*/ 864666 h 864666"/>
                <a:gd name="connsiteX1" fmla="*/ 228888 w 667079"/>
                <a:gd name="connsiteY1" fmla="*/ 801837 h 864666"/>
                <a:gd name="connsiteX2" fmla="*/ 125473 w 667079"/>
                <a:gd name="connsiteY2" fmla="*/ 807279 h 864666"/>
                <a:gd name="connsiteX3" fmla="*/ 288 w 667079"/>
                <a:gd name="connsiteY3" fmla="*/ 595007 h 864666"/>
                <a:gd name="connsiteX4" fmla="*/ 87373 w 667079"/>
                <a:gd name="connsiteY4" fmla="*/ 510643 h 864666"/>
                <a:gd name="connsiteX5" fmla="*/ 60459 w 667079"/>
                <a:gd name="connsiteY5" fmla="*/ 60790 h 864666"/>
                <a:gd name="connsiteX6" fmla="*/ 181082 w 667079"/>
                <a:gd name="connsiteY6" fmla="*/ 130650 h 864666"/>
                <a:gd name="connsiteX7" fmla="*/ 236345 w 667079"/>
                <a:gd name="connsiteY7" fmla="*/ 5370 h 864666"/>
                <a:gd name="connsiteX8" fmla="*/ 323163 w 667079"/>
                <a:gd name="connsiteY8" fmla="*/ 117043 h 864666"/>
                <a:gd name="connsiteX9" fmla="*/ 379055 w 667079"/>
                <a:gd name="connsiteY9" fmla="*/ 84 h 864666"/>
                <a:gd name="connsiteX10" fmla="*/ 479008 w 667079"/>
                <a:gd name="connsiteY10" fmla="*/ 121494 h 864666"/>
                <a:gd name="connsiteX11" fmla="*/ 558763 w 667079"/>
                <a:gd name="connsiteY11" fmla="*/ 37083 h 864666"/>
                <a:gd name="connsiteX12" fmla="*/ 667039 w 667079"/>
                <a:gd name="connsiteY12" fmla="*/ 578679 h 864666"/>
                <a:gd name="connsiteX13" fmla="*/ 650710 w 667079"/>
                <a:gd name="connsiteY13" fmla="*/ 864193 h 864666"/>
                <a:gd name="connsiteX14" fmla="*/ 257487 w 667079"/>
                <a:gd name="connsiteY14" fmla="*/ 864666 h 864666"/>
                <a:gd name="connsiteX0" fmla="*/ 260201 w 669793"/>
                <a:gd name="connsiteY0" fmla="*/ 864666 h 864666"/>
                <a:gd name="connsiteX1" fmla="*/ 231602 w 669793"/>
                <a:gd name="connsiteY1" fmla="*/ 801837 h 864666"/>
                <a:gd name="connsiteX2" fmla="*/ 128187 w 669793"/>
                <a:gd name="connsiteY2" fmla="*/ 807279 h 864666"/>
                <a:gd name="connsiteX3" fmla="*/ 281 w 669793"/>
                <a:gd name="connsiteY3" fmla="*/ 526971 h 864666"/>
                <a:gd name="connsiteX4" fmla="*/ 90087 w 669793"/>
                <a:gd name="connsiteY4" fmla="*/ 510643 h 864666"/>
                <a:gd name="connsiteX5" fmla="*/ 63173 w 669793"/>
                <a:gd name="connsiteY5" fmla="*/ 60790 h 864666"/>
                <a:gd name="connsiteX6" fmla="*/ 183796 w 669793"/>
                <a:gd name="connsiteY6" fmla="*/ 130650 h 864666"/>
                <a:gd name="connsiteX7" fmla="*/ 239059 w 669793"/>
                <a:gd name="connsiteY7" fmla="*/ 5370 h 864666"/>
                <a:gd name="connsiteX8" fmla="*/ 325877 w 669793"/>
                <a:gd name="connsiteY8" fmla="*/ 117043 h 864666"/>
                <a:gd name="connsiteX9" fmla="*/ 381769 w 669793"/>
                <a:gd name="connsiteY9" fmla="*/ 84 h 864666"/>
                <a:gd name="connsiteX10" fmla="*/ 481722 w 669793"/>
                <a:gd name="connsiteY10" fmla="*/ 121494 h 864666"/>
                <a:gd name="connsiteX11" fmla="*/ 561477 w 669793"/>
                <a:gd name="connsiteY11" fmla="*/ 37083 h 864666"/>
                <a:gd name="connsiteX12" fmla="*/ 669753 w 669793"/>
                <a:gd name="connsiteY12" fmla="*/ 578679 h 864666"/>
                <a:gd name="connsiteX13" fmla="*/ 653424 w 669793"/>
                <a:gd name="connsiteY13" fmla="*/ 864193 h 864666"/>
                <a:gd name="connsiteX14" fmla="*/ 260201 w 669793"/>
                <a:gd name="connsiteY14" fmla="*/ 864666 h 864666"/>
                <a:gd name="connsiteX0" fmla="*/ 259920 w 669512"/>
                <a:gd name="connsiteY0" fmla="*/ 864666 h 864666"/>
                <a:gd name="connsiteX1" fmla="*/ 231321 w 669512"/>
                <a:gd name="connsiteY1" fmla="*/ 801837 h 864666"/>
                <a:gd name="connsiteX2" fmla="*/ 127906 w 669512"/>
                <a:gd name="connsiteY2" fmla="*/ 807279 h 864666"/>
                <a:gd name="connsiteX3" fmla="*/ 0 w 669512"/>
                <a:gd name="connsiteY3" fmla="*/ 526971 h 864666"/>
                <a:gd name="connsiteX4" fmla="*/ 89806 w 669512"/>
                <a:gd name="connsiteY4" fmla="*/ 510643 h 864666"/>
                <a:gd name="connsiteX5" fmla="*/ 62892 w 669512"/>
                <a:gd name="connsiteY5" fmla="*/ 60790 h 864666"/>
                <a:gd name="connsiteX6" fmla="*/ 183515 w 669512"/>
                <a:gd name="connsiteY6" fmla="*/ 130650 h 864666"/>
                <a:gd name="connsiteX7" fmla="*/ 238778 w 669512"/>
                <a:gd name="connsiteY7" fmla="*/ 5370 h 864666"/>
                <a:gd name="connsiteX8" fmla="*/ 325596 w 669512"/>
                <a:gd name="connsiteY8" fmla="*/ 117043 h 864666"/>
                <a:gd name="connsiteX9" fmla="*/ 381488 w 669512"/>
                <a:gd name="connsiteY9" fmla="*/ 84 h 864666"/>
                <a:gd name="connsiteX10" fmla="*/ 481441 w 669512"/>
                <a:gd name="connsiteY10" fmla="*/ 121494 h 864666"/>
                <a:gd name="connsiteX11" fmla="*/ 561196 w 669512"/>
                <a:gd name="connsiteY11" fmla="*/ 37083 h 864666"/>
                <a:gd name="connsiteX12" fmla="*/ 669472 w 669512"/>
                <a:gd name="connsiteY12" fmla="*/ 578679 h 864666"/>
                <a:gd name="connsiteX13" fmla="*/ 653143 w 669512"/>
                <a:gd name="connsiteY13" fmla="*/ 864193 h 864666"/>
                <a:gd name="connsiteX14" fmla="*/ 259920 w 669512"/>
                <a:gd name="connsiteY14" fmla="*/ 864666 h 864666"/>
                <a:gd name="connsiteX0" fmla="*/ 259920 w 669512"/>
                <a:gd name="connsiteY0" fmla="*/ 864666 h 864666"/>
                <a:gd name="connsiteX1" fmla="*/ 231321 w 669512"/>
                <a:gd name="connsiteY1" fmla="*/ 801837 h 864666"/>
                <a:gd name="connsiteX2" fmla="*/ 127906 w 669512"/>
                <a:gd name="connsiteY2" fmla="*/ 807279 h 864666"/>
                <a:gd name="connsiteX3" fmla="*/ 0 w 669512"/>
                <a:gd name="connsiteY3" fmla="*/ 526971 h 864666"/>
                <a:gd name="connsiteX4" fmla="*/ 89806 w 669512"/>
                <a:gd name="connsiteY4" fmla="*/ 510643 h 864666"/>
                <a:gd name="connsiteX5" fmla="*/ 62892 w 669512"/>
                <a:gd name="connsiteY5" fmla="*/ 60790 h 864666"/>
                <a:gd name="connsiteX6" fmla="*/ 183515 w 669512"/>
                <a:gd name="connsiteY6" fmla="*/ 130650 h 864666"/>
                <a:gd name="connsiteX7" fmla="*/ 238778 w 669512"/>
                <a:gd name="connsiteY7" fmla="*/ 5370 h 864666"/>
                <a:gd name="connsiteX8" fmla="*/ 325596 w 669512"/>
                <a:gd name="connsiteY8" fmla="*/ 117043 h 864666"/>
                <a:gd name="connsiteX9" fmla="*/ 381488 w 669512"/>
                <a:gd name="connsiteY9" fmla="*/ 84 h 864666"/>
                <a:gd name="connsiteX10" fmla="*/ 481441 w 669512"/>
                <a:gd name="connsiteY10" fmla="*/ 121494 h 864666"/>
                <a:gd name="connsiteX11" fmla="*/ 561196 w 669512"/>
                <a:gd name="connsiteY11" fmla="*/ 37083 h 864666"/>
                <a:gd name="connsiteX12" fmla="*/ 669472 w 669512"/>
                <a:gd name="connsiteY12" fmla="*/ 578679 h 864666"/>
                <a:gd name="connsiteX13" fmla="*/ 653143 w 669512"/>
                <a:gd name="connsiteY13" fmla="*/ 864193 h 864666"/>
                <a:gd name="connsiteX14" fmla="*/ 259920 w 669512"/>
                <a:gd name="connsiteY14" fmla="*/ 864666 h 864666"/>
                <a:gd name="connsiteX0" fmla="*/ 259920 w 669512"/>
                <a:gd name="connsiteY0" fmla="*/ 864666 h 864666"/>
                <a:gd name="connsiteX1" fmla="*/ 231321 w 669512"/>
                <a:gd name="connsiteY1" fmla="*/ 801837 h 864666"/>
                <a:gd name="connsiteX2" fmla="*/ 127906 w 669512"/>
                <a:gd name="connsiteY2" fmla="*/ 807279 h 864666"/>
                <a:gd name="connsiteX3" fmla="*/ 0 w 669512"/>
                <a:gd name="connsiteY3" fmla="*/ 526971 h 864666"/>
                <a:gd name="connsiteX4" fmla="*/ 89806 w 669512"/>
                <a:gd name="connsiteY4" fmla="*/ 510643 h 864666"/>
                <a:gd name="connsiteX5" fmla="*/ 62892 w 669512"/>
                <a:gd name="connsiteY5" fmla="*/ 60790 h 864666"/>
                <a:gd name="connsiteX6" fmla="*/ 183515 w 669512"/>
                <a:gd name="connsiteY6" fmla="*/ 130650 h 864666"/>
                <a:gd name="connsiteX7" fmla="*/ 238778 w 669512"/>
                <a:gd name="connsiteY7" fmla="*/ 5370 h 864666"/>
                <a:gd name="connsiteX8" fmla="*/ 325596 w 669512"/>
                <a:gd name="connsiteY8" fmla="*/ 117043 h 864666"/>
                <a:gd name="connsiteX9" fmla="*/ 381488 w 669512"/>
                <a:gd name="connsiteY9" fmla="*/ 84 h 864666"/>
                <a:gd name="connsiteX10" fmla="*/ 481441 w 669512"/>
                <a:gd name="connsiteY10" fmla="*/ 121494 h 864666"/>
                <a:gd name="connsiteX11" fmla="*/ 561196 w 669512"/>
                <a:gd name="connsiteY11" fmla="*/ 37083 h 864666"/>
                <a:gd name="connsiteX12" fmla="*/ 669472 w 669512"/>
                <a:gd name="connsiteY12" fmla="*/ 578679 h 864666"/>
                <a:gd name="connsiteX13" fmla="*/ 653143 w 669512"/>
                <a:gd name="connsiteY13" fmla="*/ 864193 h 864666"/>
                <a:gd name="connsiteX14" fmla="*/ 259920 w 669512"/>
                <a:gd name="connsiteY14" fmla="*/ 864666 h 864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69512" h="864666">
                  <a:moveTo>
                    <a:pt x="259920" y="864666"/>
                  </a:moveTo>
                  <a:cubicBezTo>
                    <a:pt x="237695" y="826606"/>
                    <a:pt x="245159" y="825008"/>
                    <a:pt x="231321" y="801837"/>
                  </a:cubicBezTo>
                  <a:cubicBezTo>
                    <a:pt x="184826" y="794994"/>
                    <a:pt x="202292" y="803651"/>
                    <a:pt x="127906" y="807279"/>
                  </a:cubicBezTo>
                  <a:cubicBezTo>
                    <a:pt x="107042" y="780972"/>
                    <a:pt x="6350" y="576410"/>
                    <a:pt x="0" y="526971"/>
                  </a:cubicBezTo>
                  <a:cubicBezTo>
                    <a:pt x="58964" y="502024"/>
                    <a:pt x="28977" y="523479"/>
                    <a:pt x="89806" y="510643"/>
                  </a:cubicBezTo>
                  <a:cubicBezTo>
                    <a:pt x="46082" y="333121"/>
                    <a:pt x="-8516" y="81486"/>
                    <a:pt x="62892" y="60790"/>
                  </a:cubicBezTo>
                  <a:cubicBezTo>
                    <a:pt x="138478" y="39627"/>
                    <a:pt x="162358" y="62006"/>
                    <a:pt x="183515" y="130650"/>
                  </a:cubicBezTo>
                  <a:cubicBezTo>
                    <a:pt x="185607" y="62583"/>
                    <a:pt x="163207" y="19009"/>
                    <a:pt x="238778" y="5370"/>
                  </a:cubicBezTo>
                  <a:cubicBezTo>
                    <a:pt x="335937" y="-2341"/>
                    <a:pt x="301811" y="117924"/>
                    <a:pt x="325596" y="117043"/>
                  </a:cubicBezTo>
                  <a:cubicBezTo>
                    <a:pt x="328806" y="55378"/>
                    <a:pt x="299358" y="7320"/>
                    <a:pt x="381488" y="84"/>
                  </a:cubicBezTo>
                  <a:cubicBezTo>
                    <a:pt x="488285" y="-2989"/>
                    <a:pt x="459008" y="78303"/>
                    <a:pt x="481441" y="121494"/>
                  </a:cubicBezTo>
                  <a:cubicBezTo>
                    <a:pt x="497140" y="80657"/>
                    <a:pt x="482904" y="31655"/>
                    <a:pt x="561196" y="37083"/>
                  </a:cubicBezTo>
                  <a:cubicBezTo>
                    <a:pt x="672580" y="39816"/>
                    <a:pt x="669666" y="488862"/>
                    <a:pt x="669472" y="578679"/>
                  </a:cubicBezTo>
                  <a:cubicBezTo>
                    <a:pt x="666751" y="690178"/>
                    <a:pt x="672193" y="766300"/>
                    <a:pt x="653143" y="864193"/>
                  </a:cubicBezTo>
                  <a:cubicBezTo>
                    <a:pt x="514812" y="859815"/>
                    <a:pt x="460845" y="856509"/>
                    <a:pt x="259920" y="864666"/>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13" name="Freeform 18">
              <a:extLst>
                <a:ext uri="{FF2B5EF4-FFF2-40B4-BE49-F238E27FC236}">
                  <a16:creationId xmlns:a16="http://schemas.microsoft.com/office/drawing/2014/main" id="{36C19356-2709-4D4D-B922-7AA6298EEBA4}"/>
                </a:ext>
              </a:extLst>
            </p:cNvPr>
            <p:cNvSpPr>
              <a:spLocks/>
            </p:cNvSpPr>
            <p:nvPr/>
          </p:nvSpPr>
          <p:spPr bwMode="auto">
            <a:xfrm rot="20940928" flipH="1">
              <a:off x="1126074" y="2670966"/>
              <a:ext cx="1656184" cy="1909514"/>
            </a:xfrm>
            <a:custGeom>
              <a:avLst/>
              <a:gdLst>
                <a:gd name="connsiteX0" fmla="*/ 853425 w 1656184"/>
                <a:gd name="connsiteY0" fmla="*/ 0 h 1909514"/>
                <a:gd name="connsiteX1" fmla="*/ 789249 w 1656184"/>
                <a:gd name="connsiteY1" fmla="*/ 5234 h 1909514"/>
                <a:gd name="connsiteX2" fmla="*/ 628247 w 1656184"/>
                <a:gd name="connsiteY2" fmla="*/ 41869 h 1909514"/>
                <a:gd name="connsiteX3" fmla="*/ 580396 w 1656184"/>
                <a:gd name="connsiteY3" fmla="*/ 59896 h 1909514"/>
                <a:gd name="connsiteX4" fmla="*/ 533110 w 1656184"/>
                <a:gd name="connsiteY4" fmla="*/ 80250 h 1909514"/>
                <a:gd name="connsiteX5" fmla="*/ 486948 w 1656184"/>
                <a:gd name="connsiteY5" fmla="*/ 104673 h 1909514"/>
                <a:gd name="connsiteX6" fmla="*/ 444164 w 1656184"/>
                <a:gd name="connsiteY6" fmla="*/ 132005 h 1909514"/>
                <a:gd name="connsiteX7" fmla="*/ 403069 w 1656184"/>
                <a:gd name="connsiteY7" fmla="*/ 162825 h 1909514"/>
                <a:gd name="connsiteX8" fmla="*/ 365352 w 1656184"/>
                <a:gd name="connsiteY8" fmla="*/ 196553 h 1909514"/>
                <a:gd name="connsiteX9" fmla="*/ 330449 w 1656184"/>
                <a:gd name="connsiteY9" fmla="*/ 233188 h 1909514"/>
                <a:gd name="connsiteX10" fmla="*/ 298924 w 1656184"/>
                <a:gd name="connsiteY10" fmla="*/ 273313 h 1909514"/>
                <a:gd name="connsiteX11" fmla="*/ 271340 w 1656184"/>
                <a:gd name="connsiteY11" fmla="*/ 315764 h 1909514"/>
                <a:gd name="connsiteX12" fmla="*/ 247696 w 1656184"/>
                <a:gd name="connsiteY12" fmla="*/ 361123 h 1909514"/>
                <a:gd name="connsiteX13" fmla="*/ 227993 w 1656184"/>
                <a:gd name="connsiteY13" fmla="*/ 409970 h 1909514"/>
                <a:gd name="connsiteX14" fmla="*/ 196468 w 1656184"/>
                <a:gd name="connsiteY14" fmla="*/ 544301 h 1909514"/>
                <a:gd name="connsiteX15" fmla="*/ 193653 w 1656184"/>
                <a:gd name="connsiteY15" fmla="*/ 576865 h 1909514"/>
                <a:gd name="connsiteX16" fmla="*/ 192528 w 1656184"/>
                <a:gd name="connsiteY16" fmla="*/ 607686 h 1909514"/>
                <a:gd name="connsiteX17" fmla="*/ 193653 w 1656184"/>
                <a:gd name="connsiteY17" fmla="*/ 636180 h 1909514"/>
                <a:gd name="connsiteX18" fmla="*/ 194216 w 1656184"/>
                <a:gd name="connsiteY18" fmla="*/ 664674 h 1909514"/>
                <a:gd name="connsiteX19" fmla="*/ 194216 w 1656184"/>
                <a:gd name="connsiteY19" fmla="*/ 691424 h 1909514"/>
                <a:gd name="connsiteX20" fmla="*/ 191402 w 1656184"/>
                <a:gd name="connsiteY20" fmla="*/ 716430 h 1909514"/>
                <a:gd name="connsiteX21" fmla="*/ 182958 w 1656184"/>
                <a:gd name="connsiteY21" fmla="*/ 742016 h 1909514"/>
                <a:gd name="connsiteX22" fmla="*/ 167758 w 1656184"/>
                <a:gd name="connsiteY22" fmla="*/ 772837 h 1909514"/>
                <a:gd name="connsiteX23" fmla="*/ 149181 w 1656184"/>
                <a:gd name="connsiteY23" fmla="*/ 801331 h 1909514"/>
                <a:gd name="connsiteX24" fmla="*/ 128915 w 1656184"/>
                <a:gd name="connsiteY24" fmla="*/ 826336 h 1909514"/>
                <a:gd name="connsiteX25" fmla="*/ 107523 w 1656184"/>
                <a:gd name="connsiteY25" fmla="*/ 851923 h 1909514"/>
                <a:gd name="connsiteX26" fmla="*/ 85005 w 1656184"/>
                <a:gd name="connsiteY26" fmla="*/ 875184 h 1909514"/>
                <a:gd name="connsiteX27" fmla="*/ 62487 w 1656184"/>
                <a:gd name="connsiteY27" fmla="*/ 898445 h 1909514"/>
                <a:gd name="connsiteX28" fmla="*/ 41095 w 1656184"/>
                <a:gd name="connsiteY28" fmla="*/ 924031 h 1909514"/>
                <a:gd name="connsiteX29" fmla="*/ 33777 w 1656184"/>
                <a:gd name="connsiteY29" fmla="*/ 931009 h 1909514"/>
                <a:gd name="connsiteX30" fmla="*/ 24769 w 1656184"/>
                <a:gd name="connsiteY30" fmla="*/ 939732 h 1909514"/>
                <a:gd name="connsiteX31" fmla="*/ 15200 w 1656184"/>
                <a:gd name="connsiteY31" fmla="*/ 950199 h 1909514"/>
                <a:gd name="connsiteX32" fmla="*/ 7319 w 1656184"/>
                <a:gd name="connsiteY32" fmla="*/ 960666 h 1909514"/>
                <a:gd name="connsiteX33" fmla="*/ 2252 w 1656184"/>
                <a:gd name="connsiteY33" fmla="*/ 973460 h 1909514"/>
                <a:gd name="connsiteX34" fmla="*/ 0 w 1656184"/>
                <a:gd name="connsiteY34" fmla="*/ 987416 h 1909514"/>
                <a:gd name="connsiteX35" fmla="*/ 2815 w 1656184"/>
                <a:gd name="connsiteY35" fmla="*/ 1001955 h 1909514"/>
                <a:gd name="connsiteX36" fmla="*/ 10133 w 1656184"/>
                <a:gd name="connsiteY36" fmla="*/ 1015911 h 1909514"/>
                <a:gd name="connsiteX37" fmla="*/ 22518 w 1656184"/>
                <a:gd name="connsiteY37" fmla="*/ 1027541 h 1909514"/>
                <a:gd name="connsiteX38" fmla="*/ 36592 w 1656184"/>
                <a:gd name="connsiteY38" fmla="*/ 1035682 h 1909514"/>
                <a:gd name="connsiteX39" fmla="*/ 54043 w 1656184"/>
                <a:gd name="connsiteY39" fmla="*/ 1043243 h 1909514"/>
                <a:gd name="connsiteX40" fmla="*/ 72621 w 1656184"/>
                <a:gd name="connsiteY40" fmla="*/ 1049639 h 1909514"/>
                <a:gd name="connsiteX41" fmla="*/ 91197 w 1656184"/>
                <a:gd name="connsiteY41" fmla="*/ 1056035 h 1909514"/>
                <a:gd name="connsiteX42" fmla="*/ 109212 w 1656184"/>
                <a:gd name="connsiteY42" fmla="*/ 1062432 h 1909514"/>
                <a:gd name="connsiteX43" fmla="*/ 126663 w 1656184"/>
                <a:gd name="connsiteY43" fmla="*/ 1069992 h 1909514"/>
                <a:gd name="connsiteX44" fmla="*/ 142425 w 1656184"/>
                <a:gd name="connsiteY44" fmla="*/ 1078133 h 1909514"/>
                <a:gd name="connsiteX45" fmla="*/ 153685 w 1656184"/>
                <a:gd name="connsiteY45" fmla="*/ 1088601 h 1909514"/>
                <a:gd name="connsiteX46" fmla="*/ 150306 w 1656184"/>
                <a:gd name="connsiteY46" fmla="*/ 1102557 h 1909514"/>
                <a:gd name="connsiteX47" fmla="*/ 144114 w 1656184"/>
                <a:gd name="connsiteY47" fmla="*/ 1115351 h 1909514"/>
                <a:gd name="connsiteX48" fmla="*/ 137921 w 1656184"/>
                <a:gd name="connsiteY48" fmla="*/ 1128725 h 1909514"/>
                <a:gd name="connsiteX49" fmla="*/ 131166 w 1656184"/>
                <a:gd name="connsiteY49" fmla="*/ 1141518 h 1909514"/>
                <a:gd name="connsiteX50" fmla="*/ 124974 w 1656184"/>
                <a:gd name="connsiteY50" fmla="*/ 1154312 h 1909514"/>
                <a:gd name="connsiteX51" fmla="*/ 120471 w 1656184"/>
                <a:gd name="connsiteY51" fmla="*/ 1167105 h 1909514"/>
                <a:gd name="connsiteX52" fmla="*/ 118781 w 1656184"/>
                <a:gd name="connsiteY52" fmla="*/ 1178735 h 1909514"/>
                <a:gd name="connsiteX53" fmla="*/ 119907 w 1656184"/>
                <a:gd name="connsiteY53" fmla="*/ 1191529 h 1909514"/>
                <a:gd name="connsiteX54" fmla="*/ 126100 w 1656184"/>
                <a:gd name="connsiteY54" fmla="*/ 1203159 h 1909514"/>
                <a:gd name="connsiteX55" fmla="*/ 137359 w 1656184"/>
                <a:gd name="connsiteY55" fmla="*/ 1214790 h 1909514"/>
                <a:gd name="connsiteX56" fmla="*/ 153685 w 1656184"/>
                <a:gd name="connsiteY56" fmla="*/ 1226420 h 1909514"/>
                <a:gd name="connsiteX57" fmla="*/ 150306 w 1656184"/>
                <a:gd name="connsiteY57" fmla="*/ 1235725 h 1909514"/>
                <a:gd name="connsiteX58" fmla="*/ 145240 w 1656184"/>
                <a:gd name="connsiteY58" fmla="*/ 1245029 h 1909514"/>
                <a:gd name="connsiteX59" fmla="*/ 141300 w 1656184"/>
                <a:gd name="connsiteY59" fmla="*/ 1256077 h 1909514"/>
                <a:gd name="connsiteX60" fmla="*/ 140174 w 1656184"/>
                <a:gd name="connsiteY60" fmla="*/ 1267708 h 1909514"/>
                <a:gd name="connsiteX61" fmla="*/ 142425 w 1656184"/>
                <a:gd name="connsiteY61" fmla="*/ 1279339 h 1909514"/>
                <a:gd name="connsiteX62" fmla="*/ 148618 w 1656184"/>
                <a:gd name="connsiteY62" fmla="*/ 1289806 h 1909514"/>
                <a:gd name="connsiteX63" fmla="*/ 156499 w 1656184"/>
                <a:gd name="connsiteY63" fmla="*/ 1297947 h 1909514"/>
                <a:gd name="connsiteX64" fmla="*/ 166632 w 1656184"/>
                <a:gd name="connsiteY64" fmla="*/ 1305506 h 1909514"/>
                <a:gd name="connsiteX65" fmla="*/ 176765 w 1656184"/>
                <a:gd name="connsiteY65" fmla="*/ 1310740 h 1909514"/>
                <a:gd name="connsiteX66" fmla="*/ 186335 w 1656184"/>
                <a:gd name="connsiteY66" fmla="*/ 1317137 h 1909514"/>
                <a:gd name="connsiteX67" fmla="*/ 195343 w 1656184"/>
                <a:gd name="connsiteY67" fmla="*/ 1325860 h 1909514"/>
                <a:gd name="connsiteX68" fmla="*/ 200408 w 1656184"/>
                <a:gd name="connsiteY68" fmla="*/ 1335164 h 1909514"/>
                <a:gd name="connsiteX69" fmla="*/ 205475 w 1656184"/>
                <a:gd name="connsiteY69" fmla="*/ 1352028 h 1909514"/>
                <a:gd name="connsiteX70" fmla="*/ 205475 w 1656184"/>
                <a:gd name="connsiteY70" fmla="*/ 1371218 h 1909514"/>
                <a:gd name="connsiteX71" fmla="*/ 203787 w 1656184"/>
                <a:gd name="connsiteY71" fmla="*/ 1389245 h 1909514"/>
                <a:gd name="connsiteX72" fmla="*/ 199283 w 1656184"/>
                <a:gd name="connsiteY72" fmla="*/ 1407854 h 1909514"/>
                <a:gd name="connsiteX73" fmla="*/ 195343 w 1656184"/>
                <a:gd name="connsiteY73" fmla="*/ 1425881 h 1909514"/>
                <a:gd name="connsiteX74" fmla="*/ 192528 w 1656184"/>
                <a:gd name="connsiteY74" fmla="*/ 1442163 h 1909514"/>
                <a:gd name="connsiteX75" fmla="*/ 190276 w 1656184"/>
                <a:gd name="connsiteY75" fmla="*/ 1465424 h 1909514"/>
                <a:gd name="connsiteX76" fmla="*/ 192528 w 1656184"/>
                <a:gd name="connsiteY76" fmla="*/ 1486358 h 1909514"/>
                <a:gd name="connsiteX77" fmla="*/ 198719 w 1656184"/>
                <a:gd name="connsiteY77" fmla="*/ 1505548 h 1909514"/>
                <a:gd name="connsiteX78" fmla="*/ 206601 w 1656184"/>
                <a:gd name="connsiteY78" fmla="*/ 1522413 h 1909514"/>
                <a:gd name="connsiteX79" fmla="*/ 217860 w 1656184"/>
                <a:gd name="connsiteY79" fmla="*/ 1535787 h 1909514"/>
                <a:gd name="connsiteX80" fmla="*/ 232497 w 1656184"/>
                <a:gd name="connsiteY80" fmla="*/ 1548581 h 1909514"/>
                <a:gd name="connsiteX81" fmla="*/ 246570 w 1656184"/>
                <a:gd name="connsiteY81" fmla="*/ 1559048 h 1909514"/>
                <a:gd name="connsiteX82" fmla="*/ 262896 w 1656184"/>
                <a:gd name="connsiteY82" fmla="*/ 1567771 h 1909514"/>
                <a:gd name="connsiteX83" fmla="*/ 279221 w 1656184"/>
                <a:gd name="connsiteY83" fmla="*/ 1575331 h 1909514"/>
                <a:gd name="connsiteX84" fmla="*/ 295546 w 1656184"/>
                <a:gd name="connsiteY84" fmla="*/ 1579401 h 1909514"/>
                <a:gd name="connsiteX85" fmla="*/ 325383 w 1656184"/>
                <a:gd name="connsiteY85" fmla="*/ 1584635 h 1909514"/>
                <a:gd name="connsiteX86" fmla="*/ 356908 w 1656184"/>
                <a:gd name="connsiteY86" fmla="*/ 1586961 h 1909514"/>
                <a:gd name="connsiteX87" fmla="*/ 390121 w 1656184"/>
                <a:gd name="connsiteY87" fmla="*/ 1585798 h 1909514"/>
                <a:gd name="connsiteX88" fmla="*/ 422772 w 1656184"/>
                <a:gd name="connsiteY88" fmla="*/ 1582309 h 1909514"/>
                <a:gd name="connsiteX89" fmla="*/ 455423 w 1656184"/>
                <a:gd name="connsiteY89" fmla="*/ 1578238 h 1909514"/>
                <a:gd name="connsiteX90" fmla="*/ 486385 w 1656184"/>
                <a:gd name="connsiteY90" fmla="*/ 1571841 h 1909514"/>
                <a:gd name="connsiteX91" fmla="*/ 513969 w 1656184"/>
                <a:gd name="connsiteY91" fmla="*/ 1564281 h 1909514"/>
                <a:gd name="connsiteX92" fmla="*/ 529900 w 1656184"/>
                <a:gd name="connsiteY92" fmla="*/ 1558923 h 1909514"/>
                <a:gd name="connsiteX93" fmla="*/ 627355 w 1656184"/>
                <a:gd name="connsiteY93" fmla="*/ 1909514 h 1909514"/>
                <a:gd name="connsiteX94" fmla="*/ 699234 w 1656184"/>
                <a:gd name="connsiteY94" fmla="*/ 1702328 h 1909514"/>
                <a:gd name="connsiteX95" fmla="*/ 697686 w 1656184"/>
                <a:gd name="connsiteY95" fmla="*/ 1708838 h 1909514"/>
                <a:gd name="connsiteX96" fmla="*/ 1413007 w 1656184"/>
                <a:gd name="connsiteY96" fmla="*/ 1487444 h 1909514"/>
                <a:gd name="connsiteX97" fmla="*/ 1412429 w 1656184"/>
                <a:gd name="connsiteY97" fmla="*/ 1485195 h 1909514"/>
                <a:gd name="connsiteX98" fmla="*/ 1405111 w 1656184"/>
                <a:gd name="connsiteY98" fmla="*/ 1455538 h 1909514"/>
                <a:gd name="connsiteX99" fmla="*/ 1398918 w 1656184"/>
                <a:gd name="connsiteY99" fmla="*/ 1425881 h 1909514"/>
                <a:gd name="connsiteX100" fmla="*/ 1394978 w 1656184"/>
                <a:gd name="connsiteY100" fmla="*/ 1398549 h 1909514"/>
                <a:gd name="connsiteX101" fmla="*/ 1392163 w 1656184"/>
                <a:gd name="connsiteY101" fmla="*/ 1372381 h 1909514"/>
                <a:gd name="connsiteX102" fmla="*/ 1391037 w 1656184"/>
                <a:gd name="connsiteY102" fmla="*/ 1350865 h 1909514"/>
                <a:gd name="connsiteX103" fmla="*/ 1392163 w 1656184"/>
                <a:gd name="connsiteY103" fmla="*/ 1332837 h 1909514"/>
                <a:gd name="connsiteX104" fmla="*/ 1401171 w 1656184"/>
                <a:gd name="connsiteY104" fmla="*/ 1295039 h 1909514"/>
                <a:gd name="connsiteX105" fmla="*/ 1412429 w 1656184"/>
                <a:gd name="connsiteY105" fmla="*/ 1260148 h 1909514"/>
                <a:gd name="connsiteX106" fmla="*/ 1426503 w 1656184"/>
                <a:gd name="connsiteY106" fmla="*/ 1227001 h 1909514"/>
                <a:gd name="connsiteX107" fmla="*/ 1443954 w 1656184"/>
                <a:gd name="connsiteY107" fmla="*/ 1197926 h 1909514"/>
                <a:gd name="connsiteX108" fmla="*/ 1469849 w 1656184"/>
                <a:gd name="connsiteY108" fmla="*/ 1161872 h 1909514"/>
                <a:gd name="connsiteX109" fmla="*/ 1496308 w 1656184"/>
                <a:gd name="connsiteY109" fmla="*/ 1125818 h 1909514"/>
                <a:gd name="connsiteX110" fmla="*/ 1522767 w 1656184"/>
                <a:gd name="connsiteY110" fmla="*/ 1090926 h 1909514"/>
                <a:gd name="connsiteX111" fmla="*/ 1549788 w 1656184"/>
                <a:gd name="connsiteY111" fmla="*/ 1053710 h 1909514"/>
                <a:gd name="connsiteX112" fmla="*/ 1573995 w 1656184"/>
                <a:gd name="connsiteY112" fmla="*/ 1015911 h 1909514"/>
                <a:gd name="connsiteX113" fmla="*/ 1597637 w 1656184"/>
                <a:gd name="connsiteY113" fmla="*/ 976949 h 1909514"/>
                <a:gd name="connsiteX114" fmla="*/ 1617341 w 1656184"/>
                <a:gd name="connsiteY114" fmla="*/ 934499 h 1909514"/>
                <a:gd name="connsiteX115" fmla="*/ 1633666 w 1656184"/>
                <a:gd name="connsiteY115" fmla="*/ 889140 h 1909514"/>
                <a:gd name="connsiteX116" fmla="*/ 1646051 w 1656184"/>
                <a:gd name="connsiteY116" fmla="*/ 836222 h 1909514"/>
                <a:gd name="connsiteX117" fmla="*/ 1652807 w 1656184"/>
                <a:gd name="connsiteY117" fmla="*/ 782141 h 1909514"/>
                <a:gd name="connsiteX118" fmla="*/ 1656184 w 1656184"/>
                <a:gd name="connsiteY118" fmla="*/ 726897 h 1909514"/>
                <a:gd name="connsiteX119" fmla="*/ 1655059 w 1656184"/>
                <a:gd name="connsiteY119" fmla="*/ 671072 h 1909514"/>
                <a:gd name="connsiteX120" fmla="*/ 1651118 w 1656184"/>
                <a:gd name="connsiteY120" fmla="*/ 616409 h 1909514"/>
                <a:gd name="connsiteX121" fmla="*/ 1642674 w 1656184"/>
                <a:gd name="connsiteY121" fmla="*/ 563490 h 1909514"/>
                <a:gd name="connsiteX122" fmla="*/ 1631415 w 1656184"/>
                <a:gd name="connsiteY122" fmla="*/ 511736 h 1909514"/>
                <a:gd name="connsiteX123" fmla="*/ 1617341 w 1656184"/>
                <a:gd name="connsiteY123" fmla="*/ 464051 h 1909514"/>
                <a:gd name="connsiteX124" fmla="*/ 1601579 w 1656184"/>
                <a:gd name="connsiteY124" fmla="*/ 420438 h 1909514"/>
                <a:gd name="connsiteX125" fmla="*/ 1583565 w 1656184"/>
                <a:gd name="connsiteY125" fmla="*/ 381475 h 1909514"/>
                <a:gd name="connsiteX126" fmla="*/ 1556543 w 1656184"/>
                <a:gd name="connsiteY126" fmla="*/ 334954 h 1909514"/>
                <a:gd name="connsiteX127" fmla="*/ 1527270 w 1656184"/>
                <a:gd name="connsiteY127" fmla="*/ 290759 h 1909514"/>
                <a:gd name="connsiteX128" fmla="*/ 1494056 w 1656184"/>
                <a:gd name="connsiteY128" fmla="*/ 249471 h 1909514"/>
                <a:gd name="connsiteX129" fmla="*/ 1458590 w 1656184"/>
                <a:gd name="connsiteY129" fmla="*/ 209928 h 1909514"/>
                <a:gd name="connsiteX130" fmla="*/ 1419747 w 1656184"/>
                <a:gd name="connsiteY130" fmla="*/ 174455 h 1909514"/>
                <a:gd name="connsiteX131" fmla="*/ 1376400 w 1656184"/>
                <a:gd name="connsiteY131" fmla="*/ 141309 h 1909514"/>
                <a:gd name="connsiteX132" fmla="*/ 1331365 w 1656184"/>
                <a:gd name="connsiteY132" fmla="*/ 111652 h 1909514"/>
                <a:gd name="connsiteX133" fmla="*/ 1283515 w 1656184"/>
                <a:gd name="connsiteY133" fmla="*/ 85483 h 1909514"/>
                <a:gd name="connsiteX134" fmla="*/ 1231161 w 1656184"/>
                <a:gd name="connsiteY134" fmla="*/ 63386 h 1909514"/>
                <a:gd name="connsiteX135" fmla="*/ 1177119 w 1656184"/>
                <a:gd name="connsiteY135" fmla="*/ 43033 h 1909514"/>
                <a:gd name="connsiteX136" fmla="*/ 1118572 w 1656184"/>
                <a:gd name="connsiteY136" fmla="*/ 27332 h 1909514"/>
                <a:gd name="connsiteX137" fmla="*/ 1057210 w 1656184"/>
                <a:gd name="connsiteY137" fmla="*/ 14538 h 1909514"/>
                <a:gd name="connsiteX138" fmla="*/ 993036 w 1656184"/>
                <a:gd name="connsiteY138" fmla="*/ 5815 h 1909514"/>
                <a:gd name="connsiteX139" fmla="*/ 925482 w 1656184"/>
                <a:gd name="connsiteY139" fmla="*/ 582 h 1909514"/>
                <a:gd name="connsiteX140" fmla="*/ 853425 w 1656184"/>
                <a:gd name="connsiteY140" fmla="*/ 0 h 1909514"/>
                <a:gd name="connsiteX0" fmla="*/ 853425 w 1656184"/>
                <a:gd name="connsiteY0" fmla="*/ 0 h 1909514"/>
                <a:gd name="connsiteX1" fmla="*/ 789249 w 1656184"/>
                <a:gd name="connsiteY1" fmla="*/ 5234 h 1909514"/>
                <a:gd name="connsiteX2" fmla="*/ 628247 w 1656184"/>
                <a:gd name="connsiteY2" fmla="*/ 41869 h 1909514"/>
                <a:gd name="connsiteX3" fmla="*/ 580396 w 1656184"/>
                <a:gd name="connsiteY3" fmla="*/ 59896 h 1909514"/>
                <a:gd name="connsiteX4" fmla="*/ 533110 w 1656184"/>
                <a:gd name="connsiteY4" fmla="*/ 80250 h 1909514"/>
                <a:gd name="connsiteX5" fmla="*/ 486948 w 1656184"/>
                <a:gd name="connsiteY5" fmla="*/ 104673 h 1909514"/>
                <a:gd name="connsiteX6" fmla="*/ 444164 w 1656184"/>
                <a:gd name="connsiteY6" fmla="*/ 132005 h 1909514"/>
                <a:gd name="connsiteX7" fmla="*/ 403069 w 1656184"/>
                <a:gd name="connsiteY7" fmla="*/ 162825 h 1909514"/>
                <a:gd name="connsiteX8" fmla="*/ 365352 w 1656184"/>
                <a:gd name="connsiteY8" fmla="*/ 196553 h 1909514"/>
                <a:gd name="connsiteX9" fmla="*/ 330449 w 1656184"/>
                <a:gd name="connsiteY9" fmla="*/ 233188 h 1909514"/>
                <a:gd name="connsiteX10" fmla="*/ 298924 w 1656184"/>
                <a:gd name="connsiteY10" fmla="*/ 273313 h 1909514"/>
                <a:gd name="connsiteX11" fmla="*/ 271340 w 1656184"/>
                <a:gd name="connsiteY11" fmla="*/ 315764 h 1909514"/>
                <a:gd name="connsiteX12" fmla="*/ 247696 w 1656184"/>
                <a:gd name="connsiteY12" fmla="*/ 361123 h 1909514"/>
                <a:gd name="connsiteX13" fmla="*/ 227993 w 1656184"/>
                <a:gd name="connsiteY13" fmla="*/ 409970 h 1909514"/>
                <a:gd name="connsiteX14" fmla="*/ 196468 w 1656184"/>
                <a:gd name="connsiteY14" fmla="*/ 544301 h 1909514"/>
                <a:gd name="connsiteX15" fmla="*/ 193653 w 1656184"/>
                <a:gd name="connsiteY15" fmla="*/ 576865 h 1909514"/>
                <a:gd name="connsiteX16" fmla="*/ 192528 w 1656184"/>
                <a:gd name="connsiteY16" fmla="*/ 607686 h 1909514"/>
                <a:gd name="connsiteX17" fmla="*/ 193653 w 1656184"/>
                <a:gd name="connsiteY17" fmla="*/ 636180 h 1909514"/>
                <a:gd name="connsiteX18" fmla="*/ 194216 w 1656184"/>
                <a:gd name="connsiteY18" fmla="*/ 664674 h 1909514"/>
                <a:gd name="connsiteX19" fmla="*/ 194216 w 1656184"/>
                <a:gd name="connsiteY19" fmla="*/ 691424 h 1909514"/>
                <a:gd name="connsiteX20" fmla="*/ 191402 w 1656184"/>
                <a:gd name="connsiteY20" fmla="*/ 716430 h 1909514"/>
                <a:gd name="connsiteX21" fmla="*/ 182958 w 1656184"/>
                <a:gd name="connsiteY21" fmla="*/ 742016 h 1909514"/>
                <a:gd name="connsiteX22" fmla="*/ 167758 w 1656184"/>
                <a:gd name="connsiteY22" fmla="*/ 772837 h 1909514"/>
                <a:gd name="connsiteX23" fmla="*/ 149181 w 1656184"/>
                <a:gd name="connsiteY23" fmla="*/ 801331 h 1909514"/>
                <a:gd name="connsiteX24" fmla="*/ 128915 w 1656184"/>
                <a:gd name="connsiteY24" fmla="*/ 826336 h 1909514"/>
                <a:gd name="connsiteX25" fmla="*/ 107523 w 1656184"/>
                <a:gd name="connsiteY25" fmla="*/ 851923 h 1909514"/>
                <a:gd name="connsiteX26" fmla="*/ 85005 w 1656184"/>
                <a:gd name="connsiteY26" fmla="*/ 875184 h 1909514"/>
                <a:gd name="connsiteX27" fmla="*/ 62487 w 1656184"/>
                <a:gd name="connsiteY27" fmla="*/ 898445 h 1909514"/>
                <a:gd name="connsiteX28" fmla="*/ 41095 w 1656184"/>
                <a:gd name="connsiteY28" fmla="*/ 924031 h 1909514"/>
                <a:gd name="connsiteX29" fmla="*/ 33777 w 1656184"/>
                <a:gd name="connsiteY29" fmla="*/ 931009 h 1909514"/>
                <a:gd name="connsiteX30" fmla="*/ 24769 w 1656184"/>
                <a:gd name="connsiteY30" fmla="*/ 939732 h 1909514"/>
                <a:gd name="connsiteX31" fmla="*/ 15200 w 1656184"/>
                <a:gd name="connsiteY31" fmla="*/ 950199 h 1909514"/>
                <a:gd name="connsiteX32" fmla="*/ 7319 w 1656184"/>
                <a:gd name="connsiteY32" fmla="*/ 960666 h 1909514"/>
                <a:gd name="connsiteX33" fmla="*/ 2252 w 1656184"/>
                <a:gd name="connsiteY33" fmla="*/ 973460 h 1909514"/>
                <a:gd name="connsiteX34" fmla="*/ 0 w 1656184"/>
                <a:gd name="connsiteY34" fmla="*/ 987416 h 1909514"/>
                <a:gd name="connsiteX35" fmla="*/ 2815 w 1656184"/>
                <a:gd name="connsiteY35" fmla="*/ 1001955 h 1909514"/>
                <a:gd name="connsiteX36" fmla="*/ 10133 w 1656184"/>
                <a:gd name="connsiteY36" fmla="*/ 1015911 h 1909514"/>
                <a:gd name="connsiteX37" fmla="*/ 22518 w 1656184"/>
                <a:gd name="connsiteY37" fmla="*/ 1027541 h 1909514"/>
                <a:gd name="connsiteX38" fmla="*/ 36592 w 1656184"/>
                <a:gd name="connsiteY38" fmla="*/ 1035682 h 1909514"/>
                <a:gd name="connsiteX39" fmla="*/ 54043 w 1656184"/>
                <a:gd name="connsiteY39" fmla="*/ 1043243 h 1909514"/>
                <a:gd name="connsiteX40" fmla="*/ 72621 w 1656184"/>
                <a:gd name="connsiteY40" fmla="*/ 1049639 h 1909514"/>
                <a:gd name="connsiteX41" fmla="*/ 91197 w 1656184"/>
                <a:gd name="connsiteY41" fmla="*/ 1056035 h 1909514"/>
                <a:gd name="connsiteX42" fmla="*/ 109212 w 1656184"/>
                <a:gd name="connsiteY42" fmla="*/ 1062432 h 1909514"/>
                <a:gd name="connsiteX43" fmla="*/ 126663 w 1656184"/>
                <a:gd name="connsiteY43" fmla="*/ 1069992 h 1909514"/>
                <a:gd name="connsiteX44" fmla="*/ 142425 w 1656184"/>
                <a:gd name="connsiteY44" fmla="*/ 1078133 h 1909514"/>
                <a:gd name="connsiteX45" fmla="*/ 153685 w 1656184"/>
                <a:gd name="connsiteY45" fmla="*/ 1088601 h 1909514"/>
                <a:gd name="connsiteX46" fmla="*/ 150306 w 1656184"/>
                <a:gd name="connsiteY46" fmla="*/ 1102557 h 1909514"/>
                <a:gd name="connsiteX47" fmla="*/ 144114 w 1656184"/>
                <a:gd name="connsiteY47" fmla="*/ 1115351 h 1909514"/>
                <a:gd name="connsiteX48" fmla="*/ 137921 w 1656184"/>
                <a:gd name="connsiteY48" fmla="*/ 1128725 h 1909514"/>
                <a:gd name="connsiteX49" fmla="*/ 131166 w 1656184"/>
                <a:gd name="connsiteY49" fmla="*/ 1141518 h 1909514"/>
                <a:gd name="connsiteX50" fmla="*/ 124974 w 1656184"/>
                <a:gd name="connsiteY50" fmla="*/ 1154312 h 1909514"/>
                <a:gd name="connsiteX51" fmla="*/ 120471 w 1656184"/>
                <a:gd name="connsiteY51" fmla="*/ 1167105 h 1909514"/>
                <a:gd name="connsiteX52" fmla="*/ 118781 w 1656184"/>
                <a:gd name="connsiteY52" fmla="*/ 1178735 h 1909514"/>
                <a:gd name="connsiteX53" fmla="*/ 119907 w 1656184"/>
                <a:gd name="connsiteY53" fmla="*/ 1191529 h 1909514"/>
                <a:gd name="connsiteX54" fmla="*/ 126100 w 1656184"/>
                <a:gd name="connsiteY54" fmla="*/ 1203159 h 1909514"/>
                <a:gd name="connsiteX55" fmla="*/ 137359 w 1656184"/>
                <a:gd name="connsiteY55" fmla="*/ 1214790 h 1909514"/>
                <a:gd name="connsiteX56" fmla="*/ 153685 w 1656184"/>
                <a:gd name="connsiteY56" fmla="*/ 1226420 h 1909514"/>
                <a:gd name="connsiteX57" fmla="*/ 150306 w 1656184"/>
                <a:gd name="connsiteY57" fmla="*/ 1235725 h 1909514"/>
                <a:gd name="connsiteX58" fmla="*/ 145240 w 1656184"/>
                <a:gd name="connsiteY58" fmla="*/ 1245029 h 1909514"/>
                <a:gd name="connsiteX59" fmla="*/ 141300 w 1656184"/>
                <a:gd name="connsiteY59" fmla="*/ 1256077 h 1909514"/>
                <a:gd name="connsiteX60" fmla="*/ 140174 w 1656184"/>
                <a:gd name="connsiteY60" fmla="*/ 1267708 h 1909514"/>
                <a:gd name="connsiteX61" fmla="*/ 142425 w 1656184"/>
                <a:gd name="connsiteY61" fmla="*/ 1279339 h 1909514"/>
                <a:gd name="connsiteX62" fmla="*/ 148618 w 1656184"/>
                <a:gd name="connsiteY62" fmla="*/ 1289806 h 1909514"/>
                <a:gd name="connsiteX63" fmla="*/ 156499 w 1656184"/>
                <a:gd name="connsiteY63" fmla="*/ 1297947 h 1909514"/>
                <a:gd name="connsiteX64" fmla="*/ 166632 w 1656184"/>
                <a:gd name="connsiteY64" fmla="*/ 1305506 h 1909514"/>
                <a:gd name="connsiteX65" fmla="*/ 176765 w 1656184"/>
                <a:gd name="connsiteY65" fmla="*/ 1310740 h 1909514"/>
                <a:gd name="connsiteX66" fmla="*/ 186335 w 1656184"/>
                <a:gd name="connsiteY66" fmla="*/ 1317137 h 1909514"/>
                <a:gd name="connsiteX67" fmla="*/ 195343 w 1656184"/>
                <a:gd name="connsiteY67" fmla="*/ 1325860 h 1909514"/>
                <a:gd name="connsiteX68" fmla="*/ 200408 w 1656184"/>
                <a:gd name="connsiteY68" fmla="*/ 1335164 h 1909514"/>
                <a:gd name="connsiteX69" fmla="*/ 205475 w 1656184"/>
                <a:gd name="connsiteY69" fmla="*/ 1352028 h 1909514"/>
                <a:gd name="connsiteX70" fmla="*/ 205475 w 1656184"/>
                <a:gd name="connsiteY70" fmla="*/ 1371218 h 1909514"/>
                <a:gd name="connsiteX71" fmla="*/ 203787 w 1656184"/>
                <a:gd name="connsiteY71" fmla="*/ 1389245 h 1909514"/>
                <a:gd name="connsiteX72" fmla="*/ 199283 w 1656184"/>
                <a:gd name="connsiteY72" fmla="*/ 1407854 h 1909514"/>
                <a:gd name="connsiteX73" fmla="*/ 195343 w 1656184"/>
                <a:gd name="connsiteY73" fmla="*/ 1425881 h 1909514"/>
                <a:gd name="connsiteX74" fmla="*/ 192528 w 1656184"/>
                <a:gd name="connsiteY74" fmla="*/ 1442163 h 1909514"/>
                <a:gd name="connsiteX75" fmla="*/ 190276 w 1656184"/>
                <a:gd name="connsiteY75" fmla="*/ 1465424 h 1909514"/>
                <a:gd name="connsiteX76" fmla="*/ 192528 w 1656184"/>
                <a:gd name="connsiteY76" fmla="*/ 1486358 h 1909514"/>
                <a:gd name="connsiteX77" fmla="*/ 198719 w 1656184"/>
                <a:gd name="connsiteY77" fmla="*/ 1505548 h 1909514"/>
                <a:gd name="connsiteX78" fmla="*/ 206601 w 1656184"/>
                <a:gd name="connsiteY78" fmla="*/ 1522413 h 1909514"/>
                <a:gd name="connsiteX79" fmla="*/ 217860 w 1656184"/>
                <a:gd name="connsiteY79" fmla="*/ 1535787 h 1909514"/>
                <a:gd name="connsiteX80" fmla="*/ 232497 w 1656184"/>
                <a:gd name="connsiteY80" fmla="*/ 1548581 h 1909514"/>
                <a:gd name="connsiteX81" fmla="*/ 246570 w 1656184"/>
                <a:gd name="connsiteY81" fmla="*/ 1559048 h 1909514"/>
                <a:gd name="connsiteX82" fmla="*/ 262896 w 1656184"/>
                <a:gd name="connsiteY82" fmla="*/ 1567771 h 1909514"/>
                <a:gd name="connsiteX83" fmla="*/ 279221 w 1656184"/>
                <a:gd name="connsiteY83" fmla="*/ 1575331 h 1909514"/>
                <a:gd name="connsiteX84" fmla="*/ 295546 w 1656184"/>
                <a:gd name="connsiteY84" fmla="*/ 1579401 h 1909514"/>
                <a:gd name="connsiteX85" fmla="*/ 325383 w 1656184"/>
                <a:gd name="connsiteY85" fmla="*/ 1584635 h 1909514"/>
                <a:gd name="connsiteX86" fmla="*/ 356908 w 1656184"/>
                <a:gd name="connsiteY86" fmla="*/ 1586961 h 1909514"/>
                <a:gd name="connsiteX87" fmla="*/ 390121 w 1656184"/>
                <a:gd name="connsiteY87" fmla="*/ 1585798 h 1909514"/>
                <a:gd name="connsiteX88" fmla="*/ 422772 w 1656184"/>
                <a:gd name="connsiteY88" fmla="*/ 1582309 h 1909514"/>
                <a:gd name="connsiteX89" fmla="*/ 455423 w 1656184"/>
                <a:gd name="connsiteY89" fmla="*/ 1578238 h 1909514"/>
                <a:gd name="connsiteX90" fmla="*/ 486385 w 1656184"/>
                <a:gd name="connsiteY90" fmla="*/ 1571841 h 1909514"/>
                <a:gd name="connsiteX91" fmla="*/ 513969 w 1656184"/>
                <a:gd name="connsiteY91" fmla="*/ 1564281 h 1909514"/>
                <a:gd name="connsiteX92" fmla="*/ 529900 w 1656184"/>
                <a:gd name="connsiteY92" fmla="*/ 1558923 h 1909514"/>
                <a:gd name="connsiteX93" fmla="*/ 627355 w 1656184"/>
                <a:gd name="connsiteY93" fmla="*/ 1909514 h 1909514"/>
                <a:gd name="connsiteX94" fmla="*/ 699234 w 1656184"/>
                <a:gd name="connsiteY94" fmla="*/ 1702328 h 1909514"/>
                <a:gd name="connsiteX95" fmla="*/ 1413007 w 1656184"/>
                <a:gd name="connsiteY95" fmla="*/ 1487444 h 1909514"/>
                <a:gd name="connsiteX96" fmla="*/ 1412429 w 1656184"/>
                <a:gd name="connsiteY96" fmla="*/ 1485195 h 1909514"/>
                <a:gd name="connsiteX97" fmla="*/ 1405111 w 1656184"/>
                <a:gd name="connsiteY97" fmla="*/ 1455538 h 1909514"/>
                <a:gd name="connsiteX98" fmla="*/ 1398918 w 1656184"/>
                <a:gd name="connsiteY98" fmla="*/ 1425881 h 1909514"/>
                <a:gd name="connsiteX99" fmla="*/ 1394978 w 1656184"/>
                <a:gd name="connsiteY99" fmla="*/ 1398549 h 1909514"/>
                <a:gd name="connsiteX100" fmla="*/ 1392163 w 1656184"/>
                <a:gd name="connsiteY100" fmla="*/ 1372381 h 1909514"/>
                <a:gd name="connsiteX101" fmla="*/ 1391037 w 1656184"/>
                <a:gd name="connsiteY101" fmla="*/ 1350865 h 1909514"/>
                <a:gd name="connsiteX102" fmla="*/ 1392163 w 1656184"/>
                <a:gd name="connsiteY102" fmla="*/ 1332837 h 1909514"/>
                <a:gd name="connsiteX103" fmla="*/ 1401171 w 1656184"/>
                <a:gd name="connsiteY103" fmla="*/ 1295039 h 1909514"/>
                <a:gd name="connsiteX104" fmla="*/ 1412429 w 1656184"/>
                <a:gd name="connsiteY104" fmla="*/ 1260148 h 1909514"/>
                <a:gd name="connsiteX105" fmla="*/ 1426503 w 1656184"/>
                <a:gd name="connsiteY105" fmla="*/ 1227001 h 1909514"/>
                <a:gd name="connsiteX106" fmla="*/ 1443954 w 1656184"/>
                <a:gd name="connsiteY106" fmla="*/ 1197926 h 1909514"/>
                <a:gd name="connsiteX107" fmla="*/ 1469849 w 1656184"/>
                <a:gd name="connsiteY107" fmla="*/ 1161872 h 1909514"/>
                <a:gd name="connsiteX108" fmla="*/ 1496308 w 1656184"/>
                <a:gd name="connsiteY108" fmla="*/ 1125818 h 1909514"/>
                <a:gd name="connsiteX109" fmla="*/ 1522767 w 1656184"/>
                <a:gd name="connsiteY109" fmla="*/ 1090926 h 1909514"/>
                <a:gd name="connsiteX110" fmla="*/ 1549788 w 1656184"/>
                <a:gd name="connsiteY110" fmla="*/ 1053710 h 1909514"/>
                <a:gd name="connsiteX111" fmla="*/ 1573995 w 1656184"/>
                <a:gd name="connsiteY111" fmla="*/ 1015911 h 1909514"/>
                <a:gd name="connsiteX112" fmla="*/ 1597637 w 1656184"/>
                <a:gd name="connsiteY112" fmla="*/ 976949 h 1909514"/>
                <a:gd name="connsiteX113" fmla="*/ 1617341 w 1656184"/>
                <a:gd name="connsiteY113" fmla="*/ 934499 h 1909514"/>
                <a:gd name="connsiteX114" fmla="*/ 1633666 w 1656184"/>
                <a:gd name="connsiteY114" fmla="*/ 889140 h 1909514"/>
                <a:gd name="connsiteX115" fmla="*/ 1646051 w 1656184"/>
                <a:gd name="connsiteY115" fmla="*/ 836222 h 1909514"/>
                <a:gd name="connsiteX116" fmla="*/ 1652807 w 1656184"/>
                <a:gd name="connsiteY116" fmla="*/ 782141 h 1909514"/>
                <a:gd name="connsiteX117" fmla="*/ 1656184 w 1656184"/>
                <a:gd name="connsiteY117" fmla="*/ 726897 h 1909514"/>
                <a:gd name="connsiteX118" fmla="*/ 1655059 w 1656184"/>
                <a:gd name="connsiteY118" fmla="*/ 671072 h 1909514"/>
                <a:gd name="connsiteX119" fmla="*/ 1651118 w 1656184"/>
                <a:gd name="connsiteY119" fmla="*/ 616409 h 1909514"/>
                <a:gd name="connsiteX120" fmla="*/ 1642674 w 1656184"/>
                <a:gd name="connsiteY120" fmla="*/ 563490 h 1909514"/>
                <a:gd name="connsiteX121" fmla="*/ 1631415 w 1656184"/>
                <a:gd name="connsiteY121" fmla="*/ 511736 h 1909514"/>
                <a:gd name="connsiteX122" fmla="*/ 1617341 w 1656184"/>
                <a:gd name="connsiteY122" fmla="*/ 464051 h 1909514"/>
                <a:gd name="connsiteX123" fmla="*/ 1601579 w 1656184"/>
                <a:gd name="connsiteY123" fmla="*/ 420438 h 1909514"/>
                <a:gd name="connsiteX124" fmla="*/ 1583565 w 1656184"/>
                <a:gd name="connsiteY124" fmla="*/ 381475 h 1909514"/>
                <a:gd name="connsiteX125" fmla="*/ 1556543 w 1656184"/>
                <a:gd name="connsiteY125" fmla="*/ 334954 h 1909514"/>
                <a:gd name="connsiteX126" fmla="*/ 1527270 w 1656184"/>
                <a:gd name="connsiteY126" fmla="*/ 290759 h 1909514"/>
                <a:gd name="connsiteX127" fmla="*/ 1494056 w 1656184"/>
                <a:gd name="connsiteY127" fmla="*/ 249471 h 1909514"/>
                <a:gd name="connsiteX128" fmla="*/ 1458590 w 1656184"/>
                <a:gd name="connsiteY128" fmla="*/ 209928 h 1909514"/>
                <a:gd name="connsiteX129" fmla="*/ 1419747 w 1656184"/>
                <a:gd name="connsiteY129" fmla="*/ 174455 h 1909514"/>
                <a:gd name="connsiteX130" fmla="*/ 1376400 w 1656184"/>
                <a:gd name="connsiteY130" fmla="*/ 141309 h 1909514"/>
                <a:gd name="connsiteX131" fmla="*/ 1331365 w 1656184"/>
                <a:gd name="connsiteY131" fmla="*/ 111652 h 1909514"/>
                <a:gd name="connsiteX132" fmla="*/ 1283515 w 1656184"/>
                <a:gd name="connsiteY132" fmla="*/ 85483 h 1909514"/>
                <a:gd name="connsiteX133" fmla="*/ 1231161 w 1656184"/>
                <a:gd name="connsiteY133" fmla="*/ 63386 h 1909514"/>
                <a:gd name="connsiteX134" fmla="*/ 1177119 w 1656184"/>
                <a:gd name="connsiteY134" fmla="*/ 43033 h 1909514"/>
                <a:gd name="connsiteX135" fmla="*/ 1118572 w 1656184"/>
                <a:gd name="connsiteY135" fmla="*/ 27332 h 1909514"/>
                <a:gd name="connsiteX136" fmla="*/ 1057210 w 1656184"/>
                <a:gd name="connsiteY136" fmla="*/ 14538 h 1909514"/>
                <a:gd name="connsiteX137" fmla="*/ 993036 w 1656184"/>
                <a:gd name="connsiteY137" fmla="*/ 5815 h 1909514"/>
                <a:gd name="connsiteX138" fmla="*/ 925482 w 1656184"/>
                <a:gd name="connsiteY138" fmla="*/ 582 h 1909514"/>
                <a:gd name="connsiteX139" fmla="*/ 853425 w 1656184"/>
                <a:gd name="connsiteY139" fmla="*/ 0 h 1909514"/>
                <a:gd name="connsiteX0" fmla="*/ 853425 w 1656184"/>
                <a:gd name="connsiteY0" fmla="*/ 0 h 1909514"/>
                <a:gd name="connsiteX1" fmla="*/ 789249 w 1656184"/>
                <a:gd name="connsiteY1" fmla="*/ 5234 h 1909514"/>
                <a:gd name="connsiteX2" fmla="*/ 628247 w 1656184"/>
                <a:gd name="connsiteY2" fmla="*/ 41869 h 1909514"/>
                <a:gd name="connsiteX3" fmla="*/ 580396 w 1656184"/>
                <a:gd name="connsiteY3" fmla="*/ 59896 h 1909514"/>
                <a:gd name="connsiteX4" fmla="*/ 533110 w 1656184"/>
                <a:gd name="connsiteY4" fmla="*/ 80250 h 1909514"/>
                <a:gd name="connsiteX5" fmla="*/ 486948 w 1656184"/>
                <a:gd name="connsiteY5" fmla="*/ 104673 h 1909514"/>
                <a:gd name="connsiteX6" fmla="*/ 444164 w 1656184"/>
                <a:gd name="connsiteY6" fmla="*/ 132005 h 1909514"/>
                <a:gd name="connsiteX7" fmla="*/ 403069 w 1656184"/>
                <a:gd name="connsiteY7" fmla="*/ 162825 h 1909514"/>
                <a:gd name="connsiteX8" fmla="*/ 365352 w 1656184"/>
                <a:gd name="connsiteY8" fmla="*/ 196553 h 1909514"/>
                <a:gd name="connsiteX9" fmla="*/ 330449 w 1656184"/>
                <a:gd name="connsiteY9" fmla="*/ 233188 h 1909514"/>
                <a:gd name="connsiteX10" fmla="*/ 298924 w 1656184"/>
                <a:gd name="connsiteY10" fmla="*/ 273313 h 1909514"/>
                <a:gd name="connsiteX11" fmla="*/ 271340 w 1656184"/>
                <a:gd name="connsiteY11" fmla="*/ 315764 h 1909514"/>
                <a:gd name="connsiteX12" fmla="*/ 247696 w 1656184"/>
                <a:gd name="connsiteY12" fmla="*/ 361123 h 1909514"/>
                <a:gd name="connsiteX13" fmla="*/ 227993 w 1656184"/>
                <a:gd name="connsiteY13" fmla="*/ 409970 h 1909514"/>
                <a:gd name="connsiteX14" fmla="*/ 196468 w 1656184"/>
                <a:gd name="connsiteY14" fmla="*/ 544301 h 1909514"/>
                <a:gd name="connsiteX15" fmla="*/ 193653 w 1656184"/>
                <a:gd name="connsiteY15" fmla="*/ 576865 h 1909514"/>
                <a:gd name="connsiteX16" fmla="*/ 192528 w 1656184"/>
                <a:gd name="connsiteY16" fmla="*/ 607686 h 1909514"/>
                <a:gd name="connsiteX17" fmla="*/ 193653 w 1656184"/>
                <a:gd name="connsiteY17" fmla="*/ 636180 h 1909514"/>
                <a:gd name="connsiteX18" fmla="*/ 194216 w 1656184"/>
                <a:gd name="connsiteY18" fmla="*/ 664674 h 1909514"/>
                <a:gd name="connsiteX19" fmla="*/ 194216 w 1656184"/>
                <a:gd name="connsiteY19" fmla="*/ 691424 h 1909514"/>
                <a:gd name="connsiteX20" fmla="*/ 191402 w 1656184"/>
                <a:gd name="connsiteY20" fmla="*/ 716430 h 1909514"/>
                <a:gd name="connsiteX21" fmla="*/ 182958 w 1656184"/>
                <a:gd name="connsiteY21" fmla="*/ 742016 h 1909514"/>
                <a:gd name="connsiteX22" fmla="*/ 167758 w 1656184"/>
                <a:gd name="connsiteY22" fmla="*/ 772837 h 1909514"/>
                <a:gd name="connsiteX23" fmla="*/ 149181 w 1656184"/>
                <a:gd name="connsiteY23" fmla="*/ 801331 h 1909514"/>
                <a:gd name="connsiteX24" fmla="*/ 128915 w 1656184"/>
                <a:gd name="connsiteY24" fmla="*/ 826336 h 1909514"/>
                <a:gd name="connsiteX25" fmla="*/ 107523 w 1656184"/>
                <a:gd name="connsiteY25" fmla="*/ 851923 h 1909514"/>
                <a:gd name="connsiteX26" fmla="*/ 85005 w 1656184"/>
                <a:gd name="connsiteY26" fmla="*/ 875184 h 1909514"/>
                <a:gd name="connsiteX27" fmla="*/ 62487 w 1656184"/>
                <a:gd name="connsiteY27" fmla="*/ 898445 h 1909514"/>
                <a:gd name="connsiteX28" fmla="*/ 41095 w 1656184"/>
                <a:gd name="connsiteY28" fmla="*/ 924031 h 1909514"/>
                <a:gd name="connsiteX29" fmla="*/ 33777 w 1656184"/>
                <a:gd name="connsiteY29" fmla="*/ 931009 h 1909514"/>
                <a:gd name="connsiteX30" fmla="*/ 24769 w 1656184"/>
                <a:gd name="connsiteY30" fmla="*/ 939732 h 1909514"/>
                <a:gd name="connsiteX31" fmla="*/ 15200 w 1656184"/>
                <a:gd name="connsiteY31" fmla="*/ 950199 h 1909514"/>
                <a:gd name="connsiteX32" fmla="*/ 7319 w 1656184"/>
                <a:gd name="connsiteY32" fmla="*/ 960666 h 1909514"/>
                <a:gd name="connsiteX33" fmla="*/ 2252 w 1656184"/>
                <a:gd name="connsiteY33" fmla="*/ 973460 h 1909514"/>
                <a:gd name="connsiteX34" fmla="*/ 0 w 1656184"/>
                <a:gd name="connsiteY34" fmla="*/ 987416 h 1909514"/>
                <a:gd name="connsiteX35" fmla="*/ 2815 w 1656184"/>
                <a:gd name="connsiteY35" fmla="*/ 1001955 h 1909514"/>
                <a:gd name="connsiteX36" fmla="*/ 10133 w 1656184"/>
                <a:gd name="connsiteY36" fmla="*/ 1015911 h 1909514"/>
                <a:gd name="connsiteX37" fmla="*/ 22518 w 1656184"/>
                <a:gd name="connsiteY37" fmla="*/ 1027541 h 1909514"/>
                <a:gd name="connsiteX38" fmla="*/ 36592 w 1656184"/>
                <a:gd name="connsiteY38" fmla="*/ 1035682 h 1909514"/>
                <a:gd name="connsiteX39" fmla="*/ 54043 w 1656184"/>
                <a:gd name="connsiteY39" fmla="*/ 1043243 h 1909514"/>
                <a:gd name="connsiteX40" fmla="*/ 72621 w 1656184"/>
                <a:gd name="connsiteY40" fmla="*/ 1049639 h 1909514"/>
                <a:gd name="connsiteX41" fmla="*/ 91197 w 1656184"/>
                <a:gd name="connsiteY41" fmla="*/ 1056035 h 1909514"/>
                <a:gd name="connsiteX42" fmla="*/ 109212 w 1656184"/>
                <a:gd name="connsiteY42" fmla="*/ 1062432 h 1909514"/>
                <a:gd name="connsiteX43" fmla="*/ 126663 w 1656184"/>
                <a:gd name="connsiteY43" fmla="*/ 1069992 h 1909514"/>
                <a:gd name="connsiteX44" fmla="*/ 142425 w 1656184"/>
                <a:gd name="connsiteY44" fmla="*/ 1078133 h 1909514"/>
                <a:gd name="connsiteX45" fmla="*/ 153685 w 1656184"/>
                <a:gd name="connsiteY45" fmla="*/ 1088601 h 1909514"/>
                <a:gd name="connsiteX46" fmla="*/ 150306 w 1656184"/>
                <a:gd name="connsiteY46" fmla="*/ 1102557 h 1909514"/>
                <a:gd name="connsiteX47" fmla="*/ 144114 w 1656184"/>
                <a:gd name="connsiteY47" fmla="*/ 1115351 h 1909514"/>
                <a:gd name="connsiteX48" fmla="*/ 137921 w 1656184"/>
                <a:gd name="connsiteY48" fmla="*/ 1128725 h 1909514"/>
                <a:gd name="connsiteX49" fmla="*/ 131166 w 1656184"/>
                <a:gd name="connsiteY49" fmla="*/ 1141518 h 1909514"/>
                <a:gd name="connsiteX50" fmla="*/ 124974 w 1656184"/>
                <a:gd name="connsiteY50" fmla="*/ 1154312 h 1909514"/>
                <a:gd name="connsiteX51" fmla="*/ 120471 w 1656184"/>
                <a:gd name="connsiteY51" fmla="*/ 1167105 h 1909514"/>
                <a:gd name="connsiteX52" fmla="*/ 118781 w 1656184"/>
                <a:gd name="connsiteY52" fmla="*/ 1178735 h 1909514"/>
                <a:gd name="connsiteX53" fmla="*/ 119907 w 1656184"/>
                <a:gd name="connsiteY53" fmla="*/ 1191529 h 1909514"/>
                <a:gd name="connsiteX54" fmla="*/ 126100 w 1656184"/>
                <a:gd name="connsiteY54" fmla="*/ 1203159 h 1909514"/>
                <a:gd name="connsiteX55" fmla="*/ 137359 w 1656184"/>
                <a:gd name="connsiteY55" fmla="*/ 1214790 h 1909514"/>
                <a:gd name="connsiteX56" fmla="*/ 153685 w 1656184"/>
                <a:gd name="connsiteY56" fmla="*/ 1226420 h 1909514"/>
                <a:gd name="connsiteX57" fmla="*/ 150306 w 1656184"/>
                <a:gd name="connsiteY57" fmla="*/ 1235725 h 1909514"/>
                <a:gd name="connsiteX58" fmla="*/ 145240 w 1656184"/>
                <a:gd name="connsiteY58" fmla="*/ 1245029 h 1909514"/>
                <a:gd name="connsiteX59" fmla="*/ 141300 w 1656184"/>
                <a:gd name="connsiteY59" fmla="*/ 1256077 h 1909514"/>
                <a:gd name="connsiteX60" fmla="*/ 140174 w 1656184"/>
                <a:gd name="connsiteY60" fmla="*/ 1267708 h 1909514"/>
                <a:gd name="connsiteX61" fmla="*/ 142425 w 1656184"/>
                <a:gd name="connsiteY61" fmla="*/ 1279339 h 1909514"/>
                <a:gd name="connsiteX62" fmla="*/ 148618 w 1656184"/>
                <a:gd name="connsiteY62" fmla="*/ 1289806 h 1909514"/>
                <a:gd name="connsiteX63" fmla="*/ 156499 w 1656184"/>
                <a:gd name="connsiteY63" fmla="*/ 1297947 h 1909514"/>
                <a:gd name="connsiteX64" fmla="*/ 166632 w 1656184"/>
                <a:gd name="connsiteY64" fmla="*/ 1305506 h 1909514"/>
                <a:gd name="connsiteX65" fmla="*/ 176765 w 1656184"/>
                <a:gd name="connsiteY65" fmla="*/ 1310740 h 1909514"/>
                <a:gd name="connsiteX66" fmla="*/ 186335 w 1656184"/>
                <a:gd name="connsiteY66" fmla="*/ 1317137 h 1909514"/>
                <a:gd name="connsiteX67" fmla="*/ 195343 w 1656184"/>
                <a:gd name="connsiteY67" fmla="*/ 1325860 h 1909514"/>
                <a:gd name="connsiteX68" fmla="*/ 200408 w 1656184"/>
                <a:gd name="connsiteY68" fmla="*/ 1335164 h 1909514"/>
                <a:gd name="connsiteX69" fmla="*/ 205475 w 1656184"/>
                <a:gd name="connsiteY69" fmla="*/ 1352028 h 1909514"/>
                <a:gd name="connsiteX70" fmla="*/ 205475 w 1656184"/>
                <a:gd name="connsiteY70" fmla="*/ 1371218 h 1909514"/>
                <a:gd name="connsiteX71" fmla="*/ 203787 w 1656184"/>
                <a:gd name="connsiteY71" fmla="*/ 1389245 h 1909514"/>
                <a:gd name="connsiteX72" fmla="*/ 199283 w 1656184"/>
                <a:gd name="connsiteY72" fmla="*/ 1407854 h 1909514"/>
                <a:gd name="connsiteX73" fmla="*/ 195343 w 1656184"/>
                <a:gd name="connsiteY73" fmla="*/ 1425881 h 1909514"/>
                <a:gd name="connsiteX74" fmla="*/ 192528 w 1656184"/>
                <a:gd name="connsiteY74" fmla="*/ 1442163 h 1909514"/>
                <a:gd name="connsiteX75" fmla="*/ 190276 w 1656184"/>
                <a:gd name="connsiteY75" fmla="*/ 1465424 h 1909514"/>
                <a:gd name="connsiteX76" fmla="*/ 192528 w 1656184"/>
                <a:gd name="connsiteY76" fmla="*/ 1486358 h 1909514"/>
                <a:gd name="connsiteX77" fmla="*/ 198719 w 1656184"/>
                <a:gd name="connsiteY77" fmla="*/ 1505548 h 1909514"/>
                <a:gd name="connsiteX78" fmla="*/ 206601 w 1656184"/>
                <a:gd name="connsiteY78" fmla="*/ 1522413 h 1909514"/>
                <a:gd name="connsiteX79" fmla="*/ 217860 w 1656184"/>
                <a:gd name="connsiteY79" fmla="*/ 1535787 h 1909514"/>
                <a:gd name="connsiteX80" fmla="*/ 232497 w 1656184"/>
                <a:gd name="connsiteY80" fmla="*/ 1548581 h 1909514"/>
                <a:gd name="connsiteX81" fmla="*/ 246570 w 1656184"/>
                <a:gd name="connsiteY81" fmla="*/ 1559048 h 1909514"/>
                <a:gd name="connsiteX82" fmla="*/ 262896 w 1656184"/>
                <a:gd name="connsiteY82" fmla="*/ 1567771 h 1909514"/>
                <a:gd name="connsiteX83" fmla="*/ 279221 w 1656184"/>
                <a:gd name="connsiteY83" fmla="*/ 1575331 h 1909514"/>
                <a:gd name="connsiteX84" fmla="*/ 295546 w 1656184"/>
                <a:gd name="connsiteY84" fmla="*/ 1579401 h 1909514"/>
                <a:gd name="connsiteX85" fmla="*/ 325383 w 1656184"/>
                <a:gd name="connsiteY85" fmla="*/ 1584635 h 1909514"/>
                <a:gd name="connsiteX86" fmla="*/ 356908 w 1656184"/>
                <a:gd name="connsiteY86" fmla="*/ 1586961 h 1909514"/>
                <a:gd name="connsiteX87" fmla="*/ 390121 w 1656184"/>
                <a:gd name="connsiteY87" fmla="*/ 1585798 h 1909514"/>
                <a:gd name="connsiteX88" fmla="*/ 422772 w 1656184"/>
                <a:gd name="connsiteY88" fmla="*/ 1582309 h 1909514"/>
                <a:gd name="connsiteX89" fmla="*/ 455423 w 1656184"/>
                <a:gd name="connsiteY89" fmla="*/ 1578238 h 1909514"/>
                <a:gd name="connsiteX90" fmla="*/ 486385 w 1656184"/>
                <a:gd name="connsiteY90" fmla="*/ 1571841 h 1909514"/>
                <a:gd name="connsiteX91" fmla="*/ 513969 w 1656184"/>
                <a:gd name="connsiteY91" fmla="*/ 1564281 h 1909514"/>
                <a:gd name="connsiteX92" fmla="*/ 529900 w 1656184"/>
                <a:gd name="connsiteY92" fmla="*/ 1558923 h 1909514"/>
                <a:gd name="connsiteX93" fmla="*/ 627355 w 1656184"/>
                <a:gd name="connsiteY93" fmla="*/ 1909514 h 1909514"/>
                <a:gd name="connsiteX94" fmla="*/ 1413007 w 1656184"/>
                <a:gd name="connsiteY94" fmla="*/ 1487444 h 1909514"/>
                <a:gd name="connsiteX95" fmla="*/ 1412429 w 1656184"/>
                <a:gd name="connsiteY95" fmla="*/ 1485195 h 1909514"/>
                <a:gd name="connsiteX96" fmla="*/ 1405111 w 1656184"/>
                <a:gd name="connsiteY96" fmla="*/ 1455538 h 1909514"/>
                <a:gd name="connsiteX97" fmla="*/ 1398918 w 1656184"/>
                <a:gd name="connsiteY97" fmla="*/ 1425881 h 1909514"/>
                <a:gd name="connsiteX98" fmla="*/ 1394978 w 1656184"/>
                <a:gd name="connsiteY98" fmla="*/ 1398549 h 1909514"/>
                <a:gd name="connsiteX99" fmla="*/ 1392163 w 1656184"/>
                <a:gd name="connsiteY99" fmla="*/ 1372381 h 1909514"/>
                <a:gd name="connsiteX100" fmla="*/ 1391037 w 1656184"/>
                <a:gd name="connsiteY100" fmla="*/ 1350865 h 1909514"/>
                <a:gd name="connsiteX101" fmla="*/ 1392163 w 1656184"/>
                <a:gd name="connsiteY101" fmla="*/ 1332837 h 1909514"/>
                <a:gd name="connsiteX102" fmla="*/ 1401171 w 1656184"/>
                <a:gd name="connsiteY102" fmla="*/ 1295039 h 1909514"/>
                <a:gd name="connsiteX103" fmla="*/ 1412429 w 1656184"/>
                <a:gd name="connsiteY103" fmla="*/ 1260148 h 1909514"/>
                <a:gd name="connsiteX104" fmla="*/ 1426503 w 1656184"/>
                <a:gd name="connsiteY104" fmla="*/ 1227001 h 1909514"/>
                <a:gd name="connsiteX105" fmla="*/ 1443954 w 1656184"/>
                <a:gd name="connsiteY105" fmla="*/ 1197926 h 1909514"/>
                <a:gd name="connsiteX106" fmla="*/ 1469849 w 1656184"/>
                <a:gd name="connsiteY106" fmla="*/ 1161872 h 1909514"/>
                <a:gd name="connsiteX107" fmla="*/ 1496308 w 1656184"/>
                <a:gd name="connsiteY107" fmla="*/ 1125818 h 1909514"/>
                <a:gd name="connsiteX108" fmla="*/ 1522767 w 1656184"/>
                <a:gd name="connsiteY108" fmla="*/ 1090926 h 1909514"/>
                <a:gd name="connsiteX109" fmla="*/ 1549788 w 1656184"/>
                <a:gd name="connsiteY109" fmla="*/ 1053710 h 1909514"/>
                <a:gd name="connsiteX110" fmla="*/ 1573995 w 1656184"/>
                <a:gd name="connsiteY110" fmla="*/ 1015911 h 1909514"/>
                <a:gd name="connsiteX111" fmla="*/ 1597637 w 1656184"/>
                <a:gd name="connsiteY111" fmla="*/ 976949 h 1909514"/>
                <a:gd name="connsiteX112" fmla="*/ 1617341 w 1656184"/>
                <a:gd name="connsiteY112" fmla="*/ 934499 h 1909514"/>
                <a:gd name="connsiteX113" fmla="*/ 1633666 w 1656184"/>
                <a:gd name="connsiteY113" fmla="*/ 889140 h 1909514"/>
                <a:gd name="connsiteX114" fmla="*/ 1646051 w 1656184"/>
                <a:gd name="connsiteY114" fmla="*/ 836222 h 1909514"/>
                <a:gd name="connsiteX115" fmla="*/ 1652807 w 1656184"/>
                <a:gd name="connsiteY115" fmla="*/ 782141 h 1909514"/>
                <a:gd name="connsiteX116" fmla="*/ 1656184 w 1656184"/>
                <a:gd name="connsiteY116" fmla="*/ 726897 h 1909514"/>
                <a:gd name="connsiteX117" fmla="*/ 1655059 w 1656184"/>
                <a:gd name="connsiteY117" fmla="*/ 671072 h 1909514"/>
                <a:gd name="connsiteX118" fmla="*/ 1651118 w 1656184"/>
                <a:gd name="connsiteY118" fmla="*/ 616409 h 1909514"/>
                <a:gd name="connsiteX119" fmla="*/ 1642674 w 1656184"/>
                <a:gd name="connsiteY119" fmla="*/ 563490 h 1909514"/>
                <a:gd name="connsiteX120" fmla="*/ 1631415 w 1656184"/>
                <a:gd name="connsiteY120" fmla="*/ 511736 h 1909514"/>
                <a:gd name="connsiteX121" fmla="*/ 1617341 w 1656184"/>
                <a:gd name="connsiteY121" fmla="*/ 464051 h 1909514"/>
                <a:gd name="connsiteX122" fmla="*/ 1601579 w 1656184"/>
                <a:gd name="connsiteY122" fmla="*/ 420438 h 1909514"/>
                <a:gd name="connsiteX123" fmla="*/ 1583565 w 1656184"/>
                <a:gd name="connsiteY123" fmla="*/ 381475 h 1909514"/>
                <a:gd name="connsiteX124" fmla="*/ 1556543 w 1656184"/>
                <a:gd name="connsiteY124" fmla="*/ 334954 h 1909514"/>
                <a:gd name="connsiteX125" fmla="*/ 1527270 w 1656184"/>
                <a:gd name="connsiteY125" fmla="*/ 290759 h 1909514"/>
                <a:gd name="connsiteX126" fmla="*/ 1494056 w 1656184"/>
                <a:gd name="connsiteY126" fmla="*/ 249471 h 1909514"/>
                <a:gd name="connsiteX127" fmla="*/ 1458590 w 1656184"/>
                <a:gd name="connsiteY127" fmla="*/ 209928 h 1909514"/>
                <a:gd name="connsiteX128" fmla="*/ 1419747 w 1656184"/>
                <a:gd name="connsiteY128" fmla="*/ 174455 h 1909514"/>
                <a:gd name="connsiteX129" fmla="*/ 1376400 w 1656184"/>
                <a:gd name="connsiteY129" fmla="*/ 141309 h 1909514"/>
                <a:gd name="connsiteX130" fmla="*/ 1331365 w 1656184"/>
                <a:gd name="connsiteY130" fmla="*/ 111652 h 1909514"/>
                <a:gd name="connsiteX131" fmla="*/ 1283515 w 1656184"/>
                <a:gd name="connsiteY131" fmla="*/ 85483 h 1909514"/>
                <a:gd name="connsiteX132" fmla="*/ 1231161 w 1656184"/>
                <a:gd name="connsiteY132" fmla="*/ 63386 h 1909514"/>
                <a:gd name="connsiteX133" fmla="*/ 1177119 w 1656184"/>
                <a:gd name="connsiteY133" fmla="*/ 43033 h 1909514"/>
                <a:gd name="connsiteX134" fmla="*/ 1118572 w 1656184"/>
                <a:gd name="connsiteY134" fmla="*/ 27332 h 1909514"/>
                <a:gd name="connsiteX135" fmla="*/ 1057210 w 1656184"/>
                <a:gd name="connsiteY135" fmla="*/ 14538 h 1909514"/>
                <a:gd name="connsiteX136" fmla="*/ 993036 w 1656184"/>
                <a:gd name="connsiteY136" fmla="*/ 5815 h 1909514"/>
                <a:gd name="connsiteX137" fmla="*/ 925482 w 1656184"/>
                <a:gd name="connsiteY137" fmla="*/ 582 h 1909514"/>
                <a:gd name="connsiteX138" fmla="*/ 853425 w 1656184"/>
                <a:gd name="connsiteY138" fmla="*/ 0 h 1909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1656184" h="1909514">
                  <a:moveTo>
                    <a:pt x="853425" y="0"/>
                  </a:moveTo>
                  <a:lnTo>
                    <a:pt x="789249" y="5234"/>
                  </a:lnTo>
                  <a:lnTo>
                    <a:pt x="628247" y="41869"/>
                  </a:lnTo>
                  <a:lnTo>
                    <a:pt x="580396" y="59896"/>
                  </a:lnTo>
                  <a:lnTo>
                    <a:pt x="533110" y="80250"/>
                  </a:lnTo>
                  <a:lnTo>
                    <a:pt x="486948" y="104673"/>
                  </a:lnTo>
                  <a:lnTo>
                    <a:pt x="444164" y="132005"/>
                  </a:lnTo>
                  <a:lnTo>
                    <a:pt x="403069" y="162825"/>
                  </a:lnTo>
                  <a:lnTo>
                    <a:pt x="365352" y="196553"/>
                  </a:lnTo>
                  <a:lnTo>
                    <a:pt x="330449" y="233188"/>
                  </a:lnTo>
                  <a:lnTo>
                    <a:pt x="298924" y="273313"/>
                  </a:lnTo>
                  <a:lnTo>
                    <a:pt x="271340" y="315764"/>
                  </a:lnTo>
                  <a:lnTo>
                    <a:pt x="247696" y="361123"/>
                  </a:lnTo>
                  <a:lnTo>
                    <a:pt x="227993" y="409970"/>
                  </a:lnTo>
                  <a:lnTo>
                    <a:pt x="196468" y="544301"/>
                  </a:lnTo>
                  <a:lnTo>
                    <a:pt x="193653" y="576865"/>
                  </a:lnTo>
                  <a:lnTo>
                    <a:pt x="192528" y="607686"/>
                  </a:lnTo>
                  <a:lnTo>
                    <a:pt x="193653" y="636180"/>
                  </a:lnTo>
                  <a:cubicBezTo>
                    <a:pt x="193840" y="645678"/>
                    <a:pt x="194028" y="655177"/>
                    <a:pt x="194216" y="664674"/>
                  </a:cubicBezTo>
                  <a:lnTo>
                    <a:pt x="194216" y="691424"/>
                  </a:lnTo>
                  <a:lnTo>
                    <a:pt x="191402" y="716430"/>
                  </a:lnTo>
                  <a:lnTo>
                    <a:pt x="182958" y="742016"/>
                  </a:lnTo>
                  <a:lnTo>
                    <a:pt x="167758" y="772837"/>
                  </a:lnTo>
                  <a:lnTo>
                    <a:pt x="149181" y="801331"/>
                  </a:lnTo>
                  <a:lnTo>
                    <a:pt x="128915" y="826336"/>
                  </a:lnTo>
                  <a:lnTo>
                    <a:pt x="107523" y="851923"/>
                  </a:lnTo>
                  <a:lnTo>
                    <a:pt x="85005" y="875184"/>
                  </a:lnTo>
                  <a:lnTo>
                    <a:pt x="62487" y="898445"/>
                  </a:lnTo>
                  <a:lnTo>
                    <a:pt x="41095" y="924031"/>
                  </a:lnTo>
                  <a:lnTo>
                    <a:pt x="33777" y="931009"/>
                  </a:lnTo>
                  <a:lnTo>
                    <a:pt x="24769" y="939732"/>
                  </a:lnTo>
                  <a:lnTo>
                    <a:pt x="15200" y="950199"/>
                  </a:lnTo>
                  <a:lnTo>
                    <a:pt x="7319" y="960666"/>
                  </a:lnTo>
                  <a:lnTo>
                    <a:pt x="2252" y="973460"/>
                  </a:lnTo>
                  <a:lnTo>
                    <a:pt x="0" y="987416"/>
                  </a:lnTo>
                  <a:lnTo>
                    <a:pt x="2815" y="1001955"/>
                  </a:lnTo>
                  <a:lnTo>
                    <a:pt x="10133" y="1015911"/>
                  </a:lnTo>
                  <a:lnTo>
                    <a:pt x="22518" y="1027541"/>
                  </a:lnTo>
                  <a:lnTo>
                    <a:pt x="36592" y="1035682"/>
                  </a:lnTo>
                  <a:lnTo>
                    <a:pt x="54043" y="1043243"/>
                  </a:lnTo>
                  <a:lnTo>
                    <a:pt x="72621" y="1049639"/>
                  </a:lnTo>
                  <a:lnTo>
                    <a:pt x="91197" y="1056035"/>
                  </a:lnTo>
                  <a:lnTo>
                    <a:pt x="109212" y="1062432"/>
                  </a:lnTo>
                  <a:lnTo>
                    <a:pt x="126663" y="1069992"/>
                  </a:lnTo>
                  <a:lnTo>
                    <a:pt x="142425" y="1078133"/>
                  </a:lnTo>
                  <a:lnTo>
                    <a:pt x="153685" y="1088601"/>
                  </a:lnTo>
                  <a:lnTo>
                    <a:pt x="150306" y="1102557"/>
                  </a:lnTo>
                  <a:lnTo>
                    <a:pt x="144114" y="1115351"/>
                  </a:lnTo>
                  <a:lnTo>
                    <a:pt x="137921" y="1128725"/>
                  </a:lnTo>
                  <a:lnTo>
                    <a:pt x="131166" y="1141518"/>
                  </a:lnTo>
                  <a:lnTo>
                    <a:pt x="124974" y="1154312"/>
                  </a:lnTo>
                  <a:lnTo>
                    <a:pt x="120471" y="1167105"/>
                  </a:lnTo>
                  <a:lnTo>
                    <a:pt x="118781" y="1178735"/>
                  </a:lnTo>
                  <a:cubicBezTo>
                    <a:pt x="119156" y="1183000"/>
                    <a:pt x="119532" y="1187264"/>
                    <a:pt x="119907" y="1191529"/>
                  </a:cubicBezTo>
                  <a:lnTo>
                    <a:pt x="126100" y="1203159"/>
                  </a:lnTo>
                  <a:lnTo>
                    <a:pt x="137359" y="1214790"/>
                  </a:lnTo>
                  <a:lnTo>
                    <a:pt x="153685" y="1226420"/>
                  </a:lnTo>
                  <a:lnTo>
                    <a:pt x="150306" y="1235725"/>
                  </a:lnTo>
                  <a:lnTo>
                    <a:pt x="145240" y="1245029"/>
                  </a:lnTo>
                  <a:lnTo>
                    <a:pt x="141300" y="1256077"/>
                  </a:lnTo>
                  <a:lnTo>
                    <a:pt x="140174" y="1267708"/>
                  </a:lnTo>
                  <a:lnTo>
                    <a:pt x="142425" y="1279339"/>
                  </a:lnTo>
                  <a:lnTo>
                    <a:pt x="148618" y="1289806"/>
                  </a:lnTo>
                  <a:lnTo>
                    <a:pt x="156499" y="1297947"/>
                  </a:lnTo>
                  <a:lnTo>
                    <a:pt x="166632" y="1305506"/>
                  </a:lnTo>
                  <a:lnTo>
                    <a:pt x="176765" y="1310740"/>
                  </a:lnTo>
                  <a:lnTo>
                    <a:pt x="186335" y="1317137"/>
                  </a:lnTo>
                  <a:lnTo>
                    <a:pt x="195343" y="1325860"/>
                  </a:lnTo>
                  <a:lnTo>
                    <a:pt x="200408" y="1335164"/>
                  </a:lnTo>
                  <a:lnTo>
                    <a:pt x="205475" y="1352028"/>
                  </a:lnTo>
                  <a:lnTo>
                    <a:pt x="205475" y="1371218"/>
                  </a:lnTo>
                  <a:lnTo>
                    <a:pt x="203787" y="1389245"/>
                  </a:lnTo>
                  <a:lnTo>
                    <a:pt x="199283" y="1407854"/>
                  </a:lnTo>
                  <a:lnTo>
                    <a:pt x="195343" y="1425881"/>
                  </a:lnTo>
                  <a:lnTo>
                    <a:pt x="192528" y="1442163"/>
                  </a:lnTo>
                  <a:lnTo>
                    <a:pt x="190276" y="1465424"/>
                  </a:lnTo>
                  <a:lnTo>
                    <a:pt x="192528" y="1486358"/>
                  </a:lnTo>
                  <a:lnTo>
                    <a:pt x="198719" y="1505548"/>
                  </a:lnTo>
                  <a:lnTo>
                    <a:pt x="206601" y="1522413"/>
                  </a:lnTo>
                  <a:lnTo>
                    <a:pt x="217860" y="1535787"/>
                  </a:lnTo>
                  <a:lnTo>
                    <a:pt x="232497" y="1548581"/>
                  </a:lnTo>
                  <a:lnTo>
                    <a:pt x="246570" y="1559048"/>
                  </a:lnTo>
                  <a:lnTo>
                    <a:pt x="262896" y="1567771"/>
                  </a:lnTo>
                  <a:lnTo>
                    <a:pt x="279221" y="1575331"/>
                  </a:lnTo>
                  <a:lnTo>
                    <a:pt x="295546" y="1579401"/>
                  </a:lnTo>
                  <a:lnTo>
                    <a:pt x="325383" y="1584635"/>
                  </a:lnTo>
                  <a:lnTo>
                    <a:pt x="356908" y="1586961"/>
                  </a:lnTo>
                  <a:lnTo>
                    <a:pt x="390121" y="1585798"/>
                  </a:lnTo>
                  <a:lnTo>
                    <a:pt x="422772" y="1582309"/>
                  </a:lnTo>
                  <a:lnTo>
                    <a:pt x="455423" y="1578238"/>
                  </a:lnTo>
                  <a:lnTo>
                    <a:pt x="486385" y="1571841"/>
                  </a:lnTo>
                  <a:lnTo>
                    <a:pt x="513969" y="1564281"/>
                  </a:lnTo>
                  <a:lnTo>
                    <a:pt x="529900" y="1558923"/>
                  </a:lnTo>
                  <a:lnTo>
                    <a:pt x="627355" y="1909514"/>
                  </a:lnTo>
                  <a:lnTo>
                    <a:pt x="1413007" y="1487444"/>
                  </a:lnTo>
                  <a:lnTo>
                    <a:pt x="1412429" y="1485195"/>
                  </a:lnTo>
                  <a:lnTo>
                    <a:pt x="1405111" y="1455538"/>
                  </a:lnTo>
                  <a:lnTo>
                    <a:pt x="1398918" y="1425881"/>
                  </a:lnTo>
                  <a:lnTo>
                    <a:pt x="1394978" y="1398549"/>
                  </a:lnTo>
                  <a:lnTo>
                    <a:pt x="1392163" y="1372381"/>
                  </a:lnTo>
                  <a:cubicBezTo>
                    <a:pt x="1391788" y="1365209"/>
                    <a:pt x="1391412" y="1358037"/>
                    <a:pt x="1391037" y="1350865"/>
                  </a:cubicBezTo>
                  <a:cubicBezTo>
                    <a:pt x="1391412" y="1344856"/>
                    <a:pt x="1391788" y="1338846"/>
                    <a:pt x="1392163" y="1332837"/>
                  </a:cubicBezTo>
                  <a:lnTo>
                    <a:pt x="1401171" y="1295039"/>
                  </a:lnTo>
                  <a:lnTo>
                    <a:pt x="1412429" y="1260148"/>
                  </a:lnTo>
                  <a:lnTo>
                    <a:pt x="1426503" y="1227001"/>
                  </a:lnTo>
                  <a:lnTo>
                    <a:pt x="1443954" y="1197926"/>
                  </a:lnTo>
                  <a:lnTo>
                    <a:pt x="1469849" y="1161872"/>
                  </a:lnTo>
                  <a:lnTo>
                    <a:pt x="1496308" y="1125818"/>
                  </a:lnTo>
                  <a:lnTo>
                    <a:pt x="1522767" y="1090926"/>
                  </a:lnTo>
                  <a:lnTo>
                    <a:pt x="1549788" y="1053710"/>
                  </a:lnTo>
                  <a:lnTo>
                    <a:pt x="1573995" y="1015911"/>
                  </a:lnTo>
                  <a:lnTo>
                    <a:pt x="1597637" y="976949"/>
                  </a:lnTo>
                  <a:lnTo>
                    <a:pt x="1617341" y="934499"/>
                  </a:lnTo>
                  <a:lnTo>
                    <a:pt x="1633666" y="889140"/>
                  </a:lnTo>
                  <a:lnTo>
                    <a:pt x="1646051" y="836222"/>
                  </a:lnTo>
                  <a:lnTo>
                    <a:pt x="1652807" y="782141"/>
                  </a:lnTo>
                  <a:lnTo>
                    <a:pt x="1656184" y="726897"/>
                  </a:lnTo>
                  <a:lnTo>
                    <a:pt x="1655059" y="671072"/>
                  </a:lnTo>
                  <a:lnTo>
                    <a:pt x="1651118" y="616409"/>
                  </a:lnTo>
                  <a:lnTo>
                    <a:pt x="1642674" y="563490"/>
                  </a:lnTo>
                  <a:lnTo>
                    <a:pt x="1631415" y="511736"/>
                  </a:lnTo>
                  <a:lnTo>
                    <a:pt x="1617341" y="464051"/>
                  </a:lnTo>
                  <a:lnTo>
                    <a:pt x="1601579" y="420438"/>
                  </a:lnTo>
                  <a:lnTo>
                    <a:pt x="1583565" y="381475"/>
                  </a:lnTo>
                  <a:lnTo>
                    <a:pt x="1556543" y="334954"/>
                  </a:lnTo>
                  <a:lnTo>
                    <a:pt x="1527270" y="290759"/>
                  </a:lnTo>
                  <a:lnTo>
                    <a:pt x="1494056" y="249471"/>
                  </a:lnTo>
                  <a:lnTo>
                    <a:pt x="1458590" y="209928"/>
                  </a:lnTo>
                  <a:lnTo>
                    <a:pt x="1419747" y="174455"/>
                  </a:lnTo>
                  <a:lnTo>
                    <a:pt x="1376400" y="141309"/>
                  </a:lnTo>
                  <a:lnTo>
                    <a:pt x="1331365" y="111652"/>
                  </a:lnTo>
                  <a:lnTo>
                    <a:pt x="1283515" y="85483"/>
                  </a:lnTo>
                  <a:lnTo>
                    <a:pt x="1231161" y="63386"/>
                  </a:lnTo>
                  <a:lnTo>
                    <a:pt x="1177119" y="43033"/>
                  </a:lnTo>
                  <a:lnTo>
                    <a:pt x="1118572" y="27332"/>
                  </a:lnTo>
                  <a:lnTo>
                    <a:pt x="1057210" y="14538"/>
                  </a:lnTo>
                  <a:lnTo>
                    <a:pt x="993036" y="5815"/>
                  </a:lnTo>
                  <a:lnTo>
                    <a:pt x="925482" y="582"/>
                  </a:lnTo>
                  <a:lnTo>
                    <a:pt x="853425" y="0"/>
                  </a:ln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ko-KR" altLang="en-US" sz="2701" dirty="0"/>
            </a:p>
          </p:txBody>
        </p:sp>
        <p:sp>
          <p:nvSpPr>
            <p:cNvPr id="16" name="Freeform 11">
              <a:extLst>
                <a:ext uri="{FF2B5EF4-FFF2-40B4-BE49-F238E27FC236}">
                  <a16:creationId xmlns:a16="http://schemas.microsoft.com/office/drawing/2014/main" id="{12882230-09B0-4081-ACDC-764E05CA7BDC}"/>
                </a:ext>
              </a:extLst>
            </p:cNvPr>
            <p:cNvSpPr/>
            <p:nvPr/>
          </p:nvSpPr>
          <p:spPr>
            <a:xfrm>
              <a:off x="1358088" y="4198964"/>
              <a:ext cx="1089158" cy="611109"/>
            </a:xfrm>
            <a:custGeom>
              <a:avLst/>
              <a:gdLst>
                <a:gd name="connsiteX0" fmla="*/ 0 w 1094108"/>
                <a:gd name="connsiteY0" fmla="*/ 200851 h 581411"/>
                <a:gd name="connsiteX1" fmla="*/ 95139 w 1094108"/>
                <a:gd name="connsiteY1" fmla="*/ 0 h 581411"/>
                <a:gd name="connsiteX2" fmla="*/ 1025396 w 1094108"/>
                <a:gd name="connsiteY2" fmla="*/ 338276 h 581411"/>
                <a:gd name="connsiteX3" fmla="*/ 1094108 w 1094108"/>
                <a:gd name="connsiteY3" fmla="*/ 412273 h 581411"/>
                <a:gd name="connsiteX4" fmla="*/ 1078252 w 1094108"/>
                <a:gd name="connsiteY4" fmla="*/ 517984 h 581411"/>
                <a:gd name="connsiteX5" fmla="*/ 1014825 w 1094108"/>
                <a:gd name="connsiteY5" fmla="*/ 480985 h 581411"/>
                <a:gd name="connsiteX6" fmla="*/ 998968 w 1094108"/>
                <a:gd name="connsiteY6" fmla="*/ 581411 h 581411"/>
                <a:gd name="connsiteX7" fmla="*/ 0 w 1094108"/>
                <a:gd name="connsiteY7" fmla="*/ 200851 h 581411"/>
                <a:gd name="connsiteX0" fmla="*/ 0 w 1094108"/>
                <a:gd name="connsiteY0" fmla="*/ 200851 h 581411"/>
                <a:gd name="connsiteX1" fmla="*/ 95139 w 1094108"/>
                <a:gd name="connsiteY1" fmla="*/ 0 h 581411"/>
                <a:gd name="connsiteX2" fmla="*/ 1025396 w 1094108"/>
                <a:gd name="connsiteY2" fmla="*/ 338276 h 581411"/>
                <a:gd name="connsiteX3" fmla="*/ 1094108 w 1094108"/>
                <a:gd name="connsiteY3" fmla="*/ 412273 h 581411"/>
                <a:gd name="connsiteX4" fmla="*/ 1078252 w 1094108"/>
                <a:gd name="connsiteY4" fmla="*/ 517984 h 581411"/>
                <a:gd name="connsiteX5" fmla="*/ 1014825 w 1094108"/>
                <a:gd name="connsiteY5" fmla="*/ 480985 h 581411"/>
                <a:gd name="connsiteX6" fmla="*/ 998968 w 1094108"/>
                <a:gd name="connsiteY6" fmla="*/ 581411 h 581411"/>
                <a:gd name="connsiteX7" fmla="*/ 0 w 1094108"/>
                <a:gd name="connsiteY7" fmla="*/ 200851 h 581411"/>
                <a:gd name="connsiteX0" fmla="*/ 0 w 1094108"/>
                <a:gd name="connsiteY0" fmla="*/ 200851 h 581411"/>
                <a:gd name="connsiteX1" fmla="*/ 95139 w 1094108"/>
                <a:gd name="connsiteY1" fmla="*/ 0 h 581411"/>
                <a:gd name="connsiteX2" fmla="*/ 1010547 w 1094108"/>
                <a:gd name="connsiteY2" fmla="*/ 293729 h 581411"/>
                <a:gd name="connsiteX3" fmla="*/ 1094108 w 1094108"/>
                <a:gd name="connsiteY3" fmla="*/ 412273 h 581411"/>
                <a:gd name="connsiteX4" fmla="*/ 1078252 w 1094108"/>
                <a:gd name="connsiteY4" fmla="*/ 517984 h 581411"/>
                <a:gd name="connsiteX5" fmla="*/ 1014825 w 1094108"/>
                <a:gd name="connsiteY5" fmla="*/ 480985 h 581411"/>
                <a:gd name="connsiteX6" fmla="*/ 998968 w 1094108"/>
                <a:gd name="connsiteY6" fmla="*/ 581411 h 581411"/>
                <a:gd name="connsiteX7" fmla="*/ 0 w 1094108"/>
                <a:gd name="connsiteY7" fmla="*/ 200851 h 581411"/>
                <a:gd name="connsiteX0" fmla="*/ 0 w 1094108"/>
                <a:gd name="connsiteY0" fmla="*/ 230550 h 611110"/>
                <a:gd name="connsiteX1" fmla="*/ 119888 w 1094108"/>
                <a:gd name="connsiteY1" fmla="*/ 0 h 611110"/>
                <a:gd name="connsiteX2" fmla="*/ 1010547 w 1094108"/>
                <a:gd name="connsiteY2" fmla="*/ 323428 h 611110"/>
                <a:gd name="connsiteX3" fmla="*/ 1094108 w 1094108"/>
                <a:gd name="connsiteY3" fmla="*/ 441972 h 611110"/>
                <a:gd name="connsiteX4" fmla="*/ 1078252 w 1094108"/>
                <a:gd name="connsiteY4" fmla="*/ 547683 h 611110"/>
                <a:gd name="connsiteX5" fmla="*/ 1014825 w 1094108"/>
                <a:gd name="connsiteY5" fmla="*/ 510684 h 611110"/>
                <a:gd name="connsiteX6" fmla="*/ 998968 w 1094108"/>
                <a:gd name="connsiteY6" fmla="*/ 611110 h 611110"/>
                <a:gd name="connsiteX7" fmla="*/ 0 w 1094108"/>
                <a:gd name="connsiteY7" fmla="*/ 230550 h 611110"/>
                <a:gd name="connsiteX0" fmla="*/ 0 w 1089158"/>
                <a:gd name="connsiteY0" fmla="*/ 210751 h 611110"/>
                <a:gd name="connsiteX1" fmla="*/ 114938 w 1089158"/>
                <a:gd name="connsiteY1" fmla="*/ 0 h 611110"/>
                <a:gd name="connsiteX2" fmla="*/ 1005597 w 1089158"/>
                <a:gd name="connsiteY2" fmla="*/ 323428 h 611110"/>
                <a:gd name="connsiteX3" fmla="*/ 1089158 w 1089158"/>
                <a:gd name="connsiteY3" fmla="*/ 441972 h 611110"/>
                <a:gd name="connsiteX4" fmla="*/ 1073302 w 1089158"/>
                <a:gd name="connsiteY4" fmla="*/ 547683 h 611110"/>
                <a:gd name="connsiteX5" fmla="*/ 1009875 w 1089158"/>
                <a:gd name="connsiteY5" fmla="*/ 510684 h 611110"/>
                <a:gd name="connsiteX6" fmla="*/ 994018 w 1089158"/>
                <a:gd name="connsiteY6" fmla="*/ 611110 h 611110"/>
                <a:gd name="connsiteX7" fmla="*/ 0 w 1089158"/>
                <a:gd name="connsiteY7" fmla="*/ 210751 h 611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9158" h="611110">
                  <a:moveTo>
                    <a:pt x="0" y="210751"/>
                  </a:moveTo>
                  <a:lnTo>
                    <a:pt x="114938" y="0"/>
                  </a:lnTo>
                  <a:lnTo>
                    <a:pt x="1005597" y="323428"/>
                  </a:lnTo>
                  <a:lnTo>
                    <a:pt x="1089158" y="441972"/>
                  </a:lnTo>
                  <a:lnTo>
                    <a:pt x="1073302" y="547683"/>
                  </a:lnTo>
                  <a:lnTo>
                    <a:pt x="1009875" y="510684"/>
                  </a:lnTo>
                  <a:lnTo>
                    <a:pt x="994018" y="611110"/>
                  </a:lnTo>
                  <a:cubicBezTo>
                    <a:pt x="629604" y="505207"/>
                    <a:pt x="332989" y="337604"/>
                    <a:pt x="0" y="210751"/>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7" name="Freeform 14">
              <a:extLst>
                <a:ext uri="{FF2B5EF4-FFF2-40B4-BE49-F238E27FC236}">
                  <a16:creationId xmlns:a16="http://schemas.microsoft.com/office/drawing/2014/main" id="{908C5288-C1B2-4B4E-84F2-259C8FE515DD}"/>
                </a:ext>
              </a:extLst>
            </p:cNvPr>
            <p:cNvSpPr/>
            <p:nvPr/>
          </p:nvSpPr>
          <p:spPr>
            <a:xfrm>
              <a:off x="3145709" y="4476837"/>
              <a:ext cx="591981" cy="227104"/>
            </a:xfrm>
            <a:custGeom>
              <a:avLst/>
              <a:gdLst>
                <a:gd name="connsiteX0" fmla="*/ 5285 w 739976"/>
                <a:gd name="connsiteY0" fmla="*/ 68712 h 206136"/>
                <a:gd name="connsiteX1" fmla="*/ 0 w 739976"/>
                <a:gd name="connsiteY1" fmla="*/ 5285 h 206136"/>
                <a:gd name="connsiteX2" fmla="*/ 158566 w 739976"/>
                <a:gd name="connsiteY2" fmla="*/ 0 h 206136"/>
                <a:gd name="connsiteX3" fmla="*/ 163852 w 739976"/>
                <a:gd name="connsiteY3" fmla="*/ 58141 h 206136"/>
                <a:gd name="connsiteX4" fmla="*/ 739976 w 739976"/>
                <a:gd name="connsiteY4" fmla="*/ 84569 h 206136"/>
                <a:gd name="connsiteX5" fmla="*/ 671264 w 739976"/>
                <a:gd name="connsiteY5" fmla="*/ 206136 h 206136"/>
                <a:gd name="connsiteX6" fmla="*/ 110996 w 739976"/>
                <a:gd name="connsiteY6" fmla="*/ 174423 h 206136"/>
                <a:gd name="connsiteX7" fmla="*/ 89854 w 739976"/>
                <a:gd name="connsiteY7" fmla="*/ 84569 h 206136"/>
                <a:gd name="connsiteX8" fmla="*/ 5285 w 739976"/>
                <a:gd name="connsiteY8" fmla="*/ 68712 h 206136"/>
                <a:gd name="connsiteX0" fmla="*/ 5285 w 739976"/>
                <a:gd name="connsiteY0" fmla="*/ 110997 h 206136"/>
                <a:gd name="connsiteX1" fmla="*/ 0 w 739976"/>
                <a:gd name="connsiteY1" fmla="*/ 5285 h 206136"/>
                <a:gd name="connsiteX2" fmla="*/ 158566 w 739976"/>
                <a:gd name="connsiteY2" fmla="*/ 0 h 206136"/>
                <a:gd name="connsiteX3" fmla="*/ 163852 w 739976"/>
                <a:gd name="connsiteY3" fmla="*/ 58141 h 206136"/>
                <a:gd name="connsiteX4" fmla="*/ 739976 w 739976"/>
                <a:gd name="connsiteY4" fmla="*/ 84569 h 206136"/>
                <a:gd name="connsiteX5" fmla="*/ 671264 w 739976"/>
                <a:gd name="connsiteY5" fmla="*/ 206136 h 206136"/>
                <a:gd name="connsiteX6" fmla="*/ 110996 w 739976"/>
                <a:gd name="connsiteY6" fmla="*/ 174423 h 206136"/>
                <a:gd name="connsiteX7" fmla="*/ 89854 w 739976"/>
                <a:gd name="connsiteY7" fmla="*/ 84569 h 206136"/>
                <a:gd name="connsiteX8" fmla="*/ 5285 w 739976"/>
                <a:gd name="connsiteY8" fmla="*/ 110997 h 206136"/>
                <a:gd name="connsiteX0" fmla="*/ 5285 w 739976"/>
                <a:gd name="connsiteY0" fmla="*/ 110997 h 206136"/>
                <a:gd name="connsiteX1" fmla="*/ 0 w 739976"/>
                <a:gd name="connsiteY1" fmla="*/ 5285 h 206136"/>
                <a:gd name="connsiteX2" fmla="*/ 158566 w 739976"/>
                <a:gd name="connsiteY2" fmla="*/ 0 h 206136"/>
                <a:gd name="connsiteX3" fmla="*/ 163852 w 739976"/>
                <a:gd name="connsiteY3" fmla="*/ 58141 h 206136"/>
                <a:gd name="connsiteX4" fmla="*/ 739976 w 739976"/>
                <a:gd name="connsiteY4" fmla="*/ 84569 h 206136"/>
                <a:gd name="connsiteX5" fmla="*/ 671264 w 739976"/>
                <a:gd name="connsiteY5" fmla="*/ 206136 h 206136"/>
                <a:gd name="connsiteX6" fmla="*/ 110996 w 739976"/>
                <a:gd name="connsiteY6" fmla="*/ 174423 h 206136"/>
                <a:gd name="connsiteX7" fmla="*/ 89854 w 739976"/>
                <a:gd name="connsiteY7" fmla="*/ 84569 h 206136"/>
                <a:gd name="connsiteX8" fmla="*/ 5285 w 739976"/>
                <a:gd name="connsiteY8" fmla="*/ 110997 h 206136"/>
                <a:gd name="connsiteX0" fmla="*/ 5285 w 671264"/>
                <a:gd name="connsiteY0" fmla="*/ 110997 h 206136"/>
                <a:gd name="connsiteX1" fmla="*/ 0 w 671264"/>
                <a:gd name="connsiteY1" fmla="*/ 5285 h 206136"/>
                <a:gd name="connsiteX2" fmla="*/ 158566 w 671264"/>
                <a:gd name="connsiteY2" fmla="*/ 0 h 206136"/>
                <a:gd name="connsiteX3" fmla="*/ 163852 w 671264"/>
                <a:gd name="connsiteY3" fmla="*/ 58141 h 206136"/>
                <a:gd name="connsiteX4" fmla="*/ 581409 w 671264"/>
                <a:gd name="connsiteY4" fmla="*/ 52856 h 206136"/>
                <a:gd name="connsiteX5" fmla="*/ 671264 w 671264"/>
                <a:gd name="connsiteY5" fmla="*/ 206136 h 206136"/>
                <a:gd name="connsiteX6" fmla="*/ 110996 w 671264"/>
                <a:gd name="connsiteY6" fmla="*/ 174423 h 206136"/>
                <a:gd name="connsiteX7" fmla="*/ 89854 w 671264"/>
                <a:gd name="connsiteY7" fmla="*/ 84569 h 206136"/>
                <a:gd name="connsiteX8" fmla="*/ 5285 w 671264"/>
                <a:gd name="connsiteY8" fmla="*/ 110997 h 206136"/>
                <a:gd name="connsiteX0" fmla="*/ 5285 w 591981"/>
                <a:gd name="connsiteY0" fmla="*/ 110997 h 190279"/>
                <a:gd name="connsiteX1" fmla="*/ 0 w 591981"/>
                <a:gd name="connsiteY1" fmla="*/ 5285 h 190279"/>
                <a:gd name="connsiteX2" fmla="*/ 158566 w 591981"/>
                <a:gd name="connsiteY2" fmla="*/ 0 h 190279"/>
                <a:gd name="connsiteX3" fmla="*/ 163852 w 591981"/>
                <a:gd name="connsiteY3" fmla="*/ 58141 h 190279"/>
                <a:gd name="connsiteX4" fmla="*/ 581409 w 591981"/>
                <a:gd name="connsiteY4" fmla="*/ 52856 h 190279"/>
                <a:gd name="connsiteX5" fmla="*/ 591981 w 591981"/>
                <a:gd name="connsiteY5" fmla="*/ 190279 h 190279"/>
                <a:gd name="connsiteX6" fmla="*/ 110996 w 591981"/>
                <a:gd name="connsiteY6" fmla="*/ 174423 h 190279"/>
                <a:gd name="connsiteX7" fmla="*/ 89854 w 591981"/>
                <a:gd name="connsiteY7" fmla="*/ 84569 h 190279"/>
                <a:gd name="connsiteX8" fmla="*/ 5285 w 591981"/>
                <a:gd name="connsiteY8" fmla="*/ 110997 h 190279"/>
                <a:gd name="connsiteX0" fmla="*/ 5285 w 591981"/>
                <a:gd name="connsiteY0" fmla="*/ 110997 h 190279"/>
                <a:gd name="connsiteX1" fmla="*/ 0 w 591981"/>
                <a:gd name="connsiteY1" fmla="*/ 5285 h 190279"/>
                <a:gd name="connsiteX2" fmla="*/ 158566 w 591981"/>
                <a:gd name="connsiteY2" fmla="*/ 0 h 190279"/>
                <a:gd name="connsiteX3" fmla="*/ 163852 w 591981"/>
                <a:gd name="connsiteY3" fmla="*/ 58141 h 190279"/>
                <a:gd name="connsiteX4" fmla="*/ 581409 w 591981"/>
                <a:gd name="connsiteY4" fmla="*/ 52856 h 190279"/>
                <a:gd name="connsiteX5" fmla="*/ 591981 w 591981"/>
                <a:gd name="connsiteY5" fmla="*/ 190279 h 190279"/>
                <a:gd name="connsiteX6" fmla="*/ 110996 w 591981"/>
                <a:gd name="connsiteY6" fmla="*/ 174423 h 190279"/>
                <a:gd name="connsiteX7" fmla="*/ 89854 w 591981"/>
                <a:gd name="connsiteY7" fmla="*/ 84569 h 190279"/>
                <a:gd name="connsiteX8" fmla="*/ 5285 w 591981"/>
                <a:gd name="connsiteY8" fmla="*/ 110997 h 190279"/>
                <a:gd name="connsiteX0" fmla="*/ 5285 w 591981"/>
                <a:gd name="connsiteY0" fmla="*/ 142240 h 221522"/>
                <a:gd name="connsiteX1" fmla="*/ 0 w 591981"/>
                <a:gd name="connsiteY1" fmla="*/ 36528 h 221522"/>
                <a:gd name="connsiteX2" fmla="*/ 163774 w 591981"/>
                <a:gd name="connsiteY2" fmla="*/ 0 h 221522"/>
                <a:gd name="connsiteX3" fmla="*/ 163852 w 591981"/>
                <a:gd name="connsiteY3" fmla="*/ 89384 h 221522"/>
                <a:gd name="connsiteX4" fmla="*/ 581409 w 591981"/>
                <a:gd name="connsiteY4" fmla="*/ 84099 h 221522"/>
                <a:gd name="connsiteX5" fmla="*/ 591981 w 591981"/>
                <a:gd name="connsiteY5" fmla="*/ 221522 h 221522"/>
                <a:gd name="connsiteX6" fmla="*/ 110996 w 591981"/>
                <a:gd name="connsiteY6" fmla="*/ 205666 h 221522"/>
                <a:gd name="connsiteX7" fmla="*/ 89854 w 591981"/>
                <a:gd name="connsiteY7" fmla="*/ 115812 h 221522"/>
                <a:gd name="connsiteX8" fmla="*/ 5285 w 591981"/>
                <a:gd name="connsiteY8" fmla="*/ 142240 h 221522"/>
                <a:gd name="connsiteX0" fmla="*/ 5285 w 591981"/>
                <a:gd name="connsiteY0" fmla="*/ 142240 h 221522"/>
                <a:gd name="connsiteX1" fmla="*/ 0 w 591981"/>
                <a:gd name="connsiteY1" fmla="*/ 36528 h 221522"/>
                <a:gd name="connsiteX2" fmla="*/ 163774 w 591981"/>
                <a:gd name="connsiteY2" fmla="*/ 0 h 221522"/>
                <a:gd name="connsiteX3" fmla="*/ 163852 w 591981"/>
                <a:gd name="connsiteY3" fmla="*/ 89384 h 221522"/>
                <a:gd name="connsiteX4" fmla="*/ 581409 w 591981"/>
                <a:gd name="connsiteY4" fmla="*/ 84099 h 221522"/>
                <a:gd name="connsiteX5" fmla="*/ 591981 w 591981"/>
                <a:gd name="connsiteY5" fmla="*/ 221522 h 221522"/>
                <a:gd name="connsiteX6" fmla="*/ 110996 w 591981"/>
                <a:gd name="connsiteY6" fmla="*/ 205666 h 221522"/>
                <a:gd name="connsiteX7" fmla="*/ 105475 w 591981"/>
                <a:gd name="connsiteY7" fmla="*/ 136641 h 221522"/>
                <a:gd name="connsiteX8" fmla="*/ 5285 w 591981"/>
                <a:gd name="connsiteY8" fmla="*/ 142240 h 221522"/>
                <a:gd name="connsiteX0" fmla="*/ 5285 w 591981"/>
                <a:gd name="connsiteY0" fmla="*/ 142240 h 227104"/>
                <a:gd name="connsiteX1" fmla="*/ 0 w 591981"/>
                <a:gd name="connsiteY1" fmla="*/ 36528 h 227104"/>
                <a:gd name="connsiteX2" fmla="*/ 163774 w 591981"/>
                <a:gd name="connsiteY2" fmla="*/ 0 h 227104"/>
                <a:gd name="connsiteX3" fmla="*/ 163852 w 591981"/>
                <a:gd name="connsiteY3" fmla="*/ 89384 h 227104"/>
                <a:gd name="connsiteX4" fmla="*/ 581409 w 591981"/>
                <a:gd name="connsiteY4" fmla="*/ 84099 h 227104"/>
                <a:gd name="connsiteX5" fmla="*/ 591981 w 591981"/>
                <a:gd name="connsiteY5" fmla="*/ 221522 h 227104"/>
                <a:gd name="connsiteX6" fmla="*/ 116204 w 591981"/>
                <a:gd name="connsiteY6" fmla="*/ 226495 h 227104"/>
                <a:gd name="connsiteX7" fmla="*/ 105475 w 591981"/>
                <a:gd name="connsiteY7" fmla="*/ 136641 h 227104"/>
                <a:gd name="connsiteX8" fmla="*/ 5285 w 591981"/>
                <a:gd name="connsiteY8" fmla="*/ 142240 h 227104"/>
                <a:gd name="connsiteX0" fmla="*/ 5285 w 591981"/>
                <a:gd name="connsiteY0" fmla="*/ 142240 h 227104"/>
                <a:gd name="connsiteX1" fmla="*/ 0 w 591981"/>
                <a:gd name="connsiteY1" fmla="*/ 36528 h 227104"/>
                <a:gd name="connsiteX2" fmla="*/ 163774 w 591981"/>
                <a:gd name="connsiteY2" fmla="*/ 0 h 227104"/>
                <a:gd name="connsiteX3" fmla="*/ 195095 w 591981"/>
                <a:gd name="connsiteY3" fmla="*/ 84177 h 227104"/>
                <a:gd name="connsiteX4" fmla="*/ 581409 w 591981"/>
                <a:gd name="connsiteY4" fmla="*/ 84099 h 227104"/>
                <a:gd name="connsiteX5" fmla="*/ 591981 w 591981"/>
                <a:gd name="connsiteY5" fmla="*/ 221522 h 227104"/>
                <a:gd name="connsiteX6" fmla="*/ 116204 w 591981"/>
                <a:gd name="connsiteY6" fmla="*/ 226495 h 227104"/>
                <a:gd name="connsiteX7" fmla="*/ 105475 w 591981"/>
                <a:gd name="connsiteY7" fmla="*/ 136641 h 227104"/>
                <a:gd name="connsiteX8" fmla="*/ 5285 w 591981"/>
                <a:gd name="connsiteY8" fmla="*/ 142240 h 227104"/>
                <a:gd name="connsiteX0" fmla="*/ 5285 w 591981"/>
                <a:gd name="connsiteY0" fmla="*/ 142240 h 227104"/>
                <a:gd name="connsiteX1" fmla="*/ 0 w 591981"/>
                <a:gd name="connsiteY1" fmla="*/ 36528 h 227104"/>
                <a:gd name="connsiteX2" fmla="*/ 163774 w 591981"/>
                <a:gd name="connsiteY2" fmla="*/ 0 h 227104"/>
                <a:gd name="connsiteX3" fmla="*/ 195095 w 591981"/>
                <a:gd name="connsiteY3" fmla="*/ 84177 h 227104"/>
                <a:gd name="connsiteX4" fmla="*/ 581409 w 591981"/>
                <a:gd name="connsiteY4" fmla="*/ 84099 h 227104"/>
                <a:gd name="connsiteX5" fmla="*/ 591981 w 591981"/>
                <a:gd name="connsiteY5" fmla="*/ 221522 h 227104"/>
                <a:gd name="connsiteX6" fmla="*/ 116204 w 591981"/>
                <a:gd name="connsiteY6" fmla="*/ 226495 h 227104"/>
                <a:gd name="connsiteX7" fmla="*/ 105475 w 591981"/>
                <a:gd name="connsiteY7" fmla="*/ 136641 h 227104"/>
                <a:gd name="connsiteX8" fmla="*/ 5285 w 591981"/>
                <a:gd name="connsiteY8" fmla="*/ 142240 h 227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1981" h="227104">
                  <a:moveTo>
                    <a:pt x="5285" y="142240"/>
                  </a:moveTo>
                  <a:lnTo>
                    <a:pt x="0" y="36528"/>
                  </a:lnTo>
                  <a:lnTo>
                    <a:pt x="163774" y="0"/>
                  </a:lnTo>
                  <a:cubicBezTo>
                    <a:pt x="163800" y="29795"/>
                    <a:pt x="195069" y="54382"/>
                    <a:pt x="195095" y="84177"/>
                  </a:cubicBezTo>
                  <a:cubicBezTo>
                    <a:pt x="397943" y="29168"/>
                    <a:pt x="389368" y="75290"/>
                    <a:pt x="581409" y="84099"/>
                  </a:cubicBezTo>
                  <a:lnTo>
                    <a:pt x="591981" y="221522"/>
                  </a:lnTo>
                  <a:cubicBezTo>
                    <a:pt x="431653" y="200380"/>
                    <a:pt x="276532" y="231780"/>
                    <a:pt x="116204" y="226495"/>
                  </a:cubicBezTo>
                  <a:lnTo>
                    <a:pt x="105475" y="136641"/>
                  </a:lnTo>
                  <a:lnTo>
                    <a:pt x="5285" y="14224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5" name="Freeform 10">
              <a:extLst>
                <a:ext uri="{FF2B5EF4-FFF2-40B4-BE49-F238E27FC236}">
                  <a16:creationId xmlns:a16="http://schemas.microsoft.com/office/drawing/2014/main" id="{6BB015EF-DA86-423C-8231-A3A162BBB486}"/>
                </a:ext>
              </a:extLst>
            </p:cNvPr>
            <p:cNvSpPr/>
            <p:nvPr/>
          </p:nvSpPr>
          <p:spPr>
            <a:xfrm>
              <a:off x="1130675" y="4343401"/>
              <a:ext cx="2709784" cy="1900717"/>
            </a:xfrm>
            <a:custGeom>
              <a:avLst/>
              <a:gdLst>
                <a:gd name="connsiteX0" fmla="*/ 19050 w 2628900"/>
                <a:gd name="connsiteY0" fmla="*/ 95250 h 2085975"/>
                <a:gd name="connsiteX1" fmla="*/ 0 w 2628900"/>
                <a:gd name="connsiteY1" fmla="*/ 2085975 h 2085975"/>
                <a:gd name="connsiteX2" fmla="*/ 1685925 w 2628900"/>
                <a:gd name="connsiteY2" fmla="*/ 2085975 h 2085975"/>
                <a:gd name="connsiteX3" fmla="*/ 1704975 w 2628900"/>
                <a:gd name="connsiteY3" fmla="*/ 1581150 h 2085975"/>
                <a:gd name="connsiteX4" fmla="*/ 2628900 w 2628900"/>
                <a:gd name="connsiteY4" fmla="*/ 47625 h 2085975"/>
                <a:gd name="connsiteX5" fmla="*/ 1914525 w 2628900"/>
                <a:gd name="connsiteY5" fmla="*/ 0 h 2085975"/>
                <a:gd name="connsiteX6" fmla="*/ 1914525 w 2628900"/>
                <a:gd name="connsiteY6" fmla="*/ 762000 h 2085975"/>
                <a:gd name="connsiteX7" fmla="*/ 1133475 w 2628900"/>
                <a:gd name="connsiteY7" fmla="*/ 533400 h 2085975"/>
                <a:gd name="connsiteX8" fmla="*/ 19050 w 2628900"/>
                <a:gd name="connsiteY8" fmla="*/ 95250 h 2085975"/>
                <a:gd name="connsiteX0" fmla="*/ 95250 w 2628900"/>
                <a:gd name="connsiteY0" fmla="*/ 66675 h 2085975"/>
                <a:gd name="connsiteX1" fmla="*/ 0 w 2628900"/>
                <a:gd name="connsiteY1" fmla="*/ 2085975 h 2085975"/>
                <a:gd name="connsiteX2" fmla="*/ 1685925 w 2628900"/>
                <a:gd name="connsiteY2" fmla="*/ 2085975 h 2085975"/>
                <a:gd name="connsiteX3" fmla="*/ 1704975 w 2628900"/>
                <a:gd name="connsiteY3" fmla="*/ 1581150 h 2085975"/>
                <a:gd name="connsiteX4" fmla="*/ 2628900 w 2628900"/>
                <a:gd name="connsiteY4" fmla="*/ 47625 h 2085975"/>
                <a:gd name="connsiteX5" fmla="*/ 1914525 w 2628900"/>
                <a:gd name="connsiteY5" fmla="*/ 0 h 2085975"/>
                <a:gd name="connsiteX6" fmla="*/ 1914525 w 2628900"/>
                <a:gd name="connsiteY6" fmla="*/ 762000 h 2085975"/>
                <a:gd name="connsiteX7" fmla="*/ 1133475 w 2628900"/>
                <a:gd name="connsiteY7" fmla="*/ 533400 h 2085975"/>
                <a:gd name="connsiteX8" fmla="*/ 95250 w 2628900"/>
                <a:gd name="connsiteY8" fmla="*/ 66675 h 2085975"/>
                <a:gd name="connsiteX0" fmla="*/ 232470 w 2766120"/>
                <a:gd name="connsiteY0" fmla="*/ 66675 h 2085975"/>
                <a:gd name="connsiteX1" fmla="*/ 137220 w 2766120"/>
                <a:gd name="connsiteY1" fmla="*/ 2085975 h 2085975"/>
                <a:gd name="connsiteX2" fmla="*/ 1823145 w 2766120"/>
                <a:gd name="connsiteY2" fmla="*/ 2085975 h 2085975"/>
                <a:gd name="connsiteX3" fmla="*/ 1842195 w 2766120"/>
                <a:gd name="connsiteY3" fmla="*/ 1581150 h 2085975"/>
                <a:gd name="connsiteX4" fmla="*/ 2766120 w 2766120"/>
                <a:gd name="connsiteY4" fmla="*/ 47625 h 2085975"/>
                <a:gd name="connsiteX5" fmla="*/ 2051745 w 2766120"/>
                <a:gd name="connsiteY5" fmla="*/ 0 h 2085975"/>
                <a:gd name="connsiteX6" fmla="*/ 2051745 w 2766120"/>
                <a:gd name="connsiteY6" fmla="*/ 762000 h 2085975"/>
                <a:gd name="connsiteX7" fmla="*/ 1270695 w 2766120"/>
                <a:gd name="connsiteY7" fmla="*/ 533400 h 2085975"/>
                <a:gd name="connsiteX8" fmla="*/ 232470 w 2766120"/>
                <a:gd name="connsiteY8" fmla="*/ 66675 h 2085975"/>
                <a:gd name="connsiteX0" fmla="*/ 232470 w 2766120"/>
                <a:gd name="connsiteY0" fmla="*/ 66675 h 2085975"/>
                <a:gd name="connsiteX1" fmla="*/ 137220 w 2766120"/>
                <a:gd name="connsiteY1" fmla="*/ 2085975 h 2085975"/>
                <a:gd name="connsiteX2" fmla="*/ 1823145 w 2766120"/>
                <a:gd name="connsiteY2" fmla="*/ 2085975 h 2085975"/>
                <a:gd name="connsiteX3" fmla="*/ 1842195 w 2766120"/>
                <a:gd name="connsiteY3" fmla="*/ 1581150 h 2085975"/>
                <a:gd name="connsiteX4" fmla="*/ 2766120 w 2766120"/>
                <a:gd name="connsiteY4" fmla="*/ 47625 h 2085975"/>
                <a:gd name="connsiteX5" fmla="*/ 2051745 w 2766120"/>
                <a:gd name="connsiteY5" fmla="*/ 0 h 2085975"/>
                <a:gd name="connsiteX6" fmla="*/ 2051745 w 2766120"/>
                <a:gd name="connsiteY6" fmla="*/ 762000 h 2085975"/>
                <a:gd name="connsiteX7" fmla="*/ 1270695 w 2766120"/>
                <a:gd name="connsiteY7" fmla="*/ 533400 h 2085975"/>
                <a:gd name="connsiteX8" fmla="*/ 232470 w 2766120"/>
                <a:gd name="connsiteY8" fmla="*/ 66675 h 2085975"/>
                <a:gd name="connsiteX0" fmla="*/ 232470 w 2766120"/>
                <a:gd name="connsiteY0" fmla="*/ 66675 h 2085975"/>
                <a:gd name="connsiteX1" fmla="*/ 137220 w 2766120"/>
                <a:gd name="connsiteY1" fmla="*/ 2085975 h 2085975"/>
                <a:gd name="connsiteX2" fmla="*/ 1823145 w 2766120"/>
                <a:gd name="connsiteY2" fmla="*/ 2085975 h 2085975"/>
                <a:gd name="connsiteX3" fmla="*/ 1842195 w 2766120"/>
                <a:gd name="connsiteY3" fmla="*/ 1581150 h 2085975"/>
                <a:gd name="connsiteX4" fmla="*/ 2766120 w 2766120"/>
                <a:gd name="connsiteY4" fmla="*/ 47625 h 2085975"/>
                <a:gd name="connsiteX5" fmla="*/ 2051745 w 2766120"/>
                <a:gd name="connsiteY5" fmla="*/ 0 h 2085975"/>
                <a:gd name="connsiteX6" fmla="*/ 2051745 w 2766120"/>
                <a:gd name="connsiteY6" fmla="*/ 762000 h 2085975"/>
                <a:gd name="connsiteX7" fmla="*/ 1270695 w 2766120"/>
                <a:gd name="connsiteY7" fmla="*/ 533400 h 2085975"/>
                <a:gd name="connsiteX8" fmla="*/ 232470 w 2766120"/>
                <a:gd name="connsiteY8" fmla="*/ 66675 h 2085975"/>
                <a:gd name="connsiteX0" fmla="*/ 232470 w 2766120"/>
                <a:gd name="connsiteY0" fmla="*/ 66675 h 2085975"/>
                <a:gd name="connsiteX1" fmla="*/ 137220 w 2766120"/>
                <a:gd name="connsiteY1" fmla="*/ 2085975 h 2085975"/>
                <a:gd name="connsiteX2" fmla="*/ 1823145 w 2766120"/>
                <a:gd name="connsiteY2" fmla="*/ 2085975 h 2085975"/>
                <a:gd name="connsiteX3" fmla="*/ 1842195 w 2766120"/>
                <a:gd name="connsiteY3" fmla="*/ 1581150 h 2085975"/>
                <a:gd name="connsiteX4" fmla="*/ 2766120 w 2766120"/>
                <a:gd name="connsiteY4" fmla="*/ 47625 h 2085975"/>
                <a:gd name="connsiteX5" fmla="*/ 2051745 w 2766120"/>
                <a:gd name="connsiteY5" fmla="*/ 0 h 2085975"/>
                <a:gd name="connsiteX6" fmla="*/ 2051745 w 2766120"/>
                <a:gd name="connsiteY6" fmla="*/ 762000 h 2085975"/>
                <a:gd name="connsiteX7" fmla="*/ 1270695 w 2766120"/>
                <a:gd name="connsiteY7" fmla="*/ 533400 h 2085975"/>
                <a:gd name="connsiteX8" fmla="*/ 232470 w 2766120"/>
                <a:gd name="connsiteY8" fmla="*/ 66675 h 2085975"/>
                <a:gd name="connsiteX0" fmla="*/ 232470 w 2766120"/>
                <a:gd name="connsiteY0" fmla="*/ 114300 h 2133600"/>
                <a:gd name="connsiteX1" fmla="*/ 137220 w 2766120"/>
                <a:gd name="connsiteY1" fmla="*/ 2133600 h 2133600"/>
                <a:gd name="connsiteX2" fmla="*/ 1823145 w 2766120"/>
                <a:gd name="connsiteY2" fmla="*/ 2133600 h 2133600"/>
                <a:gd name="connsiteX3" fmla="*/ 1842195 w 2766120"/>
                <a:gd name="connsiteY3" fmla="*/ 1628775 h 2133600"/>
                <a:gd name="connsiteX4" fmla="*/ 2766120 w 2766120"/>
                <a:gd name="connsiteY4" fmla="*/ 95250 h 2133600"/>
                <a:gd name="connsiteX5" fmla="*/ 1908870 w 2766120"/>
                <a:gd name="connsiteY5" fmla="*/ 0 h 2133600"/>
                <a:gd name="connsiteX6" fmla="*/ 2051745 w 2766120"/>
                <a:gd name="connsiteY6" fmla="*/ 809625 h 2133600"/>
                <a:gd name="connsiteX7" fmla="*/ 1270695 w 2766120"/>
                <a:gd name="connsiteY7" fmla="*/ 581025 h 2133600"/>
                <a:gd name="connsiteX8" fmla="*/ 232470 w 2766120"/>
                <a:gd name="connsiteY8" fmla="*/ 114300 h 2133600"/>
                <a:gd name="connsiteX0" fmla="*/ 232470 w 2766120"/>
                <a:gd name="connsiteY0" fmla="*/ 151521 h 2170821"/>
                <a:gd name="connsiteX1" fmla="*/ 137220 w 2766120"/>
                <a:gd name="connsiteY1" fmla="*/ 2170821 h 2170821"/>
                <a:gd name="connsiteX2" fmla="*/ 1823145 w 2766120"/>
                <a:gd name="connsiteY2" fmla="*/ 2170821 h 2170821"/>
                <a:gd name="connsiteX3" fmla="*/ 1842195 w 2766120"/>
                <a:gd name="connsiteY3" fmla="*/ 1665996 h 2170821"/>
                <a:gd name="connsiteX4" fmla="*/ 2766120 w 2766120"/>
                <a:gd name="connsiteY4" fmla="*/ 132471 h 2170821"/>
                <a:gd name="connsiteX5" fmla="*/ 1908870 w 2766120"/>
                <a:gd name="connsiteY5" fmla="*/ 37221 h 2170821"/>
                <a:gd name="connsiteX6" fmla="*/ 1937445 w 2766120"/>
                <a:gd name="connsiteY6" fmla="*/ 808746 h 2170821"/>
                <a:gd name="connsiteX7" fmla="*/ 1270695 w 2766120"/>
                <a:gd name="connsiteY7" fmla="*/ 618246 h 2170821"/>
                <a:gd name="connsiteX8" fmla="*/ 232470 w 2766120"/>
                <a:gd name="connsiteY8" fmla="*/ 151521 h 2170821"/>
                <a:gd name="connsiteX0" fmla="*/ 232470 w 2766120"/>
                <a:gd name="connsiteY0" fmla="*/ 176078 h 2195378"/>
                <a:gd name="connsiteX1" fmla="*/ 137220 w 2766120"/>
                <a:gd name="connsiteY1" fmla="*/ 2195378 h 2195378"/>
                <a:gd name="connsiteX2" fmla="*/ 1823145 w 2766120"/>
                <a:gd name="connsiteY2" fmla="*/ 2195378 h 2195378"/>
                <a:gd name="connsiteX3" fmla="*/ 1842195 w 2766120"/>
                <a:gd name="connsiteY3" fmla="*/ 1690553 h 2195378"/>
                <a:gd name="connsiteX4" fmla="*/ 2766120 w 2766120"/>
                <a:gd name="connsiteY4" fmla="*/ 157028 h 2195378"/>
                <a:gd name="connsiteX5" fmla="*/ 1908870 w 2766120"/>
                <a:gd name="connsiteY5" fmla="*/ 61778 h 2195378"/>
                <a:gd name="connsiteX6" fmla="*/ 1937445 w 2766120"/>
                <a:gd name="connsiteY6" fmla="*/ 833303 h 2195378"/>
                <a:gd name="connsiteX7" fmla="*/ 1270695 w 2766120"/>
                <a:gd name="connsiteY7" fmla="*/ 642803 h 2195378"/>
                <a:gd name="connsiteX8" fmla="*/ 232470 w 2766120"/>
                <a:gd name="connsiteY8" fmla="*/ 176078 h 2195378"/>
                <a:gd name="connsiteX0" fmla="*/ 232470 w 2661345"/>
                <a:gd name="connsiteY0" fmla="*/ 155790 h 2175090"/>
                <a:gd name="connsiteX1" fmla="*/ 137220 w 2661345"/>
                <a:gd name="connsiteY1" fmla="*/ 2175090 h 2175090"/>
                <a:gd name="connsiteX2" fmla="*/ 1823145 w 2661345"/>
                <a:gd name="connsiteY2" fmla="*/ 2175090 h 2175090"/>
                <a:gd name="connsiteX3" fmla="*/ 1842195 w 2661345"/>
                <a:gd name="connsiteY3" fmla="*/ 1670265 h 2175090"/>
                <a:gd name="connsiteX4" fmla="*/ 2661345 w 2661345"/>
                <a:gd name="connsiteY4" fmla="*/ 117690 h 2175090"/>
                <a:gd name="connsiteX5" fmla="*/ 1908870 w 2661345"/>
                <a:gd name="connsiteY5" fmla="*/ 41490 h 2175090"/>
                <a:gd name="connsiteX6" fmla="*/ 1937445 w 2661345"/>
                <a:gd name="connsiteY6" fmla="*/ 813015 h 2175090"/>
                <a:gd name="connsiteX7" fmla="*/ 1270695 w 2661345"/>
                <a:gd name="connsiteY7" fmla="*/ 622515 h 2175090"/>
                <a:gd name="connsiteX8" fmla="*/ 232470 w 2661345"/>
                <a:gd name="connsiteY8" fmla="*/ 155790 h 2175090"/>
                <a:gd name="connsiteX0" fmla="*/ 232470 w 2709520"/>
                <a:gd name="connsiteY0" fmla="*/ 155790 h 2175090"/>
                <a:gd name="connsiteX1" fmla="*/ 137220 w 2709520"/>
                <a:gd name="connsiteY1" fmla="*/ 2175090 h 2175090"/>
                <a:gd name="connsiteX2" fmla="*/ 1823145 w 2709520"/>
                <a:gd name="connsiteY2" fmla="*/ 2175090 h 2175090"/>
                <a:gd name="connsiteX3" fmla="*/ 1842195 w 2709520"/>
                <a:gd name="connsiteY3" fmla="*/ 1670265 h 2175090"/>
                <a:gd name="connsiteX4" fmla="*/ 2661345 w 2709520"/>
                <a:gd name="connsiteY4" fmla="*/ 117690 h 2175090"/>
                <a:gd name="connsiteX5" fmla="*/ 1908870 w 2709520"/>
                <a:gd name="connsiteY5" fmla="*/ 41490 h 2175090"/>
                <a:gd name="connsiteX6" fmla="*/ 1937445 w 2709520"/>
                <a:gd name="connsiteY6" fmla="*/ 813015 h 2175090"/>
                <a:gd name="connsiteX7" fmla="*/ 1270695 w 2709520"/>
                <a:gd name="connsiteY7" fmla="*/ 622515 h 2175090"/>
                <a:gd name="connsiteX8" fmla="*/ 232470 w 2709520"/>
                <a:gd name="connsiteY8" fmla="*/ 155790 h 2175090"/>
                <a:gd name="connsiteX0" fmla="*/ 232470 w 2725405"/>
                <a:gd name="connsiteY0" fmla="*/ 155790 h 2175090"/>
                <a:gd name="connsiteX1" fmla="*/ 137220 w 2725405"/>
                <a:gd name="connsiteY1" fmla="*/ 2175090 h 2175090"/>
                <a:gd name="connsiteX2" fmla="*/ 1823145 w 2725405"/>
                <a:gd name="connsiteY2" fmla="*/ 2175090 h 2175090"/>
                <a:gd name="connsiteX3" fmla="*/ 1842195 w 2725405"/>
                <a:gd name="connsiteY3" fmla="*/ 1670265 h 2175090"/>
                <a:gd name="connsiteX4" fmla="*/ 2661345 w 2725405"/>
                <a:gd name="connsiteY4" fmla="*/ 117690 h 2175090"/>
                <a:gd name="connsiteX5" fmla="*/ 1908870 w 2725405"/>
                <a:gd name="connsiteY5" fmla="*/ 41490 h 2175090"/>
                <a:gd name="connsiteX6" fmla="*/ 1937445 w 2725405"/>
                <a:gd name="connsiteY6" fmla="*/ 813015 h 2175090"/>
                <a:gd name="connsiteX7" fmla="*/ 1270695 w 2725405"/>
                <a:gd name="connsiteY7" fmla="*/ 622515 h 2175090"/>
                <a:gd name="connsiteX8" fmla="*/ 232470 w 2725405"/>
                <a:gd name="connsiteY8" fmla="*/ 155790 h 2175090"/>
                <a:gd name="connsiteX0" fmla="*/ 232470 w 2760521"/>
                <a:gd name="connsiteY0" fmla="*/ 155790 h 2175090"/>
                <a:gd name="connsiteX1" fmla="*/ 137220 w 2760521"/>
                <a:gd name="connsiteY1" fmla="*/ 2175090 h 2175090"/>
                <a:gd name="connsiteX2" fmla="*/ 1823145 w 2760521"/>
                <a:gd name="connsiteY2" fmla="*/ 2175090 h 2175090"/>
                <a:gd name="connsiteX3" fmla="*/ 1842195 w 2760521"/>
                <a:gd name="connsiteY3" fmla="*/ 1670265 h 2175090"/>
                <a:gd name="connsiteX4" fmla="*/ 2699445 w 2760521"/>
                <a:gd name="connsiteY4" fmla="*/ 117690 h 2175090"/>
                <a:gd name="connsiteX5" fmla="*/ 1908870 w 2760521"/>
                <a:gd name="connsiteY5" fmla="*/ 41490 h 2175090"/>
                <a:gd name="connsiteX6" fmla="*/ 1937445 w 2760521"/>
                <a:gd name="connsiteY6" fmla="*/ 813015 h 2175090"/>
                <a:gd name="connsiteX7" fmla="*/ 1270695 w 2760521"/>
                <a:gd name="connsiteY7" fmla="*/ 622515 h 2175090"/>
                <a:gd name="connsiteX8" fmla="*/ 232470 w 2760521"/>
                <a:gd name="connsiteY8" fmla="*/ 155790 h 2175090"/>
                <a:gd name="connsiteX0" fmla="*/ 232470 w 2757220"/>
                <a:gd name="connsiteY0" fmla="*/ 155790 h 2175090"/>
                <a:gd name="connsiteX1" fmla="*/ 137220 w 2757220"/>
                <a:gd name="connsiteY1" fmla="*/ 2175090 h 2175090"/>
                <a:gd name="connsiteX2" fmla="*/ 1823145 w 2757220"/>
                <a:gd name="connsiteY2" fmla="*/ 2175090 h 2175090"/>
                <a:gd name="connsiteX3" fmla="*/ 1842195 w 2757220"/>
                <a:gd name="connsiteY3" fmla="*/ 1670265 h 2175090"/>
                <a:gd name="connsiteX4" fmla="*/ 2699445 w 2757220"/>
                <a:gd name="connsiteY4" fmla="*/ 117690 h 2175090"/>
                <a:gd name="connsiteX5" fmla="*/ 1908870 w 2757220"/>
                <a:gd name="connsiteY5" fmla="*/ 41490 h 2175090"/>
                <a:gd name="connsiteX6" fmla="*/ 1937445 w 2757220"/>
                <a:gd name="connsiteY6" fmla="*/ 813015 h 2175090"/>
                <a:gd name="connsiteX7" fmla="*/ 1270695 w 2757220"/>
                <a:gd name="connsiteY7" fmla="*/ 622515 h 2175090"/>
                <a:gd name="connsiteX8" fmla="*/ 232470 w 2757220"/>
                <a:gd name="connsiteY8" fmla="*/ 155790 h 2175090"/>
                <a:gd name="connsiteX0" fmla="*/ 232470 w 2741311"/>
                <a:gd name="connsiteY0" fmla="*/ 155790 h 2175090"/>
                <a:gd name="connsiteX1" fmla="*/ 137220 w 2741311"/>
                <a:gd name="connsiteY1" fmla="*/ 2175090 h 2175090"/>
                <a:gd name="connsiteX2" fmla="*/ 1823145 w 2741311"/>
                <a:gd name="connsiteY2" fmla="*/ 2175090 h 2175090"/>
                <a:gd name="connsiteX3" fmla="*/ 1842195 w 2741311"/>
                <a:gd name="connsiteY3" fmla="*/ 1670265 h 2175090"/>
                <a:gd name="connsiteX4" fmla="*/ 2699445 w 2741311"/>
                <a:gd name="connsiteY4" fmla="*/ 117690 h 2175090"/>
                <a:gd name="connsiteX5" fmla="*/ 1908870 w 2741311"/>
                <a:gd name="connsiteY5" fmla="*/ 41490 h 2175090"/>
                <a:gd name="connsiteX6" fmla="*/ 1937445 w 2741311"/>
                <a:gd name="connsiteY6" fmla="*/ 813015 h 2175090"/>
                <a:gd name="connsiteX7" fmla="*/ 1270695 w 2741311"/>
                <a:gd name="connsiteY7" fmla="*/ 622515 h 2175090"/>
                <a:gd name="connsiteX8" fmla="*/ 232470 w 2741311"/>
                <a:gd name="connsiteY8" fmla="*/ 155790 h 2175090"/>
                <a:gd name="connsiteX0" fmla="*/ 232470 w 2741311"/>
                <a:gd name="connsiteY0" fmla="*/ 155790 h 2175090"/>
                <a:gd name="connsiteX1" fmla="*/ 137220 w 2741311"/>
                <a:gd name="connsiteY1" fmla="*/ 2175090 h 2175090"/>
                <a:gd name="connsiteX2" fmla="*/ 1823145 w 2741311"/>
                <a:gd name="connsiteY2" fmla="*/ 2175090 h 2175090"/>
                <a:gd name="connsiteX3" fmla="*/ 1842195 w 2741311"/>
                <a:gd name="connsiteY3" fmla="*/ 1670265 h 2175090"/>
                <a:gd name="connsiteX4" fmla="*/ 2699445 w 2741311"/>
                <a:gd name="connsiteY4" fmla="*/ 117690 h 2175090"/>
                <a:gd name="connsiteX5" fmla="*/ 1908870 w 2741311"/>
                <a:gd name="connsiteY5" fmla="*/ 41490 h 2175090"/>
                <a:gd name="connsiteX6" fmla="*/ 1937445 w 2741311"/>
                <a:gd name="connsiteY6" fmla="*/ 813015 h 2175090"/>
                <a:gd name="connsiteX7" fmla="*/ 1270695 w 2741311"/>
                <a:gd name="connsiteY7" fmla="*/ 622515 h 2175090"/>
                <a:gd name="connsiteX8" fmla="*/ 232470 w 2741311"/>
                <a:gd name="connsiteY8" fmla="*/ 155790 h 2175090"/>
                <a:gd name="connsiteX0" fmla="*/ 232470 w 2741311"/>
                <a:gd name="connsiteY0" fmla="*/ 155790 h 2175090"/>
                <a:gd name="connsiteX1" fmla="*/ 137220 w 2741311"/>
                <a:gd name="connsiteY1" fmla="*/ 2175090 h 2175090"/>
                <a:gd name="connsiteX2" fmla="*/ 1823145 w 2741311"/>
                <a:gd name="connsiteY2" fmla="*/ 2175090 h 2175090"/>
                <a:gd name="connsiteX3" fmla="*/ 1842195 w 2741311"/>
                <a:gd name="connsiteY3" fmla="*/ 1670265 h 2175090"/>
                <a:gd name="connsiteX4" fmla="*/ 2699445 w 2741311"/>
                <a:gd name="connsiteY4" fmla="*/ 117690 h 2175090"/>
                <a:gd name="connsiteX5" fmla="*/ 1908870 w 2741311"/>
                <a:gd name="connsiteY5" fmla="*/ 41490 h 2175090"/>
                <a:gd name="connsiteX6" fmla="*/ 1937445 w 2741311"/>
                <a:gd name="connsiteY6" fmla="*/ 813015 h 2175090"/>
                <a:gd name="connsiteX7" fmla="*/ 1270695 w 2741311"/>
                <a:gd name="connsiteY7" fmla="*/ 622515 h 2175090"/>
                <a:gd name="connsiteX8" fmla="*/ 232470 w 2741311"/>
                <a:gd name="connsiteY8" fmla="*/ 155790 h 2175090"/>
                <a:gd name="connsiteX0" fmla="*/ 232470 w 2741311"/>
                <a:gd name="connsiteY0" fmla="*/ 147713 h 2167013"/>
                <a:gd name="connsiteX1" fmla="*/ 137220 w 2741311"/>
                <a:gd name="connsiteY1" fmla="*/ 2167013 h 2167013"/>
                <a:gd name="connsiteX2" fmla="*/ 1823145 w 2741311"/>
                <a:gd name="connsiteY2" fmla="*/ 2167013 h 2167013"/>
                <a:gd name="connsiteX3" fmla="*/ 1842195 w 2741311"/>
                <a:gd name="connsiteY3" fmla="*/ 1662188 h 2167013"/>
                <a:gd name="connsiteX4" fmla="*/ 2699445 w 2741311"/>
                <a:gd name="connsiteY4" fmla="*/ 109613 h 2167013"/>
                <a:gd name="connsiteX5" fmla="*/ 1908870 w 2741311"/>
                <a:gd name="connsiteY5" fmla="*/ 33413 h 2167013"/>
                <a:gd name="connsiteX6" fmla="*/ 1937445 w 2741311"/>
                <a:gd name="connsiteY6" fmla="*/ 804938 h 2167013"/>
                <a:gd name="connsiteX7" fmla="*/ 1270695 w 2741311"/>
                <a:gd name="connsiteY7" fmla="*/ 614438 h 2167013"/>
                <a:gd name="connsiteX8" fmla="*/ 232470 w 2741311"/>
                <a:gd name="connsiteY8" fmla="*/ 147713 h 2167013"/>
                <a:gd name="connsiteX0" fmla="*/ 232470 w 2741311"/>
                <a:gd name="connsiteY0" fmla="*/ 95560 h 2114860"/>
                <a:gd name="connsiteX1" fmla="*/ 137220 w 2741311"/>
                <a:gd name="connsiteY1" fmla="*/ 2114860 h 2114860"/>
                <a:gd name="connsiteX2" fmla="*/ 1823145 w 2741311"/>
                <a:gd name="connsiteY2" fmla="*/ 2114860 h 2114860"/>
                <a:gd name="connsiteX3" fmla="*/ 1842195 w 2741311"/>
                <a:gd name="connsiteY3" fmla="*/ 1610035 h 2114860"/>
                <a:gd name="connsiteX4" fmla="*/ 2699445 w 2741311"/>
                <a:gd name="connsiteY4" fmla="*/ 57460 h 2114860"/>
                <a:gd name="connsiteX5" fmla="*/ 1927920 w 2741311"/>
                <a:gd name="connsiteY5" fmla="*/ 47935 h 2114860"/>
                <a:gd name="connsiteX6" fmla="*/ 1937445 w 2741311"/>
                <a:gd name="connsiteY6" fmla="*/ 752785 h 2114860"/>
                <a:gd name="connsiteX7" fmla="*/ 1270695 w 2741311"/>
                <a:gd name="connsiteY7" fmla="*/ 562285 h 2114860"/>
                <a:gd name="connsiteX8" fmla="*/ 232470 w 2741311"/>
                <a:gd name="connsiteY8" fmla="*/ 95560 h 2114860"/>
                <a:gd name="connsiteX0" fmla="*/ 232470 w 2741311"/>
                <a:gd name="connsiteY0" fmla="*/ 189280 h 2208580"/>
                <a:gd name="connsiteX1" fmla="*/ 137220 w 2741311"/>
                <a:gd name="connsiteY1" fmla="*/ 2208580 h 2208580"/>
                <a:gd name="connsiteX2" fmla="*/ 1823145 w 2741311"/>
                <a:gd name="connsiteY2" fmla="*/ 2208580 h 2208580"/>
                <a:gd name="connsiteX3" fmla="*/ 1842195 w 2741311"/>
                <a:gd name="connsiteY3" fmla="*/ 1703755 h 2208580"/>
                <a:gd name="connsiteX4" fmla="*/ 2699445 w 2741311"/>
                <a:gd name="connsiteY4" fmla="*/ 151180 h 2208580"/>
                <a:gd name="connsiteX5" fmla="*/ 1908870 w 2741311"/>
                <a:gd name="connsiteY5" fmla="*/ 27355 h 2208580"/>
                <a:gd name="connsiteX6" fmla="*/ 1937445 w 2741311"/>
                <a:gd name="connsiteY6" fmla="*/ 846505 h 2208580"/>
                <a:gd name="connsiteX7" fmla="*/ 1270695 w 2741311"/>
                <a:gd name="connsiteY7" fmla="*/ 656005 h 2208580"/>
                <a:gd name="connsiteX8" fmla="*/ 232470 w 2741311"/>
                <a:gd name="connsiteY8" fmla="*/ 189280 h 2208580"/>
                <a:gd name="connsiteX0" fmla="*/ 232470 w 2741311"/>
                <a:gd name="connsiteY0" fmla="*/ 213274 h 2232574"/>
                <a:gd name="connsiteX1" fmla="*/ 137220 w 2741311"/>
                <a:gd name="connsiteY1" fmla="*/ 2232574 h 2232574"/>
                <a:gd name="connsiteX2" fmla="*/ 1823145 w 2741311"/>
                <a:gd name="connsiteY2" fmla="*/ 2232574 h 2232574"/>
                <a:gd name="connsiteX3" fmla="*/ 1842195 w 2741311"/>
                <a:gd name="connsiteY3" fmla="*/ 1727749 h 2232574"/>
                <a:gd name="connsiteX4" fmla="*/ 2699445 w 2741311"/>
                <a:gd name="connsiteY4" fmla="*/ 175174 h 2232574"/>
                <a:gd name="connsiteX5" fmla="*/ 2127946 w 2741311"/>
                <a:gd name="connsiteY5" fmla="*/ 127549 h 2232574"/>
                <a:gd name="connsiteX6" fmla="*/ 1908870 w 2741311"/>
                <a:gd name="connsiteY6" fmla="*/ 51349 h 2232574"/>
                <a:gd name="connsiteX7" fmla="*/ 1937445 w 2741311"/>
                <a:gd name="connsiteY7" fmla="*/ 870499 h 2232574"/>
                <a:gd name="connsiteX8" fmla="*/ 1270695 w 2741311"/>
                <a:gd name="connsiteY8" fmla="*/ 679999 h 2232574"/>
                <a:gd name="connsiteX9" fmla="*/ 232470 w 2741311"/>
                <a:gd name="connsiteY9" fmla="*/ 213274 h 2232574"/>
                <a:gd name="connsiteX0" fmla="*/ 232470 w 2741311"/>
                <a:gd name="connsiteY0" fmla="*/ 214182 h 2233482"/>
                <a:gd name="connsiteX1" fmla="*/ 137220 w 2741311"/>
                <a:gd name="connsiteY1" fmla="*/ 2233482 h 2233482"/>
                <a:gd name="connsiteX2" fmla="*/ 1823145 w 2741311"/>
                <a:gd name="connsiteY2" fmla="*/ 2233482 h 2233482"/>
                <a:gd name="connsiteX3" fmla="*/ 1842195 w 2741311"/>
                <a:gd name="connsiteY3" fmla="*/ 1728657 h 2233482"/>
                <a:gd name="connsiteX4" fmla="*/ 2699445 w 2741311"/>
                <a:gd name="connsiteY4" fmla="*/ 176082 h 2233482"/>
                <a:gd name="connsiteX5" fmla="*/ 2048663 w 2741311"/>
                <a:gd name="connsiteY5" fmla="*/ 123172 h 2233482"/>
                <a:gd name="connsiteX6" fmla="*/ 1908870 w 2741311"/>
                <a:gd name="connsiteY6" fmla="*/ 52257 h 2233482"/>
                <a:gd name="connsiteX7" fmla="*/ 1937445 w 2741311"/>
                <a:gd name="connsiteY7" fmla="*/ 871407 h 2233482"/>
                <a:gd name="connsiteX8" fmla="*/ 1270695 w 2741311"/>
                <a:gd name="connsiteY8" fmla="*/ 680907 h 2233482"/>
                <a:gd name="connsiteX9" fmla="*/ 232470 w 2741311"/>
                <a:gd name="connsiteY9" fmla="*/ 214182 h 2233482"/>
                <a:gd name="connsiteX0" fmla="*/ 232470 w 2741311"/>
                <a:gd name="connsiteY0" fmla="*/ 228069 h 2247369"/>
                <a:gd name="connsiteX1" fmla="*/ 137220 w 2741311"/>
                <a:gd name="connsiteY1" fmla="*/ 2247369 h 2247369"/>
                <a:gd name="connsiteX2" fmla="*/ 1823145 w 2741311"/>
                <a:gd name="connsiteY2" fmla="*/ 2247369 h 2247369"/>
                <a:gd name="connsiteX3" fmla="*/ 1842195 w 2741311"/>
                <a:gd name="connsiteY3" fmla="*/ 1742544 h 2247369"/>
                <a:gd name="connsiteX4" fmla="*/ 2699445 w 2741311"/>
                <a:gd name="connsiteY4" fmla="*/ 189969 h 2247369"/>
                <a:gd name="connsiteX5" fmla="*/ 2048663 w 2741311"/>
                <a:gd name="connsiteY5" fmla="*/ 137059 h 2247369"/>
                <a:gd name="connsiteX6" fmla="*/ 1908870 w 2741311"/>
                <a:gd name="connsiteY6" fmla="*/ 66144 h 2247369"/>
                <a:gd name="connsiteX7" fmla="*/ 1937445 w 2741311"/>
                <a:gd name="connsiteY7" fmla="*/ 885294 h 2247369"/>
                <a:gd name="connsiteX8" fmla="*/ 1270695 w 2741311"/>
                <a:gd name="connsiteY8" fmla="*/ 694794 h 2247369"/>
                <a:gd name="connsiteX9" fmla="*/ 232470 w 2741311"/>
                <a:gd name="connsiteY9" fmla="*/ 228069 h 2247369"/>
                <a:gd name="connsiteX0" fmla="*/ 232470 w 2741311"/>
                <a:gd name="connsiteY0" fmla="*/ 175032 h 2194332"/>
                <a:gd name="connsiteX1" fmla="*/ 137220 w 2741311"/>
                <a:gd name="connsiteY1" fmla="*/ 2194332 h 2194332"/>
                <a:gd name="connsiteX2" fmla="*/ 1823145 w 2741311"/>
                <a:gd name="connsiteY2" fmla="*/ 2194332 h 2194332"/>
                <a:gd name="connsiteX3" fmla="*/ 1842195 w 2741311"/>
                <a:gd name="connsiteY3" fmla="*/ 1689507 h 2194332"/>
                <a:gd name="connsiteX4" fmla="*/ 2699445 w 2741311"/>
                <a:gd name="connsiteY4" fmla="*/ 136932 h 2194332"/>
                <a:gd name="connsiteX5" fmla="*/ 2048663 w 2741311"/>
                <a:gd name="connsiteY5" fmla="*/ 84022 h 2194332"/>
                <a:gd name="connsiteX6" fmla="*/ 1908870 w 2741311"/>
                <a:gd name="connsiteY6" fmla="*/ 13107 h 2194332"/>
                <a:gd name="connsiteX7" fmla="*/ 1937445 w 2741311"/>
                <a:gd name="connsiteY7" fmla="*/ 832257 h 2194332"/>
                <a:gd name="connsiteX8" fmla="*/ 1270695 w 2741311"/>
                <a:gd name="connsiteY8" fmla="*/ 641757 h 2194332"/>
                <a:gd name="connsiteX9" fmla="*/ 232470 w 2741311"/>
                <a:gd name="connsiteY9" fmla="*/ 175032 h 2194332"/>
                <a:gd name="connsiteX0" fmla="*/ 232470 w 2741311"/>
                <a:gd name="connsiteY0" fmla="*/ 175032 h 2194332"/>
                <a:gd name="connsiteX1" fmla="*/ 137220 w 2741311"/>
                <a:gd name="connsiteY1" fmla="*/ 2194332 h 2194332"/>
                <a:gd name="connsiteX2" fmla="*/ 1823145 w 2741311"/>
                <a:gd name="connsiteY2" fmla="*/ 2194332 h 2194332"/>
                <a:gd name="connsiteX3" fmla="*/ 1842195 w 2741311"/>
                <a:gd name="connsiteY3" fmla="*/ 1689507 h 2194332"/>
                <a:gd name="connsiteX4" fmla="*/ 2699445 w 2741311"/>
                <a:gd name="connsiteY4" fmla="*/ 136932 h 2194332"/>
                <a:gd name="connsiteX5" fmla="*/ 2048663 w 2741311"/>
                <a:gd name="connsiteY5" fmla="*/ 84022 h 2194332"/>
                <a:gd name="connsiteX6" fmla="*/ 1908870 w 2741311"/>
                <a:gd name="connsiteY6" fmla="*/ 13107 h 2194332"/>
                <a:gd name="connsiteX7" fmla="*/ 1937445 w 2741311"/>
                <a:gd name="connsiteY7" fmla="*/ 832257 h 2194332"/>
                <a:gd name="connsiteX8" fmla="*/ 1270695 w 2741311"/>
                <a:gd name="connsiteY8" fmla="*/ 641757 h 2194332"/>
                <a:gd name="connsiteX9" fmla="*/ 232470 w 2741311"/>
                <a:gd name="connsiteY9" fmla="*/ 175032 h 2194332"/>
                <a:gd name="connsiteX0" fmla="*/ 232470 w 2741311"/>
                <a:gd name="connsiteY0" fmla="*/ 232422 h 2251722"/>
                <a:gd name="connsiteX1" fmla="*/ 137220 w 2741311"/>
                <a:gd name="connsiteY1" fmla="*/ 2251722 h 2251722"/>
                <a:gd name="connsiteX2" fmla="*/ 1823145 w 2741311"/>
                <a:gd name="connsiteY2" fmla="*/ 2251722 h 2251722"/>
                <a:gd name="connsiteX3" fmla="*/ 1842195 w 2741311"/>
                <a:gd name="connsiteY3" fmla="*/ 1746897 h 2251722"/>
                <a:gd name="connsiteX4" fmla="*/ 2699445 w 2741311"/>
                <a:gd name="connsiteY4" fmla="*/ 194322 h 2251722"/>
                <a:gd name="connsiteX5" fmla="*/ 2048663 w 2741311"/>
                <a:gd name="connsiteY5" fmla="*/ 141412 h 2251722"/>
                <a:gd name="connsiteX6" fmla="*/ 2040679 w 2741311"/>
                <a:gd name="connsiteY6" fmla="*/ 48749 h 2251722"/>
                <a:gd name="connsiteX7" fmla="*/ 1908870 w 2741311"/>
                <a:gd name="connsiteY7" fmla="*/ 70497 h 2251722"/>
                <a:gd name="connsiteX8" fmla="*/ 1937445 w 2741311"/>
                <a:gd name="connsiteY8" fmla="*/ 889647 h 2251722"/>
                <a:gd name="connsiteX9" fmla="*/ 1270695 w 2741311"/>
                <a:gd name="connsiteY9" fmla="*/ 699147 h 2251722"/>
                <a:gd name="connsiteX10" fmla="*/ 232470 w 2741311"/>
                <a:gd name="connsiteY10" fmla="*/ 232422 h 2251722"/>
                <a:gd name="connsiteX0" fmla="*/ 232470 w 2741311"/>
                <a:gd name="connsiteY0" fmla="*/ 232422 h 2251722"/>
                <a:gd name="connsiteX1" fmla="*/ 137220 w 2741311"/>
                <a:gd name="connsiteY1" fmla="*/ 2251722 h 2251722"/>
                <a:gd name="connsiteX2" fmla="*/ 1823145 w 2741311"/>
                <a:gd name="connsiteY2" fmla="*/ 2251722 h 2251722"/>
                <a:gd name="connsiteX3" fmla="*/ 1842195 w 2741311"/>
                <a:gd name="connsiteY3" fmla="*/ 1746897 h 2251722"/>
                <a:gd name="connsiteX4" fmla="*/ 2699445 w 2741311"/>
                <a:gd name="connsiteY4" fmla="*/ 194322 h 2251722"/>
                <a:gd name="connsiteX5" fmla="*/ 2048663 w 2741311"/>
                <a:gd name="connsiteY5" fmla="*/ 141412 h 2251722"/>
                <a:gd name="connsiteX6" fmla="*/ 2040679 w 2741311"/>
                <a:gd name="connsiteY6" fmla="*/ 48749 h 2251722"/>
                <a:gd name="connsiteX7" fmla="*/ 1908870 w 2741311"/>
                <a:gd name="connsiteY7" fmla="*/ 70497 h 2251722"/>
                <a:gd name="connsiteX8" fmla="*/ 1937445 w 2741311"/>
                <a:gd name="connsiteY8" fmla="*/ 889647 h 2251722"/>
                <a:gd name="connsiteX9" fmla="*/ 1270695 w 2741311"/>
                <a:gd name="connsiteY9" fmla="*/ 699147 h 2251722"/>
                <a:gd name="connsiteX10" fmla="*/ 232470 w 2741311"/>
                <a:gd name="connsiteY10" fmla="*/ 232422 h 2251722"/>
                <a:gd name="connsiteX0" fmla="*/ 232470 w 2741311"/>
                <a:gd name="connsiteY0" fmla="*/ 232422 h 2251722"/>
                <a:gd name="connsiteX1" fmla="*/ 137220 w 2741311"/>
                <a:gd name="connsiteY1" fmla="*/ 2251722 h 2251722"/>
                <a:gd name="connsiteX2" fmla="*/ 1823145 w 2741311"/>
                <a:gd name="connsiteY2" fmla="*/ 2251722 h 2251722"/>
                <a:gd name="connsiteX3" fmla="*/ 1842195 w 2741311"/>
                <a:gd name="connsiteY3" fmla="*/ 1746897 h 2251722"/>
                <a:gd name="connsiteX4" fmla="*/ 2699445 w 2741311"/>
                <a:gd name="connsiteY4" fmla="*/ 194322 h 2251722"/>
                <a:gd name="connsiteX5" fmla="*/ 2048663 w 2741311"/>
                <a:gd name="connsiteY5" fmla="*/ 141412 h 2251722"/>
                <a:gd name="connsiteX6" fmla="*/ 2040679 w 2741311"/>
                <a:gd name="connsiteY6" fmla="*/ 48749 h 2251722"/>
                <a:gd name="connsiteX7" fmla="*/ 1908870 w 2741311"/>
                <a:gd name="connsiteY7" fmla="*/ 70497 h 2251722"/>
                <a:gd name="connsiteX8" fmla="*/ 1937445 w 2741311"/>
                <a:gd name="connsiteY8" fmla="*/ 889647 h 2251722"/>
                <a:gd name="connsiteX9" fmla="*/ 1270695 w 2741311"/>
                <a:gd name="connsiteY9" fmla="*/ 699147 h 2251722"/>
                <a:gd name="connsiteX10" fmla="*/ 232470 w 2741311"/>
                <a:gd name="connsiteY10" fmla="*/ 232422 h 2251722"/>
                <a:gd name="connsiteX0" fmla="*/ 232470 w 2741311"/>
                <a:gd name="connsiteY0" fmla="*/ 188264 h 2207564"/>
                <a:gd name="connsiteX1" fmla="*/ 137220 w 2741311"/>
                <a:gd name="connsiteY1" fmla="*/ 2207564 h 2207564"/>
                <a:gd name="connsiteX2" fmla="*/ 1823145 w 2741311"/>
                <a:gd name="connsiteY2" fmla="*/ 2207564 h 2207564"/>
                <a:gd name="connsiteX3" fmla="*/ 1842195 w 2741311"/>
                <a:gd name="connsiteY3" fmla="*/ 1702739 h 2207564"/>
                <a:gd name="connsiteX4" fmla="*/ 2699445 w 2741311"/>
                <a:gd name="connsiteY4" fmla="*/ 150164 h 2207564"/>
                <a:gd name="connsiteX5" fmla="*/ 2048663 w 2741311"/>
                <a:gd name="connsiteY5" fmla="*/ 97254 h 2207564"/>
                <a:gd name="connsiteX6" fmla="*/ 2040679 w 2741311"/>
                <a:gd name="connsiteY6" fmla="*/ 4591 h 2207564"/>
                <a:gd name="connsiteX7" fmla="*/ 1908870 w 2741311"/>
                <a:gd name="connsiteY7" fmla="*/ 26339 h 2207564"/>
                <a:gd name="connsiteX8" fmla="*/ 1937445 w 2741311"/>
                <a:gd name="connsiteY8" fmla="*/ 845489 h 2207564"/>
                <a:gd name="connsiteX9" fmla="*/ 1270695 w 2741311"/>
                <a:gd name="connsiteY9" fmla="*/ 654989 h 2207564"/>
                <a:gd name="connsiteX10" fmla="*/ 232470 w 2741311"/>
                <a:gd name="connsiteY10" fmla="*/ 188264 h 2207564"/>
                <a:gd name="connsiteX0" fmla="*/ 232470 w 2741311"/>
                <a:gd name="connsiteY0" fmla="*/ 183976 h 2203276"/>
                <a:gd name="connsiteX1" fmla="*/ 137220 w 2741311"/>
                <a:gd name="connsiteY1" fmla="*/ 2203276 h 2203276"/>
                <a:gd name="connsiteX2" fmla="*/ 1823145 w 2741311"/>
                <a:gd name="connsiteY2" fmla="*/ 2203276 h 2203276"/>
                <a:gd name="connsiteX3" fmla="*/ 1842195 w 2741311"/>
                <a:gd name="connsiteY3" fmla="*/ 1698451 h 2203276"/>
                <a:gd name="connsiteX4" fmla="*/ 2699445 w 2741311"/>
                <a:gd name="connsiteY4" fmla="*/ 145876 h 2203276"/>
                <a:gd name="connsiteX5" fmla="*/ 2048663 w 2741311"/>
                <a:gd name="connsiteY5" fmla="*/ 92966 h 2203276"/>
                <a:gd name="connsiteX6" fmla="*/ 2040679 w 2741311"/>
                <a:gd name="connsiteY6" fmla="*/ 303 h 2203276"/>
                <a:gd name="connsiteX7" fmla="*/ 1908870 w 2741311"/>
                <a:gd name="connsiteY7" fmla="*/ 22051 h 2203276"/>
                <a:gd name="connsiteX8" fmla="*/ 1937445 w 2741311"/>
                <a:gd name="connsiteY8" fmla="*/ 841201 h 2203276"/>
                <a:gd name="connsiteX9" fmla="*/ 1270695 w 2741311"/>
                <a:gd name="connsiteY9" fmla="*/ 650701 h 2203276"/>
                <a:gd name="connsiteX10" fmla="*/ 232470 w 2741311"/>
                <a:gd name="connsiteY10" fmla="*/ 183976 h 2203276"/>
                <a:gd name="connsiteX0" fmla="*/ 232470 w 2741311"/>
                <a:gd name="connsiteY0" fmla="*/ 183976 h 2203276"/>
                <a:gd name="connsiteX1" fmla="*/ 137220 w 2741311"/>
                <a:gd name="connsiteY1" fmla="*/ 2203276 h 2203276"/>
                <a:gd name="connsiteX2" fmla="*/ 1823145 w 2741311"/>
                <a:gd name="connsiteY2" fmla="*/ 2203276 h 2203276"/>
                <a:gd name="connsiteX3" fmla="*/ 1842195 w 2741311"/>
                <a:gd name="connsiteY3" fmla="*/ 1698451 h 2203276"/>
                <a:gd name="connsiteX4" fmla="*/ 2699445 w 2741311"/>
                <a:gd name="connsiteY4" fmla="*/ 145876 h 2203276"/>
                <a:gd name="connsiteX5" fmla="*/ 2048663 w 2741311"/>
                <a:gd name="connsiteY5" fmla="*/ 92966 h 2203276"/>
                <a:gd name="connsiteX6" fmla="*/ 2040679 w 2741311"/>
                <a:gd name="connsiteY6" fmla="*/ 303 h 2203276"/>
                <a:gd name="connsiteX7" fmla="*/ 1908870 w 2741311"/>
                <a:gd name="connsiteY7" fmla="*/ 22051 h 2203276"/>
                <a:gd name="connsiteX8" fmla="*/ 1937445 w 2741311"/>
                <a:gd name="connsiteY8" fmla="*/ 841201 h 2203276"/>
                <a:gd name="connsiteX9" fmla="*/ 1270695 w 2741311"/>
                <a:gd name="connsiteY9" fmla="*/ 650701 h 2203276"/>
                <a:gd name="connsiteX10" fmla="*/ 232470 w 2741311"/>
                <a:gd name="connsiteY10" fmla="*/ 183976 h 2203276"/>
                <a:gd name="connsiteX0" fmla="*/ 232470 w 2662372"/>
                <a:gd name="connsiteY0" fmla="*/ 183976 h 2203276"/>
                <a:gd name="connsiteX1" fmla="*/ 137220 w 2662372"/>
                <a:gd name="connsiteY1" fmla="*/ 2203276 h 2203276"/>
                <a:gd name="connsiteX2" fmla="*/ 1823145 w 2662372"/>
                <a:gd name="connsiteY2" fmla="*/ 2203276 h 2203276"/>
                <a:gd name="connsiteX3" fmla="*/ 1842195 w 2662372"/>
                <a:gd name="connsiteY3" fmla="*/ 1698451 h 2203276"/>
                <a:gd name="connsiteX4" fmla="*/ 2614876 w 2662372"/>
                <a:gd name="connsiteY4" fmla="*/ 119448 h 2203276"/>
                <a:gd name="connsiteX5" fmla="*/ 2048663 w 2662372"/>
                <a:gd name="connsiteY5" fmla="*/ 92966 h 2203276"/>
                <a:gd name="connsiteX6" fmla="*/ 2040679 w 2662372"/>
                <a:gd name="connsiteY6" fmla="*/ 303 h 2203276"/>
                <a:gd name="connsiteX7" fmla="*/ 1908870 w 2662372"/>
                <a:gd name="connsiteY7" fmla="*/ 22051 h 2203276"/>
                <a:gd name="connsiteX8" fmla="*/ 1937445 w 2662372"/>
                <a:gd name="connsiteY8" fmla="*/ 841201 h 2203276"/>
                <a:gd name="connsiteX9" fmla="*/ 1270695 w 2662372"/>
                <a:gd name="connsiteY9" fmla="*/ 650701 h 2203276"/>
                <a:gd name="connsiteX10" fmla="*/ 232470 w 2662372"/>
                <a:gd name="connsiteY10" fmla="*/ 183976 h 2203276"/>
                <a:gd name="connsiteX0" fmla="*/ 232470 w 2662372"/>
                <a:gd name="connsiteY0" fmla="*/ 183976 h 2203276"/>
                <a:gd name="connsiteX1" fmla="*/ 137220 w 2662372"/>
                <a:gd name="connsiteY1" fmla="*/ 2203276 h 2203276"/>
                <a:gd name="connsiteX2" fmla="*/ 1823145 w 2662372"/>
                <a:gd name="connsiteY2" fmla="*/ 2203276 h 2203276"/>
                <a:gd name="connsiteX3" fmla="*/ 1842195 w 2662372"/>
                <a:gd name="connsiteY3" fmla="*/ 1698451 h 2203276"/>
                <a:gd name="connsiteX4" fmla="*/ 2614876 w 2662372"/>
                <a:gd name="connsiteY4" fmla="*/ 119448 h 2203276"/>
                <a:gd name="connsiteX5" fmla="*/ 2048663 w 2662372"/>
                <a:gd name="connsiteY5" fmla="*/ 92966 h 2203276"/>
                <a:gd name="connsiteX6" fmla="*/ 2040679 w 2662372"/>
                <a:gd name="connsiteY6" fmla="*/ 303 h 2203276"/>
                <a:gd name="connsiteX7" fmla="*/ 1908870 w 2662372"/>
                <a:gd name="connsiteY7" fmla="*/ 22051 h 2203276"/>
                <a:gd name="connsiteX8" fmla="*/ 1937445 w 2662372"/>
                <a:gd name="connsiteY8" fmla="*/ 841201 h 2203276"/>
                <a:gd name="connsiteX9" fmla="*/ 1270695 w 2662372"/>
                <a:gd name="connsiteY9" fmla="*/ 650701 h 2203276"/>
                <a:gd name="connsiteX10" fmla="*/ 232470 w 2662372"/>
                <a:gd name="connsiteY10" fmla="*/ 183976 h 2203276"/>
                <a:gd name="connsiteX0" fmla="*/ 232470 w 2664220"/>
                <a:gd name="connsiteY0" fmla="*/ 183976 h 2203276"/>
                <a:gd name="connsiteX1" fmla="*/ 137220 w 2664220"/>
                <a:gd name="connsiteY1" fmla="*/ 2203276 h 2203276"/>
                <a:gd name="connsiteX2" fmla="*/ 1823145 w 2664220"/>
                <a:gd name="connsiteY2" fmla="*/ 2203276 h 2203276"/>
                <a:gd name="connsiteX3" fmla="*/ 1842195 w 2664220"/>
                <a:gd name="connsiteY3" fmla="*/ 1698451 h 2203276"/>
                <a:gd name="connsiteX4" fmla="*/ 2614876 w 2664220"/>
                <a:gd name="connsiteY4" fmla="*/ 119448 h 2203276"/>
                <a:gd name="connsiteX5" fmla="*/ 2048663 w 2664220"/>
                <a:gd name="connsiteY5" fmla="*/ 92966 h 2203276"/>
                <a:gd name="connsiteX6" fmla="*/ 2040679 w 2664220"/>
                <a:gd name="connsiteY6" fmla="*/ 303 h 2203276"/>
                <a:gd name="connsiteX7" fmla="*/ 1908870 w 2664220"/>
                <a:gd name="connsiteY7" fmla="*/ 22051 h 2203276"/>
                <a:gd name="connsiteX8" fmla="*/ 1937445 w 2664220"/>
                <a:gd name="connsiteY8" fmla="*/ 841201 h 2203276"/>
                <a:gd name="connsiteX9" fmla="*/ 1270695 w 2664220"/>
                <a:gd name="connsiteY9" fmla="*/ 650701 h 2203276"/>
                <a:gd name="connsiteX10" fmla="*/ 232470 w 2664220"/>
                <a:gd name="connsiteY10" fmla="*/ 183976 h 2203276"/>
                <a:gd name="connsiteX0" fmla="*/ 232470 w 2695242"/>
                <a:gd name="connsiteY0" fmla="*/ 183976 h 2203276"/>
                <a:gd name="connsiteX1" fmla="*/ 137220 w 2695242"/>
                <a:gd name="connsiteY1" fmla="*/ 2203276 h 2203276"/>
                <a:gd name="connsiteX2" fmla="*/ 1823145 w 2695242"/>
                <a:gd name="connsiteY2" fmla="*/ 2203276 h 2203276"/>
                <a:gd name="connsiteX3" fmla="*/ 1842195 w 2695242"/>
                <a:gd name="connsiteY3" fmla="*/ 1698451 h 2203276"/>
                <a:gd name="connsiteX4" fmla="*/ 2614876 w 2695242"/>
                <a:gd name="connsiteY4" fmla="*/ 119448 h 2203276"/>
                <a:gd name="connsiteX5" fmla="*/ 2048663 w 2695242"/>
                <a:gd name="connsiteY5" fmla="*/ 92966 h 2203276"/>
                <a:gd name="connsiteX6" fmla="*/ 2040679 w 2695242"/>
                <a:gd name="connsiteY6" fmla="*/ 303 h 2203276"/>
                <a:gd name="connsiteX7" fmla="*/ 1908870 w 2695242"/>
                <a:gd name="connsiteY7" fmla="*/ 22051 h 2203276"/>
                <a:gd name="connsiteX8" fmla="*/ 1937445 w 2695242"/>
                <a:gd name="connsiteY8" fmla="*/ 841201 h 2203276"/>
                <a:gd name="connsiteX9" fmla="*/ 1270695 w 2695242"/>
                <a:gd name="connsiteY9" fmla="*/ 650701 h 2203276"/>
                <a:gd name="connsiteX10" fmla="*/ 232470 w 2695242"/>
                <a:gd name="connsiteY10" fmla="*/ 183976 h 2203276"/>
                <a:gd name="connsiteX0" fmla="*/ 232470 w 2718665"/>
                <a:gd name="connsiteY0" fmla="*/ 183976 h 2203276"/>
                <a:gd name="connsiteX1" fmla="*/ 137220 w 2718665"/>
                <a:gd name="connsiteY1" fmla="*/ 2203276 h 2203276"/>
                <a:gd name="connsiteX2" fmla="*/ 1823145 w 2718665"/>
                <a:gd name="connsiteY2" fmla="*/ 2203276 h 2203276"/>
                <a:gd name="connsiteX3" fmla="*/ 1842195 w 2718665"/>
                <a:gd name="connsiteY3" fmla="*/ 1698451 h 2203276"/>
                <a:gd name="connsiteX4" fmla="*/ 2614876 w 2718665"/>
                <a:gd name="connsiteY4" fmla="*/ 119448 h 2203276"/>
                <a:gd name="connsiteX5" fmla="*/ 2048663 w 2718665"/>
                <a:gd name="connsiteY5" fmla="*/ 92966 h 2203276"/>
                <a:gd name="connsiteX6" fmla="*/ 2040679 w 2718665"/>
                <a:gd name="connsiteY6" fmla="*/ 303 h 2203276"/>
                <a:gd name="connsiteX7" fmla="*/ 1908870 w 2718665"/>
                <a:gd name="connsiteY7" fmla="*/ 22051 h 2203276"/>
                <a:gd name="connsiteX8" fmla="*/ 1937445 w 2718665"/>
                <a:gd name="connsiteY8" fmla="*/ 841201 h 2203276"/>
                <a:gd name="connsiteX9" fmla="*/ 1270695 w 2718665"/>
                <a:gd name="connsiteY9" fmla="*/ 650701 h 2203276"/>
                <a:gd name="connsiteX10" fmla="*/ 232470 w 2718665"/>
                <a:gd name="connsiteY10" fmla="*/ 183976 h 2203276"/>
                <a:gd name="connsiteX0" fmla="*/ 232470 w 2718665"/>
                <a:gd name="connsiteY0" fmla="*/ 183976 h 2203276"/>
                <a:gd name="connsiteX1" fmla="*/ 137220 w 2718665"/>
                <a:gd name="connsiteY1" fmla="*/ 2203276 h 2203276"/>
                <a:gd name="connsiteX2" fmla="*/ 1823145 w 2718665"/>
                <a:gd name="connsiteY2" fmla="*/ 2203276 h 2203276"/>
                <a:gd name="connsiteX3" fmla="*/ 1842195 w 2718665"/>
                <a:gd name="connsiteY3" fmla="*/ 1698451 h 2203276"/>
                <a:gd name="connsiteX4" fmla="*/ 2614876 w 2718665"/>
                <a:gd name="connsiteY4" fmla="*/ 119448 h 2203276"/>
                <a:gd name="connsiteX5" fmla="*/ 2048663 w 2718665"/>
                <a:gd name="connsiteY5" fmla="*/ 92966 h 2203276"/>
                <a:gd name="connsiteX6" fmla="*/ 2040679 w 2718665"/>
                <a:gd name="connsiteY6" fmla="*/ 303 h 2203276"/>
                <a:gd name="connsiteX7" fmla="*/ 1908870 w 2718665"/>
                <a:gd name="connsiteY7" fmla="*/ 22051 h 2203276"/>
                <a:gd name="connsiteX8" fmla="*/ 1937445 w 2718665"/>
                <a:gd name="connsiteY8" fmla="*/ 841201 h 2203276"/>
                <a:gd name="connsiteX9" fmla="*/ 1395842 w 2718665"/>
                <a:gd name="connsiteY9" fmla="*/ 576428 h 2203276"/>
                <a:gd name="connsiteX10" fmla="*/ 1270695 w 2718665"/>
                <a:gd name="connsiteY10" fmla="*/ 650701 h 2203276"/>
                <a:gd name="connsiteX11" fmla="*/ 232470 w 2718665"/>
                <a:gd name="connsiteY11" fmla="*/ 183976 h 2203276"/>
                <a:gd name="connsiteX0" fmla="*/ 232470 w 2718665"/>
                <a:gd name="connsiteY0" fmla="*/ 183976 h 2203276"/>
                <a:gd name="connsiteX1" fmla="*/ 137220 w 2718665"/>
                <a:gd name="connsiteY1" fmla="*/ 2203276 h 2203276"/>
                <a:gd name="connsiteX2" fmla="*/ 1823145 w 2718665"/>
                <a:gd name="connsiteY2" fmla="*/ 2203276 h 2203276"/>
                <a:gd name="connsiteX3" fmla="*/ 1842195 w 2718665"/>
                <a:gd name="connsiteY3" fmla="*/ 1698451 h 2203276"/>
                <a:gd name="connsiteX4" fmla="*/ 2614876 w 2718665"/>
                <a:gd name="connsiteY4" fmla="*/ 119448 h 2203276"/>
                <a:gd name="connsiteX5" fmla="*/ 2048663 w 2718665"/>
                <a:gd name="connsiteY5" fmla="*/ 92966 h 2203276"/>
                <a:gd name="connsiteX6" fmla="*/ 2040679 w 2718665"/>
                <a:gd name="connsiteY6" fmla="*/ 303 h 2203276"/>
                <a:gd name="connsiteX7" fmla="*/ 1908870 w 2718665"/>
                <a:gd name="connsiteY7" fmla="*/ 22051 h 2203276"/>
                <a:gd name="connsiteX8" fmla="*/ 1937445 w 2718665"/>
                <a:gd name="connsiteY8" fmla="*/ 841201 h 2203276"/>
                <a:gd name="connsiteX9" fmla="*/ 1395842 w 2718665"/>
                <a:gd name="connsiteY9" fmla="*/ 576428 h 2203276"/>
                <a:gd name="connsiteX10" fmla="*/ 1270695 w 2718665"/>
                <a:gd name="connsiteY10" fmla="*/ 650701 h 2203276"/>
                <a:gd name="connsiteX11" fmla="*/ 232470 w 2718665"/>
                <a:gd name="connsiteY11" fmla="*/ 183976 h 2203276"/>
                <a:gd name="connsiteX0" fmla="*/ 232470 w 2718665"/>
                <a:gd name="connsiteY0" fmla="*/ 183976 h 2203276"/>
                <a:gd name="connsiteX1" fmla="*/ 137220 w 2718665"/>
                <a:gd name="connsiteY1" fmla="*/ 2203276 h 2203276"/>
                <a:gd name="connsiteX2" fmla="*/ 1823145 w 2718665"/>
                <a:gd name="connsiteY2" fmla="*/ 2203276 h 2203276"/>
                <a:gd name="connsiteX3" fmla="*/ 1842195 w 2718665"/>
                <a:gd name="connsiteY3" fmla="*/ 1698451 h 2203276"/>
                <a:gd name="connsiteX4" fmla="*/ 2614876 w 2718665"/>
                <a:gd name="connsiteY4" fmla="*/ 119448 h 2203276"/>
                <a:gd name="connsiteX5" fmla="*/ 2048663 w 2718665"/>
                <a:gd name="connsiteY5" fmla="*/ 92966 h 2203276"/>
                <a:gd name="connsiteX6" fmla="*/ 2040679 w 2718665"/>
                <a:gd name="connsiteY6" fmla="*/ 303 h 2203276"/>
                <a:gd name="connsiteX7" fmla="*/ 1908870 w 2718665"/>
                <a:gd name="connsiteY7" fmla="*/ 22051 h 2203276"/>
                <a:gd name="connsiteX8" fmla="*/ 1937445 w 2718665"/>
                <a:gd name="connsiteY8" fmla="*/ 820059 h 2203276"/>
                <a:gd name="connsiteX9" fmla="*/ 1395842 w 2718665"/>
                <a:gd name="connsiteY9" fmla="*/ 576428 h 2203276"/>
                <a:gd name="connsiteX10" fmla="*/ 1270695 w 2718665"/>
                <a:gd name="connsiteY10" fmla="*/ 650701 h 2203276"/>
                <a:gd name="connsiteX11" fmla="*/ 232470 w 2718665"/>
                <a:gd name="connsiteY11" fmla="*/ 183976 h 2203276"/>
                <a:gd name="connsiteX0" fmla="*/ 232470 w 2718665"/>
                <a:gd name="connsiteY0" fmla="*/ 183976 h 2203276"/>
                <a:gd name="connsiteX1" fmla="*/ 137220 w 2718665"/>
                <a:gd name="connsiteY1" fmla="*/ 2203276 h 2203276"/>
                <a:gd name="connsiteX2" fmla="*/ 1823145 w 2718665"/>
                <a:gd name="connsiteY2" fmla="*/ 2203276 h 2203276"/>
                <a:gd name="connsiteX3" fmla="*/ 1842195 w 2718665"/>
                <a:gd name="connsiteY3" fmla="*/ 1698451 h 2203276"/>
                <a:gd name="connsiteX4" fmla="*/ 2614876 w 2718665"/>
                <a:gd name="connsiteY4" fmla="*/ 119448 h 2203276"/>
                <a:gd name="connsiteX5" fmla="*/ 2048663 w 2718665"/>
                <a:gd name="connsiteY5" fmla="*/ 92966 h 2203276"/>
                <a:gd name="connsiteX6" fmla="*/ 2040679 w 2718665"/>
                <a:gd name="connsiteY6" fmla="*/ 303 h 2203276"/>
                <a:gd name="connsiteX7" fmla="*/ 1908870 w 2718665"/>
                <a:gd name="connsiteY7" fmla="*/ 22051 h 2203276"/>
                <a:gd name="connsiteX8" fmla="*/ 1911018 w 2718665"/>
                <a:gd name="connsiteY8" fmla="*/ 783060 h 2203276"/>
                <a:gd name="connsiteX9" fmla="*/ 1395842 w 2718665"/>
                <a:gd name="connsiteY9" fmla="*/ 576428 h 2203276"/>
                <a:gd name="connsiteX10" fmla="*/ 1270695 w 2718665"/>
                <a:gd name="connsiteY10" fmla="*/ 650701 h 2203276"/>
                <a:gd name="connsiteX11" fmla="*/ 232470 w 2718665"/>
                <a:gd name="connsiteY11" fmla="*/ 183976 h 2203276"/>
                <a:gd name="connsiteX0" fmla="*/ 232470 w 2718665"/>
                <a:gd name="connsiteY0" fmla="*/ 183976 h 2203276"/>
                <a:gd name="connsiteX1" fmla="*/ 137220 w 2718665"/>
                <a:gd name="connsiteY1" fmla="*/ 2203276 h 2203276"/>
                <a:gd name="connsiteX2" fmla="*/ 1823145 w 2718665"/>
                <a:gd name="connsiteY2" fmla="*/ 2203276 h 2203276"/>
                <a:gd name="connsiteX3" fmla="*/ 1842195 w 2718665"/>
                <a:gd name="connsiteY3" fmla="*/ 1698451 h 2203276"/>
                <a:gd name="connsiteX4" fmla="*/ 2614876 w 2718665"/>
                <a:gd name="connsiteY4" fmla="*/ 119448 h 2203276"/>
                <a:gd name="connsiteX5" fmla="*/ 2048663 w 2718665"/>
                <a:gd name="connsiteY5" fmla="*/ 92966 h 2203276"/>
                <a:gd name="connsiteX6" fmla="*/ 2040679 w 2718665"/>
                <a:gd name="connsiteY6" fmla="*/ 303 h 2203276"/>
                <a:gd name="connsiteX7" fmla="*/ 1908870 w 2718665"/>
                <a:gd name="connsiteY7" fmla="*/ 22051 h 2203276"/>
                <a:gd name="connsiteX8" fmla="*/ 1911018 w 2718665"/>
                <a:gd name="connsiteY8" fmla="*/ 783060 h 2203276"/>
                <a:gd name="connsiteX9" fmla="*/ 1395842 w 2718665"/>
                <a:gd name="connsiteY9" fmla="*/ 576428 h 2203276"/>
                <a:gd name="connsiteX10" fmla="*/ 1270695 w 2718665"/>
                <a:gd name="connsiteY10" fmla="*/ 650701 h 2203276"/>
                <a:gd name="connsiteX11" fmla="*/ 232470 w 2718665"/>
                <a:gd name="connsiteY11" fmla="*/ 183976 h 2203276"/>
                <a:gd name="connsiteX0" fmla="*/ 232470 w 2718665"/>
                <a:gd name="connsiteY0" fmla="*/ 183976 h 2203276"/>
                <a:gd name="connsiteX1" fmla="*/ 137220 w 2718665"/>
                <a:gd name="connsiteY1" fmla="*/ 2203276 h 2203276"/>
                <a:gd name="connsiteX2" fmla="*/ 1823145 w 2718665"/>
                <a:gd name="connsiteY2" fmla="*/ 2203276 h 2203276"/>
                <a:gd name="connsiteX3" fmla="*/ 1842195 w 2718665"/>
                <a:gd name="connsiteY3" fmla="*/ 1698451 h 2203276"/>
                <a:gd name="connsiteX4" fmla="*/ 2614876 w 2718665"/>
                <a:gd name="connsiteY4" fmla="*/ 119448 h 2203276"/>
                <a:gd name="connsiteX5" fmla="*/ 2048663 w 2718665"/>
                <a:gd name="connsiteY5" fmla="*/ 92966 h 2203276"/>
                <a:gd name="connsiteX6" fmla="*/ 2040679 w 2718665"/>
                <a:gd name="connsiteY6" fmla="*/ 303 h 2203276"/>
                <a:gd name="connsiteX7" fmla="*/ 1908870 w 2718665"/>
                <a:gd name="connsiteY7" fmla="*/ 22051 h 2203276"/>
                <a:gd name="connsiteX8" fmla="*/ 1911018 w 2718665"/>
                <a:gd name="connsiteY8" fmla="*/ 783060 h 2203276"/>
                <a:gd name="connsiteX9" fmla="*/ 1395842 w 2718665"/>
                <a:gd name="connsiteY9" fmla="*/ 576428 h 2203276"/>
                <a:gd name="connsiteX10" fmla="*/ 1270695 w 2718665"/>
                <a:gd name="connsiteY10" fmla="*/ 650701 h 2203276"/>
                <a:gd name="connsiteX11" fmla="*/ 232470 w 2718665"/>
                <a:gd name="connsiteY11" fmla="*/ 183976 h 2203276"/>
                <a:gd name="connsiteX0" fmla="*/ 232470 w 2718665"/>
                <a:gd name="connsiteY0" fmla="*/ 183976 h 2203276"/>
                <a:gd name="connsiteX1" fmla="*/ 137220 w 2718665"/>
                <a:gd name="connsiteY1" fmla="*/ 2203276 h 2203276"/>
                <a:gd name="connsiteX2" fmla="*/ 1823145 w 2718665"/>
                <a:gd name="connsiteY2" fmla="*/ 2203276 h 2203276"/>
                <a:gd name="connsiteX3" fmla="*/ 1842195 w 2718665"/>
                <a:gd name="connsiteY3" fmla="*/ 1698451 h 2203276"/>
                <a:gd name="connsiteX4" fmla="*/ 2614876 w 2718665"/>
                <a:gd name="connsiteY4" fmla="*/ 119448 h 2203276"/>
                <a:gd name="connsiteX5" fmla="*/ 2048663 w 2718665"/>
                <a:gd name="connsiteY5" fmla="*/ 92966 h 2203276"/>
                <a:gd name="connsiteX6" fmla="*/ 2040679 w 2718665"/>
                <a:gd name="connsiteY6" fmla="*/ 303 h 2203276"/>
                <a:gd name="connsiteX7" fmla="*/ 1908870 w 2718665"/>
                <a:gd name="connsiteY7" fmla="*/ 22051 h 2203276"/>
                <a:gd name="connsiteX8" fmla="*/ 1911018 w 2718665"/>
                <a:gd name="connsiteY8" fmla="*/ 783060 h 2203276"/>
                <a:gd name="connsiteX9" fmla="*/ 1395842 w 2718665"/>
                <a:gd name="connsiteY9" fmla="*/ 576428 h 2203276"/>
                <a:gd name="connsiteX10" fmla="*/ 1270695 w 2718665"/>
                <a:gd name="connsiteY10" fmla="*/ 650701 h 2203276"/>
                <a:gd name="connsiteX11" fmla="*/ 232470 w 2718665"/>
                <a:gd name="connsiteY11" fmla="*/ 183976 h 2203276"/>
                <a:gd name="connsiteX0" fmla="*/ 232470 w 2718665"/>
                <a:gd name="connsiteY0" fmla="*/ 183976 h 2203276"/>
                <a:gd name="connsiteX1" fmla="*/ 137220 w 2718665"/>
                <a:gd name="connsiteY1" fmla="*/ 2203276 h 2203276"/>
                <a:gd name="connsiteX2" fmla="*/ 1823145 w 2718665"/>
                <a:gd name="connsiteY2" fmla="*/ 2203276 h 2203276"/>
                <a:gd name="connsiteX3" fmla="*/ 1842195 w 2718665"/>
                <a:gd name="connsiteY3" fmla="*/ 1698451 h 2203276"/>
                <a:gd name="connsiteX4" fmla="*/ 2614876 w 2718665"/>
                <a:gd name="connsiteY4" fmla="*/ 119448 h 2203276"/>
                <a:gd name="connsiteX5" fmla="*/ 2048663 w 2718665"/>
                <a:gd name="connsiteY5" fmla="*/ 92966 h 2203276"/>
                <a:gd name="connsiteX6" fmla="*/ 2040679 w 2718665"/>
                <a:gd name="connsiteY6" fmla="*/ 303 h 2203276"/>
                <a:gd name="connsiteX7" fmla="*/ 1908870 w 2718665"/>
                <a:gd name="connsiteY7" fmla="*/ 22051 h 2203276"/>
                <a:gd name="connsiteX8" fmla="*/ 1911018 w 2718665"/>
                <a:gd name="connsiteY8" fmla="*/ 783060 h 2203276"/>
                <a:gd name="connsiteX9" fmla="*/ 1210848 w 2718665"/>
                <a:gd name="connsiteY9" fmla="*/ 513001 h 2203276"/>
                <a:gd name="connsiteX10" fmla="*/ 1270695 w 2718665"/>
                <a:gd name="connsiteY10" fmla="*/ 650701 h 2203276"/>
                <a:gd name="connsiteX11" fmla="*/ 232470 w 2718665"/>
                <a:gd name="connsiteY11" fmla="*/ 183976 h 2203276"/>
                <a:gd name="connsiteX0" fmla="*/ 232470 w 2718665"/>
                <a:gd name="connsiteY0" fmla="*/ 183976 h 2203276"/>
                <a:gd name="connsiteX1" fmla="*/ 137220 w 2718665"/>
                <a:gd name="connsiteY1" fmla="*/ 2203276 h 2203276"/>
                <a:gd name="connsiteX2" fmla="*/ 1823145 w 2718665"/>
                <a:gd name="connsiteY2" fmla="*/ 2203276 h 2203276"/>
                <a:gd name="connsiteX3" fmla="*/ 1842195 w 2718665"/>
                <a:gd name="connsiteY3" fmla="*/ 1698451 h 2203276"/>
                <a:gd name="connsiteX4" fmla="*/ 2614876 w 2718665"/>
                <a:gd name="connsiteY4" fmla="*/ 119448 h 2203276"/>
                <a:gd name="connsiteX5" fmla="*/ 2048663 w 2718665"/>
                <a:gd name="connsiteY5" fmla="*/ 92966 h 2203276"/>
                <a:gd name="connsiteX6" fmla="*/ 2040679 w 2718665"/>
                <a:gd name="connsiteY6" fmla="*/ 303 h 2203276"/>
                <a:gd name="connsiteX7" fmla="*/ 1908870 w 2718665"/>
                <a:gd name="connsiteY7" fmla="*/ 22051 h 2203276"/>
                <a:gd name="connsiteX8" fmla="*/ 1911018 w 2718665"/>
                <a:gd name="connsiteY8" fmla="*/ 783060 h 2203276"/>
                <a:gd name="connsiteX9" fmla="*/ 1210848 w 2718665"/>
                <a:gd name="connsiteY9" fmla="*/ 513001 h 2203276"/>
                <a:gd name="connsiteX10" fmla="*/ 1270695 w 2718665"/>
                <a:gd name="connsiteY10" fmla="*/ 650701 h 2203276"/>
                <a:gd name="connsiteX11" fmla="*/ 232470 w 2718665"/>
                <a:gd name="connsiteY11" fmla="*/ 183976 h 2203276"/>
                <a:gd name="connsiteX0" fmla="*/ 232470 w 2718665"/>
                <a:gd name="connsiteY0" fmla="*/ 183976 h 2203276"/>
                <a:gd name="connsiteX1" fmla="*/ 137220 w 2718665"/>
                <a:gd name="connsiteY1" fmla="*/ 2203276 h 2203276"/>
                <a:gd name="connsiteX2" fmla="*/ 1823145 w 2718665"/>
                <a:gd name="connsiteY2" fmla="*/ 2203276 h 2203276"/>
                <a:gd name="connsiteX3" fmla="*/ 1842195 w 2718665"/>
                <a:gd name="connsiteY3" fmla="*/ 1698451 h 2203276"/>
                <a:gd name="connsiteX4" fmla="*/ 2614876 w 2718665"/>
                <a:gd name="connsiteY4" fmla="*/ 119448 h 2203276"/>
                <a:gd name="connsiteX5" fmla="*/ 2048663 w 2718665"/>
                <a:gd name="connsiteY5" fmla="*/ 92966 h 2203276"/>
                <a:gd name="connsiteX6" fmla="*/ 2040679 w 2718665"/>
                <a:gd name="connsiteY6" fmla="*/ 303 h 2203276"/>
                <a:gd name="connsiteX7" fmla="*/ 1908870 w 2718665"/>
                <a:gd name="connsiteY7" fmla="*/ 22051 h 2203276"/>
                <a:gd name="connsiteX8" fmla="*/ 1911018 w 2718665"/>
                <a:gd name="connsiteY8" fmla="*/ 783060 h 2203276"/>
                <a:gd name="connsiteX9" fmla="*/ 1210848 w 2718665"/>
                <a:gd name="connsiteY9" fmla="*/ 513001 h 2203276"/>
                <a:gd name="connsiteX10" fmla="*/ 1122700 w 2718665"/>
                <a:gd name="connsiteY10" fmla="*/ 497420 h 2203276"/>
                <a:gd name="connsiteX11" fmla="*/ 232470 w 2718665"/>
                <a:gd name="connsiteY11" fmla="*/ 183976 h 2203276"/>
                <a:gd name="connsiteX0" fmla="*/ 232470 w 2718665"/>
                <a:gd name="connsiteY0" fmla="*/ 183976 h 2203276"/>
                <a:gd name="connsiteX1" fmla="*/ 137220 w 2718665"/>
                <a:gd name="connsiteY1" fmla="*/ 2203276 h 2203276"/>
                <a:gd name="connsiteX2" fmla="*/ 1823145 w 2718665"/>
                <a:gd name="connsiteY2" fmla="*/ 2203276 h 2203276"/>
                <a:gd name="connsiteX3" fmla="*/ 1842195 w 2718665"/>
                <a:gd name="connsiteY3" fmla="*/ 1698451 h 2203276"/>
                <a:gd name="connsiteX4" fmla="*/ 2614876 w 2718665"/>
                <a:gd name="connsiteY4" fmla="*/ 119448 h 2203276"/>
                <a:gd name="connsiteX5" fmla="*/ 2048663 w 2718665"/>
                <a:gd name="connsiteY5" fmla="*/ 92966 h 2203276"/>
                <a:gd name="connsiteX6" fmla="*/ 2040679 w 2718665"/>
                <a:gd name="connsiteY6" fmla="*/ 303 h 2203276"/>
                <a:gd name="connsiteX7" fmla="*/ 1908870 w 2718665"/>
                <a:gd name="connsiteY7" fmla="*/ 22051 h 2203276"/>
                <a:gd name="connsiteX8" fmla="*/ 1911018 w 2718665"/>
                <a:gd name="connsiteY8" fmla="*/ 783060 h 2203276"/>
                <a:gd name="connsiteX9" fmla="*/ 1210848 w 2718665"/>
                <a:gd name="connsiteY9" fmla="*/ 513001 h 2203276"/>
                <a:gd name="connsiteX10" fmla="*/ 1122700 w 2718665"/>
                <a:gd name="connsiteY10" fmla="*/ 497420 h 2203276"/>
                <a:gd name="connsiteX11" fmla="*/ 232470 w 2718665"/>
                <a:gd name="connsiteY11" fmla="*/ 183976 h 2203276"/>
                <a:gd name="connsiteX0" fmla="*/ 232470 w 2718665"/>
                <a:gd name="connsiteY0" fmla="*/ 183976 h 2203276"/>
                <a:gd name="connsiteX1" fmla="*/ 137220 w 2718665"/>
                <a:gd name="connsiteY1" fmla="*/ 2203276 h 2203276"/>
                <a:gd name="connsiteX2" fmla="*/ 1823145 w 2718665"/>
                <a:gd name="connsiteY2" fmla="*/ 2203276 h 2203276"/>
                <a:gd name="connsiteX3" fmla="*/ 1842195 w 2718665"/>
                <a:gd name="connsiteY3" fmla="*/ 1698451 h 2203276"/>
                <a:gd name="connsiteX4" fmla="*/ 2614876 w 2718665"/>
                <a:gd name="connsiteY4" fmla="*/ 119448 h 2203276"/>
                <a:gd name="connsiteX5" fmla="*/ 2048663 w 2718665"/>
                <a:gd name="connsiteY5" fmla="*/ 92966 h 2203276"/>
                <a:gd name="connsiteX6" fmla="*/ 2040679 w 2718665"/>
                <a:gd name="connsiteY6" fmla="*/ 303 h 2203276"/>
                <a:gd name="connsiteX7" fmla="*/ 1908870 w 2718665"/>
                <a:gd name="connsiteY7" fmla="*/ 22051 h 2203276"/>
                <a:gd name="connsiteX8" fmla="*/ 1911018 w 2718665"/>
                <a:gd name="connsiteY8" fmla="*/ 783060 h 2203276"/>
                <a:gd name="connsiteX9" fmla="*/ 1237275 w 2718665"/>
                <a:gd name="connsiteY9" fmla="*/ 497145 h 2203276"/>
                <a:gd name="connsiteX10" fmla="*/ 1122700 w 2718665"/>
                <a:gd name="connsiteY10" fmla="*/ 497420 h 2203276"/>
                <a:gd name="connsiteX11" fmla="*/ 232470 w 2718665"/>
                <a:gd name="connsiteY11" fmla="*/ 183976 h 2203276"/>
                <a:gd name="connsiteX0" fmla="*/ 232470 w 2718665"/>
                <a:gd name="connsiteY0" fmla="*/ 183976 h 2203276"/>
                <a:gd name="connsiteX1" fmla="*/ 137220 w 2718665"/>
                <a:gd name="connsiteY1" fmla="*/ 2203276 h 2203276"/>
                <a:gd name="connsiteX2" fmla="*/ 1823145 w 2718665"/>
                <a:gd name="connsiteY2" fmla="*/ 2203276 h 2203276"/>
                <a:gd name="connsiteX3" fmla="*/ 1842195 w 2718665"/>
                <a:gd name="connsiteY3" fmla="*/ 1698451 h 2203276"/>
                <a:gd name="connsiteX4" fmla="*/ 2614876 w 2718665"/>
                <a:gd name="connsiteY4" fmla="*/ 119448 h 2203276"/>
                <a:gd name="connsiteX5" fmla="*/ 2048663 w 2718665"/>
                <a:gd name="connsiteY5" fmla="*/ 92966 h 2203276"/>
                <a:gd name="connsiteX6" fmla="*/ 2040679 w 2718665"/>
                <a:gd name="connsiteY6" fmla="*/ 303 h 2203276"/>
                <a:gd name="connsiteX7" fmla="*/ 1908870 w 2718665"/>
                <a:gd name="connsiteY7" fmla="*/ 22051 h 2203276"/>
                <a:gd name="connsiteX8" fmla="*/ 1911018 w 2718665"/>
                <a:gd name="connsiteY8" fmla="*/ 783060 h 2203276"/>
                <a:gd name="connsiteX9" fmla="*/ 1237275 w 2718665"/>
                <a:gd name="connsiteY9" fmla="*/ 497145 h 2203276"/>
                <a:gd name="connsiteX10" fmla="*/ 1122700 w 2718665"/>
                <a:gd name="connsiteY10" fmla="*/ 497420 h 2203276"/>
                <a:gd name="connsiteX11" fmla="*/ 232470 w 2718665"/>
                <a:gd name="connsiteY11" fmla="*/ 183976 h 2203276"/>
                <a:gd name="connsiteX0" fmla="*/ 232470 w 2718665"/>
                <a:gd name="connsiteY0" fmla="*/ 183976 h 2203276"/>
                <a:gd name="connsiteX1" fmla="*/ 137220 w 2718665"/>
                <a:gd name="connsiteY1" fmla="*/ 2203276 h 2203276"/>
                <a:gd name="connsiteX2" fmla="*/ 1823145 w 2718665"/>
                <a:gd name="connsiteY2" fmla="*/ 2203276 h 2203276"/>
                <a:gd name="connsiteX3" fmla="*/ 1842195 w 2718665"/>
                <a:gd name="connsiteY3" fmla="*/ 1698451 h 2203276"/>
                <a:gd name="connsiteX4" fmla="*/ 2614876 w 2718665"/>
                <a:gd name="connsiteY4" fmla="*/ 119448 h 2203276"/>
                <a:gd name="connsiteX5" fmla="*/ 2048663 w 2718665"/>
                <a:gd name="connsiteY5" fmla="*/ 92966 h 2203276"/>
                <a:gd name="connsiteX6" fmla="*/ 2040679 w 2718665"/>
                <a:gd name="connsiteY6" fmla="*/ 303 h 2203276"/>
                <a:gd name="connsiteX7" fmla="*/ 1908870 w 2718665"/>
                <a:gd name="connsiteY7" fmla="*/ 22051 h 2203276"/>
                <a:gd name="connsiteX8" fmla="*/ 1911018 w 2718665"/>
                <a:gd name="connsiteY8" fmla="*/ 783060 h 2203276"/>
                <a:gd name="connsiteX9" fmla="*/ 1237275 w 2718665"/>
                <a:gd name="connsiteY9" fmla="*/ 497145 h 2203276"/>
                <a:gd name="connsiteX10" fmla="*/ 1122700 w 2718665"/>
                <a:gd name="connsiteY10" fmla="*/ 497420 h 2203276"/>
                <a:gd name="connsiteX11" fmla="*/ 232470 w 2718665"/>
                <a:gd name="connsiteY11" fmla="*/ 183976 h 2203276"/>
                <a:gd name="connsiteX0" fmla="*/ 232470 w 2718665"/>
                <a:gd name="connsiteY0" fmla="*/ 183976 h 2203276"/>
                <a:gd name="connsiteX1" fmla="*/ 137220 w 2718665"/>
                <a:gd name="connsiteY1" fmla="*/ 2203276 h 2203276"/>
                <a:gd name="connsiteX2" fmla="*/ 1823145 w 2718665"/>
                <a:gd name="connsiteY2" fmla="*/ 2203276 h 2203276"/>
                <a:gd name="connsiteX3" fmla="*/ 1842195 w 2718665"/>
                <a:gd name="connsiteY3" fmla="*/ 1698451 h 2203276"/>
                <a:gd name="connsiteX4" fmla="*/ 2614876 w 2718665"/>
                <a:gd name="connsiteY4" fmla="*/ 119448 h 2203276"/>
                <a:gd name="connsiteX5" fmla="*/ 2064991 w 2718665"/>
                <a:gd name="connsiteY5" fmla="*/ 98409 h 2203276"/>
                <a:gd name="connsiteX6" fmla="*/ 2040679 w 2718665"/>
                <a:gd name="connsiteY6" fmla="*/ 303 h 2203276"/>
                <a:gd name="connsiteX7" fmla="*/ 1908870 w 2718665"/>
                <a:gd name="connsiteY7" fmla="*/ 22051 h 2203276"/>
                <a:gd name="connsiteX8" fmla="*/ 1911018 w 2718665"/>
                <a:gd name="connsiteY8" fmla="*/ 783060 h 2203276"/>
                <a:gd name="connsiteX9" fmla="*/ 1237275 w 2718665"/>
                <a:gd name="connsiteY9" fmla="*/ 497145 h 2203276"/>
                <a:gd name="connsiteX10" fmla="*/ 1122700 w 2718665"/>
                <a:gd name="connsiteY10" fmla="*/ 497420 h 2203276"/>
                <a:gd name="connsiteX11" fmla="*/ 232470 w 2718665"/>
                <a:gd name="connsiteY11" fmla="*/ 183976 h 2203276"/>
                <a:gd name="connsiteX0" fmla="*/ 232470 w 2718665"/>
                <a:gd name="connsiteY0" fmla="*/ 183976 h 2203276"/>
                <a:gd name="connsiteX1" fmla="*/ 137220 w 2718665"/>
                <a:gd name="connsiteY1" fmla="*/ 2203276 h 2203276"/>
                <a:gd name="connsiteX2" fmla="*/ 1823145 w 2718665"/>
                <a:gd name="connsiteY2" fmla="*/ 2203276 h 2203276"/>
                <a:gd name="connsiteX3" fmla="*/ 1842195 w 2718665"/>
                <a:gd name="connsiteY3" fmla="*/ 1698451 h 2203276"/>
                <a:gd name="connsiteX4" fmla="*/ 2614876 w 2718665"/>
                <a:gd name="connsiteY4" fmla="*/ 119448 h 2203276"/>
                <a:gd name="connsiteX5" fmla="*/ 2064991 w 2718665"/>
                <a:gd name="connsiteY5" fmla="*/ 98409 h 2203276"/>
                <a:gd name="connsiteX6" fmla="*/ 2040679 w 2718665"/>
                <a:gd name="connsiteY6" fmla="*/ 303 h 2203276"/>
                <a:gd name="connsiteX7" fmla="*/ 1908870 w 2718665"/>
                <a:gd name="connsiteY7" fmla="*/ 22051 h 2203276"/>
                <a:gd name="connsiteX8" fmla="*/ 1911018 w 2718665"/>
                <a:gd name="connsiteY8" fmla="*/ 783060 h 2203276"/>
                <a:gd name="connsiteX9" fmla="*/ 1237275 w 2718665"/>
                <a:gd name="connsiteY9" fmla="*/ 497145 h 2203276"/>
                <a:gd name="connsiteX10" fmla="*/ 1122700 w 2718665"/>
                <a:gd name="connsiteY10" fmla="*/ 497420 h 2203276"/>
                <a:gd name="connsiteX11" fmla="*/ 232470 w 2718665"/>
                <a:gd name="connsiteY11" fmla="*/ 183976 h 2203276"/>
                <a:gd name="connsiteX0" fmla="*/ 232470 w 2718665"/>
                <a:gd name="connsiteY0" fmla="*/ 183976 h 2203276"/>
                <a:gd name="connsiteX1" fmla="*/ 137220 w 2718665"/>
                <a:gd name="connsiteY1" fmla="*/ 2203276 h 2203276"/>
                <a:gd name="connsiteX2" fmla="*/ 1823145 w 2718665"/>
                <a:gd name="connsiteY2" fmla="*/ 2203276 h 2203276"/>
                <a:gd name="connsiteX3" fmla="*/ 1842195 w 2718665"/>
                <a:gd name="connsiteY3" fmla="*/ 1698451 h 2203276"/>
                <a:gd name="connsiteX4" fmla="*/ 2614876 w 2718665"/>
                <a:gd name="connsiteY4" fmla="*/ 119448 h 2203276"/>
                <a:gd name="connsiteX5" fmla="*/ 2064991 w 2718665"/>
                <a:gd name="connsiteY5" fmla="*/ 98409 h 2203276"/>
                <a:gd name="connsiteX6" fmla="*/ 2040679 w 2718665"/>
                <a:gd name="connsiteY6" fmla="*/ 303 h 2203276"/>
                <a:gd name="connsiteX7" fmla="*/ 1908870 w 2718665"/>
                <a:gd name="connsiteY7" fmla="*/ 22051 h 2203276"/>
                <a:gd name="connsiteX8" fmla="*/ 1911018 w 2718665"/>
                <a:gd name="connsiteY8" fmla="*/ 783060 h 2203276"/>
                <a:gd name="connsiteX9" fmla="*/ 1237275 w 2718665"/>
                <a:gd name="connsiteY9" fmla="*/ 497145 h 2203276"/>
                <a:gd name="connsiteX10" fmla="*/ 1122700 w 2718665"/>
                <a:gd name="connsiteY10" fmla="*/ 497420 h 2203276"/>
                <a:gd name="connsiteX11" fmla="*/ 232470 w 2718665"/>
                <a:gd name="connsiteY11" fmla="*/ 183976 h 2203276"/>
                <a:gd name="connsiteX0" fmla="*/ 232470 w 2770027"/>
                <a:gd name="connsiteY0" fmla="*/ 183976 h 2203276"/>
                <a:gd name="connsiteX1" fmla="*/ 137220 w 2770027"/>
                <a:gd name="connsiteY1" fmla="*/ 2203276 h 2203276"/>
                <a:gd name="connsiteX2" fmla="*/ 1823145 w 2770027"/>
                <a:gd name="connsiteY2" fmla="*/ 2203276 h 2203276"/>
                <a:gd name="connsiteX3" fmla="*/ 1842195 w 2770027"/>
                <a:gd name="connsiteY3" fmla="*/ 1698451 h 2203276"/>
                <a:gd name="connsiteX4" fmla="*/ 2674747 w 2770027"/>
                <a:gd name="connsiteY4" fmla="*/ 130334 h 2203276"/>
                <a:gd name="connsiteX5" fmla="*/ 2064991 w 2770027"/>
                <a:gd name="connsiteY5" fmla="*/ 98409 h 2203276"/>
                <a:gd name="connsiteX6" fmla="*/ 2040679 w 2770027"/>
                <a:gd name="connsiteY6" fmla="*/ 303 h 2203276"/>
                <a:gd name="connsiteX7" fmla="*/ 1908870 w 2770027"/>
                <a:gd name="connsiteY7" fmla="*/ 22051 h 2203276"/>
                <a:gd name="connsiteX8" fmla="*/ 1911018 w 2770027"/>
                <a:gd name="connsiteY8" fmla="*/ 783060 h 2203276"/>
                <a:gd name="connsiteX9" fmla="*/ 1237275 w 2770027"/>
                <a:gd name="connsiteY9" fmla="*/ 497145 h 2203276"/>
                <a:gd name="connsiteX10" fmla="*/ 1122700 w 2770027"/>
                <a:gd name="connsiteY10" fmla="*/ 497420 h 2203276"/>
                <a:gd name="connsiteX11" fmla="*/ 232470 w 2770027"/>
                <a:gd name="connsiteY11" fmla="*/ 183976 h 2203276"/>
                <a:gd name="connsiteX0" fmla="*/ 232470 w 2770027"/>
                <a:gd name="connsiteY0" fmla="*/ 183976 h 2203276"/>
                <a:gd name="connsiteX1" fmla="*/ 137220 w 2770027"/>
                <a:gd name="connsiteY1" fmla="*/ 2203276 h 2203276"/>
                <a:gd name="connsiteX2" fmla="*/ 1823145 w 2770027"/>
                <a:gd name="connsiteY2" fmla="*/ 2203276 h 2203276"/>
                <a:gd name="connsiteX3" fmla="*/ 1842195 w 2770027"/>
                <a:gd name="connsiteY3" fmla="*/ 1698451 h 2203276"/>
                <a:gd name="connsiteX4" fmla="*/ 2674747 w 2770027"/>
                <a:gd name="connsiteY4" fmla="*/ 130334 h 2203276"/>
                <a:gd name="connsiteX5" fmla="*/ 2064991 w 2770027"/>
                <a:gd name="connsiteY5" fmla="*/ 98409 h 2203276"/>
                <a:gd name="connsiteX6" fmla="*/ 2040679 w 2770027"/>
                <a:gd name="connsiteY6" fmla="*/ 303 h 2203276"/>
                <a:gd name="connsiteX7" fmla="*/ 1908870 w 2770027"/>
                <a:gd name="connsiteY7" fmla="*/ 22051 h 2203276"/>
                <a:gd name="connsiteX8" fmla="*/ 1911018 w 2770027"/>
                <a:gd name="connsiteY8" fmla="*/ 783060 h 2203276"/>
                <a:gd name="connsiteX9" fmla="*/ 1237275 w 2770027"/>
                <a:gd name="connsiteY9" fmla="*/ 497145 h 2203276"/>
                <a:gd name="connsiteX10" fmla="*/ 1122700 w 2770027"/>
                <a:gd name="connsiteY10" fmla="*/ 497420 h 2203276"/>
                <a:gd name="connsiteX11" fmla="*/ 232470 w 2770027"/>
                <a:gd name="connsiteY11" fmla="*/ 183976 h 2203276"/>
                <a:gd name="connsiteX0" fmla="*/ 226782 w 2764339"/>
                <a:gd name="connsiteY0" fmla="*/ 183976 h 2400339"/>
                <a:gd name="connsiteX1" fmla="*/ 150300 w 2764339"/>
                <a:gd name="connsiteY1" fmla="*/ 2400339 h 2400339"/>
                <a:gd name="connsiteX2" fmla="*/ 1817457 w 2764339"/>
                <a:gd name="connsiteY2" fmla="*/ 2203276 h 2400339"/>
                <a:gd name="connsiteX3" fmla="*/ 1836507 w 2764339"/>
                <a:gd name="connsiteY3" fmla="*/ 1698451 h 2400339"/>
                <a:gd name="connsiteX4" fmla="*/ 2669059 w 2764339"/>
                <a:gd name="connsiteY4" fmla="*/ 130334 h 2400339"/>
                <a:gd name="connsiteX5" fmla="*/ 2059303 w 2764339"/>
                <a:gd name="connsiteY5" fmla="*/ 98409 h 2400339"/>
                <a:gd name="connsiteX6" fmla="*/ 2034991 w 2764339"/>
                <a:gd name="connsiteY6" fmla="*/ 303 h 2400339"/>
                <a:gd name="connsiteX7" fmla="*/ 1903182 w 2764339"/>
                <a:gd name="connsiteY7" fmla="*/ 22051 h 2400339"/>
                <a:gd name="connsiteX8" fmla="*/ 1905330 w 2764339"/>
                <a:gd name="connsiteY8" fmla="*/ 783060 h 2400339"/>
                <a:gd name="connsiteX9" fmla="*/ 1231587 w 2764339"/>
                <a:gd name="connsiteY9" fmla="*/ 497145 h 2400339"/>
                <a:gd name="connsiteX10" fmla="*/ 1117012 w 2764339"/>
                <a:gd name="connsiteY10" fmla="*/ 497420 h 2400339"/>
                <a:gd name="connsiteX11" fmla="*/ 226782 w 2764339"/>
                <a:gd name="connsiteY11" fmla="*/ 183976 h 2400339"/>
                <a:gd name="connsiteX0" fmla="*/ 226782 w 2764339"/>
                <a:gd name="connsiteY0" fmla="*/ 183976 h 2400339"/>
                <a:gd name="connsiteX1" fmla="*/ 150300 w 2764339"/>
                <a:gd name="connsiteY1" fmla="*/ 2400339 h 2400339"/>
                <a:gd name="connsiteX2" fmla="*/ 1873761 w 2764339"/>
                <a:gd name="connsiteY2" fmla="*/ 2390955 h 2400339"/>
                <a:gd name="connsiteX3" fmla="*/ 1836507 w 2764339"/>
                <a:gd name="connsiteY3" fmla="*/ 1698451 h 2400339"/>
                <a:gd name="connsiteX4" fmla="*/ 2669059 w 2764339"/>
                <a:gd name="connsiteY4" fmla="*/ 130334 h 2400339"/>
                <a:gd name="connsiteX5" fmla="*/ 2059303 w 2764339"/>
                <a:gd name="connsiteY5" fmla="*/ 98409 h 2400339"/>
                <a:gd name="connsiteX6" fmla="*/ 2034991 w 2764339"/>
                <a:gd name="connsiteY6" fmla="*/ 303 h 2400339"/>
                <a:gd name="connsiteX7" fmla="*/ 1903182 w 2764339"/>
                <a:gd name="connsiteY7" fmla="*/ 22051 h 2400339"/>
                <a:gd name="connsiteX8" fmla="*/ 1905330 w 2764339"/>
                <a:gd name="connsiteY8" fmla="*/ 783060 h 2400339"/>
                <a:gd name="connsiteX9" fmla="*/ 1231587 w 2764339"/>
                <a:gd name="connsiteY9" fmla="*/ 497145 h 2400339"/>
                <a:gd name="connsiteX10" fmla="*/ 1117012 w 2764339"/>
                <a:gd name="connsiteY10" fmla="*/ 497420 h 2400339"/>
                <a:gd name="connsiteX11" fmla="*/ 226782 w 2764339"/>
                <a:gd name="connsiteY11" fmla="*/ 183976 h 2400339"/>
                <a:gd name="connsiteX0" fmla="*/ 226782 w 2764339"/>
                <a:gd name="connsiteY0" fmla="*/ 183976 h 2400339"/>
                <a:gd name="connsiteX1" fmla="*/ 150300 w 2764339"/>
                <a:gd name="connsiteY1" fmla="*/ 2400339 h 2400339"/>
                <a:gd name="connsiteX2" fmla="*/ 1873761 w 2764339"/>
                <a:gd name="connsiteY2" fmla="*/ 2390955 h 2400339"/>
                <a:gd name="connsiteX3" fmla="*/ 1836507 w 2764339"/>
                <a:gd name="connsiteY3" fmla="*/ 1698451 h 2400339"/>
                <a:gd name="connsiteX4" fmla="*/ 2669059 w 2764339"/>
                <a:gd name="connsiteY4" fmla="*/ 130334 h 2400339"/>
                <a:gd name="connsiteX5" fmla="*/ 2059303 w 2764339"/>
                <a:gd name="connsiteY5" fmla="*/ 98409 h 2400339"/>
                <a:gd name="connsiteX6" fmla="*/ 2034991 w 2764339"/>
                <a:gd name="connsiteY6" fmla="*/ 303 h 2400339"/>
                <a:gd name="connsiteX7" fmla="*/ 1903182 w 2764339"/>
                <a:gd name="connsiteY7" fmla="*/ 22051 h 2400339"/>
                <a:gd name="connsiteX8" fmla="*/ 1905330 w 2764339"/>
                <a:gd name="connsiteY8" fmla="*/ 783060 h 2400339"/>
                <a:gd name="connsiteX9" fmla="*/ 1231587 w 2764339"/>
                <a:gd name="connsiteY9" fmla="*/ 497145 h 2400339"/>
                <a:gd name="connsiteX10" fmla="*/ 1135780 w 2764339"/>
                <a:gd name="connsiteY10" fmla="*/ 572491 h 2400339"/>
                <a:gd name="connsiteX11" fmla="*/ 226782 w 2764339"/>
                <a:gd name="connsiteY11" fmla="*/ 183976 h 2400339"/>
                <a:gd name="connsiteX0" fmla="*/ 226782 w 2764339"/>
                <a:gd name="connsiteY0" fmla="*/ 183976 h 2400339"/>
                <a:gd name="connsiteX1" fmla="*/ 150300 w 2764339"/>
                <a:gd name="connsiteY1" fmla="*/ 2400339 h 2400339"/>
                <a:gd name="connsiteX2" fmla="*/ 1873761 w 2764339"/>
                <a:gd name="connsiteY2" fmla="*/ 2390955 h 2400339"/>
                <a:gd name="connsiteX3" fmla="*/ 1836507 w 2764339"/>
                <a:gd name="connsiteY3" fmla="*/ 1698451 h 2400339"/>
                <a:gd name="connsiteX4" fmla="*/ 2669059 w 2764339"/>
                <a:gd name="connsiteY4" fmla="*/ 130334 h 2400339"/>
                <a:gd name="connsiteX5" fmla="*/ 2059303 w 2764339"/>
                <a:gd name="connsiteY5" fmla="*/ 98409 h 2400339"/>
                <a:gd name="connsiteX6" fmla="*/ 2034991 w 2764339"/>
                <a:gd name="connsiteY6" fmla="*/ 303 h 2400339"/>
                <a:gd name="connsiteX7" fmla="*/ 1903182 w 2764339"/>
                <a:gd name="connsiteY7" fmla="*/ 22051 h 2400339"/>
                <a:gd name="connsiteX8" fmla="*/ 1905330 w 2764339"/>
                <a:gd name="connsiteY8" fmla="*/ 783060 h 2400339"/>
                <a:gd name="connsiteX9" fmla="*/ 1231587 w 2764339"/>
                <a:gd name="connsiteY9" fmla="*/ 497145 h 2400339"/>
                <a:gd name="connsiteX10" fmla="*/ 1135780 w 2764339"/>
                <a:gd name="connsiteY10" fmla="*/ 572491 h 2400339"/>
                <a:gd name="connsiteX11" fmla="*/ 226782 w 2764339"/>
                <a:gd name="connsiteY11" fmla="*/ 183976 h 2400339"/>
                <a:gd name="connsiteX0" fmla="*/ 226782 w 2764339"/>
                <a:gd name="connsiteY0" fmla="*/ 183976 h 2400339"/>
                <a:gd name="connsiteX1" fmla="*/ 150300 w 2764339"/>
                <a:gd name="connsiteY1" fmla="*/ 2400339 h 2400339"/>
                <a:gd name="connsiteX2" fmla="*/ 1873761 w 2764339"/>
                <a:gd name="connsiteY2" fmla="*/ 2390955 h 2400339"/>
                <a:gd name="connsiteX3" fmla="*/ 1836507 w 2764339"/>
                <a:gd name="connsiteY3" fmla="*/ 1698451 h 2400339"/>
                <a:gd name="connsiteX4" fmla="*/ 2669059 w 2764339"/>
                <a:gd name="connsiteY4" fmla="*/ 130334 h 2400339"/>
                <a:gd name="connsiteX5" fmla="*/ 2059303 w 2764339"/>
                <a:gd name="connsiteY5" fmla="*/ 98409 h 2400339"/>
                <a:gd name="connsiteX6" fmla="*/ 2034991 w 2764339"/>
                <a:gd name="connsiteY6" fmla="*/ 303 h 2400339"/>
                <a:gd name="connsiteX7" fmla="*/ 1903182 w 2764339"/>
                <a:gd name="connsiteY7" fmla="*/ 22051 h 2400339"/>
                <a:gd name="connsiteX8" fmla="*/ 1905330 w 2764339"/>
                <a:gd name="connsiteY8" fmla="*/ 783060 h 2400339"/>
                <a:gd name="connsiteX9" fmla="*/ 1231587 w 2764339"/>
                <a:gd name="connsiteY9" fmla="*/ 497145 h 2400339"/>
                <a:gd name="connsiteX10" fmla="*/ 1135780 w 2764339"/>
                <a:gd name="connsiteY10" fmla="*/ 572491 h 2400339"/>
                <a:gd name="connsiteX11" fmla="*/ 226782 w 2764339"/>
                <a:gd name="connsiteY11" fmla="*/ 183976 h 2400339"/>
                <a:gd name="connsiteX0" fmla="*/ 231749 w 2769306"/>
                <a:gd name="connsiteY0" fmla="*/ 183976 h 2390955"/>
                <a:gd name="connsiteX1" fmla="*/ 138828 w 2769306"/>
                <a:gd name="connsiteY1" fmla="*/ 2064983 h 2390955"/>
                <a:gd name="connsiteX2" fmla="*/ 1878728 w 2769306"/>
                <a:gd name="connsiteY2" fmla="*/ 2390955 h 2390955"/>
                <a:gd name="connsiteX3" fmla="*/ 1841474 w 2769306"/>
                <a:gd name="connsiteY3" fmla="*/ 1698451 h 2390955"/>
                <a:gd name="connsiteX4" fmla="*/ 2674026 w 2769306"/>
                <a:gd name="connsiteY4" fmla="*/ 130334 h 2390955"/>
                <a:gd name="connsiteX5" fmla="*/ 2064270 w 2769306"/>
                <a:gd name="connsiteY5" fmla="*/ 98409 h 2390955"/>
                <a:gd name="connsiteX6" fmla="*/ 2039958 w 2769306"/>
                <a:gd name="connsiteY6" fmla="*/ 303 h 2390955"/>
                <a:gd name="connsiteX7" fmla="*/ 1908149 w 2769306"/>
                <a:gd name="connsiteY7" fmla="*/ 22051 h 2390955"/>
                <a:gd name="connsiteX8" fmla="*/ 1910297 w 2769306"/>
                <a:gd name="connsiteY8" fmla="*/ 783060 h 2390955"/>
                <a:gd name="connsiteX9" fmla="*/ 1236554 w 2769306"/>
                <a:gd name="connsiteY9" fmla="*/ 497145 h 2390955"/>
                <a:gd name="connsiteX10" fmla="*/ 1140747 w 2769306"/>
                <a:gd name="connsiteY10" fmla="*/ 572491 h 2390955"/>
                <a:gd name="connsiteX11" fmla="*/ 231749 w 2769306"/>
                <a:gd name="connsiteY11" fmla="*/ 183976 h 2390955"/>
                <a:gd name="connsiteX0" fmla="*/ 221873 w 2759430"/>
                <a:gd name="connsiteY0" fmla="*/ 183976 h 2390955"/>
                <a:gd name="connsiteX1" fmla="*/ 128952 w 2759430"/>
                <a:gd name="connsiteY1" fmla="*/ 2064983 h 2390955"/>
                <a:gd name="connsiteX2" fmla="*/ 1868852 w 2759430"/>
                <a:gd name="connsiteY2" fmla="*/ 2390955 h 2390955"/>
                <a:gd name="connsiteX3" fmla="*/ 1831598 w 2759430"/>
                <a:gd name="connsiteY3" fmla="*/ 1698451 h 2390955"/>
                <a:gd name="connsiteX4" fmla="*/ 2664150 w 2759430"/>
                <a:gd name="connsiteY4" fmla="*/ 130334 h 2390955"/>
                <a:gd name="connsiteX5" fmla="*/ 2054394 w 2759430"/>
                <a:gd name="connsiteY5" fmla="*/ 98409 h 2390955"/>
                <a:gd name="connsiteX6" fmla="*/ 2030082 w 2759430"/>
                <a:gd name="connsiteY6" fmla="*/ 303 h 2390955"/>
                <a:gd name="connsiteX7" fmla="*/ 1898273 w 2759430"/>
                <a:gd name="connsiteY7" fmla="*/ 22051 h 2390955"/>
                <a:gd name="connsiteX8" fmla="*/ 1900421 w 2759430"/>
                <a:gd name="connsiteY8" fmla="*/ 783060 h 2390955"/>
                <a:gd name="connsiteX9" fmla="*/ 1226678 w 2759430"/>
                <a:gd name="connsiteY9" fmla="*/ 497145 h 2390955"/>
                <a:gd name="connsiteX10" fmla="*/ 1130871 w 2759430"/>
                <a:gd name="connsiteY10" fmla="*/ 572491 h 2390955"/>
                <a:gd name="connsiteX11" fmla="*/ 221873 w 2759430"/>
                <a:gd name="connsiteY11" fmla="*/ 183976 h 2390955"/>
                <a:gd name="connsiteX0" fmla="*/ 221873 w 2759430"/>
                <a:gd name="connsiteY0" fmla="*/ 183976 h 2065462"/>
                <a:gd name="connsiteX1" fmla="*/ 128952 w 2759430"/>
                <a:gd name="connsiteY1" fmla="*/ 2064983 h 2065462"/>
                <a:gd name="connsiteX2" fmla="*/ 1852414 w 2759430"/>
                <a:gd name="connsiteY2" fmla="*/ 2065462 h 2065462"/>
                <a:gd name="connsiteX3" fmla="*/ 1831598 w 2759430"/>
                <a:gd name="connsiteY3" fmla="*/ 1698451 h 2065462"/>
                <a:gd name="connsiteX4" fmla="*/ 2664150 w 2759430"/>
                <a:gd name="connsiteY4" fmla="*/ 130334 h 2065462"/>
                <a:gd name="connsiteX5" fmla="*/ 2054394 w 2759430"/>
                <a:gd name="connsiteY5" fmla="*/ 98409 h 2065462"/>
                <a:gd name="connsiteX6" fmla="*/ 2030082 w 2759430"/>
                <a:gd name="connsiteY6" fmla="*/ 303 h 2065462"/>
                <a:gd name="connsiteX7" fmla="*/ 1898273 w 2759430"/>
                <a:gd name="connsiteY7" fmla="*/ 22051 h 2065462"/>
                <a:gd name="connsiteX8" fmla="*/ 1900421 w 2759430"/>
                <a:gd name="connsiteY8" fmla="*/ 783060 h 2065462"/>
                <a:gd name="connsiteX9" fmla="*/ 1226678 w 2759430"/>
                <a:gd name="connsiteY9" fmla="*/ 497145 h 2065462"/>
                <a:gd name="connsiteX10" fmla="*/ 1130871 w 2759430"/>
                <a:gd name="connsiteY10" fmla="*/ 572491 h 2065462"/>
                <a:gd name="connsiteX11" fmla="*/ 221873 w 2759430"/>
                <a:gd name="connsiteY11" fmla="*/ 183976 h 2065462"/>
                <a:gd name="connsiteX0" fmla="*/ 221873 w 2759430"/>
                <a:gd name="connsiteY0" fmla="*/ 183976 h 2068751"/>
                <a:gd name="connsiteX1" fmla="*/ 128952 w 2759430"/>
                <a:gd name="connsiteY1" fmla="*/ 2064983 h 2068751"/>
                <a:gd name="connsiteX2" fmla="*/ 1852414 w 2759430"/>
                <a:gd name="connsiteY2" fmla="*/ 2068751 h 2068751"/>
                <a:gd name="connsiteX3" fmla="*/ 1831598 w 2759430"/>
                <a:gd name="connsiteY3" fmla="*/ 1698451 h 2068751"/>
                <a:gd name="connsiteX4" fmla="*/ 2664150 w 2759430"/>
                <a:gd name="connsiteY4" fmla="*/ 130334 h 2068751"/>
                <a:gd name="connsiteX5" fmla="*/ 2054394 w 2759430"/>
                <a:gd name="connsiteY5" fmla="*/ 98409 h 2068751"/>
                <a:gd name="connsiteX6" fmla="*/ 2030082 w 2759430"/>
                <a:gd name="connsiteY6" fmla="*/ 303 h 2068751"/>
                <a:gd name="connsiteX7" fmla="*/ 1898273 w 2759430"/>
                <a:gd name="connsiteY7" fmla="*/ 22051 h 2068751"/>
                <a:gd name="connsiteX8" fmla="*/ 1900421 w 2759430"/>
                <a:gd name="connsiteY8" fmla="*/ 783060 h 2068751"/>
                <a:gd name="connsiteX9" fmla="*/ 1226678 w 2759430"/>
                <a:gd name="connsiteY9" fmla="*/ 497145 h 2068751"/>
                <a:gd name="connsiteX10" fmla="*/ 1130871 w 2759430"/>
                <a:gd name="connsiteY10" fmla="*/ 572491 h 2068751"/>
                <a:gd name="connsiteX11" fmla="*/ 221873 w 2759430"/>
                <a:gd name="connsiteY11" fmla="*/ 183976 h 2068751"/>
                <a:gd name="connsiteX0" fmla="*/ 221873 w 2759430"/>
                <a:gd name="connsiteY0" fmla="*/ 183976 h 2077670"/>
                <a:gd name="connsiteX1" fmla="*/ 128952 w 2759430"/>
                <a:gd name="connsiteY1" fmla="*/ 2064983 h 2077670"/>
                <a:gd name="connsiteX2" fmla="*/ 1861333 w 2759430"/>
                <a:gd name="connsiteY2" fmla="*/ 2077670 h 2077670"/>
                <a:gd name="connsiteX3" fmla="*/ 1831598 w 2759430"/>
                <a:gd name="connsiteY3" fmla="*/ 1698451 h 2077670"/>
                <a:gd name="connsiteX4" fmla="*/ 2664150 w 2759430"/>
                <a:gd name="connsiteY4" fmla="*/ 130334 h 2077670"/>
                <a:gd name="connsiteX5" fmla="*/ 2054394 w 2759430"/>
                <a:gd name="connsiteY5" fmla="*/ 98409 h 2077670"/>
                <a:gd name="connsiteX6" fmla="*/ 2030082 w 2759430"/>
                <a:gd name="connsiteY6" fmla="*/ 303 h 2077670"/>
                <a:gd name="connsiteX7" fmla="*/ 1898273 w 2759430"/>
                <a:gd name="connsiteY7" fmla="*/ 22051 h 2077670"/>
                <a:gd name="connsiteX8" fmla="*/ 1900421 w 2759430"/>
                <a:gd name="connsiteY8" fmla="*/ 783060 h 2077670"/>
                <a:gd name="connsiteX9" fmla="*/ 1226678 w 2759430"/>
                <a:gd name="connsiteY9" fmla="*/ 497145 h 2077670"/>
                <a:gd name="connsiteX10" fmla="*/ 1130871 w 2759430"/>
                <a:gd name="connsiteY10" fmla="*/ 572491 h 2077670"/>
                <a:gd name="connsiteX11" fmla="*/ 221873 w 2759430"/>
                <a:gd name="connsiteY11" fmla="*/ 183976 h 2077670"/>
                <a:gd name="connsiteX0" fmla="*/ 221873 w 2760753"/>
                <a:gd name="connsiteY0" fmla="*/ 183976 h 2077670"/>
                <a:gd name="connsiteX1" fmla="*/ 128952 w 2760753"/>
                <a:gd name="connsiteY1" fmla="*/ 2064983 h 2077670"/>
                <a:gd name="connsiteX2" fmla="*/ 1861333 w 2760753"/>
                <a:gd name="connsiteY2" fmla="*/ 2077670 h 2077670"/>
                <a:gd name="connsiteX3" fmla="*/ 1841497 w 2760753"/>
                <a:gd name="connsiteY3" fmla="*/ 1807346 h 2077670"/>
                <a:gd name="connsiteX4" fmla="*/ 2664150 w 2760753"/>
                <a:gd name="connsiteY4" fmla="*/ 130334 h 2077670"/>
                <a:gd name="connsiteX5" fmla="*/ 2054394 w 2760753"/>
                <a:gd name="connsiteY5" fmla="*/ 98409 h 2077670"/>
                <a:gd name="connsiteX6" fmla="*/ 2030082 w 2760753"/>
                <a:gd name="connsiteY6" fmla="*/ 303 h 2077670"/>
                <a:gd name="connsiteX7" fmla="*/ 1898273 w 2760753"/>
                <a:gd name="connsiteY7" fmla="*/ 22051 h 2077670"/>
                <a:gd name="connsiteX8" fmla="*/ 1900421 w 2760753"/>
                <a:gd name="connsiteY8" fmla="*/ 783060 h 2077670"/>
                <a:gd name="connsiteX9" fmla="*/ 1226678 w 2760753"/>
                <a:gd name="connsiteY9" fmla="*/ 497145 h 2077670"/>
                <a:gd name="connsiteX10" fmla="*/ 1130871 w 2760753"/>
                <a:gd name="connsiteY10" fmla="*/ 572491 h 2077670"/>
                <a:gd name="connsiteX11" fmla="*/ 221873 w 2760753"/>
                <a:gd name="connsiteY11" fmla="*/ 183976 h 2077670"/>
                <a:gd name="connsiteX0" fmla="*/ 221873 w 2756874"/>
                <a:gd name="connsiteY0" fmla="*/ 183976 h 2077670"/>
                <a:gd name="connsiteX1" fmla="*/ 128952 w 2756874"/>
                <a:gd name="connsiteY1" fmla="*/ 2064983 h 2077670"/>
                <a:gd name="connsiteX2" fmla="*/ 1861333 w 2756874"/>
                <a:gd name="connsiteY2" fmla="*/ 2077670 h 2077670"/>
                <a:gd name="connsiteX3" fmla="*/ 1811798 w 2756874"/>
                <a:gd name="connsiteY3" fmla="*/ 1807346 h 2077670"/>
                <a:gd name="connsiteX4" fmla="*/ 2664150 w 2756874"/>
                <a:gd name="connsiteY4" fmla="*/ 130334 h 2077670"/>
                <a:gd name="connsiteX5" fmla="*/ 2054394 w 2756874"/>
                <a:gd name="connsiteY5" fmla="*/ 98409 h 2077670"/>
                <a:gd name="connsiteX6" fmla="*/ 2030082 w 2756874"/>
                <a:gd name="connsiteY6" fmla="*/ 303 h 2077670"/>
                <a:gd name="connsiteX7" fmla="*/ 1898273 w 2756874"/>
                <a:gd name="connsiteY7" fmla="*/ 22051 h 2077670"/>
                <a:gd name="connsiteX8" fmla="*/ 1900421 w 2756874"/>
                <a:gd name="connsiteY8" fmla="*/ 783060 h 2077670"/>
                <a:gd name="connsiteX9" fmla="*/ 1226678 w 2756874"/>
                <a:gd name="connsiteY9" fmla="*/ 497145 h 2077670"/>
                <a:gd name="connsiteX10" fmla="*/ 1130871 w 2756874"/>
                <a:gd name="connsiteY10" fmla="*/ 572491 h 2077670"/>
                <a:gd name="connsiteX11" fmla="*/ 221873 w 2756874"/>
                <a:gd name="connsiteY11" fmla="*/ 183976 h 2077670"/>
                <a:gd name="connsiteX0" fmla="*/ 221873 w 2764111"/>
                <a:gd name="connsiteY0" fmla="*/ 183976 h 2077670"/>
                <a:gd name="connsiteX1" fmla="*/ 128952 w 2764111"/>
                <a:gd name="connsiteY1" fmla="*/ 2064983 h 2077670"/>
                <a:gd name="connsiteX2" fmla="*/ 1861333 w 2764111"/>
                <a:gd name="connsiteY2" fmla="*/ 2077670 h 2077670"/>
                <a:gd name="connsiteX3" fmla="*/ 1811798 w 2764111"/>
                <a:gd name="connsiteY3" fmla="*/ 1807346 h 2077670"/>
                <a:gd name="connsiteX4" fmla="*/ 2664150 w 2764111"/>
                <a:gd name="connsiteY4" fmla="*/ 130334 h 2077670"/>
                <a:gd name="connsiteX5" fmla="*/ 2054394 w 2764111"/>
                <a:gd name="connsiteY5" fmla="*/ 98409 h 2077670"/>
                <a:gd name="connsiteX6" fmla="*/ 2030082 w 2764111"/>
                <a:gd name="connsiteY6" fmla="*/ 303 h 2077670"/>
                <a:gd name="connsiteX7" fmla="*/ 1898273 w 2764111"/>
                <a:gd name="connsiteY7" fmla="*/ 22051 h 2077670"/>
                <a:gd name="connsiteX8" fmla="*/ 1900421 w 2764111"/>
                <a:gd name="connsiteY8" fmla="*/ 783060 h 2077670"/>
                <a:gd name="connsiteX9" fmla="*/ 1226678 w 2764111"/>
                <a:gd name="connsiteY9" fmla="*/ 497145 h 2077670"/>
                <a:gd name="connsiteX10" fmla="*/ 1130871 w 2764111"/>
                <a:gd name="connsiteY10" fmla="*/ 572491 h 2077670"/>
                <a:gd name="connsiteX11" fmla="*/ 221873 w 2764111"/>
                <a:gd name="connsiteY11" fmla="*/ 183976 h 2077670"/>
                <a:gd name="connsiteX0" fmla="*/ 221873 w 2749398"/>
                <a:gd name="connsiteY0" fmla="*/ 183976 h 2077670"/>
                <a:gd name="connsiteX1" fmla="*/ 128952 w 2749398"/>
                <a:gd name="connsiteY1" fmla="*/ 2064983 h 2077670"/>
                <a:gd name="connsiteX2" fmla="*/ 1861333 w 2749398"/>
                <a:gd name="connsiteY2" fmla="*/ 2077670 h 2077670"/>
                <a:gd name="connsiteX3" fmla="*/ 1811798 w 2749398"/>
                <a:gd name="connsiteY3" fmla="*/ 1807346 h 2077670"/>
                <a:gd name="connsiteX4" fmla="*/ 2664150 w 2749398"/>
                <a:gd name="connsiteY4" fmla="*/ 130334 h 2077670"/>
                <a:gd name="connsiteX5" fmla="*/ 2054394 w 2749398"/>
                <a:gd name="connsiteY5" fmla="*/ 98409 h 2077670"/>
                <a:gd name="connsiteX6" fmla="*/ 2030082 w 2749398"/>
                <a:gd name="connsiteY6" fmla="*/ 303 h 2077670"/>
                <a:gd name="connsiteX7" fmla="*/ 1898273 w 2749398"/>
                <a:gd name="connsiteY7" fmla="*/ 22051 h 2077670"/>
                <a:gd name="connsiteX8" fmla="*/ 1900421 w 2749398"/>
                <a:gd name="connsiteY8" fmla="*/ 783060 h 2077670"/>
                <a:gd name="connsiteX9" fmla="*/ 1226678 w 2749398"/>
                <a:gd name="connsiteY9" fmla="*/ 497145 h 2077670"/>
                <a:gd name="connsiteX10" fmla="*/ 1130871 w 2749398"/>
                <a:gd name="connsiteY10" fmla="*/ 572491 h 2077670"/>
                <a:gd name="connsiteX11" fmla="*/ 221873 w 2749398"/>
                <a:gd name="connsiteY11" fmla="*/ 183976 h 2077670"/>
                <a:gd name="connsiteX0" fmla="*/ 221873 w 2749398"/>
                <a:gd name="connsiteY0" fmla="*/ 183976 h 2077670"/>
                <a:gd name="connsiteX1" fmla="*/ 128952 w 2749398"/>
                <a:gd name="connsiteY1" fmla="*/ 2064983 h 2077670"/>
                <a:gd name="connsiteX2" fmla="*/ 1861333 w 2749398"/>
                <a:gd name="connsiteY2" fmla="*/ 2077670 h 2077670"/>
                <a:gd name="connsiteX3" fmla="*/ 1811798 w 2749398"/>
                <a:gd name="connsiteY3" fmla="*/ 1807346 h 2077670"/>
                <a:gd name="connsiteX4" fmla="*/ 2664150 w 2749398"/>
                <a:gd name="connsiteY4" fmla="*/ 130334 h 2077670"/>
                <a:gd name="connsiteX5" fmla="*/ 2074193 w 2749398"/>
                <a:gd name="connsiteY5" fmla="*/ 375596 h 2077670"/>
                <a:gd name="connsiteX6" fmla="*/ 2030082 w 2749398"/>
                <a:gd name="connsiteY6" fmla="*/ 303 h 2077670"/>
                <a:gd name="connsiteX7" fmla="*/ 1898273 w 2749398"/>
                <a:gd name="connsiteY7" fmla="*/ 22051 h 2077670"/>
                <a:gd name="connsiteX8" fmla="*/ 1900421 w 2749398"/>
                <a:gd name="connsiteY8" fmla="*/ 783060 h 2077670"/>
                <a:gd name="connsiteX9" fmla="*/ 1226678 w 2749398"/>
                <a:gd name="connsiteY9" fmla="*/ 497145 h 2077670"/>
                <a:gd name="connsiteX10" fmla="*/ 1130871 w 2749398"/>
                <a:gd name="connsiteY10" fmla="*/ 572491 h 2077670"/>
                <a:gd name="connsiteX11" fmla="*/ 221873 w 2749398"/>
                <a:gd name="connsiteY11" fmla="*/ 183976 h 2077670"/>
                <a:gd name="connsiteX0" fmla="*/ 221873 w 2758225"/>
                <a:gd name="connsiteY0" fmla="*/ 183976 h 2109781"/>
                <a:gd name="connsiteX1" fmla="*/ 128952 w 2758225"/>
                <a:gd name="connsiteY1" fmla="*/ 2064983 h 2109781"/>
                <a:gd name="connsiteX2" fmla="*/ 1861333 w 2758225"/>
                <a:gd name="connsiteY2" fmla="*/ 2077670 h 2109781"/>
                <a:gd name="connsiteX3" fmla="*/ 1811798 w 2758225"/>
                <a:gd name="connsiteY3" fmla="*/ 1807346 h 2109781"/>
                <a:gd name="connsiteX4" fmla="*/ 2674050 w 2758225"/>
                <a:gd name="connsiteY4" fmla="*/ 407521 h 2109781"/>
                <a:gd name="connsiteX5" fmla="*/ 2074193 w 2758225"/>
                <a:gd name="connsiteY5" fmla="*/ 375596 h 2109781"/>
                <a:gd name="connsiteX6" fmla="*/ 2030082 w 2758225"/>
                <a:gd name="connsiteY6" fmla="*/ 303 h 2109781"/>
                <a:gd name="connsiteX7" fmla="*/ 1898273 w 2758225"/>
                <a:gd name="connsiteY7" fmla="*/ 22051 h 2109781"/>
                <a:gd name="connsiteX8" fmla="*/ 1900421 w 2758225"/>
                <a:gd name="connsiteY8" fmla="*/ 783060 h 2109781"/>
                <a:gd name="connsiteX9" fmla="*/ 1226678 w 2758225"/>
                <a:gd name="connsiteY9" fmla="*/ 497145 h 2109781"/>
                <a:gd name="connsiteX10" fmla="*/ 1130871 w 2758225"/>
                <a:gd name="connsiteY10" fmla="*/ 572491 h 2109781"/>
                <a:gd name="connsiteX11" fmla="*/ 221873 w 2758225"/>
                <a:gd name="connsiteY11" fmla="*/ 183976 h 2109781"/>
                <a:gd name="connsiteX0" fmla="*/ 221873 w 2758225"/>
                <a:gd name="connsiteY0" fmla="*/ 162543 h 2088348"/>
                <a:gd name="connsiteX1" fmla="*/ 128952 w 2758225"/>
                <a:gd name="connsiteY1" fmla="*/ 2043550 h 2088348"/>
                <a:gd name="connsiteX2" fmla="*/ 1861333 w 2758225"/>
                <a:gd name="connsiteY2" fmla="*/ 2056237 h 2088348"/>
                <a:gd name="connsiteX3" fmla="*/ 1811798 w 2758225"/>
                <a:gd name="connsiteY3" fmla="*/ 1785913 h 2088348"/>
                <a:gd name="connsiteX4" fmla="*/ 2674050 w 2758225"/>
                <a:gd name="connsiteY4" fmla="*/ 386088 h 2088348"/>
                <a:gd name="connsiteX5" fmla="*/ 2074193 w 2758225"/>
                <a:gd name="connsiteY5" fmla="*/ 354163 h 2088348"/>
                <a:gd name="connsiteX6" fmla="*/ 2059780 w 2758225"/>
                <a:gd name="connsiteY6" fmla="*/ 513445 h 2088348"/>
                <a:gd name="connsiteX7" fmla="*/ 1898273 w 2758225"/>
                <a:gd name="connsiteY7" fmla="*/ 618 h 2088348"/>
                <a:gd name="connsiteX8" fmla="*/ 1900421 w 2758225"/>
                <a:gd name="connsiteY8" fmla="*/ 761627 h 2088348"/>
                <a:gd name="connsiteX9" fmla="*/ 1226678 w 2758225"/>
                <a:gd name="connsiteY9" fmla="*/ 475712 h 2088348"/>
                <a:gd name="connsiteX10" fmla="*/ 1130871 w 2758225"/>
                <a:gd name="connsiteY10" fmla="*/ 551058 h 2088348"/>
                <a:gd name="connsiteX11" fmla="*/ 221873 w 2758225"/>
                <a:gd name="connsiteY11" fmla="*/ 162543 h 2088348"/>
                <a:gd name="connsiteX0" fmla="*/ 221873 w 2758225"/>
                <a:gd name="connsiteY0" fmla="*/ 0 h 1925805"/>
                <a:gd name="connsiteX1" fmla="*/ 128952 w 2758225"/>
                <a:gd name="connsiteY1" fmla="*/ 1881007 h 1925805"/>
                <a:gd name="connsiteX2" fmla="*/ 1861333 w 2758225"/>
                <a:gd name="connsiteY2" fmla="*/ 1893694 h 1925805"/>
                <a:gd name="connsiteX3" fmla="*/ 1811798 w 2758225"/>
                <a:gd name="connsiteY3" fmla="*/ 1623370 h 1925805"/>
                <a:gd name="connsiteX4" fmla="*/ 2674050 w 2758225"/>
                <a:gd name="connsiteY4" fmla="*/ 223545 h 1925805"/>
                <a:gd name="connsiteX5" fmla="*/ 2074193 w 2758225"/>
                <a:gd name="connsiteY5" fmla="*/ 191620 h 1925805"/>
                <a:gd name="connsiteX6" fmla="*/ 2059780 w 2758225"/>
                <a:gd name="connsiteY6" fmla="*/ 350902 h 1925805"/>
                <a:gd name="connsiteX7" fmla="*/ 1947770 w 2758225"/>
                <a:gd name="connsiteY7" fmla="*/ 323152 h 1925805"/>
                <a:gd name="connsiteX8" fmla="*/ 1900421 w 2758225"/>
                <a:gd name="connsiteY8" fmla="*/ 599084 h 1925805"/>
                <a:gd name="connsiteX9" fmla="*/ 1226678 w 2758225"/>
                <a:gd name="connsiteY9" fmla="*/ 313169 h 1925805"/>
                <a:gd name="connsiteX10" fmla="*/ 1130871 w 2758225"/>
                <a:gd name="connsiteY10" fmla="*/ 388515 h 1925805"/>
                <a:gd name="connsiteX11" fmla="*/ 221873 w 2758225"/>
                <a:gd name="connsiteY11" fmla="*/ 0 h 1925805"/>
                <a:gd name="connsiteX0" fmla="*/ 221873 w 2758225"/>
                <a:gd name="connsiteY0" fmla="*/ 0 h 1925805"/>
                <a:gd name="connsiteX1" fmla="*/ 128952 w 2758225"/>
                <a:gd name="connsiteY1" fmla="*/ 1881007 h 1925805"/>
                <a:gd name="connsiteX2" fmla="*/ 1861333 w 2758225"/>
                <a:gd name="connsiteY2" fmla="*/ 1893694 h 1925805"/>
                <a:gd name="connsiteX3" fmla="*/ 1811798 w 2758225"/>
                <a:gd name="connsiteY3" fmla="*/ 1623370 h 1925805"/>
                <a:gd name="connsiteX4" fmla="*/ 2674050 w 2758225"/>
                <a:gd name="connsiteY4" fmla="*/ 223545 h 1925805"/>
                <a:gd name="connsiteX5" fmla="*/ 2074193 w 2758225"/>
                <a:gd name="connsiteY5" fmla="*/ 191620 h 1925805"/>
                <a:gd name="connsiteX6" fmla="*/ 2059780 w 2758225"/>
                <a:gd name="connsiteY6" fmla="*/ 350902 h 1925805"/>
                <a:gd name="connsiteX7" fmla="*/ 1918072 w 2758225"/>
                <a:gd name="connsiteY7" fmla="*/ 333052 h 1925805"/>
                <a:gd name="connsiteX8" fmla="*/ 1900421 w 2758225"/>
                <a:gd name="connsiteY8" fmla="*/ 599084 h 1925805"/>
                <a:gd name="connsiteX9" fmla="*/ 1226678 w 2758225"/>
                <a:gd name="connsiteY9" fmla="*/ 313169 h 1925805"/>
                <a:gd name="connsiteX10" fmla="*/ 1130871 w 2758225"/>
                <a:gd name="connsiteY10" fmla="*/ 388515 h 1925805"/>
                <a:gd name="connsiteX11" fmla="*/ 221873 w 2758225"/>
                <a:gd name="connsiteY11" fmla="*/ 0 h 1925805"/>
                <a:gd name="connsiteX0" fmla="*/ 221873 w 2758225"/>
                <a:gd name="connsiteY0" fmla="*/ 0 h 1925805"/>
                <a:gd name="connsiteX1" fmla="*/ 128952 w 2758225"/>
                <a:gd name="connsiteY1" fmla="*/ 1881007 h 1925805"/>
                <a:gd name="connsiteX2" fmla="*/ 1861333 w 2758225"/>
                <a:gd name="connsiteY2" fmla="*/ 1893694 h 1925805"/>
                <a:gd name="connsiteX3" fmla="*/ 1811798 w 2758225"/>
                <a:gd name="connsiteY3" fmla="*/ 1623370 h 1925805"/>
                <a:gd name="connsiteX4" fmla="*/ 2674050 w 2758225"/>
                <a:gd name="connsiteY4" fmla="*/ 223545 h 1925805"/>
                <a:gd name="connsiteX5" fmla="*/ 2074193 w 2758225"/>
                <a:gd name="connsiteY5" fmla="*/ 191620 h 1925805"/>
                <a:gd name="connsiteX6" fmla="*/ 2059780 w 2758225"/>
                <a:gd name="connsiteY6" fmla="*/ 350902 h 1925805"/>
                <a:gd name="connsiteX7" fmla="*/ 1918072 w 2758225"/>
                <a:gd name="connsiteY7" fmla="*/ 333052 h 1925805"/>
                <a:gd name="connsiteX8" fmla="*/ 1940020 w 2758225"/>
                <a:gd name="connsiteY8" fmla="*/ 698080 h 1925805"/>
                <a:gd name="connsiteX9" fmla="*/ 1226678 w 2758225"/>
                <a:gd name="connsiteY9" fmla="*/ 313169 h 1925805"/>
                <a:gd name="connsiteX10" fmla="*/ 1130871 w 2758225"/>
                <a:gd name="connsiteY10" fmla="*/ 388515 h 1925805"/>
                <a:gd name="connsiteX11" fmla="*/ 221873 w 2758225"/>
                <a:gd name="connsiteY11" fmla="*/ 0 h 1925805"/>
                <a:gd name="connsiteX0" fmla="*/ 221873 w 2758225"/>
                <a:gd name="connsiteY0" fmla="*/ 0 h 1925805"/>
                <a:gd name="connsiteX1" fmla="*/ 128952 w 2758225"/>
                <a:gd name="connsiteY1" fmla="*/ 1881007 h 1925805"/>
                <a:gd name="connsiteX2" fmla="*/ 1861333 w 2758225"/>
                <a:gd name="connsiteY2" fmla="*/ 1893694 h 1925805"/>
                <a:gd name="connsiteX3" fmla="*/ 1811798 w 2758225"/>
                <a:gd name="connsiteY3" fmla="*/ 1623370 h 1925805"/>
                <a:gd name="connsiteX4" fmla="*/ 2674050 w 2758225"/>
                <a:gd name="connsiteY4" fmla="*/ 223545 h 1925805"/>
                <a:gd name="connsiteX5" fmla="*/ 2074193 w 2758225"/>
                <a:gd name="connsiteY5" fmla="*/ 191620 h 1925805"/>
                <a:gd name="connsiteX6" fmla="*/ 2059780 w 2758225"/>
                <a:gd name="connsiteY6" fmla="*/ 350902 h 1925805"/>
                <a:gd name="connsiteX7" fmla="*/ 1918072 w 2758225"/>
                <a:gd name="connsiteY7" fmla="*/ 333052 h 1925805"/>
                <a:gd name="connsiteX8" fmla="*/ 1940020 w 2758225"/>
                <a:gd name="connsiteY8" fmla="*/ 698080 h 1925805"/>
                <a:gd name="connsiteX9" fmla="*/ 1226678 w 2758225"/>
                <a:gd name="connsiteY9" fmla="*/ 313169 h 1925805"/>
                <a:gd name="connsiteX10" fmla="*/ 1130871 w 2758225"/>
                <a:gd name="connsiteY10" fmla="*/ 388515 h 1925805"/>
                <a:gd name="connsiteX11" fmla="*/ 221873 w 2758225"/>
                <a:gd name="connsiteY11" fmla="*/ 0 h 1925805"/>
                <a:gd name="connsiteX0" fmla="*/ 221873 w 2758225"/>
                <a:gd name="connsiteY0" fmla="*/ 0 h 1925805"/>
                <a:gd name="connsiteX1" fmla="*/ 128952 w 2758225"/>
                <a:gd name="connsiteY1" fmla="*/ 1881007 h 1925805"/>
                <a:gd name="connsiteX2" fmla="*/ 1861333 w 2758225"/>
                <a:gd name="connsiteY2" fmla="*/ 1893694 h 1925805"/>
                <a:gd name="connsiteX3" fmla="*/ 1811798 w 2758225"/>
                <a:gd name="connsiteY3" fmla="*/ 1623370 h 1925805"/>
                <a:gd name="connsiteX4" fmla="*/ 2674050 w 2758225"/>
                <a:gd name="connsiteY4" fmla="*/ 223545 h 1925805"/>
                <a:gd name="connsiteX5" fmla="*/ 2074193 w 2758225"/>
                <a:gd name="connsiteY5" fmla="*/ 191620 h 1925805"/>
                <a:gd name="connsiteX6" fmla="*/ 2059780 w 2758225"/>
                <a:gd name="connsiteY6" fmla="*/ 350902 h 1925805"/>
                <a:gd name="connsiteX7" fmla="*/ 1932922 w 2758225"/>
                <a:gd name="connsiteY7" fmla="*/ 441947 h 1925805"/>
                <a:gd name="connsiteX8" fmla="*/ 1940020 w 2758225"/>
                <a:gd name="connsiteY8" fmla="*/ 698080 h 1925805"/>
                <a:gd name="connsiteX9" fmla="*/ 1226678 w 2758225"/>
                <a:gd name="connsiteY9" fmla="*/ 313169 h 1925805"/>
                <a:gd name="connsiteX10" fmla="*/ 1130871 w 2758225"/>
                <a:gd name="connsiteY10" fmla="*/ 388515 h 1925805"/>
                <a:gd name="connsiteX11" fmla="*/ 221873 w 2758225"/>
                <a:gd name="connsiteY11" fmla="*/ 0 h 1925805"/>
                <a:gd name="connsiteX0" fmla="*/ 221873 w 2758225"/>
                <a:gd name="connsiteY0" fmla="*/ 0 h 1925805"/>
                <a:gd name="connsiteX1" fmla="*/ 128952 w 2758225"/>
                <a:gd name="connsiteY1" fmla="*/ 1881007 h 1925805"/>
                <a:gd name="connsiteX2" fmla="*/ 1861333 w 2758225"/>
                <a:gd name="connsiteY2" fmla="*/ 1893694 h 1925805"/>
                <a:gd name="connsiteX3" fmla="*/ 1811798 w 2758225"/>
                <a:gd name="connsiteY3" fmla="*/ 1623370 h 1925805"/>
                <a:gd name="connsiteX4" fmla="*/ 2674050 w 2758225"/>
                <a:gd name="connsiteY4" fmla="*/ 223545 h 1925805"/>
                <a:gd name="connsiteX5" fmla="*/ 2074193 w 2758225"/>
                <a:gd name="connsiteY5" fmla="*/ 191620 h 1925805"/>
                <a:gd name="connsiteX6" fmla="*/ 2074630 w 2758225"/>
                <a:gd name="connsiteY6" fmla="*/ 425149 h 1925805"/>
                <a:gd name="connsiteX7" fmla="*/ 1932922 w 2758225"/>
                <a:gd name="connsiteY7" fmla="*/ 441947 h 1925805"/>
                <a:gd name="connsiteX8" fmla="*/ 1940020 w 2758225"/>
                <a:gd name="connsiteY8" fmla="*/ 698080 h 1925805"/>
                <a:gd name="connsiteX9" fmla="*/ 1226678 w 2758225"/>
                <a:gd name="connsiteY9" fmla="*/ 313169 h 1925805"/>
                <a:gd name="connsiteX10" fmla="*/ 1130871 w 2758225"/>
                <a:gd name="connsiteY10" fmla="*/ 388515 h 1925805"/>
                <a:gd name="connsiteX11" fmla="*/ 221873 w 2758225"/>
                <a:gd name="connsiteY11" fmla="*/ 0 h 1925805"/>
                <a:gd name="connsiteX0" fmla="*/ 221873 w 2758225"/>
                <a:gd name="connsiteY0" fmla="*/ 0 h 1925805"/>
                <a:gd name="connsiteX1" fmla="*/ 128952 w 2758225"/>
                <a:gd name="connsiteY1" fmla="*/ 1881007 h 1925805"/>
                <a:gd name="connsiteX2" fmla="*/ 1861333 w 2758225"/>
                <a:gd name="connsiteY2" fmla="*/ 1893694 h 1925805"/>
                <a:gd name="connsiteX3" fmla="*/ 1811798 w 2758225"/>
                <a:gd name="connsiteY3" fmla="*/ 1623370 h 1925805"/>
                <a:gd name="connsiteX4" fmla="*/ 2674050 w 2758225"/>
                <a:gd name="connsiteY4" fmla="*/ 223545 h 1925805"/>
                <a:gd name="connsiteX5" fmla="*/ 2079142 w 2758225"/>
                <a:gd name="connsiteY5" fmla="*/ 335163 h 1925805"/>
                <a:gd name="connsiteX6" fmla="*/ 2074630 w 2758225"/>
                <a:gd name="connsiteY6" fmla="*/ 425149 h 1925805"/>
                <a:gd name="connsiteX7" fmla="*/ 1932922 w 2758225"/>
                <a:gd name="connsiteY7" fmla="*/ 441947 h 1925805"/>
                <a:gd name="connsiteX8" fmla="*/ 1940020 w 2758225"/>
                <a:gd name="connsiteY8" fmla="*/ 698080 h 1925805"/>
                <a:gd name="connsiteX9" fmla="*/ 1226678 w 2758225"/>
                <a:gd name="connsiteY9" fmla="*/ 313169 h 1925805"/>
                <a:gd name="connsiteX10" fmla="*/ 1130871 w 2758225"/>
                <a:gd name="connsiteY10" fmla="*/ 388515 h 1925805"/>
                <a:gd name="connsiteX11" fmla="*/ 221873 w 2758225"/>
                <a:gd name="connsiteY11" fmla="*/ 0 h 1925805"/>
                <a:gd name="connsiteX0" fmla="*/ 221873 w 2753809"/>
                <a:gd name="connsiteY0" fmla="*/ 0 h 1962926"/>
                <a:gd name="connsiteX1" fmla="*/ 128952 w 2753809"/>
                <a:gd name="connsiteY1" fmla="*/ 1881007 h 1962926"/>
                <a:gd name="connsiteX2" fmla="*/ 1861333 w 2753809"/>
                <a:gd name="connsiteY2" fmla="*/ 1893694 h 1962926"/>
                <a:gd name="connsiteX3" fmla="*/ 1811798 w 2753809"/>
                <a:gd name="connsiteY3" fmla="*/ 1623370 h 1962926"/>
                <a:gd name="connsiteX4" fmla="*/ 2669101 w 2753809"/>
                <a:gd name="connsiteY4" fmla="*/ 357189 h 1962926"/>
                <a:gd name="connsiteX5" fmla="*/ 2079142 w 2753809"/>
                <a:gd name="connsiteY5" fmla="*/ 335163 h 1962926"/>
                <a:gd name="connsiteX6" fmla="*/ 2074630 w 2753809"/>
                <a:gd name="connsiteY6" fmla="*/ 425149 h 1962926"/>
                <a:gd name="connsiteX7" fmla="*/ 1932922 w 2753809"/>
                <a:gd name="connsiteY7" fmla="*/ 441947 h 1962926"/>
                <a:gd name="connsiteX8" fmla="*/ 1940020 w 2753809"/>
                <a:gd name="connsiteY8" fmla="*/ 698080 h 1962926"/>
                <a:gd name="connsiteX9" fmla="*/ 1226678 w 2753809"/>
                <a:gd name="connsiteY9" fmla="*/ 313169 h 1962926"/>
                <a:gd name="connsiteX10" fmla="*/ 1130871 w 2753809"/>
                <a:gd name="connsiteY10" fmla="*/ 388515 h 1962926"/>
                <a:gd name="connsiteX11" fmla="*/ 221873 w 2753809"/>
                <a:gd name="connsiteY11" fmla="*/ 0 h 1962926"/>
                <a:gd name="connsiteX0" fmla="*/ 221873 w 2753809"/>
                <a:gd name="connsiteY0" fmla="*/ 0 h 1952784"/>
                <a:gd name="connsiteX1" fmla="*/ 128952 w 2753809"/>
                <a:gd name="connsiteY1" fmla="*/ 1881007 h 1952784"/>
                <a:gd name="connsiteX2" fmla="*/ 1861333 w 2753809"/>
                <a:gd name="connsiteY2" fmla="*/ 1893694 h 1952784"/>
                <a:gd name="connsiteX3" fmla="*/ 1811798 w 2753809"/>
                <a:gd name="connsiteY3" fmla="*/ 1623370 h 1952784"/>
                <a:gd name="connsiteX4" fmla="*/ 2669101 w 2753809"/>
                <a:gd name="connsiteY4" fmla="*/ 322540 h 1952784"/>
                <a:gd name="connsiteX5" fmla="*/ 2079142 w 2753809"/>
                <a:gd name="connsiteY5" fmla="*/ 335163 h 1952784"/>
                <a:gd name="connsiteX6" fmla="*/ 2074630 w 2753809"/>
                <a:gd name="connsiteY6" fmla="*/ 425149 h 1952784"/>
                <a:gd name="connsiteX7" fmla="*/ 1932922 w 2753809"/>
                <a:gd name="connsiteY7" fmla="*/ 441947 h 1952784"/>
                <a:gd name="connsiteX8" fmla="*/ 1940020 w 2753809"/>
                <a:gd name="connsiteY8" fmla="*/ 698080 h 1952784"/>
                <a:gd name="connsiteX9" fmla="*/ 1226678 w 2753809"/>
                <a:gd name="connsiteY9" fmla="*/ 313169 h 1952784"/>
                <a:gd name="connsiteX10" fmla="*/ 1130871 w 2753809"/>
                <a:gd name="connsiteY10" fmla="*/ 388515 h 1952784"/>
                <a:gd name="connsiteX11" fmla="*/ 221873 w 2753809"/>
                <a:gd name="connsiteY11" fmla="*/ 0 h 1952784"/>
                <a:gd name="connsiteX0" fmla="*/ 221873 w 2753809"/>
                <a:gd name="connsiteY0" fmla="*/ 0 h 1952784"/>
                <a:gd name="connsiteX1" fmla="*/ 128952 w 2753809"/>
                <a:gd name="connsiteY1" fmla="*/ 1881007 h 1952784"/>
                <a:gd name="connsiteX2" fmla="*/ 1861333 w 2753809"/>
                <a:gd name="connsiteY2" fmla="*/ 1893694 h 1952784"/>
                <a:gd name="connsiteX3" fmla="*/ 1811798 w 2753809"/>
                <a:gd name="connsiteY3" fmla="*/ 1623370 h 1952784"/>
                <a:gd name="connsiteX4" fmla="*/ 2669101 w 2753809"/>
                <a:gd name="connsiteY4" fmla="*/ 322540 h 1952784"/>
                <a:gd name="connsiteX5" fmla="*/ 2079142 w 2753809"/>
                <a:gd name="connsiteY5" fmla="*/ 335163 h 1952784"/>
                <a:gd name="connsiteX6" fmla="*/ 2074630 w 2753809"/>
                <a:gd name="connsiteY6" fmla="*/ 425149 h 1952784"/>
                <a:gd name="connsiteX7" fmla="*/ 1932922 w 2753809"/>
                <a:gd name="connsiteY7" fmla="*/ 441947 h 1952784"/>
                <a:gd name="connsiteX8" fmla="*/ 1940020 w 2753809"/>
                <a:gd name="connsiteY8" fmla="*/ 698080 h 1952784"/>
                <a:gd name="connsiteX9" fmla="*/ 1226678 w 2753809"/>
                <a:gd name="connsiteY9" fmla="*/ 313169 h 1952784"/>
                <a:gd name="connsiteX10" fmla="*/ 1130871 w 2753809"/>
                <a:gd name="connsiteY10" fmla="*/ 388515 h 1952784"/>
                <a:gd name="connsiteX11" fmla="*/ 221873 w 2753809"/>
                <a:gd name="connsiteY11" fmla="*/ 0 h 1952784"/>
                <a:gd name="connsiteX0" fmla="*/ 221873 w 2709782"/>
                <a:gd name="connsiteY0" fmla="*/ 0 h 1900716"/>
                <a:gd name="connsiteX1" fmla="*/ 128952 w 2709782"/>
                <a:gd name="connsiteY1" fmla="*/ 1881007 h 1900716"/>
                <a:gd name="connsiteX2" fmla="*/ 1861333 w 2709782"/>
                <a:gd name="connsiteY2" fmla="*/ 1893694 h 1900716"/>
                <a:gd name="connsiteX3" fmla="*/ 1811798 w 2709782"/>
                <a:gd name="connsiteY3" fmla="*/ 1623370 h 1900716"/>
                <a:gd name="connsiteX4" fmla="*/ 2669101 w 2709782"/>
                <a:gd name="connsiteY4" fmla="*/ 322540 h 1900716"/>
                <a:gd name="connsiteX5" fmla="*/ 2079142 w 2709782"/>
                <a:gd name="connsiteY5" fmla="*/ 335163 h 1900716"/>
                <a:gd name="connsiteX6" fmla="*/ 2074630 w 2709782"/>
                <a:gd name="connsiteY6" fmla="*/ 425149 h 1900716"/>
                <a:gd name="connsiteX7" fmla="*/ 1932922 w 2709782"/>
                <a:gd name="connsiteY7" fmla="*/ 441947 h 1900716"/>
                <a:gd name="connsiteX8" fmla="*/ 1940020 w 2709782"/>
                <a:gd name="connsiteY8" fmla="*/ 698080 h 1900716"/>
                <a:gd name="connsiteX9" fmla="*/ 1226678 w 2709782"/>
                <a:gd name="connsiteY9" fmla="*/ 313169 h 1900716"/>
                <a:gd name="connsiteX10" fmla="*/ 1130871 w 2709782"/>
                <a:gd name="connsiteY10" fmla="*/ 388515 h 1900716"/>
                <a:gd name="connsiteX11" fmla="*/ 221873 w 2709782"/>
                <a:gd name="connsiteY11" fmla="*/ 0 h 1900716"/>
                <a:gd name="connsiteX0" fmla="*/ 221873 w 2709782"/>
                <a:gd name="connsiteY0" fmla="*/ 0 h 1900716"/>
                <a:gd name="connsiteX1" fmla="*/ 128952 w 2709782"/>
                <a:gd name="connsiteY1" fmla="*/ 1881007 h 1900716"/>
                <a:gd name="connsiteX2" fmla="*/ 1861333 w 2709782"/>
                <a:gd name="connsiteY2" fmla="*/ 1893694 h 1900716"/>
                <a:gd name="connsiteX3" fmla="*/ 1811798 w 2709782"/>
                <a:gd name="connsiteY3" fmla="*/ 1623370 h 1900716"/>
                <a:gd name="connsiteX4" fmla="*/ 2669101 w 2709782"/>
                <a:gd name="connsiteY4" fmla="*/ 322540 h 1900716"/>
                <a:gd name="connsiteX5" fmla="*/ 2098940 w 2709782"/>
                <a:gd name="connsiteY5" fmla="*/ 340113 h 1900716"/>
                <a:gd name="connsiteX6" fmla="*/ 2074630 w 2709782"/>
                <a:gd name="connsiteY6" fmla="*/ 425149 h 1900716"/>
                <a:gd name="connsiteX7" fmla="*/ 1932922 w 2709782"/>
                <a:gd name="connsiteY7" fmla="*/ 441947 h 1900716"/>
                <a:gd name="connsiteX8" fmla="*/ 1940020 w 2709782"/>
                <a:gd name="connsiteY8" fmla="*/ 698080 h 1900716"/>
                <a:gd name="connsiteX9" fmla="*/ 1226678 w 2709782"/>
                <a:gd name="connsiteY9" fmla="*/ 313169 h 1900716"/>
                <a:gd name="connsiteX10" fmla="*/ 1130871 w 2709782"/>
                <a:gd name="connsiteY10" fmla="*/ 388515 h 1900716"/>
                <a:gd name="connsiteX11" fmla="*/ 221873 w 2709782"/>
                <a:gd name="connsiteY11" fmla="*/ 0 h 1900716"/>
                <a:gd name="connsiteX0" fmla="*/ 221873 w 2709782"/>
                <a:gd name="connsiteY0" fmla="*/ 0 h 1900716"/>
                <a:gd name="connsiteX1" fmla="*/ 128952 w 2709782"/>
                <a:gd name="connsiteY1" fmla="*/ 1881007 h 1900716"/>
                <a:gd name="connsiteX2" fmla="*/ 1861333 w 2709782"/>
                <a:gd name="connsiteY2" fmla="*/ 1893694 h 1900716"/>
                <a:gd name="connsiteX3" fmla="*/ 1811798 w 2709782"/>
                <a:gd name="connsiteY3" fmla="*/ 1623370 h 1900716"/>
                <a:gd name="connsiteX4" fmla="*/ 2669101 w 2709782"/>
                <a:gd name="connsiteY4" fmla="*/ 322540 h 1900716"/>
                <a:gd name="connsiteX5" fmla="*/ 2098940 w 2709782"/>
                <a:gd name="connsiteY5" fmla="*/ 340113 h 1900716"/>
                <a:gd name="connsiteX6" fmla="*/ 2104328 w 2709782"/>
                <a:gd name="connsiteY6" fmla="*/ 266756 h 1900716"/>
                <a:gd name="connsiteX7" fmla="*/ 1932922 w 2709782"/>
                <a:gd name="connsiteY7" fmla="*/ 441947 h 1900716"/>
                <a:gd name="connsiteX8" fmla="*/ 1940020 w 2709782"/>
                <a:gd name="connsiteY8" fmla="*/ 698080 h 1900716"/>
                <a:gd name="connsiteX9" fmla="*/ 1226678 w 2709782"/>
                <a:gd name="connsiteY9" fmla="*/ 313169 h 1900716"/>
                <a:gd name="connsiteX10" fmla="*/ 1130871 w 2709782"/>
                <a:gd name="connsiteY10" fmla="*/ 388515 h 1900716"/>
                <a:gd name="connsiteX11" fmla="*/ 221873 w 2709782"/>
                <a:gd name="connsiteY11" fmla="*/ 0 h 1900716"/>
                <a:gd name="connsiteX0" fmla="*/ 221873 w 2709782"/>
                <a:gd name="connsiteY0" fmla="*/ 0 h 1900716"/>
                <a:gd name="connsiteX1" fmla="*/ 128952 w 2709782"/>
                <a:gd name="connsiteY1" fmla="*/ 1881007 h 1900716"/>
                <a:gd name="connsiteX2" fmla="*/ 1861333 w 2709782"/>
                <a:gd name="connsiteY2" fmla="*/ 1893694 h 1900716"/>
                <a:gd name="connsiteX3" fmla="*/ 1811798 w 2709782"/>
                <a:gd name="connsiteY3" fmla="*/ 1623370 h 1900716"/>
                <a:gd name="connsiteX4" fmla="*/ 2669101 w 2709782"/>
                <a:gd name="connsiteY4" fmla="*/ 322540 h 1900716"/>
                <a:gd name="connsiteX5" fmla="*/ 2098940 w 2709782"/>
                <a:gd name="connsiteY5" fmla="*/ 340113 h 1900716"/>
                <a:gd name="connsiteX6" fmla="*/ 2104328 w 2709782"/>
                <a:gd name="connsiteY6" fmla="*/ 266756 h 1900716"/>
                <a:gd name="connsiteX7" fmla="*/ 1987370 w 2709782"/>
                <a:gd name="connsiteY7" fmla="*/ 283554 h 1900716"/>
                <a:gd name="connsiteX8" fmla="*/ 1940020 w 2709782"/>
                <a:gd name="connsiteY8" fmla="*/ 698080 h 1900716"/>
                <a:gd name="connsiteX9" fmla="*/ 1226678 w 2709782"/>
                <a:gd name="connsiteY9" fmla="*/ 313169 h 1900716"/>
                <a:gd name="connsiteX10" fmla="*/ 1130871 w 2709782"/>
                <a:gd name="connsiteY10" fmla="*/ 388515 h 1900716"/>
                <a:gd name="connsiteX11" fmla="*/ 221873 w 2709782"/>
                <a:gd name="connsiteY11" fmla="*/ 0 h 1900716"/>
                <a:gd name="connsiteX0" fmla="*/ 221873 w 2709782"/>
                <a:gd name="connsiteY0" fmla="*/ 0 h 1900716"/>
                <a:gd name="connsiteX1" fmla="*/ 128952 w 2709782"/>
                <a:gd name="connsiteY1" fmla="*/ 1881007 h 1900716"/>
                <a:gd name="connsiteX2" fmla="*/ 1861333 w 2709782"/>
                <a:gd name="connsiteY2" fmla="*/ 1893694 h 1900716"/>
                <a:gd name="connsiteX3" fmla="*/ 1811798 w 2709782"/>
                <a:gd name="connsiteY3" fmla="*/ 1623370 h 1900716"/>
                <a:gd name="connsiteX4" fmla="*/ 2669101 w 2709782"/>
                <a:gd name="connsiteY4" fmla="*/ 322540 h 1900716"/>
                <a:gd name="connsiteX5" fmla="*/ 2098940 w 2709782"/>
                <a:gd name="connsiteY5" fmla="*/ 340113 h 1900716"/>
                <a:gd name="connsiteX6" fmla="*/ 2104328 w 2709782"/>
                <a:gd name="connsiteY6" fmla="*/ 266756 h 1900716"/>
                <a:gd name="connsiteX7" fmla="*/ 1987370 w 2709782"/>
                <a:gd name="connsiteY7" fmla="*/ 283554 h 1900716"/>
                <a:gd name="connsiteX8" fmla="*/ 2009316 w 2709782"/>
                <a:gd name="connsiteY8" fmla="*/ 717879 h 1900716"/>
                <a:gd name="connsiteX9" fmla="*/ 1226678 w 2709782"/>
                <a:gd name="connsiteY9" fmla="*/ 313169 h 1900716"/>
                <a:gd name="connsiteX10" fmla="*/ 1130871 w 2709782"/>
                <a:gd name="connsiteY10" fmla="*/ 388515 h 1900716"/>
                <a:gd name="connsiteX11" fmla="*/ 221873 w 2709782"/>
                <a:gd name="connsiteY11" fmla="*/ 0 h 1900716"/>
                <a:gd name="connsiteX0" fmla="*/ 221873 w 2709782"/>
                <a:gd name="connsiteY0" fmla="*/ 0 h 1900716"/>
                <a:gd name="connsiteX1" fmla="*/ 128952 w 2709782"/>
                <a:gd name="connsiteY1" fmla="*/ 1881007 h 1900716"/>
                <a:gd name="connsiteX2" fmla="*/ 1861333 w 2709782"/>
                <a:gd name="connsiteY2" fmla="*/ 1893694 h 1900716"/>
                <a:gd name="connsiteX3" fmla="*/ 1811798 w 2709782"/>
                <a:gd name="connsiteY3" fmla="*/ 1623370 h 1900716"/>
                <a:gd name="connsiteX4" fmla="*/ 2669101 w 2709782"/>
                <a:gd name="connsiteY4" fmla="*/ 322540 h 1900716"/>
                <a:gd name="connsiteX5" fmla="*/ 2098940 w 2709782"/>
                <a:gd name="connsiteY5" fmla="*/ 340113 h 1900716"/>
                <a:gd name="connsiteX6" fmla="*/ 2104328 w 2709782"/>
                <a:gd name="connsiteY6" fmla="*/ 266756 h 1900716"/>
                <a:gd name="connsiteX7" fmla="*/ 1987370 w 2709782"/>
                <a:gd name="connsiteY7" fmla="*/ 283554 h 1900716"/>
                <a:gd name="connsiteX8" fmla="*/ 2029115 w 2709782"/>
                <a:gd name="connsiteY8" fmla="*/ 861422 h 1900716"/>
                <a:gd name="connsiteX9" fmla="*/ 1226678 w 2709782"/>
                <a:gd name="connsiteY9" fmla="*/ 313169 h 1900716"/>
                <a:gd name="connsiteX10" fmla="*/ 1130871 w 2709782"/>
                <a:gd name="connsiteY10" fmla="*/ 388515 h 1900716"/>
                <a:gd name="connsiteX11" fmla="*/ 221873 w 2709782"/>
                <a:gd name="connsiteY11" fmla="*/ 0 h 1900716"/>
                <a:gd name="connsiteX0" fmla="*/ 221873 w 2709782"/>
                <a:gd name="connsiteY0" fmla="*/ 0 h 1900716"/>
                <a:gd name="connsiteX1" fmla="*/ 128952 w 2709782"/>
                <a:gd name="connsiteY1" fmla="*/ 1881007 h 1900716"/>
                <a:gd name="connsiteX2" fmla="*/ 1861333 w 2709782"/>
                <a:gd name="connsiteY2" fmla="*/ 1893694 h 1900716"/>
                <a:gd name="connsiteX3" fmla="*/ 1811798 w 2709782"/>
                <a:gd name="connsiteY3" fmla="*/ 1623370 h 1900716"/>
                <a:gd name="connsiteX4" fmla="*/ 2669101 w 2709782"/>
                <a:gd name="connsiteY4" fmla="*/ 322540 h 1900716"/>
                <a:gd name="connsiteX5" fmla="*/ 2098940 w 2709782"/>
                <a:gd name="connsiteY5" fmla="*/ 340113 h 1900716"/>
                <a:gd name="connsiteX6" fmla="*/ 2104328 w 2709782"/>
                <a:gd name="connsiteY6" fmla="*/ 266756 h 1900716"/>
                <a:gd name="connsiteX7" fmla="*/ 1987370 w 2709782"/>
                <a:gd name="connsiteY7" fmla="*/ 283554 h 1900716"/>
                <a:gd name="connsiteX8" fmla="*/ 2029115 w 2709782"/>
                <a:gd name="connsiteY8" fmla="*/ 861422 h 1900716"/>
                <a:gd name="connsiteX9" fmla="*/ 1665772 w 2709782"/>
                <a:gd name="connsiteY9" fmla="*/ 522224 h 1900716"/>
                <a:gd name="connsiteX10" fmla="*/ 1226678 w 2709782"/>
                <a:gd name="connsiteY10" fmla="*/ 313169 h 1900716"/>
                <a:gd name="connsiteX11" fmla="*/ 1130871 w 2709782"/>
                <a:gd name="connsiteY11" fmla="*/ 388515 h 1900716"/>
                <a:gd name="connsiteX12" fmla="*/ 221873 w 2709782"/>
                <a:gd name="connsiteY12" fmla="*/ 0 h 1900716"/>
                <a:gd name="connsiteX0" fmla="*/ 221873 w 2709782"/>
                <a:gd name="connsiteY0" fmla="*/ 0 h 1900716"/>
                <a:gd name="connsiteX1" fmla="*/ 128952 w 2709782"/>
                <a:gd name="connsiteY1" fmla="*/ 1881007 h 1900716"/>
                <a:gd name="connsiteX2" fmla="*/ 1861333 w 2709782"/>
                <a:gd name="connsiteY2" fmla="*/ 1893694 h 1900716"/>
                <a:gd name="connsiteX3" fmla="*/ 1811798 w 2709782"/>
                <a:gd name="connsiteY3" fmla="*/ 1623370 h 1900716"/>
                <a:gd name="connsiteX4" fmla="*/ 2669101 w 2709782"/>
                <a:gd name="connsiteY4" fmla="*/ 322540 h 1900716"/>
                <a:gd name="connsiteX5" fmla="*/ 2098940 w 2709782"/>
                <a:gd name="connsiteY5" fmla="*/ 340113 h 1900716"/>
                <a:gd name="connsiteX6" fmla="*/ 2104328 w 2709782"/>
                <a:gd name="connsiteY6" fmla="*/ 266756 h 1900716"/>
                <a:gd name="connsiteX7" fmla="*/ 1987370 w 2709782"/>
                <a:gd name="connsiteY7" fmla="*/ 283554 h 1900716"/>
                <a:gd name="connsiteX8" fmla="*/ 2029115 w 2709782"/>
                <a:gd name="connsiteY8" fmla="*/ 861422 h 1900716"/>
                <a:gd name="connsiteX9" fmla="*/ 1546978 w 2709782"/>
                <a:gd name="connsiteY9" fmla="*/ 447977 h 1900716"/>
                <a:gd name="connsiteX10" fmla="*/ 1226678 w 2709782"/>
                <a:gd name="connsiteY10" fmla="*/ 313169 h 1900716"/>
                <a:gd name="connsiteX11" fmla="*/ 1130871 w 2709782"/>
                <a:gd name="connsiteY11" fmla="*/ 388515 h 1900716"/>
                <a:gd name="connsiteX12" fmla="*/ 221873 w 2709782"/>
                <a:gd name="connsiteY12" fmla="*/ 0 h 190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09782" h="1900716">
                  <a:moveTo>
                    <a:pt x="221873" y="0"/>
                  </a:moveTo>
                  <a:cubicBezTo>
                    <a:pt x="-257552" y="739775"/>
                    <a:pt x="200156" y="1655049"/>
                    <a:pt x="128952" y="1881007"/>
                  </a:cubicBezTo>
                  <a:lnTo>
                    <a:pt x="1861333" y="1893694"/>
                  </a:lnTo>
                  <a:cubicBezTo>
                    <a:pt x="1851421" y="1767288"/>
                    <a:pt x="1821710" y="1749776"/>
                    <a:pt x="1811798" y="1623370"/>
                  </a:cubicBezTo>
                  <a:cubicBezTo>
                    <a:pt x="2488388" y="2190050"/>
                    <a:pt x="2833837" y="1950617"/>
                    <a:pt x="2669101" y="322540"/>
                  </a:cubicBezTo>
                  <a:cubicBezTo>
                    <a:pt x="2260425" y="300724"/>
                    <a:pt x="2236145" y="330814"/>
                    <a:pt x="2098940" y="340113"/>
                  </a:cubicBezTo>
                  <a:cubicBezTo>
                    <a:pt x="2090924" y="281495"/>
                    <a:pt x="2127627" y="315574"/>
                    <a:pt x="2104328" y="266756"/>
                  </a:cubicBezTo>
                  <a:cubicBezTo>
                    <a:pt x="2038744" y="265508"/>
                    <a:pt x="2090026" y="262329"/>
                    <a:pt x="1987370" y="283554"/>
                  </a:cubicBezTo>
                  <a:cubicBezTo>
                    <a:pt x="1973922" y="463120"/>
                    <a:pt x="2019590" y="604247"/>
                    <a:pt x="2029115" y="861422"/>
                  </a:cubicBezTo>
                  <a:cubicBezTo>
                    <a:pt x="1974690" y="912750"/>
                    <a:pt x="1680717" y="539352"/>
                    <a:pt x="1546978" y="447977"/>
                  </a:cubicBezTo>
                  <a:cubicBezTo>
                    <a:pt x="1413239" y="356602"/>
                    <a:pt x="1315003" y="347003"/>
                    <a:pt x="1226678" y="313169"/>
                  </a:cubicBezTo>
                  <a:cubicBezTo>
                    <a:pt x="1226550" y="434700"/>
                    <a:pt x="1264864" y="504137"/>
                    <a:pt x="1130871" y="388515"/>
                  </a:cubicBezTo>
                  <a:cubicBezTo>
                    <a:pt x="766733" y="297358"/>
                    <a:pt x="654943" y="201789"/>
                    <a:pt x="221873"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46" name="Group 45">
            <a:extLst>
              <a:ext uri="{FF2B5EF4-FFF2-40B4-BE49-F238E27FC236}">
                <a16:creationId xmlns:a16="http://schemas.microsoft.com/office/drawing/2014/main" id="{5E2ACF8F-412B-4259-9576-1D195438BE9E}"/>
              </a:ext>
            </a:extLst>
          </p:cNvPr>
          <p:cNvGrpSpPr/>
          <p:nvPr/>
        </p:nvGrpSpPr>
        <p:grpSpPr>
          <a:xfrm>
            <a:off x="-182028" y="125122"/>
            <a:ext cx="3358896" cy="2136906"/>
            <a:chOff x="2894307" y="788255"/>
            <a:chExt cx="5026316" cy="4527967"/>
          </a:xfrm>
        </p:grpSpPr>
        <p:grpSp>
          <p:nvGrpSpPr>
            <p:cNvPr id="47" name="Group 46">
              <a:extLst>
                <a:ext uri="{FF2B5EF4-FFF2-40B4-BE49-F238E27FC236}">
                  <a16:creationId xmlns:a16="http://schemas.microsoft.com/office/drawing/2014/main" id="{120A5C67-A09E-41E0-8719-B15397341675}"/>
                </a:ext>
              </a:extLst>
            </p:cNvPr>
            <p:cNvGrpSpPr/>
            <p:nvPr/>
          </p:nvGrpSpPr>
          <p:grpSpPr>
            <a:xfrm>
              <a:off x="3617375" y="788255"/>
              <a:ext cx="4303248" cy="4527967"/>
              <a:chOff x="5266044" y="3820965"/>
              <a:chExt cx="2472245" cy="2601348"/>
            </a:xfrm>
          </p:grpSpPr>
          <p:sp>
            <p:nvSpPr>
              <p:cNvPr id="53" name="Freeform: Shape 10">
                <a:extLst>
                  <a:ext uri="{FF2B5EF4-FFF2-40B4-BE49-F238E27FC236}">
                    <a16:creationId xmlns:a16="http://schemas.microsoft.com/office/drawing/2014/main" id="{B4C59625-C7FB-408D-B215-BD166DC61295}"/>
                  </a:ext>
                </a:extLst>
              </p:cNvPr>
              <p:cNvSpPr/>
              <p:nvPr/>
            </p:nvSpPr>
            <p:spPr>
              <a:xfrm>
                <a:off x="6011852" y="5793663"/>
                <a:ext cx="266700" cy="628650"/>
              </a:xfrm>
              <a:custGeom>
                <a:avLst/>
                <a:gdLst>
                  <a:gd name="connsiteX0" fmla="*/ 7144 w 266700"/>
                  <a:gd name="connsiteY0" fmla="*/ 243364 h 628650"/>
                  <a:gd name="connsiteX1" fmla="*/ 259556 w 266700"/>
                  <a:gd name="connsiteY1" fmla="*/ 627221 h 628650"/>
                  <a:gd name="connsiteX2" fmla="*/ 193834 w 266700"/>
                  <a:gd name="connsiteY2" fmla="*/ 7144 h 628650"/>
                </a:gdLst>
                <a:ahLst/>
                <a:cxnLst>
                  <a:cxn ang="0">
                    <a:pos x="connsiteX0" y="connsiteY0"/>
                  </a:cxn>
                  <a:cxn ang="0">
                    <a:pos x="connsiteX1" y="connsiteY1"/>
                  </a:cxn>
                  <a:cxn ang="0">
                    <a:pos x="connsiteX2" y="connsiteY2"/>
                  </a:cxn>
                </a:cxnLst>
                <a:rect l="l" t="t" r="r" b="b"/>
                <a:pathLst>
                  <a:path w="266700" h="628650">
                    <a:moveTo>
                      <a:pt x="7144" y="243364"/>
                    </a:moveTo>
                    <a:lnTo>
                      <a:pt x="259556" y="627221"/>
                    </a:lnTo>
                    <a:lnTo>
                      <a:pt x="193834" y="7144"/>
                    </a:lnTo>
                    <a:close/>
                  </a:path>
                </a:pathLst>
              </a:custGeom>
              <a:solidFill>
                <a:schemeClr val="accent1"/>
              </a:solidFill>
              <a:ln w="9525" cap="flat">
                <a:noFill/>
                <a:prstDash val="solid"/>
                <a:miter/>
              </a:ln>
            </p:spPr>
            <p:txBody>
              <a:bodyPr rtlCol="0" anchor="ctr"/>
              <a:lstStyle/>
              <a:p>
                <a:endParaRPr lang="en-US"/>
              </a:p>
            </p:txBody>
          </p:sp>
          <p:sp>
            <p:nvSpPr>
              <p:cNvPr id="54" name="Freeform: Shape 11">
                <a:extLst>
                  <a:ext uri="{FF2B5EF4-FFF2-40B4-BE49-F238E27FC236}">
                    <a16:creationId xmlns:a16="http://schemas.microsoft.com/office/drawing/2014/main" id="{40908E7C-5307-428C-9E05-94ABF7F940A2}"/>
                  </a:ext>
                </a:extLst>
              </p:cNvPr>
              <p:cNvSpPr/>
              <p:nvPr/>
            </p:nvSpPr>
            <p:spPr>
              <a:xfrm>
                <a:off x="6016614" y="5793663"/>
                <a:ext cx="228600" cy="342900"/>
              </a:xfrm>
              <a:custGeom>
                <a:avLst/>
                <a:gdLst>
                  <a:gd name="connsiteX0" fmla="*/ 7144 w 228600"/>
                  <a:gd name="connsiteY0" fmla="*/ 243364 h 342900"/>
                  <a:gd name="connsiteX1" fmla="*/ 224314 w 228600"/>
                  <a:gd name="connsiteY1" fmla="*/ 340519 h 342900"/>
                  <a:gd name="connsiteX2" fmla="*/ 189071 w 228600"/>
                  <a:gd name="connsiteY2" fmla="*/ 7144 h 342900"/>
                </a:gdLst>
                <a:ahLst/>
                <a:cxnLst>
                  <a:cxn ang="0">
                    <a:pos x="connsiteX0" y="connsiteY0"/>
                  </a:cxn>
                  <a:cxn ang="0">
                    <a:pos x="connsiteX1" y="connsiteY1"/>
                  </a:cxn>
                  <a:cxn ang="0">
                    <a:pos x="connsiteX2" y="connsiteY2"/>
                  </a:cxn>
                </a:cxnLst>
                <a:rect l="l" t="t" r="r" b="b"/>
                <a:pathLst>
                  <a:path w="228600" h="342900">
                    <a:moveTo>
                      <a:pt x="7144" y="243364"/>
                    </a:moveTo>
                    <a:lnTo>
                      <a:pt x="224314" y="340519"/>
                    </a:lnTo>
                    <a:lnTo>
                      <a:pt x="189071" y="7144"/>
                    </a:lnTo>
                    <a:close/>
                  </a:path>
                </a:pathLst>
              </a:custGeom>
              <a:solidFill>
                <a:schemeClr val="accent1">
                  <a:lumMod val="75000"/>
                </a:schemeClr>
              </a:solidFill>
              <a:ln w="9525" cap="flat">
                <a:noFill/>
                <a:prstDash val="solid"/>
                <a:miter/>
              </a:ln>
            </p:spPr>
            <p:txBody>
              <a:bodyPr rtlCol="0" anchor="ctr"/>
              <a:lstStyle/>
              <a:p>
                <a:endParaRPr lang="en-US"/>
              </a:p>
            </p:txBody>
          </p:sp>
          <p:sp>
            <p:nvSpPr>
              <p:cNvPr id="55" name="Freeform: Shape 12">
                <a:extLst>
                  <a:ext uri="{FF2B5EF4-FFF2-40B4-BE49-F238E27FC236}">
                    <a16:creationId xmlns:a16="http://schemas.microsoft.com/office/drawing/2014/main" id="{5098541D-8915-4926-8EAA-271CB0CCF89D}"/>
                  </a:ext>
                </a:extLst>
              </p:cNvPr>
              <p:cNvSpPr/>
              <p:nvPr/>
            </p:nvSpPr>
            <p:spPr>
              <a:xfrm>
                <a:off x="6002327" y="5438381"/>
                <a:ext cx="914400" cy="609600"/>
              </a:xfrm>
              <a:custGeom>
                <a:avLst/>
                <a:gdLst>
                  <a:gd name="connsiteX0" fmla="*/ 915829 w 914400"/>
                  <a:gd name="connsiteY0" fmla="*/ 362426 h 609600"/>
                  <a:gd name="connsiteX1" fmla="*/ 7144 w 914400"/>
                  <a:gd name="connsiteY1" fmla="*/ 603409 h 609600"/>
                  <a:gd name="connsiteX2" fmla="*/ 411004 w 914400"/>
                  <a:gd name="connsiteY2" fmla="*/ 7144 h 609600"/>
                </a:gdLst>
                <a:ahLst/>
                <a:cxnLst>
                  <a:cxn ang="0">
                    <a:pos x="connsiteX0" y="connsiteY0"/>
                  </a:cxn>
                  <a:cxn ang="0">
                    <a:pos x="connsiteX1" y="connsiteY1"/>
                  </a:cxn>
                  <a:cxn ang="0">
                    <a:pos x="connsiteX2" y="connsiteY2"/>
                  </a:cxn>
                </a:cxnLst>
                <a:rect l="l" t="t" r="r" b="b"/>
                <a:pathLst>
                  <a:path w="914400" h="609600">
                    <a:moveTo>
                      <a:pt x="915829" y="362426"/>
                    </a:moveTo>
                    <a:lnTo>
                      <a:pt x="7144" y="603409"/>
                    </a:lnTo>
                    <a:lnTo>
                      <a:pt x="411004" y="7144"/>
                    </a:lnTo>
                    <a:close/>
                  </a:path>
                </a:pathLst>
              </a:custGeom>
              <a:solidFill>
                <a:schemeClr val="accent1"/>
              </a:solidFill>
              <a:ln w="9525" cap="flat">
                <a:noFill/>
                <a:prstDash val="solid"/>
                <a:miter/>
              </a:ln>
            </p:spPr>
            <p:txBody>
              <a:bodyPr rtlCol="0" anchor="ctr"/>
              <a:lstStyle/>
              <a:p>
                <a:endParaRPr lang="en-US"/>
              </a:p>
            </p:txBody>
          </p:sp>
          <p:sp>
            <p:nvSpPr>
              <p:cNvPr id="56" name="Freeform: Shape 13">
                <a:extLst>
                  <a:ext uri="{FF2B5EF4-FFF2-40B4-BE49-F238E27FC236}">
                    <a16:creationId xmlns:a16="http://schemas.microsoft.com/office/drawing/2014/main" id="{E487868F-3510-4147-938A-BE68F2183A54}"/>
                  </a:ext>
                </a:extLst>
              </p:cNvPr>
              <p:cNvSpPr/>
              <p:nvPr/>
            </p:nvSpPr>
            <p:spPr>
              <a:xfrm>
                <a:off x="6188064" y="5469813"/>
                <a:ext cx="733425" cy="333375"/>
              </a:xfrm>
              <a:custGeom>
                <a:avLst/>
                <a:gdLst>
                  <a:gd name="connsiteX0" fmla="*/ 730091 w 733425"/>
                  <a:gd name="connsiteY0" fmla="*/ 330994 h 333375"/>
                  <a:gd name="connsiteX1" fmla="*/ 7144 w 733425"/>
                  <a:gd name="connsiteY1" fmla="*/ 305276 h 333375"/>
                  <a:gd name="connsiteX2" fmla="*/ 198596 w 733425"/>
                  <a:gd name="connsiteY2" fmla="*/ 7144 h 333375"/>
                </a:gdLst>
                <a:ahLst/>
                <a:cxnLst>
                  <a:cxn ang="0">
                    <a:pos x="connsiteX0" y="connsiteY0"/>
                  </a:cxn>
                  <a:cxn ang="0">
                    <a:pos x="connsiteX1" y="connsiteY1"/>
                  </a:cxn>
                  <a:cxn ang="0">
                    <a:pos x="connsiteX2" y="connsiteY2"/>
                  </a:cxn>
                </a:cxnLst>
                <a:rect l="l" t="t" r="r" b="b"/>
                <a:pathLst>
                  <a:path w="733425" h="333375">
                    <a:moveTo>
                      <a:pt x="730091" y="330994"/>
                    </a:moveTo>
                    <a:lnTo>
                      <a:pt x="7144" y="305276"/>
                    </a:lnTo>
                    <a:lnTo>
                      <a:pt x="198596" y="7144"/>
                    </a:lnTo>
                    <a:close/>
                  </a:path>
                </a:pathLst>
              </a:custGeom>
              <a:solidFill>
                <a:schemeClr val="accent1">
                  <a:lumMod val="75000"/>
                </a:schemeClr>
              </a:solidFill>
              <a:ln w="9525" cap="flat">
                <a:noFill/>
                <a:prstDash val="solid"/>
                <a:miter/>
              </a:ln>
            </p:spPr>
            <p:txBody>
              <a:bodyPr rtlCol="0" anchor="ctr"/>
              <a:lstStyle/>
              <a:p>
                <a:endParaRPr lang="en-US"/>
              </a:p>
            </p:txBody>
          </p:sp>
          <p:sp>
            <p:nvSpPr>
              <p:cNvPr id="57" name="Freeform: Shape 14">
                <a:extLst>
                  <a:ext uri="{FF2B5EF4-FFF2-40B4-BE49-F238E27FC236}">
                    <a16:creationId xmlns:a16="http://schemas.microsoft.com/office/drawing/2014/main" id="{D92633D7-D0C2-417C-9461-9559C8CE68E8}"/>
                  </a:ext>
                </a:extLst>
              </p:cNvPr>
              <p:cNvSpPr/>
              <p:nvPr/>
            </p:nvSpPr>
            <p:spPr>
              <a:xfrm>
                <a:off x="5266044" y="5024043"/>
                <a:ext cx="1819275" cy="781050"/>
              </a:xfrm>
              <a:custGeom>
                <a:avLst/>
                <a:gdLst>
                  <a:gd name="connsiteX0" fmla="*/ 7144 w 1819275"/>
                  <a:gd name="connsiteY0" fmla="*/ 210026 h 781050"/>
                  <a:gd name="connsiteX1" fmla="*/ 1652111 w 1819275"/>
                  <a:gd name="connsiteY1" fmla="*/ 776764 h 781050"/>
                  <a:gd name="connsiteX2" fmla="*/ 1814036 w 1819275"/>
                  <a:gd name="connsiteY2" fmla="*/ 7144 h 781050"/>
                </a:gdLst>
                <a:ahLst/>
                <a:cxnLst>
                  <a:cxn ang="0">
                    <a:pos x="connsiteX0" y="connsiteY0"/>
                  </a:cxn>
                  <a:cxn ang="0">
                    <a:pos x="connsiteX1" y="connsiteY1"/>
                  </a:cxn>
                  <a:cxn ang="0">
                    <a:pos x="connsiteX2" y="connsiteY2"/>
                  </a:cxn>
                </a:cxnLst>
                <a:rect l="l" t="t" r="r" b="b"/>
                <a:pathLst>
                  <a:path w="1819275" h="781050">
                    <a:moveTo>
                      <a:pt x="7144" y="210026"/>
                    </a:moveTo>
                    <a:lnTo>
                      <a:pt x="1652111" y="776764"/>
                    </a:lnTo>
                    <a:lnTo>
                      <a:pt x="1814036" y="7144"/>
                    </a:lnTo>
                    <a:close/>
                  </a:path>
                </a:pathLst>
              </a:custGeom>
              <a:solidFill>
                <a:schemeClr val="accent1"/>
              </a:solidFill>
              <a:ln w="9525" cap="flat">
                <a:noFill/>
                <a:prstDash val="solid"/>
                <a:miter/>
              </a:ln>
            </p:spPr>
            <p:txBody>
              <a:bodyPr rtlCol="0" anchor="ctr"/>
              <a:lstStyle/>
              <a:p>
                <a:endParaRPr lang="en-US"/>
              </a:p>
            </p:txBody>
          </p:sp>
          <p:sp>
            <p:nvSpPr>
              <p:cNvPr id="58" name="Freeform: Shape 15">
                <a:extLst>
                  <a:ext uri="{FF2B5EF4-FFF2-40B4-BE49-F238E27FC236}">
                    <a16:creationId xmlns:a16="http://schemas.microsoft.com/office/drawing/2014/main" id="{716C971D-B04E-4997-98E7-0D28B39A7AE2}"/>
                  </a:ext>
                </a:extLst>
              </p:cNvPr>
              <p:cNvSpPr/>
              <p:nvPr/>
            </p:nvSpPr>
            <p:spPr>
              <a:xfrm>
                <a:off x="5266044" y="5140248"/>
                <a:ext cx="1790700" cy="304800"/>
              </a:xfrm>
              <a:custGeom>
                <a:avLst/>
                <a:gdLst>
                  <a:gd name="connsiteX0" fmla="*/ 7144 w 1790700"/>
                  <a:gd name="connsiteY0" fmla="*/ 93821 h 304800"/>
                  <a:gd name="connsiteX1" fmla="*/ 1727359 w 1790700"/>
                  <a:gd name="connsiteY1" fmla="*/ 305276 h 304800"/>
                  <a:gd name="connsiteX2" fmla="*/ 1792129 w 1790700"/>
                  <a:gd name="connsiteY2" fmla="*/ 7144 h 304800"/>
                </a:gdLst>
                <a:ahLst/>
                <a:cxnLst>
                  <a:cxn ang="0">
                    <a:pos x="connsiteX0" y="connsiteY0"/>
                  </a:cxn>
                  <a:cxn ang="0">
                    <a:pos x="connsiteX1" y="connsiteY1"/>
                  </a:cxn>
                  <a:cxn ang="0">
                    <a:pos x="connsiteX2" y="connsiteY2"/>
                  </a:cxn>
                </a:cxnLst>
                <a:rect l="l" t="t" r="r" b="b"/>
                <a:pathLst>
                  <a:path w="1790700" h="304800">
                    <a:moveTo>
                      <a:pt x="7144" y="93821"/>
                    </a:moveTo>
                    <a:lnTo>
                      <a:pt x="1727359" y="305276"/>
                    </a:lnTo>
                    <a:lnTo>
                      <a:pt x="1792129" y="7144"/>
                    </a:lnTo>
                    <a:close/>
                  </a:path>
                </a:pathLst>
              </a:custGeom>
              <a:solidFill>
                <a:schemeClr val="accent1">
                  <a:lumMod val="75000"/>
                </a:schemeClr>
              </a:solidFill>
              <a:ln w="9525" cap="flat">
                <a:noFill/>
                <a:prstDash val="solid"/>
                <a:miter/>
              </a:ln>
            </p:spPr>
            <p:txBody>
              <a:bodyPr rtlCol="0" anchor="ctr"/>
              <a:lstStyle/>
              <a:p>
                <a:endParaRPr lang="en-US"/>
              </a:p>
            </p:txBody>
          </p:sp>
          <p:sp>
            <p:nvSpPr>
              <p:cNvPr id="59" name="Freeform: Shape 16">
                <a:extLst>
                  <a:ext uri="{FF2B5EF4-FFF2-40B4-BE49-F238E27FC236}">
                    <a16:creationId xmlns:a16="http://schemas.microsoft.com/office/drawing/2014/main" id="{7EF1BC10-5394-4692-A653-21E97C02C741}"/>
                  </a:ext>
                </a:extLst>
              </p:cNvPr>
              <p:cNvSpPr/>
              <p:nvPr/>
            </p:nvSpPr>
            <p:spPr>
              <a:xfrm>
                <a:off x="5273188" y="3820965"/>
                <a:ext cx="2465101" cy="1458824"/>
              </a:xfrm>
              <a:custGeom>
                <a:avLst/>
                <a:gdLst>
                  <a:gd name="connsiteX0" fmla="*/ 92869 w 2847975"/>
                  <a:gd name="connsiteY0" fmla="*/ 282416 h 1504950"/>
                  <a:gd name="connsiteX1" fmla="*/ 2715101 w 2847975"/>
                  <a:gd name="connsiteY1" fmla="*/ 7144 h 1504950"/>
                  <a:gd name="connsiteX2" fmla="*/ 2843689 w 2847975"/>
                  <a:gd name="connsiteY2" fmla="*/ 1497806 h 1504950"/>
                  <a:gd name="connsiteX3" fmla="*/ 7144 w 2847975"/>
                  <a:gd name="connsiteY3" fmla="*/ 1452086 h 1504950"/>
                  <a:gd name="connsiteX0" fmla="*/ 85725 w 2836545"/>
                  <a:gd name="connsiteY0" fmla="*/ 243434 h 1458824"/>
                  <a:gd name="connsiteX1" fmla="*/ 2400189 w 2836545"/>
                  <a:gd name="connsiteY1" fmla="*/ 0 h 1458824"/>
                  <a:gd name="connsiteX2" fmla="*/ 2836545 w 2836545"/>
                  <a:gd name="connsiteY2" fmla="*/ 1458824 h 1458824"/>
                  <a:gd name="connsiteX3" fmla="*/ 0 w 2836545"/>
                  <a:gd name="connsiteY3" fmla="*/ 1413104 h 1458824"/>
                  <a:gd name="connsiteX4" fmla="*/ 85725 w 2836545"/>
                  <a:gd name="connsiteY4" fmla="*/ 243434 h 1458824"/>
                  <a:gd name="connsiteX0" fmla="*/ 85725 w 2465101"/>
                  <a:gd name="connsiteY0" fmla="*/ 243434 h 1458824"/>
                  <a:gd name="connsiteX1" fmla="*/ 2400189 w 2465101"/>
                  <a:gd name="connsiteY1" fmla="*/ 0 h 1458824"/>
                  <a:gd name="connsiteX2" fmla="*/ 2465101 w 2465101"/>
                  <a:gd name="connsiteY2" fmla="*/ 1458824 h 1458824"/>
                  <a:gd name="connsiteX3" fmla="*/ 0 w 2465101"/>
                  <a:gd name="connsiteY3" fmla="*/ 1413104 h 1458824"/>
                  <a:gd name="connsiteX4" fmla="*/ 85725 w 2465101"/>
                  <a:gd name="connsiteY4" fmla="*/ 243434 h 1458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5101" h="1458824">
                    <a:moveTo>
                      <a:pt x="85725" y="243434"/>
                    </a:moveTo>
                    <a:lnTo>
                      <a:pt x="2400189" y="0"/>
                    </a:lnTo>
                    <a:lnTo>
                      <a:pt x="2465101" y="1458824"/>
                    </a:lnTo>
                    <a:lnTo>
                      <a:pt x="0" y="1413104"/>
                    </a:lnTo>
                    <a:lnTo>
                      <a:pt x="85725" y="243434"/>
                    </a:lnTo>
                    <a:close/>
                  </a:path>
                </a:pathLst>
              </a:custGeom>
              <a:solidFill>
                <a:schemeClr val="accent1"/>
              </a:solidFill>
              <a:ln w="9525" cap="flat">
                <a:noFill/>
                <a:prstDash val="solid"/>
                <a:miter/>
              </a:ln>
            </p:spPr>
            <p:txBody>
              <a:bodyPr rtlCol="0" anchor="ctr"/>
              <a:lstStyle/>
              <a:p>
                <a:pPr algn="ctr"/>
                <a:r>
                  <a:rPr lang="en-US" sz="2800" b="1">
                    <a:solidFill>
                      <a:schemeClr val="bg1"/>
                    </a:solidFill>
                  </a:rPr>
                  <a:t> KHỞI ĐỘNG</a:t>
                </a:r>
                <a:endParaRPr lang="en-US" sz="2800" b="1" dirty="0">
                  <a:solidFill>
                    <a:schemeClr val="bg1"/>
                  </a:solidFill>
                </a:endParaRPr>
              </a:p>
            </p:txBody>
          </p:sp>
        </p:grpSp>
        <p:sp>
          <p:nvSpPr>
            <p:cNvPr id="48" name="Freeform: Shape 20">
              <a:extLst>
                <a:ext uri="{FF2B5EF4-FFF2-40B4-BE49-F238E27FC236}">
                  <a16:creationId xmlns:a16="http://schemas.microsoft.com/office/drawing/2014/main" id="{6BB05B07-7AC0-439B-831A-7713EFCBADB2}"/>
                </a:ext>
              </a:extLst>
            </p:cNvPr>
            <p:cNvSpPr/>
            <p:nvPr/>
          </p:nvSpPr>
          <p:spPr>
            <a:xfrm rot="1779947">
              <a:off x="3205947" y="3169645"/>
              <a:ext cx="247650" cy="238125"/>
            </a:xfrm>
            <a:custGeom>
              <a:avLst/>
              <a:gdLst>
                <a:gd name="connsiteX0" fmla="*/ 71914 w 247650"/>
                <a:gd name="connsiteY0" fmla="*/ 231934 h 238125"/>
                <a:gd name="connsiteX1" fmla="*/ 242411 w 247650"/>
                <a:gd name="connsiteY1" fmla="*/ 7144 h 238125"/>
                <a:gd name="connsiteX2" fmla="*/ 7144 w 247650"/>
                <a:gd name="connsiteY2" fmla="*/ 34766 h 238125"/>
              </a:gdLst>
              <a:ahLst/>
              <a:cxnLst>
                <a:cxn ang="0">
                  <a:pos x="connsiteX0" y="connsiteY0"/>
                </a:cxn>
                <a:cxn ang="0">
                  <a:pos x="connsiteX1" y="connsiteY1"/>
                </a:cxn>
                <a:cxn ang="0">
                  <a:pos x="connsiteX2" y="connsiteY2"/>
                </a:cxn>
              </a:cxnLst>
              <a:rect l="l" t="t" r="r" b="b"/>
              <a:pathLst>
                <a:path w="247650" h="238125">
                  <a:moveTo>
                    <a:pt x="71914" y="231934"/>
                  </a:moveTo>
                  <a:lnTo>
                    <a:pt x="242411" y="7144"/>
                  </a:lnTo>
                  <a:lnTo>
                    <a:pt x="7144" y="34766"/>
                  </a:lnTo>
                  <a:close/>
                </a:path>
              </a:pathLst>
            </a:custGeom>
            <a:solidFill>
              <a:schemeClr val="accent1">
                <a:lumMod val="60000"/>
                <a:lumOff val="40000"/>
              </a:schemeClr>
            </a:solidFill>
            <a:ln w="9525" cap="flat">
              <a:noFill/>
              <a:prstDash val="solid"/>
              <a:miter/>
            </a:ln>
          </p:spPr>
          <p:txBody>
            <a:bodyPr rtlCol="0" anchor="ctr"/>
            <a:lstStyle/>
            <a:p>
              <a:endParaRPr lang="en-US"/>
            </a:p>
          </p:txBody>
        </p:sp>
        <p:sp>
          <p:nvSpPr>
            <p:cNvPr id="49" name="Freeform: Shape 21">
              <a:extLst>
                <a:ext uri="{FF2B5EF4-FFF2-40B4-BE49-F238E27FC236}">
                  <a16:creationId xmlns:a16="http://schemas.microsoft.com/office/drawing/2014/main" id="{77CA0A9A-B4C5-44E3-AD6F-D32EC651C94B}"/>
                </a:ext>
              </a:extLst>
            </p:cNvPr>
            <p:cNvSpPr/>
            <p:nvPr/>
          </p:nvSpPr>
          <p:spPr>
            <a:xfrm rot="20731799">
              <a:off x="3220235" y="3315378"/>
              <a:ext cx="409575" cy="342900"/>
            </a:xfrm>
            <a:custGeom>
              <a:avLst/>
              <a:gdLst>
                <a:gd name="connsiteX0" fmla="*/ 407194 w 409575"/>
                <a:gd name="connsiteY0" fmla="*/ 7144 h 342900"/>
                <a:gd name="connsiteX1" fmla="*/ 7144 w 409575"/>
                <a:gd name="connsiteY1" fmla="*/ 270986 h 342900"/>
                <a:gd name="connsiteX2" fmla="*/ 163354 w 409575"/>
                <a:gd name="connsiteY2" fmla="*/ 338614 h 342900"/>
              </a:gdLst>
              <a:ahLst/>
              <a:cxnLst>
                <a:cxn ang="0">
                  <a:pos x="connsiteX0" y="connsiteY0"/>
                </a:cxn>
                <a:cxn ang="0">
                  <a:pos x="connsiteX1" y="connsiteY1"/>
                </a:cxn>
                <a:cxn ang="0">
                  <a:pos x="connsiteX2" y="connsiteY2"/>
                </a:cxn>
              </a:cxnLst>
              <a:rect l="l" t="t" r="r" b="b"/>
              <a:pathLst>
                <a:path w="409575" h="342900">
                  <a:moveTo>
                    <a:pt x="407194" y="7144"/>
                  </a:moveTo>
                  <a:lnTo>
                    <a:pt x="7144" y="270986"/>
                  </a:lnTo>
                  <a:lnTo>
                    <a:pt x="163354" y="338614"/>
                  </a:lnTo>
                  <a:close/>
                </a:path>
              </a:pathLst>
            </a:custGeom>
            <a:solidFill>
              <a:schemeClr val="accent1">
                <a:lumMod val="75000"/>
              </a:schemeClr>
            </a:solidFill>
            <a:ln w="9525" cap="flat">
              <a:noFill/>
              <a:prstDash val="solid"/>
              <a:miter/>
            </a:ln>
          </p:spPr>
          <p:txBody>
            <a:bodyPr rtlCol="0" anchor="ctr"/>
            <a:lstStyle/>
            <a:p>
              <a:endParaRPr lang="en-US"/>
            </a:p>
          </p:txBody>
        </p:sp>
        <p:sp>
          <p:nvSpPr>
            <p:cNvPr id="50" name="Cross 49">
              <a:extLst>
                <a:ext uri="{FF2B5EF4-FFF2-40B4-BE49-F238E27FC236}">
                  <a16:creationId xmlns:a16="http://schemas.microsoft.com/office/drawing/2014/main" id="{F2C440BD-A1EE-4511-A092-66A0C3562169}"/>
                </a:ext>
              </a:extLst>
            </p:cNvPr>
            <p:cNvSpPr/>
            <p:nvPr/>
          </p:nvSpPr>
          <p:spPr>
            <a:xfrm rot="1642289">
              <a:off x="2894307" y="2939798"/>
              <a:ext cx="140339" cy="140339"/>
            </a:xfrm>
            <a:prstGeom prst="plus">
              <a:avLst>
                <a:gd name="adj" fmla="val 4377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Star: 5 Points 23">
              <a:extLst>
                <a:ext uri="{FF2B5EF4-FFF2-40B4-BE49-F238E27FC236}">
                  <a16:creationId xmlns:a16="http://schemas.microsoft.com/office/drawing/2014/main" id="{1567340D-C398-499C-B7C4-D71207E9DAA5}"/>
                </a:ext>
              </a:extLst>
            </p:cNvPr>
            <p:cNvSpPr/>
            <p:nvPr/>
          </p:nvSpPr>
          <p:spPr>
            <a:xfrm rot="1627316">
              <a:off x="3122393" y="3454277"/>
              <a:ext cx="155440" cy="155440"/>
            </a:xfrm>
            <a:prstGeom prst="star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24">
              <a:extLst>
                <a:ext uri="{FF2B5EF4-FFF2-40B4-BE49-F238E27FC236}">
                  <a16:creationId xmlns:a16="http://schemas.microsoft.com/office/drawing/2014/main" id="{A2DAE22E-C2FD-42A4-82EB-6374FBA71F36}"/>
                </a:ext>
              </a:extLst>
            </p:cNvPr>
            <p:cNvSpPr/>
            <p:nvPr/>
          </p:nvSpPr>
          <p:spPr>
            <a:xfrm rot="160678" flipV="1">
              <a:off x="3216871" y="2860160"/>
              <a:ext cx="291865" cy="238731"/>
            </a:xfrm>
            <a:custGeom>
              <a:avLst/>
              <a:gdLst>
                <a:gd name="connsiteX0" fmla="*/ 407194 w 409575"/>
                <a:gd name="connsiteY0" fmla="*/ 7144 h 342900"/>
                <a:gd name="connsiteX1" fmla="*/ 7144 w 409575"/>
                <a:gd name="connsiteY1" fmla="*/ 270986 h 342900"/>
                <a:gd name="connsiteX2" fmla="*/ 163354 w 409575"/>
                <a:gd name="connsiteY2" fmla="*/ 338614 h 342900"/>
                <a:gd name="connsiteX0" fmla="*/ 291865 w 291865"/>
                <a:gd name="connsiteY0" fmla="*/ 0 h 244921"/>
                <a:gd name="connsiteX1" fmla="*/ 0 w 291865"/>
                <a:gd name="connsiteY1" fmla="*/ 177293 h 244921"/>
                <a:gd name="connsiteX2" fmla="*/ 156210 w 291865"/>
                <a:gd name="connsiteY2" fmla="*/ 244921 h 244921"/>
                <a:gd name="connsiteX3" fmla="*/ 291865 w 291865"/>
                <a:gd name="connsiteY3" fmla="*/ 0 h 244921"/>
                <a:gd name="connsiteX0" fmla="*/ 291865 w 291865"/>
                <a:gd name="connsiteY0" fmla="*/ 0 h 202224"/>
                <a:gd name="connsiteX1" fmla="*/ 0 w 291865"/>
                <a:gd name="connsiteY1" fmla="*/ 177293 h 202224"/>
                <a:gd name="connsiteX2" fmla="*/ 138611 w 291865"/>
                <a:gd name="connsiteY2" fmla="*/ 202224 h 202224"/>
                <a:gd name="connsiteX3" fmla="*/ 291865 w 291865"/>
                <a:gd name="connsiteY3" fmla="*/ 0 h 202224"/>
              </a:gdLst>
              <a:ahLst/>
              <a:cxnLst>
                <a:cxn ang="0">
                  <a:pos x="connsiteX0" y="connsiteY0"/>
                </a:cxn>
                <a:cxn ang="0">
                  <a:pos x="connsiteX1" y="connsiteY1"/>
                </a:cxn>
                <a:cxn ang="0">
                  <a:pos x="connsiteX2" y="connsiteY2"/>
                </a:cxn>
                <a:cxn ang="0">
                  <a:pos x="connsiteX3" y="connsiteY3"/>
                </a:cxn>
              </a:cxnLst>
              <a:rect l="l" t="t" r="r" b="b"/>
              <a:pathLst>
                <a:path w="291865" h="202224">
                  <a:moveTo>
                    <a:pt x="291865" y="0"/>
                  </a:moveTo>
                  <a:lnTo>
                    <a:pt x="0" y="177293"/>
                  </a:lnTo>
                  <a:lnTo>
                    <a:pt x="138611" y="202224"/>
                  </a:lnTo>
                  <a:cubicBezTo>
                    <a:pt x="219891" y="91734"/>
                    <a:pt x="210585" y="110490"/>
                    <a:pt x="291865" y="0"/>
                  </a:cubicBezTo>
                  <a:close/>
                </a:path>
              </a:pathLst>
            </a:custGeom>
            <a:solidFill>
              <a:schemeClr val="accent1">
                <a:lumMod val="75000"/>
              </a:schemeClr>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182968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텍스트 개체 틀 166">
            <a:extLst>
              <a:ext uri="{FF2B5EF4-FFF2-40B4-BE49-F238E27FC236}">
                <a16:creationId xmlns:a16="http://schemas.microsoft.com/office/drawing/2014/main" id="{7EBC5DB0-D934-42C8-9FC0-2CD9B89656F4}"/>
              </a:ext>
            </a:extLst>
          </p:cNvPr>
          <p:cNvSpPr>
            <a:spLocks noGrp="1"/>
          </p:cNvSpPr>
          <p:nvPr>
            <p:ph type="body" sz="quarter" idx="10"/>
          </p:nvPr>
        </p:nvSpPr>
        <p:spPr>
          <a:xfrm>
            <a:off x="1348323" y="533266"/>
            <a:ext cx="9997376" cy="724247"/>
          </a:xfrm>
        </p:spPr>
        <p:txBody>
          <a:bodyPr/>
          <a:lstStyle/>
          <a:p>
            <a:pPr algn="ctr"/>
            <a:r>
              <a:rPr lang="en-US" altLang="ko-KR" sz="4400" b="1">
                <a:solidFill>
                  <a:srgbClr val="002060"/>
                </a:solidFill>
              </a:rPr>
              <a:t>CẢM ƠN CÁC EM ĐÃ LẮNG NGHE</a:t>
            </a:r>
            <a:endParaRPr lang="en-US" altLang="ko-KR" sz="4400" b="1" dirty="0">
              <a:solidFill>
                <a:srgbClr val="002060"/>
              </a:solidFill>
            </a:endParaRPr>
          </a:p>
        </p:txBody>
      </p:sp>
      <p:sp>
        <p:nvSpPr>
          <p:cNvPr id="5" name="자유형: 도형 4">
            <a:extLst>
              <a:ext uri="{FF2B5EF4-FFF2-40B4-BE49-F238E27FC236}">
                <a16:creationId xmlns:a16="http://schemas.microsoft.com/office/drawing/2014/main" id="{1F5F56F6-737C-4C1F-ABAD-723743C5AA82}"/>
              </a:ext>
            </a:extLst>
          </p:cNvPr>
          <p:cNvSpPr/>
          <p:nvPr/>
        </p:nvSpPr>
        <p:spPr>
          <a:xfrm>
            <a:off x="5265587" y="2995748"/>
            <a:ext cx="1901567" cy="3875314"/>
          </a:xfrm>
          <a:custGeom>
            <a:avLst/>
            <a:gdLst>
              <a:gd name="connsiteX0" fmla="*/ 940526 w 1332412"/>
              <a:gd name="connsiteY0" fmla="*/ 4153988 h 4153988"/>
              <a:gd name="connsiteX1" fmla="*/ 0 w 1332412"/>
              <a:gd name="connsiteY1" fmla="*/ 2786742 h 4153988"/>
              <a:gd name="connsiteX2" fmla="*/ 1332412 w 1332412"/>
              <a:gd name="connsiteY2" fmla="*/ 2325188 h 4153988"/>
              <a:gd name="connsiteX3" fmla="*/ 278674 w 1332412"/>
              <a:gd name="connsiteY3" fmla="*/ 627017 h 4153988"/>
              <a:gd name="connsiteX4" fmla="*/ 1079863 w 1332412"/>
              <a:gd name="connsiteY4" fmla="*/ 0 h 4153988"/>
              <a:gd name="connsiteX0" fmla="*/ 940526 w 1332412"/>
              <a:gd name="connsiteY0" fmla="*/ 4153988 h 4153988"/>
              <a:gd name="connsiteX1" fmla="*/ 0 w 1332412"/>
              <a:gd name="connsiteY1" fmla="*/ 2786742 h 4153988"/>
              <a:gd name="connsiteX2" fmla="*/ 1332412 w 1332412"/>
              <a:gd name="connsiteY2" fmla="*/ 2325188 h 4153988"/>
              <a:gd name="connsiteX3" fmla="*/ 278674 w 1332412"/>
              <a:gd name="connsiteY3" fmla="*/ 627017 h 4153988"/>
              <a:gd name="connsiteX4" fmla="*/ 1079863 w 1332412"/>
              <a:gd name="connsiteY4" fmla="*/ 0 h 4153988"/>
              <a:gd name="connsiteX0" fmla="*/ 940526 w 1332412"/>
              <a:gd name="connsiteY0" fmla="*/ 4153988 h 4153988"/>
              <a:gd name="connsiteX1" fmla="*/ 0 w 1332412"/>
              <a:gd name="connsiteY1" fmla="*/ 2786742 h 4153988"/>
              <a:gd name="connsiteX2" fmla="*/ 1332412 w 1332412"/>
              <a:gd name="connsiteY2" fmla="*/ 2325188 h 4153988"/>
              <a:gd name="connsiteX3" fmla="*/ 278674 w 1332412"/>
              <a:gd name="connsiteY3" fmla="*/ 627017 h 4153988"/>
              <a:gd name="connsiteX4" fmla="*/ 1079863 w 1332412"/>
              <a:gd name="connsiteY4" fmla="*/ 0 h 4153988"/>
              <a:gd name="connsiteX0" fmla="*/ 940526 w 1332412"/>
              <a:gd name="connsiteY0" fmla="*/ 4153988 h 4153988"/>
              <a:gd name="connsiteX1" fmla="*/ 0 w 1332412"/>
              <a:gd name="connsiteY1" fmla="*/ 2786742 h 4153988"/>
              <a:gd name="connsiteX2" fmla="*/ 1332412 w 1332412"/>
              <a:gd name="connsiteY2" fmla="*/ 2325188 h 4153988"/>
              <a:gd name="connsiteX3" fmla="*/ 278674 w 1332412"/>
              <a:gd name="connsiteY3" fmla="*/ 627017 h 4153988"/>
              <a:gd name="connsiteX4" fmla="*/ 1079863 w 1332412"/>
              <a:gd name="connsiteY4" fmla="*/ 0 h 4153988"/>
              <a:gd name="connsiteX0" fmla="*/ 940526 w 1508867"/>
              <a:gd name="connsiteY0" fmla="*/ 4153988 h 4153988"/>
              <a:gd name="connsiteX1" fmla="*/ 0 w 1508867"/>
              <a:gd name="connsiteY1" fmla="*/ 2786742 h 4153988"/>
              <a:gd name="connsiteX2" fmla="*/ 1332412 w 1508867"/>
              <a:gd name="connsiteY2" fmla="*/ 2325188 h 4153988"/>
              <a:gd name="connsiteX3" fmla="*/ 278674 w 1508867"/>
              <a:gd name="connsiteY3" fmla="*/ 627017 h 4153988"/>
              <a:gd name="connsiteX4" fmla="*/ 1079863 w 1508867"/>
              <a:gd name="connsiteY4" fmla="*/ 0 h 4153988"/>
              <a:gd name="connsiteX0" fmla="*/ 940526 w 1223660"/>
              <a:gd name="connsiteY0" fmla="*/ 4153988 h 4153988"/>
              <a:gd name="connsiteX1" fmla="*/ 0 w 1223660"/>
              <a:gd name="connsiteY1" fmla="*/ 2786742 h 4153988"/>
              <a:gd name="connsiteX2" fmla="*/ 1018903 w 1223660"/>
              <a:gd name="connsiteY2" fmla="*/ 1968137 h 4153988"/>
              <a:gd name="connsiteX3" fmla="*/ 278674 w 1223660"/>
              <a:gd name="connsiteY3" fmla="*/ 627017 h 4153988"/>
              <a:gd name="connsiteX4" fmla="*/ 1079863 w 1223660"/>
              <a:gd name="connsiteY4" fmla="*/ 0 h 4153988"/>
              <a:gd name="connsiteX0" fmla="*/ 940526 w 1171218"/>
              <a:gd name="connsiteY0" fmla="*/ 4153988 h 4153988"/>
              <a:gd name="connsiteX1" fmla="*/ 0 w 1171218"/>
              <a:gd name="connsiteY1" fmla="*/ 2786742 h 4153988"/>
              <a:gd name="connsiteX2" fmla="*/ 1018903 w 1171218"/>
              <a:gd name="connsiteY2" fmla="*/ 1968137 h 4153988"/>
              <a:gd name="connsiteX3" fmla="*/ 278674 w 1171218"/>
              <a:gd name="connsiteY3" fmla="*/ 627017 h 4153988"/>
              <a:gd name="connsiteX4" fmla="*/ 1079863 w 1171218"/>
              <a:gd name="connsiteY4" fmla="*/ 0 h 4153988"/>
              <a:gd name="connsiteX0" fmla="*/ 963707 w 1194399"/>
              <a:gd name="connsiteY0" fmla="*/ 4153988 h 4153988"/>
              <a:gd name="connsiteX1" fmla="*/ 23181 w 1194399"/>
              <a:gd name="connsiteY1" fmla="*/ 2786742 h 4153988"/>
              <a:gd name="connsiteX2" fmla="*/ 1042084 w 1194399"/>
              <a:gd name="connsiteY2" fmla="*/ 1968137 h 4153988"/>
              <a:gd name="connsiteX3" fmla="*/ 301855 w 1194399"/>
              <a:gd name="connsiteY3" fmla="*/ 627017 h 4153988"/>
              <a:gd name="connsiteX4" fmla="*/ 1103044 w 1194399"/>
              <a:gd name="connsiteY4" fmla="*/ 0 h 4153988"/>
              <a:gd name="connsiteX0" fmla="*/ 963707 w 1194399"/>
              <a:gd name="connsiteY0" fmla="*/ 4153988 h 4153988"/>
              <a:gd name="connsiteX1" fmla="*/ 23181 w 1194399"/>
              <a:gd name="connsiteY1" fmla="*/ 2786742 h 4153988"/>
              <a:gd name="connsiteX2" fmla="*/ 1042084 w 1194399"/>
              <a:gd name="connsiteY2" fmla="*/ 1968137 h 4153988"/>
              <a:gd name="connsiteX3" fmla="*/ 301855 w 1194399"/>
              <a:gd name="connsiteY3" fmla="*/ 627017 h 4153988"/>
              <a:gd name="connsiteX4" fmla="*/ 1103044 w 1194399"/>
              <a:gd name="connsiteY4" fmla="*/ 0 h 4153988"/>
              <a:gd name="connsiteX0" fmla="*/ 1006277 w 1236969"/>
              <a:gd name="connsiteY0" fmla="*/ 4153988 h 4153988"/>
              <a:gd name="connsiteX1" fmla="*/ 22208 w 1236969"/>
              <a:gd name="connsiteY1" fmla="*/ 2786742 h 4153988"/>
              <a:gd name="connsiteX2" fmla="*/ 1084654 w 1236969"/>
              <a:gd name="connsiteY2" fmla="*/ 1968137 h 4153988"/>
              <a:gd name="connsiteX3" fmla="*/ 344425 w 1236969"/>
              <a:gd name="connsiteY3" fmla="*/ 627017 h 4153988"/>
              <a:gd name="connsiteX4" fmla="*/ 1145614 w 1236969"/>
              <a:gd name="connsiteY4" fmla="*/ 0 h 4153988"/>
              <a:gd name="connsiteX0" fmla="*/ 988383 w 1219075"/>
              <a:gd name="connsiteY0" fmla="*/ 4153988 h 4153988"/>
              <a:gd name="connsiteX1" fmla="*/ 4314 w 1219075"/>
              <a:gd name="connsiteY1" fmla="*/ 2786742 h 4153988"/>
              <a:gd name="connsiteX2" fmla="*/ 1066760 w 1219075"/>
              <a:gd name="connsiteY2" fmla="*/ 1968137 h 4153988"/>
              <a:gd name="connsiteX3" fmla="*/ 326531 w 1219075"/>
              <a:gd name="connsiteY3" fmla="*/ 627017 h 4153988"/>
              <a:gd name="connsiteX4" fmla="*/ 1127720 w 1219075"/>
              <a:gd name="connsiteY4" fmla="*/ 0 h 4153988"/>
              <a:gd name="connsiteX0" fmla="*/ 996000 w 1226692"/>
              <a:gd name="connsiteY0" fmla="*/ 4153988 h 4153988"/>
              <a:gd name="connsiteX1" fmla="*/ 11931 w 1226692"/>
              <a:gd name="connsiteY1" fmla="*/ 2786742 h 4153988"/>
              <a:gd name="connsiteX2" fmla="*/ 1074377 w 1226692"/>
              <a:gd name="connsiteY2" fmla="*/ 1968137 h 4153988"/>
              <a:gd name="connsiteX3" fmla="*/ 334148 w 1226692"/>
              <a:gd name="connsiteY3" fmla="*/ 627017 h 4153988"/>
              <a:gd name="connsiteX4" fmla="*/ 1135337 w 1226692"/>
              <a:gd name="connsiteY4" fmla="*/ 0 h 4153988"/>
              <a:gd name="connsiteX0" fmla="*/ 996000 w 1226692"/>
              <a:gd name="connsiteY0" fmla="*/ 4153988 h 4153988"/>
              <a:gd name="connsiteX1" fmla="*/ 11931 w 1226692"/>
              <a:gd name="connsiteY1" fmla="*/ 2786742 h 4153988"/>
              <a:gd name="connsiteX2" fmla="*/ 1074377 w 1226692"/>
              <a:gd name="connsiteY2" fmla="*/ 1968137 h 4153988"/>
              <a:gd name="connsiteX3" fmla="*/ 334148 w 1226692"/>
              <a:gd name="connsiteY3" fmla="*/ 627017 h 4153988"/>
              <a:gd name="connsiteX4" fmla="*/ 1135337 w 1226692"/>
              <a:gd name="connsiteY4" fmla="*/ 0 h 4153988"/>
              <a:gd name="connsiteX0" fmla="*/ 996000 w 1226692"/>
              <a:gd name="connsiteY0" fmla="*/ 4153988 h 4153988"/>
              <a:gd name="connsiteX1" fmla="*/ 11931 w 1226692"/>
              <a:gd name="connsiteY1" fmla="*/ 2786742 h 4153988"/>
              <a:gd name="connsiteX2" fmla="*/ 1074377 w 1226692"/>
              <a:gd name="connsiteY2" fmla="*/ 1968137 h 4153988"/>
              <a:gd name="connsiteX3" fmla="*/ 334148 w 1226692"/>
              <a:gd name="connsiteY3" fmla="*/ 627017 h 4153988"/>
              <a:gd name="connsiteX4" fmla="*/ 1135337 w 1226692"/>
              <a:gd name="connsiteY4" fmla="*/ 0 h 4153988"/>
              <a:gd name="connsiteX0" fmla="*/ 989433 w 1220125"/>
              <a:gd name="connsiteY0" fmla="*/ 4153988 h 4153988"/>
              <a:gd name="connsiteX1" fmla="*/ 5364 w 1220125"/>
              <a:gd name="connsiteY1" fmla="*/ 2786742 h 4153988"/>
              <a:gd name="connsiteX2" fmla="*/ 1067810 w 1220125"/>
              <a:gd name="connsiteY2" fmla="*/ 1968137 h 4153988"/>
              <a:gd name="connsiteX3" fmla="*/ 327581 w 1220125"/>
              <a:gd name="connsiteY3" fmla="*/ 627017 h 4153988"/>
              <a:gd name="connsiteX4" fmla="*/ 1128770 w 1220125"/>
              <a:gd name="connsiteY4" fmla="*/ 0 h 4153988"/>
              <a:gd name="connsiteX0" fmla="*/ 919765 w 1220125"/>
              <a:gd name="connsiteY0" fmla="*/ 4180114 h 4180114"/>
              <a:gd name="connsiteX1" fmla="*/ 5364 w 1220125"/>
              <a:gd name="connsiteY1" fmla="*/ 2786742 h 4180114"/>
              <a:gd name="connsiteX2" fmla="*/ 1067810 w 1220125"/>
              <a:gd name="connsiteY2" fmla="*/ 1968137 h 4180114"/>
              <a:gd name="connsiteX3" fmla="*/ 327581 w 1220125"/>
              <a:gd name="connsiteY3" fmla="*/ 627017 h 4180114"/>
              <a:gd name="connsiteX4" fmla="*/ 1128770 w 1220125"/>
              <a:gd name="connsiteY4" fmla="*/ 0 h 4180114"/>
              <a:gd name="connsiteX0" fmla="*/ 919765 w 1220125"/>
              <a:gd name="connsiteY0" fmla="*/ 4180114 h 4180114"/>
              <a:gd name="connsiteX1" fmla="*/ 5364 w 1220125"/>
              <a:gd name="connsiteY1" fmla="*/ 2786742 h 4180114"/>
              <a:gd name="connsiteX2" fmla="*/ 1067810 w 1220125"/>
              <a:gd name="connsiteY2" fmla="*/ 1968137 h 4180114"/>
              <a:gd name="connsiteX3" fmla="*/ 327581 w 1220125"/>
              <a:gd name="connsiteY3" fmla="*/ 627017 h 4180114"/>
              <a:gd name="connsiteX4" fmla="*/ 1128770 w 1220125"/>
              <a:gd name="connsiteY4" fmla="*/ 0 h 4180114"/>
              <a:gd name="connsiteX0" fmla="*/ 911110 w 1211470"/>
              <a:gd name="connsiteY0" fmla="*/ 4180114 h 4180114"/>
              <a:gd name="connsiteX1" fmla="*/ 5418 w 1211470"/>
              <a:gd name="connsiteY1" fmla="*/ 2778034 h 4180114"/>
              <a:gd name="connsiteX2" fmla="*/ 1059155 w 1211470"/>
              <a:gd name="connsiteY2" fmla="*/ 1968137 h 4180114"/>
              <a:gd name="connsiteX3" fmla="*/ 318926 w 1211470"/>
              <a:gd name="connsiteY3" fmla="*/ 627017 h 4180114"/>
              <a:gd name="connsiteX4" fmla="*/ 1120115 w 1211470"/>
              <a:gd name="connsiteY4" fmla="*/ 0 h 4180114"/>
              <a:gd name="connsiteX0" fmla="*/ 911110 w 1211470"/>
              <a:gd name="connsiteY0" fmla="*/ 4180114 h 4180114"/>
              <a:gd name="connsiteX1" fmla="*/ 5418 w 1211470"/>
              <a:gd name="connsiteY1" fmla="*/ 2778034 h 4180114"/>
              <a:gd name="connsiteX2" fmla="*/ 1059155 w 1211470"/>
              <a:gd name="connsiteY2" fmla="*/ 1968137 h 4180114"/>
              <a:gd name="connsiteX3" fmla="*/ 318926 w 1211470"/>
              <a:gd name="connsiteY3" fmla="*/ 627017 h 4180114"/>
              <a:gd name="connsiteX4" fmla="*/ 1120115 w 1211470"/>
              <a:gd name="connsiteY4" fmla="*/ 0 h 4180114"/>
              <a:gd name="connsiteX0" fmla="*/ 926208 w 1226568"/>
              <a:gd name="connsiteY0" fmla="*/ 4180114 h 4180114"/>
              <a:gd name="connsiteX1" fmla="*/ 20516 w 1226568"/>
              <a:gd name="connsiteY1" fmla="*/ 2778034 h 4180114"/>
              <a:gd name="connsiteX2" fmla="*/ 1074253 w 1226568"/>
              <a:gd name="connsiteY2" fmla="*/ 1968137 h 4180114"/>
              <a:gd name="connsiteX3" fmla="*/ 334024 w 1226568"/>
              <a:gd name="connsiteY3" fmla="*/ 627017 h 4180114"/>
              <a:gd name="connsiteX4" fmla="*/ 1135213 w 1226568"/>
              <a:gd name="connsiteY4" fmla="*/ 0 h 4180114"/>
              <a:gd name="connsiteX0" fmla="*/ 926208 w 1805773"/>
              <a:gd name="connsiteY0" fmla="*/ 4373355 h 4373355"/>
              <a:gd name="connsiteX1" fmla="*/ 20516 w 1805773"/>
              <a:gd name="connsiteY1" fmla="*/ 2971275 h 4373355"/>
              <a:gd name="connsiteX2" fmla="*/ 1074253 w 1805773"/>
              <a:gd name="connsiteY2" fmla="*/ 2161378 h 4373355"/>
              <a:gd name="connsiteX3" fmla="*/ 334024 w 1805773"/>
              <a:gd name="connsiteY3" fmla="*/ 820258 h 4373355"/>
              <a:gd name="connsiteX4" fmla="*/ 1805773 w 1805773"/>
              <a:gd name="connsiteY4" fmla="*/ 0 h 4373355"/>
              <a:gd name="connsiteX0" fmla="*/ 926208 w 1805773"/>
              <a:gd name="connsiteY0" fmla="*/ 4373355 h 4373355"/>
              <a:gd name="connsiteX1" fmla="*/ 20516 w 1805773"/>
              <a:gd name="connsiteY1" fmla="*/ 2971275 h 4373355"/>
              <a:gd name="connsiteX2" fmla="*/ 1074253 w 1805773"/>
              <a:gd name="connsiteY2" fmla="*/ 2161378 h 4373355"/>
              <a:gd name="connsiteX3" fmla="*/ 334024 w 1805773"/>
              <a:gd name="connsiteY3" fmla="*/ 820258 h 4373355"/>
              <a:gd name="connsiteX4" fmla="*/ 1805773 w 1805773"/>
              <a:gd name="connsiteY4" fmla="*/ 0 h 4373355"/>
              <a:gd name="connsiteX0" fmla="*/ 926208 w 1805773"/>
              <a:gd name="connsiteY0" fmla="*/ 4373355 h 4373355"/>
              <a:gd name="connsiteX1" fmla="*/ 20516 w 1805773"/>
              <a:gd name="connsiteY1" fmla="*/ 2971275 h 4373355"/>
              <a:gd name="connsiteX2" fmla="*/ 1074253 w 1805773"/>
              <a:gd name="connsiteY2" fmla="*/ 2161378 h 4373355"/>
              <a:gd name="connsiteX3" fmla="*/ 334024 w 1805773"/>
              <a:gd name="connsiteY3" fmla="*/ 820258 h 4373355"/>
              <a:gd name="connsiteX4" fmla="*/ 1805773 w 1805773"/>
              <a:gd name="connsiteY4" fmla="*/ 0 h 4373355"/>
              <a:gd name="connsiteX0" fmla="*/ 926208 w 1805773"/>
              <a:gd name="connsiteY0" fmla="*/ 4373355 h 4373355"/>
              <a:gd name="connsiteX1" fmla="*/ 20516 w 1805773"/>
              <a:gd name="connsiteY1" fmla="*/ 2971275 h 4373355"/>
              <a:gd name="connsiteX2" fmla="*/ 1074253 w 1805773"/>
              <a:gd name="connsiteY2" fmla="*/ 2161378 h 4373355"/>
              <a:gd name="connsiteX3" fmla="*/ 334024 w 1805773"/>
              <a:gd name="connsiteY3" fmla="*/ 820258 h 4373355"/>
              <a:gd name="connsiteX4" fmla="*/ 1805773 w 1805773"/>
              <a:gd name="connsiteY4" fmla="*/ 0 h 4373355"/>
              <a:gd name="connsiteX0" fmla="*/ 926208 w 1901567"/>
              <a:gd name="connsiteY0" fmla="*/ 4525913 h 4525913"/>
              <a:gd name="connsiteX1" fmla="*/ 20516 w 1901567"/>
              <a:gd name="connsiteY1" fmla="*/ 3123833 h 4525913"/>
              <a:gd name="connsiteX2" fmla="*/ 1074253 w 1901567"/>
              <a:gd name="connsiteY2" fmla="*/ 2313936 h 4525913"/>
              <a:gd name="connsiteX3" fmla="*/ 334024 w 1901567"/>
              <a:gd name="connsiteY3" fmla="*/ 972816 h 4525913"/>
              <a:gd name="connsiteX4" fmla="*/ 1901567 w 1901567"/>
              <a:gd name="connsiteY4" fmla="*/ 0 h 4525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1567" h="4525913">
                <a:moveTo>
                  <a:pt x="926208" y="4525913"/>
                </a:moveTo>
                <a:cubicBezTo>
                  <a:pt x="447236" y="3808907"/>
                  <a:pt x="264356" y="3631833"/>
                  <a:pt x="20516" y="3123833"/>
                </a:cubicBezTo>
                <a:cubicBezTo>
                  <a:pt x="-144948" y="2720336"/>
                  <a:pt x="734619" y="2586804"/>
                  <a:pt x="1074253" y="2313936"/>
                </a:cubicBezTo>
                <a:cubicBezTo>
                  <a:pt x="1663533" y="1808838"/>
                  <a:pt x="354344" y="1295033"/>
                  <a:pt x="334024" y="972816"/>
                </a:cubicBezTo>
                <a:cubicBezTo>
                  <a:pt x="261452" y="689628"/>
                  <a:pt x="911693" y="76788"/>
                  <a:pt x="1901567" y="0"/>
                </a:cubicBezTo>
              </a:path>
            </a:pathLst>
          </a:custGeom>
          <a:no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 name="사각형: 둥근 대각선 방향 모서리 5">
            <a:extLst>
              <a:ext uri="{FF2B5EF4-FFF2-40B4-BE49-F238E27FC236}">
                <a16:creationId xmlns:a16="http://schemas.microsoft.com/office/drawing/2014/main" id="{CC384BFB-C36F-4FB4-A9A4-4E01EEB40681}"/>
              </a:ext>
            </a:extLst>
          </p:cNvPr>
          <p:cNvSpPr/>
          <p:nvPr/>
        </p:nvSpPr>
        <p:spPr>
          <a:xfrm>
            <a:off x="7179668" y="1641148"/>
            <a:ext cx="2414930" cy="1389664"/>
          </a:xfrm>
          <a:prstGeom prst="round2DiagRect">
            <a:avLst>
              <a:gd name="adj1" fmla="val 50000"/>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9" name="사각형: 둥근 대각선 방향 모서리 58">
            <a:extLst>
              <a:ext uri="{FF2B5EF4-FFF2-40B4-BE49-F238E27FC236}">
                <a16:creationId xmlns:a16="http://schemas.microsoft.com/office/drawing/2014/main" id="{5584599C-31C5-41F0-86DE-A685D4FCAC8F}"/>
              </a:ext>
            </a:extLst>
          </p:cNvPr>
          <p:cNvSpPr/>
          <p:nvPr/>
        </p:nvSpPr>
        <p:spPr>
          <a:xfrm>
            <a:off x="1509223" y="1930694"/>
            <a:ext cx="2916698" cy="1678404"/>
          </a:xfrm>
          <a:prstGeom prst="round2DiagRect">
            <a:avLst>
              <a:gd name="adj1" fmla="val 0"/>
              <a:gd name="adj2"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0" name="사각형: 둥근 대각선 방향 모서리 59">
            <a:extLst>
              <a:ext uri="{FF2B5EF4-FFF2-40B4-BE49-F238E27FC236}">
                <a16:creationId xmlns:a16="http://schemas.microsoft.com/office/drawing/2014/main" id="{E14CC2C2-E5CC-49D4-89D7-889A8EAC0596}"/>
              </a:ext>
            </a:extLst>
          </p:cNvPr>
          <p:cNvSpPr/>
          <p:nvPr/>
        </p:nvSpPr>
        <p:spPr>
          <a:xfrm>
            <a:off x="2025989" y="4063668"/>
            <a:ext cx="2510561" cy="1444694"/>
          </a:xfrm>
          <a:prstGeom prst="round2DiagRect">
            <a:avLst>
              <a:gd name="adj1" fmla="val 0"/>
              <a:gd name="adj2"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 name="자유형: 도형 6">
            <a:extLst>
              <a:ext uri="{FF2B5EF4-FFF2-40B4-BE49-F238E27FC236}">
                <a16:creationId xmlns:a16="http://schemas.microsoft.com/office/drawing/2014/main" id="{36846EAF-BD83-4512-A735-AD4DFABB25C2}"/>
              </a:ext>
            </a:extLst>
          </p:cNvPr>
          <p:cNvSpPr/>
          <p:nvPr/>
        </p:nvSpPr>
        <p:spPr>
          <a:xfrm>
            <a:off x="4496185" y="5484608"/>
            <a:ext cx="873674" cy="333488"/>
          </a:xfrm>
          <a:custGeom>
            <a:avLst/>
            <a:gdLst>
              <a:gd name="connsiteX0" fmla="*/ 654424 w 654424"/>
              <a:gd name="connsiteY0" fmla="*/ 286871 h 286871"/>
              <a:gd name="connsiteX1" fmla="*/ 0 w 654424"/>
              <a:gd name="connsiteY1" fmla="*/ 0 h 286871"/>
              <a:gd name="connsiteX0" fmla="*/ 654424 w 654424"/>
              <a:gd name="connsiteY0" fmla="*/ 286871 h 286871"/>
              <a:gd name="connsiteX1" fmla="*/ 0 w 654424"/>
              <a:gd name="connsiteY1" fmla="*/ 0 h 286871"/>
              <a:gd name="connsiteX0" fmla="*/ 717177 w 717177"/>
              <a:gd name="connsiteY0" fmla="*/ 376518 h 376518"/>
              <a:gd name="connsiteX1" fmla="*/ 0 w 717177"/>
              <a:gd name="connsiteY1" fmla="*/ 0 h 376518"/>
              <a:gd name="connsiteX0" fmla="*/ 717177 w 717177"/>
              <a:gd name="connsiteY0" fmla="*/ 376518 h 376518"/>
              <a:gd name="connsiteX1" fmla="*/ 0 w 717177"/>
              <a:gd name="connsiteY1" fmla="*/ 0 h 376518"/>
              <a:gd name="connsiteX0" fmla="*/ 708212 w 708212"/>
              <a:gd name="connsiteY0" fmla="*/ 394448 h 394448"/>
              <a:gd name="connsiteX1" fmla="*/ 0 w 708212"/>
              <a:gd name="connsiteY1" fmla="*/ 0 h 394448"/>
              <a:gd name="connsiteX0" fmla="*/ 873674 w 873674"/>
              <a:gd name="connsiteY0" fmla="*/ 333488 h 333488"/>
              <a:gd name="connsiteX1" fmla="*/ 0 w 873674"/>
              <a:gd name="connsiteY1" fmla="*/ 0 h 333488"/>
            </a:gdLst>
            <a:ahLst/>
            <a:cxnLst>
              <a:cxn ang="0">
                <a:pos x="connsiteX0" y="connsiteY0"/>
              </a:cxn>
              <a:cxn ang="0">
                <a:pos x="connsiteX1" y="connsiteY1"/>
              </a:cxn>
            </a:cxnLst>
            <a:rect l="l" t="t" r="r" b="b"/>
            <a:pathLst>
              <a:path w="873674" h="333488">
                <a:moveTo>
                  <a:pt x="873674" y="333488"/>
                </a:moveTo>
                <a:cubicBezTo>
                  <a:pt x="691392" y="130287"/>
                  <a:pt x="325718" y="32871"/>
                  <a:pt x="0" y="0"/>
                </a:cubicBezTo>
              </a:path>
            </a:pathLst>
          </a:custGeom>
          <a:noFill/>
          <a:ln w="444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 name="자유형: 도형 7">
            <a:extLst>
              <a:ext uri="{FF2B5EF4-FFF2-40B4-BE49-F238E27FC236}">
                <a16:creationId xmlns:a16="http://schemas.microsoft.com/office/drawing/2014/main" id="{6FA0BB4A-A43E-4D2E-B28F-CF8C58D97B48}"/>
              </a:ext>
            </a:extLst>
          </p:cNvPr>
          <p:cNvSpPr/>
          <p:nvPr/>
        </p:nvSpPr>
        <p:spPr>
          <a:xfrm>
            <a:off x="4410635" y="3567952"/>
            <a:ext cx="1317812" cy="448235"/>
          </a:xfrm>
          <a:custGeom>
            <a:avLst/>
            <a:gdLst>
              <a:gd name="connsiteX0" fmla="*/ 986118 w 986118"/>
              <a:gd name="connsiteY0" fmla="*/ 403412 h 403412"/>
              <a:gd name="connsiteX1" fmla="*/ 8965 w 986118"/>
              <a:gd name="connsiteY1" fmla="*/ 0 h 403412"/>
              <a:gd name="connsiteX2" fmla="*/ 0 w 986118"/>
              <a:gd name="connsiteY2" fmla="*/ 0 h 403412"/>
              <a:gd name="connsiteX3" fmla="*/ 8965 w 986118"/>
              <a:gd name="connsiteY3" fmla="*/ 17930 h 403412"/>
              <a:gd name="connsiteX0" fmla="*/ 977153 w 977153"/>
              <a:gd name="connsiteY0" fmla="*/ 403412 h 403412"/>
              <a:gd name="connsiteX1" fmla="*/ 0 w 977153"/>
              <a:gd name="connsiteY1" fmla="*/ 0 h 403412"/>
              <a:gd name="connsiteX2" fmla="*/ 0 w 977153"/>
              <a:gd name="connsiteY2" fmla="*/ 17930 h 403412"/>
              <a:gd name="connsiteX0" fmla="*/ 977153 w 977153"/>
              <a:gd name="connsiteY0" fmla="*/ 403412 h 403412"/>
              <a:gd name="connsiteX1" fmla="*/ 0 w 977153"/>
              <a:gd name="connsiteY1" fmla="*/ 0 h 403412"/>
              <a:gd name="connsiteX0" fmla="*/ 977153 w 977153"/>
              <a:gd name="connsiteY0" fmla="*/ 427732 h 427732"/>
              <a:gd name="connsiteX1" fmla="*/ 0 w 977153"/>
              <a:gd name="connsiteY1" fmla="*/ 24320 h 427732"/>
              <a:gd name="connsiteX0" fmla="*/ 977153 w 977153"/>
              <a:gd name="connsiteY0" fmla="*/ 433917 h 433917"/>
              <a:gd name="connsiteX1" fmla="*/ 0 w 977153"/>
              <a:gd name="connsiteY1" fmla="*/ 30505 h 433917"/>
              <a:gd name="connsiteX0" fmla="*/ 977153 w 977153"/>
              <a:gd name="connsiteY0" fmla="*/ 403412 h 403412"/>
              <a:gd name="connsiteX1" fmla="*/ 0 w 977153"/>
              <a:gd name="connsiteY1" fmla="*/ 0 h 403412"/>
              <a:gd name="connsiteX0" fmla="*/ 977153 w 977153"/>
              <a:gd name="connsiteY0" fmla="*/ 403412 h 403412"/>
              <a:gd name="connsiteX1" fmla="*/ 0 w 977153"/>
              <a:gd name="connsiteY1" fmla="*/ 0 h 403412"/>
              <a:gd name="connsiteX0" fmla="*/ 1317812 w 1317812"/>
              <a:gd name="connsiteY0" fmla="*/ 448235 h 448235"/>
              <a:gd name="connsiteX1" fmla="*/ 0 w 1317812"/>
              <a:gd name="connsiteY1" fmla="*/ 0 h 448235"/>
            </a:gdLst>
            <a:ahLst/>
            <a:cxnLst>
              <a:cxn ang="0">
                <a:pos x="connsiteX0" y="connsiteY0"/>
              </a:cxn>
              <a:cxn ang="0">
                <a:pos x="connsiteX1" y="connsiteY1"/>
              </a:cxn>
            </a:cxnLst>
            <a:rect l="l" t="t" r="r" b="b"/>
            <a:pathLst>
              <a:path w="1317812" h="448235">
                <a:moveTo>
                  <a:pt x="1317812" y="448235"/>
                </a:moveTo>
                <a:cubicBezTo>
                  <a:pt x="1018988" y="233081"/>
                  <a:pt x="747058" y="35860"/>
                  <a:pt x="0" y="0"/>
                </a:cubicBezTo>
              </a:path>
            </a:pathLst>
          </a:custGeom>
          <a:noFill/>
          <a:ln w="444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 name="자유형: 도형 8">
            <a:extLst>
              <a:ext uri="{FF2B5EF4-FFF2-40B4-BE49-F238E27FC236}">
                <a16:creationId xmlns:a16="http://schemas.microsoft.com/office/drawing/2014/main" id="{0F7A3682-A264-499A-9A35-748DD85D4257}"/>
              </a:ext>
            </a:extLst>
          </p:cNvPr>
          <p:cNvSpPr/>
          <p:nvPr/>
        </p:nvSpPr>
        <p:spPr>
          <a:xfrm rot="20235175" flipH="1" flipV="1">
            <a:off x="5352693" y="4729752"/>
            <a:ext cx="276632" cy="609601"/>
          </a:xfrm>
          <a:custGeom>
            <a:avLst/>
            <a:gdLst>
              <a:gd name="connsiteX0" fmla="*/ 0 w 1272988"/>
              <a:gd name="connsiteY0" fmla="*/ 1138518 h 1138518"/>
              <a:gd name="connsiteX1" fmla="*/ 1272988 w 1272988"/>
              <a:gd name="connsiteY1" fmla="*/ 0 h 1138518"/>
              <a:gd name="connsiteX0" fmla="*/ 0 w 1272988"/>
              <a:gd name="connsiteY0" fmla="*/ 1138518 h 1138518"/>
              <a:gd name="connsiteX1" fmla="*/ 1272988 w 1272988"/>
              <a:gd name="connsiteY1" fmla="*/ 0 h 1138518"/>
              <a:gd name="connsiteX0" fmla="*/ 0 w 1272988"/>
              <a:gd name="connsiteY0" fmla="*/ 1138518 h 1138518"/>
              <a:gd name="connsiteX1" fmla="*/ 1272988 w 1272988"/>
              <a:gd name="connsiteY1" fmla="*/ 0 h 1138518"/>
              <a:gd name="connsiteX0" fmla="*/ 35043 w 1308031"/>
              <a:gd name="connsiteY0" fmla="*/ 1138518 h 1138518"/>
              <a:gd name="connsiteX1" fmla="*/ 1308031 w 1308031"/>
              <a:gd name="connsiteY1" fmla="*/ 0 h 1138518"/>
              <a:gd name="connsiteX0" fmla="*/ 35043 w 1308031"/>
              <a:gd name="connsiteY0" fmla="*/ 1165412 h 1165412"/>
              <a:gd name="connsiteX1" fmla="*/ 1308031 w 1308031"/>
              <a:gd name="connsiteY1" fmla="*/ 0 h 1165412"/>
              <a:gd name="connsiteX0" fmla="*/ 14306 w 2103082"/>
              <a:gd name="connsiteY0" fmla="*/ 1219200 h 1219200"/>
              <a:gd name="connsiteX1" fmla="*/ 2103082 w 2103082"/>
              <a:gd name="connsiteY1" fmla="*/ 0 h 1219200"/>
              <a:gd name="connsiteX0" fmla="*/ 20691 w 2109467"/>
              <a:gd name="connsiteY0" fmla="*/ 1219200 h 1219200"/>
              <a:gd name="connsiteX1" fmla="*/ 2109467 w 2109467"/>
              <a:gd name="connsiteY1" fmla="*/ 0 h 1219200"/>
              <a:gd name="connsiteX0" fmla="*/ 47817 w 2136593"/>
              <a:gd name="connsiteY0" fmla="*/ 1219200 h 1219200"/>
              <a:gd name="connsiteX1" fmla="*/ 2136593 w 2136593"/>
              <a:gd name="connsiteY1" fmla="*/ 0 h 1219200"/>
              <a:gd name="connsiteX0" fmla="*/ 190838 w 1199751"/>
              <a:gd name="connsiteY0" fmla="*/ 836023 h 836023"/>
              <a:gd name="connsiteX1" fmla="*/ 1199751 w 1199751"/>
              <a:gd name="connsiteY1" fmla="*/ 0 h 836023"/>
              <a:gd name="connsiteX0" fmla="*/ 46370 w 1055283"/>
              <a:gd name="connsiteY0" fmla="*/ 836023 h 836023"/>
              <a:gd name="connsiteX1" fmla="*/ 1055283 w 1055283"/>
              <a:gd name="connsiteY1" fmla="*/ 0 h 836023"/>
              <a:gd name="connsiteX0" fmla="*/ 86576 w 546849"/>
              <a:gd name="connsiteY0" fmla="*/ 513806 h 513806"/>
              <a:gd name="connsiteX1" fmla="*/ 546849 w 546849"/>
              <a:gd name="connsiteY1" fmla="*/ 0 h 513806"/>
              <a:gd name="connsiteX0" fmla="*/ 99459 w 559732"/>
              <a:gd name="connsiteY0" fmla="*/ 525518 h 525518"/>
              <a:gd name="connsiteX1" fmla="*/ 559732 w 559732"/>
              <a:gd name="connsiteY1" fmla="*/ 11712 h 525518"/>
              <a:gd name="connsiteX0" fmla="*/ 156664 w 381805"/>
              <a:gd name="connsiteY0" fmla="*/ 616055 h 616055"/>
              <a:gd name="connsiteX1" fmla="*/ 381805 w 381805"/>
              <a:gd name="connsiteY1" fmla="*/ 6454 h 616055"/>
              <a:gd name="connsiteX0" fmla="*/ 116896 w 342037"/>
              <a:gd name="connsiteY0" fmla="*/ 609601 h 609601"/>
              <a:gd name="connsiteX1" fmla="*/ 342037 w 342037"/>
              <a:gd name="connsiteY1" fmla="*/ 0 h 609601"/>
              <a:gd name="connsiteX0" fmla="*/ 51491 w 276632"/>
              <a:gd name="connsiteY0" fmla="*/ 609601 h 609601"/>
              <a:gd name="connsiteX1" fmla="*/ 276632 w 276632"/>
              <a:gd name="connsiteY1" fmla="*/ 0 h 609601"/>
            </a:gdLst>
            <a:ahLst/>
            <a:cxnLst>
              <a:cxn ang="0">
                <a:pos x="connsiteX0" y="connsiteY0"/>
              </a:cxn>
              <a:cxn ang="0">
                <a:pos x="connsiteX1" y="connsiteY1"/>
              </a:cxn>
            </a:cxnLst>
            <a:rect l="l" t="t" r="r" b="b"/>
            <a:pathLst>
              <a:path w="276632" h="609601">
                <a:moveTo>
                  <a:pt x="51491" y="609601"/>
                </a:moveTo>
                <a:cubicBezTo>
                  <a:pt x="-66417" y="382751"/>
                  <a:pt x="22118" y="231461"/>
                  <a:pt x="276632" y="0"/>
                </a:cubicBezTo>
              </a:path>
            </a:pathLst>
          </a:custGeom>
          <a:noFill/>
          <a:ln w="444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자유형: 도형 9">
            <a:extLst>
              <a:ext uri="{FF2B5EF4-FFF2-40B4-BE49-F238E27FC236}">
                <a16:creationId xmlns:a16="http://schemas.microsoft.com/office/drawing/2014/main" id="{842F60E6-4ABD-42E3-9043-E28A7829BA19}"/>
              </a:ext>
            </a:extLst>
          </p:cNvPr>
          <p:cNvSpPr/>
          <p:nvPr/>
        </p:nvSpPr>
        <p:spPr>
          <a:xfrm>
            <a:off x="6102346" y="4805664"/>
            <a:ext cx="1919760" cy="282606"/>
          </a:xfrm>
          <a:custGeom>
            <a:avLst/>
            <a:gdLst>
              <a:gd name="connsiteX0" fmla="*/ 0 w 215153"/>
              <a:gd name="connsiteY0" fmla="*/ 618564 h 618564"/>
              <a:gd name="connsiteX1" fmla="*/ 215153 w 215153"/>
              <a:gd name="connsiteY1" fmla="*/ 0 h 618564"/>
              <a:gd name="connsiteX0" fmla="*/ 0 w 215153"/>
              <a:gd name="connsiteY0" fmla="*/ 618564 h 618564"/>
              <a:gd name="connsiteX1" fmla="*/ 215153 w 215153"/>
              <a:gd name="connsiteY1" fmla="*/ 0 h 618564"/>
              <a:gd name="connsiteX0" fmla="*/ 53394 w 268547"/>
              <a:gd name="connsiteY0" fmla="*/ 618564 h 618564"/>
              <a:gd name="connsiteX1" fmla="*/ 268547 w 268547"/>
              <a:gd name="connsiteY1" fmla="*/ 0 h 618564"/>
              <a:gd name="connsiteX0" fmla="*/ 12997 w 515021"/>
              <a:gd name="connsiteY0" fmla="*/ 708211 h 708211"/>
              <a:gd name="connsiteX1" fmla="*/ 515021 w 515021"/>
              <a:gd name="connsiteY1" fmla="*/ 0 h 708211"/>
              <a:gd name="connsiteX0" fmla="*/ 47226 w 549250"/>
              <a:gd name="connsiteY0" fmla="*/ 708211 h 708211"/>
              <a:gd name="connsiteX1" fmla="*/ 549250 w 549250"/>
              <a:gd name="connsiteY1" fmla="*/ 0 h 708211"/>
              <a:gd name="connsiteX0" fmla="*/ 95456 w 454045"/>
              <a:gd name="connsiteY0" fmla="*/ 681317 h 681317"/>
              <a:gd name="connsiteX1" fmla="*/ 454045 w 454045"/>
              <a:gd name="connsiteY1" fmla="*/ 0 h 681317"/>
              <a:gd name="connsiteX0" fmla="*/ 38912 w 397501"/>
              <a:gd name="connsiteY0" fmla="*/ 681317 h 681317"/>
              <a:gd name="connsiteX1" fmla="*/ 397501 w 397501"/>
              <a:gd name="connsiteY1" fmla="*/ 0 h 681317"/>
              <a:gd name="connsiteX0" fmla="*/ 6556 w 913785"/>
              <a:gd name="connsiteY0" fmla="*/ 576814 h 576814"/>
              <a:gd name="connsiteX1" fmla="*/ 913785 w 913785"/>
              <a:gd name="connsiteY1" fmla="*/ 0 h 576814"/>
              <a:gd name="connsiteX0" fmla="*/ 13924 w 921153"/>
              <a:gd name="connsiteY0" fmla="*/ 576814 h 576814"/>
              <a:gd name="connsiteX1" fmla="*/ 921153 w 921153"/>
              <a:gd name="connsiteY1" fmla="*/ 0 h 576814"/>
              <a:gd name="connsiteX0" fmla="*/ 12222 w 962994"/>
              <a:gd name="connsiteY0" fmla="*/ 481020 h 481020"/>
              <a:gd name="connsiteX1" fmla="*/ 962994 w 962994"/>
              <a:gd name="connsiteY1" fmla="*/ 0 h 481020"/>
              <a:gd name="connsiteX0" fmla="*/ 22822 w 973594"/>
              <a:gd name="connsiteY0" fmla="*/ 481020 h 481020"/>
              <a:gd name="connsiteX1" fmla="*/ 973594 w 973594"/>
              <a:gd name="connsiteY1" fmla="*/ 0 h 481020"/>
              <a:gd name="connsiteX0" fmla="*/ 20588 w 997486"/>
              <a:gd name="connsiteY0" fmla="*/ 428768 h 428768"/>
              <a:gd name="connsiteX1" fmla="*/ 997486 w 997486"/>
              <a:gd name="connsiteY1" fmla="*/ 0 h 428768"/>
              <a:gd name="connsiteX0" fmla="*/ 0 w 976898"/>
              <a:gd name="connsiteY0" fmla="*/ 428768 h 428768"/>
              <a:gd name="connsiteX1" fmla="*/ 976898 w 976898"/>
              <a:gd name="connsiteY1" fmla="*/ 0 h 428768"/>
              <a:gd name="connsiteX0" fmla="*/ 0 w 976898"/>
              <a:gd name="connsiteY0" fmla="*/ 429866 h 429866"/>
              <a:gd name="connsiteX1" fmla="*/ 976898 w 976898"/>
              <a:gd name="connsiteY1" fmla="*/ 1098 h 429866"/>
              <a:gd name="connsiteX0" fmla="*/ 0 w 1055275"/>
              <a:gd name="connsiteY0" fmla="*/ 429866 h 429866"/>
              <a:gd name="connsiteX1" fmla="*/ 1055275 w 1055275"/>
              <a:gd name="connsiteY1" fmla="*/ 1098 h 429866"/>
              <a:gd name="connsiteX0" fmla="*/ 0 w 1081401"/>
              <a:gd name="connsiteY0" fmla="*/ 490509 h 490509"/>
              <a:gd name="connsiteX1" fmla="*/ 1081401 w 1081401"/>
              <a:gd name="connsiteY1" fmla="*/ 781 h 490509"/>
              <a:gd name="connsiteX0" fmla="*/ 0 w 1046567"/>
              <a:gd name="connsiteY0" fmla="*/ 481834 h 481834"/>
              <a:gd name="connsiteX1" fmla="*/ 1046567 w 1046567"/>
              <a:gd name="connsiteY1" fmla="*/ 814 h 481834"/>
              <a:gd name="connsiteX0" fmla="*/ 0 w 1046567"/>
              <a:gd name="connsiteY0" fmla="*/ 481910 h 481910"/>
              <a:gd name="connsiteX1" fmla="*/ 1046567 w 1046567"/>
              <a:gd name="connsiteY1" fmla="*/ 890 h 481910"/>
              <a:gd name="connsiteX0" fmla="*/ 0 w 1063984"/>
              <a:gd name="connsiteY0" fmla="*/ 455930 h 455930"/>
              <a:gd name="connsiteX1" fmla="*/ 1063984 w 1063984"/>
              <a:gd name="connsiteY1" fmla="*/ 1036 h 455930"/>
              <a:gd name="connsiteX0" fmla="*/ 0 w 1063984"/>
              <a:gd name="connsiteY0" fmla="*/ 455786 h 455786"/>
              <a:gd name="connsiteX1" fmla="*/ 1063984 w 1063984"/>
              <a:gd name="connsiteY1" fmla="*/ 892 h 455786"/>
              <a:gd name="connsiteX0" fmla="*/ 0 w 1063984"/>
              <a:gd name="connsiteY0" fmla="*/ 462388 h 462388"/>
              <a:gd name="connsiteX1" fmla="*/ 1063984 w 1063984"/>
              <a:gd name="connsiteY1" fmla="*/ 7494 h 462388"/>
              <a:gd name="connsiteX0" fmla="*/ 0 w 1063984"/>
              <a:gd name="connsiteY0" fmla="*/ 515573 h 515573"/>
              <a:gd name="connsiteX1" fmla="*/ 1063984 w 1063984"/>
              <a:gd name="connsiteY1" fmla="*/ 60679 h 515573"/>
              <a:gd name="connsiteX0" fmla="*/ 0 w 1063984"/>
              <a:gd name="connsiteY0" fmla="*/ 561028 h 561028"/>
              <a:gd name="connsiteX1" fmla="*/ 1063984 w 1063984"/>
              <a:gd name="connsiteY1" fmla="*/ 106134 h 561028"/>
            </a:gdLst>
            <a:ahLst/>
            <a:cxnLst>
              <a:cxn ang="0">
                <a:pos x="connsiteX0" y="connsiteY0"/>
              </a:cxn>
              <a:cxn ang="0">
                <a:pos x="connsiteX1" y="connsiteY1"/>
              </a:cxn>
            </a:cxnLst>
            <a:rect l="l" t="t" r="r" b="b"/>
            <a:pathLst>
              <a:path w="1063984" h="561028">
                <a:moveTo>
                  <a:pt x="0" y="561028"/>
                </a:moveTo>
                <a:cubicBezTo>
                  <a:pt x="379240" y="-37159"/>
                  <a:pt x="466127" y="-98895"/>
                  <a:pt x="1063984" y="106134"/>
                </a:cubicBezTo>
              </a:path>
            </a:pathLst>
          </a:custGeom>
          <a:noFill/>
          <a:ln w="444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1" name="자유형: 도형 10">
            <a:extLst>
              <a:ext uri="{FF2B5EF4-FFF2-40B4-BE49-F238E27FC236}">
                <a16:creationId xmlns:a16="http://schemas.microsoft.com/office/drawing/2014/main" id="{268347C8-EF55-4859-84E1-47C2A37BCA75}"/>
              </a:ext>
            </a:extLst>
          </p:cNvPr>
          <p:cNvSpPr/>
          <p:nvPr/>
        </p:nvSpPr>
        <p:spPr>
          <a:xfrm>
            <a:off x="5504329" y="2590771"/>
            <a:ext cx="396908" cy="950288"/>
          </a:xfrm>
          <a:custGeom>
            <a:avLst/>
            <a:gdLst>
              <a:gd name="connsiteX0" fmla="*/ 0 w 8964"/>
              <a:gd name="connsiteY0" fmla="*/ 860612 h 860612"/>
              <a:gd name="connsiteX1" fmla="*/ 8964 w 8964"/>
              <a:gd name="connsiteY1" fmla="*/ 0 h 860612"/>
              <a:gd name="connsiteX0" fmla="*/ 260021 w 260021"/>
              <a:gd name="connsiteY0" fmla="*/ 11042 h 11042"/>
              <a:gd name="connsiteX1" fmla="*/ 0 w 260021"/>
              <a:gd name="connsiteY1" fmla="*/ 0 h 11042"/>
              <a:gd name="connsiteX0" fmla="*/ 260021 w 260021"/>
              <a:gd name="connsiteY0" fmla="*/ 11042 h 11042"/>
              <a:gd name="connsiteX1" fmla="*/ 0 w 260021"/>
              <a:gd name="connsiteY1" fmla="*/ 0 h 11042"/>
              <a:gd name="connsiteX0" fmla="*/ 260021 w 260021"/>
              <a:gd name="connsiteY0" fmla="*/ 11042 h 11042"/>
              <a:gd name="connsiteX1" fmla="*/ 0 w 260021"/>
              <a:gd name="connsiteY1" fmla="*/ 0 h 11042"/>
              <a:gd name="connsiteX0" fmla="*/ 260021 w 260021"/>
              <a:gd name="connsiteY0" fmla="*/ 11042 h 11042"/>
              <a:gd name="connsiteX1" fmla="*/ 0 w 260021"/>
              <a:gd name="connsiteY1" fmla="*/ 0 h 11042"/>
              <a:gd name="connsiteX0" fmla="*/ 282417 w 282417"/>
              <a:gd name="connsiteY0" fmla="*/ 11859 h 11859"/>
              <a:gd name="connsiteX1" fmla="*/ 22396 w 282417"/>
              <a:gd name="connsiteY1" fmla="*/ 817 h 11859"/>
              <a:gd name="connsiteX2" fmla="*/ 12397 w 282417"/>
              <a:gd name="connsiteY2" fmla="*/ 817 h 11859"/>
              <a:gd name="connsiteX0" fmla="*/ 260021 w 260021"/>
              <a:gd name="connsiteY0" fmla="*/ 11042 h 11042"/>
              <a:gd name="connsiteX1" fmla="*/ 0 w 260021"/>
              <a:gd name="connsiteY1" fmla="*/ 0 h 11042"/>
              <a:gd name="connsiteX0" fmla="*/ 260021 w 296718"/>
              <a:gd name="connsiteY0" fmla="*/ 11042 h 11042"/>
              <a:gd name="connsiteX1" fmla="*/ 0 w 296718"/>
              <a:gd name="connsiteY1" fmla="*/ 0 h 11042"/>
              <a:gd name="connsiteX0" fmla="*/ 260021 w 442780"/>
              <a:gd name="connsiteY0" fmla="*/ 11042 h 11042"/>
              <a:gd name="connsiteX1" fmla="*/ 0 w 442780"/>
              <a:gd name="connsiteY1" fmla="*/ 0 h 11042"/>
            </a:gdLst>
            <a:ahLst/>
            <a:cxnLst>
              <a:cxn ang="0">
                <a:pos x="connsiteX0" y="connsiteY0"/>
              </a:cxn>
              <a:cxn ang="0">
                <a:pos x="connsiteX1" y="connsiteY1"/>
              </a:cxn>
            </a:cxnLst>
            <a:rect l="l" t="t" r="r" b="b"/>
            <a:pathLst>
              <a:path w="442780" h="11042">
                <a:moveTo>
                  <a:pt x="260021" y="11042"/>
                </a:moveTo>
                <a:cubicBezTo>
                  <a:pt x="543377" y="7049"/>
                  <a:pt x="526709" y="3264"/>
                  <a:pt x="0" y="0"/>
                </a:cubicBezTo>
              </a:path>
            </a:pathLst>
          </a:custGeom>
          <a:noFill/>
          <a:ln w="444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2" name="자유형: 도형 11">
            <a:extLst>
              <a:ext uri="{FF2B5EF4-FFF2-40B4-BE49-F238E27FC236}">
                <a16:creationId xmlns:a16="http://schemas.microsoft.com/office/drawing/2014/main" id="{04A2618F-317A-4C6A-9D70-43A9A3DEBD98}"/>
              </a:ext>
            </a:extLst>
          </p:cNvPr>
          <p:cNvSpPr/>
          <p:nvPr/>
        </p:nvSpPr>
        <p:spPr>
          <a:xfrm>
            <a:off x="5611906" y="5206127"/>
            <a:ext cx="896470" cy="108661"/>
          </a:xfrm>
          <a:custGeom>
            <a:avLst/>
            <a:gdLst>
              <a:gd name="connsiteX0" fmla="*/ 0 w 995082"/>
              <a:gd name="connsiteY0" fmla="*/ 0 h 62753"/>
              <a:gd name="connsiteX1" fmla="*/ 995082 w 995082"/>
              <a:gd name="connsiteY1" fmla="*/ 62753 h 62753"/>
              <a:gd name="connsiteX0" fmla="*/ 0 w 995082"/>
              <a:gd name="connsiteY0" fmla="*/ 72753 h 135506"/>
              <a:gd name="connsiteX1" fmla="*/ 762000 w 995082"/>
              <a:gd name="connsiteY1" fmla="*/ 1036 h 135506"/>
              <a:gd name="connsiteX2" fmla="*/ 995082 w 995082"/>
              <a:gd name="connsiteY2" fmla="*/ 135506 h 135506"/>
              <a:gd name="connsiteX0" fmla="*/ 0 w 762000"/>
              <a:gd name="connsiteY0" fmla="*/ 72753 h 73789"/>
              <a:gd name="connsiteX1" fmla="*/ 762000 w 762000"/>
              <a:gd name="connsiteY1" fmla="*/ 1036 h 73789"/>
              <a:gd name="connsiteX0" fmla="*/ 0 w 762000"/>
              <a:gd name="connsiteY0" fmla="*/ 98730 h 99314"/>
              <a:gd name="connsiteX1" fmla="*/ 762000 w 762000"/>
              <a:gd name="connsiteY1" fmla="*/ 27013 h 99314"/>
              <a:gd name="connsiteX0" fmla="*/ 0 w 762000"/>
              <a:gd name="connsiteY0" fmla="*/ 129554 h 129554"/>
              <a:gd name="connsiteX1" fmla="*/ 762000 w 762000"/>
              <a:gd name="connsiteY1" fmla="*/ 57837 h 129554"/>
              <a:gd name="connsiteX0" fmla="*/ 0 w 896470"/>
              <a:gd name="connsiteY0" fmla="*/ 81766 h 108661"/>
              <a:gd name="connsiteX1" fmla="*/ 896470 w 896470"/>
              <a:gd name="connsiteY1" fmla="*/ 108661 h 108661"/>
            </a:gdLst>
            <a:ahLst/>
            <a:cxnLst>
              <a:cxn ang="0">
                <a:pos x="connsiteX0" y="connsiteY0"/>
              </a:cxn>
              <a:cxn ang="0">
                <a:pos x="connsiteX1" y="connsiteY1"/>
              </a:cxn>
            </a:cxnLst>
            <a:rect l="l" t="t" r="r" b="b"/>
            <a:pathLst>
              <a:path w="896470" h="108661">
                <a:moveTo>
                  <a:pt x="0" y="81766"/>
                </a:moveTo>
                <a:cubicBezTo>
                  <a:pt x="349623" y="-67646"/>
                  <a:pt x="717176" y="16026"/>
                  <a:pt x="896470" y="108661"/>
                </a:cubicBezTo>
              </a:path>
            </a:pathLst>
          </a:custGeom>
          <a:noFill/>
          <a:ln w="444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2" name="자유형: 도형 61">
            <a:extLst>
              <a:ext uri="{FF2B5EF4-FFF2-40B4-BE49-F238E27FC236}">
                <a16:creationId xmlns:a16="http://schemas.microsoft.com/office/drawing/2014/main" id="{F57A2297-0983-4233-917E-F3ECAEB1103F}"/>
              </a:ext>
            </a:extLst>
          </p:cNvPr>
          <p:cNvSpPr/>
          <p:nvPr/>
        </p:nvSpPr>
        <p:spPr>
          <a:xfrm rot="17396794" flipH="1">
            <a:off x="5201565" y="5876499"/>
            <a:ext cx="245101" cy="681317"/>
          </a:xfrm>
          <a:custGeom>
            <a:avLst/>
            <a:gdLst>
              <a:gd name="connsiteX0" fmla="*/ 0 w 215153"/>
              <a:gd name="connsiteY0" fmla="*/ 618564 h 618564"/>
              <a:gd name="connsiteX1" fmla="*/ 215153 w 215153"/>
              <a:gd name="connsiteY1" fmla="*/ 0 h 618564"/>
              <a:gd name="connsiteX0" fmla="*/ 0 w 215153"/>
              <a:gd name="connsiteY0" fmla="*/ 618564 h 618564"/>
              <a:gd name="connsiteX1" fmla="*/ 215153 w 215153"/>
              <a:gd name="connsiteY1" fmla="*/ 0 h 618564"/>
              <a:gd name="connsiteX0" fmla="*/ 53394 w 268547"/>
              <a:gd name="connsiteY0" fmla="*/ 618564 h 618564"/>
              <a:gd name="connsiteX1" fmla="*/ 268547 w 268547"/>
              <a:gd name="connsiteY1" fmla="*/ 0 h 618564"/>
              <a:gd name="connsiteX0" fmla="*/ 12997 w 515021"/>
              <a:gd name="connsiteY0" fmla="*/ 708211 h 708211"/>
              <a:gd name="connsiteX1" fmla="*/ 515021 w 515021"/>
              <a:gd name="connsiteY1" fmla="*/ 0 h 708211"/>
              <a:gd name="connsiteX0" fmla="*/ 47226 w 549250"/>
              <a:gd name="connsiteY0" fmla="*/ 708211 h 708211"/>
              <a:gd name="connsiteX1" fmla="*/ 549250 w 549250"/>
              <a:gd name="connsiteY1" fmla="*/ 0 h 708211"/>
              <a:gd name="connsiteX0" fmla="*/ 95456 w 454045"/>
              <a:gd name="connsiteY0" fmla="*/ 681317 h 681317"/>
              <a:gd name="connsiteX1" fmla="*/ 454045 w 454045"/>
              <a:gd name="connsiteY1" fmla="*/ 0 h 681317"/>
              <a:gd name="connsiteX0" fmla="*/ 38912 w 397501"/>
              <a:gd name="connsiteY0" fmla="*/ 681317 h 681317"/>
              <a:gd name="connsiteX1" fmla="*/ 397501 w 397501"/>
              <a:gd name="connsiteY1" fmla="*/ 0 h 681317"/>
            </a:gdLst>
            <a:ahLst/>
            <a:cxnLst>
              <a:cxn ang="0">
                <a:pos x="connsiteX0" y="connsiteY0"/>
              </a:cxn>
              <a:cxn ang="0">
                <a:pos x="connsiteX1" y="connsiteY1"/>
              </a:cxn>
            </a:cxnLst>
            <a:rect l="l" t="t" r="r" b="b"/>
            <a:pathLst>
              <a:path w="397501" h="681317">
                <a:moveTo>
                  <a:pt x="38912" y="681317"/>
                </a:moveTo>
                <a:cubicBezTo>
                  <a:pt x="-32805" y="394447"/>
                  <a:pt x="-50735" y="98612"/>
                  <a:pt x="397501" y="0"/>
                </a:cubicBezTo>
              </a:path>
            </a:pathLst>
          </a:custGeom>
          <a:noFill/>
          <a:ln w="444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3" name="사각형: 둥근 대각선 방향 모서리 62">
            <a:extLst>
              <a:ext uri="{FF2B5EF4-FFF2-40B4-BE49-F238E27FC236}">
                <a16:creationId xmlns:a16="http://schemas.microsoft.com/office/drawing/2014/main" id="{28177A4B-09B4-4020-82A4-14411C249B6A}"/>
              </a:ext>
            </a:extLst>
          </p:cNvPr>
          <p:cNvSpPr/>
          <p:nvPr/>
        </p:nvSpPr>
        <p:spPr>
          <a:xfrm>
            <a:off x="4853583" y="2247330"/>
            <a:ext cx="650746" cy="374469"/>
          </a:xfrm>
          <a:prstGeom prst="round2DiagRect">
            <a:avLst>
              <a:gd name="adj1" fmla="val 0"/>
              <a:gd name="adj2"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4" name="사각형: 둥근 대각선 방향 모서리 63">
            <a:extLst>
              <a:ext uri="{FF2B5EF4-FFF2-40B4-BE49-F238E27FC236}">
                <a16:creationId xmlns:a16="http://schemas.microsoft.com/office/drawing/2014/main" id="{164A6605-CF51-4668-91D7-08365FBA4743}"/>
              </a:ext>
            </a:extLst>
          </p:cNvPr>
          <p:cNvSpPr/>
          <p:nvPr/>
        </p:nvSpPr>
        <p:spPr>
          <a:xfrm rot="19764371" flipH="1">
            <a:off x="4173481" y="6002151"/>
            <a:ext cx="781839" cy="449907"/>
          </a:xfrm>
          <a:prstGeom prst="round2Diag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5" name="사각형: 둥근 대각선 방향 모서리 64">
            <a:extLst>
              <a:ext uri="{FF2B5EF4-FFF2-40B4-BE49-F238E27FC236}">
                <a16:creationId xmlns:a16="http://schemas.microsoft.com/office/drawing/2014/main" id="{ACE60C0F-672A-4A61-8689-8AD6F8D0011B}"/>
              </a:ext>
            </a:extLst>
          </p:cNvPr>
          <p:cNvSpPr/>
          <p:nvPr/>
        </p:nvSpPr>
        <p:spPr>
          <a:xfrm>
            <a:off x="4866507" y="4399114"/>
            <a:ext cx="603497" cy="347281"/>
          </a:xfrm>
          <a:prstGeom prst="round2DiagRect">
            <a:avLst>
              <a:gd name="adj1" fmla="val 0"/>
              <a:gd name="adj2"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6" name="사각형: 둥근 대각선 방향 모서리 65">
            <a:extLst>
              <a:ext uri="{FF2B5EF4-FFF2-40B4-BE49-F238E27FC236}">
                <a16:creationId xmlns:a16="http://schemas.microsoft.com/office/drawing/2014/main" id="{38C773F5-90A8-407C-A250-B304F22F4B67}"/>
              </a:ext>
            </a:extLst>
          </p:cNvPr>
          <p:cNvSpPr/>
          <p:nvPr/>
        </p:nvSpPr>
        <p:spPr>
          <a:xfrm>
            <a:off x="6501913" y="5301818"/>
            <a:ext cx="579400" cy="333414"/>
          </a:xfrm>
          <a:prstGeom prst="round2DiagRect">
            <a:avLst>
              <a:gd name="adj1" fmla="val 0"/>
              <a:gd name="adj2"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3" name="사각형: 둥근 대각선 방향 모서리 32">
            <a:extLst>
              <a:ext uri="{FF2B5EF4-FFF2-40B4-BE49-F238E27FC236}">
                <a16:creationId xmlns:a16="http://schemas.microsoft.com/office/drawing/2014/main" id="{13877DBE-D3D5-460F-B196-51911927256F}"/>
              </a:ext>
            </a:extLst>
          </p:cNvPr>
          <p:cNvSpPr/>
          <p:nvPr/>
        </p:nvSpPr>
        <p:spPr>
          <a:xfrm>
            <a:off x="7988472" y="3224466"/>
            <a:ext cx="2916698" cy="1678404"/>
          </a:xfrm>
          <a:prstGeom prst="round2DiagRect">
            <a:avLst>
              <a:gd name="adj1" fmla="val 50000"/>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36" name="Group 63">
            <a:extLst>
              <a:ext uri="{FF2B5EF4-FFF2-40B4-BE49-F238E27FC236}">
                <a16:creationId xmlns:a16="http://schemas.microsoft.com/office/drawing/2014/main" id="{0ACD0782-97CC-4391-BC23-591A1D120F03}"/>
              </a:ext>
            </a:extLst>
          </p:cNvPr>
          <p:cNvGrpSpPr/>
          <p:nvPr/>
        </p:nvGrpSpPr>
        <p:grpSpPr>
          <a:xfrm>
            <a:off x="2440116" y="2159728"/>
            <a:ext cx="1054911" cy="1220335"/>
            <a:chOff x="4583464" y="1539036"/>
            <a:chExt cx="3595720" cy="3579812"/>
          </a:xfrm>
          <a:effectLst>
            <a:outerShdw blurRad="50800" dist="38100" dir="5400000" algn="t" rotWithShape="0">
              <a:prstClr val="black">
                <a:alpha val="40000"/>
              </a:prstClr>
            </a:outerShdw>
          </a:effectLst>
        </p:grpSpPr>
        <p:sp>
          <p:nvSpPr>
            <p:cNvPr id="37" name="Oval 24">
              <a:extLst>
                <a:ext uri="{FF2B5EF4-FFF2-40B4-BE49-F238E27FC236}">
                  <a16:creationId xmlns:a16="http://schemas.microsoft.com/office/drawing/2014/main" id="{31AC5AE4-04F3-40BB-AD6E-DE9A57DF4CE8}"/>
                </a:ext>
              </a:extLst>
            </p:cNvPr>
            <p:cNvSpPr/>
            <p:nvPr/>
          </p:nvSpPr>
          <p:spPr>
            <a:xfrm rot="8049727">
              <a:off x="6138174" y="1539036"/>
              <a:ext cx="504056" cy="504056"/>
            </a:xfrm>
            <a:prstGeom prst="teardrop">
              <a:avLst/>
            </a:prstGeom>
            <a:solidFill>
              <a:schemeClr val="accent4"/>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23">
              <a:extLst>
                <a:ext uri="{FF2B5EF4-FFF2-40B4-BE49-F238E27FC236}">
                  <a16:creationId xmlns:a16="http://schemas.microsoft.com/office/drawing/2014/main" id="{8E6C51EC-E12D-43A2-81B9-4DE91431FF42}"/>
                </a:ext>
              </a:extLst>
            </p:cNvPr>
            <p:cNvGrpSpPr/>
            <p:nvPr/>
          </p:nvGrpSpPr>
          <p:grpSpPr>
            <a:xfrm>
              <a:off x="5634118" y="2564904"/>
              <a:ext cx="1512168" cy="1512168"/>
              <a:chOff x="5634118" y="2834934"/>
              <a:chExt cx="1512168" cy="1512168"/>
            </a:xfrm>
          </p:grpSpPr>
          <p:sp>
            <p:nvSpPr>
              <p:cNvPr id="55" name="Oval 22">
                <a:extLst>
                  <a:ext uri="{FF2B5EF4-FFF2-40B4-BE49-F238E27FC236}">
                    <a16:creationId xmlns:a16="http://schemas.microsoft.com/office/drawing/2014/main" id="{BB4A639B-0C85-4AA7-93D7-52741F3BBAF7}"/>
                  </a:ext>
                </a:extLst>
              </p:cNvPr>
              <p:cNvSpPr/>
              <p:nvPr/>
            </p:nvSpPr>
            <p:spPr>
              <a:xfrm>
                <a:off x="5724128" y="2924944"/>
                <a:ext cx="1332148" cy="1332148"/>
              </a:xfrm>
              <a:prstGeom prst="ellipse">
                <a:avLst/>
              </a:prstGeom>
              <a:solidFill>
                <a:schemeClr val="accent6"/>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2">
                <a:extLst>
                  <a:ext uri="{FF2B5EF4-FFF2-40B4-BE49-F238E27FC236}">
                    <a16:creationId xmlns:a16="http://schemas.microsoft.com/office/drawing/2014/main" id="{9FEC28A9-A20F-40C7-840C-2167F97B8B5A}"/>
                  </a:ext>
                </a:extLst>
              </p:cNvPr>
              <p:cNvSpPr/>
              <p:nvPr/>
            </p:nvSpPr>
            <p:spPr>
              <a:xfrm>
                <a:off x="5634118" y="2834934"/>
                <a:ext cx="1512168" cy="1512168"/>
              </a:xfrm>
              <a:prstGeom prst="ellipse">
                <a:avLst/>
              </a:prstGeom>
              <a:noFill/>
              <a:ln w="15875">
                <a:solidFill>
                  <a:schemeClr val="accent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Oval 27">
              <a:extLst>
                <a:ext uri="{FF2B5EF4-FFF2-40B4-BE49-F238E27FC236}">
                  <a16:creationId xmlns:a16="http://schemas.microsoft.com/office/drawing/2014/main" id="{6D7FBA7B-F2DE-4ACB-8E59-6D16590679A1}"/>
                </a:ext>
              </a:extLst>
            </p:cNvPr>
            <p:cNvSpPr/>
            <p:nvPr/>
          </p:nvSpPr>
          <p:spPr>
            <a:xfrm rot="18930439">
              <a:off x="6138174" y="4614792"/>
              <a:ext cx="504056" cy="504056"/>
            </a:xfrm>
            <a:prstGeom prst="teardrop">
              <a:avLst/>
            </a:prstGeom>
            <a:solidFill>
              <a:schemeClr val="accent4"/>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28">
              <a:extLst>
                <a:ext uri="{FF2B5EF4-FFF2-40B4-BE49-F238E27FC236}">
                  <a16:creationId xmlns:a16="http://schemas.microsoft.com/office/drawing/2014/main" id="{017E73DE-A51C-4262-B8A8-36F854DF51A4}"/>
                </a:ext>
              </a:extLst>
            </p:cNvPr>
            <p:cNvSpPr/>
            <p:nvPr/>
          </p:nvSpPr>
          <p:spPr>
            <a:xfrm rot="5400000">
              <a:off x="5086533" y="1988840"/>
              <a:ext cx="504056" cy="504056"/>
            </a:xfrm>
            <a:prstGeom prst="teardrop">
              <a:avLst/>
            </a:prstGeom>
            <a:solidFill>
              <a:schemeClr val="accent3"/>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29">
              <a:extLst>
                <a:ext uri="{FF2B5EF4-FFF2-40B4-BE49-F238E27FC236}">
                  <a16:creationId xmlns:a16="http://schemas.microsoft.com/office/drawing/2014/main" id="{D56A7DDE-6B66-47D0-9047-B7180C6D7738}"/>
                </a:ext>
              </a:extLst>
            </p:cNvPr>
            <p:cNvSpPr/>
            <p:nvPr/>
          </p:nvSpPr>
          <p:spPr>
            <a:xfrm rot="16200000">
              <a:off x="7227551" y="4119614"/>
              <a:ext cx="504056" cy="504056"/>
            </a:xfrm>
            <a:prstGeom prst="teardrop">
              <a:avLst/>
            </a:prstGeom>
            <a:solidFill>
              <a:schemeClr val="accent3"/>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30">
              <a:extLst>
                <a:ext uri="{FF2B5EF4-FFF2-40B4-BE49-F238E27FC236}">
                  <a16:creationId xmlns:a16="http://schemas.microsoft.com/office/drawing/2014/main" id="{3301B687-062D-4413-B878-7F60290F78C1}"/>
                </a:ext>
              </a:extLst>
            </p:cNvPr>
            <p:cNvSpPr/>
            <p:nvPr/>
          </p:nvSpPr>
          <p:spPr>
            <a:xfrm rot="13370677">
              <a:off x="7675128" y="3068960"/>
              <a:ext cx="504056" cy="504056"/>
            </a:xfrm>
            <a:prstGeom prst="teardrop">
              <a:avLst/>
            </a:prstGeom>
            <a:solidFill>
              <a:schemeClr val="accent2"/>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31">
              <a:extLst>
                <a:ext uri="{FF2B5EF4-FFF2-40B4-BE49-F238E27FC236}">
                  <a16:creationId xmlns:a16="http://schemas.microsoft.com/office/drawing/2014/main" id="{74439311-0CD6-45B1-819B-D324E3F3287E}"/>
                </a:ext>
              </a:extLst>
            </p:cNvPr>
            <p:cNvSpPr/>
            <p:nvPr/>
          </p:nvSpPr>
          <p:spPr>
            <a:xfrm rot="2853091">
              <a:off x="4583464" y="3068960"/>
              <a:ext cx="504056" cy="504056"/>
            </a:xfrm>
            <a:prstGeom prst="teardrop">
              <a:avLst/>
            </a:prstGeom>
            <a:solidFill>
              <a:schemeClr val="accent2"/>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32">
              <a:extLst>
                <a:ext uri="{FF2B5EF4-FFF2-40B4-BE49-F238E27FC236}">
                  <a16:creationId xmlns:a16="http://schemas.microsoft.com/office/drawing/2014/main" id="{D0EFFF4A-6C80-4B0A-8722-A1D987CA1FA4}"/>
                </a:ext>
              </a:extLst>
            </p:cNvPr>
            <p:cNvSpPr/>
            <p:nvPr/>
          </p:nvSpPr>
          <p:spPr>
            <a:xfrm rot="11064687">
              <a:off x="7308304" y="2043092"/>
              <a:ext cx="504056" cy="504056"/>
            </a:xfrm>
            <a:prstGeom prst="teardrop">
              <a:avLst/>
            </a:prstGeom>
            <a:solidFill>
              <a:schemeClr val="accent1"/>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33">
              <a:extLst>
                <a:ext uri="{FF2B5EF4-FFF2-40B4-BE49-F238E27FC236}">
                  <a16:creationId xmlns:a16="http://schemas.microsoft.com/office/drawing/2014/main" id="{E2BA8F7A-BFF6-4EA6-937A-B83E6E78CE9B}"/>
                </a:ext>
              </a:extLst>
            </p:cNvPr>
            <p:cNvSpPr/>
            <p:nvPr/>
          </p:nvSpPr>
          <p:spPr>
            <a:xfrm>
              <a:off x="5059910" y="4221088"/>
              <a:ext cx="504056" cy="504056"/>
            </a:xfrm>
            <a:prstGeom prst="teardrop">
              <a:avLst/>
            </a:prstGeom>
            <a:solidFill>
              <a:schemeClr val="accent1"/>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6" name="Straight Connector 35">
              <a:extLst>
                <a:ext uri="{FF2B5EF4-FFF2-40B4-BE49-F238E27FC236}">
                  <a16:creationId xmlns:a16="http://schemas.microsoft.com/office/drawing/2014/main" id="{30591FA1-BFE9-4BAF-8167-510AFDD2E7A9}"/>
                </a:ext>
              </a:extLst>
            </p:cNvPr>
            <p:cNvCxnSpPr>
              <a:endCxn id="56" idx="1"/>
            </p:cNvCxnSpPr>
            <p:nvPr/>
          </p:nvCxnSpPr>
          <p:spPr>
            <a:xfrm>
              <a:off x="5516772" y="2419079"/>
              <a:ext cx="338798" cy="367277"/>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7" name="Straight Connector 39">
              <a:extLst>
                <a:ext uri="{FF2B5EF4-FFF2-40B4-BE49-F238E27FC236}">
                  <a16:creationId xmlns:a16="http://schemas.microsoft.com/office/drawing/2014/main" id="{EA92C96E-3211-43DC-9CD7-90C319A6E93B}"/>
                </a:ext>
              </a:extLst>
            </p:cNvPr>
            <p:cNvCxnSpPr>
              <a:endCxn id="56" idx="2"/>
            </p:cNvCxnSpPr>
            <p:nvPr/>
          </p:nvCxnSpPr>
          <p:spPr>
            <a:xfrm>
              <a:off x="5087520" y="3320988"/>
              <a:ext cx="546598"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8" name="Straight Connector 42">
              <a:extLst>
                <a:ext uri="{FF2B5EF4-FFF2-40B4-BE49-F238E27FC236}">
                  <a16:creationId xmlns:a16="http://schemas.microsoft.com/office/drawing/2014/main" id="{2D52BC16-9913-40CF-8EFD-B1C66065E647}"/>
                </a:ext>
              </a:extLst>
            </p:cNvPr>
            <p:cNvCxnSpPr>
              <a:cxnSpLocks/>
              <a:stCxn id="45" idx="7"/>
              <a:endCxn id="56" idx="3"/>
            </p:cNvCxnSpPr>
            <p:nvPr/>
          </p:nvCxnSpPr>
          <p:spPr>
            <a:xfrm flipV="1">
              <a:off x="5563966" y="3855620"/>
              <a:ext cx="291604" cy="365468"/>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9" name="Straight Connector 45">
              <a:extLst>
                <a:ext uri="{FF2B5EF4-FFF2-40B4-BE49-F238E27FC236}">
                  <a16:creationId xmlns:a16="http://schemas.microsoft.com/office/drawing/2014/main" id="{8B677E43-D241-4A4C-87F2-17934BB93656}"/>
                </a:ext>
              </a:extLst>
            </p:cNvPr>
            <p:cNvCxnSpPr>
              <a:endCxn id="56" idx="4"/>
            </p:cNvCxnSpPr>
            <p:nvPr/>
          </p:nvCxnSpPr>
          <p:spPr>
            <a:xfrm flipV="1">
              <a:off x="6390202" y="4077072"/>
              <a:ext cx="0" cy="53772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0" name="Straight Connector 51">
              <a:extLst>
                <a:ext uri="{FF2B5EF4-FFF2-40B4-BE49-F238E27FC236}">
                  <a16:creationId xmlns:a16="http://schemas.microsoft.com/office/drawing/2014/main" id="{4065FE4C-E229-4C17-B02B-B82B69F1B60D}"/>
                </a:ext>
              </a:extLst>
            </p:cNvPr>
            <p:cNvCxnSpPr>
              <a:endCxn id="56" idx="5"/>
            </p:cNvCxnSpPr>
            <p:nvPr/>
          </p:nvCxnSpPr>
          <p:spPr>
            <a:xfrm flipH="1" flipV="1">
              <a:off x="6924834" y="3855620"/>
              <a:ext cx="376534" cy="337811"/>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1" name="Straight Connector 54">
              <a:extLst>
                <a:ext uri="{FF2B5EF4-FFF2-40B4-BE49-F238E27FC236}">
                  <a16:creationId xmlns:a16="http://schemas.microsoft.com/office/drawing/2014/main" id="{535D25AF-4BA9-4975-9D85-FBCCD0850636}"/>
                </a:ext>
              </a:extLst>
            </p:cNvPr>
            <p:cNvCxnSpPr>
              <a:endCxn id="56" idx="6"/>
            </p:cNvCxnSpPr>
            <p:nvPr/>
          </p:nvCxnSpPr>
          <p:spPr>
            <a:xfrm flipH="1">
              <a:off x="7146286" y="3320988"/>
              <a:ext cx="528842"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2" name="Straight Connector 57">
              <a:extLst>
                <a:ext uri="{FF2B5EF4-FFF2-40B4-BE49-F238E27FC236}">
                  <a16:creationId xmlns:a16="http://schemas.microsoft.com/office/drawing/2014/main" id="{D84D1499-864A-4A3E-BE66-75E612A0C392}"/>
                </a:ext>
              </a:extLst>
            </p:cNvPr>
            <p:cNvCxnSpPr>
              <a:endCxn id="56" idx="7"/>
            </p:cNvCxnSpPr>
            <p:nvPr/>
          </p:nvCxnSpPr>
          <p:spPr>
            <a:xfrm flipH="1">
              <a:off x="6924834" y="2473331"/>
              <a:ext cx="457287" cy="313025"/>
            </a:xfrm>
            <a:prstGeom prst="line">
              <a:avLst/>
            </a:prstGeom>
            <a:ln>
              <a:solidFill>
                <a:schemeClr val="bg1">
                  <a:alpha val="60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60">
              <a:extLst>
                <a:ext uri="{FF2B5EF4-FFF2-40B4-BE49-F238E27FC236}">
                  <a16:creationId xmlns:a16="http://schemas.microsoft.com/office/drawing/2014/main" id="{43BB4BB3-16AB-4511-89C2-0E2529315329}"/>
                </a:ext>
              </a:extLst>
            </p:cNvPr>
            <p:cNvCxnSpPr>
              <a:endCxn id="56" idx="0"/>
            </p:cNvCxnSpPr>
            <p:nvPr/>
          </p:nvCxnSpPr>
          <p:spPr>
            <a:xfrm>
              <a:off x="6390202" y="2043092"/>
              <a:ext cx="0" cy="521812"/>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4" name="Straight Connector 35">
              <a:extLst>
                <a:ext uri="{FF2B5EF4-FFF2-40B4-BE49-F238E27FC236}">
                  <a16:creationId xmlns:a16="http://schemas.microsoft.com/office/drawing/2014/main" id="{5E7E6DAF-F6F2-43F3-A8BB-C5ECC5C69EC5}"/>
                </a:ext>
              </a:extLst>
            </p:cNvPr>
            <p:cNvCxnSpPr>
              <a:cxnSpLocks/>
              <a:stCxn id="44" idx="7"/>
              <a:endCxn id="56" idx="7"/>
            </p:cNvCxnSpPr>
            <p:nvPr/>
          </p:nvCxnSpPr>
          <p:spPr>
            <a:xfrm flipH="1">
              <a:off x="6924834" y="2527017"/>
              <a:ext cx="364831" cy="259339"/>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grpSp>
      <p:grpSp>
        <p:nvGrpSpPr>
          <p:cNvPr id="57" name="Group 63">
            <a:extLst>
              <a:ext uri="{FF2B5EF4-FFF2-40B4-BE49-F238E27FC236}">
                <a16:creationId xmlns:a16="http://schemas.microsoft.com/office/drawing/2014/main" id="{0ACD0782-97CC-4391-BC23-591A1D120F03}"/>
              </a:ext>
            </a:extLst>
          </p:cNvPr>
          <p:cNvGrpSpPr/>
          <p:nvPr/>
        </p:nvGrpSpPr>
        <p:grpSpPr>
          <a:xfrm>
            <a:off x="2780715" y="4245542"/>
            <a:ext cx="1001108" cy="1001705"/>
            <a:chOff x="4583464" y="1539036"/>
            <a:chExt cx="3595720" cy="3579812"/>
          </a:xfrm>
          <a:effectLst>
            <a:outerShdw blurRad="50800" dist="38100" dir="5400000" algn="t" rotWithShape="0">
              <a:prstClr val="black">
                <a:alpha val="40000"/>
              </a:prstClr>
            </a:outerShdw>
          </a:effectLst>
        </p:grpSpPr>
        <p:sp>
          <p:nvSpPr>
            <p:cNvPr id="58" name="Oval 24">
              <a:extLst>
                <a:ext uri="{FF2B5EF4-FFF2-40B4-BE49-F238E27FC236}">
                  <a16:creationId xmlns:a16="http://schemas.microsoft.com/office/drawing/2014/main" id="{31AC5AE4-04F3-40BB-AD6E-DE9A57DF4CE8}"/>
                </a:ext>
              </a:extLst>
            </p:cNvPr>
            <p:cNvSpPr/>
            <p:nvPr/>
          </p:nvSpPr>
          <p:spPr>
            <a:xfrm rot="8049727">
              <a:off x="6138174" y="1539036"/>
              <a:ext cx="504056" cy="504056"/>
            </a:xfrm>
            <a:prstGeom prst="teardrop">
              <a:avLst/>
            </a:prstGeom>
            <a:solidFill>
              <a:schemeClr val="accent4"/>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Group 23">
              <a:extLst>
                <a:ext uri="{FF2B5EF4-FFF2-40B4-BE49-F238E27FC236}">
                  <a16:creationId xmlns:a16="http://schemas.microsoft.com/office/drawing/2014/main" id="{8E6C51EC-E12D-43A2-81B9-4DE91431FF42}"/>
                </a:ext>
              </a:extLst>
            </p:cNvPr>
            <p:cNvGrpSpPr/>
            <p:nvPr/>
          </p:nvGrpSpPr>
          <p:grpSpPr>
            <a:xfrm>
              <a:off x="5634118" y="2564904"/>
              <a:ext cx="1512168" cy="1512168"/>
              <a:chOff x="5634118" y="2834934"/>
              <a:chExt cx="1512168" cy="1512168"/>
            </a:xfrm>
          </p:grpSpPr>
          <p:sp>
            <p:nvSpPr>
              <p:cNvPr id="100" name="Oval 22">
                <a:extLst>
                  <a:ext uri="{FF2B5EF4-FFF2-40B4-BE49-F238E27FC236}">
                    <a16:creationId xmlns:a16="http://schemas.microsoft.com/office/drawing/2014/main" id="{BB4A639B-0C85-4AA7-93D7-52741F3BBAF7}"/>
                  </a:ext>
                </a:extLst>
              </p:cNvPr>
              <p:cNvSpPr/>
              <p:nvPr/>
            </p:nvSpPr>
            <p:spPr>
              <a:xfrm>
                <a:off x="5724128" y="2924944"/>
                <a:ext cx="1332148" cy="1332148"/>
              </a:xfrm>
              <a:prstGeom prst="ellipse">
                <a:avLst/>
              </a:prstGeom>
              <a:solidFill>
                <a:schemeClr val="accent6"/>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2">
                <a:extLst>
                  <a:ext uri="{FF2B5EF4-FFF2-40B4-BE49-F238E27FC236}">
                    <a16:creationId xmlns:a16="http://schemas.microsoft.com/office/drawing/2014/main" id="{9FEC28A9-A20F-40C7-840C-2167F97B8B5A}"/>
                  </a:ext>
                </a:extLst>
              </p:cNvPr>
              <p:cNvSpPr/>
              <p:nvPr/>
            </p:nvSpPr>
            <p:spPr>
              <a:xfrm>
                <a:off x="5634118" y="2834934"/>
                <a:ext cx="1512168" cy="1512168"/>
              </a:xfrm>
              <a:prstGeom prst="ellipse">
                <a:avLst/>
              </a:prstGeom>
              <a:noFill/>
              <a:ln w="15875">
                <a:solidFill>
                  <a:schemeClr val="accent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Oval 27">
              <a:extLst>
                <a:ext uri="{FF2B5EF4-FFF2-40B4-BE49-F238E27FC236}">
                  <a16:creationId xmlns:a16="http://schemas.microsoft.com/office/drawing/2014/main" id="{6D7FBA7B-F2DE-4ACB-8E59-6D16590679A1}"/>
                </a:ext>
              </a:extLst>
            </p:cNvPr>
            <p:cNvSpPr/>
            <p:nvPr/>
          </p:nvSpPr>
          <p:spPr>
            <a:xfrm rot="18930439">
              <a:off x="6138174" y="4614792"/>
              <a:ext cx="504056" cy="504056"/>
            </a:xfrm>
            <a:prstGeom prst="teardrop">
              <a:avLst/>
            </a:prstGeom>
            <a:solidFill>
              <a:schemeClr val="accent4"/>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28">
              <a:extLst>
                <a:ext uri="{FF2B5EF4-FFF2-40B4-BE49-F238E27FC236}">
                  <a16:creationId xmlns:a16="http://schemas.microsoft.com/office/drawing/2014/main" id="{017E73DE-A51C-4262-B8A8-36F854DF51A4}"/>
                </a:ext>
              </a:extLst>
            </p:cNvPr>
            <p:cNvSpPr/>
            <p:nvPr/>
          </p:nvSpPr>
          <p:spPr>
            <a:xfrm rot="5400000">
              <a:off x="5086533" y="1988840"/>
              <a:ext cx="504056" cy="504056"/>
            </a:xfrm>
            <a:prstGeom prst="teardrop">
              <a:avLst/>
            </a:prstGeom>
            <a:solidFill>
              <a:schemeClr val="accent3"/>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29">
              <a:extLst>
                <a:ext uri="{FF2B5EF4-FFF2-40B4-BE49-F238E27FC236}">
                  <a16:creationId xmlns:a16="http://schemas.microsoft.com/office/drawing/2014/main" id="{D56A7DDE-6B66-47D0-9047-B7180C6D7738}"/>
                </a:ext>
              </a:extLst>
            </p:cNvPr>
            <p:cNvSpPr/>
            <p:nvPr/>
          </p:nvSpPr>
          <p:spPr>
            <a:xfrm rot="16200000">
              <a:off x="7227551" y="4119614"/>
              <a:ext cx="504056" cy="504056"/>
            </a:xfrm>
            <a:prstGeom prst="teardrop">
              <a:avLst/>
            </a:prstGeom>
            <a:solidFill>
              <a:schemeClr val="accent3"/>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30">
              <a:extLst>
                <a:ext uri="{FF2B5EF4-FFF2-40B4-BE49-F238E27FC236}">
                  <a16:creationId xmlns:a16="http://schemas.microsoft.com/office/drawing/2014/main" id="{3301B687-062D-4413-B878-7F60290F78C1}"/>
                </a:ext>
              </a:extLst>
            </p:cNvPr>
            <p:cNvSpPr/>
            <p:nvPr/>
          </p:nvSpPr>
          <p:spPr>
            <a:xfrm rot="13370677">
              <a:off x="7675128" y="3068960"/>
              <a:ext cx="504056" cy="504056"/>
            </a:xfrm>
            <a:prstGeom prst="teardrop">
              <a:avLst/>
            </a:prstGeom>
            <a:solidFill>
              <a:schemeClr val="accent2"/>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31">
              <a:extLst>
                <a:ext uri="{FF2B5EF4-FFF2-40B4-BE49-F238E27FC236}">
                  <a16:creationId xmlns:a16="http://schemas.microsoft.com/office/drawing/2014/main" id="{74439311-0CD6-45B1-819B-D324E3F3287E}"/>
                </a:ext>
              </a:extLst>
            </p:cNvPr>
            <p:cNvSpPr/>
            <p:nvPr/>
          </p:nvSpPr>
          <p:spPr>
            <a:xfrm rot="2853091">
              <a:off x="4583464" y="3068960"/>
              <a:ext cx="504056" cy="504056"/>
            </a:xfrm>
            <a:prstGeom prst="teardrop">
              <a:avLst/>
            </a:prstGeom>
            <a:solidFill>
              <a:schemeClr val="accent2"/>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32">
              <a:extLst>
                <a:ext uri="{FF2B5EF4-FFF2-40B4-BE49-F238E27FC236}">
                  <a16:creationId xmlns:a16="http://schemas.microsoft.com/office/drawing/2014/main" id="{D0EFFF4A-6C80-4B0A-8722-A1D987CA1FA4}"/>
                </a:ext>
              </a:extLst>
            </p:cNvPr>
            <p:cNvSpPr/>
            <p:nvPr/>
          </p:nvSpPr>
          <p:spPr>
            <a:xfrm rot="11064687">
              <a:off x="7308304" y="2043092"/>
              <a:ext cx="504056" cy="504056"/>
            </a:xfrm>
            <a:prstGeom prst="teardrop">
              <a:avLst/>
            </a:prstGeom>
            <a:solidFill>
              <a:schemeClr val="accent1"/>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33">
              <a:extLst>
                <a:ext uri="{FF2B5EF4-FFF2-40B4-BE49-F238E27FC236}">
                  <a16:creationId xmlns:a16="http://schemas.microsoft.com/office/drawing/2014/main" id="{E2BA8F7A-BFF6-4EA6-937A-B83E6E78CE9B}"/>
                </a:ext>
              </a:extLst>
            </p:cNvPr>
            <p:cNvSpPr/>
            <p:nvPr/>
          </p:nvSpPr>
          <p:spPr>
            <a:xfrm>
              <a:off x="5059910" y="4221088"/>
              <a:ext cx="504056" cy="504056"/>
            </a:xfrm>
            <a:prstGeom prst="teardrop">
              <a:avLst/>
            </a:prstGeom>
            <a:solidFill>
              <a:schemeClr val="accent1"/>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1" name="Straight Connector 35">
              <a:extLst>
                <a:ext uri="{FF2B5EF4-FFF2-40B4-BE49-F238E27FC236}">
                  <a16:creationId xmlns:a16="http://schemas.microsoft.com/office/drawing/2014/main" id="{30591FA1-BFE9-4BAF-8167-510AFDD2E7A9}"/>
                </a:ext>
              </a:extLst>
            </p:cNvPr>
            <p:cNvCxnSpPr>
              <a:endCxn id="101" idx="1"/>
            </p:cNvCxnSpPr>
            <p:nvPr/>
          </p:nvCxnSpPr>
          <p:spPr>
            <a:xfrm>
              <a:off x="5516772" y="2419079"/>
              <a:ext cx="338798" cy="367277"/>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2" name="Straight Connector 39">
              <a:extLst>
                <a:ext uri="{FF2B5EF4-FFF2-40B4-BE49-F238E27FC236}">
                  <a16:creationId xmlns:a16="http://schemas.microsoft.com/office/drawing/2014/main" id="{EA92C96E-3211-43DC-9CD7-90C319A6E93B}"/>
                </a:ext>
              </a:extLst>
            </p:cNvPr>
            <p:cNvCxnSpPr>
              <a:endCxn id="101" idx="2"/>
            </p:cNvCxnSpPr>
            <p:nvPr/>
          </p:nvCxnSpPr>
          <p:spPr>
            <a:xfrm>
              <a:off x="5087520" y="3320988"/>
              <a:ext cx="546598"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3" name="Straight Connector 42">
              <a:extLst>
                <a:ext uri="{FF2B5EF4-FFF2-40B4-BE49-F238E27FC236}">
                  <a16:creationId xmlns:a16="http://schemas.microsoft.com/office/drawing/2014/main" id="{2D52BC16-9913-40CF-8EFD-B1C66065E647}"/>
                </a:ext>
              </a:extLst>
            </p:cNvPr>
            <p:cNvCxnSpPr>
              <a:cxnSpLocks/>
              <a:stCxn id="90" idx="7"/>
              <a:endCxn id="101" idx="3"/>
            </p:cNvCxnSpPr>
            <p:nvPr/>
          </p:nvCxnSpPr>
          <p:spPr>
            <a:xfrm flipV="1">
              <a:off x="5563966" y="3855620"/>
              <a:ext cx="291604" cy="365468"/>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4" name="Straight Connector 45">
              <a:extLst>
                <a:ext uri="{FF2B5EF4-FFF2-40B4-BE49-F238E27FC236}">
                  <a16:creationId xmlns:a16="http://schemas.microsoft.com/office/drawing/2014/main" id="{8B677E43-D241-4A4C-87F2-17934BB93656}"/>
                </a:ext>
              </a:extLst>
            </p:cNvPr>
            <p:cNvCxnSpPr>
              <a:endCxn id="101" idx="4"/>
            </p:cNvCxnSpPr>
            <p:nvPr/>
          </p:nvCxnSpPr>
          <p:spPr>
            <a:xfrm flipV="1">
              <a:off x="6390202" y="4077072"/>
              <a:ext cx="0" cy="53772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5" name="Straight Connector 51">
              <a:extLst>
                <a:ext uri="{FF2B5EF4-FFF2-40B4-BE49-F238E27FC236}">
                  <a16:creationId xmlns:a16="http://schemas.microsoft.com/office/drawing/2014/main" id="{4065FE4C-E229-4C17-B02B-B82B69F1B60D}"/>
                </a:ext>
              </a:extLst>
            </p:cNvPr>
            <p:cNvCxnSpPr>
              <a:endCxn id="101" idx="5"/>
            </p:cNvCxnSpPr>
            <p:nvPr/>
          </p:nvCxnSpPr>
          <p:spPr>
            <a:xfrm flipH="1" flipV="1">
              <a:off x="6924834" y="3855620"/>
              <a:ext cx="376534" cy="337811"/>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6" name="Straight Connector 54">
              <a:extLst>
                <a:ext uri="{FF2B5EF4-FFF2-40B4-BE49-F238E27FC236}">
                  <a16:creationId xmlns:a16="http://schemas.microsoft.com/office/drawing/2014/main" id="{535D25AF-4BA9-4975-9D85-FBCCD0850636}"/>
                </a:ext>
              </a:extLst>
            </p:cNvPr>
            <p:cNvCxnSpPr>
              <a:endCxn id="101" idx="6"/>
            </p:cNvCxnSpPr>
            <p:nvPr/>
          </p:nvCxnSpPr>
          <p:spPr>
            <a:xfrm flipH="1">
              <a:off x="7146286" y="3320988"/>
              <a:ext cx="528842"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7" name="Straight Connector 57">
              <a:extLst>
                <a:ext uri="{FF2B5EF4-FFF2-40B4-BE49-F238E27FC236}">
                  <a16:creationId xmlns:a16="http://schemas.microsoft.com/office/drawing/2014/main" id="{D84D1499-864A-4A3E-BE66-75E612A0C392}"/>
                </a:ext>
              </a:extLst>
            </p:cNvPr>
            <p:cNvCxnSpPr>
              <a:endCxn id="101" idx="7"/>
            </p:cNvCxnSpPr>
            <p:nvPr/>
          </p:nvCxnSpPr>
          <p:spPr>
            <a:xfrm flipH="1">
              <a:off x="6924834" y="2473331"/>
              <a:ext cx="457287" cy="313025"/>
            </a:xfrm>
            <a:prstGeom prst="line">
              <a:avLst/>
            </a:prstGeom>
            <a:ln>
              <a:solidFill>
                <a:schemeClr val="bg1">
                  <a:alpha val="60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60">
              <a:extLst>
                <a:ext uri="{FF2B5EF4-FFF2-40B4-BE49-F238E27FC236}">
                  <a16:creationId xmlns:a16="http://schemas.microsoft.com/office/drawing/2014/main" id="{43BB4BB3-16AB-4511-89C2-0E2529315329}"/>
                </a:ext>
              </a:extLst>
            </p:cNvPr>
            <p:cNvCxnSpPr>
              <a:endCxn id="101" idx="0"/>
            </p:cNvCxnSpPr>
            <p:nvPr/>
          </p:nvCxnSpPr>
          <p:spPr>
            <a:xfrm>
              <a:off x="6390202" y="2043092"/>
              <a:ext cx="0" cy="521812"/>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9" name="Straight Connector 35">
              <a:extLst>
                <a:ext uri="{FF2B5EF4-FFF2-40B4-BE49-F238E27FC236}">
                  <a16:creationId xmlns:a16="http://schemas.microsoft.com/office/drawing/2014/main" id="{5E7E6DAF-F6F2-43F3-A8BB-C5ECC5C69EC5}"/>
                </a:ext>
              </a:extLst>
            </p:cNvPr>
            <p:cNvCxnSpPr>
              <a:cxnSpLocks/>
              <a:stCxn id="89" idx="7"/>
              <a:endCxn id="101" idx="7"/>
            </p:cNvCxnSpPr>
            <p:nvPr/>
          </p:nvCxnSpPr>
          <p:spPr>
            <a:xfrm flipH="1">
              <a:off x="6924834" y="2527017"/>
              <a:ext cx="364831" cy="259339"/>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grpSp>
      <p:grpSp>
        <p:nvGrpSpPr>
          <p:cNvPr id="102" name="Group 63">
            <a:extLst>
              <a:ext uri="{FF2B5EF4-FFF2-40B4-BE49-F238E27FC236}">
                <a16:creationId xmlns:a16="http://schemas.microsoft.com/office/drawing/2014/main" id="{0ACD0782-97CC-4391-BC23-591A1D120F03}"/>
              </a:ext>
            </a:extLst>
          </p:cNvPr>
          <p:cNvGrpSpPr/>
          <p:nvPr/>
        </p:nvGrpSpPr>
        <p:grpSpPr>
          <a:xfrm>
            <a:off x="7982812" y="1770978"/>
            <a:ext cx="1198322" cy="1121158"/>
            <a:chOff x="4583464" y="1539036"/>
            <a:chExt cx="3595720" cy="3579812"/>
          </a:xfrm>
          <a:effectLst>
            <a:outerShdw blurRad="50800" dist="38100" dir="5400000" algn="t" rotWithShape="0">
              <a:prstClr val="black">
                <a:alpha val="40000"/>
              </a:prstClr>
            </a:outerShdw>
          </a:effectLst>
        </p:grpSpPr>
        <p:sp>
          <p:nvSpPr>
            <p:cNvPr id="103" name="Oval 24">
              <a:extLst>
                <a:ext uri="{FF2B5EF4-FFF2-40B4-BE49-F238E27FC236}">
                  <a16:creationId xmlns:a16="http://schemas.microsoft.com/office/drawing/2014/main" id="{31AC5AE4-04F3-40BB-AD6E-DE9A57DF4CE8}"/>
                </a:ext>
              </a:extLst>
            </p:cNvPr>
            <p:cNvSpPr/>
            <p:nvPr/>
          </p:nvSpPr>
          <p:spPr>
            <a:xfrm rot="8049727">
              <a:off x="6138174" y="1539036"/>
              <a:ext cx="504056" cy="504056"/>
            </a:xfrm>
            <a:prstGeom prst="teardrop">
              <a:avLst/>
            </a:prstGeom>
            <a:solidFill>
              <a:schemeClr val="accent4"/>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4" name="Group 23">
              <a:extLst>
                <a:ext uri="{FF2B5EF4-FFF2-40B4-BE49-F238E27FC236}">
                  <a16:creationId xmlns:a16="http://schemas.microsoft.com/office/drawing/2014/main" id="{8E6C51EC-E12D-43A2-81B9-4DE91431FF42}"/>
                </a:ext>
              </a:extLst>
            </p:cNvPr>
            <p:cNvGrpSpPr/>
            <p:nvPr/>
          </p:nvGrpSpPr>
          <p:grpSpPr>
            <a:xfrm>
              <a:off x="5634118" y="2564904"/>
              <a:ext cx="1512168" cy="1512168"/>
              <a:chOff x="5634118" y="2834934"/>
              <a:chExt cx="1512168" cy="1512168"/>
            </a:xfrm>
          </p:grpSpPr>
          <p:sp>
            <p:nvSpPr>
              <p:cNvPr id="121" name="Oval 22">
                <a:extLst>
                  <a:ext uri="{FF2B5EF4-FFF2-40B4-BE49-F238E27FC236}">
                    <a16:creationId xmlns:a16="http://schemas.microsoft.com/office/drawing/2014/main" id="{BB4A639B-0C85-4AA7-93D7-52741F3BBAF7}"/>
                  </a:ext>
                </a:extLst>
              </p:cNvPr>
              <p:cNvSpPr/>
              <p:nvPr/>
            </p:nvSpPr>
            <p:spPr>
              <a:xfrm>
                <a:off x="5724128" y="2924944"/>
                <a:ext cx="1332148" cy="1332148"/>
              </a:xfrm>
              <a:prstGeom prst="ellipse">
                <a:avLst/>
              </a:prstGeom>
              <a:solidFill>
                <a:schemeClr val="accent6"/>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2" name="Oval 2">
                <a:extLst>
                  <a:ext uri="{FF2B5EF4-FFF2-40B4-BE49-F238E27FC236}">
                    <a16:creationId xmlns:a16="http://schemas.microsoft.com/office/drawing/2014/main" id="{9FEC28A9-A20F-40C7-840C-2167F97B8B5A}"/>
                  </a:ext>
                </a:extLst>
              </p:cNvPr>
              <p:cNvSpPr/>
              <p:nvPr/>
            </p:nvSpPr>
            <p:spPr>
              <a:xfrm>
                <a:off x="5634118" y="2834934"/>
                <a:ext cx="1512168" cy="1512168"/>
              </a:xfrm>
              <a:prstGeom prst="ellipse">
                <a:avLst/>
              </a:prstGeom>
              <a:noFill/>
              <a:ln w="15875">
                <a:solidFill>
                  <a:schemeClr val="accent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Oval 27">
              <a:extLst>
                <a:ext uri="{FF2B5EF4-FFF2-40B4-BE49-F238E27FC236}">
                  <a16:creationId xmlns:a16="http://schemas.microsoft.com/office/drawing/2014/main" id="{6D7FBA7B-F2DE-4ACB-8E59-6D16590679A1}"/>
                </a:ext>
              </a:extLst>
            </p:cNvPr>
            <p:cNvSpPr/>
            <p:nvPr/>
          </p:nvSpPr>
          <p:spPr>
            <a:xfrm rot="18930439">
              <a:off x="6138174" y="4614792"/>
              <a:ext cx="504056" cy="504056"/>
            </a:xfrm>
            <a:prstGeom prst="teardrop">
              <a:avLst/>
            </a:prstGeom>
            <a:solidFill>
              <a:schemeClr val="accent4"/>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28">
              <a:extLst>
                <a:ext uri="{FF2B5EF4-FFF2-40B4-BE49-F238E27FC236}">
                  <a16:creationId xmlns:a16="http://schemas.microsoft.com/office/drawing/2014/main" id="{017E73DE-A51C-4262-B8A8-36F854DF51A4}"/>
                </a:ext>
              </a:extLst>
            </p:cNvPr>
            <p:cNvSpPr/>
            <p:nvPr/>
          </p:nvSpPr>
          <p:spPr>
            <a:xfrm rot="5400000">
              <a:off x="5086533" y="1988840"/>
              <a:ext cx="504056" cy="504056"/>
            </a:xfrm>
            <a:prstGeom prst="teardrop">
              <a:avLst/>
            </a:prstGeom>
            <a:solidFill>
              <a:schemeClr val="accent3"/>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29">
              <a:extLst>
                <a:ext uri="{FF2B5EF4-FFF2-40B4-BE49-F238E27FC236}">
                  <a16:creationId xmlns:a16="http://schemas.microsoft.com/office/drawing/2014/main" id="{D56A7DDE-6B66-47D0-9047-B7180C6D7738}"/>
                </a:ext>
              </a:extLst>
            </p:cNvPr>
            <p:cNvSpPr/>
            <p:nvPr/>
          </p:nvSpPr>
          <p:spPr>
            <a:xfrm rot="16200000">
              <a:off x="7227551" y="4119614"/>
              <a:ext cx="504056" cy="504056"/>
            </a:xfrm>
            <a:prstGeom prst="teardrop">
              <a:avLst/>
            </a:prstGeom>
            <a:solidFill>
              <a:schemeClr val="accent3"/>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30">
              <a:extLst>
                <a:ext uri="{FF2B5EF4-FFF2-40B4-BE49-F238E27FC236}">
                  <a16:creationId xmlns:a16="http://schemas.microsoft.com/office/drawing/2014/main" id="{3301B687-062D-4413-B878-7F60290F78C1}"/>
                </a:ext>
              </a:extLst>
            </p:cNvPr>
            <p:cNvSpPr/>
            <p:nvPr/>
          </p:nvSpPr>
          <p:spPr>
            <a:xfrm rot="13370677">
              <a:off x="7675128" y="3068960"/>
              <a:ext cx="504056" cy="504056"/>
            </a:xfrm>
            <a:prstGeom prst="teardrop">
              <a:avLst/>
            </a:prstGeom>
            <a:solidFill>
              <a:schemeClr val="accent2"/>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31">
              <a:extLst>
                <a:ext uri="{FF2B5EF4-FFF2-40B4-BE49-F238E27FC236}">
                  <a16:creationId xmlns:a16="http://schemas.microsoft.com/office/drawing/2014/main" id="{74439311-0CD6-45B1-819B-D324E3F3287E}"/>
                </a:ext>
              </a:extLst>
            </p:cNvPr>
            <p:cNvSpPr/>
            <p:nvPr/>
          </p:nvSpPr>
          <p:spPr>
            <a:xfrm rot="2853091">
              <a:off x="4583464" y="3068960"/>
              <a:ext cx="504056" cy="504056"/>
            </a:xfrm>
            <a:prstGeom prst="teardrop">
              <a:avLst/>
            </a:prstGeom>
            <a:solidFill>
              <a:schemeClr val="accent2"/>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32">
              <a:extLst>
                <a:ext uri="{FF2B5EF4-FFF2-40B4-BE49-F238E27FC236}">
                  <a16:creationId xmlns:a16="http://schemas.microsoft.com/office/drawing/2014/main" id="{D0EFFF4A-6C80-4B0A-8722-A1D987CA1FA4}"/>
                </a:ext>
              </a:extLst>
            </p:cNvPr>
            <p:cNvSpPr/>
            <p:nvPr/>
          </p:nvSpPr>
          <p:spPr>
            <a:xfrm rot="11064687">
              <a:off x="7308304" y="2043092"/>
              <a:ext cx="504056" cy="504056"/>
            </a:xfrm>
            <a:prstGeom prst="teardrop">
              <a:avLst/>
            </a:prstGeom>
            <a:solidFill>
              <a:schemeClr val="accent1"/>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33">
              <a:extLst>
                <a:ext uri="{FF2B5EF4-FFF2-40B4-BE49-F238E27FC236}">
                  <a16:creationId xmlns:a16="http://schemas.microsoft.com/office/drawing/2014/main" id="{E2BA8F7A-BFF6-4EA6-937A-B83E6E78CE9B}"/>
                </a:ext>
              </a:extLst>
            </p:cNvPr>
            <p:cNvSpPr/>
            <p:nvPr/>
          </p:nvSpPr>
          <p:spPr>
            <a:xfrm>
              <a:off x="5059910" y="4221088"/>
              <a:ext cx="504056" cy="504056"/>
            </a:xfrm>
            <a:prstGeom prst="teardrop">
              <a:avLst/>
            </a:prstGeom>
            <a:solidFill>
              <a:schemeClr val="accent1"/>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2" name="Straight Connector 35">
              <a:extLst>
                <a:ext uri="{FF2B5EF4-FFF2-40B4-BE49-F238E27FC236}">
                  <a16:creationId xmlns:a16="http://schemas.microsoft.com/office/drawing/2014/main" id="{30591FA1-BFE9-4BAF-8167-510AFDD2E7A9}"/>
                </a:ext>
              </a:extLst>
            </p:cNvPr>
            <p:cNvCxnSpPr>
              <a:endCxn id="122" idx="1"/>
            </p:cNvCxnSpPr>
            <p:nvPr/>
          </p:nvCxnSpPr>
          <p:spPr>
            <a:xfrm>
              <a:off x="5516772" y="2419079"/>
              <a:ext cx="338798" cy="367277"/>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13" name="Straight Connector 39">
              <a:extLst>
                <a:ext uri="{FF2B5EF4-FFF2-40B4-BE49-F238E27FC236}">
                  <a16:creationId xmlns:a16="http://schemas.microsoft.com/office/drawing/2014/main" id="{EA92C96E-3211-43DC-9CD7-90C319A6E93B}"/>
                </a:ext>
              </a:extLst>
            </p:cNvPr>
            <p:cNvCxnSpPr>
              <a:endCxn id="122" idx="2"/>
            </p:cNvCxnSpPr>
            <p:nvPr/>
          </p:nvCxnSpPr>
          <p:spPr>
            <a:xfrm>
              <a:off x="5087520" y="3320988"/>
              <a:ext cx="546598"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14" name="Straight Connector 42">
              <a:extLst>
                <a:ext uri="{FF2B5EF4-FFF2-40B4-BE49-F238E27FC236}">
                  <a16:creationId xmlns:a16="http://schemas.microsoft.com/office/drawing/2014/main" id="{2D52BC16-9913-40CF-8EFD-B1C66065E647}"/>
                </a:ext>
              </a:extLst>
            </p:cNvPr>
            <p:cNvCxnSpPr>
              <a:cxnSpLocks/>
              <a:stCxn id="111" idx="7"/>
              <a:endCxn id="122" idx="3"/>
            </p:cNvCxnSpPr>
            <p:nvPr/>
          </p:nvCxnSpPr>
          <p:spPr>
            <a:xfrm flipV="1">
              <a:off x="5563966" y="3855620"/>
              <a:ext cx="291604" cy="365468"/>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15" name="Straight Connector 45">
              <a:extLst>
                <a:ext uri="{FF2B5EF4-FFF2-40B4-BE49-F238E27FC236}">
                  <a16:creationId xmlns:a16="http://schemas.microsoft.com/office/drawing/2014/main" id="{8B677E43-D241-4A4C-87F2-17934BB93656}"/>
                </a:ext>
              </a:extLst>
            </p:cNvPr>
            <p:cNvCxnSpPr>
              <a:endCxn id="122" idx="4"/>
            </p:cNvCxnSpPr>
            <p:nvPr/>
          </p:nvCxnSpPr>
          <p:spPr>
            <a:xfrm flipV="1">
              <a:off x="6390202" y="4077072"/>
              <a:ext cx="0" cy="53772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16" name="Straight Connector 51">
              <a:extLst>
                <a:ext uri="{FF2B5EF4-FFF2-40B4-BE49-F238E27FC236}">
                  <a16:creationId xmlns:a16="http://schemas.microsoft.com/office/drawing/2014/main" id="{4065FE4C-E229-4C17-B02B-B82B69F1B60D}"/>
                </a:ext>
              </a:extLst>
            </p:cNvPr>
            <p:cNvCxnSpPr>
              <a:endCxn id="122" idx="5"/>
            </p:cNvCxnSpPr>
            <p:nvPr/>
          </p:nvCxnSpPr>
          <p:spPr>
            <a:xfrm flipH="1" flipV="1">
              <a:off x="6924834" y="3855620"/>
              <a:ext cx="376534" cy="337811"/>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17" name="Straight Connector 54">
              <a:extLst>
                <a:ext uri="{FF2B5EF4-FFF2-40B4-BE49-F238E27FC236}">
                  <a16:creationId xmlns:a16="http://schemas.microsoft.com/office/drawing/2014/main" id="{535D25AF-4BA9-4975-9D85-FBCCD0850636}"/>
                </a:ext>
              </a:extLst>
            </p:cNvPr>
            <p:cNvCxnSpPr>
              <a:endCxn id="122" idx="6"/>
            </p:cNvCxnSpPr>
            <p:nvPr/>
          </p:nvCxnSpPr>
          <p:spPr>
            <a:xfrm flipH="1">
              <a:off x="7146286" y="3320988"/>
              <a:ext cx="528842"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18" name="Straight Connector 57">
              <a:extLst>
                <a:ext uri="{FF2B5EF4-FFF2-40B4-BE49-F238E27FC236}">
                  <a16:creationId xmlns:a16="http://schemas.microsoft.com/office/drawing/2014/main" id="{D84D1499-864A-4A3E-BE66-75E612A0C392}"/>
                </a:ext>
              </a:extLst>
            </p:cNvPr>
            <p:cNvCxnSpPr>
              <a:endCxn id="122" idx="7"/>
            </p:cNvCxnSpPr>
            <p:nvPr/>
          </p:nvCxnSpPr>
          <p:spPr>
            <a:xfrm flipH="1">
              <a:off x="6924834" y="2473331"/>
              <a:ext cx="457287" cy="313025"/>
            </a:xfrm>
            <a:prstGeom prst="line">
              <a:avLst/>
            </a:prstGeom>
            <a:ln>
              <a:solidFill>
                <a:schemeClr val="bg1">
                  <a:alpha val="60000"/>
                </a:schemeClr>
              </a:solidFill>
            </a:ln>
          </p:spPr>
          <p:style>
            <a:lnRef idx="1">
              <a:schemeClr val="accent1"/>
            </a:lnRef>
            <a:fillRef idx="0">
              <a:schemeClr val="accent1"/>
            </a:fillRef>
            <a:effectRef idx="0">
              <a:schemeClr val="accent1"/>
            </a:effectRef>
            <a:fontRef idx="minor">
              <a:schemeClr val="tx1"/>
            </a:fontRef>
          </p:style>
        </p:cxnSp>
        <p:cxnSp>
          <p:nvCxnSpPr>
            <p:cNvPr id="119" name="Straight Connector 60">
              <a:extLst>
                <a:ext uri="{FF2B5EF4-FFF2-40B4-BE49-F238E27FC236}">
                  <a16:creationId xmlns:a16="http://schemas.microsoft.com/office/drawing/2014/main" id="{43BB4BB3-16AB-4511-89C2-0E2529315329}"/>
                </a:ext>
              </a:extLst>
            </p:cNvPr>
            <p:cNvCxnSpPr>
              <a:endCxn id="122" idx="0"/>
            </p:cNvCxnSpPr>
            <p:nvPr/>
          </p:nvCxnSpPr>
          <p:spPr>
            <a:xfrm>
              <a:off x="6390202" y="2043092"/>
              <a:ext cx="0" cy="521812"/>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20" name="Straight Connector 35">
              <a:extLst>
                <a:ext uri="{FF2B5EF4-FFF2-40B4-BE49-F238E27FC236}">
                  <a16:creationId xmlns:a16="http://schemas.microsoft.com/office/drawing/2014/main" id="{5E7E6DAF-F6F2-43F3-A8BB-C5ECC5C69EC5}"/>
                </a:ext>
              </a:extLst>
            </p:cNvPr>
            <p:cNvCxnSpPr>
              <a:cxnSpLocks/>
              <a:stCxn id="110" idx="7"/>
              <a:endCxn id="122" idx="7"/>
            </p:cNvCxnSpPr>
            <p:nvPr/>
          </p:nvCxnSpPr>
          <p:spPr>
            <a:xfrm flipH="1">
              <a:off x="6924834" y="2527017"/>
              <a:ext cx="364831" cy="259339"/>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grpSp>
      <p:grpSp>
        <p:nvGrpSpPr>
          <p:cNvPr id="123" name="Group 63">
            <a:extLst>
              <a:ext uri="{FF2B5EF4-FFF2-40B4-BE49-F238E27FC236}">
                <a16:creationId xmlns:a16="http://schemas.microsoft.com/office/drawing/2014/main" id="{0ACD0782-97CC-4391-BC23-591A1D120F03}"/>
              </a:ext>
            </a:extLst>
          </p:cNvPr>
          <p:cNvGrpSpPr/>
          <p:nvPr/>
        </p:nvGrpSpPr>
        <p:grpSpPr>
          <a:xfrm>
            <a:off x="8881305" y="3361137"/>
            <a:ext cx="1463351" cy="1354809"/>
            <a:chOff x="4583464" y="1539036"/>
            <a:chExt cx="3595720" cy="3579812"/>
          </a:xfrm>
          <a:effectLst>
            <a:outerShdw blurRad="50800" dist="38100" dir="5400000" algn="t" rotWithShape="0">
              <a:prstClr val="black">
                <a:alpha val="40000"/>
              </a:prstClr>
            </a:outerShdw>
          </a:effectLst>
        </p:grpSpPr>
        <p:sp>
          <p:nvSpPr>
            <p:cNvPr id="124" name="Oval 24">
              <a:extLst>
                <a:ext uri="{FF2B5EF4-FFF2-40B4-BE49-F238E27FC236}">
                  <a16:creationId xmlns:a16="http://schemas.microsoft.com/office/drawing/2014/main" id="{31AC5AE4-04F3-40BB-AD6E-DE9A57DF4CE8}"/>
                </a:ext>
              </a:extLst>
            </p:cNvPr>
            <p:cNvSpPr/>
            <p:nvPr/>
          </p:nvSpPr>
          <p:spPr>
            <a:xfrm rot="8049727">
              <a:off x="6138174" y="1539036"/>
              <a:ext cx="504056" cy="504056"/>
            </a:xfrm>
            <a:prstGeom prst="teardrop">
              <a:avLst/>
            </a:prstGeom>
            <a:solidFill>
              <a:schemeClr val="accent4"/>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23">
              <a:extLst>
                <a:ext uri="{FF2B5EF4-FFF2-40B4-BE49-F238E27FC236}">
                  <a16:creationId xmlns:a16="http://schemas.microsoft.com/office/drawing/2014/main" id="{8E6C51EC-E12D-43A2-81B9-4DE91431FF42}"/>
                </a:ext>
              </a:extLst>
            </p:cNvPr>
            <p:cNvGrpSpPr/>
            <p:nvPr/>
          </p:nvGrpSpPr>
          <p:grpSpPr>
            <a:xfrm>
              <a:off x="5634118" y="2564904"/>
              <a:ext cx="1512168" cy="1512168"/>
              <a:chOff x="5634118" y="2834934"/>
              <a:chExt cx="1512168" cy="1512168"/>
            </a:xfrm>
          </p:grpSpPr>
          <p:sp>
            <p:nvSpPr>
              <p:cNvPr id="142" name="Oval 22">
                <a:extLst>
                  <a:ext uri="{FF2B5EF4-FFF2-40B4-BE49-F238E27FC236}">
                    <a16:creationId xmlns:a16="http://schemas.microsoft.com/office/drawing/2014/main" id="{BB4A639B-0C85-4AA7-93D7-52741F3BBAF7}"/>
                  </a:ext>
                </a:extLst>
              </p:cNvPr>
              <p:cNvSpPr/>
              <p:nvPr/>
            </p:nvSpPr>
            <p:spPr>
              <a:xfrm>
                <a:off x="5724128" y="2924944"/>
                <a:ext cx="1332148" cy="1332148"/>
              </a:xfrm>
              <a:prstGeom prst="ellipse">
                <a:avLst/>
              </a:prstGeom>
              <a:solidFill>
                <a:schemeClr val="accent6"/>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3" name="Oval 2">
                <a:extLst>
                  <a:ext uri="{FF2B5EF4-FFF2-40B4-BE49-F238E27FC236}">
                    <a16:creationId xmlns:a16="http://schemas.microsoft.com/office/drawing/2014/main" id="{9FEC28A9-A20F-40C7-840C-2167F97B8B5A}"/>
                  </a:ext>
                </a:extLst>
              </p:cNvPr>
              <p:cNvSpPr/>
              <p:nvPr/>
            </p:nvSpPr>
            <p:spPr>
              <a:xfrm>
                <a:off x="5634118" y="2834934"/>
                <a:ext cx="1512168" cy="1512168"/>
              </a:xfrm>
              <a:prstGeom prst="ellipse">
                <a:avLst/>
              </a:prstGeom>
              <a:noFill/>
              <a:ln w="15875">
                <a:solidFill>
                  <a:schemeClr val="accent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6" name="Oval 27">
              <a:extLst>
                <a:ext uri="{FF2B5EF4-FFF2-40B4-BE49-F238E27FC236}">
                  <a16:creationId xmlns:a16="http://schemas.microsoft.com/office/drawing/2014/main" id="{6D7FBA7B-F2DE-4ACB-8E59-6D16590679A1}"/>
                </a:ext>
              </a:extLst>
            </p:cNvPr>
            <p:cNvSpPr/>
            <p:nvPr/>
          </p:nvSpPr>
          <p:spPr>
            <a:xfrm rot="18930439">
              <a:off x="6138174" y="4614792"/>
              <a:ext cx="504056" cy="504056"/>
            </a:xfrm>
            <a:prstGeom prst="teardrop">
              <a:avLst/>
            </a:prstGeom>
            <a:solidFill>
              <a:schemeClr val="accent4"/>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28">
              <a:extLst>
                <a:ext uri="{FF2B5EF4-FFF2-40B4-BE49-F238E27FC236}">
                  <a16:creationId xmlns:a16="http://schemas.microsoft.com/office/drawing/2014/main" id="{017E73DE-A51C-4262-B8A8-36F854DF51A4}"/>
                </a:ext>
              </a:extLst>
            </p:cNvPr>
            <p:cNvSpPr/>
            <p:nvPr/>
          </p:nvSpPr>
          <p:spPr>
            <a:xfrm rot="5400000">
              <a:off x="5086533" y="1988840"/>
              <a:ext cx="504056" cy="504056"/>
            </a:xfrm>
            <a:prstGeom prst="teardrop">
              <a:avLst/>
            </a:prstGeom>
            <a:solidFill>
              <a:schemeClr val="accent3"/>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29">
              <a:extLst>
                <a:ext uri="{FF2B5EF4-FFF2-40B4-BE49-F238E27FC236}">
                  <a16:creationId xmlns:a16="http://schemas.microsoft.com/office/drawing/2014/main" id="{D56A7DDE-6B66-47D0-9047-B7180C6D7738}"/>
                </a:ext>
              </a:extLst>
            </p:cNvPr>
            <p:cNvSpPr/>
            <p:nvPr/>
          </p:nvSpPr>
          <p:spPr>
            <a:xfrm rot="16200000">
              <a:off x="7227551" y="4119614"/>
              <a:ext cx="504056" cy="504056"/>
            </a:xfrm>
            <a:prstGeom prst="teardrop">
              <a:avLst/>
            </a:prstGeom>
            <a:solidFill>
              <a:schemeClr val="accent3"/>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30">
              <a:extLst>
                <a:ext uri="{FF2B5EF4-FFF2-40B4-BE49-F238E27FC236}">
                  <a16:creationId xmlns:a16="http://schemas.microsoft.com/office/drawing/2014/main" id="{3301B687-062D-4413-B878-7F60290F78C1}"/>
                </a:ext>
              </a:extLst>
            </p:cNvPr>
            <p:cNvSpPr/>
            <p:nvPr/>
          </p:nvSpPr>
          <p:spPr>
            <a:xfrm rot="13370677">
              <a:off x="7675128" y="3068960"/>
              <a:ext cx="504056" cy="504056"/>
            </a:xfrm>
            <a:prstGeom prst="teardrop">
              <a:avLst/>
            </a:prstGeom>
            <a:solidFill>
              <a:schemeClr val="accent2"/>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Oval 31">
              <a:extLst>
                <a:ext uri="{FF2B5EF4-FFF2-40B4-BE49-F238E27FC236}">
                  <a16:creationId xmlns:a16="http://schemas.microsoft.com/office/drawing/2014/main" id="{74439311-0CD6-45B1-819B-D324E3F3287E}"/>
                </a:ext>
              </a:extLst>
            </p:cNvPr>
            <p:cNvSpPr/>
            <p:nvPr/>
          </p:nvSpPr>
          <p:spPr>
            <a:xfrm rot="2853091">
              <a:off x="4583464" y="3068960"/>
              <a:ext cx="504056" cy="504056"/>
            </a:xfrm>
            <a:prstGeom prst="teardrop">
              <a:avLst/>
            </a:prstGeom>
            <a:solidFill>
              <a:schemeClr val="accent2"/>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32">
              <a:extLst>
                <a:ext uri="{FF2B5EF4-FFF2-40B4-BE49-F238E27FC236}">
                  <a16:creationId xmlns:a16="http://schemas.microsoft.com/office/drawing/2014/main" id="{D0EFFF4A-6C80-4B0A-8722-A1D987CA1FA4}"/>
                </a:ext>
              </a:extLst>
            </p:cNvPr>
            <p:cNvSpPr/>
            <p:nvPr/>
          </p:nvSpPr>
          <p:spPr>
            <a:xfrm rot="11064687">
              <a:off x="7308304" y="2043092"/>
              <a:ext cx="504056" cy="504056"/>
            </a:xfrm>
            <a:prstGeom prst="teardrop">
              <a:avLst/>
            </a:prstGeom>
            <a:solidFill>
              <a:schemeClr val="accent1"/>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33">
              <a:extLst>
                <a:ext uri="{FF2B5EF4-FFF2-40B4-BE49-F238E27FC236}">
                  <a16:creationId xmlns:a16="http://schemas.microsoft.com/office/drawing/2014/main" id="{E2BA8F7A-BFF6-4EA6-937A-B83E6E78CE9B}"/>
                </a:ext>
              </a:extLst>
            </p:cNvPr>
            <p:cNvSpPr/>
            <p:nvPr/>
          </p:nvSpPr>
          <p:spPr>
            <a:xfrm>
              <a:off x="5059910" y="4221088"/>
              <a:ext cx="504056" cy="504056"/>
            </a:xfrm>
            <a:prstGeom prst="teardrop">
              <a:avLst/>
            </a:prstGeom>
            <a:solidFill>
              <a:schemeClr val="accent1"/>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3" name="Straight Connector 35">
              <a:extLst>
                <a:ext uri="{FF2B5EF4-FFF2-40B4-BE49-F238E27FC236}">
                  <a16:creationId xmlns:a16="http://schemas.microsoft.com/office/drawing/2014/main" id="{30591FA1-BFE9-4BAF-8167-510AFDD2E7A9}"/>
                </a:ext>
              </a:extLst>
            </p:cNvPr>
            <p:cNvCxnSpPr>
              <a:endCxn id="143" idx="1"/>
            </p:cNvCxnSpPr>
            <p:nvPr/>
          </p:nvCxnSpPr>
          <p:spPr>
            <a:xfrm>
              <a:off x="5516772" y="2419079"/>
              <a:ext cx="338798" cy="367277"/>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34" name="Straight Connector 39">
              <a:extLst>
                <a:ext uri="{FF2B5EF4-FFF2-40B4-BE49-F238E27FC236}">
                  <a16:creationId xmlns:a16="http://schemas.microsoft.com/office/drawing/2014/main" id="{EA92C96E-3211-43DC-9CD7-90C319A6E93B}"/>
                </a:ext>
              </a:extLst>
            </p:cNvPr>
            <p:cNvCxnSpPr>
              <a:endCxn id="143" idx="2"/>
            </p:cNvCxnSpPr>
            <p:nvPr/>
          </p:nvCxnSpPr>
          <p:spPr>
            <a:xfrm>
              <a:off x="5087520" y="3320988"/>
              <a:ext cx="546598"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35" name="Straight Connector 42">
              <a:extLst>
                <a:ext uri="{FF2B5EF4-FFF2-40B4-BE49-F238E27FC236}">
                  <a16:creationId xmlns:a16="http://schemas.microsoft.com/office/drawing/2014/main" id="{2D52BC16-9913-40CF-8EFD-B1C66065E647}"/>
                </a:ext>
              </a:extLst>
            </p:cNvPr>
            <p:cNvCxnSpPr>
              <a:cxnSpLocks/>
              <a:stCxn id="132" idx="7"/>
              <a:endCxn id="143" idx="3"/>
            </p:cNvCxnSpPr>
            <p:nvPr/>
          </p:nvCxnSpPr>
          <p:spPr>
            <a:xfrm flipV="1">
              <a:off x="5563966" y="3855620"/>
              <a:ext cx="291604" cy="365468"/>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36" name="Straight Connector 45">
              <a:extLst>
                <a:ext uri="{FF2B5EF4-FFF2-40B4-BE49-F238E27FC236}">
                  <a16:creationId xmlns:a16="http://schemas.microsoft.com/office/drawing/2014/main" id="{8B677E43-D241-4A4C-87F2-17934BB93656}"/>
                </a:ext>
              </a:extLst>
            </p:cNvPr>
            <p:cNvCxnSpPr>
              <a:endCxn id="143" idx="4"/>
            </p:cNvCxnSpPr>
            <p:nvPr/>
          </p:nvCxnSpPr>
          <p:spPr>
            <a:xfrm flipV="1">
              <a:off x="6390202" y="4077072"/>
              <a:ext cx="0" cy="53772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37" name="Straight Connector 51">
              <a:extLst>
                <a:ext uri="{FF2B5EF4-FFF2-40B4-BE49-F238E27FC236}">
                  <a16:creationId xmlns:a16="http://schemas.microsoft.com/office/drawing/2014/main" id="{4065FE4C-E229-4C17-B02B-B82B69F1B60D}"/>
                </a:ext>
              </a:extLst>
            </p:cNvPr>
            <p:cNvCxnSpPr>
              <a:endCxn id="143" idx="5"/>
            </p:cNvCxnSpPr>
            <p:nvPr/>
          </p:nvCxnSpPr>
          <p:spPr>
            <a:xfrm flipH="1" flipV="1">
              <a:off x="6924834" y="3855620"/>
              <a:ext cx="376534" cy="337811"/>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38" name="Straight Connector 54">
              <a:extLst>
                <a:ext uri="{FF2B5EF4-FFF2-40B4-BE49-F238E27FC236}">
                  <a16:creationId xmlns:a16="http://schemas.microsoft.com/office/drawing/2014/main" id="{535D25AF-4BA9-4975-9D85-FBCCD0850636}"/>
                </a:ext>
              </a:extLst>
            </p:cNvPr>
            <p:cNvCxnSpPr>
              <a:endCxn id="143" idx="6"/>
            </p:cNvCxnSpPr>
            <p:nvPr/>
          </p:nvCxnSpPr>
          <p:spPr>
            <a:xfrm flipH="1">
              <a:off x="7146286" y="3320988"/>
              <a:ext cx="528842"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39" name="Straight Connector 57">
              <a:extLst>
                <a:ext uri="{FF2B5EF4-FFF2-40B4-BE49-F238E27FC236}">
                  <a16:creationId xmlns:a16="http://schemas.microsoft.com/office/drawing/2014/main" id="{D84D1499-864A-4A3E-BE66-75E612A0C392}"/>
                </a:ext>
              </a:extLst>
            </p:cNvPr>
            <p:cNvCxnSpPr>
              <a:endCxn id="143" idx="7"/>
            </p:cNvCxnSpPr>
            <p:nvPr/>
          </p:nvCxnSpPr>
          <p:spPr>
            <a:xfrm flipH="1">
              <a:off x="6924834" y="2473331"/>
              <a:ext cx="457287" cy="313025"/>
            </a:xfrm>
            <a:prstGeom prst="line">
              <a:avLst/>
            </a:prstGeom>
            <a:ln>
              <a:solidFill>
                <a:schemeClr val="bg1">
                  <a:alpha val="60000"/>
                </a:schemeClr>
              </a:solidFill>
            </a:ln>
          </p:spPr>
          <p:style>
            <a:lnRef idx="1">
              <a:schemeClr val="accent1"/>
            </a:lnRef>
            <a:fillRef idx="0">
              <a:schemeClr val="accent1"/>
            </a:fillRef>
            <a:effectRef idx="0">
              <a:schemeClr val="accent1"/>
            </a:effectRef>
            <a:fontRef idx="minor">
              <a:schemeClr val="tx1"/>
            </a:fontRef>
          </p:style>
        </p:cxnSp>
        <p:cxnSp>
          <p:nvCxnSpPr>
            <p:cNvPr id="140" name="Straight Connector 60">
              <a:extLst>
                <a:ext uri="{FF2B5EF4-FFF2-40B4-BE49-F238E27FC236}">
                  <a16:creationId xmlns:a16="http://schemas.microsoft.com/office/drawing/2014/main" id="{43BB4BB3-16AB-4511-89C2-0E2529315329}"/>
                </a:ext>
              </a:extLst>
            </p:cNvPr>
            <p:cNvCxnSpPr>
              <a:endCxn id="143" idx="0"/>
            </p:cNvCxnSpPr>
            <p:nvPr/>
          </p:nvCxnSpPr>
          <p:spPr>
            <a:xfrm>
              <a:off x="6390202" y="2043092"/>
              <a:ext cx="0" cy="521812"/>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41" name="Straight Connector 35">
              <a:extLst>
                <a:ext uri="{FF2B5EF4-FFF2-40B4-BE49-F238E27FC236}">
                  <a16:creationId xmlns:a16="http://schemas.microsoft.com/office/drawing/2014/main" id="{5E7E6DAF-F6F2-43F3-A8BB-C5ECC5C69EC5}"/>
                </a:ext>
              </a:extLst>
            </p:cNvPr>
            <p:cNvCxnSpPr>
              <a:cxnSpLocks/>
              <a:stCxn id="131" idx="7"/>
              <a:endCxn id="143" idx="7"/>
            </p:cNvCxnSpPr>
            <p:nvPr/>
          </p:nvCxnSpPr>
          <p:spPr>
            <a:xfrm flipH="1">
              <a:off x="6924834" y="2527017"/>
              <a:ext cx="364831" cy="259339"/>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60459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7">
                                            <p:txEl>
                                              <p:pRg st="0" end="0"/>
                                            </p:txEl>
                                          </p:spTgt>
                                        </p:tgtEl>
                                        <p:attrNameLst>
                                          <p:attrName>style.visibility</p:attrName>
                                        </p:attrNameLst>
                                      </p:cBhvr>
                                      <p:to>
                                        <p:strVal val="visible"/>
                                      </p:to>
                                    </p:set>
                                    <p:animEffect transition="in" filter="barn(inVertical)">
                                      <p:cBhvr>
                                        <p:cTn id="7" dur="500"/>
                                        <p:tgtEl>
                                          <p:spTgt spid="16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Top Corners One Rounded and One Snipped 44">
            <a:extLst>
              <a:ext uri="{FF2B5EF4-FFF2-40B4-BE49-F238E27FC236}">
                <a16:creationId xmlns:a16="http://schemas.microsoft.com/office/drawing/2014/main" id="{909E0422-2325-4030-A301-4D681EAD2E61}"/>
              </a:ext>
            </a:extLst>
          </p:cNvPr>
          <p:cNvSpPr/>
          <p:nvPr/>
        </p:nvSpPr>
        <p:spPr>
          <a:xfrm>
            <a:off x="930298" y="524237"/>
            <a:ext cx="10523147" cy="5841393"/>
          </a:xfrm>
          <a:prstGeom prst="snipRoundRect">
            <a:avLst/>
          </a:prstGeom>
          <a:solidFill>
            <a:schemeClr val="bg2">
              <a:lumMod val="90000"/>
              <a:alpha val="30000"/>
            </a:schemeClr>
          </a:solidFill>
          <a:ln w="28575">
            <a:solidFill>
              <a:srgbClr val="FF5FA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EF4D83B6-AAA7-415F-9D94-478F57CF0E98}"/>
              </a:ext>
            </a:extLst>
          </p:cNvPr>
          <p:cNvSpPr txBox="1"/>
          <p:nvPr/>
        </p:nvSpPr>
        <p:spPr>
          <a:xfrm>
            <a:off x="930299" y="649167"/>
            <a:ext cx="10276963" cy="5724644"/>
          </a:xfrm>
          <a:prstGeom prst="rect">
            <a:avLst/>
          </a:prstGeom>
          <a:noFill/>
        </p:spPr>
        <p:txBody>
          <a:bodyPr wrap="square" rtlCol="0">
            <a:spAutoFit/>
          </a:bodyPr>
          <a:lstStyle/>
          <a:p>
            <a:pPr algn="ctr">
              <a:lnSpc>
                <a:spcPct val="150000"/>
              </a:lnSpc>
            </a:pPr>
            <a:r>
              <a:rPr lang="en-US" sz="2400" b="1" u="sng" dirty="0">
                <a:solidFill>
                  <a:srgbClr val="002060"/>
                </a:solidFill>
              </a:rPr>
              <a:t>LUẬT CHƠI:</a:t>
            </a:r>
          </a:p>
          <a:p>
            <a:pPr marL="457200" indent="-457200" algn="just">
              <a:lnSpc>
                <a:spcPct val="150000"/>
              </a:lnSpc>
              <a:buFontTx/>
              <a:buChar char="-"/>
            </a:pPr>
            <a:r>
              <a:rPr lang="en-US" sz="2000" dirty="0" err="1">
                <a:solidFill>
                  <a:srgbClr val="002060"/>
                </a:solidFill>
              </a:rPr>
              <a:t>Mỗi</a:t>
            </a:r>
            <a:r>
              <a:rPr lang="en-US" sz="2000" dirty="0">
                <a:solidFill>
                  <a:srgbClr val="002060"/>
                </a:solidFill>
              </a:rPr>
              <a:t> </a:t>
            </a:r>
            <a:r>
              <a:rPr lang="en-US" sz="2000" dirty="0" err="1">
                <a:solidFill>
                  <a:srgbClr val="002060"/>
                </a:solidFill>
              </a:rPr>
              <a:t>đội</a:t>
            </a:r>
            <a:r>
              <a:rPr lang="en-US" sz="2000" dirty="0">
                <a:solidFill>
                  <a:srgbClr val="002060"/>
                </a:solidFill>
              </a:rPr>
              <a:t> </a:t>
            </a:r>
            <a:r>
              <a:rPr lang="en-US" sz="2000" dirty="0" err="1">
                <a:solidFill>
                  <a:srgbClr val="002060"/>
                </a:solidFill>
              </a:rPr>
              <a:t>chơi</a:t>
            </a:r>
            <a:r>
              <a:rPr lang="en-US" sz="2000" dirty="0">
                <a:solidFill>
                  <a:srgbClr val="002060"/>
                </a:solidFill>
              </a:rPr>
              <a:t> </a:t>
            </a:r>
            <a:r>
              <a:rPr lang="en-US" sz="2000" dirty="0" err="1">
                <a:solidFill>
                  <a:srgbClr val="002060"/>
                </a:solidFill>
              </a:rPr>
              <a:t>là</a:t>
            </a:r>
            <a:r>
              <a:rPr lang="en-US" sz="2000" dirty="0">
                <a:solidFill>
                  <a:srgbClr val="002060"/>
                </a:solidFill>
              </a:rPr>
              <a:t> 2 </a:t>
            </a:r>
            <a:r>
              <a:rPr lang="en-US" sz="2000" dirty="0" err="1">
                <a:solidFill>
                  <a:srgbClr val="002060"/>
                </a:solidFill>
              </a:rPr>
              <a:t>bạn</a:t>
            </a:r>
            <a:r>
              <a:rPr lang="en-US" sz="2000" dirty="0">
                <a:solidFill>
                  <a:srgbClr val="002060"/>
                </a:solidFill>
              </a:rPr>
              <a:t>.</a:t>
            </a:r>
          </a:p>
          <a:p>
            <a:pPr marL="457200" indent="-457200" algn="just">
              <a:lnSpc>
                <a:spcPct val="150000"/>
              </a:lnSpc>
              <a:buFontTx/>
              <a:buChar char="-"/>
            </a:pPr>
            <a:r>
              <a:rPr lang="en-US" sz="2000" dirty="0" err="1">
                <a:solidFill>
                  <a:srgbClr val="002060"/>
                </a:solidFill>
              </a:rPr>
              <a:t>Có</a:t>
            </a:r>
            <a:r>
              <a:rPr lang="en-US" sz="2000" dirty="0">
                <a:solidFill>
                  <a:srgbClr val="002060"/>
                </a:solidFill>
              </a:rPr>
              <a:t> 2 </a:t>
            </a:r>
            <a:r>
              <a:rPr lang="en-US" sz="2000" dirty="0" err="1">
                <a:solidFill>
                  <a:srgbClr val="002060"/>
                </a:solidFill>
              </a:rPr>
              <a:t>chủ</a:t>
            </a:r>
            <a:r>
              <a:rPr lang="en-US" sz="2000" dirty="0">
                <a:solidFill>
                  <a:srgbClr val="002060"/>
                </a:solidFill>
              </a:rPr>
              <a:t> </a:t>
            </a:r>
            <a:r>
              <a:rPr lang="en-US" sz="2000" dirty="0" err="1">
                <a:solidFill>
                  <a:srgbClr val="002060"/>
                </a:solidFill>
              </a:rPr>
              <a:t>đề</a:t>
            </a:r>
            <a:r>
              <a:rPr lang="en-US" sz="2000" dirty="0">
                <a:solidFill>
                  <a:srgbClr val="002060"/>
                </a:solidFill>
              </a:rPr>
              <a:t> </a:t>
            </a:r>
            <a:r>
              <a:rPr lang="en-US" sz="2000" dirty="0" err="1">
                <a:solidFill>
                  <a:srgbClr val="002060"/>
                </a:solidFill>
              </a:rPr>
              <a:t>lựa</a:t>
            </a:r>
            <a:r>
              <a:rPr lang="en-US" sz="2000" dirty="0">
                <a:solidFill>
                  <a:srgbClr val="002060"/>
                </a:solidFill>
              </a:rPr>
              <a:t> </a:t>
            </a:r>
            <a:r>
              <a:rPr lang="en-US" sz="2000" dirty="0" err="1">
                <a:solidFill>
                  <a:srgbClr val="002060"/>
                </a:solidFill>
              </a:rPr>
              <a:t>chọn</a:t>
            </a:r>
            <a:r>
              <a:rPr lang="en-US" sz="2000" dirty="0">
                <a:solidFill>
                  <a:srgbClr val="002060"/>
                </a:solidFill>
              </a:rPr>
              <a:t>: </a:t>
            </a:r>
            <a:r>
              <a:rPr lang="en-US" sz="2000" b="1" dirty="0">
                <a:solidFill>
                  <a:srgbClr val="002060"/>
                </a:solidFill>
              </a:rPr>
              <a:t>SINH HỌC </a:t>
            </a:r>
            <a:r>
              <a:rPr lang="en-US" sz="2000" dirty="0" err="1">
                <a:solidFill>
                  <a:srgbClr val="002060"/>
                </a:solidFill>
              </a:rPr>
              <a:t>và</a:t>
            </a:r>
            <a:r>
              <a:rPr lang="en-US" sz="2000" dirty="0">
                <a:solidFill>
                  <a:srgbClr val="002060"/>
                </a:solidFill>
              </a:rPr>
              <a:t> </a:t>
            </a:r>
            <a:r>
              <a:rPr lang="en-US" sz="2000" b="1" dirty="0">
                <a:solidFill>
                  <a:srgbClr val="002060"/>
                </a:solidFill>
              </a:rPr>
              <a:t>TOÁN</a:t>
            </a:r>
          </a:p>
          <a:p>
            <a:pPr marL="457200" indent="-457200" algn="just">
              <a:lnSpc>
                <a:spcPct val="150000"/>
              </a:lnSpc>
              <a:buFontTx/>
              <a:buChar char="-"/>
            </a:pPr>
            <a:r>
              <a:rPr lang="en-US" sz="2000" dirty="0" err="1">
                <a:solidFill>
                  <a:srgbClr val="002060"/>
                </a:solidFill>
              </a:rPr>
              <a:t>Mỗi</a:t>
            </a:r>
            <a:r>
              <a:rPr lang="en-US" sz="2000" dirty="0">
                <a:solidFill>
                  <a:srgbClr val="002060"/>
                </a:solidFill>
              </a:rPr>
              <a:t> </a:t>
            </a:r>
            <a:r>
              <a:rPr lang="en-US" sz="2000" dirty="0" err="1">
                <a:solidFill>
                  <a:srgbClr val="002060"/>
                </a:solidFill>
              </a:rPr>
              <a:t>chủ</a:t>
            </a:r>
            <a:r>
              <a:rPr lang="en-US" sz="2000" dirty="0">
                <a:solidFill>
                  <a:srgbClr val="002060"/>
                </a:solidFill>
              </a:rPr>
              <a:t> </a:t>
            </a:r>
            <a:r>
              <a:rPr lang="en-US" sz="2000" dirty="0" err="1">
                <a:solidFill>
                  <a:srgbClr val="002060"/>
                </a:solidFill>
              </a:rPr>
              <a:t>đề</a:t>
            </a:r>
            <a:r>
              <a:rPr lang="en-US" sz="2000" dirty="0">
                <a:solidFill>
                  <a:srgbClr val="002060"/>
                </a:solidFill>
              </a:rPr>
              <a:t> </a:t>
            </a:r>
            <a:r>
              <a:rPr lang="en-US" sz="2000" dirty="0" err="1">
                <a:solidFill>
                  <a:srgbClr val="002060"/>
                </a:solidFill>
              </a:rPr>
              <a:t>chứa</a:t>
            </a:r>
            <a:r>
              <a:rPr lang="en-US" sz="2000" dirty="0">
                <a:solidFill>
                  <a:srgbClr val="002060"/>
                </a:solidFill>
              </a:rPr>
              <a:t> </a:t>
            </a:r>
            <a:r>
              <a:rPr lang="en-US" sz="2000" dirty="0" err="1">
                <a:solidFill>
                  <a:srgbClr val="002060"/>
                </a:solidFill>
              </a:rPr>
              <a:t>các</a:t>
            </a:r>
            <a:r>
              <a:rPr lang="en-US" sz="2000" dirty="0">
                <a:solidFill>
                  <a:srgbClr val="002060"/>
                </a:solidFill>
              </a:rPr>
              <a:t> </a:t>
            </a:r>
            <a:r>
              <a:rPr lang="en-US" sz="2000" dirty="0" err="1">
                <a:solidFill>
                  <a:srgbClr val="002060"/>
                </a:solidFill>
              </a:rPr>
              <a:t>phiếu</a:t>
            </a:r>
            <a:r>
              <a:rPr lang="en-US" sz="2000" dirty="0">
                <a:solidFill>
                  <a:srgbClr val="002060"/>
                </a:solidFill>
              </a:rPr>
              <a:t> </a:t>
            </a:r>
            <a:r>
              <a:rPr lang="en-US" sz="2000" dirty="0" err="1">
                <a:solidFill>
                  <a:srgbClr val="002060"/>
                </a:solidFill>
              </a:rPr>
              <a:t>là</a:t>
            </a:r>
            <a:r>
              <a:rPr lang="en-US" sz="2000" dirty="0">
                <a:solidFill>
                  <a:srgbClr val="002060"/>
                </a:solidFill>
              </a:rPr>
              <a:t> </a:t>
            </a:r>
            <a:r>
              <a:rPr lang="en-US" sz="2000" dirty="0" err="1">
                <a:solidFill>
                  <a:srgbClr val="002060"/>
                </a:solidFill>
              </a:rPr>
              <a:t>các</a:t>
            </a:r>
            <a:r>
              <a:rPr lang="en-US" sz="2000" dirty="0">
                <a:solidFill>
                  <a:srgbClr val="002060"/>
                </a:solidFill>
              </a:rPr>
              <a:t> </a:t>
            </a:r>
            <a:r>
              <a:rPr lang="en-US" sz="2000" dirty="0" err="1">
                <a:solidFill>
                  <a:srgbClr val="002060"/>
                </a:solidFill>
              </a:rPr>
              <a:t>câu</a:t>
            </a:r>
            <a:r>
              <a:rPr lang="en-US" sz="2000" dirty="0">
                <a:solidFill>
                  <a:srgbClr val="002060"/>
                </a:solidFill>
              </a:rPr>
              <a:t> </a:t>
            </a:r>
            <a:r>
              <a:rPr lang="en-US" sz="2000" dirty="0" err="1">
                <a:solidFill>
                  <a:srgbClr val="002060"/>
                </a:solidFill>
              </a:rPr>
              <a:t>khẳng</a:t>
            </a:r>
            <a:r>
              <a:rPr lang="en-US" sz="2000" dirty="0">
                <a:solidFill>
                  <a:srgbClr val="002060"/>
                </a:solidFill>
              </a:rPr>
              <a:t> </a:t>
            </a:r>
            <a:r>
              <a:rPr lang="en-US" sz="2000" dirty="0" err="1">
                <a:solidFill>
                  <a:srgbClr val="002060"/>
                </a:solidFill>
              </a:rPr>
              <a:t>định</a:t>
            </a:r>
            <a:r>
              <a:rPr lang="en-US" sz="2000" dirty="0">
                <a:solidFill>
                  <a:srgbClr val="002060"/>
                </a:solidFill>
              </a:rPr>
              <a:t>, </a:t>
            </a:r>
            <a:r>
              <a:rPr lang="en-US" sz="2000" dirty="0" err="1">
                <a:solidFill>
                  <a:srgbClr val="002060"/>
                </a:solidFill>
              </a:rPr>
              <a:t>có</a:t>
            </a:r>
            <a:r>
              <a:rPr lang="en-US" sz="2000" dirty="0">
                <a:solidFill>
                  <a:srgbClr val="002060"/>
                </a:solidFill>
              </a:rPr>
              <a:t> </a:t>
            </a:r>
            <a:r>
              <a:rPr lang="en-US" sz="2000" dirty="0" err="1">
                <a:solidFill>
                  <a:srgbClr val="002060"/>
                </a:solidFill>
              </a:rPr>
              <a:t>thể</a:t>
            </a:r>
            <a:r>
              <a:rPr lang="en-US" sz="2000" dirty="0">
                <a:solidFill>
                  <a:srgbClr val="002060"/>
                </a:solidFill>
              </a:rPr>
              <a:t> </a:t>
            </a:r>
            <a:r>
              <a:rPr lang="en-US" sz="2000" dirty="0" err="1">
                <a:solidFill>
                  <a:srgbClr val="002060"/>
                </a:solidFill>
              </a:rPr>
              <a:t>là</a:t>
            </a:r>
            <a:r>
              <a:rPr lang="en-US" sz="2000" dirty="0">
                <a:solidFill>
                  <a:srgbClr val="002060"/>
                </a:solidFill>
              </a:rPr>
              <a:t> </a:t>
            </a:r>
            <a:r>
              <a:rPr lang="en-US" sz="2000" dirty="0" err="1">
                <a:solidFill>
                  <a:srgbClr val="002060"/>
                </a:solidFill>
              </a:rPr>
              <a:t>khẳng</a:t>
            </a:r>
            <a:r>
              <a:rPr lang="en-US" sz="2000" dirty="0">
                <a:solidFill>
                  <a:srgbClr val="002060"/>
                </a:solidFill>
              </a:rPr>
              <a:t> </a:t>
            </a:r>
            <a:r>
              <a:rPr lang="en-US" sz="2000" dirty="0" err="1">
                <a:solidFill>
                  <a:srgbClr val="002060"/>
                </a:solidFill>
              </a:rPr>
              <a:t>định</a:t>
            </a:r>
            <a:r>
              <a:rPr lang="en-US" sz="2000" dirty="0">
                <a:solidFill>
                  <a:srgbClr val="002060"/>
                </a:solidFill>
              </a:rPr>
              <a:t> </a:t>
            </a:r>
            <a:r>
              <a:rPr lang="en-US" sz="2000" dirty="0" err="1">
                <a:solidFill>
                  <a:srgbClr val="002060"/>
                </a:solidFill>
              </a:rPr>
              <a:t>đúng</a:t>
            </a:r>
            <a:r>
              <a:rPr lang="en-US" sz="2000" dirty="0">
                <a:solidFill>
                  <a:srgbClr val="002060"/>
                </a:solidFill>
              </a:rPr>
              <a:t> </a:t>
            </a:r>
            <a:r>
              <a:rPr lang="en-US" sz="2000" dirty="0" err="1">
                <a:solidFill>
                  <a:srgbClr val="002060"/>
                </a:solidFill>
              </a:rPr>
              <a:t>hoặc</a:t>
            </a:r>
            <a:r>
              <a:rPr lang="en-US" sz="2000" dirty="0">
                <a:solidFill>
                  <a:srgbClr val="002060"/>
                </a:solidFill>
              </a:rPr>
              <a:t> </a:t>
            </a:r>
            <a:r>
              <a:rPr lang="en-US" sz="2000" dirty="0" err="1">
                <a:solidFill>
                  <a:srgbClr val="002060"/>
                </a:solidFill>
              </a:rPr>
              <a:t>sai</a:t>
            </a:r>
            <a:r>
              <a:rPr lang="en-US" sz="2000" dirty="0">
                <a:solidFill>
                  <a:srgbClr val="002060"/>
                </a:solidFill>
              </a:rPr>
              <a:t>.</a:t>
            </a:r>
          </a:p>
          <a:p>
            <a:pPr marL="457200" indent="-457200" algn="just">
              <a:lnSpc>
                <a:spcPct val="150000"/>
              </a:lnSpc>
              <a:buFontTx/>
              <a:buChar char="-"/>
            </a:pPr>
            <a:r>
              <a:rPr lang="en-US" sz="2000" dirty="0" err="1">
                <a:solidFill>
                  <a:srgbClr val="002060"/>
                </a:solidFill>
              </a:rPr>
              <a:t>Trong</a:t>
            </a:r>
            <a:r>
              <a:rPr lang="en-US" sz="2000" dirty="0">
                <a:solidFill>
                  <a:srgbClr val="002060"/>
                </a:solidFill>
              </a:rPr>
              <a:t> </a:t>
            </a:r>
            <a:r>
              <a:rPr lang="en-US" sz="2000" dirty="0" err="1">
                <a:solidFill>
                  <a:srgbClr val="002060"/>
                </a:solidFill>
              </a:rPr>
              <a:t>thời</a:t>
            </a:r>
            <a:r>
              <a:rPr lang="en-US" sz="2000" dirty="0">
                <a:solidFill>
                  <a:srgbClr val="002060"/>
                </a:solidFill>
              </a:rPr>
              <a:t> </a:t>
            </a:r>
            <a:r>
              <a:rPr lang="en-US" sz="2000" dirty="0" err="1">
                <a:solidFill>
                  <a:srgbClr val="002060"/>
                </a:solidFill>
              </a:rPr>
              <a:t>gian</a:t>
            </a:r>
            <a:r>
              <a:rPr lang="en-US" sz="2000" dirty="0">
                <a:solidFill>
                  <a:srgbClr val="002060"/>
                </a:solidFill>
              </a:rPr>
              <a:t> 1 </a:t>
            </a:r>
            <a:r>
              <a:rPr lang="en-US" sz="2000" dirty="0" err="1">
                <a:solidFill>
                  <a:srgbClr val="002060"/>
                </a:solidFill>
              </a:rPr>
              <a:t>phút</a:t>
            </a:r>
            <a:r>
              <a:rPr lang="en-US" sz="2000" dirty="0">
                <a:solidFill>
                  <a:srgbClr val="002060"/>
                </a:solidFill>
              </a:rPr>
              <a:t> </a:t>
            </a:r>
            <a:r>
              <a:rPr lang="en-US" sz="2000" dirty="0" err="1">
                <a:solidFill>
                  <a:srgbClr val="002060"/>
                </a:solidFill>
              </a:rPr>
              <a:t>mỗi</a:t>
            </a:r>
            <a:r>
              <a:rPr lang="en-US" sz="2000" dirty="0">
                <a:solidFill>
                  <a:srgbClr val="002060"/>
                </a:solidFill>
              </a:rPr>
              <a:t> </a:t>
            </a:r>
            <a:r>
              <a:rPr lang="en-US" sz="2000" dirty="0" err="1">
                <a:solidFill>
                  <a:srgbClr val="002060"/>
                </a:solidFill>
              </a:rPr>
              <a:t>đội</a:t>
            </a:r>
            <a:r>
              <a:rPr lang="en-US" sz="2000" dirty="0">
                <a:solidFill>
                  <a:srgbClr val="002060"/>
                </a:solidFill>
              </a:rPr>
              <a:t> </a:t>
            </a:r>
            <a:r>
              <a:rPr lang="en-US" sz="2000" dirty="0" err="1">
                <a:solidFill>
                  <a:srgbClr val="002060"/>
                </a:solidFill>
              </a:rPr>
              <a:t>chơi</a:t>
            </a:r>
            <a:r>
              <a:rPr lang="en-US" sz="2000" dirty="0">
                <a:solidFill>
                  <a:srgbClr val="002060"/>
                </a:solidFill>
              </a:rPr>
              <a:t> </a:t>
            </a:r>
            <a:r>
              <a:rPr lang="en-US" sz="2000" dirty="0" err="1">
                <a:solidFill>
                  <a:srgbClr val="002060"/>
                </a:solidFill>
              </a:rPr>
              <a:t>được</a:t>
            </a:r>
            <a:r>
              <a:rPr lang="en-US" sz="2000" dirty="0">
                <a:solidFill>
                  <a:srgbClr val="002060"/>
                </a:solidFill>
              </a:rPr>
              <a:t> </a:t>
            </a:r>
            <a:r>
              <a:rPr lang="en-US" sz="2000" dirty="0" err="1">
                <a:solidFill>
                  <a:srgbClr val="002060"/>
                </a:solidFill>
              </a:rPr>
              <a:t>lựa</a:t>
            </a:r>
            <a:r>
              <a:rPr lang="en-US" sz="2000" dirty="0">
                <a:solidFill>
                  <a:srgbClr val="002060"/>
                </a:solidFill>
              </a:rPr>
              <a:t> </a:t>
            </a:r>
            <a:r>
              <a:rPr lang="en-US" sz="2000" dirty="0" err="1">
                <a:solidFill>
                  <a:srgbClr val="002060"/>
                </a:solidFill>
              </a:rPr>
              <a:t>chọn</a:t>
            </a:r>
            <a:r>
              <a:rPr lang="en-US" sz="2000" dirty="0">
                <a:solidFill>
                  <a:srgbClr val="002060"/>
                </a:solidFill>
              </a:rPr>
              <a:t> 1 </a:t>
            </a:r>
            <a:r>
              <a:rPr lang="en-US" sz="2000" dirty="0" err="1">
                <a:solidFill>
                  <a:srgbClr val="002060"/>
                </a:solidFill>
              </a:rPr>
              <a:t>chủ</a:t>
            </a:r>
            <a:r>
              <a:rPr lang="en-US" sz="2000" dirty="0">
                <a:solidFill>
                  <a:srgbClr val="002060"/>
                </a:solidFill>
              </a:rPr>
              <a:t> </a:t>
            </a:r>
            <a:r>
              <a:rPr lang="en-US" sz="2000" dirty="0" err="1">
                <a:solidFill>
                  <a:srgbClr val="002060"/>
                </a:solidFill>
              </a:rPr>
              <a:t>đề</a:t>
            </a:r>
            <a:r>
              <a:rPr lang="en-US" sz="2000" dirty="0">
                <a:solidFill>
                  <a:srgbClr val="002060"/>
                </a:solidFill>
              </a:rPr>
              <a:t> </a:t>
            </a:r>
            <a:r>
              <a:rPr lang="en-US" sz="2000" dirty="0" err="1">
                <a:solidFill>
                  <a:srgbClr val="002060"/>
                </a:solidFill>
              </a:rPr>
              <a:t>và</a:t>
            </a:r>
            <a:r>
              <a:rPr lang="en-US" sz="2000" dirty="0">
                <a:solidFill>
                  <a:srgbClr val="002060"/>
                </a:solidFill>
              </a:rPr>
              <a:t> </a:t>
            </a:r>
            <a:r>
              <a:rPr lang="en-US" sz="2000" dirty="0" err="1">
                <a:solidFill>
                  <a:srgbClr val="002060"/>
                </a:solidFill>
              </a:rPr>
              <a:t>bốc</a:t>
            </a:r>
            <a:r>
              <a:rPr lang="en-US" sz="2000" dirty="0">
                <a:solidFill>
                  <a:srgbClr val="002060"/>
                </a:solidFill>
              </a:rPr>
              <a:t> </a:t>
            </a:r>
            <a:r>
              <a:rPr lang="en-US" sz="2000" dirty="0" err="1">
                <a:solidFill>
                  <a:srgbClr val="002060"/>
                </a:solidFill>
              </a:rPr>
              <a:t>phiếu</a:t>
            </a:r>
            <a:r>
              <a:rPr lang="en-US" sz="2000" dirty="0">
                <a:solidFill>
                  <a:srgbClr val="002060"/>
                </a:solidFill>
              </a:rPr>
              <a:t> </a:t>
            </a:r>
            <a:r>
              <a:rPr lang="en-US" sz="2000" dirty="0" err="1">
                <a:solidFill>
                  <a:srgbClr val="002060"/>
                </a:solidFill>
              </a:rPr>
              <a:t>thuộc</a:t>
            </a:r>
            <a:r>
              <a:rPr lang="en-US" sz="2000" dirty="0">
                <a:solidFill>
                  <a:srgbClr val="002060"/>
                </a:solidFill>
              </a:rPr>
              <a:t> </a:t>
            </a:r>
            <a:r>
              <a:rPr lang="en-US" sz="2000" dirty="0" err="1">
                <a:solidFill>
                  <a:srgbClr val="002060"/>
                </a:solidFill>
              </a:rPr>
              <a:t>chủ</a:t>
            </a:r>
            <a:r>
              <a:rPr lang="en-US" sz="2000" dirty="0">
                <a:solidFill>
                  <a:srgbClr val="002060"/>
                </a:solidFill>
              </a:rPr>
              <a:t> </a:t>
            </a:r>
            <a:r>
              <a:rPr lang="en-US" sz="2000" dirty="0" err="1">
                <a:solidFill>
                  <a:srgbClr val="002060"/>
                </a:solidFill>
              </a:rPr>
              <a:t>đề</a:t>
            </a:r>
            <a:r>
              <a:rPr lang="en-US" sz="2000" dirty="0">
                <a:solidFill>
                  <a:srgbClr val="002060"/>
                </a:solidFill>
              </a:rPr>
              <a:t> </a:t>
            </a:r>
            <a:r>
              <a:rPr lang="en-US" sz="2000" dirty="0" err="1">
                <a:solidFill>
                  <a:srgbClr val="002060"/>
                </a:solidFill>
              </a:rPr>
              <a:t>mình</a:t>
            </a:r>
            <a:r>
              <a:rPr lang="en-US" sz="2000" dirty="0">
                <a:solidFill>
                  <a:srgbClr val="002060"/>
                </a:solidFill>
              </a:rPr>
              <a:t> </a:t>
            </a:r>
            <a:r>
              <a:rPr lang="en-US" sz="2000" dirty="0" err="1">
                <a:solidFill>
                  <a:srgbClr val="002060"/>
                </a:solidFill>
              </a:rPr>
              <a:t>lựa</a:t>
            </a:r>
            <a:r>
              <a:rPr lang="en-US" sz="2000" dirty="0">
                <a:solidFill>
                  <a:srgbClr val="002060"/>
                </a:solidFill>
              </a:rPr>
              <a:t> </a:t>
            </a:r>
            <a:r>
              <a:rPr lang="en-US" sz="2000" dirty="0" err="1">
                <a:solidFill>
                  <a:srgbClr val="002060"/>
                </a:solidFill>
              </a:rPr>
              <a:t>chọn</a:t>
            </a:r>
            <a:r>
              <a:rPr lang="en-US" sz="2000" dirty="0">
                <a:solidFill>
                  <a:srgbClr val="002060"/>
                </a:solidFill>
              </a:rPr>
              <a:t>. </a:t>
            </a:r>
          </a:p>
          <a:p>
            <a:pPr marL="457200" indent="-457200" algn="just">
              <a:lnSpc>
                <a:spcPct val="150000"/>
              </a:lnSpc>
              <a:buFontTx/>
              <a:buChar char="-"/>
            </a:pPr>
            <a:r>
              <a:rPr lang="en-US" sz="2000" dirty="0" err="1">
                <a:solidFill>
                  <a:srgbClr val="002060"/>
                </a:solidFill>
              </a:rPr>
              <a:t>Với</a:t>
            </a:r>
            <a:r>
              <a:rPr lang="en-US" sz="2000" dirty="0">
                <a:solidFill>
                  <a:srgbClr val="002060"/>
                </a:solidFill>
              </a:rPr>
              <a:t> </a:t>
            </a:r>
            <a:r>
              <a:rPr lang="en-US" sz="2000" dirty="0" err="1">
                <a:solidFill>
                  <a:srgbClr val="002060"/>
                </a:solidFill>
              </a:rPr>
              <a:t>mỗi</a:t>
            </a:r>
            <a:r>
              <a:rPr lang="en-US" sz="2000" dirty="0">
                <a:solidFill>
                  <a:srgbClr val="002060"/>
                </a:solidFill>
              </a:rPr>
              <a:t> </a:t>
            </a:r>
            <a:r>
              <a:rPr lang="en-US" sz="2000" dirty="0" err="1">
                <a:solidFill>
                  <a:srgbClr val="002060"/>
                </a:solidFill>
              </a:rPr>
              <a:t>phiếu</a:t>
            </a:r>
            <a:r>
              <a:rPr lang="en-US" sz="2000" dirty="0">
                <a:solidFill>
                  <a:srgbClr val="002060"/>
                </a:solidFill>
              </a:rPr>
              <a:t> </a:t>
            </a:r>
            <a:r>
              <a:rPr lang="en-US" sz="2000" dirty="0" err="1">
                <a:solidFill>
                  <a:srgbClr val="002060"/>
                </a:solidFill>
              </a:rPr>
              <a:t>lựa</a:t>
            </a:r>
            <a:r>
              <a:rPr lang="en-US" sz="2000" dirty="0">
                <a:solidFill>
                  <a:srgbClr val="002060"/>
                </a:solidFill>
              </a:rPr>
              <a:t> </a:t>
            </a:r>
            <a:r>
              <a:rPr lang="en-US" sz="2000" dirty="0" err="1">
                <a:solidFill>
                  <a:srgbClr val="002060"/>
                </a:solidFill>
              </a:rPr>
              <a:t>chọn</a:t>
            </a:r>
            <a:r>
              <a:rPr lang="en-US" sz="2000" dirty="0">
                <a:solidFill>
                  <a:srgbClr val="002060"/>
                </a:solidFill>
              </a:rPr>
              <a:t> </a:t>
            </a:r>
            <a:r>
              <a:rPr lang="en-US" sz="2000" dirty="0" err="1">
                <a:solidFill>
                  <a:srgbClr val="002060"/>
                </a:solidFill>
              </a:rPr>
              <a:t>đội</a:t>
            </a:r>
            <a:r>
              <a:rPr lang="en-US" sz="2000" dirty="0">
                <a:solidFill>
                  <a:srgbClr val="002060"/>
                </a:solidFill>
              </a:rPr>
              <a:t> </a:t>
            </a:r>
            <a:r>
              <a:rPr lang="en-US" sz="2000" dirty="0" err="1">
                <a:solidFill>
                  <a:srgbClr val="002060"/>
                </a:solidFill>
              </a:rPr>
              <a:t>chơi</a:t>
            </a:r>
            <a:r>
              <a:rPr lang="en-US" sz="2000" dirty="0">
                <a:solidFill>
                  <a:srgbClr val="002060"/>
                </a:solidFill>
              </a:rPr>
              <a:t> </a:t>
            </a:r>
            <a:r>
              <a:rPr lang="en-US" sz="2000" dirty="0" err="1">
                <a:solidFill>
                  <a:srgbClr val="002060"/>
                </a:solidFill>
              </a:rPr>
              <a:t>cần</a:t>
            </a:r>
            <a:r>
              <a:rPr lang="en-US" sz="2000" dirty="0">
                <a:solidFill>
                  <a:srgbClr val="002060"/>
                </a:solidFill>
              </a:rPr>
              <a:t> </a:t>
            </a:r>
            <a:r>
              <a:rPr lang="en-US" sz="2000" dirty="0" err="1">
                <a:solidFill>
                  <a:srgbClr val="002060"/>
                </a:solidFill>
              </a:rPr>
              <a:t>thực</a:t>
            </a:r>
            <a:r>
              <a:rPr lang="en-US" sz="2000" dirty="0">
                <a:solidFill>
                  <a:srgbClr val="002060"/>
                </a:solidFill>
              </a:rPr>
              <a:t> </a:t>
            </a:r>
            <a:r>
              <a:rPr lang="en-US" sz="2000" dirty="0" err="1">
                <a:solidFill>
                  <a:srgbClr val="002060"/>
                </a:solidFill>
              </a:rPr>
              <a:t>hiện</a:t>
            </a:r>
            <a:r>
              <a:rPr lang="en-US" sz="2000" dirty="0">
                <a:solidFill>
                  <a:srgbClr val="002060"/>
                </a:solidFill>
              </a:rPr>
              <a:t>:</a:t>
            </a:r>
          </a:p>
          <a:p>
            <a:pPr marL="914400" lvl="1" indent="-457200" algn="just">
              <a:lnSpc>
                <a:spcPct val="150000"/>
              </a:lnSpc>
              <a:buFont typeface="Arial" panose="020B0604020202020204" pitchFamily="34" charset="0"/>
              <a:buChar char="•"/>
            </a:pPr>
            <a:r>
              <a:rPr lang="en-US" sz="2000" dirty="0" err="1">
                <a:solidFill>
                  <a:srgbClr val="002060"/>
                </a:solidFill>
              </a:rPr>
              <a:t>Bạn</a:t>
            </a:r>
            <a:r>
              <a:rPr lang="en-US" sz="2000" dirty="0">
                <a:solidFill>
                  <a:srgbClr val="002060"/>
                </a:solidFill>
              </a:rPr>
              <a:t> </a:t>
            </a:r>
            <a:r>
              <a:rPr lang="en-US" sz="2000" dirty="0" err="1">
                <a:solidFill>
                  <a:srgbClr val="002060"/>
                </a:solidFill>
              </a:rPr>
              <a:t>số</a:t>
            </a:r>
            <a:r>
              <a:rPr lang="en-US" sz="2000" dirty="0">
                <a:solidFill>
                  <a:srgbClr val="002060"/>
                </a:solidFill>
              </a:rPr>
              <a:t> 1 </a:t>
            </a:r>
            <a:r>
              <a:rPr lang="en-US" sz="2000" dirty="0" err="1">
                <a:solidFill>
                  <a:srgbClr val="002060"/>
                </a:solidFill>
              </a:rPr>
              <a:t>đọc</a:t>
            </a:r>
            <a:r>
              <a:rPr lang="en-US" sz="2000" dirty="0">
                <a:solidFill>
                  <a:srgbClr val="002060"/>
                </a:solidFill>
              </a:rPr>
              <a:t> </a:t>
            </a:r>
            <a:r>
              <a:rPr lang="en-US" sz="2000" dirty="0" err="1">
                <a:solidFill>
                  <a:srgbClr val="002060"/>
                </a:solidFill>
              </a:rPr>
              <a:t>nội</a:t>
            </a:r>
            <a:r>
              <a:rPr lang="en-US" sz="2000" dirty="0">
                <a:solidFill>
                  <a:srgbClr val="002060"/>
                </a:solidFill>
              </a:rPr>
              <a:t> dung </a:t>
            </a:r>
            <a:r>
              <a:rPr lang="en-US" sz="2000" dirty="0" err="1">
                <a:solidFill>
                  <a:srgbClr val="002060"/>
                </a:solidFill>
              </a:rPr>
              <a:t>câu</a:t>
            </a:r>
            <a:r>
              <a:rPr lang="en-US" sz="2000" dirty="0">
                <a:solidFill>
                  <a:srgbClr val="002060"/>
                </a:solidFill>
              </a:rPr>
              <a:t> </a:t>
            </a:r>
            <a:r>
              <a:rPr lang="en-US" sz="2000" dirty="0" err="1">
                <a:solidFill>
                  <a:srgbClr val="002060"/>
                </a:solidFill>
              </a:rPr>
              <a:t>khẳng</a:t>
            </a:r>
            <a:r>
              <a:rPr lang="en-US" sz="2000" dirty="0">
                <a:solidFill>
                  <a:srgbClr val="002060"/>
                </a:solidFill>
              </a:rPr>
              <a:t> </a:t>
            </a:r>
            <a:r>
              <a:rPr lang="en-US" sz="2000" dirty="0" err="1">
                <a:solidFill>
                  <a:srgbClr val="002060"/>
                </a:solidFill>
              </a:rPr>
              <a:t>định</a:t>
            </a:r>
            <a:r>
              <a:rPr lang="en-US" sz="2000" dirty="0">
                <a:solidFill>
                  <a:srgbClr val="002060"/>
                </a:solidFill>
              </a:rPr>
              <a:t>.</a:t>
            </a:r>
          </a:p>
          <a:p>
            <a:pPr marL="914400" lvl="1" indent="-457200" algn="just">
              <a:lnSpc>
                <a:spcPct val="150000"/>
              </a:lnSpc>
              <a:buFont typeface="Arial" panose="020B0604020202020204" pitchFamily="34" charset="0"/>
              <a:buChar char="•"/>
            </a:pPr>
            <a:r>
              <a:rPr lang="en-US" sz="2000" dirty="0" err="1">
                <a:solidFill>
                  <a:srgbClr val="002060"/>
                </a:solidFill>
              </a:rPr>
              <a:t>Bạn</a:t>
            </a:r>
            <a:r>
              <a:rPr lang="en-US" sz="2000" dirty="0">
                <a:solidFill>
                  <a:srgbClr val="002060"/>
                </a:solidFill>
              </a:rPr>
              <a:t> </a:t>
            </a:r>
            <a:r>
              <a:rPr lang="en-US" sz="2000" dirty="0" err="1">
                <a:solidFill>
                  <a:srgbClr val="002060"/>
                </a:solidFill>
              </a:rPr>
              <a:t>số</a:t>
            </a:r>
            <a:r>
              <a:rPr lang="en-US" sz="2000" dirty="0">
                <a:solidFill>
                  <a:srgbClr val="002060"/>
                </a:solidFill>
              </a:rPr>
              <a:t> 2 </a:t>
            </a:r>
            <a:r>
              <a:rPr lang="en-US" sz="2000" dirty="0" err="1">
                <a:solidFill>
                  <a:srgbClr val="002060"/>
                </a:solidFill>
              </a:rPr>
              <a:t>trả</a:t>
            </a:r>
            <a:r>
              <a:rPr lang="en-US" sz="2000" dirty="0">
                <a:solidFill>
                  <a:srgbClr val="002060"/>
                </a:solidFill>
              </a:rPr>
              <a:t> </a:t>
            </a:r>
            <a:r>
              <a:rPr lang="en-US" sz="2000" dirty="0" err="1">
                <a:solidFill>
                  <a:srgbClr val="002060"/>
                </a:solidFill>
              </a:rPr>
              <a:t>lời</a:t>
            </a:r>
            <a:r>
              <a:rPr lang="en-US" sz="2000" dirty="0">
                <a:solidFill>
                  <a:srgbClr val="002060"/>
                </a:solidFill>
              </a:rPr>
              <a:t> </a:t>
            </a:r>
            <a:r>
              <a:rPr lang="en-US" sz="2000" dirty="0" err="1">
                <a:solidFill>
                  <a:srgbClr val="002060"/>
                </a:solidFill>
              </a:rPr>
              <a:t>bằng</a:t>
            </a:r>
            <a:r>
              <a:rPr lang="en-US" sz="2000" dirty="0">
                <a:solidFill>
                  <a:srgbClr val="002060"/>
                </a:solidFill>
              </a:rPr>
              <a:t> </a:t>
            </a:r>
            <a:r>
              <a:rPr lang="en-US" sz="2000" dirty="0" err="1">
                <a:solidFill>
                  <a:srgbClr val="002060"/>
                </a:solidFill>
              </a:rPr>
              <a:t>cách</a:t>
            </a:r>
            <a:r>
              <a:rPr lang="en-US" sz="2000" dirty="0">
                <a:solidFill>
                  <a:srgbClr val="002060"/>
                </a:solidFill>
              </a:rPr>
              <a:t> </a:t>
            </a:r>
            <a:r>
              <a:rPr lang="en-US" sz="2000" dirty="0" err="1">
                <a:solidFill>
                  <a:srgbClr val="002060"/>
                </a:solidFill>
              </a:rPr>
              <a:t>gật</a:t>
            </a:r>
            <a:r>
              <a:rPr lang="en-US" sz="2000" dirty="0">
                <a:solidFill>
                  <a:srgbClr val="002060"/>
                </a:solidFill>
              </a:rPr>
              <a:t> </a:t>
            </a:r>
            <a:r>
              <a:rPr lang="en-US" sz="2000" dirty="0" err="1">
                <a:solidFill>
                  <a:srgbClr val="002060"/>
                </a:solidFill>
              </a:rPr>
              <a:t>đầu</a:t>
            </a:r>
            <a:r>
              <a:rPr lang="en-US" sz="2000" dirty="0">
                <a:solidFill>
                  <a:srgbClr val="002060"/>
                </a:solidFill>
              </a:rPr>
              <a:t> </a:t>
            </a:r>
            <a:r>
              <a:rPr lang="en-US" sz="2000" dirty="0" err="1">
                <a:solidFill>
                  <a:srgbClr val="002060"/>
                </a:solidFill>
              </a:rPr>
              <a:t>hoặc</a:t>
            </a:r>
            <a:r>
              <a:rPr lang="en-US" sz="2000" dirty="0">
                <a:solidFill>
                  <a:srgbClr val="002060"/>
                </a:solidFill>
              </a:rPr>
              <a:t> </a:t>
            </a:r>
            <a:r>
              <a:rPr lang="en-US" sz="2000" dirty="0" err="1">
                <a:solidFill>
                  <a:srgbClr val="002060"/>
                </a:solidFill>
              </a:rPr>
              <a:t>lắc</a:t>
            </a:r>
            <a:r>
              <a:rPr lang="en-US" sz="2000" dirty="0">
                <a:solidFill>
                  <a:srgbClr val="002060"/>
                </a:solidFill>
              </a:rPr>
              <a:t> </a:t>
            </a:r>
            <a:r>
              <a:rPr lang="en-US" sz="2000" dirty="0" err="1">
                <a:solidFill>
                  <a:srgbClr val="002060"/>
                </a:solidFill>
              </a:rPr>
              <a:t>đầu</a:t>
            </a:r>
            <a:r>
              <a:rPr lang="en-US" sz="2000" dirty="0">
                <a:solidFill>
                  <a:srgbClr val="002060"/>
                </a:solidFill>
              </a:rPr>
              <a:t>.</a:t>
            </a:r>
          </a:p>
          <a:p>
            <a:pPr marL="457200" indent="-457200" algn="just">
              <a:lnSpc>
                <a:spcPct val="150000"/>
              </a:lnSpc>
              <a:buFontTx/>
              <a:buChar char="-"/>
            </a:pPr>
            <a:r>
              <a:rPr lang="en-US" sz="2000" dirty="0" err="1">
                <a:solidFill>
                  <a:srgbClr val="002060"/>
                </a:solidFill>
              </a:rPr>
              <a:t>Câu</a:t>
            </a:r>
            <a:r>
              <a:rPr lang="en-US" sz="2000" dirty="0">
                <a:solidFill>
                  <a:srgbClr val="002060"/>
                </a:solidFill>
              </a:rPr>
              <a:t> </a:t>
            </a:r>
            <a:r>
              <a:rPr lang="en-US" sz="2000" dirty="0" err="1">
                <a:solidFill>
                  <a:srgbClr val="002060"/>
                </a:solidFill>
              </a:rPr>
              <a:t>trả</a:t>
            </a:r>
            <a:r>
              <a:rPr lang="en-US" sz="2000" dirty="0">
                <a:solidFill>
                  <a:srgbClr val="002060"/>
                </a:solidFill>
              </a:rPr>
              <a:t> </a:t>
            </a:r>
            <a:r>
              <a:rPr lang="en-US" sz="2000" dirty="0" err="1">
                <a:solidFill>
                  <a:srgbClr val="002060"/>
                </a:solidFill>
              </a:rPr>
              <a:t>lời</a:t>
            </a:r>
            <a:r>
              <a:rPr lang="en-US" sz="2000" dirty="0">
                <a:solidFill>
                  <a:srgbClr val="002060"/>
                </a:solidFill>
              </a:rPr>
              <a:t> </a:t>
            </a:r>
            <a:r>
              <a:rPr lang="en-US" sz="2000" dirty="0" err="1">
                <a:solidFill>
                  <a:srgbClr val="002060"/>
                </a:solidFill>
              </a:rPr>
              <a:t>của</a:t>
            </a:r>
            <a:r>
              <a:rPr lang="en-US" sz="2000" dirty="0">
                <a:solidFill>
                  <a:srgbClr val="002060"/>
                </a:solidFill>
              </a:rPr>
              <a:t> </a:t>
            </a:r>
            <a:r>
              <a:rPr lang="en-US" sz="2000" dirty="0" err="1">
                <a:solidFill>
                  <a:srgbClr val="002060"/>
                </a:solidFill>
              </a:rPr>
              <a:t>mỗi</a:t>
            </a:r>
            <a:r>
              <a:rPr lang="en-US" sz="2000" dirty="0">
                <a:solidFill>
                  <a:srgbClr val="002060"/>
                </a:solidFill>
              </a:rPr>
              <a:t> </a:t>
            </a:r>
            <a:r>
              <a:rPr lang="en-US" sz="2000" dirty="0" err="1">
                <a:solidFill>
                  <a:srgbClr val="002060"/>
                </a:solidFill>
              </a:rPr>
              <a:t>lượt</a:t>
            </a:r>
            <a:r>
              <a:rPr lang="en-US" sz="2000" dirty="0">
                <a:solidFill>
                  <a:srgbClr val="002060"/>
                </a:solidFill>
              </a:rPr>
              <a:t> </a:t>
            </a:r>
            <a:r>
              <a:rPr lang="en-US" sz="2000" dirty="0" err="1">
                <a:solidFill>
                  <a:srgbClr val="002060"/>
                </a:solidFill>
              </a:rPr>
              <a:t>được</a:t>
            </a:r>
            <a:r>
              <a:rPr lang="en-US" sz="2000" dirty="0">
                <a:solidFill>
                  <a:srgbClr val="002060"/>
                </a:solidFill>
              </a:rPr>
              <a:t> </a:t>
            </a:r>
            <a:r>
              <a:rPr lang="en-US" sz="2000" dirty="0" err="1">
                <a:solidFill>
                  <a:srgbClr val="002060"/>
                </a:solidFill>
              </a:rPr>
              <a:t>ghi</a:t>
            </a:r>
            <a:r>
              <a:rPr lang="en-US" sz="2000" dirty="0">
                <a:solidFill>
                  <a:srgbClr val="002060"/>
                </a:solidFill>
              </a:rPr>
              <a:t> </a:t>
            </a:r>
            <a:r>
              <a:rPr lang="en-US" sz="2000" dirty="0" err="1">
                <a:solidFill>
                  <a:srgbClr val="002060"/>
                </a:solidFill>
              </a:rPr>
              <a:t>lại</a:t>
            </a:r>
            <a:r>
              <a:rPr lang="en-US" sz="2000" dirty="0">
                <a:solidFill>
                  <a:srgbClr val="002060"/>
                </a:solidFill>
              </a:rPr>
              <a:t>. </a:t>
            </a:r>
            <a:r>
              <a:rPr lang="en-US" sz="2000" dirty="0" err="1">
                <a:solidFill>
                  <a:srgbClr val="002060"/>
                </a:solidFill>
              </a:rPr>
              <a:t>Mỗi</a:t>
            </a:r>
            <a:r>
              <a:rPr lang="en-US" sz="2000" dirty="0">
                <a:solidFill>
                  <a:srgbClr val="002060"/>
                </a:solidFill>
              </a:rPr>
              <a:t> </a:t>
            </a:r>
            <a:r>
              <a:rPr lang="en-US" sz="2000" dirty="0" err="1">
                <a:solidFill>
                  <a:srgbClr val="002060"/>
                </a:solidFill>
              </a:rPr>
              <a:t>câu</a:t>
            </a:r>
            <a:r>
              <a:rPr lang="en-US" sz="2000" dirty="0">
                <a:solidFill>
                  <a:srgbClr val="002060"/>
                </a:solidFill>
              </a:rPr>
              <a:t> </a:t>
            </a:r>
            <a:r>
              <a:rPr lang="en-US" sz="2000" dirty="0" err="1">
                <a:solidFill>
                  <a:srgbClr val="002060"/>
                </a:solidFill>
              </a:rPr>
              <a:t>trả</a:t>
            </a:r>
            <a:r>
              <a:rPr lang="en-US" sz="2000" dirty="0">
                <a:solidFill>
                  <a:srgbClr val="002060"/>
                </a:solidFill>
              </a:rPr>
              <a:t> </a:t>
            </a:r>
            <a:r>
              <a:rPr lang="en-US" sz="2000" dirty="0" err="1">
                <a:solidFill>
                  <a:srgbClr val="002060"/>
                </a:solidFill>
              </a:rPr>
              <a:t>lời</a:t>
            </a:r>
            <a:r>
              <a:rPr lang="en-US" sz="2000" dirty="0">
                <a:solidFill>
                  <a:srgbClr val="002060"/>
                </a:solidFill>
              </a:rPr>
              <a:t> </a:t>
            </a:r>
            <a:r>
              <a:rPr lang="en-US" sz="2000" dirty="0" err="1">
                <a:solidFill>
                  <a:srgbClr val="002060"/>
                </a:solidFill>
              </a:rPr>
              <a:t>đúng</a:t>
            </a:r>
            <a:r>
              <a:rPr lang="en-US" sz="2000" dirty="0">
                <a:solidFill>
                  <a:srgbClr val="002060"/>
                </a:solidFill>
              </a:rPr>
              <a:t> </a:t>
            </a:r>
            <a:r>
              <a:rPr lang="en-US" sz="2000" dirty="0" err="1">
                <a:solidFill>
                  <a:srgbClr val="002060"/>
                </a:solidFill>
              </a:rPr>
              <a:t>nhận</a:t>
            </a:r>
            <a:r>
              <a:rPr lang="en-US" sz="2000" dirty="0">
                <a:solidFill>
                  <a:srgbClr val="002060"/>
                </a:solidFill>
              </a:rPr>
              <a:t> </a:t>
            </a:r>
            <a:r>
              <a:rPr lang="en-US" sz="2000" dirty="0" err="1">
                <a:solidFill>
                  <a:srgbClr val="002060"/>
                </a:solidFill>
              </a:rPr>
              <a:t>được</a:t>
            </a:r>
            <a:r>
              <a:rPr lang="en-US" sz="2000" dirty="0">
                <a:solidFill>
                  <a:srgbClr val="002060"/>
                </a:solidFill>
              </a:rPr>
              <a:t> 1 </a:t>
            </a:r>
            <a:r>
              <a:rPr lang="en-US" sz="2000" dirty="0" err="1">
                <a:solidFill>
                  <a:srgbClr val="002060"/>
                </a:solidFill>
              </a:rPr>
              <a:t>điểm</a:t>
            </a:r>
            <a:r>
              <a:rPr lang="en-US" sz="2000" dirty="0">
                <a:solidFill>
                  <a:srgbClr val="002060"/>
                </a:solidFill>
              </a:rPr>
              <a:t>. </a:t>
            </a:r>
            <a:r>
              <a:rPr lang="en-US" sz="2000" dirty="0" err="1">
                <a:solidFill>
                  <a:srgbClr val="002060"/>
                </a:solidFill>
              </a:rPr>
              <a:t>Đội</a:t>
            </a:r>
            <a:r>
              <a:rPr lang="en-US" sz="2000" dirty="0">
                <a:solidFill>
                  <a:srgbClr val="002060"/>
                </a:solidFill>
              </a:rPr>
              <a:t> </a:t>
            </a:r>
            <a:r>
              <a:rPr lang="en-US" sz="2000" dirty="0" err="1">
                <a:solidFill>
                  <a:srgbClr val="002060"/>
                </a:solidFill>
              </a:rPr>
              <a:t>nào</a:t>
            </a:r>
            <a:r>
              <a:rPr lang="en-US" sz="2000" dirty="0">
                <a:solidFill>
                  <a:srgbClr val="002060"/>
                </a:solidFill>
              </a:rPr>
              <a:t> </a:t>
            </a:r>
            <a:r>
              <a:rPr lang="en-US" sz="2000" dirty="0" err="1">
                <a:solidFill>
                  <a:srgbClr val="002060"/>
                </a:solidFill>
              </a:rPr>
              <a:t>giành</a:t>
            </a:r>
            <a:r>
              <a:rPr lang="en-US" sz="2000" dirty="0">
                <a:solidFill>
                  <a:srgbClr val="002060"/>
                </a:solidFill>
              </a:rPr>
              <a:t> </a:t>
            </a:r>
            <a:r>
              <a:rPr lang="en-US" sz="2000" dirty="0" err="1">
                <a:solidFill>
                  <a:srgbClr val="002060"/>
                </a:solidFill>
              </a:rPr>
              <a:t>được</a:t>
            </a:r>
            <a:r>
              <a:rPr lang="en-US" sz="2000" dirty="0">
                <a:solidFill>
                  <a:srgbClr val="002060"/>
                </a:solidFill>
              </a:rPr>
              <a:t> </a:t>
            </a:r>
            <a:r>
              <a:rPr lang="en-US" sz="2000" dirty="0" err="1">
                <a:solidFill>
                  <a:srgbClr val="002060"/>
                </a:solidFill>
              </a:rPr>
              <a:t>nhiều</a:t>
            </a:r>
            <a:r>
              <a:rPr lang="en-US" sz="2000" dirty="0">
                <a:solidFill>
                  <a:srgbClr val="002060"/>
                </a:solidFill>
              </a:rPr>
              <a:t> </a:t>
            </a:r>
            <a:r>
              <a:rPr lang="en-US" sz="2000" dirty="0" err="1">
                <a:solidFill>
                  <a:srgbClr val="002060"/>
                </a:solidFill>
              </a:rPr>
              <a:t>điểm</a:t>
            </a:r>
            <a:r>
              <a:rPr lang="en-US" sz="2000" dirty="0">
                <a:solidFill>
                  <a:srgbClr val="002060"/>
                </a:solidFill>
              </a:rPr>
              <a:t> </a:t>
            </a:r>
            <a:r>
              <a:rPr lang="en-US" sz="2000" dirty="0" err="1">
                <a:solidFill>
                  <a:srgbClr val="002060"/>
                </a:solidFill>
              </a:rPr>
              <a:t>hơn</a:t>
            </a:r>
            <a:r>
              <a:rPr lang="en-US" sz="2000" dirty="0">
                <a:solidFill>
                  <a:srgbClr val="002060"/>
                </a:solidFill>
              </a:rPr>
              <a:t> </a:t>
            </a:r>
            <a:r>
              <a:rPr lang="en-US" sz="2000" dirty="0" err="1">
                <a:solidFill>
                  <a:srgbClr val="002060"/>
                </a:solidFill>
              </a:rPr>
              <a:t>thì</a:t>
            </a:r>
            <a:r>
              <a:rPr lang="en-US" sz="2000" dirty="0">
                <a:solidFill>
                  <a:srgbClr val="002060"/>
                </a:solidFill>
              </a:rPr>
              <a:t> </a:t>
            </a:r>
            <a:r>
              <a:rPr lang="en-US" sz="2000" dirty="0" err="1">
                <a:solidFill>
                  <a:srgbClr val="002060"/>
                </a:solidFill>
              </a:rPr>
              <a:t>chiến</a:t>
            </a:r>
            <a:r>
              <a:rPr lang="en-US" sz="2000" dirty="0">
                <a:solidFill>
                  <a:srgbClr val="002060"/>
                </a:solidFill>
              </a:rPr>
              <a:t> </a:t>
            </a:r>
            <a:r>
              <a:rPr lang="en-US" sz="2000" dirty="0" err="1">
                <a:solidFill>
                  <a:srgbClr val="002060"/>
                </a:solidFill>
              </a:rPr>
              <a:t>thắng</a:t>
            </a:r>
            <a:r>
              <a:rPr lang="en-US" sz="2000" dirty="0">
                <a:solidFill>
                  <a:srgbClr val="002060"/>
                </a:solidFill>
              </a:rPr>
              <a:t>.</a:t>
            </a:r>
          </a:p>
        </p:txBody>
      </p:sp>
    </p:spTree>
    <p:extLst>
      <p:ext uri="{BB962C8B-B14F-4D97-AF65-F5344CB8AC3E}">
        <p14:creationId xmlns:p14="http://schemas.microsoft.com/office/powerpoint/2010/main" val="1100588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fade">
                                      <p:cBhvr>
                                        <p:cTn id="12" dur="1000"/>
                                        <p:tgtEl>
                                          <p:spTgt spid="38"/>
                                        </p:tgtEl>
                                      </p:cBhvr>
                                    </p:animEffect>
                                    <p:anim calcmode="lin" valueType="num">
                                      <p:cBhvr>
                                        <p:cTn id="13" dur="1000" fill="hold"/>
                                        <p:tgtEl>
                                          <p:spTgt spid="38"/>
                                        </p:tgtEl>
                                        <p:attrNameLst>
                                          <p:attrName>ppt_x</p:attrName>
                                        </p:attrNameLst>
                                      </p:cBhvr>
                                      <p:tavLst>
                                        <p:tav tm="0">
                                          <p:val>
                                            <p:strVal val="#ppt_x"/>
                                          </p:val>
                                        </p:tav>
                                        <p:tav tm="100000">
                                          <p:val>
                                            <p:strVal val="#ppt_x"/>
                                          </p:val>
                                        </p:tav>
                                      </p:tavLst>
                                    </p:anim>
                                    <p:anim calcmode="lin" valueType="num">
                                      <p:cBhvr>
                                        <p:cTn id="1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18193" y="316064"/>
            <a:ext cx="11573197" cy="724247"/>
          </a:xfrm>
        </p:spPr>
        <p:txBody>
          <a:bodyPr>
            <a:noAutofit/>
          </a:bodyPr>
          <a:lstStyle/>
          <a:p>
            <a:r>
              <a:rPr lang="en-US" sz="3600" b="1" u="sng">
                <a:solidFill>
                  <a:srgbClr val="FF0000"/>
                </a:solidFill>
              </a:rPr>
              <a:t>NỘI DUNG BÀI HỌC</a:t>
            </a:r>
            <a:endParaRPr lang="en-US" sz="3600" b="1" u="sng" dirty="0">
              <a:solidFill>
                <a:srgbClr val="FF0000"/>
              </a:solidFill>
            </a:endParaRPr>
          </a:p>
        </p:txBody>
      </p:sp>
      <p:grpSp>
        <p:nvGrpSpPr>
          <p:cNvPr id="3" name="Group 2">
            <a:extLst>
              <a:ext uri="{FF2B5EF4-FFF2-40B4-BE49-F238E27FC236}">
                <a16:creationId xmlns:a16="http://schemas.microsoft.com/office/drawing/2014/main" id="{31126605-BCDF-48EC-9724-C31257FCE87E}"/>
              </a:ext>
            </a:extLst>
          </p:cNvPr>
          <p:cNvGrpSpPr/>
          <p:nvPr/>
        </p:nvGrpSpPr>
        <p:grpSpPr>
          <a:xfrm>
            <a:off x="918593" y="3006602"/>
            <a:ext cx="10372400" cy="371649"/>
            <a:chOff x="395536" y="3097535"/>
            <a:chExt cx="8208912" cy="371649"/>
          </a:xfrm>
        </p:grpSpPr>
        <p:sp>
          <p:nvSpPr>
            <p:cNvPr id="4" name="Rectangle 3">
              <a:extLst>
                <a:ext uri="{FF2B5EF4-FFF2-40B4-BE49-F238E27FC236}">
                  <a16:creationId xmlns:a16="http://schemas.microsoft.com/office/drawing/2014/main" id="{10A51B80-BE25-4B58-AC7D-C71E941EEBE4}"/>
                </a:ext>
              </a:extLst>
            </p:cNvPr>
            <p:cNvSpPr/>
            <p:nvPr/>
          </p:nvSpPr>
          <p:spPr>
            <a:xfrm>
              <a:off x="395536" y="3212976"/>
              <a:ext cx="1368152" cy="256208"/>
            </a:xfrm>
            <a:custGeom>
              <a:avLst/>
              <a:gdLst/>
              <a:ahLst/>
              <a:cxnLst/>
              <a:rect l="l" t="t" r="r" b="b"/>
              <a:pathLst>
                <a:path w="1008112" h="256208">
                  <a:moveTo>
                    <a:pt x="0" y="0"/>
                  </a:moveTo>
                  <a:lnTo>
                    <a:pt x="1008112" y="0"/>
                  </a:lnTo>
                  <a:lnTo>
                    <a:pt x="1008112" y="144016"/>
                  </a:lnTo>
                  <a:lnTo>
                    <a:pt x="569127" y="144016"/>
                  </a:lnTo>
                  <a:lnTo>
                    <a:pt x="504055" y="256208"/>
                  </a:lnTo>
                  <a:lnTo>
                    <a:pt x="438984" y="144016"/>
                  </a:lnTo>
                  <a:lnTo>
                    <a:pt x="0" y="144016"/>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5" name="Rectangle 3">
              <a:extLst>
                <a:ext uri="{FF2B5EF4-FFF2-40B4-BE49-F238E27FC236}">
                  <a16:creationId xmlns:a16="http://schemas.microsoft.com/office/drawing/2014/main" id="{A986BA66-5F1C-4613-8A98-78837CA2D37C}"/>
                </a:ext>
              </a:extLst>
            </p:cNvPr>
            <p:cNvSpPr/>
            <p:nvPr/>
          </p:nvSpPr>
          <p:spPr>
            <a:xfrm rot="10800000">
              <a:off x="1763688" y="3097535"/>
              <a:ext cx="1368152" cy="256208"/>
            </a:xfrm>
            <a:custGeom>
              <a:avLst/>
              <a:gdLst/>
              <a:ahLst/>
              <a:cxnLst/>
              <a:rect l="l" t="t" r="r" b="b"/>
              <a:pathLst>
                <a:path w="1008112" h="256208">
                  <a:moveTo>
                    <a:pt x="0" y="0"/>
                  </a:moveTo>
                  <a:lnTo>
                    <a:pt x="1008112" y="0"/>
                  </a:lnTo>
                  <a:lnTo>
                    <a:pt x="1008112" y="144016"/>
                  </a:lnTo>
                  <a:lnTo>
                    <a:pt x="569127" y="144016"/>
                  </a:lnTo>
                  <a:lnTo>
                    <a:pt x="504055" y="256208"/>
                  </a:lnTo>
                  <a:lnTo>
                    <a:pt x="438984" y="144016"/>
                  </a:lnTo>
                  <a:lnTo>
                    <a:pt x="0" y="144016"/>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accent1"/>
                </a:solidFill>
              </a:endParaRPr>
            </a:p>
          </p:txBody>
        </p:sp>
        <p:sp>
          <p:nvSpPr>
            <p:cNvPr id="6" name="Rectangle 3">
              <a:extLst>
                <a:ext uri="{FF2B5EF4-FFF2-40B4-BE49-F238E27FC236}">
                  <a16:creationId xmlns:a16="http://schemas.microsoft.com/office/drawing/2014/main" id="{2FDE795C-A164-4C18-9B13-0560F1A1BE01}"/>
                </a:ext>
              </a:extLst>
            </p:cNvPr>
            <p:cNvSpPr/>
            <p:nvPr/>
          </p:nvSpPr>
          <p:spPr>
            <a:xfrm>
              <a:off x="3131840" y="3212976"/>
              <a:ext cx="1368152" cy="256208"/>
            </a:xfrm>
            <a:custGeom>
              <a:avLst/>
              <a:gdLst/>
              <a:ahLst/>
              <a:cxnLst/>
              <a:rect l="l" t="t" r="r" b="b"/>
              <a:pathLst>
                <a:path w="1008112" h="256208">
                  <a:moveTo>
                    <a:pt x="0" y="0"/>
                  </a:moveTo>
                  <a:lnTo>
                    <a:pt x="1008112" y="0"/>
                  </a:lnTo>
                  <a:lnTo>
                    <a:pt x="1008112" y="144016"/>
                  </a:lnTo>
                  <a:lnTo>
                    <a:pt x="569127" y="144016"/>
                  </a:lnTo>
                  <a:lnTo>
                    <a:pt x="504055" y="256208"/>
                  </a:lnTo>
                  <a:lnTo>
                    <a:pt x="438984" y="144016"/>
                  </a:lnTo>
                  <a:lnTo>
                    <a:pt x="0" y="14401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7" name="Rectangle 3">
              <a:extLst>
                <a:ext uri="{FF2B5EF4-FFF2-40B4-BE49-F238E27FC236}">
                  <a16:creationId xmlns:a16="http://schemas.microsoft.com/office/drawing/2014/main" id="{D60D5D23-3D68-4635-A865-F740063117A5}"/>
                </a:ext>
              </a:extLst>
            </p:cNvPr>
            <p:cNvSpPr/>
            <p:nvPr/>
          </p:nvSpPr>
          <p:spPr>
            <a:xfrm rot="10800000">
              <a:off x="4499992" y="3097535"/>
              <a:ext cx="1368152" cy="256208"/>
            </a:xfrm>
            <a:custGeom>
              <a:avLst/>
              <a:gdLst/>
              <a:ahLst/>
              <a:cxnLst/>
              <a:rect l="l" t="t" r="r" b="b"/>
              <a:pathLst>
                <a:path w="1008112" h="256208">
                  <a:moveTo>
                    <a:pt x="0" y="0"/>
                  </a:moveTo>
                  <a:lnTo>
                    <a:pt x="1008112" y="0"/>
                  </a:lnTo>
                  <a:lnTo>
                    <a:pt x="1008112" y="144016"/>
                  </a:lnTo>
                  <a:lnTo>
                    <a:pt x="569127" y="144016"/>
                  </a:lnTo>
                  <a:lnTo>
                    <a:pt x="504055" y="256208"/>
                  </a:lnTo>
                  <a:lnTo>
                    <a:pt x="438984" y="144016"/>
                  </a:lnTo>
                  <a:lnTo>
                    <a:pt x="0" y="14401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8" name="Rectangle 3">
              <a:extLst>
                <a:ext uri="{FF2B5EF4-FFF2-40B4-BE49-F238E27FC236}">
                  <a16:creationId xmlns:a16="http://schemas.microsoft.com/office/drawing/2014/main" id="{41FD1879-391B-4C63-B6CE-7827F96D06C8}"/>
                </a:ext>
              </a:extLst>
            </p:cNvPr>
            <p:cNvSpPr/>
            <p:nvPr/>
          </p:nvSpPr>
          <p:spPr>
            <a:xfrm>
              <a:off x="5868144" y="3212976"/>
              <a:ext cx="1368152" cy="256208"/>
            </a:xfrm>
            <a:custGeom>
              <a:avLst/>
              <a:gdLst/>
              <a:ahLst/>
              <a:cxnLst/>
              <a:rect l="l" t="t" r="r" b="b"/>
              <a:pathLst>
                <a:path w="1008112" h="256208">
                  <a:moveTo>
                    <a:pt x="0" y="0"/>
                  </a:moveTo>
                  <a:lnTo>
                    <a:pt x="1008112" y="0"/>
                  </a:lnTo>
                  <a:lnTo>
                    <a:pt x="1008112" y="144016"/>
                  </a:lnTo>
                  <a:lnTo>
                    <a:pt x="569127" y="144016"/>
                  </a:lnTo>
                  <a:lnTo>
                    <a:pt x="504055" y="256208"/>
                  </a:lnTo>
                  <a:lnTo>
                    <a:pt x="438984" y="144016"/>
                  </a:lnTo>
                  <a:lnTo>
                    <a:pt x="0" y="144016"/>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9" name="Rectangle 3">
              <a:extLst>
                <a:ext uri="{FF2B5EF4-FFF2-40B4-BE49-F238E27FC236}">
                  <a16:creationId xmlns:a16="http://schemas.microsoft.com/office/drawing/2014/main" id="{B53D7184-1D9A-4369-BA86-9D5254244445}"/>
                </a:ext>
              </a:extLst>
            </p:cNvPr>
            <p:cNvSpPr/>
            <p:nvPr/>
          </p:nvSpPr>
          <p:spPr>
            <a:xfrm rot="10800000">
              <a:off x="7236296" y="3097535"/>
              <a:ext cx="1368152" cy="256208"/>
            </a:xfrm>
            <a:custGeom>
              <a:avLst/>
              <a:gdLst/>
              <a:ahLst/>
              <a:cxnLst/>
              <a:rect l="l" t="t" r="r" b="b"/>
              <a:pathLst>
                <a:path w="1008112" h="256208">
                  <a:moveTo>
                    <a:pt x="0" y="0"/>
                  </a:moveTo>
                  <a:lnTo>
                    <a:pt x="1008112" y="0"/>
                  </a:lnTo>
                  <a:lnTo>
                    <a:pt x="1008112" y="144016"/>
                  </a:lnTo>
                  <a:lnTo>
                    <a:pt x="569127" y="144016"/>
                  </a:lnTo>
                  <a:lnTo>
                    <a:pt x="504055" y="256208"/>
                  </a:lnTo>
                  <a:lnTo>
                    <a:pt x="438984" y="144016"/>
                  </a:lnTo>
                  <a:lnTo>
                    <a:pt x="0" y="144016"/>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grpSp>
      <p:sp>
        <p:nvSpPr>
          <p:cNvPr id="46" name="Rounded Rectangle 45"/>
          <p:cNvSpPr/>
          <p:nvPr/>
        </p:nvSpPr>
        <p:spPr>
          <a:xfrm>
            <a:off x="1471877" y="1664678"/>
            <a:ext cx="4079630" cy="1164508"/>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400" b="1"/>
              <a:t>1. Cấu trúc tuần tự, cấu trúc rẽ nhánh</a:t>
            </a:r>
          </a:p>
        </p:txBody>
      </p:sp>
      <p:sp>
        <p:nvSpPr>
          <p:cNvPr id="47" name="Rounded Rectangle 46"/>
          <p:cNvSpPr/>
          <p:nvPr/>
        </p:nvSpPr>
        <p:spPr>
          <a:xfrm>
            <a:off x="6658077" y="1664678"/>
            <a:ext cx="4079630" cy="1164507"/>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t>2. Cấu trúc lặp</a:t>
            </a:r>
          </a:p>
        </p:txBody>
      </p:sp>
      <p:sp>
        <p:nvSpPr>
          <p:cNvPr id="48" name="Rounded Rectangle 47"/>
          <p:cNvSpPr/>
          <p:nvPr/>
        </p:nvSpPr>
        <p:spPr>
          <a:xfrm>
            <a:off x="975112" y="3645877"/>
            <a:ext cx="1615694" cy="2403230"/>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a:t>Tìm hiểu cấu trúc tuần tự</a:t>
            </a:r>
          </a:p>
        </p:txBody>
      </p:sp>
      <p:sp>
        <p:nvSpPr>
          <p:cNvPr id="49" name="Rounded Rectangle 48"/>
          <p:cNvSpPr/>
          <p:nvPr/>
        </p:nvSpPr>
        <p:spPr>
          <a:xfrm>
            <a:off x="2703845" y="3645877"/>
            <a:ext cx="1615694" cy="2403230"/>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a:t>Tìm hiểu cấu trúc rẽ nhánh dạng thiếu</a:t>
            </a:r>
          </a:p>
        </p:txBody>
      </p:sp>
      <p:sp>
        <p:nvSpPr>
          <p:cNvPr id="50" name="Rounded Rectangle 49"/>
          <p:cNvSpPr/>
          <p:nvPr/>
        </p:nvSpPr>
        <p:spPr>
          <a:xfrm>
            <a:off x="4432579" y="3645877"/>
            <a:ext cx="1615694" cy="2403230"/>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a:t>Tìm hiểu cấu trúc rẽ nhánh dạng đủ</a:t>
            </a:r>
          </a:p>
        </p:txBody>
      </p:sp>
      <p:sp>
        <p:nvSpPr>
          <p:cNvPr id="51" name="Rounded Rectangle 50"/>
          <p:cNvSpPr/>
          <p:nvPr/>
        </p:nvSpPr>
        <p:spPr>
          <a:xfrm>
            <a:off x="7002647" y="3645877"/>
            <a:ext cx="1615694" cy="2403230"/>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a:t>Tìm hiểu cấu trúc lặp</a:t>
            </a:r>
          </a:p>
        </p:txBody>
      </p:sp>
      <p:sp>
        <p:nvSpPr>
          <p:cNvPr id="52" name="Rounded Rectangle 51"/>
          <p:cNvSpPr/>
          <p:nvPr/>
        </p:nvSpPr>
        <p:spPr>
          <a:xfrm>
            <a:off x="8754412" y="3645877"/>
            <a:ext cx="1615694" cy="2403230"/>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a:solidFill>
                  <a:schemeClr val="bg1"/>
                </a:solidFill>
                <a:latin typeface="+mj-lt"/>
                <a:ea typeface="Roboto" panose="02000000000000000000" pitchFamily="2" charset="0"/>
                <a:cs typeface="Times New Roman" pitchFamily="18" charset="0"/>
              </a:rPr>
              <a:t>Sơ đồ khối mô tả cấu trúc lặp</a:t>
            </a:r>
            <a:endParaRPr lang="en-US" sz="2000" dirty="0">
              <a:solidFill>
                <a:schemeClr val="bg1"/>
              </a:solidFill>
              <a:latin typeface="+mj-lt"/>
              <a:ea typeface="Roboto" panose="02000000000000000000" pitchFamily="2" charset="0"/>
              <a:cs typeface="Times New Roman" pitchFamily="18" charset="0"/>
            </a:endParaRPr>
          </a:p>
        </p:txBody>
      </p:sp>
      <p:cxnSp>
        <p:nvCxnSpPr>
          <p:cNvPr id="54" name="Straight Arrow Connector 53"/>
          <p:cNvCxnSpPr/>
          <p:nvPr/>
        </p:nvCxnSpPr>
        <p:spPr>
          <a:xfrm>
            <a:off x="1782959" y="3378251"/>
            <a:ext cx="0" cy="26762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a:endCxn id="49" idx="0"/>
          </p:cNvCxnSpPr>
          <p:nvPr/>
        </p:nvCxnSpPr>
        <p:spPr>
          <a:xfrm>
            <a:off x="3511692" y="3262810"/>
            <a:ext cx="0" cy="38306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a:off x="5241477" y="3345087"/>
            <a:ext cx="0" cy="26762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a:endCxn id="51" idx="0"/>
          </p:cNvCxnSpPr>
          <p:nvPr/>
        </p:nvCxnSpPr>
        <p:spPr>
          <a:xfrm flipH="1">
            <a:off x="7810494" y="3250147"/>
            <a:ext cx="637" cy="39573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flipH="1">
            <a:off x="9562260" y="3250147"/>
            <a:ext cx="637" cy="39573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9098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6"/>
                                        </p:tgtEl>
                                        <p:attrNameLst>
                                          <p:attrName>style.visibility</p:attrName>
                                        </p:attrNameLst>
                                      </p:cBhvr>
                                      <p:to>
                                        <p:strVal val="visible"/>
                                      </p:to>
                                    </p:set>
                                    <p:animEffect transition="in" filter="barn(inVertical)">
                                      <p:cBhvr>
                                        <p:cTn id="12" dur="500"/>
                                        <p:tgtEl>
                                          <p:spTgt spid="46"/>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47"/>
                                        </p:tgtEl>
                                        <p:attrNameLst>
                                          <p:attrName>style.visibility</p:attrName>
                                        </p:attrNameLst>
                                      </p:cBhvr>
                                      <p:to>
                                        <p:strVal val="visible"/>
                                      </p:to>
                                    </p:set>
                                    <p:animEffect transition="in" filter="barn(inVertical)">
                                      <p:cBhvr>
                                        <p:cTn id="15" dur="500"/>
                                        <p:tgtEl>
                                          <p:spTgt spid="47"/>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1000"/>
                                        <p:tgtEl>
                                          <p:spTgt spid="3"/>
                                        </p:tgtEl>
                                      </p:cBhvr>
                                    </p:animEffect>
                                    <p:anim calcmode="lin" valueType="num">
                                      <p:cBhvr>
                                        <p:cTn id="21" dur="1000" fill="hold"/>
                                        <p:tgtEl>
                                          <p:spTgt spid="3"/>
                                        </p:tgtEl>
                                        <p:attrNameLst>
                                          <p:attrName>ppt_x</p:attrName>
                                        </p:attrNameLst>
                                      </p:cBhvr>
                                      <p:tavLst>
                                        <p:tav tm="0">
                                          <p:val>
                                            <p:strVal val="#ppt_x"/>
                                          </p:val>
                                        </p:tav>
                                        <p:tav tm="100000">
                                          <p:val>
                                            <p:strVal val="#ppt_x"/>
                                          </p:val>
                                        </p:tav>
                                      </p:tavLst>
                                    </p:anim>
                                    <p:anim calcmode="lin" valueType="num">
                                      <p:cBhvr>
                                        <p:cTn id="22"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barn(inVertical)">
                                      <p:cBhvr>
                                        <p:cTn id="27" dur="500"/>
                                        <p:tgtEl>
                                          <p:spTgt spid="54"/>
                                        </p:tgtEl>
                                      </p:cBhvr>
                                    </p:animEffect>
                                  </p:childTnLst>
                                </p:cTn>
                              </p:par>
                              <p:par>
                                <p:cTn id="28" presetID="16" presetClass="entr" presetSubtype="21" fill="hold" nodeType="withEffect">
                                  <p:stCondLst>
                                    <p:cond delay="0"/>
                                  </p:stCondLst>
                                  <p:childTnLst>
                                    <p:set>
                                      <p:cBhvr>
                                        <p:cTn id="29" dur="1" fill="hold">
                                          <p:stCondLst>
                                            <p:cond delay="0"/>
                                          </p:stCondLst>
                                        </p:cTn>
                                        <p:tgtEl>
                                          <p:spTgt spid="55"/>
                                        </p:tgtEl>
                                        <p:attrNameLst>
                                          <p:attrName>style.visibility</p:attrName>
                                        </p:attrNameLst>
                                      </p:cBhvr>
                                      <p:to>
                                        <p:strVal val="visible"/>
                                      </p:to>
                                    </p:set>
                                    <p:animEffect transition="in" filter="barn(inVertical)">
                                      <p:cBhvr>
                                        <p:cTn id="30" dur="500"/>
                                        <p:tgtEl>
                                          <p:spTgt spid="55"/>
                                        </p:tgtEl>
                                      </p:cBhvr>
                                    </p:animEffect>
                                  </p:childTnLst>
                                </p:cTn>
                              </p:par>
                              <p:par>
                                <p:cTn id="31" presetID="16" presetClass="entr" presetSubtype="21" fill="hold" nodeType="withEffect">
                                  <p:stCondLst>
                                    <p:cond delay="0"/>
                                  </p:stCondLst>
                                  <p:childTnLst>
                                    <p:set>
                                      <p:cBhvr>
                                        <p:cTn id="32" dur="1" fill="hold">
                                          <p:stCondLst>
                                            <p:cond delay="0"/>
                                          </p:stCondLst>
                                        </p:cTn>
                                        <p:tgtEl>
                                          <p:spTgt spid="57"/>
                                        </p:tgtEl>
                                        <p:attrNameLst>
                                          <p:attrName>style.visibility</p:attrName>
                                        </p:attrNameLst>
                                      </p:cBhvr>
                                      <p:to>
                                        <p:strVal val="visible"/>
                                      </p:to>
                                    </p:set>
                                    <p:animEffect transition="in" filter="barn(inVertical)">
                                      <p:cBhvr>
                                        <p:cTn id="33" dur="500"/>
                                        <p:tgtEl>
                                          <p:spTgt spid="57"/>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48"/>
                                        </p:tgtEl>
                                        <p:attrNameLst>
                                          <p:attrName>style.visibility</p:attrName>
                                        </p:attrNameLst>
                                      </p:cBhvr>
                                      <p:to>
                                        <p:strVal val="visible"/>
                                      </p:to>
                                    </p:set>
                                    <p:animEffect transition="in" filter="barn(inVertical)">
                                      <p:cBhvr>
                                        <p:cTn id="36" dur="500"/>
                                        <p:tgtEl>
                                          <p:spTgt spid="48"/>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barn(inVertical)">
                                      <p:cBhvr>
                                        <p:cTn id="39" dur="500"/>
                                        <p:tgtEl>
                                          <p:spTgt spid="49"/>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50"/>
                                        </p:tgtEl>
                                        <p:attrNameLst>
                                          <p:attrName>style.visibility</p:attrName>
                                        </p:attrNameLst>
                                      </p:cBhvr>
                                      <p:to>
                                        <p:strVal val="visible"/>
                                      </p:to>
                                    </p:set>
                                    <p:animEffect transition="in" filter="barn(inVertical)">
                                      <p:cBhvr>
                                        <p:cTn id="42" dur="500"/>
                                        <p:tgtEl>
                                          <p:spTgt spid="50"/>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barn(inVertical)">
                                      <p:cBhvr>
                                        <p:cTn id="47" dur="500"/>
                                        <p:tgtEl>
                                          <p:spTgt spid="58"/>
                                        </p:tgtEl>
                                      </p:cBhvr>
                                    </p:animEffect>
                                  </p:childTnLst>
                                </p:cTn>
                              </p:par>
                              <p:par>
                                <p:cTn id="48" presetID="16" presetClass="entr" presetSubtype="21" fill="hold" nodeType="withEffect">
                                  <p:stCondLst>
                                    <p:cond delay="0"/>
                                  </p:stCondLst>
                                  <p:childTnLst>
                                    <p:set>
                                      <p:cBhvr>
                                        <p:cTn id="49" dur="1" fill="hold">
                                          <p:stCondLst>
                                            <p:cond delay="0"/>
                                          </p:stCondLst>
                                        </p:cTn>
                                        <p:tgtEl>
                                          <p:spTgt spid="60"/>
                                        </p:tgtEl>
                                        <p:attrNameLst>
                                          <p:attrName>style.visibility</p:attrName>
                                        </p:attrNameLst>
                                      </p:cBhvr>
                                      <p:to>
                                        <p:strVal val="visible"/>
                                      </p:to>
                                    </p:set>
                                    <p:animEffect transition="in" filter="barn(inVertical)">
                                      <p:cBhvr>
                                        <p:cTn id="50" dur="500"/>
                                        <p:tgtEl>
                                          <p:spTgt spid="60"/>
                                        </p:tgtEl>
                                      </p:cBhvr>
                                    </p:animEffect>
                                  </p:childTnLst>
                                </p:cTn>
                              </p:par>
                              <p:par>
                                <p:cTn id="51" presetID="16" presetClass="entr" presetSubtype="21" fill="hold" grpId="0" nodeType="with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barn(inVertical)">
                                      <p:cBhvr>
                                        <p:cTn id="53" dur="500"/>
                                        <p:tgtEl>
                                          <p:spTgt spid="51"/>
                                        </p:tgtEl>
                                      </p:cBhvr>
                                    </p:animEffect>
                                  </p:childTnLst>
                                </p:cTn>
                              </p:par>
                              <p:par>
                                <p:cTn id="54" presetID="16" presetClass="entr" presetSubtype="21" fill="hold" grpId="0" nodeType="withEffect">
                                  <p:stCondLst>
                                    <p:cond delay="0"/>
                                  </p:stCondLst>
                                  <p:childTnLst>
                                    <p:set>
                                      <p:cBhvr>
                                        <p:cTn id="55" dur="1" fill="hold">
                                          <p:stCondLst>
                                            <p:cond delay="0"/>
                                          </p:stCondLst>
                                        </p:cTn>
                                        <p:tgtEl>
                                          <p:spTgt spid="52"/>
                                        </p:tgtEl>
                                        <p:attrNameLst>
                                          <p:attrName>style.visibility</p:attrName>
                                        </p:attrNameLst>
                                      </p:cBhvr>
                                      <p:to>
                                        <p:strVal val="visible"/>
                                      </p:to>
                                    </p:set>
                                    <p:animEffect transition="in" filter="barn(inVertical)">
                                      <p:cBhvr>
                                        <p:cTn id="56"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46" grpId="0" animBg="1"/>
      <p:bldP spid="47" grpId="0" animBg="1"/>
      <p:bldP spid="48" grpId="0" animBg="1"/>
      <p:bldP spid="49" grpId="0" animBg="1"/>
      <p:bldP spid="50" grpId="0" animBg="1"/>
      <p:bldP spid="51" grpId="0" animBg="1"/>
      <p:bldP spid="5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Autofit/>
          </a:bodyPr>
          <a:lstStyle/>
          <a:p>
            <a:r>
              <a:rPr lang="en-US" sz="3600" b="1">
                <a:solidFill>
                  <a:srgbClr val="FF0000"/>
                </a:solidFill>
              </a:rPr>
              <a:t>1. Cấu trúc tuần tự, cấu trúc rẽ nhánh</a:t>
            </a:r>
            <a:endParaRPr lang="en-US" sz="3600" b="1" dirty="0">
              <a:solidFill>
                <a:srgbClr val="FF0000"/>
              </a:solidFill>
            </a:endParaRPr>
          </a:p>
        </p:txBody>
      </p:sp>
      <p:grpSp>
        <p:nvGrpSpPr>
          <p:cNvPr id="3" name="그룹 3">
            <a:extLst>
              <a:ext uri="{FF2B5EF4-FFF2-40B4-BE49-F238E27FC236}">
                <a16:creationId xmlns:a16="http://schemas.microsoft.com/office/drawing/2014/main" id="{D3297B33-85D3-4CA8-B1CA-301A6076E9F4}"/>
              </a:ext>
            </a:extLst>
          </p:cNvPr>
          <p:cNvGrpSpPr/>
          <p:nvPr/>
        </p:nvGrpSpPr>
        <p:grpSpPr>
          <a:xfrm rot="5400000">
            <a:off x="5679656" y="1499255"/>
            <a:ext cx="820495" cy="9667216"/>
            <a:chOff x="977322" y="1968339"/>
            <a:chExt cx="10258382" cy="3787938"/>
          </a:xfrm>
        </p:grpSpPr>
        <p:grpSp>
          <p:nvGrpSpPr>
            <p:cNvPr id="4" name="Group 3">
              <a:extLst>
                <a:ext uri="{FF2B5EF4-FFF2-40B4-BE49-F238E27FC236}">
                  <a16:creationId xmlns:a16="http://schemas.microsoft.com/office/drawing/2014/main" id="{3B14B775-12C8-4843-90B9-6AAD78AB06AC}"/>
                </a:ext>
              </a:extLst>
            </p:cNvPr>
            <p:cNvGrpSpPr/>
            <p:nvPr/>
          </p:nvGrpSpPr>
          <p:grpSpPr>
            <a:xfrm>
              <a:off x="977322" y="1968339"/>
              <a:ext cx="5132957" cy="1028614"/>
              <a:chOff x="-546679" y="1968338"/>
              <a:chExt cx="5132957" cy="1028614"/>
            </a:xfrm>
            <a:solidFill>
              <a:schemeClr val="accent1"/>
            </a:solidFill>
          </p:grpSpPr>
          <p:sp>
            <p:nvSpPr>
              <p:cNvPr id="20" name="Block Arc 19">
                <a:extLst>
                  <a:ext uri="{FF2B5EF4-FFF2-40B4-BE49-F238E27FC236}">
                    <a16:creationId xmlns:a16="http://schemas.microsoft.com/office/drawing/2014/main" id="{FB6A1F82-9893-4B36-B5E8-61BF684C5D5E}"/>
                  </a:ext>
                </a:extLst>
              </p:cNvPr>
              <p:cNvSpPr/>
              <p:nvPr/>
            </p:nvSpPr>
            <p:spPr>
              <a:xfrm>
                <a:off x="-546679" y="1968338"/>
                <a:ext cx="1026000" cy="1026000"/>
              </a:xfrm>
              <a:prstGeom prst="blockArc">
                <a:avLst>
                  <a:gd name="adj1" fmla="val 5349198"/>
                  <a:gd name="adj2" fmla="val 16233715"/>
                  <a:gd name="adj3" fmla="val 1021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21" name="Rectangle 20">
                <a:extLst>
                  <a:ext uri="{FF2B5EF4-FFF2-40B4-BE49-F238E27FC236}">
                    <a16:creationId xmlns:a16="http://schemas.microsoft.com/office/drawing/2014/main" id="{7C3ABBC0-B024-49D4-BD31-406B77B87284}"/>
                  </a:ext>
                </a:extLst>
              </p:cNvPr>
              <p:cNvSpPr/>
              <p:nvPr/>
            </p:nvSpPr>
            <p:spPr>
              <a:xfrm>
                <a:off x="-93722" y="1968338"/>
                <a:ext cx="4680000" cy="10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2" name="Rectangle 21">
                <a:extLst>
                  <a:ext uri="{FF2B5EF4-FFF2-40B4-BE49-F238E27FC236}">
                    <a16:creationId xmlns:a16="http://schemas.microsoft.com/office/drawing/2014/main" id="{5AC984FD-9299-40E6-BF91-A959FDB38932}"/>
                  </a:ext>
                </a:extLst>
              </p:cNvPr>
              <p:cNvSpPr/>
              <p:nvPr/>
            </p:nvSpPr>
            <p:spPr>
              <a:xfrm>
                <a:off x="-36573" y="2888952"/>
                <a:ext cx="3600000" cy="10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grpSp>
          <p:nvGrpSpPr>
            <p:cNvPr id="5" name="Group 4">
              <a:extLst>
                <a:ext uri="{FF2B5EF4-FFF2-40B4-BE49-F238E27FC236}">
                  <a16:creationId xmlns:a16="http://schemas.microsoft.com/office/drawing/2014/main" id="{670E5654-2ECA-4DAB-AEC6-0E0AFA55E22B}"/>
                </a:ext>
              </a:extLst>
            </p:cNvPr>
            <p:cNvGrpSpPr/>
            <p:nvPr/>
          </p:nvGrpSpPr>
          <p:grpSpPr>
            <a:xfrm>
              <a:off x="977322" y="3801539"/>
              <a:ext cx="4110106" cy="1028614"/>
              <a:chOff x="-546678" y="3785456"/>
              <a:chExt cx="4110106" cy="1028614"/>
            </a:xfrm>
            <a:solidFill>
              <a:schemeClr val="accent3"/>
            </a:solidFill>
          </p:grpSpPr>
          <p:sp>
            <p:nvSpPr>
              <p:cNvPr id="17" name="Block Arc 16">
                <a:extLst>
                  <a:ext uri="{FF2B5EF4-FFF2-40B4-BE49-F238E27FC236}">
                    <a16:creationId xmlns:a16="http://schemas.microsoft.com/office/drawing/2014/main" id="{B574E956-0C16-431E-A6C4-644DCC6F255A}"/>
                  </a:ext>
                </a:extLst>
              </p:cNvPr>
              <p:cNvSpPr/>
              <p:nvPr/>
            </p:nvSpPr>
            <p:spPr>
              <a:xfrm>
                <a:off x="-546678" y="3785456"/>
                <a:ext cx="1026000" cy="1026000"/>
              </a:xfrm>
              <a:prstGeom prst="blockArc">
                <a:avLst>
                  <a:gd name="adj1" fmla="val 5349198"/>
                  <a:gd name="adj2" fmla="val 16233715"/>
                  <a:gd name="adj3" fmla="val 1021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18" name="Rectangle 17">
                <a:extLst>
                  <a:ext uri="{FF2B5EF4-FFF2-40B4-BE49-F238E27FC236}">
                    <a16:creationId xmlns:a16="http://schemas.microsoft.com/office/drawing/2014/main" id="{448BCCC1-6DD8-43BA-BFEF-D2ECEF7E1C59}"/>
                  </a:ext>
                </a:extLst>
              </p:cNvPr>
              <p:cNvSpPr/>
              <p:nvPr/>
            </p:nvSpPr>
            <p:spPr>
              <a:xfrm>
                <a:off x="-36572" y="3785456"/>
                <a:ext cx="3600000" cy="10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9" name="Rectangle 18">
                <a:extLst>
                  <a:ext uri="{FF2B5EF4-FFF2-40B4-BE49-F238E27FC236}">
                    <a16:creationId xmlns:a16="http://schemas.microsoft.com/office/drawing/2014/main" id="{946322DE-CC0B-4FC6-B875-270E2FEF9655}"/>
                  </a:ext>
                </a:extLst>
              </p:cNvPr>
              <p:cNvSpPr/>
              <p:nvPr/>
            </p:nvSpPr>
            <p:spPr>
              <a:xfrm>
                <a:off x="-36572" y="4706070"/>
                <a:ext cx="3600000" cy="10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grpSp>
        <p:grpSp>
          <p:nvGrpSpPr>
            <p:cNvPr id="6" name="Group 5">
              <a:extLst>
                <a:ext uri="{FF2B5EF4-FFF2-40B4-BE49-F238E27FC236}">
                  <a16:creationId xmlns:a16="http://schemas.microsoft.com/office/drawing/2014/main" id="{1ADC62F5-32FD-4212-A463-A53032D3D14E}"/>
                </a:ext>
              </a:extLst>
            </p:cNvPr>
            <p:cNvGrpSpPr/>
            <p:nvPr/>
          </p:nvGrpSpPr>
          <p:grpSpPr>
            <a:xfrm flipH="1">
              <a:off x="7131448" y="2884650"/>
              <a:ext cx="4104256" cy="1028903"/>
              <a:chOff x="-567704" y="3794692"/>
              <a:chExt cx="4104256" cy="1028903"/>
            </a:xfrm>
            <a:solidFill>
              <a:schemeClr val="accent2"/>
            </a:solidFill>
          </p:grpSpPr>
          <p:sp>
            <p:nvSpPr>
              <p:cNvPr id="14" name="Block Arc 13">
                <a:extLst>
                  <a:ext uri="{FF2B5EF4-FFF2-40B4-BE49-F238E27FC236}">
                    <a16:creationId xmlns:a16="http://schemas.microsoft.com/office/drawing/2014/main" id="{F625AA56-1CB7-4846-939E-C1707354E406}"/>
                  </a:ext>
                </a:extLst>
              </p:cNvPr>
              <p:cNvSpPr/>
              <p:nvPr/>
            </p:nvSpPr>
            <p:spPr>
              <a:xfrm>
                <a:off x="-567704" y="3794692"/>
                <a:ext cx="1026000" cy="1026000"/>
              </a:xfrm>
              <a:prstGeom prst="blockArc">
                <a:avLst>
                  <a:gd name="adj1" fmla="val 5349198"/>
                  <a:gd name="adj2" fmla="val 16233715"/>
                  <a:gd name="adj3" fmla="val 1021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15" name="Rectangle 14">
                <a:extLst>
                  <a:ext uri="{FF2B5EF4-FFF2-40B4-BE49-F238E27FC236}">
                    <a16:creationId xmlns:a16="http://schemas.microsoft.com/office/drawing/2014/main" id="{68396D65-15BB-449D-8BD1-7A13347701E3}"/>
                  </a:ext>
                </a:extLst>
              </p:cNvPr>
              <p:cNvSpPr/>
              <p:nvPr/>
            </p:nvSpPr>
            <p:spPr>
              <a:xfrm>
                <a:off x="-76247" y="3794981"/>
                <a:ext cx="3600000" cy="10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6" name="Rectangle 15">
                <a:extLst>
                  <a:ext uri="{FF2B5EF4-FFF2-40B4-BE49-F238E27FC236}">
                    <a16:creationId xmlns:a16="http://schemas.microsoft.com/office/drawing/2014/main" id="{B549E2B3-DA9C-48C9-89A2-50D8F9EA466E}"/>
                  </a:ext>
                </a:extLst>
              </p:cNvPr>
              <p:cNvSpPr/>
              <p:nvPr/>
            </p:nvSpPr>
            <p:spPr>
              <a:xfrm>
                <a:off x="-63448" y="4715595"/>
                <a:ext cx="3600000" cy="10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grpSp>
          <p:nvGrpSpPr>
            <p:cNvPr id="7" name="Group 6">
              <a:extLst>
                <a:ext uri="{FF2B5EF4-FFF2-40B4-BE49-F238E27FC236}">
                  <a16:creationId xmlns:a16="http://schemas.microsoft.com/office/drawing/2014/main" id="{99ED6585-7607-4FD4-B2B8-9C2C8E7A9DBD}"/>
                </a:ext>
              </a:extLst>
            </p:cNvPr>
            <p:cNvGrpSpPr/>
            <p:nvPr/>
          </p:nvGrpSpPr>
          <p:grpSpPr>
            <a:xfrm flipH="1">
              <a:off x="6076128" y="4727663"/>
              <a:ext cx="5159576" cy="1028614"/>
              <a:chOff x="-555823" y="3785456"/>
              <a:chExt cx="5159576" cy="1028614"/>
            </a:xfrm>
            <a:solidFill>
              <a:schemeClr val="accent4"/>
            </a:solidFill>
          </p:grpSpPr>
          <p:sp>
            <p:nvSpPr>
              <p:cNvPr id="11" name="Block Arc 10">
                <a:extLst>
                  <a:ext uri="{FF2B5EF4-FFF2-40B4-BE49-F238E27FC236}">
                    <a16:creationId xmlns:a16="http://schemas.microsoft.com/office/drawing/2014/main" id="{DA658C38-97BD-4344-8B69-BDBC3A07397F}"/>
                  </a:ext>
                </a:extLst>
              </p:cNvPr>
              <p:cNvSpPr/>
              <p:nvPr/>
            </p:nvSpPr>
            <p:spPr>
              <a:xfrm>
                <a:off x="-555823" y="3785456"/>
                <a:ext cx="1026000" cy="1026000"/>
              </a:xfrm>
              <a:prstGeom prst="blockArc">
                <a:avLst>
                  <a:gd name="adj1" fmla="val 5349198"/>
                  <a:gd name="adj2" fmla="val 16233715"/>
                  <a:gd name="adj3" fmla="val 1021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solidFill>
                </a:endParaRPr>
              </a:p>
            </p:txBody>
          </p:sp>
          <p:sp>
            <p:nvSpPr>
              <p:cNvPr id="12" name="Rectangle 11">
                <a:extLst>
                  <a:ext uri="{FF2B5EF4-FFF2-40B4-BE49-F238E27FC236}">
                    <a16:creationId xmlns:a16="http://schemas.microsoft.com/office/drawing/2014/main" id="{D8B85779-DB41-4C8C-9054-14905D7B8CD2}"/>
                  </a:ext>
                </a:extLst>
              </p:cNvPr>
              <p:cNvSpPr/>
              <p:nvPr/>
            </p:nvSpPr>
            <p:spPr>
              <a:xfrm>
                <a:off x="-76247" y="3785456"/>
                <a:ext cx="3600000" cy="10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3" name="Rectangle 12">
                <a:extLst>
                  <a:ext uri="{FF2B5EF4-FFF2-40B4-BE49-F238E27FC236}">
                    <a16:creationId xmlns:a16="http://schemas.microsoft.com/office/drawing/2014/main" id="{EBD3A9F0-547A-4E74-AB53-E5DDCE0C792A}"/>
                  </a:ext>
                </a:extLst>
              </p:cNvPr>
              <p:cNvSpPr/>
              <p:nvPr/>
            </p:nvSpPr>
            <p:spPr>
              <a:xfrm>
                <a:off x="-112247" y="4706070"/>
                <a:ext cx="4716000" cy="10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sp>
          <p:nvSpPr>
            <p:cNvPr id="8" name="Rectangle 7">
              <a:extLst>
                <a:ext uri="{FF2B5EF4-FFF2-40B4-BE49-F238E27FC236}">
                  <a16:creationId xmlns:a16="http://schemas.microsoft.com/office/drawing/2014/main" id="{B472D5A4-A3AD-4460-85FB-94929E7F3383}"/>
                </a:ext>
              </a:extLst>
            </p:cNvPr>
            <p:cNvSpPr/>
            <p:nvPr/>
          </p:nvSpPr>
          <p:spPr>
            <a:xfrm>
              <a:off x="5001022" y="2672976"/>
              <a:ext cx="2160240" cy="54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 name="Rectangle 8">
              <a:extLst>
                <a:ext uri="{FF2B5EF4-FFF2-40B4-BE49-F238E27FC236}">
                  <a16:creationId xmlns:a16="http://schemas.microsoft.com/office/drawing/2014/main" id="{21B4D359-122A-47A7-A70A-B94CC2E1E741}"/>
                </a:ext>
              </a:extLst>
            </p:cNvPr>
            <p:cNvSpPr/>
            <p:nvPr/>
          </p:nvSpPr>
          <p:spPr>
            <a:xfrm>
              <a:off x="5001022" y="3591048"/>
              <a:ext cx="2160240" cy="54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0" name="Rectangle 9">
              <a:extLst>
                <a:ext uri="{FF2B5EF4-FFF2-40B4-BE49-F238E27FC236}">
                  <a16:creationId xmlns:a16="http://schemas.microsoft.com/office/drawing/2014/main" id="{D9E57B4E-AB20-411C-A231-03AA30EDAE91}"/>
                </a:ext>
              </a:extLst>
            </p:cNvPr>
            <p:cNvSpPr/>
            <p:nvPr/>
          </p:nvSpPr>
          <p:spPr>
            <a:xfrm>
              <a:off x="5001022" y="4509120"/>
              <a:ext cx="2160240" cy="540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sp>
        <p:nvSpPr>
          <p:cNvPr id="29" name="TextBox 28">
            <a:extLst>
              <a:ext uri="{FF2B5EF4-FFF2-40B4-BE49-F238E27FC236}">
                <a16:creationId xmlns:a16="http://schemas.microsoft.com/office/drawing/2014/main" id="{DD9F666A-A2A2-4E78-BB8F-BBCB9FFF9940}"/>
              </a:ext>
            </a:extLst>
          </p:cNvPr>
          <p:cNvSpPr txBox="1"/>
          <p:nvPr/>
        </p:nvSpPr>
        <p:spPr>
          <a:xfrm>
            <a:off x="5225808" y="4737016"/>
            <a:ext cx="1728192" cy="307777"/>
          </a:xfrm>
          <a:prstGeom prst="rect">
            <a:avLst/>
          </a:prstGeom>
          <a:noFill/>
        </p:spPr>
        <p:txBody>
          <a:bodyPr wrap="square" rtlCol="0" anchor="ctr">
            <a:spAutoFit/>
          </a:bodyPr>
          <a:lstStyle/>
          <a:p>
            <a:pPr algn="ctr"/>
            <a:r>
              <a:rPr lang="en-US" altLang="ko-KR" sz="1400" b="1" dirty="0">
                <a:solidFill>
                  <a:schemeClr val="bg1"/>
                </a:solidFill>
                <a:cs typeface="Arial" pitchFamily="34" charset="0"/>
              </a:rPr>
              <a:t>Content  Here</a:t>
            </a:r>
            <a:endParaRPr lang="ko-KR" altLang="en-US" sz="1400" b="1" dirty="0">
              <a:solidFill>
                <a:schemeClr val="bg1"/>
              </a:solidFill>
              <a:cs typeface="Arial" pitchFamily="34" charset="0"/>
            </a:endParaRPr>
          </a:p>
        </p:txBody>
      </p:sp>
      <p:sp>
        <p:nvSpPr>
          <p:cNvPr id="30" name="Rounded Rectangle 29"/>
          <p:cNvSpPr/>
          <p:nvPr/>
        </p:nvSpPr>
        <p:spPr>
          <a:xfrm>
            <a:off x="340659" y="1237129"/>
            <a:ext cx="4338917" cy="4504207"/>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200" b="1" u="sng">
                <a:solidFill>
                  <a:srgbClr val="FF0000"/>
                </a:solidFill>
              </a:rPr>
              <a:t>Hoạt động 1:</a:t>
            </a:r>
          </a:p>
          <a:p>
            <a:pPr algn="just">
              <a:lnSpc>
                <a:spcPct val="150000"/>
              </a:lnSpc>
            </a:pPr>
            <a:r>
              <a:rPr lang="en-US" sz="2200">
                <a:solidFill>
                  <a:srgbClr val="002060"/>
                </a:solidFill>
              </a:rPr>
              <a:t>1. Trong trò chơi ở phần khởi động, điều kiện để cặp chơi được cộng một điểm là gì?</a:t>
            </a:r>
          </a:p>
          <a:p>
            <a:pPr algn="just">
              <a:lnSpc>
                <a:spcPct val="150000"/>
              </a:lnSpc>
            </a:pPr>
            <a:r>
              <a:rPr lang="en-US" sz="2200">
                <a:solidFill>
                  <a:srgbClr val="002060"/>
                </a:solidFill>
              </a:rPr>
              <a:t>2. Việc đánh giá điểm gồm những bước nào? Em hãy viết các bước đó ra giấy?</a:t>
            </a:r>
            <a:endParaRPr lang="en-US" sz="2200" dirty="0">
              <a:solidFill>
                <a:srgbClr val="002060"/>
              </a:solidFill>
            </a:endParaRPr>
          </a:p>
        </p:txBody>
      </p:sp>
      <p:sp>
        <p:nvSpPr>
          <p:cNvPr id="31" name="Rounded Rectangle 30"/>
          <p:cNvSpPr/>
          <p:nvPr/>
        </p:nvSpPr>
        <p:spPr>
          <a:xfrm>
            <a:off x="4935762" y="1237129"/>
            <a:ext cx="6700426" cy="4504207"/>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en-US" sz="2200"/>
          </a:p>
        </p:txBody>
      </p:sp>
      <p:sp>
        <p:nvSpPr>
          <p:cNvPr id="32" name="Rectangle 31"/>
          <p:cNvSpPr/>
          <p:nvPr/>
        </p:nvSpPr>
        <p:spPr>
          <a:xfrm>
            <a:off x="5286564" y="2325017"/>
            <a:ext cx="6232129" cy="3416320"/>
          </a:xfrm>
          <a:prstGeom prst="rect">
            <a:avLst/>
          </a:prstGeom>
        </p:spPr>
        <p:txBody>
          <a:bodyPr wrap="square">
            <a:spAutoFit/>
          </a:bodyPr>
          <a:lstStyle/>
          <a:p>
            <a:pPr>
              <a:lnSpc>
                <a:spcPct val="150000"/>
              </a:lnSpc>
            </a:pPr>
            <a:r>
              <a:rPr lang="nl-NL" sz="2400">
                <a:solidFill>
                  <a:srgbClr val="002060"/>
                </a:solidFill>
              </a:rPr>
              <a:t>2. Với mỗi câu hỏi, việc đánh giá điểm gồm 2 bước:</a:t>
            </a:r>
            <a:endParaRPr lang="en-US" sz="2400">
              <a:solidFill>
                <a:srgbClr val="002060"/>
              </a:solidFill>
            </a:endParaRPr>
          </a:p>
          <a:p>
            <a:pPr marL="342900" indent="-342900">
              <a:lnSpc>
                <a:spcPct val="150000"/>
              </a:lnSpc>
              <a:buFont typeface="Wingdings" pitchFamily="2" charset="2"/>
              <a:buChar char="Ø"/>
            </a:pPr>
            <a:r>
              <a:rPr lang="nl-NL" sz="2400">
                <a:solidFill>
                  <a:srgbClr val="002060"/>
                </a:solidFill>
              </a:rPr>
              <a:t>Kiểm tra điều kiện nhóm trả lời câu hỏi đúng hay sai.</a:t>
            </a:r>
            <a:endParaRPr lang="en-US" sz="2400">
              <a:solidFill>
                <a:srgbClr val="002060"/>
              </a:solidFill>
            </a:endParaRPr>
          </a:p>
          <a:p>
            <a:pPr marL="342900" indent="-342900">
              <a:lnSpc>
                <a:spcPct val="150000"/>
              </a:lnSpc>
              <a:buFont typeface="Wingdings" pitchFamily="2" charset="2"/>
              <a:buChar char="Ø"/>
            </a:pPr>
            <a:r>
              <a:rPr lang="nl-NL" sz="2400">
                <a:solidFill>
                  <a:srgbClr val="002060"/>
                </a:solidFill>
              </a:rPr>
              <a:t>Nếu câu trả lời là đúng thì cộng cho nhóm 1 điểm.</a:t>
            </a:r>
            <a:endParaRPr lang="en-US" sz="2400">
              <a:solidFill>
                <a:srgbClr val="002060"/>
              </a:solidFill>
            </a:endParaRPr>
          </a:p>
        </p:txBody>
      </p:sp>
      <p:sp>
        <p:nvSpPr>
          <p:cNvPr id="33" name="Rectangle 32"/>
          <p:cNvSpPr/>
          <p:nvPr/>
        </p:nvSpPr>
        <p:spPr>
          <a:xfrm>
            <a:off x="5286564" y="1237129"/>
            <a:ext cx="6096000" cy="1131848"/>
          </a:xfrm>
          <a:prstGeom prst="rect">
            <a:avLst/>
          </a:prstGeom>
        </p:spPr>
        <p:txBody>
          <a:bodyPr>
            <a:spAutoFit/>
          </a:bodyPr>
          <a:lstStyle/>
          <a:p>
            <a:pPr>
              <a:lnSpc>
                <a:spcPct val="150000"/>
              </a:lnSpc>
            </a:pPr>
            <a:r>
              <a:rPr lang="nl-NL" sz="2400">
                <a:solidFill>
                  <a:srgbClr val="002060"/>
                </a:solidFill>
              </a:rPr>
              <a:t>1. Điều kiện để cặp chơi được cộng 1 điểm là trả lời đúng câu hỏi.</a:t>
            </a:r>
            <a:endParaRPr lang="en-US" sz="2400">
              <a:solidFill>
                <a:srgbClr val="002060"/>
              </a:solidFill>
            </a:endParaRPr>
          </a:p>
        </p:txBody>
      </p:sp>
    </p:spTree>
    <p:extLst>
      <p:ext uri="{BB962C8B-B14F-4D97-AF65-F5344CB8AC3E}">
        <p14:creationId xmlns:p14="http://schemas.microsoft.com/office/powerpoint/2010/main" val="104136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barn(inVertical)">
                                      <p:cBhvr>
                                        <p:cTn id="12" dur="5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1000"/>
                                        <p:tgtEl>
                                          <p:spTgt spid="31"/>
                                        </p:tgtEl>
                                      </p:cBhvr>
                                    </p:animEffect>
                                    <p:anim calcmode="lin" valueType="num">
                                      <p:cBhvr>
                                        <p:cTn id="18" dur="1000" fill="hold"/>
                                        <p:tgtEl>
                                          <p:spTgt spid="31"/>
                                        </p:tgtEl>
                                        <p:attrNameLst>
                                          <p:attrName>ppt_x</p:attrName>
                                        </p:attrNameLst>
                                      </p:cBhvr>
                                      <p:tavLst>
                                        <p:tav tm="0">
                                          <p:val>
                                            <p:strVal val="#ppt_x"/>
                                          </p:val>
                                        </p:tav>
                                        <p:tav tm="100000">
                                          <p:val>
                                            <p:strVal val="#ppt_x"/>
                                          </p:val>
                                        </p:tav>
                                      </p:tavLst>
                                    </p:anim>
                                    <p:anim calcmode="lin" valueType="num">
                                      <p:cBhvr>
                                        <p:cTn id="19"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33"/>
                                        </p:tgtEl>
                                        <p:attrNameLst>
                                          <p:attrName>style.visibility</p:attrName>
                                        </p:attrNameLst>
                                      </p:cBhvr>
                                      <p:to>
                                        <p:strVal val="visible"/>
                                      </p:to>
                                    </p:set>
                                    <p:animEffect transition="in" filter="wipe(down)">
                                      <p:cBhvr>
                                        <p:cTn id="24" dur="500"/>
                                        <p:tgtEl>
                                          <p:spTgt spid="33"/>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down)">
                                      <p:cBhvr>
                                        <p:cTn id="29"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0" grpId="0" animBg="1"/>
      <p:bldP spid="31" grpId="0" animBg="1"/>
      <p:bldP spid="32" grpId="0"/>
      <p:bldP spid="3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그룹 63">
            <a:extLst>
              <a:ext uri="{FF2B5EF4-FFF2-40B4-BE49-F238E27FC236}">
                <a16:creationId xmlns:a16="http://schemas.microsoft.com/office/drawing/2014/main" id="{F7B5E0AB-8B27-40C6-BCDD-19F5C18BE4CA}"/>
              </a:ext>
            </a:extLst>
          </p:cNvPr>
          <p:cNvGrpSpPr/>
          <p:nvPr/>
        </p:nvGrpSpPr>
        <p:grpSpPr>
          <a:xfrm>
            <a:off x="597966" y="6481969"/>
            <a:ext cx="2049231" cy="144016"/>
            <a:chOff x="518969" y="4794870"/>
            <a:chExt cx="1679267" cy="144016"/>
          </a:xfrm>
        </p:grpSpPr>
        <p:sp>
          <p:nvSpPr>
            <p:cNvPr id="29" name="Rectangle 35">
              <a:extLst>
                <a:ext uri="{FF2B5EF4-FFF2-40B4-BE49-F238E27FC236}">
                  <a16:creationId xmlns:a16="http://schemas.microsoft.com/office/drawing/2014/main" id="{9B8E2671-BACE-4E75-90E9-7D83300D8431}"/>
                </a:ext>
              </a:extLst>
            </p:cNvPr>
            <p:cNvSpPr/>
            <p:nvPr/>
          </p:nvSpPr>
          <p:spPr>
            <a:xfrm>
              <a:off x="518969" y="4794870"/>
              <a:ext cx="281436" cy="144016"/>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30" name="Rectangle 36">
              <a:extLst>
                <a:ext uri="{FF2B5EF4-FFF2-40B4-BE49-F238E27FC236}">
                  <a16:creationId xmlns:a16="http://schemas.microsoft.com/office/drawing/2014/main" id="{B037EF12-9996-4E65-8FF1-A83012C3BC34}"/>
                </a:ext>
              </a:extLst>
            </p:cNvPr>
            <p:cNvSpPr/>
            <p:nvPr/>
          </p:nvSpPr>
          <p:spPr>
            <a:xfrm>
              <a:off x="796605" y="4794870"/>
              <a:ext cx="281436" cy="144016"/>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31" name="Rectangle 37">
              <a:extLst>
                <a:ext uri="{FF2B5EF4-FFF2-40B4-BE49-F238E27FC236}">
                  <a16:creationId xmlns:a16="http://schemas.microsoft.com/office/drawing/2014/main" id="{2C3E0AB6-C16A-4DCD-A913-0247DF9F2007}"/>
                </a:ext>
              </a:extLst>
            </p:cNvPr>
            <p:cNvSpPr/>
            <p:nvPr/>
          </p:nvSpPr>
          <p:spPr>
            <a:xfrm>
              <a:off x="1076390" y="4794870"/>
              <a:ext cx="281436" cy="144016"/>
            </a:xfrm>
            <a:prstGeom prst="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33" name="Rectangle 38">
              <a:extLst>
                <a:ext uri="{FF2B5EF4-FFF2-40B4-BE49-F238E27FC236}">
                  <a16:creationId xmlns:a16="http://schemas.microsoft.com/office/drawing/2014/main" id="{76415C1B-8B87-4C08-A161-1B3AAAE3E527}"/>
                </a:ext>
              </a:extLst>
            </p:cNvPr>
            <p:cNvSpPr/>
            <p:nvPr/>
          </p:nvSpPr>
          <p:spPr>
            <a:xfrm>
              <a:off x="1358024" y="4794870"/>
              <a:ext cx="281436" cy="144016"/>
            </a:xfrm>
            <a:prstGeom prst="rect">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36" name="Rectangle 39">
              <a:extLst>
                <a:ext uri="{FF2B5EF4-FFF2-40B4-BE49-F238E27FC236}">
                  <a16:creationId xmlns:a16="http://schemas.microsoft.com/office/drawing/2014/main" id="{20400B2A-406A-4D84-A58D-2040ED153D9C}"/>
                </a:ext>
              </a:extLst>
            </p:cNvPr>
            <p:cNvSpPr/>
            <p:nvPr/>
          </p:nvSpPr>
          <p:spPr>
            <a:xfrm>
              <a:off x="1637808" y="4794870"/>
              <a:ext cx="281436" cy="144016"/>
            </a:xfrm>
            <a:prstGeom prst="rect">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37" name="Rectangle 40">
              <a:extLst>
                <a:ext uri="{FF2B5EF4-FFF2-40B4-BE49-F238E27FC236}">
                  <a16:creationId xmlns:a16="http://schemas.microsoft.com/office/drawing/2014/main" id="{5C299A42-D628-476D-96AF-C18FD2E0221A}"/>
                </a:ext>
              </a:extLst>
            </p:cNvPr>
            <p:cNvSpPr/>
            <p:nvPr/>
          </p:nvSpPr>
          <p:spPr>
            <a:xfrm>
              <a:off x="1916800" y="4794870"/>
              <a:ext cx="281436" cy="144016"/>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grpSp>
        <p:nvGrpSpPr>
          <p:cNvPr id="38" name="그룹 70">
            <a:extLst>
              <a:ext uri="{FF2B5EF4-FFF2-40B4-BE49-F238E27FC236}">
                <a16:creationId xmlns:a16="http://schemas.microsoft.com/office/drawing/2014/main" id="{27330319-9696-4DEA-B7A4-036949AE6DB1}"/>
              </a:ext>
            </a:extLst>
          </p:cNvPr>
          <p:cNvGrpSpPr/>
          <p:nvPr/>
        </p:nvGrpSpPr>
        <p:grpSpPr>
          <a:xfrm>
            <a:off x="3686024" y="6481969"/>
            <a:ext cx="2049231" cy="144016"/>
            <a:chOff x="2655206" y="4794870"/>
            <a:chExt cx="1679267" cy="144016"/>
          </a:xfrm>
        </p:grpSpPr>
        <p:sp>
          <p:nvSpPr>
            <p:cNvPr id="39" name="Rectangle 42">
              <a:extLst>
                <a:ext uri="{FF2B5EF4-FFF2-40B4-BE49-F238E27FC236}">
                  <a16:creationId xmlns:a16="http://schemas.microsoft.com/office/drawing/2014/main" id="{75C06DE4-B5B4-4A78-9FBE-10613E284DA7}"/>
                </a:ext>
              </a:extLst>
            </p:cNvPr>
            <p:cNvSpPr/>
            <p:nvPr/>
          </p:nvSpPr>
          <p:spPr>
            <a:xfrm>
              <a:off x="2655206" y="4794870"/>
              <a:ext cx="281436" cy="144016"/>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40" name="Rectangle 43">
              <a:extLst>
                <a:ext uri="{FF2B5EF4-FFF2-40B4-BE49-F238E27FC236}">
                  <a16:creationId xmlns:a16="http://schemas.microsoft.com/office/drawing/2014/main" id="{D72FD8A6-4BC2-41A1-9697-4F17C6F3ADA6}"/>
                </a:ext>
              </a:extLst>
            </p:cNvPr>
            <p:cNvSpPr/>
            <p:nvPr/>
          </p:nvSpPr>
          <p:spPr>
            <a:xfrm>
              <a:off x="2932842" y="4794870"/>
              <a:ext cx="281436" cy="144016"/>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57" name="Rectangle 44">
              <a:extLst>
                <a:ext uri="{FF2B5EF4-FFF2-40B4-BE49-F238E27FC236}">
                  <a16:creationId xmlns:a16="http://schemas.microsoft.com/office/drawing/2014/main" id="{8CC909DA-649A-46CD-8438-2B0B210F31B2}"/>
                </a:ext>
              </a:extLst>
            </p:cNvPr>
            <p:cNvSpPr/>
            <p:nvPr/>
          </p:nvSpPr>
          <p:spPr>
            <a:xfrm>
              <a:off x="3212627" y="4794870"/>
              <a:ext cx="281436" cy="144016"/>
            </a:xfrm>
            <a:prstGeom prst="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58" name="Rectangle 45">
              <a:extLst>
                <a:ext uri="{FF2B5EF4-FFF2-40B4-BE49-F238E27FC236}">
                  <a16:creationId xmlns:a16="http://schemas.microsoft.com/office/drawing/2014/main" id="{ED2852A5-E809-49C8-866E-9D2E94A44D11}"/>
                </a:ext>
              </a:extLst>
            </p:cNvPr>
            <p:cNvSpPr/>
            <p:nvPr/>
          </p:nvSpPr>
          <p:spPr>
            <a:xfrm>
              <a:off x="3494261" y="4794870"/>
              <a:ext cx="281436" cy="144016"/>
            </a:xfrm>
            <a:prstGeom prst="rect">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59" name="Rectangle 46">
              <a:extLst>
                <a:ext uri="{FF2B5EF4-FFF2-40B4-BE49-F238E27FC236}">
                  <a16:creationId xmlns:a16="http://schemas.microsoft.com/office/drawing/2014/main" id="{00685892-E5C7-41E1-9204-D1F8E51C381C}"/>
                </a:ext>
              </a:extLst>
            </p:cNvPr>
            <p:cNvSpPr/>
            <p:nvPr/>
          </p:nvSpPr>
          <p:spPr>
            <a:xfrm>
              <a:off x="3774045" y="4794870"/>
              <a:ext cx="281436" cy="144016"/>
            </a:xfrm>
            <a:prstGeom prst="rect">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60" name="Rectangle 47">
              <a:extLst>
                <a:ext uri="{FF2B5EF4-FFF2-40B4-BE49-F238E27FC236}">
                  <a16:creationId xmlns:a16="http://schemas.microsoft.com/office/drawing/2014/main" id="{24E02B5C-62DF-4AE9-AF03-CF7BA6D9F765}"/>
                </a:ext>
              </a:extLst>
            </p:cNvPr>
            <p:cNvSpPr/>
            <p:nvPr/>
          </p:nvSpPr>
          <p:spPr>
            <a:xfrm>
              <a:off x="4053037" y="4794870"/>
              <a:ext cx="281436" cy="144016"/>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grpSp>
        <p:nvGrpSpPr>
          <p:cNvPr id="61" name="그룹 77">
            <a:extLst>
              <a:ext uri="{FF2B5EF4-FFF2-40B4-BE49-F238E27FC236}">
                <a16:creationId xmlns:a16="http://schemas.microsoft.com/office/drawing/2014/main" id="{F6D475EE-1DC3-458B-8197-0D4F968E0785}"/>
              </a:ext>
            </a:extLst>
          </p:cNvPr>
          <p:cNvGrpSpPr/>
          <p:nvPr/>
        </p:nvGrpSpPr>
        <p:grpSpPr>
          <a:xfrm>
            <a:off x="6615942" y="6481969"/>
            <a:ext cx="2049231" cy="144016"/>
            <a:chOff x="4791443" y="4794870"/>
            <a:chExt cx="1679267" cy="144016"/>
          </a:xfrm>
        </p:grpSpPr>
        <p:sp>
          <p:nvSpPr>
            <p:cNvPr id="62" name="Rectangle 49">
              <a:extLst>
                <a:ext uri="{FF2B5EF4-FFF2-40B4-BE49-F238E27FC236}">
                  <a16:creationId xmlns:a16="http://schemas.microsoft.com/office/drawing/2014/main" id="{4614AAB1-A3C2-406D-824B-6886F4C8FA4D}"/>
                </a:ext>
              </a:extLst>
            </p:cNvPr>
            <p:cNvSpPr/>
            <p:nvPr/>
          </p:nvSpPr>
          <p:spPr>
            <a:xfrm>
              <a:off x="4791443" y="4794870"/>
              <a:ext cx="281436" cy="144016"/>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63" name="Rectangle 50">
              <a:extLst>
                <a:ext uri="{FF2B5EF4-FFF2-40B4-BE49-F238E27FC236}">
                  <a16:creationId xmlns:a16="http://schemas.microsoft.com/office/drawing/2014/main" id="{75FD22CE-F7F1-4B25-9E53-F768BCFA7219}"/>
                </a:ext>
              </a:extLst>
            </p:cNvPr>
            <p:cNvSpPr/>
            <p:nvPr/>
          </p:nvSpPr>
          <p:spPr>
            <a:xfrm>
              <a:off x="5069079" y="4794870"/>
              <a:ext cx="281436" cy="144016"/>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64" name="Rectangle 51">
              <a:extLst>
                <a:ext uri="{FF2B5EF4-FFF2-40B4-BE49-F238E27FC236}">
                  <a16:creationId xmlns:a16="http://schemas.microsoft.com/office/drawing/2014/main" id="{4EF22B4B-01D3-48B5-8665-727FB9E45E48}"/>
                </a:ext>
              </a:extLst>
            </p:cNvPr>
            <p:cNvSpPr/>
            <p:nvPr/>
          </p:nvSpPr>
          <p:spPr>
            <a:xfrm>
              <a:off x="5348864" y="4794870"/>
              <a:ext cx="281436" cy="144016"/>
            </a:xfrm>
            <a:prstGeom prst="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65" name="Rectangle 52">
              <a:extLst>
                <a:ext uri="{FF2B5EF4-FFF2-40B4-BE49-F238E27FC236}">
                  <a16:creationId xmlns:a16="http://schemas.microsoft.com/office/drawing/2014/main" id="{D265D564-C6E1-44D9-8024-30BE5DF48683}"/>
                </a:ext>
              </a:extLst>
            </p:cNvPr>
            <p:cNvSpPr/>
            <p:nvPr/>
          </p:nvSpPr>
          <p:spPr>
            <a:xfrm>
              <a:off x="5630498" y="4794870"/>
              <a:ext cx="281436" cy="144016"/>
            </a:xfrm>
            <a:prstGeom prst="rect">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66" name="Rectangle 53">
              <a:extLst>
                <a:ext uri="{FF2B5EF4-FFF2-40B4-BE49-F238E27FC236}">
                  <a16:creationId xmlns:a16="http://schemas.microsoft.com/office/drawing/2014/main" id="{0C2757DA-C54F-4BCE-9130-FC0A01F62825}"/>
                </a:ext>
              </a:extLst>
            </p:cNvPr>
            <p:cNvSpPr/>
            <p:nvPr/>
          </p:nvSpPr>
          <p:spPr>
            <a:xfrm>
              <a:off x="5910282" y="4794870"/>
              <a:ext cx="281436" cy="144016"/>
            </a:xfrm>
            <a:prstGeom prst="rect">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67" name="Rectangle 54">
              <a:extLst>
                <a:ext uri="{FF2B5EF4-FFF2-40B4-BE49-F238E27FC236}">
                  <a16:creationId xmlns:a16="http://schemas.microsoft.com/office/drawing/2014/main" id="{8C0D5B6C-DC77-4148-B94A-CE7A80BC3978}"/>
                </a:ext>
              </a:extLst>
            </p:cNvPr>
            <p:cNvSpPr/>
            <p:nvPr/>
          </p:nvSpPr>
          <p:spPr>
            <a:xfrm>
              <a:off x="6189274" y="4794870"/>
              <a:ext cx="281436" cy="144016"/>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grpSp>
        <p:nvGrpSpPr>
          <p:cNvPr id="68" name="그룹 84">
            <a:extLst>
              <a:ext uri="{FF2B5EF4-FFF2-40B4-BE49-F238E27FC236}">
                <a16:creationId xmlns:a16="http://schemas.microsoft.com/office/drawing/2014/main" id="{F335C32B-547D-4250-9F07-65BEE9DF886E}"/>
              </a:ext>
            </a:extLst>
          </p:cNvPr>
          <p:cNvGrpSpPr/>
          <p:nvPr/>
        </p:nvGrpSpPr>
        <p:grpSpPr>
          <a:xfrm>
            <a:off x="9551704" y="6481969"/>
            <a:ext cx="2049231" cy="144016"/>
            <a:chOff x="6927681" y="4794870"/>
            <a:chExt cx="1679267" cy="144016"/>
          </a:xfrm>
        </p:grpSpPr>
        <p:sp>
          <p:nvSpPr>
            <p:cNvPr id="69" name="Rectangle 57">
              <a:extLst>
                <a:ext uri="{FF2B5EF4-FFF2-40B4-BE49-F238E27FC236}">
                  <a16:creationId xmlns:a16="http://schemas.microsoft.com/office/drawing/2014/main" id="{371DE9A8-AF3A-4833-8F8B-A0C7C0948657}"/>
                </a:ext>
              </a:extLst>
            </p:cNvPr>
            <p:cNvSpPr/>
            <p:nvPr/>
          </p:nvSpPr>
          <p:spPr>
            <a:xfrm>
              <a:off x="6927681" y="4794870"/>
              <a:ext cx="281436" cy="144016"/>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70" name="Rectangle 58">
              <a:extLst>
                <a:ext uri="{FF2B5EF4-FFF2-40B4-BE49-F238E27FC236}">
                  <a16:creationId xmlns:a16="http://schemas.microsoft.com/office/drawing/2014/main" id="{6318697D-7BEF-4392-ACF1-9C56364267FC}"/>
                </a:ext>
              </a:extLst>
            </p:cNvPr>
            <p:cNvSpPr/>
            <p:nvPr/>
          </p:nvSpPr>
          <p:spPr>
            <a:xfrm>
              <a:off x="7205317" y="4794870"/>
              <a:ext cx="281436" cy="144016"/>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71" name="Rectangle 59">
              <a:extLst>
                <a:ext uri="{FF2B5EF4-FFF2-40B4-BE49-F238E27FC236}">
                  <a16:creationId xmlns:a16="http://schemas.microsoft.com/office/drawing/2014/main" id="{CDEEB912-D744-4899-A9FF-A54745DA758D}"/>
                </a:ext>
              </a:extLst>
            </p:cNvPr>
            <p:cNvSpPr/>
            <p:nvPr/>
          </p:nvSpPr>
          <p:spPr>
            <a:xfrm>
              <a:off x="7485102" y="4794870"/>
              <a:ext cx="281436" cy="144016"/>
            </a:xfrm>
            <a:prstGeom prst="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72" name="Rectangle 60">
              <a:extLst>
                <a:ext uri="{FF2B5EF4-FFF2-40B4-BE49-F238E27FC236}">
                  <a16:creationId xmlns:a16="http://schemas.microsoft.com/office/drawing/2014/main" id="{4E71466B-C9FD-4F00-9780-0C68EDD51077}"/>
                </a:ext>
              </a:extLst>
            </p:cNvPr>
            <p:cNvSpPr/>
            <p:nvPr/>
          </p:nvSpPr>
          <p:spPr>
            <a:xfrm>
              <a:off x="7766736" y="4794870"/>
              <a:ext cx="281436" cy="144016"/>
            </a:xfrm>
            <a:prstGeom prst="rect">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73" name="Rectangle 61">
              <a:extLst>
                <a:ext uri="{FF2B5EF4-FFF2-40B4-BE49-F238E27FC236}">
                  <a16:creationId xmlns:a16="http://schemas.microsoft.com/office/drawing/2014/main" id="{DB66ECA5-6D29-4196-BBB4-E8940C676E81}"/>
                </a:ext>
              </a:extLst>
            </p:cNvPr>
            <p:cNvSpPr/>
            <p:nvPr/>
          </p:nvSpPr>
          <p:spPr>
            <a:xfrm>
              <a:off x="8046520" y="4794870"/>
              <a:ext cx="281436" cy="144016"/>
            </a:xfrm>
            <a:prstGeom prst="rect">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74" name="Rectangle 62">
              <a:extLst>
                <a:ext uri="{FF2B5EF4-FFF2-40B4-BE49-F238E27FC236}">
                  <a16:creationId xmlns:a16="http://schemas.microsoft.com/office/drawing/2014/main" id="{BACD2265-8BD5-4B4F-BB36-B73AFE91700F}"/>
                </a:ext>
              </a:extLst>
            </p:cNvPr>
            <p:cNvSpPr/>
            <p:nvPr/>
          </p:nvSpPr>
          <p:spPr>
            <a:xfrm>
              <a:off x="8325512" y="4794870"/>
              <a:ext cx="281436" cy="144016"/>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sp>
        <p:nvSpPr>
          <p:cNvPr id="4" name="Rectangle 3"/>
          <p:cNvSpPr/>
          <p:nvPr/>
        </p:nvSpPr>
        <p:spPr>
          <a:xfrm>
            <a:off x="0" y="0"/>
            <a:ext cx="12192000" cy="12550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Rounded Corners 8">
            <a:extLst>
              <a:ext uri="{FF2B5EF4-FFF2-40B4-BE49-F238E27FC236}">
                <a16:creationId xmlns:a16="http://schemas.microsoft.com/office/drawing/2014/main" id="{1B08D360-39E8-4003-829E-A0E3D386B2E6}"/>
              </a:ext>
            </a:extLst>
          </p:cNvPr>
          <p:cNvSpPr/>
          <p:nvPr/>
        </p:nvSpPr>
        <p:spPr>
          <a:xfrm>
            <a:off x="323530" y="3532093"/>
            <a:ext cx="11573196" cy="2606463"/>
          </a:xfrm>
          <a:prstGeom prst="roundRect">
            <a:avLst/>
          </a:prstGeom>
          <a:solidFill>
            <a:schemeClr val="bg1">
              <a:lumMod val="6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2" name="Picture 41" descr="Shape, icon&#10;&#10;Description automatically generated">
            <a:extLst>
              <a:ext uri="{FF2B5EF4-FFF2-40B4-BE49-F238E27FC236}">
                <a16:creationId xmlns:a16="http://schemas.microsoft.com/office/drawing/2014/main" id="{94EDBFE8-92A2-40CF-A07E-07F25093A03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711585"/>
            <a:ext cx="914400" cy="914400"/>
          </a:xfrm>
          <a:prstGeom prst="rect">
            <a:avLst/>
          </a:prstGeom>
        </p:spPr>
      </p:pic>
      <p:sp>
        <p:nvSpPr>
          <p:cNvPr id="43" name="TextBox 42">
            <a:extLst>
              <a:ext uri="{FF2B5EF4-FFF2-40B4-BE49-F238E27FC236}">
                <a16:creationId xmlns:a16="http://schemas.microsoft.com/office/drawing/2014/main" id="{C7C87ADF-260D-46ED-8436-CC41DA813B6D}"/>
              </a:ext>
            </a:extLst>
          </p:cNvPr>
          <p:cNvSpPr txBox="1"/>
          <p:nvPr/>
        </p:nvSpPr>
        <p:spPr>
          <a:xfrm>
            <a:off x="786888" y="3696119"/>
            <a:ext cx="10736828" cy="1200329"/>
          </a:xfrm>
          <a:prstGeom prst="rect">
            <a:avLst/>
          </a:prstGeom>
          <a:noFill/>
        </p:spPr>
        <p:txBody>
          <a:bodyPr wrap="square" rtlCol="0">
            <a:spAutoFit/>
          </a:bodyPr>
          <a:lstStyle/>
          <a:p>
            <a:pPr marL="457200" indent="-457200" algn="just">
              <a:lnSpc>
                <a:spcPct val="150000"/>
              </a:lnSpc>
              <a:buFont typeface="Arial" panose="020B0604020202020204" pitchFamily="34" charset="0"/>
              <a:buChar char="•"/>
            </a:pPr>
            <a:r>
              <a:rPr lang="vi-VN" sz="2400" b="1" dirty="0">
                <a:solidFill>
                  <a:srgbClr val="002060"/>
                </a:solidFill>
              </a:rPr>
              <a:t>Cấu trúc tuần tự: </a:t>
            </a:r>
            <a:r>
              <a:rPr lang="vi-VN" sz="2400" dirty="0">
                <a:solidFill>
                  <a:srgbClr val="002060"/>
                </a:solidFill>
              </a:rPr>
              <a:t>Thực hiện từ bước đầu tiên đến bước cuối cùng (kết thúc) theo thứ tự</a:t>
            </a:r>
            <a:r>
              <a:rPr lang="en-US" sz="2400" dirty="0">
                <a:solidFill>
                  <a:srgbClr val="002060"/>
                </a:solidFill>
              </a:rPr>
              <a:t>.</a:t>
            </a:r>
          </a:p>
        </p:txBody>
      </p:sp>
      <p:sp>
        <p:nvSpPr>
          <p:cNvPr id="44" name="TextBox 43">
            <a:extLst>
              <a:ext uri="{FF2B5EF4-FFF2-40B4-BE49-F238E27FC236}">
                <a16:creationId xmlns:a16="http://schemas.microsoft.com/office/drawing/2014/main" id="{D9668339-9D44-4E4D-8C33-26100CB61F26}"/>
              </a:ext>
            </a:extLst>
          </p:cNvPr>
          <p:cNvSpPr txBox="1"/>
          <p:nvPr/>
        </p:nvSpPr>
        <p:spPr>
          <a:xfrm>
            <a:off x="786888" y="4896448"/>
            <a:ext cx="10743337" cy="1200329"/>
          </a:xfrm>
          <a:prstGeom prst="rect">
            <a:avLst/>
          </a:prstGeom>
          <a:noFill/>
        </p:spPr>
        <p:txBody>
          <a:bodyPr wrap="square" rtlCol="0">
            <a:spAutoFit/>
          </a:bodyPr>
          <a:lstStyle/>
          <a:p>
            <a:pPr marL="457200" indent="-457200" algn="just">
              <a:lnSpc>
                <a:spcPct val="150000"/>
              </a:lnSpc>
              <a:buFont typeface="Arial" panose="020B0604020202020204" pitchFamily="34" charset="0"/>
              <a:buChar char="•"/>
            </a:pPr>
            <a:r>
              <a:rPr lang="vi-VN" sz="2400" b="1" dirty="0">
                <a:solidFill>
                  <a:srgbClr val="002060"/>
                </a:solidFill>
              </a:rPr>
              <a:t>Cấu trúc rẽ nhánh</a:t>
            </a:r>
            <a:r>
              <a:rPr lang="vi-VN" sz="2400" dirty="0">
                <a:solidFill>
                  <a:srgbClr val="002060"/>
                </a:solidFill>
              </a:rPr>
              <a:t>: Kiểm tra điều kiện đúng hay sai. Nếu đúng sẽ thực hiện tiếp, nếu sai sẽ dừng thuật toán.</a:t>
            </a:r>
          </a:p>
        </p:txBody>
      </p:sp>
      <p:pic>
        <p:nvPicPr>
          <p:cNvPr id="45" name="Picture 44" descr="Icon&#10;&#10;Description automatically generated">
            <a:extLst>
              <a:ext uri="{FF2B5EF4-FFF2-40B4-BE49-F238E27FC236}">
                <a16:creationId xmlns:a16="http://schemas.microsoft.com/office/drawing/2014/main" id="{CE8CC4F7-220B-4588-B84C-9B02A4EB61D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95848" y="5639577"/>
            <a:ext cx="914400" cy="914400"/>
          </a:xfrm>
          <a:prstGeom prst="rect">
            <a:avLst/>
          </a:prstGeom>
        </p:spPr>
      </p:pic>
      <p:sp>
        <p:nvSpPr>
          <p:cNvPr id="46" name="Text Placeholder 1"/>
          <p:cNvSpPr txBox="1">
            <a:spLocks/>
          </p:cNvSpPr>
          <p:nvPr/>
        </p:nvSpPr>
        <p:spPr>
          <a:xfrm>
            <a:off x="323529" y="339509"/>
            <a:ext cx="11573197" cy="724247"/>
          </a:xfrm>
          <a:prstGeom prst="rect">
            <a:avLst/>
          </a:prstGeom>
        </p:spPr>
        <p:txBody>
          <a:bodyPr>
            <a:noAutofit/>
          </a:bodyPr>
          <a:lstStyle>
            <a:lvl1pPr marL="228605" indent="-228605" algn="l" defTabSz="914423"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18" indent="-228605" algn="l" defTabSz="91442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8" indent="-228605" algn="l" defTabSz="91442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0"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52"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63"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7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8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98"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b="1">
                <a:solidFill>
                  <a:srgbClr val="FF0000"/>
                </a:solidFill>
              </a:rPr>
              <a:t>1. Cấu trúc tuần tự, cấu trúc rẽ nhánh</a:t>
            </a:r>
            <a:endParaRPr lang="en-US" sz="3200" b="1" dirty="0">
              <a:solidFill>
                <a:srgbClr val="FF0000"/>
              </a:solidFill>
            </a:endParaRPr>
          </a:p>
        </p:txBody>
      </p:sp>
      <p:sp>
        <p:nvSpPr>
          <p:cNvPr id="47" name="Rectangle: Top Corners One Rounded and One Snipped 44">
            <a:extLst>
              <a:ext uri="{FF2B5EF4-FFF2-40B4-BE49-F238E27FC236}">
                <a16:creationId xmlns:a16="http://schemas.microsoft.com/office/drawing/2014/main" id="{909E0422-2325-4030-A301-4D681EAD2E61}"/>
              </a:ext>
            </a:extLst>
          </p:cNvPr>
          <p:cNvSpPr/>
          <p:nvPr/>
        </p:nvSpPr>
        <p:spPr>
          <a:xfrm>
            <a:off x="1291191" y="1063756"/>
            <a:ext cx="9284182" cy="2235256"/>
          </a:xfrm>
          <a:prstGeom prst="snipRoundRect">
            <a:avLst/>
          </a:prstGeom>
          <a:solidFill>
            <a:schemeClr val="accent4">
              <a:lumMod val="75000"/>
              <a:alpha val="30000"/>
            </a:schemeClr>
          </a:solidFill>
          <a:ln w="28575">
            <a:solidFill>
              <a:srgbClr val="FF5FA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400" b="1" u="sng">
                <a:solidFill>
                  <a:srgbClr val="002060"/>
                </a:solidFill>
              </a:rPr>
              <a:t>Hoạt động nhóm</a:t>
            </a:r>
          </a:p>
          <a:p>
            <a:pPr marL="514350" indent="-514350" algn="just">
              <a:lnSpc>
                <a:spcPct val="150000"/>
              </a:lnSpc>
              <a:buAutoNum type="arabicPeriod"/>
            </a:pPr>
            <a:r>
              <a:rPr lang="en-US" sz="2400">
                <a:solidFill>
                  <a:srgbClr val="002060"/>
                </a:solidFill>
              </a:rPr>
              <a:t>Cấu trúc tuần tự, rẽ nhánh là gì?</a:t>
            </a:r>
          </a:p>
          <a:p>
            <a:pPr marL="514350" indent="-514350" algn="just">
              <a:lnSpc>
                <a:spcPct val="150000"/>
              </a:lnSpc>
              <a:buAutoNum type="arabicPeriod"/>
            </a:pPr>
            <a:r>
              <a:rPr lang="en-US" sz="2400">
                <a:solidFill>
                  <a:srgbClr val="002060"/>
                </a:solidFill>
              </a:rPr>
              <a:t>Hãy nêu sơ đồ cấu trúc tuần tự, rẽ nhánh dạng thiếu và đủ? Giải thích?</a:t>
            </a:r>
            <a:endParaRPr lang="en-US" sz="2400" dirty="0">
              <a:solidFill>
                <a:srgbClr val="002060"/>
              </a:solidFill>
            </a:endParaRPr>
          </a:p>
        </p:txBody>
      </p:sp>
    </p:spTree>
    <p:extLst>
      <p:ext uri="{BB962C8B-B14F-4D97-AF65-F5344CB8AC3E}">
        <p14:creationId xmlns:p14="http://schemas.microsoft.com/office/powerpoint/2010/main" val="1407207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47"/>
                                        </p:tgtEl>
                                        <p:attrNameLst>
                                          <p:attrName>style.visibility</p:attrName>
                                        </p:attrNameLst>
                                      </p:cBhvr>
                                      <p:to>
                                        <p:strVal val="visible"/>
                                      </p:to>
                                    </p:set>
                                    <p:animEffect transition="in" filter="barn(inVertical)">
                                      <p:cBhvr>
                                        <p:cTn id="13" dur="500"/>
                                        <p:tgtEl>
                                          <p:spTgt spid="47"/>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41"/>
                                        </p:tgtEl>
                                        <p:attrNameLst>
                                          <p:attrName>style.visibility</p:attrName>
                                        </p:attrNameLst>
                                      </p:cBhvr>
                                      <p:to>
                                        <p:strVal val="visible"/>
                                      </p:to>
                                    </p:set>
                                    <p:animEffect transition="in" filter="fade">
                                      <p:cBhvr>
                                        <p:cTn id="18" dur="1000"/>
                                        <p:tgtEl>
                                          <p:spTgt spid="41"/>
                                        </p:tgtEl>
                                      </p:cBhvr>
                                    </p:animEffect>
                                    <p:anim calcmode="lin" valueType="num">
                                      <p:cBhvr>
                                        <p:cTn id="19" dur="1000" fill="hold"/>
                                        <p:tgtEl>
                                          <p:spTgt spid="41"/>
                                        </p:tgtEl>
                                        <p:attrNameLst>
                                          <p:attrName>ppt_x</p:attrName>
                                        </p:attrNameLst>
                                      </p:cBhvr>
                                      <p:tavLst>
                                        <p:tav tm="0">
                                          <p:val>
                                            <p:strVal val="#ppt_x"/>
                                          </p:val>
                                        </p:tav>
                                        <p:tav tm="100000">
                                          <p:val>
                                            <p:strVal val="#ppt_x"/>
                                          </p:val>
                                        </p:tav>
                                      </p:tavLst>
                                    </p:anim>
                                    <p:anim calcmode="lin" valueType="num">
                                      <p:cBhvr>
                                        <p:cTn id="20"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43"/>
                                        </p:tgtEl>
                                        <p:attrNameLst>
                                          <p:attrName>style.visibility</p:attrName>
                                        </p:attrNameLst>
                                      </p:cBhvr>
                                      <p:to>
                                        <p:strVal val="visible"/>
                                      </p:to>
                                    </p:set>
                                    <p:animEffect transition="in" filter="wheel(1)">
                                      <p:cBhvr>
                                        <p:cTn id="25" dur="2000"/>
                                        <p:tgtEl>
                                          <p:spTgt spid="43"/>
                                        </p:tgtEl>
                                      </p:cBhvr>
                                    </p:animEffect>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grpId="0" nodeType="click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wheel(1)">
                                      <p:cBhvr>
                                        <p:cTn id="30" dur="2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3" grpId="0"/>
      <p:bldP spid="44" grpId="0"/>
      <p:bldP spid="4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E07BBAD1-7EBC-4E45-AE20-2B920F2D7751}"/>
              </a:ext>
            </a:extLst>
          </p:cNvPr>
          <p:cNvSpPr txBox="1"/>
          <p:nvPr/>
        </p:nvSpPr>
        <p:spPr>
          <a:xfrm>
            <a:off x="3985351" y="2127509"/>
            <a:ext cx="648072" cy="523220"/>
          </a:xfrm>
          <a:prstGeom prst="rect">
            <a:avLst/>
          </a:prstGeom>
          <a:noFill/>
        </p:spPr>
        <p:txBody>
          <a:bodyPr wrap="square" rtlCol="0">
            <a:spAutoFit/>
          </a:bodyPr>
          <a:lstStyle/>
          <a:p>
            <a:pPr algn="ctr"/>
            <a:r>
              <a:rPr lang="en-US" altLang="ko-KR" sz="2800" b="1" dirty="0">
                <a:solidFill>
                  <a:schemeClr val="bg1"/>
                </a:solidFill>
                <a:cs typeface="Arial" pitchFamily="34" charset="0"/>
              </a:rPr>
              <a:t>02</a:t>
            </a:r>
            <a:endParaRPr lang="ko-KR" altLang="en-US" sz="2800" b="1" dirty="0">
              <a:solidFill>
                <a:schemeClr val="bg1"/>
              </a:solidFill>
              <a:cs typeface="Arial" pitchFamily="34" charset="0"/>
            </a:endParaRPr>
          </a:p>
        </p:txBody>
      </p:sp>
      <p:sp>
        <p:nvSpPr>
          <p:cNvPr id="31" name="Text Placeholder 1"/>
          <p:cNvSpPr txBox="1">
            <a:spLocks/>
          </p:cNvSpPr>
          <p:nvPr/>
        </p:nvSpPr>
        <p:spPr>
          <a:xfrm>
            <a:off x="475928" y="323965"/>
            <a:ext cx="11573197" cy="724247"/>
          </a:xfrm>
          <a:prstGeom prst="rect">
            <a:avLst/>
          </a:prstGeom>
        </p:spPr>
        <p:txBody>
          <a:bodyPr>
            <a:noAutofit/>
          </a:bodyPr>
          <a:lstStyle>
            <a:lvl1pPr marL="228605" indent="-228605" algn="l" defTabSz="914423"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18" indent="-228605" algn="l" defTabSz="91442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8" indent="-228605" algn="l" defTabSz="91442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0"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52"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63"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7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8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98"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b="1">
                <a:solidFill>
                  <a:srgbClr val="FF0000"/>
                </a:solidFill>
              </a:rPr>
              <a:t>1. Cấu trúc tuần tự, cấu trúc rẽ nhánh</a:t>
            </a:r>
            <a:endParaRPr lang="en-US" sz="3200" b="1" dirty="0">
              <a:solidFill>
                <a:srgbClr val="FF0000"/>
              </a:solidFill>
            </a:endParaRPr>
          </a:p>
        </p:txBody>
      </p:sp>
      <p:sp>
        <p:nvSpPr>
          <p:cNvPr id="33" name="Rectangle 32"/>
          <p:cNvSpPr/>
          <p:nvPr/>
        </p:nvSpPr>
        <p:spPr>
          <a:xfrm>
            <a:off x="179294" y="143435"/>
            <a:ext cx="11869831" cy="6544236"/>
          </a:xfrm>
          <a:prstGeom prst="rect">
            <a:avLst/>
          </a:prstGeom>
          <a:solidFill>
            <a:schemeClr val="bg1"/>
          </a:solidFill>
          <a:ln w="28575">
            <a:solidFill>
              <a:srgbClr val="00206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1"/>
          <p:cNvSpPr txBox="1">
            <a:spLocks/>
          </p:cNvSpPr>
          <p:nvPr/>
        </p:nvSpPr>
        <p:spPr>
          <a:xfrm>
            <a:off x="323529" y="339509"/>
            <a:ext cx="11573197" cy="724247"/>
          </a:xfrm>
          <a:prstGeom prst="rect">
            <a:avLst/>
          </a:prstGeom>
        </p:spPr>
        <p:txBody>
          <a:bodyPr>
            <a:noAutofit/>
          </a:bodyPr>
          <a:lstStyle>
            <a:lvl1pPr marL="228605" indent="-228605" algn="l" defTabSz="914423"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18" indent="-228605" algn="l" defTabSz="91442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8" indent="-228605" algn="l" defTabSz="91442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0"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52"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63"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7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8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98"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b="1">
                <a:solidFill>
                  <a:srgbClr val="FF0000"/>
                </a:solidFill>
              </a:rPr>
              <a:t>1. Cấu trúc tuần tự, cấu trúc rẽ nhánh</a:t>
            </a:r>
            <a:endParaRPr lang="en-US" sz="3200" b="1" dirty="0">
              <a:solidFill>
                <a:srgbClr val="FF0000"/>
              </a:solidFill>
            </a:endParaRPr>
          </a:p>
        </p:txBody>
      </p:sp>
      <p:sp>
        <p:nvSpPr>
          <p:cNvPr id="35" name="Text Placeholder 1"/>
          <p:cNvSpPr txBox="1">
            <a:spLocks/>
          </p:cNvSpPr>
          <p:nvPr/>
        </p:nvSpPr>
        <p:spPr>
          <a:xfrm>
            <a:off x="327610" y="1041138"/>
            <a:ext cx="11573197" cy="724247"/>
          </a:xfrm>
          <a:prstGeom prst="rect">
            <a:avLst/>
          </a:prstGeom>
        </p:spPr>
        <p:txBody>
          <a:bodyPr>
            <a:noAutofit/>
          </a:bodyPr>
          <a:lstStyle>
            <a:lvl1pPr marL="228605" indent="-228605" algn="l" defTabSz="914423"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18" indent="-228605" algn="l" defTabSz="91442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8" indent="-228605" algn="l" defTabSz="91442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0"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52"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63"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7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8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98"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i="1">
                <a:solidFill>
                  <a:srgbClr val="002060"/>
                </a:solidFill>
              </a:rPr>
              <a:t>* Sơ đồ khối cấu trúc tuần tự</a:t>
            </a:r>
            <a:endParaRPr lang="en-US" b="1" i="1" dirty="0">
              <a:solidFill>
                <a:srgbClr val="002060"/>
              </a:solidFill>
            </a:endParaRPr>
          </a:p>
        </p:txBody>
      </p:sp>
      <p:sp>
        <p:nvSpPr>
          <p:cNvPr id="36" name="Rounded Rectangle 35"/>
          <p:cNvSpPr/>
          <p:nvPr/>
        </p:nvSpPr>
        <p:spPr>
          <a:xfrm>
            <a:off x="475928" y="1765385"/>
            <a:ext cx="4849107" cy="467127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lgn="just">
              <a:lnSpc>
                <a:spcPct val="150000"/>
              </a:lnSpc>
              <a:buFont typeface="Wingdings" panose="05000000000000000000" pitchFamily="2" charset="2"/>
              <a:buChar char="Ø"/>
            </a:pPr>
            <a:r>
              <a:rPr lang="en-US" sz="2800">
                <a:solidFill>
                  <a:srgbClr val="002060"/>
                </a:solidFill>
              </a:rPr>
              <a:t>Cấu trúc tuần tự thực hiện lần lượt các lệnh theo trình tự từ: </a:t>
            </a:r>
          </a:p>
          <a:p>
            <a:pPr marL="1885950" lvl="3" indent="-514350" algn="just">
              <a:lnSpc>
                <a:spcPct val="150000"/>
              </a:lnSpc>
              <a:buFont typeface="+mj-lt"/>
              <a:buAutoNum type="arabicPeriod"/>
            </a:pPr>
            <a:r>
              <a:rPr lang="en-US" sz="2800">
                <a:solidFill>
                  <a:srgbClr val="C00000"/>
                </a:solidFill>
              </a:rPr>
              <a:t>Lệnh 1  </a:t>
            </a:r>
          </a:p>
          <a:p>
            <a:pPr marL="1885950" lvl="3" indent="-514350" algn="just">
              <a:lnSpc>
                <a:spcPct val="150000"/>
              </a:lnSpc>
              <a:buFont typeface="+mj-lt"/>
              <a:buAutoNum type="arabicPeriod"/>
            </a:pPr>
            <a:r>
              <a:rPr lang="en-US" sz="2800">
                <a:solidFill>
                  <a:srgbClr val="C00000"/>
                </a:solidFill>
              </a:rPr>
              <a:t>Lệnh 2 </a:t>
            </a:r>
          </a:p>
          <a:p>
            <a:pPr marL="1885950" lvl="3" indent="-514350" algn="just">
              <a:lnSpc>
                <a:spcPct val="150000"/>
              </a:lnSpc>
              <a:buFont typeface="+mj-lt"/>
              <a:buAutoNum type="arabicPeriod"/>
            </a:pPr>
            <a:r>
              <a:rPr lang="en-US" sz="2800">
                <a:solidFill>
                  <a:srgbClr val="C00000"/>
                </a:solidFill>
              </a:rPr>
              <a:t>Lệnh 3 </a:t>
            </a:r>
            <a:endParaRPr lang="en-US" sz="2800" dirty="0">
              <a:solidFill>
                <a:srgbClr val="C00000"/>
              </a:solidFill>
            </a:endParaRPr>
          </a:p>
        </p:txBody>
      </p:sp>
      <p:cxnSp>
        <p:nvCxnSpPr>
          <p:cNvPr id="38" name="Straight Arrow Connector 37"/>
          <p:cNvCxnSpPr/>
          <p:nvPr/>
        </p:nvCxnSpPr>
        <p:spPr>
          <a:xfrm>
            <a:off x="7960659" y="1272988"/>
            <a:ext cx="0" cy="62753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0" name="Rectangle 39"/>
          <p:cNvSpPr/>
          <p:nvPr/>
        </p:nvSpPr>
        <p:spPr>
          <a:xfrm>
            <a:off x="6313734" y="1900518"/>
            <a:ext cx="3293850" cy="75021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rPr>
              <a:t>Lệnh 1</a:t>
            </a:r>
          </a:p>
        </p:txBody>
      </p:sp>
      <p:sp>
        <p:nvSpPr>
          <p:cNvPr id="41" name="Rectangle 40"/>
          <p:cNvSpPr/>
          <p:nvPr/>
        </p:nvSpPr>
        <p:spPr>
          <a:xfrm>
            <a:off x="6313734" y="3350811"/>
            <a:ext cx="3293850" cy="75021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rPr>
              <a:t>Lệnh 2</a:t>
            </a:r>
          </a:p>
        </p:txBody>
      </p:sp>
      <p:sp>
        <p:nvSpPr>
          <p:cNvPr id="42" name="Rectangle 41"/>
          <p:cNvSpPr/>
          <p:nvPr/>
        </p:nvSpPr>
        <p:spPr>
          <a:xfrm>
            <a:off x="6322699" y="4728552"/>
            <a:ext cx="3293850" cy="75021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rPr>
              <a:t>Lệnh 3</a:t>
            </a:r>
          </a:p>
        </p:txBody>
      </p:sp>
      <p:cxnSp>
        <p:nvCxnSpPr>
          <p:cNvPr id="47" name="Straight Arrow Connector 46"/>
          <p:cNvCxnSpPr/>
          <p:nvPr/>
        </p:nvCxnSpPr>
        <p:spPr>
          <a:xfrm>
            <a:off x="7960659" y="2650729"/>
            <a:ext cx="0" cy="62753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7969624" y="4101022"/>
            <a:ext cx="0" cy="62753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a:off x="7960659" y="5478763"/>
            <a:ext cx="0" cy="62753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3042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down)">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barn(inVertical)">
                                      <p:cBhvr>
                                        <p:cTn id="12" dur="500"/>
                                        <p:tgtEl>
                                          <p:spTgt spid="3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barn(inVertical)">
                                      <p:cBhvr>
                                        <p:cTn id="17" dur="500"/>
                                        <p:tgtEl>
                                          <p:spTgt spid="38"/>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barn(inVertical)">
                                      <p:cBhvr>
                                        <p:cTn id="20" dur="500"/>
                                        <p:tgtEl>
                                          <p:spTgt spid="40"/>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47"/>
                                        </p:tgtEl>
                                        <p:attrNameLst>
                                          <p:attrName>style.visibility</p:attrName>
                                        </p:attrNameLst>
                                      </p:cBhvr>
                                      <p:to>
                                        <p:strVal val="visible"/>
                                      </p:to>
                                    </p:set>
                                    <p:animEffect transition="in" filter="barn(inVertical)">
                                      <p:cBhvr>
                                        <p:cTn id="25" dur="500"/>
                                        <p:tgtEl>
                                          <p:spTgt spid="47"/>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barn(inVertical)">
                                      <p:cBhvr>
                                        <p:cTn id="28" dur="500"/>
                                        <p:tgtEl>
                                          <p:spTgt spid="41"/>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barn(inVertical)">
                                      <p:cBhvr>
                                        <p:cTn id="33" dur="500"/>
                                        <p:tgtEl>
                                          <p:spTgt spid="48"/>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42"/>
                                        </p:tgtEl>
                                        <p:attrNameLst>
                                          <p:attrName>style.visibility</p:attrName>
                                        </p:attrNameLst>
                                      </p:cBhvr>
                                      <p:to>
                                        <p:strVal val="visible"/>
                                      </p:to>
                                    </p:set>
                                    <p:animEffect transition="in" filter="barn(inVertical)">
                                      <p:cBhvr>
                                        <p:cTn id="36" dur="500"/>
                                        <p:tgtEl>
                                          <p:spTgt spid="42"/>
                                        </p:tgtEl>
                                      </p:cBhvr>
                                    </p:animEffect>
                                  </p:childTnLst>
                                </p:cTn>
                              </p:par>
                              <p:par>
                                <p:cTn id="37" presetID="16" presetClass="entr" presetSubtype="21" fill="hold" nodeType="with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barn(inVertical)">
                                      <p:cBhvr>
                                        <p:cTn id="39"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animBg="1"/>
      <p:bldP spid="40" grpId="0" animBg="1"/>
      <p:bldP spid="41" grpId="0" animBg="1"/>
      <p:bldP spid="4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E07BBAD1-7EBC-4E45-AE20-2B920F2D7751}"/>
              </a:ext>
            </a:extLst>
          </p:cNvPr>
          <p:cNvSpPr txBox="1"/>
          <p:nvPr/>
        </p:nvSpPr>
        <p:spPr>
          <a:xfrm>
            <a:off x="3985351" y="2127509"/>
            <a:ext cx="648072" cy="523220"/>
          </a:xfrm>
          <a:prstGeom prst="rect">
            <a:avLst/>
          </a:prstGeom>
          <a:noFill/>
        </p:spPr>
        <p:txBody>
          <a:bodyPr wrap="square" rtlCol="0">
            <a:spAutoFit/>
          </a:bodyPr>
          <a:lstStyle/>
          <a:p>
            <a:pPr algn="ctr"/>
            <a:r>
              <a:rPr lang="en-US" altLang="ko-KR" sz="2800" b="1" dirty="0">
                <a:solidFill>
                  <a:schemeClr val="bg1"/>
                </a:solidFill>
                <a:cs typeface="Arial" pitchFamily="34" charset="0"/>
              </a:rPr>
              <a:t>02</a:t>
            </a:r>
            <a:endParaRPr lang="ko-KR" altLang="en-US" sz="2800" b="1" dirty="0">
              <a:solidFill>
                <a:schemeClr val="bg1"/>
              </a:solidFill>
              <a:cs typeface="Arial" pitchFamily="34" charset="0"/>
            </a:endParaRPr>
          </a:p>
        </p:txBody>
      </p:sp>
      <p:sp>
        <p:nvSpPr>
          <p:cNvPr id="31" name="Text Placeholder 1"/>
          <p:cNvSpPr txBox="1">
            <a:spLocks/>
          </p:cNvSpPr>
          <p:nvPr/>
        </p:nvSpPr>
        <p:spPr>
          <a:xfrm>
            <a:off x="475928" y="323965"/>
            <a:ext cx="11573197" cy="724247"/>
          </a:xfrm>
          <a:prstGeom prst="rect">
            <a:avLst/>
          </a:prstGeom>
        </p:spPr>
        <p:txBody>
          <a:bodyPr>
            <a:noAutofit/>
          </a:bodyPr>
          <a:lstStyle>
            <a:lvl1pPr marL="228605" indent="-228605" algn="l" defTabSz="914423"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18" indent="-228605" algn="l" defTabSz="91442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8" indent="-228605" algn="l" defTabSz="91442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0"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52"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63"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7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8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98"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b="1">
                <a:solidFill>
                  <a:srgbClr val="FF0000"/>
                </a:solidFill>
              </a:rPr>
              <a:t>1. Cấu trúc tuần tự, cấu trúc rẽ nhánh</a:t>
            </a:r>
            <a:endParaRPr lang="en-US" sz="3200" b="1" dirty="0">
              <a:solidFill>
                <a:srgbClr val="FF0000"/>
              </a:solidFill>
            </a:endParaRPr>
          </a:p>
        </p:txBody>
      </p:sp>
      <p:sp>
        <p:nvSpPr>
          <p:cNvPr id="33" name="Rectangle 32"/>
          <p:cNvSpPr/>
          <p:nvPr/>
        </p:nvSpPr>
        <p:spPr>
          <a:xfrm>
            <a:off x="179294" y="143435"/>
            <a:ext cx="11869831" cy="6544236"/>
          </a:xfrm>
          <a:prstGeom prst="rect">
            <a:avLst/>
          </a:prstGeom>
          <a:solidFill>
            <a:schemeClr val="bg1"/>
          </a:solidFill>
          <a:ln w="28575">
            <a:solidFill>
              <a:srgbClr val="00206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1"/>
          <p:cNvSpPr txBox="1">
            <a:spLocks/>
          </p:cNvSpPr>
          <p:nvPr/>
        </p:nvSpPr>
        <p:spPr>
          <a:xfrm>
            <a:off x="323529" y="339509"/>
            <a:ext cx="11573197" cy="724247"/>
          </a:xfrm>
          <a:prstGeom prst="rect">
            <a:avLst/>
          </a:prstGeom>
        </p:spPr>
        <p:txBody>
          <a:bodyPr>
            <a:noAutofit/>
          </a:bodyPr>
          <a:lstStyle>
            <a:lvl1pPr marL="228605" indent="-228605" algn="l" defTabSz="914423"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18" indent="-228605" algn="l" defTabSz="91442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8" indent="-228605" algn="l" defTabSz="91442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0"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52"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63"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7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8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98"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b="1">
                <a:solidFill>
                  <a:srgbClr val="FF0000"/>
                </a:solidFill>
              </a:rPr>
              <a:t>1. Cấu trúc tuần tự, cấu trúc rẽ nhánh</a:t>
            </a:r>
            <a:endParaRPr lang="en-US" sz="3200" b="1" dirty="0">
              <a:solidFill>
                <a:srgbClr val="FF0000"/>
              </a:solidFill>
            </a:endParaRPr>
          </a:p>
        </p:txBody>
      </p:sp>
      <p:sp>
        <p:nvSpPr>
          <p:cNvPr id="35" name="Text Placeholder 1"/>
          <p:cNvSpPr txBox="1">
            <a:spLocks/>
          </p:cNvSpPr>
          <p:nvPr/>
        </p:nvSpPr>
        <p:spPr>
          <a:xfrm>
            <a:off x="327610" y="1041138"/>
            <a:ext cx="11573197" cy="724247"/>
          </a:xfrm>
          <a:prstGeom prst="rect">
            <a:avLst/>
          </a:prstGeom>
        </p:spPr>
        <p:txBody>
          <a:bodyPr>
            <a:noAutofit/>
          </a:bodyPr>
          <a:lstStyle>
            <a:lvl1pPr marL="228605" indent="-228605" algn="l" defTabSz="914423"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18" indent="-228605" algn="l" defTabSz="91442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8" indent="-228605" algn="l" defTabSz="91442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0"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52"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63"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7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8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98"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i="1">
                <a:solidFill>
                  <a:srgbClr val="002060"/>
                </a:solidFill>
              </a:rPr>
              <a:t>* Sơ đồ khối cấu trúc rẽ nhánh dạng thiếu</a:t>
            </a:r>
            <a:endParaRPr lang="en-US" b="1" i="1" dirty="0">
              <a:solidFill>
                <a:srgbClr val="002060"/>
              </a:solidFill>
            </a:endParaRPr>
          </a:p>
        </p:txBody>
      </p:sp>
      <p:sp>
        <p:nvSpPr>
          <p:cNvPr id="36" name="Rounded Rectangle 35"/>
          <p:cNvSpPr/>
          <p:nvPr/>
        </p:nvSpPr>
        <p:spPr>
          <a:xfrm>
            <a:off x="475928" y="1765385"/>
            <a:ext cx="4849107" cy="467127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sz="3200">
                <a:solidFill>
                  <a:schemeClr val="tx1"/>
                </a:solidFill>
              </a:rPr>
              <a:t>Cấu trúc rẽ nhánh dạng thiếu: </a:t>
            </a:r>
          </a:p>
          <a:p>
            <a:pPr marL="457200" indent="-457200">
              <a:lnSpc>
                <a:spcPct val="150000"/>
              </a:lnSpc>
              <a:buFont typeface="Wingdings" pitchFamily="2" charset="2"/>
              <a:buChar char="Ø"/>
            </a:pPr>
            <a:r>
              <a:rPr lang="en-US" sz="3200">
                <a:solidFill>
                  <a:schemeClr val="tx1"/>
                </a:solidFill>
              </a:rPr>
              <a:t>Nếu </a:t>
            </a:r>
            <a:r>
              <a:rPr lang="en-US" sz="3200">
                <a:solidFill>
                  <a:srgbClr val="FF0000"/>
                </a:solidFill>
              </a:rPr>
              <a:t>Điều kiện </a:t>
            </a:r>
            <a:r>
              <a:rPr lang="en-US" sz="3200">
                <a:solidFill>
                  <a:schemeClr val="tx1"/>
                </a:solidFill>
              </a:rPr>
              <a:t>trả lời đúng thì thực hiện </a:t>
            </a:r>
            <a:r>
              <a:rPr lang="en-US" sz="3200">
                <a:solidFill>
                  <a:srgbClr val="FF0000"/>
                </a:solidFill>
              </a:rPr>
              <a:t>Lệnh</a:t>
            </a:r>
            <a:r>
              <a:rPr lang="en-US" sz="3200">
                <a:solidFill>
                  <a:schemeClr val="tx1"/>
                </a:solidFill>
              </a:rPr>
              <a:t> cộng 1 điểm.</a:t>
            </a:r>
            <a:endParaRPr lang="en-US" sz="3200" dirty="0">
              <a:solidFill>
                <a:schemeClr val="tx1"/>
              </a:solidFill>
            </a:endParaRPr>
          </a:p>
        </p:txBody>
      </p:sp>
      <p:cxnSp>
        <p:nvCxnSpPr>
          <p:cNvPr id="3" name="Straight Arrow Connector 2"/>
          <p:cNvCxnSpPr/>
          <p:nvPr/>
        </p:nvCxnSpPr>
        <p:spPr>
          <a:xfrm>
            <a:off x="10255624" y="686088"/>
            <a:ext cx="0" cy="1441421"/>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 name="Diamond 3"/>
          <p:cNvSpPr/>
          <p:nvPr/>
        </p:nvSpPr>
        <p:spPr>
          <a:xfrm>
            <a:off x="8686800" y="2127509"/>
            <a:ext cx="3137648" cy="2121762"/>
          </a:xfrm>
          <a:prstGeom prst="diamond">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chemeClr val="tx1"/>
                </a:solidFill>
              </a:rPr>
              <a:t>Trả lời đúng</a:t>
            </a:r>
          </a:p>
        </p:txBody>
      </p:sp>
      <p:cxnSp>
        <p:nvCxnSpPr>
          <p:cNvPr id="18" name="Straight Arrow Connector 17"/>
          <p:cNvCxnSpPr/>
          <p:nvPr/>
        </p:nvCxnSpPr>
        <p:spPr>
          <a:xfrm>
            <a:off x="10246660" y="4249271"/>
            <a:ext cx="0" cy="21873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H="1">
            <a:off x="7243482" y="3188390"/>
            <a:ext cx="144331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7243482" y="3188390"/>
            <a:ext cx="0" cy="1441421"/>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943599" y="4615416"/>
            <a:ext cx="2599765" cy="58764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Cộng 1 điểm</a:t>
            </a:r>
          </a:p>
        </p:txBody>
      </p:sp>
      <p:cxnSp>
        <p:nvCxnSpPr>
          <p:cNvPr id="24" name="Straight Connector 23"/>
          <p:cNvCxnSpPr/>
          <p:nvPr/>
        </p:nvCxnSpPr>
        <p:spPr>
          <a:xfrm flipH="1">
            <a:off x="7234517" y="5874469"/>
            <a:ext cx="301214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7243482" y="5202116"/>
            <a:ext cx="1" cy="67235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0255624" y="4477393"/>
            <a:ext cx="630301" cy="461665"/>
          </a:xfrm>
          <a:prstGeom prst="rect">
            <a:avLst/>
          </a:prstGeom>
          <a:noFill/>
        </p:spPr>
        <p:txBody>
          <a:bodyPr wrap="none" rtlCol="0">
            <a:spAutoFit/>
          </a:bodyPr>
          <a:lstStyle/>
          <a:p>
            <a:r>
              <a:rPr lang="en-US" sz="2400"/>
              <a:t>Sai</a:t>
            </a:r>
          </a:p>
        </p:txBody>
      </p:sp>
      <p:sp>
        <p:nvSpPr>
          <p:cNvPr id="17" name="TextBox 16"/>
          <p:cNvSpPr txBox="1"/>
          <p:nvPr/>
        </p:nvSpPr>
        <p:spPr>
          <a:xfrm>
            <a:off x="7271878" y="2625413"/>
            <a:ext cx="922047" cy="461665"/>
          </a:xfrm>
          <a:prstGeom prst="rect">
            <a:avLst/>
          </a:prstGeom>
          <a:noFill/>
        </p:spPr>
        <p:txBody>
          <a:bodyPr wrap="none" rtlCol="0">
            <a:spAutoFit/>
          </a:bodyPr>
          <a:lstStyle/>
          <a:p>
            <a:r>
              <a:rPr lang="en-US" sz="2400"/>
              <a:t>Đúng</a:t>
            </a:r>
          </a:p>
        </p:txBody>
      </p:sp>
    </p:spTree>
    <p:extLst>
      <p:ext uri="{BB962C8B-B14F-4D97-AF65-F5344CB8AC3E}">
        <p14:creationId xmlns:p14="http://schemas.microsoft.com/office/powerpoint/2010/main" val="295975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down)">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barn(inVertical)">
                                      <p:cBhvr>
                                        <p:cTn id="12" dur="500"/>
                                        <p:tgtEl>
                                          <p:spTgt spid="3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arn(inVertical)">
                                      <p:cBhvr>
                                        <p:cTn id="17" dur="500"/>
                                        <p:tgtEl>
                                          <p:spTgt spid="16"/>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barn(inVertical)">
                                      <p:cBhvr>
                                        <p:cTn id="20" dur="500"/>
                                        <p:tgtEl>
                                          <p:spTgt spid="17"/>
                                        </p:tgtEl>
                                      </p:cBhvr>
                                    </p:animEffect>
                                  </p:childTnLst>
                                </p:cTn>
                              </p:par>
                              <p:par>
                                <p:cTn id="21" presetID="16" presetClass="entr" presetSubtype="21"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arn(inVertical)">
                                      <p:cBhvr>
                                        <p:cTn id="23" dur="500"/>
                                        <p:tgtEl>
                                          <p:spTgt spid="6"/>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barn(inVertical)">
                                      <p:cBhvr>
                                        <p:cTn id="26" dur="500"/>
                                        <p:tgtEl>
                                          <p:spTgt spid="4"/>
                                        </p:tgtEl>
                                      </p:cBhvr>
                                    </p:animEffect>
                                  </p:childTnLst>
                                </p:cTn>
                              </p:par>
                              <p:par>
                                <p:cTn id="27" presetID="16" presetClass="entr" presetSubtype="21" fill="hold" nodeType="with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barn(inVertical)">
                                      <p:cBhvr>
                                        <p:cTn id="29" dur="500"/>
                                        <p:tgtEl>
                                          <p:spTgt spid="3"/>
                                        </p:tgtEl>
                                      </p:cBhvr>
                                    </p:animEffect>
                                  </p:childTnLst>
                                </p:cTn>
                              </p:par>
                              <p:par>
                                <p:cTn id="30" presetID="16" presetClass="entr" presetSubtype="21" fill="hold"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barn(inVertical)">
                                      <p:cBhvr>
                                        <p:cTn id="32" dur="500"/>
                                        <p:tgtEl>
                                          <p:spTgt spid="22"/>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barn(inVertical)">
                                      <p:cBhvr>
                                        <p:cTn id="35" dur="500"/>
                                        <p:tgtEl>
                                          <p:spTgt spid="8"/>
                                        </p:tgtEl>
                                      </p:cBhvr>
                                    </p:animEffect>
                                  </p:childTnLst>
                                </p:cTn>
                              </p:par>
                              <p:par>
                                <p:cTn id="36" presetID="16" presetClass="entr" presetSubtype="21" fill="hold" nodeType="with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barn(inVertical)">
                                      <p:cBhvr>
                                        <p:cTn id="38" dur="500"/>
                                        <p:tgtEl>
                                          <p:spTgt spid="27"/>
                                        </p:tgtEl>
                                      </p:cBhvr>
                                    </p:animEffect>
                                  </p:childTnLst>
                                </p:cTn>
                              </p:par>
                              <p:par>
                                <p:cTn id="39" presetID="16" presetClass="entr" presetSubtype="21" fill="hold" nodeType="with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barn(inVertical)">
                                      <p:cBhvr>
                                        <p:cTn id="41" dur="500"/>
                                        <p:tgtEl>
                                          <p:spTgt spid="24"/>
                                        </p:tgtEl>
                                      </p:cBhvr>
                                    </p:animEffect>
                                  </p:childTnLst>
                                </p:cTn>
                              </p:par>
                              <p:par>
                                <p:cTn id="42" presetID="16" presetClass="entr" presetSubtype="21" fill="hold"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barn(inVertical)">
                                      <p:cBhvr>
                                        <p:cTn id="4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animBg="1"/>
      <p:bldP spid="4" grpId="0" animBg="1"/>
      <p:bldP spid="8" grpId="0" animBg="1"/>
      <p:bldP spid="16" grpId="0"/>
      <p:bldP spid="17" grpId="0"/>
    </p:bldLst>
  </p:timing>
</p:sld>
</file>

<file path=ppt/theme/theme1.xml><?xml version="1.0" encoding="utf-8"?>
<a:theme xmlns:a="http://schemas.openxmlformats.org/drawingml/2006/main" name="Cover and End Slide Master">
  <a:themeElements>
    <a:clrScheme name="2019-Business plan">
      <a:dk1>
        <a:sysClr val="windowText" lastClr="000000"/>
      </a:dk1>
      <a:lt1>
        <a:sysClr val="window" lastClr="FFFFFF"/>
      </a:lt1>
      <a:dk2>
        <a:srgbClr val="44546A"/>
      </a:dk2>
      <a:lt2>
        <a:srgbClr val="E7E6E6"/>
      </a:lt2>
      <a:accent1>
        <a:srgbClr val="5EBEE4"/>
      </a:accent1>
      <a:accent2>
        <a:srgbClr val="4CD6B0"/>
      </a:accent2>
      <a:accent3>
        <a:srgbClr val="98DC56"/>
      </a:accent3>
      <a:accent4>
        <a:srgbClr val="5EBEE4"/>
      </a:accent4>
      <a:accent5>
        <a:srgbClr val="4CD6B0"/>
      </a:accent5>
      <a:accent6>
        <a:srgbClr val="98DC56"/>
      </a:accent6>
      <a:hlink>
        <a:srgbClr val="BFBFBF"/>
      </a:hlink>
      <a:folHlink>
        <a:srgbClr val="BFBFBF"/>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2019-Business plan">
      <a:dk1>
        <a:sysClr val="windowText" lastClr="000000"/>
      </a:dk1>
      <a:lt1>
        <a:sysClr val="window" lastClr="FFFFFF"/>
      </a:lt1>
      <a:dk2>
        <a:srgbClr val="44546A"/>
      </a:dk2>
      <a:lt2>
        <a:srgbClr val="E7E6E6"/>
      </a:lt2>
      <a:accent1>
        <a:srgbClr val="5EBEE4"/>
      </a:accent1>
      <a:accent2>
        <a:srgbClr val="4CD6B0"/>
      </a:accent2>
      <a:accent3>
        <a:srgbClr val="98DC56"/>
      </a:accent3>
      <a:accent4>
        <a:srgbClr val="5EBEE4"/>
      </a:accent4>
      <a:accent5>
        <a:srgbClr val="4CD6B0"/>
      </a:accent5>
      <a:accent6>
        <a:srgbClr val="98DC56"/>
      </a:accent6>
      <a:hlink>
        <a:srgbClr val="BFBFBF"/>
      </a:hlink>
      <a:folHlink>
        <a:srgbClr val="BFBFBF"/>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ection Break Slide Master">
  <a:themeElements>
    <a:clrScheme name="ALLPPT-BUSINESS PLAN">
      <a:dk1>
        <a:sysClr val="windowText" lastClr="000000"/>
      </a:dk1>
      <a:lt1>
        <a:sysClr val="window" lastClr="FFFFFF"/>
      </a:lt1>
      <a:dk2>
        <a:srgbClr val="44546A"/>
      </a:dk2>
      <a:lt2>
        <a:srgbClr val="E7E6E6"/>
      </a:lt2>
      <a:accent1>
        <a:srgbClr val="5EBEE4"/>
      </a:accent1>
      <a:accent2>
        <a:srgbClr val="4CD6B0"/>
      </a:accent2>
      <a:accent3>
        <a:srgbClr val="98DC56"/>
      </a:accent3>
      <a:accent4>
        <a:srgbClr val="5EBEE4"/>
      </a:accent4>
      <a:accent5>
        <a:srgbClr val="4CD6B0"/>
      </a:accent5>
      <a:accent6>
        <a:srgbClr val="98DC56"/>
      </a:accent6>
      <a:hlink>
        <a:srgbClr val="BFBFBF"/>
      </a:hlink>
      <a:folHlink>
        <a:srgbClr val="BFBFBF"/>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5323</TotalTime>
  <Words>1941</Words>
  <Application>Microsoft Office PowerPoint</Application>
  <PresentationFormat>Widescreen</PresentationFormat>
  <Paragraphs>190</Paragraphs>
  <Slides>30</Slides>
  <Notes>0</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30</vt:i4>
      </vt:variant>
    </vt:vector>
  </HeadingPairs>
  <TitlesOfParts>
    <vt:vector size="36" baseType="lpstr">
      <vt:lpstr>Arial</vt:lpstr>
      <vt:lpstr>Calibri</vt:lpstr>
      <vt:lpstr>Wingdings</vt:lpstr>
      <vt:lpstr>Cover and End Slide Master</vt:lpstr>
      <vt:lpstr>Contents Slide Master</vt:lpstr>
      <vt:lpstr>Section Break Slide 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Allppt.com;Googleslidesppt.com</dc:creator>
  <cp:lastModifiedBy>Nguyễn Ngọc Thúy</cp:lastModifiedBy>
  <cp:revision>130</cp:revision>
  <dcterms:created xsi:type="dcterms:W3CDTF">2018-04-24T17:14:44Z</dcterms:created>
  <dcterms:modified xsi:type="dcterms:W3CDTF">2023-11-24T03:34:34Z</dcterms:modified>
</cp:coreProperties>
</file>