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1" r:id="rId2"/>
    <p:sldMasterId id="2147483653" r:id="rId3"/>
  </p:sldMasterIdLst>
  <p:sldIdLst>
    <p:sldId id="268" r:id="rId4"/>
    <p:sldId id="256" r:id="rId5"/>
    <p:sldId id="270" r:id="rId6"/>
    <p:sldId id="261" r:id="rId7"/>
    <p:sldId id="265" r:id="rId8"/>
    <p:sldId id="269" r:id="rId9"/>
    <p:sldId id="273" r:id="rId10"/>
    <p:sldId id="284" r:id="rId11"/>
    <p:sldId id="295" r:id="rId12"/>
    <p:sldId id="276" r:id="rId13"/>
    <p:sldId id="279" r:id="rId14"/>
    <p:sldId id="277" r:id="rId15"/>
    <p:sldId id="278" r:id="rId16"/>
    <p:sldId id="281" r:id="rId17"/>
    <p:sldId id="293" r:id="rId18"/>
    <p:sldId id="288" r:id="rId19"/>
    <p:sldId id="282" r:id="rId20"/>
    <p:sldId id="271" r:id="rId21"/>
    <p:sldId id="290" r:id="rId22"/>
    <p:sldId id="299" r:id="rId23"/>
    <p:sldId id="300" r:id="rId24"/>
    <p:sldId id="272" r:id="rId25"/>
    <p:sldId id="301" r:id="rId26"/>
    <p:sldId id="286" r:id="rId27"/>
    <p:sldId id="289" r:id="rId28"/>
    <p:sldId id="287" r:id="rId29"/>
    <p:sldId id="280" r:id="rId30"/>
  </p:sldIdLst>
  <p:sldSz cx="9144000" cy="5143500" type="screen16x9"/>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93">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CC"/>
    <a:srgbClr val="FFFFFF"/>
    <a:srgbClr val="F2A40D"/>
    <a:srgbClr val="32AE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926" autoAdjust="0"/>
    <p:restoredTop sz="94628" autoAdjust="0"/>
  </p:normalViewPr>
  <p:slideViewPr>
    <p:cSldViewPr>
      <p:cViewPr varScale="1">
        <p:scale>
          <a:sx n="82" d="100"/>
          <a:sy n="82" d="100"/>
        </p:scale>
        <p:origin x="884" y="52"/>
      </p:cViewPr>
      <p:guideLst>
        <p:guide orient="horz" pos="1393"/>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A6F0B4A-AAE1-4154-8B0E-63E9F4118BFE}"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A3565C39-BF4B-4526-8775-0CDFF8B5AB2A}">
      <dgm:prSet phldrT="[Text]"/>
      <dgm:spPr/>
      <dgm:t>
        <a:bodyPr/>
        <a:lstStyle/>
        <a:p>
          <a:r>
            <a:rPr lang="en-US"/>
            <a:t>Input: Các thông tin đầu vào </a:t>
          </a:r>
        </a:p>
      </dgm:t>
    </dgm:pt>
    <dgm:pt modelId="{0E9A491F-B47F-4625-8457-57B6BCAD2111}" type="parTrans" cxnId="{A3ABDB4C-95CE-4572-A086-70D9851D2D53}">
      <dgm:prSet/>
      <dgm:spPr/>
      <dgm:t>
        <a:bodyPr/>
        <a:lstStyle/>
        <a:p>
          <a:endParaRPr lang="en-US"/>
        </a:p>
      </dgm:t>
    </dgm:pt>
    <dgm:pt modelId="{B96B2CB0-70F2-4A56-BB90-A6EE65CDF06F}" type="sibTrans" cxnId="{A3ABDB4C-95CE-4572-A086-70D9851D2D53}">
      <dgm:prSet/>
      <dgm:spPr/>
      <dgm:t>
        <a:bodyPr/>
        <a:lstStyle/>
        <a:p>
          <a:endParaRPr lang="en-US"/>
        </a:p>
      </dgm:t>
    </dgm:pt>
    <dgm:pt modelId="{D7BB83D9-C4CC-4F67-A7C7-356219FA9839}">
      <dgm:prSet phldrT="[Text]"/>
      <dgm:spPr/>
      <dgm:t>
        <a:bodyPr/>
        <a:lstStyle/>
        <a:p>
          <a:r>
            <a:rPr lang="en-US"/>
            <a:t>Out put: Các thông tin đầu ra</a:t>
          </a:r>
        </a:p>
      </dgm:t>
    </dgm:pt>
    <dgm:pt modelId="{40F609ED-8130-40CD-BC14-4644BBF84FA9}" type="parTrans" cxnId="{5AE659B6-033A-4039-8C8C-F7952461C09D}">
      <dgm:prSet/>
      <dgm:spPr/>
      <dgm:t>
        <a:bodyPr/>
        <a:lstStyle/>
        <a:p>
          <a:endParaRPr lang="en-US"/>
        </a:p>
      </dgm:t>
    </dgm:pt>
    <dgm:pt modelId="{8340688A-D1F6-415D-8559-C56B69787F31}" type="sibTrans" cxnId="{5AE659B6-033A-4039-8C8C-F7952461C09D}">
      <dgm:prSet/>
      <dgm:spPr/>
      <dgm:t>
        <a:bodyPr/>
        <a:lstStyle/>
        <a:p>
          <a:endParaRPr lang="en-US"/>
        </a:p>
      </dgm:t>
    </dgm:pt>
    <dgm:pt modelId="{F6A4BE94-E0A2-484B-9EFF-C48F6F984395}" type="pres">
      <dgm:prSet presAssocID="{6A6F0B4A-AAE1-4154-8B0E-63E9F4118BFE}" presName="linear" presStyleCnt="0">
        <dgm:presLayoutVars>
          <dgm:dir/>
          <dgm:animLvl val="lvl"/>
          <dgm:resizeHandles val="exact"/>
        </dgm:presLayoutVars>
      </dgm:prSet>
      <dgm:spPr/>
    </dgm:pt>
    <dgm:pt modelId="{40E85821-787F-4BE3-AB8F-7174027945F2}" type="pres">
      <dgm:prSet presAssocID="{A3565C39-BF4B-4526-8775-0CDFF8B5AB2A}" presName="parentLin" presStyleCnt="0"/>
      <dgm:spPr/>
    </dgm:pt>
    <dgm:pt modelId="{E431D617-5B95-4234-8438-B38BB735626E}" type="pres">
      <dgm:prSet presAssocID="{A3565C39-BF4B-4526-8775-0CDFF8B5AB2A}" presName="parentLeftMargin" presStyleLbl="node1" presStyleIdx="0" presStyleCnt="2"/>
      <dgm:spPr/>
    </dgm:pt>
    <dgm:pt modelId="{04A93B8C-7FF9-4E79-9234-989CC67EBF00}" type="pres">
      <dgm:prSet presAssocID="{A3565C39-BF4B-4526-8775-0CDFF8B5AB2A}" presName="parentText" presStyleLbl="node1" presStyleIdx="0" presStyleCnt="2" custScaleX="114041">
        <dgm:presLayoutVars>
          <dgm:chMax val="0"/>
          <dgm:bulletEnabled val="1"/>
        </dgm:presLayoutVars>
      </dgm:prSet>
      <dgm:spPr/>
    </dgm:pt>
    <dgm:pt modelId="{9EA33F5A-29C5-4A8C-93B5-230373438B50}" type="pres">
      <dgm:prSet presAssocID="{A3565C39-BF4B-4526-8775-0CDFF8B5AB2A}" presName="negativeSpace" presStyleCnt="0"/>
      <dgm:spPr/>
    </dgm:pt>
    <dgm:pt modelId="{F45D57E8-F178-4855-AC33-87705D764625}" type="pres">
      <dgm:prSet presAssocID="{A3565C39-BF4B-4526-8775-0CDFF8B5AB2A}" presName="childText" presStyleLbl="conFgAcc1" presStyleIdx="0" presStyleCnt="2">
        <dgm:presLayoutVars>
          <dgm:bulletEnabled val="1"/>
        </dgm:presLayoutVars>
      </dgm:prSet>
      <dgm:spPr/>
    </dgm:pt>
    <dgm:pt modelId="{5333A547-16E8-4784-8ABF-FE2BA74244B7}" type="pres">
      <dgm:prSet presAssocID="{B96B2CB0-70F2-4A56-BB90-A6EE65CDF06F}" presName="spaceBetweenRectangles" presStyleCnt="0"/>
      <dgm:spPr/>
    </dgm:pt>
    <dgm:pt modelId="{9BF791DD-DEF1-4BEF-BD4B-745F90C5D397}" type="pres">
      <dgm:prSet presAssocID="{D7BB83D9-C4CC-4F67-A7C7-356219FA9839}" presName="parentLin" presStyleCnt="0"/>
      <dgm:spPr/>
    </dgm:pt>
    <dgm:pt modelId="{24F42E94-0CD0-400E-B401-D6338036CF70}" type="pres">
      <dgm:prSet presAssocID="{D7BB83D9-C4CC-4F67-A7C7-356219FA9839}" presName="parentLeftMargin" presStyleLbl="node1" presStyleIdx="0" presStyleCnt="2"/>
      <dgm:spPr/>
    </dgm:pt>
    <dgm:pt modelId="{C09D82B6-22EA-4127-9848-5195EF27ED04}" type="pres">
      <dgm:prSet presAssocID="{D7BB83D9-C4CC-4F67-A7C7-356219FA9839}" presName="parentText" presStyleLbl="node1" presStyleIdx="1" presStyleCnt="2" custScaleX="114041">
        <dgm:presLayoutVars>
          <dgm:chMax val="0"/>
          <dgm:bulletEnabled val="1"/>
        </dgm:presLayoutVars>
      </dgm:prSet>
      <dgm:spPr/>
    </dgm:pt>
    <dgm:pt modelId="{EBA5889C-513E-40DB-815F-59CE92479488}" type="pres">
      <dgm:prSet presAssocID="{D7BB83D9-C4CC-4F67-A7C7-356219FA9839}" presName="negativeSpace" presStyleCnt="0"/>
      <dgm:spPr/>
    </dgm:pt>
    <dgm:pt modelId="{9179D783-36D7-4DC1-B188-5416E834912E}" type="pres">
      <dgm:prSet presAssocID="{D7BB83D9-C4CC-4F67-A7C7-356219FA9839}" presName="childText" presStyleLbl="conFgAcc1" presStyleIdx="1" presStyleCnt="2">
        <dgm:presLayoutVars>
          <dgm:bulletEnabled val="1"/>
        </dgm:presLayoutVars>
      </dgm:prSet>
      <dgm:spPr/>
    </dgm:pt>
  </dgm:ptLst>
  <dgm:cxnLst>
    <dgm:cxn modelId="{5E3B7E0E-F253-41C1-81D9-0331278C2536}" type="presOf" srcId="{D7BB83D9-C4CC-4F67-A7C7-356219FA9839}" destId="{24F42E94-0CD0-400E-B401-D6338036CF70}" srcOrd="0" destOrd="0" presId="urn:microsoft.com/office/officeart/2005/8/layout/list1"/>
    <dgm:cxn modelId="{A3ABDB4C-95CE-4572-A086-70D9851D2D53}" srcId="{6A6F0B4A-AAE1-4154-8B0E-63E9F4118BFE}" destId="{A3565C39-BF4B-4526-8775-0CDFF8B5AB2A}" srcOrd="0" destOrd="0" parTransId="{0E9A491F-B47F-4625-8457-57B6BCAD2111}" sibTransId="{B96B2CB0-70F2-4A56-BB90-A6EE65CDF06F}"/>
    <dgm:cxn modelId="{D6988E77-93B4-48D5-90C3-D50111DCFF05}" type="presOf" srcId="{D7BB83D9-C4CC-4F67-A7C7-356219FA9839}" destId="{C09D82B6-22EA-4127-9848-5195EF27ED04}" srcOrd="1" destOrd="0" presId="urn:microsoft.com/office/officeart/2005/8/layout/list1"/>
    <dgm:cxn modelId="{5AE659B6-033A-4039-8C8C-F7952461C09D}" srcId="{6A6F0B4A-AAE1-4154-8B0E-63E9F4118BFE}" destId="{D7BB83D9-C4CC-4F67-A7C7-356219FA9839}" srcOrd="1" destOrd="0" parTransId="{40F609ED-8130-40CD-BC14-4644BBF84FA9}" sibTransId="{8340688A-D1F6-415D-8559-C56B69787F31}"/>
    <dgm:cxn modelId="{BC230BD7-C51C-4A4A-A0F0-8B94E51CEBE0}" type="presOf" srcId="{6A6F0B4A-AAE1-4154-8B0E-63E9F4118BFE}" destId="{F6A4BE94-E0A2-484B-9EFF-C48F6F984395}" srcOrd="0" destOrd="0" presId="urn:microsoft.com/office/officeart/2005/8/layout/list1"/>
    <dgm:cxn modelId="{17BADAE1-22D7-42DC-A0E3-3BE7EB005E92}" type="presOf" srcId="{A3565C39-BF4B-4526-8775-0CDFF8B5AB2A}" destId="{E431D617-5B95-4234-8438-B38BB735626E}" srcOrd="0" destOrd="0" presId="urn:microsoft.com/office/officeart/2005/8/layout/list1"/>
    <dgm:cxn modelId="{0CFEF0F2-A2BC-4F8B-BB82-6A06F85D736D}" type="presOf" srcId="{A3565C39-BF4B-4526-8775-0CDFF8B5AB2A}" destId="{04A93B8C-7FF9-4E79-9234-989CC67EBF00}" srcOrd="1" destOrd="0" presId="urn:microsoft.com/office/officeart/2005/8/layout/list1"/>
    <dgm:cxn modelId="{6657E4F9-13F9-44CE-B97D-385DFFF62B4E}" type="presParOf" srcId="{F6A4BE94-E0A2-484B-9EFF-C48F6F984395}" destId="{40E85821-787F-4BE3-AB8F-7174027945F2}" srcOrd="0" destOrd="0" presId="urn:microsoft.com/office/officeart/2005/8/layout/list1"/>
    <dgm:cxn modelId="{56317466-6605-4E6D-AFB6-751C4443D3AB}" type="presParOf" srcId="{40E85821-787F-4BE3-AB8F-7174027945F2}" destId="{E431D617-5B95-4234-8438-B38BB735626E}" srcOrd="0" destOrd="0" presId="urn:microsoft.com/office/officeart/2005/8/layout/list1"/>
    <dgm:cxn modelId="{4E905185-19BD-453D-9D4A-974E50D62FD5}" type="presParOf" srcId="{40E85821-787F-4BE3-AB8F-7174027945F2}" destId="{04A93B8C-7FF9-4E79-9234-989CC67EBF00}" srcOrd="1" destOrd="0" presId="urn:microsoft.com/office/officeart/2005/8/layout/list1"/>
    <dgm:cxn modelId="{F16B8950-D0F4-4556-8234-172025484DF6}" type="presParOf" srcId="{F6A4BE94-E0A2-484B-9EFF-C48F6F984395}" destId="{9EA33F5A-29C5-4A8C-93B5-230373438B50}" srcOrd="1" destOrd="0" presId="urn:microsoft.com/office/officeart/2005/8/layout/list1"/>
    <dgm:cxn modelId="{773455A8-FD7A-4F47-9CDE-183ECFC13926}" type="presParOf" srcId="{F6A4BE94-E0A2-484B-9EFF-C48F6F984395}" destId="{F45D57E8-F178-4855-AC33-87705D764625}" srcOrd="2" destOrd="0" presId="urn:microsoft.com/office/officeart/2005/8/layout/list1"/>
    <dgm:cxn modelId="{2016AADA-4B0B-4EDF-BF9D-9620AE2AE07B}" type="presParOf" srcId="{F6A4BE94-E0A2-484B-9EFF-C48F6F984395}" destId="{5333A547-16E8-4784-8ABF-FE2BA74244B7}" srcOrd="3" destOrd="0" presId="urn:microsoft.com/office/officeart/2005/8/layout/list1"/>
    <dgm:cxn modelId="{6F892060-3790-4952-9AD0-25E56122E710}" type="presParOf" srcId="{F6A4BE94-E0A2-484B-9EFF-C48F6F984395}" destId="{9BF791DD-DEF1-4BEF-BD4B-745F90C5D397}" srcOrd="4" destOrd="0" presId="urn:microsoft.com/office/officeart/2005/8/layout/list1"/>
    <dgm:cxn modelId="{147D3B3B-022E-46A1-B600-78E2ACC925DD}" type="presParOf" srcId="{9BF791DD-DEF1-4BEF-BD4B-745F90C5D397}" destId="{24F42E94-0CD0-400E-B401-D6338036CF70}" srcOrd="0" destOrd="0" presId="urn:microsoft.com/office/officeart/2005/8/layout/list1"/>
    <dgm:cxn modelId="{C330F810-5EC9-4DC4-BFD3-570C9DAC5D14}" type="presParOf" srcId="{9BF791DD-DEF1-4BEF-BD4B-745F90C5D397}" destId="{C09D82B6-22EA-4127-9848-5195EF27ED04}" srcOrd="1" destOrd="0" presId="urn:microsoft.com/office/officeart/2005/8/layout/list1"/>
    <dgm:cxn modelId="{1473AD00-3DBB-4FBB-BACE-C363E9671B22}" type="presParOf" srcId="{F6A4BE94-E0A2-484B-9EFF-C48F6F984395}" destId="{EBA5889C-513E-40DB-815F-59CE92479488}" srcOrd="5" destOrd="0" presId="urn:microsoft.com/office/officeart/2005/8/layout/list1"/>
    <dgm:cxn modelId="{0CF6A555-96CC-4608-9872-0634A7929E1B}" type="presParOf" srcId="{F6A4BE94-E0A2-484B-9EFF-C48F6F984395}" destId="{9179D783-36D7-4DC1-B188-5416E834912E}"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5D57E8-F178-4855-AC33-87705D764625}">
      <dsp:nvSpPr>
        <dsp:cNvPr id="0" name=""/>
        <dsp:cNvSpPr/>
      </dsp:nvSpPr>
      <dsp:spPr>
        <a:xfrm>
          <a:off x="0" y="273854"/>
          <a:ext cx="4032448" cy="403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4A93B8C-7FF9-4E79-9234-989CC67EBF00}">
      <dsp:nvSpPr>
        <dsp:cNvPr id="0" name=""/>
        <dsp:cNvSpPr/>
      </dsp:nvSpPr>
      <dsp:spPr>
        <a:xfrm>
          <a:off x="201425" y="37694"/>
          <a:ext cx="3215907" cy="4723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92" tIns="0" rIns="106692" bIns="0" numCol="1" spcCol="1270" anchor="ctr" anchorCtr="0">
          <a:noAutofit/>
        </a:bodyPr>
        <a:lstStyle/>
        <a:p>
          <a:pPr marL="0" lvl="0" indent="0" algn="l" defTabSz="711200">
            <a:lnSpc>
              <a:spcPct val="90000"/>
            </a:lnSpc>
            <a:spcBef>
              <a:spcPct val="0"/>
            </a:spcBef>
            <a:spcAft>
              <a:spcPct val="35000"/>
            </a:spcAft>
            <a:buNone/>
          </a:pPr>
          <a:r>
            <a:rPr lang="en-US" sz="1600" kern="1200"/>
            <a:t>Input: Các thông tin đầu vào </a:t>
          </a:r>
        </a:p>
      </dsp:txBody>
      <dsp:txXfrm>
        <a:off x="224482" y="60751"/>
        <a:ext cx="3169793" cy="426206"/>
      </dsp:txXfrm>
    </dsp:sp>
    <dsp:sp modelId="{9179D783-36D7-4DC1-B188-5416E834912E}">
      <dsp:nvSpPr>
        <dsp:cNvPr id="0" name=""/>
        <dsp:cNvSpPr/>
      </dsp:nvSpPr>
      <dsp:spPr>
        <a:xfrm>
          <a:off x="0" y="999614"/>
          <a:ext cx="4032448" cy="403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09D82B6-22EA-4127-9848-5195EF27ED04}">
      <dsp:nvSpPr>
        <dsp:cNvPr id="0" name=""/>
        <dsp:cNvSpPr/>
      </dsp:nvSpPr>
      <dsp:spPr>
        <a:xfrm>
          <a:off x="201425" y="763454"/>
          <a:ext cx="3215907" cy="4723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92" tIns="0" rIns="106692" bIns="0" numCol="1" spcCol="1270" anchor="ctr" anchorCtr="0">
          <a:noAutofit/>
        </a:bodyPr>
        <a:lstStyle/>
        <a:p>
          <a:pPr marL="0" lvl="0" indent="0" algn="l" defTabSz="711200">
            <a:lnSpc>
              <a:spcPct val="90000"/>
            </a:lnSpc>
            <a:spcBef>
              <a:spcPct val="0"/>
            </a:spcBef>
            <a:spcAft>
              <a:spcPct val="35000"/>
            </a:spcAft>
            <a:buNone/>
          </a:pPr>
          <a:r>
            <a:rPr lang="en-US" sz="1600" kern="1200"/>
            <a:t>Out put: Các thông tin đầu ra</a:t>
          </a:r>
        </a:p>
      </dsp:txBody>
      <dsp:txXfrm>
        <a:off x="224482" y="786511"/>
        <a:ext cx="3169793" cy="426206"/>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layout">
    <p:bg>
      <p:bgPr>
        <a:solidFill>
          <a:schemeClr val="accent1"/>
        </a:solid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3851920" y="1794902"/>
            <a:ext cx="5292080" cy="1080121"/>
          </a:xfrm>
          <a:prstGeom prst="rect">
            <a:avLst/>
          </a:prstGeom>
        </p:spPr>
        <p:txBody>
          <a:bodyPr anchor="ctr"/>
          <a:lstStyle>
            <a:lvl1pPr marL="0" indent="0" algn="l">
              <a:lnSpc>
                <a:spcPct val="100000"/>
              </a:lnSpc>
              <a:buNone/>
              <a:defRPr b="0" baseline="0">
                <a:solidFill>
                  <a:schemeClr val="bg1"/>
                </a:solidFill>
                <a:latin typeface="+mj-lt"/>
                <a:cs typeface="Arial" pitchFamily="34" charset="0"/>
              </a:defRPr>
            </a:lvl1pPr>
          </a:lstStyle>
          <a:p>
            <a:r>
              <a:rPr lang="en-US" altLang="ko-KR" dirty="0">
                <a:ea typeface="맑은 고딕" pitchFamily="50" charset="-127"/>
              </a:rPr>
              <a:t>FREE </a:t>
            </a:r>
          </a:p>
          <a:p>
            <a:r>
              <a:rPr lang="en-US" altLang="ko-KR" dirty="0">
                <a:ea typeface="맑은 고딕" pitchFamily="50" charset="-127"/>
              </a:rPr>
              <a:t>PPT TEMPLATES</a:t>
            </a:r>
            <a:endParaRPr lang="en-US" altLang="ko-KR" dirty="0"/>
          </a:p>
        </p:txBody>
      </p:sp>
      <p:sp>
        <p:nvSpPr>
          <p:cNvPr id="11" name="Text Placeholder 9"/>
          <p:cNvSpPr>
            <a:spLocks noGrp="1"/>
          </p:cNvSpPr>
          <p:nvPr>
            <p:ph type="body" sz="quarter" idx="11" hasCustomPrompt="1"/>
          </p:nvPr>
        </p:nvSpPr>
        <p:spPr>
          <a:xfrm>
            <a:off x="3851772" y="2947030"/>
            <a:ext cx="5292080" cy="488816"/>
          </a:xfrm>
          <a:prstGeom prst="rect">
            <a:avLst/>
          </a:prstGeom>
        </p:spPr>
        <p:txBody>
          <a:bodyPr anchor="ctr"/>
          <a:lstStyle>
            <a:lvl1pPr marL="0" indent="0" algn="l">
              <a:buNone/>
              <a:defRPr sz="1400" b="0" baseline="0">
                <a:solidFill>
                  <a:schemeClr val="bg1"/>
                </a:solidFill>
                <a:latin typeface="+mn-lt"/>
                <a:cs typeface="Arial" pitchFamily="34" charset="0"/>
              </a:defRPr>
            </a:lvl1pPr>
          </a:lstStyle>
          <a:p>
            <a:pPr>
              <a:spcBef>
                <a:spcPts val="0"/>
              </a:spcBef>
              <a:defRPr/>
            </a:pPr>
            <a:r>
              <a:rPr lang="en-US" altLang="ko-KR" b="1" dirty="0"/>
              <a:t>INSERT THE TITLE </a:t>
            </a:r>
          </a:p>
          <a:p>
            <a:pPr>
              <a:spcBef>
                <a:spcPts val="0"/>
              </a:spcBef>
              <a:defRPr/>
            </a:pPr>
            <a:r>
              <a:rPr lang="en-US" altLang="ko-KR" b="1" dirty="0"/>
              <a:t>OF YOUR PRESENTATION HERE</a:t>
            </a:r>
            <a:endParaRPr lang="en-US" altLang="ko-KR" dirty="0"/>
          </a:p>
        </p:txBody>
      </p:sp>
      <p:pic>
        <p:nvPicPr>
          <p:cNvPr id="1026" name="Picture 2" descr="E:\002-KIMS BUSINESS\007-02-Fullslidesppt-Contents\20161228\02-edu\bulb-item.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52640" y="657349"/>
            <a:ext cx="1765300" cy="3917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27365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Images and Contents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81632"/>
            <a:ext cx="9144000" cy="576064"/>
          </a:xfrm>
          <a:prstGeom prst="rect">
            <a:avLst/>
          </a:prstGeom>
        </p:spPr>
        <p:txBody>
          <a:bodyPr anchor="ctr"/>
          <a:lstStyle>
            <a:lvl1pPr marL="0" indent="0" algn="ctr">
              <a:buNone/>
              <a:defRPr sz="3600" b="0" baseline="0">
                <a:latin typeface="+mj-lt"/>
                <a:cs typeface="Arial" pitchFamily="34" charset="0"/>
              </a:defRPr>
            </a:lvl1pPr>
          </a:lstStyle>
          <a:p>
            <a:pPr lvl="0"/>
            <a:r>
              <a:rPr lang="en-US" altLang="ko-KR" dirty="0"/>
              <a:t>IMAGES &amp; CONTENTS</a:t>
            </a:r>
          </a:p>
        </p:txBody>
      </p:sp>
      <p:sp>
        <p:nvSpPr>
          <p:cNvPr id="11" name="Text Placeholder 9"/>
          <p:cNvSpPr>
            <a:spLocks noGrp="1"/>
          </p:cNvSpPr>
          <p:nvPr>
            <p:ph type="body" sz="quarter" idx="11" hasCustomPrompt="1"/>
          </p:nvPr>
        </p:nvSpPr>
        <p:spPr>
          <a:xfrm>
            <a:off x="0" y="757696"/>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
        <p:nvSpPr>
          <p:cNvPr id="5" name="Rectangle 4"/>
          <p:cNvSpPr/>
          <p:nvPr userDrawn="1"/>
        </p:nvSpPr>
        <p:spPr>
          <a:xfrm>
            <a:off x="0" y="1759754"/>
            <a:ext cx="9144000" cy="22113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pic>
        <p:nvPicPr>
          <p:cNvPr id="6" name="Picture 2" descr="D:\Fullppt\PNG이미지\핸드폰2.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023208" y="1042230"/>
            <a:ext cx="2869272" cy="3474631"/>
          </a:xfrm>
          <a:prstGeom prst="rect">
            <a:avLst/>
          </a:prstGeom>
          <a:noFill/>
          <a:extLst>
            <a:ext uri="{909E8E84-426E-40DD-AFC4-6F175D3DCCD1}">
              <a14:hiddenFill xmlns:a14="http://schemas.microsoft.com/office/drawing/2010/main">
                <a:solidFill>
                  <a:srgbClr val="FFFFFF"/>
                </a:solidFill>
              </a14:hiddenFill>
            </a:ext>
          </a:extLst>
        </p:spPr>
      </p:pic>
      <p:sp>
        <p:nvSpPr>
          <p:cNvPr id="7" name="Picture Placeholder 2"/>
          <p:cNvSpPr>
            <a:spLocks noGrp="1"/>
          </p:cNvSpPr>
          <p:nvPr>
            <p:ph type="pic" idx="1" hasCustomPrompt="1"/>
          </p:nvPr>
        </p:nvSpPr>
        <p:spPr>
          <a:xfrm>
            <a:off x="7380312" y="1175233"/>
            <a:ext cx="1008112" cy="2556104"/>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9" name="Picture Placeholder 2"/>
          <p:cNvSpPr>
            <a:spLocks noGrp="1"/>
          </p:cNvSpPr>
          <p:nvPr>
            <p:ph type="pic" idx="12" hasCustomPrompt="1"/>
          </p:nvPr>
        </p:nvSpPr>
        <p:spPr>
          <a:xfrm>
            <a:off x="5643269" y="1261134"/>
            <a:ext cx="1654766" cy="2556104"/>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7001373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Images and Contents Layout">
    <p:spTree>
      <p:nvGrpSpPr>
        <p:cNvPr id="1" name=""/>
        <p:cNvGrpSpPr/>
        <p:nvPr/>
      </p:nvGrpSpPr>
      <p:grpSpPr>
        <a:xfrm>
          <a:off x="0" y="0"/>
          <a:ext cx="0" cy="0"/>
          <a:chOff x="0" y="0"/>
          <a:chExt cx="0" cy="0"/>
        </a:xfrm>
      </p:grpSpPr>
      <p:sp>
        <p:nvSpPr>
          <p:cNvPr id="5" name="Picture Placeholder 2"/>
          <p:cNvSpPr>
            <a:spLocks noGrp="1"/>
          </p:cNvSpPr>
          <p:nvPr>
            <p:ph type="pic" idx="1" hasCustomPrompt="1"/>
          </p:nvPr>
        </p:nvSpPr>
        <p:spPr>
          <a:xfrm>
            <a:off x="0" y="-1"/>
            <a:ext cx="3059832" cy="5143501"/>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2" name="Rectangle 1"/>
          <p:cNvSpPr/>
          <p:nvPr userDrawn="1"/>
        </p:nvSpPr>
        <p:spPr>
          <a:xfrm>
            <a:off x="4860032" y="0"/>
            <a:ext cx="3600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 name="Rectangle 2"/>
          <p:cNvSpPr/>
          <p:nvPr userDrawn="1"/>
        </p:nvSpPr>
        <p:spPr>
          <a:xfrm>
            <a:off x="4896032" y="1311750"/>
            <a:ext cx="180000" cy="252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2934402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Images and Contents Layout">
    <p:bg>
      <p:bgPr>
        <a:solidFill>
          <a:schemeClr val="accent1"/>
        </a:solidFill>
        <a:effectLst/>
      </p:bgPr>
    </p:bg>
    <p:spTree>
      <p:nvGrpSpPr>
        <p:cNvPr id="1" name=""/>
        <p:cNvGrpSpPr/>
        <p:nvPr/>
      </p:nvGrpSpPr>
      <p:grpSpPr>
        <a:xfrm>
          <a:off x="0" y="0"/>
          <a:ext cx="0" cy="0"/>
          <a:chOff x="0" y="0"/>
          <a:chExt cx="0" cy="0"/>
        </a:xfrm>
      </p:grpSpPr>
      <p:sp>
        <p:nvSpPr>
          <p:cNvPr id="5" name="Picture Placeholder 2"/>
          <p:cNvSpPr>
            <a:spLocks noGrp="1"/>
          </p:cNvSpPr>
          <p:nvPr>
            <p:ph type="pic" idx="1" hasCustomPrompt="1"/>
          </p:nvPr>
        </p:nvSpPr>
        <p:spPr>
          <a:xfrm>
            <a:off x="0" y="-1"/>
            <a:ext cx="9144000" cy="3076575"/>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33950635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Images and Contents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3131840" y="181632"/>
            <a:ext cx="6012160" cy="576064"/>
          </a:xfrm>
          <a:prstGeom prst="rect">
            <a:avLst/>
          </a:prstGeom>
        </p:spPr>
        <p:txBody>
          <a:bodyPr anchor="ctr"/>
          <a:lstStyle>
            <a:lvl1pPr marL="0" indent="0" algn="l">
              <a:buNone/>
              <a:defRPr sz="3600" b="0" baseline="0">
                <a:solidFill>
                  <a:schemeClr val="tx1">
                    <a:lumMod val="75000"/>
                    <a:lumOff val="25000"/>
                  </a:schemeClr>
                </a:solidFill>
                <a:latin typeface="+mj-lt"/>
                <a:cs typeface="Arial" pitchFamily="34" charset="0"/>
              </a:defRPr>
            </a:lvl1pPr>
          </a:lstStyle>
          <a:p>
            <a:pPr lvl="0"/>
            <a:r>
              <a:rPr lang="en-US" altLang="ko-KR" dirty="0"/>
              <a:t>IMAGES &amp; CONTENTS</a:t>
            </a:r>
          </a:p>
        </p:txBody>
      </p:sp>
      <p:sp>
        <p:nvSpPr>
          <p:cNvPr id="11" name="Text Placeholder 9"/>
          <p:cNvSpPr>
            <a:spLocks noGrp="1"/>
          </p:cNvSpPr>
          <p:nvPr>
            <p:ph type="body" sz="quarter" idx="11" hasCustomPrompt="1"/>
          </p:nvPr>
        </p:nvSpPr>
        <p:spPr>
          <a:xfrm>
            <a:off x="3131840" y="757696"/>
            <a:ext cx="6012160" cy="288032"/>
          </a:xfrm>
          <a:prstGeom prst="rect">
            <a:avLst/>
          </a:prstGeom>
        </p:spPr>
        <p:txBody>
          <a:bodyPr anchor="ctr"/>
          <a:lstStyle>
            <a:lvl1pPr marL="0" indent="0" algn="l">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
        <p:nvSpPr>
          <p:cNvPr id="5" name="Picture Placeholder 2"/>
          <p:cNvSpPr>
            <a:spLocks noGrp="1"/>
          </p:cNvSpPr>
          <p:nvPr>
            <p:ph type="pic" idx="1" hasCustomPrompt="1"/>
          </p:nvPr>
        </p:nvSpPr>
        <p:spPr>
          <a:xfrm>
            <a:off x="0" y="-1"/>
            <a:ext cx="3059832" cy="5143501"/>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6" name="Picture Placeholder 2"/>
          <p:cNvSpPr>
            <a:spLocks noGrp="1"/>
          </p:cNvSpPr>
          <p:nvPr>
            <p:ph type="pic" idx="12" hasCustomPrompt="1"/>
          </p:nvPr>
        </p:nvSpPr>
        <p:spPr>
          <a:xfrm>
            <a:off x="3146470" y="1131590"/>
            <a:ext cx="3059832" cy="401191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29888771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Images and Contents Layout">
    <p:spTree>
      <p:nvGrpSpPr>
        <p:cNvPr id="1" name=""/>
        <p:cNvGrpSpPr/>
        <p:nvPr/>
      </p:nvGrpSpPr>
      <p:grpSpPr>
        <a:xfrm>
          <a:off x="0" y="0"/>
          <a:ext cx="0" cy="0"/>
          <a:chOff x="0" y="0"/>
          <a:chExt cx="0" cy="0"/>
        </a:xfrm>
      </p:grpSpPr>
      <p:sp>
        <p:nvSpPr>
          <p:cNvPr id="5" name="Rectangle 4"/>
          <p:cNvSpPr/>
          <p:nvPr userDrawn="1"/>
        </p:nvSpPr>
        <p:spPr>
          <a:xfrm>
            <a:off x="0" y="411510"/>
            <a:ext cx="6444208" cy="43204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Picture Placeholder 2"/>
          <p:cNvSpPr>
            <a:spLocks noGrp="1"/>
          </p:cNvSpPr>
          <p:nvPr>
            <p:ph type="pic" idx="1" hasCustomPrompt="1"/>
          </p:nvPr>
        </p:nvSpPr>
        <p:spPr>
          <a:xfrm>
            <a:off x="135622" y="195487"/>
            <a:ext cx="1944216" cy="4752526"/>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7" name="Picture Placeholder 2"/>
          <p:cNvSpPr>
            <a:spLocks noGrp="1"/>
          </p:cNvSpPr>
          <p:nvPr>
            <p:ph type="pic" idx="10" hasCustomPrompt="1"/>
          </p:nvPr>
        </p:nvSpPr>
        <p:spPr>
          <a:xfrm>
            <a:off x="2223854" y="195487"/>
            <a:ext cx="1944216" cy="4752526"/>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8" name="Picture Placeholder 2"/>
          <p:cNvSpPr>
            <a:spLocks noGrp="1"/>
          </p:cNvSpPr>
          <p:nvPr>
            <p:ph type="pic" idx="11" hasCustomPrompt="1"/>
          </p:nvPr>
        </p:nvSpPr>
        <p:spPr>
          <a:xfrm>
            <a:off x="4312086" y="195487"/>
            <a:ext cx="1944216" cy="4752526"/>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17421378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7_Images and Contents Layout">
    <p:bg>
      <p:bgPr>
        <a:solidFill>
          <a:schemeClr val="accent1"/>
        </a:solidFill>
        <a:effectLst/>
      </p:bgPr>
    </p:bg>
    <p:spTree>
      <p:nvGrpSpPr>
        <p:cNvPr id="1" name=""/>
        <p:cNvGrpSpPr/>
        <p:nvPr/>
      </p:nvGrpSpPr>
      <p:grpSpPr>
        <a:xfrm>
          <a:off x="0" y="0"/>
          <a:ext cx="0" cy="0"/>
          <a:chOff x="0" y="0"/>
          <a:chExt cx="0" cy="0"/>
        </a:xfrm>
      </p:grpSpPr>
      <p:sp>
        <p:nvSpPr>
          <p:cNvPr id="5" name="Picture Placeholder 2"/>
          <p:cNvSpPr>
            <a:spLocks noGrp="1"/>
          </p:cNvSpPr>
          <p:nvPr>
            <p:ph type="pic" idx="1" hasCustomPrompt="1"/>
          </p:nvPr>
        </p:nvSpPr>
        <p:spPr>
          <a:xfrm>
            <a:off x="6444208" y="267494"/>
            <a:ext cx="2160000" cy="2160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6" name="Picture Placeholder 2"/>
          <p:cNvSpPr>
            <a:spLocks noGrp="1"/>
          </p:cNvSpPr>
          <p:nvPr>
            <p:ph type="pic" idx="10" hasCustomPrompt="1"/>
          </p:nvPr>
        </p:nvSpPr>
        <p:spPr>
          <a:xfrm>
            <a:off x="6444208" y="2715766"/>
            <a:ext cx="2160000" cy="2160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7" name="Picture Placeholder 2"/>
          <p:cNvSpPr>
            <a:spLocks noGrp="1"/>
          </p:cNvSpPr>
          <p:nvPr>
            <p:ph type="pic" idx="11" hasCustomPrompt="1"/>
          </p:nvPr>
        </p:nvSpPr>
        <p:spPr>
          <a:xfrm>
            <a:off x="3986213" y="267494"/>
            <a:ext cx="2160000" cy="2160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8" name="Picture Placeholder 2"/>
          <p:cNvSpPr>
            <a:spLocks noGrp="1"/>
          </p:cNvSpPr>
          <p:nvPr>
            <p:ph type="pic" idx="12" hasCustomPrompt="1"/>
          </p:nvPr>
        </p:nvSpPr>
        <p:spPr>
          <a:xfrm>
            <a:off x="3986213" y="2715766"/>
            <a:ext cx="2160000" cy="2160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12093977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8_Images and Contents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395536" y="3291830"/>
            <a:ext cx="8748464" cy="576064"/>
          </a:xfrm>
          <a:prstGeom prst="rect">
            <a:avLst/>
          </a:prstGeom>
        </p:spPr>
        <p:txBody>
          <a:bodyPr anchor="ctr"/>
          <a:lstStyle>
            <a:lvl1pPr marL="0" indent="0" algn="l">
              <a:buNone/>
              <a:defRPr sz="3600" b="0" baseline="0">
                <a:solidFill>
                  <a:schemeClr val="tx1">
                    <a:lumMod val="75000"/>
                    <a:lumOff val="25000"/>
                  </a:schemeClr>
                </a:solidFill>
                <a:latin typeface="+mj-lt"/>
                <a:cs typeface="Arial" pitchFamily="34" charset="0"/>
              </a:defRPr>
            </a:lvl1pPr>
          </a:lstStyle>
          <a:p>
            <a:pPr lvl="0"/>
            <a:r>
              <a:rPr lang="en-US" altLang="ko-KR" dirty="0"/>
              <a:t>IMAGES &amp; CONTENTS</a:t>
            </a:r>
          </a:p>
        </p:txBody>
      </p:sp>
      <p:sp>
        <p:nvSpPr>
          <p:cNvPr id="11" name="Text Placeholder 9"/>
          <p:cNvSpPr>
            <a:spLocks noGrp="1"/>
          </p:cNvSpPr>
          <p:nvPr>
            <p:ph type="body" sz="quarter" idx="11" hasCustomPrompt="1"/>
          </p:nvPr>
        </p:nvSpPr>
        <p:spPr>
          <a:xfrm>
            <a:off x="395536" y="3867894"/>
            <a:ext cx="8748464" cy="288032"/>
          </a:xfrm>
          <a:prstGeom prst="rect">
            <a:avLst/>
          </a:prstGeom>
        </p:spPr>
        <p:txBody>
          <a:bodyPr anchor="ctr"/>
          <a:lstStyle>
            <a:lvl1pPr marL="0" indent="0" algn="l">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
        <p:nvSpPr>
          <p:cNvPr id="5" name="Rectangle 4"/>
          <p:cNvSpPr/>
          <p:nvPr userDrawn="1"/>
        </p:nvSpPr>
        <p:spPr>
          <a:xfrm>
            <a:off x="0" y="4963500"/>
            <a:ext cx="9144000" cy="18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 name="Rectangle 5"/>
          <p:cNvSpPr/>
          <p:nvPr userDrawn="1"/>
        </p:nvSpPr>
        <p:spPr>
          <a:xfrm>
            <a:off x="0" y="0"/>
            <a:ext cx="914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 name="Picture Placeholder 2"/>
          <p:cNvSpPr>
            <a:spLocks noGrp="1"/>
          </p:cNvSpPr>
          <p:nvPr>
            <p:ph type="pic" idx="12" hasCustomPrompt="1"/>
          </p:nvPr>
        </p:nvSpPr>
        <p:spPr>
          <a:xfrm>
            <a:off x="467544" y="339502"/>
            <a:ext cx="3312128" cy="2808072"/>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8" name="Picture Placeholder 2"/>
          <p:cNvSpPr>
            <a:spLocks noGrp="1"/>
          </p:cNvSpPr>
          <p:nvPr>
            <p:ph type="pic" idx="13" hasCustomPrompt="1"/>
          </p:nvPr>
        </p:nvSpPr>
        <p:spPr>
          <a:xfrm>
            <a:off x="3995936" y="339502"/>
            <a:ext cx="4680520" cy="1332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9" name="Picture Placeholder 2"/>
          <p:cNvSpPr>
            <a:spLocks noGrp="1"/>
          </p:cNvSpPr>
          <p:nvPr>
            <p:ph type="pic" idx="14" hasCustomPrompt="1"/>
          </p:nvPr>
        </p:nvSpPr>
        <p:spPr>
          <a:xfrm>
            <a:off x="3995936" y="1815574"/>
            <a:ext cx="1440000" cy="1332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2" name="Picture Placeholder 2"/>
          <p:cNvSpPr>
            <a:spLocks noGrp="1"/>
          </p:cNvSpPr>
          <p:nvPr>
            <p:ph type="pic" idx="15" hasCustomPrompt="1"/>
          </p:nvPr>
        </p:nvSpPr>
        <p:spPr>
          <a:xfrm>
            <a:off x="5616196" y="1815574"/>
            <a:ext cx="1440000" cy="1332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3" name="Picture Placeholder 2"/>
          <p:cNvSpPr>
            <a:spLocks noGrp="1"/>
          </p:cNvSpPr>
          <p:nvPr>
            <p:ph type="pic" idx="16" hasCustomPrompt="1"/>
          </p:nvPr>
        </p:nvSpPr>
        <p:spPr>
          <a:xfrm>
            <a:off x="7236456" y="1815574"/>
            <a:ext cx="1440000" cy="1332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36524261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hapes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242646" y="92609"/>
            <a:ext cx="8679898" cy="543185"/>
          </a:xfrm>
          <a:prstGeom prst="rect">
            <a:avLst/>
          </a:prstGeom>
        </p:spPr>
        <p:txBody>
          <a:bodyPr anchor="ctr"/>
          <a:lstStyle>
            <a:lvl1pPr marL="0" indent="0" algn="ctr">
              <a:buNone/>
              <a:defRPr sz="4050" b="0" baseline="0">
                <a:solidFill>
                  <a:schemeClr val="tx1">
                    <a:lumMod val="85000"/>
                    <a:lumOff val="15000"/>
                  </a:schemeClr>
                </a:solidFill>
                <a:latin typeface="+mj-lt"/>
                <a:cs typeface="Arial" pitchFamily="34" charset="0"/>
              </a:defRPr>
            </a:lvl1pPr>
          </a:lstStyle>
          <a:p>
            <a:r>
              <a:rPr lang="en-US" altLang="ko-KR" dirty="0"/>
              <a:t>Fully Editable Shapes</a:t>
            </a:r>
          </a:p>
        </p:txBody>
      </p:sp>
    </p:spTree>
    <p:extLst>
      <p:ext uri="{BB962C8B-B14F-4D97-AF65-F5344CB8AC3E}">
        <p14:creationId xmlns:p14="http://schemas.microsoft.com/office/powerpoint/2010/main" val="31069092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con sets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ICON SETS LAYOUT</a:t>
            </a:r>
          </a:p>
        </p:txBody>
      </p:sp>
      <p:sp>
        <p:nvSpPr>
          <p:cNvPr id="11" name="Rounded Rectangle 10"/>
          <p:cNvSpPr/>
          <p:nvPr userDrawn="1"/>
        </p:nvSpPr>
        <p:spPr>
          <a:xfrm>
            <a:off x="354008" y="1131589"/>
            <a:ext cx="2849840" cy="364917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7" name="Rounded Rectangle 16"/>
          <p:cNvSpPr/>
          <p:nvPr userDrawn="1"/>
        </p:nvSpPr>
        <p:spPr>
          <a:xfrm>
            <a:off x="531932" y="1347500"/>
            <a:ext cx="108520" cy="3240473"/>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bg1"/>
              </a:solidFill>
            </a:endParaRPr>
          </a:p>
        </p:txBody>
      </p:sp>
      <p:sp>
        <p:nvSpPr>
          <p:cNvPr id="18" name="Half Frame 17"/>
          <p:cNvSpPr/>
          <p:nvPr userDrawn="1"/>
        </p:nvSpPr>
        <p:spPr>
          <a:xfrm rot="5400000">
            <a:off x="2592642" y="1238201"/>
            <a:ext cx="502331" cy="502331"/>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Tree>
    <p:extLst>
      <p:ext uri="{BB962C8B-B14F-4D97-AF65-F5344CB8AC3E}">
        <p14:creationId xmlns:p14="http://schemas.microsoft.com/office/powerpoint/2010/main" val="7381822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Break Layout">
    <p:spTree>
      <p:nvGrpSpPr>
        <p:cNvPr id="1" name=""/>
        <p:cNvGrpSpPr/>
        <p:nvPr/>
      </p:nvGrpSpPr>
      <p:grpSpPr>
        <a:xfrm>
          <a:off x="0" y="0"/>
          <a:ext cx="0" cy="0"/>
          <a:chOff x="0" y="0"/>
          <a:chExt cx="0" cy="0"/>
        </a:xfrm>
      </p:grpSpPr>
      <p:sp>
        <p:nvSpPr>
          <p:cNvPr id="3" name="Rectangle 2"/>
          <p:cNvSpPr/>
          <p:nvPr userDrawn="1"/>
        </p:nvSpPr>
        <p:spPr>
          <a:xfrm>
            <a:off x="0" y="2571750"/>
            <a:ext cx="9144000" cy="25717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 name="Rectangle 1"/>
          <p:cNvSpPr/>
          <p:nvPr userDrawn="1"/>
        </p:nvSpPr>
        <p:spPr>
          <a:xfrm>
            <a:off x="2116108" y="843558"/>
            <a:ext cx="4896544" cy="34563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5" name="Rectangle 4"/>
          <p:cNvSpPr/>
          <p:nvPr userDrawn="1"/>
        </p:nvSpPr>
        <p:spPr>
          <a:xfrm>
            <a:off x="2116108" y="0"/>
            <a:ext cx="4896544" cy="1954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 name="Rectangle 5"/>
          <p:cNvSpPr/>
          <p:nvPr userDrawn="1"/>
        </p:nvSpPr>
        <p:spPr>
          <a:xfrm>
            <a:off x="2116108" y="4948014"/>
            <a:ext cx="4896544" cy="1954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Text Placeholder 9"/>
          <p:cNvSpPr>
            <a:spLocks noGrp="1"/>
          </p:cNvSpPr>
          <p:nvPr>
            <p:ph type="body" sz="quarter" idx="10" hasCustomPrompt="1"/>
          </p:nvPr>
        </p:nvSpPr>
        <p:spPr>
          <a:xfrm>
            <a:off x="2116108" y="3049518"/>
            <a:ext cx="4896544" cy="576064"/>
          </a:xfrm>
          <a:prstGeom prst="rect">
            <a:avLst/>
          </a:prstGeom>
        </p:spPr>
        <p:txBody>
          <a:bodyPr anchor="ctr"/>
          <a:lstStyle>
            <a:lvl1pPr marL="0" indent="0" algn="ctr">
              <a:buNone/>
              <a:defRPr sz="3600" b="0" baseline="0">
                <a:solidFill>
                  <a:schemeClr val="bg1"/>
                </a:solidFill>
                <a:latin typeface="+mj-lt"/>
                <a:cs typeface="Arial" pitchFamily="34" charset="0"/>
              </a:defRPr>
            </a:lvl1pPr>
          </a:lstStyle>
          <a:p>
            <a:pPr lvl="0"/>
            <a:r>
              <a:rPr lang="en-US" altLang="ko-KR" dirty="0"/>
              <a:t>SECTION BREAK</a:t>
            </a:r>
          </a:p>
        </p:txBody>
      </p:sp>
      <p:sp>
        <p:nvSpPr>
          <p:cNvPr id="11" name="Text Placeholder 9"/>
          <p:cNvSpPr>
            <a:spLocks noGrp="1"/>
          </p:cNvSpPr>
          <p:nvPr>
            <p:ph type="body" sz="quarter" idx="11" hasCustomPrompt="1"/>
          </p:nvPr>
        </p:nvSpPr>
        <p:spPr>
          <a:xfrm>
            <a:off x="2116108" y="3625582"/>
            <a:ext cx="4896544" cy="288032"/>
          </a:xfrm>
          <a:prstGeom prst="rect">
            <a:avLst/>
          </a:prstGeom>
        </p:spPr>
        <p:txBody>
          <a:bodyPr anchor="ctr"/>
          <a:lstStyle>
            <a:lvl1pPr marL="0" indent="0" algn="ctr">
              <a:buNone/>
              <a:defRPr sz="1400" b="0" baseline="0">
                <a:solidFill>
                  <a:schemeClr val="bg1"/>
                </a:solidFill>
                <a:latin typeface="+mn-lt"/>
                <a:cs typeface="Arial" pitchFamily="34" charset="0"/>
              </a:defRPr>
            </a:lvl1pPr>
          </a:lstStyle>
          <a:p>
            <a:pPr lvl="0"/>
            <a:r>
              <a:rPr lang="en-US" altLang="ko-KR" dirty="0"/>
              <a:t>Insert the title of your subtitle Here</a:t>
            </a:r>
          </a:p>
        </p:txBody>
      </p:sp>
      <p:pic>
        <p:nvPicPr>
          <p:cNvPr id="2050" name="Picture 2" descr="E:\002-KIMS BUSINESS\007-02-Fullslidesppt-Contents\20161228\02-edu\bulb-item.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flipH="1">
            <a:off x="4155985" y="1156325"/>
            <a:ext cx="816788" cy="18128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82354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3572242"/>
            <a:ext cx="9144000" cy="576063"/>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Thank you</a:t>
            </a:r>
          </a:p>
        </p:txBody>
      </p:sp>
      <p:sp>
        <p:nvSpPr>
          <p:cNvPr id="11" name="Text Placeholder 9"/>
          <p:cNvSpPr>
            <a:spLocks noGrp="1"/>
          </p:cNvSpPr>
          <p:nvPr>
            <p:ph type="body" sz="quarter" idx="11" hasCustomPrompt="1"/>
          </p:nvPr>
        </p:nvSpPr>
        <p:spPr>
          <a:xfrm>
            <a:off x="-148" y="4148306"/>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
        <p:nvSpPr>
          <p:cNvPr id="4" name="Oval 3"/>
          <p:cNvSpPr/>
          <p:nvPr userDrawn="1"/>
        </p:nvSpPr>
        <p:spPr>
          <a:xfrm>
            <a:off x="3311860" y="737642"/>
            <a:ext cx="2520280" cy="25202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5" name="Picture 2" descr="E:\002-KIMS BUSINESS\007-02-Fullslidesppt-Contents\20161228\02-edu\bulb-item.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162351" y="1139211"/>
            <a:ext cx="819298" cy="1818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24771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Layout">
    <p:spTree>
      <p:nvGrpSpPr>
        <p:cNvPr id="1" name=""/>
        <p:cNvGrpSpPr/>
        <p:nvPr/>
      </p:nvGrpSpPr>
      <p:grpSpPr>
        <a:xfrm>
          <a:off x="0" y="0"/>
          <a:ext cx="0" cy="0"/>
          <a:chOff x="0" y="0"/>
          <a:chExt cx="0" cy="0"/>
        </a:xfrm>
      </p:grpSpPr>
      <p:sp>
        <p:nvSpPr>
          <p:cNvPr id="6" name="Rectangle 5"/>
          <p:cNvSpPr/>
          <p:nvPr userDrawn="1"/>
        </p:nvSpPr>
        <p:spPr>
          <a:xfrm>
            <a:off x="-2604" y="0"/>
            <a:ext cx="1584176"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3074" name="Picture 2" descr="E:\002-KIMS BUSINESS\007-02-Fullslidesppt-Contents\20161228\02-edu\bulb-item2.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9484" y="938231"/>
            <a:ext cx="1584176" cy="3515958"/>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E:\002-KIMS BUSINESS\007-02-Fullslidesppt-Contents\20161228\02-edu\bulb-item.png"/>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50000"/>
          <a:stretch/>
        </p:blipFill>
        <p:spPr bwMode="auto">
          <a:xfrm>
            <a:off x="789484" y="938231"/>
            <a:ext cx="792088" cy="35159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5712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Agenda Layout">
    <p:spTree>
      <p:nvGrpSpPr>
        <p:cNvPr id="1" name=""/>
        <p:cNvGrpSpPr/>
        <p:nvPr/>
      </p:nvGrpSpPr>
      <p:grpSpPr>
        <a:xfrm>
          <a:off x="0" y="0"/>
          <a:ext cx="0" cy="0"/>
          <a:chOff x="0" y="0"/>
          <a:chExt cx="0" cy="0"/>
        </a:xfrm>
      </p:grpSpPr>
      <p:sp>
        <p:nvSpPr>
          <p:cNvPr id="6" name="Rectangle 5"/>
          <p:cNvSpPr/>
          <p:nvPr userDrawn="1"/>
        </p:nvSpPr>
        <p:spPr>
          <a:xfrm>
            <a:off x="-2604" y="0"/>
            <a:ext cx="1584176"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3074" name="Picture 2" descr="E:\002-KIMS BUSINESS\007-02-Fullslidesppt-Contents\20161228\02-edu\bulb-item2.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16735" y="2931790"/>
            <a:ext cx="945499" cy="20984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59988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Basic Layout">
    <p:spTree>
      <p:nvGrpSpPr>
        <p:cNvPr id="1" name=""/>
        <p:cNvGrpSpPr/>
        <p:nvPr/>
      </p:nvGrpSpPr>
      <p:grpSpPr>
        <a:xfrm>
          <a:off x="0" y="0"/>
          <a:ext cx="0" cy="0"/>
          <a:chOff x="0" y="0"/>
          <a:chExt cx="0" cy="0"/>
        </a:xfrm>
      </p:grpSpPr>
      <p:sp>
        <p:nvSpPr>
          <p:cNvPr id="2" name="Rectangle 1"/>
          <p:cNvSpPr/>
          <p:nvPr userDrawn="1"/>
        </p:nvSpPr>
        <p:spPr>
          <a:xfrm>
            <a:off x="0" y="3399842"/>
            <a:ext cx="9144000" cy="174365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0" name="Text Placeholder 9"/>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0" y="699542"/>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
        <p:nvSpPr>
          <p:cNvPr id="4" name="Oval 3"/>
          <p:cNvSpPr/>
          <p:nvPr userDrawn="1"/>
        </p:nvSpPr>
        <p:spPr>
          <a:xfrm>
            <a:off x="4043561" y="2859782"/>
            <a:ext cx="1080120" cy="1080120"/>
          </a:xfrm>
          <a:prstGeom prst="ellipse">
            <a:avLst/>
          </a:prstGeom>
          <a:solidFill>
            <a:schemeClr val="accent1"/>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5" name="Picture 2" descr="E:\002-KIMS BUSINESS\007-02-Fullslidesppt-Contents\20161228\02-edu\bulb-item.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408057" y="3010192"/>
            <a:ext cx="351128" cy="779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68678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asic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0" y="699542"/>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
        <p:nvSpPr>
          <p:cNvPr id="4" name="Rectangle 3"/>
          <p:cNvSpPr/>
          <p:nvPr userDrawn="1"/>
        </p:nvSpPr>
        <p:spPr>
          <a:xfrm>
            <a:off x="0" y="4963500"/>
            <a:ext cx="9144000" cy="18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 name="Rectangle 4"/>
          <p:cNvSpPr/>
          <p:nvPr userDrawn="1"/>
        </p:nvSpPr>
        <p:spPr>
          <a:xfrm>
            <a:off x="0" y="0"/>
            <a:ext cx="914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3129044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Basic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0" y="699542"/>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19608501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s and Contents Layout">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a:xfrm>
            <a:off x="143508" y="92609"/>
            <a:ext cx="8856984" cy="49582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Text Placeholder 9"/>
          <p:cNvSpPr>
            <a:spLocks noGrp="1"/>
          </p:cNvSpPr>
          <p:nvPr>
            <p:ph type="body" sz="quarter" idx="10" hasCustomPrompt="1"/>
          </p:nvPr>
        </p:nvSpPr>
        <p:spPr>
          <a:xfrm>
            <a:off x="0" y="181632"/>
            <a:ext cx="9144000" cy="576064"/>
          </a:xfrm>
          <a:prstGeom prst="rect">
            <a:avLst/>
          </a:prstGeom>
        </p:spPr>
        <p:txBody>
          <a:bodyPr anchor="ctr"/>
          <a:lstStyle>
            <a:lvl1pPr marL="0" indent="0" algn="ctr">
              <a:buNone/>
              <a:defRPr sz="3600" b="0" baseline="0">
                <a:solidFill>
                  <a:schemeClr val="bg1"/>
                </a:solidFill>
                <a:latin typeface="+mj-lt"/>
                <a:cs typeface="Arial" pitchFamily="34" charset="0"/>
              </a:defRPr>
            </a:lvl1pPr>
          </a:lstStyle>
          <a:p>
            <a:pPr lvl="0"/>
            <a:r>
              <a:rPr lang="en-US" altLang="ko-KR" dirty="0"/>
              <a:t>IMAGES &amp; CONTENTS</a:t>
            </a:r>
          </a:p>
        </p:txBody>
      </p:sp>
      <p:sp>
        <p:nvSpPr>
          <p:cNvPr id="11" name="Text Placeholder 9"/>
          <p:cNvSpPr>
            <a:spLocks noGrp="1"/>
          </p:cNvSpPr>
          <p:nvPr>
            <p:ph type="body" sz="quarter" idx="11" hasCustomPrompt="1"/>
          </p:nvPr>
        </p:nvSpPr>
        <p:spPr>
          <a:xfrm>
            <a:off x="0" y="757696"/>
            <a:ext cx="9144000" cy="288032"/>
          </a:xfrm>
          <a:prstGeom prst="rect">
            <a:avLst/>
          </a:prstGeom>
        </p:spPr>
        <p:txBody>
          <a:bodyPr anchor="ctr"/>
          <a:lstStyle>
            <a:lvl1pPr marL="0" indent="0" algn="ctr">
              <a:buNone/>
              <a:defRPr sz="1400" b="0" baseline="0">
                <a:solidFill>
                  <a:schemeClr val="bg1"/>
                </a:solidFill>
                <a:latin typeface="+mn-lt"/>
                <a:cs typeface="Arial" pitchFamily="34" charset="0"/>
              </a:defRPr>
            </a:lvl1pPr>
          </a:lstStyle>
          <a:p>
            <a:pPr lvl="0"/>
            <a:r>
              <a:rPr lang="en-US" altLang="ko-KR" dirty="0"/>
              <a:t>Insert the title of your subtitle Here</a:t>
            </a:r>
          </a:p>
        </p:txBody>
      </p:sp>
      <p:sp>
        <p:nvSpPr>
          <p:cNvPr id="6" name="Picture Placeholder 2"/>
          <p:cNvSpPr>
            <a:spLocks noGrp="1"/>
          </p:cNvSpPr>
          <p:nvPr>
            <p:ph type="pic" idx="12" hasCustomPrompt="1"/>
          </p:nvPr>
        </p:nvSpPr>
        <p:spPr>
          <a:xfrm>
            <a:off x="0" y="1347774"/>
            <a:ext cx="2160240" cy="1872048"/>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7" name="Picture Placeholder 2"/>
          <p:cNvSpPr>
            <a:spLocks noGrp="1"/>
          </p:cNvSpPr>
          <p:nvPr>
            <p:ph type="pic" idx="13" hasCustomPrompt="1"/>
          </p:nvPr>
        </p:nvSpPr>
        <p:spPr>
          <a:xfrm>
            <a:off x="2327920" y="1347774"/>
            <a:ext cx="2160240" cy="1872048"/>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8" name="Picture Placeholder 2"/>
          <p:cNvSpPr>
            <a:spLocks noGrp="1"/>
          </p:cNvSpPr>
          <p:nvPr>
            <p:ph type="pic" idx="14" hasCustomPrompt="1"/>
          </p:nvPr>
        </p:nvSpPr>
        <p:spPr>
          <a:xfrm>
            <a:off x="4655840" y="1347774"/>
            <a:ext cx="2160240" cy="1872048"/>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9" name="Picture Placeholder 2"/>
          <p:cNvSpPr>
            <a:spLocks noGrp="1"/>
          </p:cNvSpPr>
          <p:nvPr>
            <p:ph type="pic" idx="15" hasCustomPrompt="1"/>
          </p:nvPr>
        </p:nvSpPr>
        <p:spPr>
          <a:xfrm>
            <a:off x="6983760" y="1347774"/>
            <a:ext cx="2160240" cy="1872048"/>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3" name="Rectangle 2"/>
          <p:cNvSpPr/>
          <p:nvPr userDrawn="1"/>
        </p:nvSpPr>
        <p:spPr>
          <a:xfrm>
            <a:off x="0" y="3219822"/>
            <a:ext cx="2160000" cy="15841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2" name="Rectangle 11"/>
          <p:cNvSpPr/>
          <p:nvPr userDrawn="1"/>
        </p:nvSpPr>
        <p:spPr>
          <a:xfrm>
            <a:off x="2328000" y="3219822"/>
            <a:ext cx="2160000" cy="15841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3" name="Rectangle 12"/>
          <p:cNvSpPr/>
          <p:nvPr userDrawn="1"/>
        </p:nvSpPr>
        <p:spPr>
          <a:xfrm>
            <a:off x="4656000" y="3219822"/>
            <a:ext cx="2160000" cy="15841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4" name="Rectangle 13"/>
          <p:cNvSpPr/>
          <p:nvPr userDrawn="1"/>
        </p:nvSpPr>
        <p:spPr>
          <a:xfrm>
            <a:off x="6984000" y="3219822"/>
            <a:ext cx="2160000" cy="15841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1615967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Images and Contents Layout">
    <p:spTree>
      <p:nvGrpSpPr>
        <p:cNvPr id="1" name=""/>
        <p:cNvGrpSpPr/>
        <p:nvPr/>
      </p:nvGrpSpPr>
      <p:grpSpPr>
        <a:xfrm>
          <a:off x="0" y="0"/>
          <a:ext cx="0" cy="0"/>
          <a:chOff x="0" y="0"/>
          <a:chExt cx="0" cy="0"/>
        </a:xfrm>
      </p:grpSpPr>
      <p:sp>
        <p:nvSpPr>
          <p:cNvPr id="7" name="Rectangle 6"/>
          <p:cNvSpPr/>
          <p:nvPr userDrawn="1"/>
        </p:nvSpPr>
        <p:spPr>
          <a:xfrm>
            <a:off x="0" y="2932113"/>
            <a:ext cx="9144000" cy="22113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0" name="Text Placeholder 9"/>
          <p:cNvSpPr>
            <a:spLocks noGrp="1"/>
          </p:cNvSpPr>
          <p:nvPr>
            <p:ph type="body" sz="quarter" idx="10" hasCustomPrompt="1"/>
          </p:nvPr>
        </p:nvSpPr>
        <p:spPr>
          <a:xfrm>
            <a:off x="0" y="181632"/>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IMAGES &amp; CONTENTS</a:t>
            </a:r>
          </a:p>
        </p:txBody>
      </p:sp>
      <p:sp>
        <p:nvSpPr>
          <p:cNvPr id="11" name="Text Placeholder 9"/>
          <p:cNvSpPr>
            <a:spLocks noGrp="1"/>
          </p:cNvSpPr>
          <p:nvPr>
            <p:ph type="body" sz="quarter" idx="11" hasCustomPrompt="1"/>
          </p:nvPr>
        </p:nvSpPr>
        <p:spPr>
          <a:xfrm>
            <a:off x="0" y="757696"/>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pic>
        <p:nvPicPr>
          <p:cNvPr id="5" name="Picture 3" descr="D:\Fullppt\005-PNG이미지\노트북.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555776" y="1131590"/>
            <a:ext cx="7230270" cy="3677432"/>
          </a:xfrm>
          <a:prstGeom prst="rect">
            <a:avLst/>
          </a:prstGeom>
          <a:noFill/>
          <a:extLst>
            <a:ext uri="{909E8E84-426E-40DD-AFC4-6F175D3DCCD1}">
              <a14:hiddenFill xmlns:a14="http://schemas.microsoft.com/office/drawing/2010/main">
                <a:solidFill>
                  <a:srgbClr val="FFFFFF"/>
                </a:solidFill>
              </a14:hiddenFill>
            </a:ext>
          </a:extLst>
        </p:spPr>
      </p:pic>
      <p:sp>
        <p:nvSpPr>
          <p:cNvPr id="6" name="Picture Placeholder 2"/>
          <p:cNvSpPr>
            <a:spLocks noGrp="1"/>
          </p:cNvSpPr>
          <p:nvPr>
            <p:ph type="pic" idx="1" hasCustomPrompt="1"/>
          </p:nvPr>
        </p:nvSpPr>
        <p:spPr>
          <a:xfrm>
            <a:off x="4513480" y="1626257"/>
            <a:ext cx="3465217" cy="2562605"/>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3" name="Rectangle 2"/>
          <p:cNvSpPr/>
          <p:nvPr userDrawn="1"/>
        </p:nvSpPr>
        <p:spPr>
          <a:xfrm>
            <a:off x="467544" y="3363838"/>
            <a:ext cx="3024336" cy="10081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132605888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theme" Target="../theme/theme2.xml"/><Relationship Id="rId2" Type="http://schemas.openxmlformats.org/officeDocument/2006/relationships/slideLayout" Target="../slideLayouts/slideLayout4.xml"/><Relationship Id="rId16" Type="http://schemas.openxmlformats.org/officeDocument/2006/relationships/slideLayout" Target="../slideLayouts/slideLayout18.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slideLayout" Target="../slideLayouts/slideLayout1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6683050"/>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7555548"/>
      </p:ext>
    </p:extLst>
  </p:cSld>
  <p:clrMap bg1="lt1" tx1="dk1" bg2="lt2" tx2="dk2" accent1="accent1" accent2="accent2" accent3="accent3" accent4="accent4" accent5="accent5" accent6="accent6" hlink="hlink" folHlink="folHlink"/>
  <p:sldLayoutIdLst>
    <p:sldLayoutId id="2147483659" r:id="rId1"/>
    <p:sldLayoutId id="2147483672" r:id="rId2"/>
    <p:sldLayoutId id="2147483670" r:id="rId3"/>
    <p:sldLayoutId id="2147483652" r:id="rId4"/>
    <p:sldLayoutId id="2147483671" r:id="rId5"/>
    <p:sldLayoutId id="2147483655" r:id="rId6"/>
    <p:sldLayoutId id="2147483662" r:id="rId7"/>
    <p:sldLayoutId id="2147483663" r:id="rId8"/>
    <p:sldLayoutId id="2147483665" r:id="rId9"/>
    <p:sldLayoutId id="2147483666" r:id="rId10"/>
    <p:sldLayoutId id="2147483667" r:id="rId11"/>
    <p:sldLayoutId id="2147483664" r:id="rId12"/>
    <p:sldLayoutId id="2147483668" r:id="rId13"/>
    <p:sldLayoutId id="2147483669" r:id="rId14"/>
    <p:sldLayoutId id="2147483673" r:id="rId15"/>
    <p:sldLayoutId id="2147483656" r:id="rId16"/>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4710703"/>
      </p:ext>
    </p:extLst>
  </p:cSld>
  <p:clrMap bg1="lt1" tx1="dk1" bg2="lt2" tx2="dk2" accent1="accent1" accent2="accent2" accent3="accent3" accent4="accent4" accent5="accent5" accent6="accent6" hlink="hlink" folHlink="folHlink"/>
  <p:sldLayoutIdLst>
    <p:sldLayoutId id="2147483654" r:id="rId1"/>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6.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6.xml"/><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4.pn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7.png"/><Relationship Id="rId1" Type="http://schemas.openxmlformats.org/officeDocument/2006/relationships/slideLayout" Target="../slideLayouts/slideLayout10.xml"/><Relationship Id="rId4" Type="http://schemas.openxmlformats.org/officeDocument/2006/relationships/image" Target="../media/image32.jpeg"/></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png"/><Relationship Id="rId1" Type="http://schemas.openxmlformats.org/officeDocument/2006/relationships/slideLayout" Target="../slideLayouts/slideLayout8.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4.png"/><Relationship Id="rId2" Type="http://schemas.openxmlformats.org/officeDocument/2006/relationships/diagramData" Target="../diagrams/data1.xml"/><Relationship Id="rId1" Type="http://schemas.openxmlformats.org/officeDocument/2006/relationships/slideLayout" Target="../slideLayouts/slideLayout1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9552" y="483518"/>
            <a:ext cx="745399" cy="1569660"/>
          </a:xfrm>
          <a:prstGeom prst="rect">
            <a:avLst/>
          </a:prstGeom>
          <a:noFill/>
        </p:spPr>
        <p:txBody>
          <a:bodyPr wrap="square" rtlCol="0">
            <a:spAutoFit/>
          </a:bodyPr>
          <a:lstStyle/>
          <a:p>
            <a:pPr algn="ctr"/>
            <a:r>
              <a:rPr lang="en-US" altLang="ko-KR" sz="9600" b="1" dirty="0">
                <a:solidFill>
                  <a:schemeClr val="accent1"/>
                </a:solidFill>
                <a:latin typeface="Arial" pitchFamily="34" charset="0"/>
                <a:cs typeface="Arial" pitchFamily="34" charset="0"/>
              </a:rPr>
              <a:t>“</a:t>
            </a:r>
            <a:endParaRPr lang="ko-KR" altLang="en-US" sz="9600" b="1" dirty="0">
              <a:solidFill>
                <a:schemeClr val="accent1"/>
              </a:solidFill>
              <a:latin typeface="Arial" pitchFamily="34" charset="0"/>
              <a:cs typeface="Arial" pitchFamily="34" charset="0"/>
            </a:endParaRPr>
          </a:p>
        </p:txBody>
      </p:sp>
      <p:sp>
        <p:nvSpPr>
          <p:cNvPr id="7" name="TextBox 6"/>
          <p:cNvSpPr txBox="1"/>
          <p:nvPr/>
        </p:nvSpPr>
        <p:spPr>
          <a:xfrm rot="10800000">
            <a:off x="7236296" y="1707654"/>
            <a:ext cx="745399" cy="1569660"/>
          </a:xfrm>
          <a:prstGeom prst="rect">
            <a:avLst/>
          </a:prstGeom>
          <a:noFill/>
        </p:spPr>
        <p:txBody>
          <a:bodyPr wrap="square" rtlCol="0">
            <a:spAutoFit/>
          </a:bodyPr>
          <a:lstStyle/>
          <a:p>
            <a:pPr algn="ctr"/>
            <a:r>
              <a:rPr lang="en-US" altLang="ko-KR" sz="9600" b="1" dirty="0">
                <a:solidFill>
                  <a:schemeClr val="accent1"/>
                </a:solidFill>
                <a:latin typeface="Arial" pitchFamily="34" charset="0"/>
                <a:cs typeface="Arial" pitchFamily="34" charset="0"/>
              </a:rPr>
              <a:t>“</a:t>
            </a:r>
            <a:endParaRPr lang="ko-KR" altLang="en-US" sz="9600" b="1" dirty="0">
              <a:solidFill>
                <a:schemeClr val="accent1"/>
              </a:solidFill>
              <a:latin typeface="Arial" pitchFamily="34" charset="0"/>
              <a:cs typeface="Arial" pitchFamily="34" charset="0"/>
            </a:endParaRPr>
          </a:p>
        </p:txBody>
      </p:sp>
      <p:sp>
        <p:nvSpPr>
          <p:cNvPr id="11" name="Rectangle 10"/>
          <p:cNvSpPr/>
          <p:nvPr/>
        </p:nvSpPr>
        <p:spPr>
          <a:xfrm>
            <a:off x="323528" y="722977"/>
            <a:ext cx="8208912" cy="2215991"/>
          </a:xfrm>
          <a:prstGeom prst="rect">
            <a:avLst/>
          </a:prstGeom>
        </p:spPr>
        <p:txBody>
          <a:bodyPr wrap="square">
            <a:spAutoFit/>
          </a:bodyPr>
          <a:lstStyle/>
          <a:p>
            <a:pPr algn="ctr">
              <a:lnSpc>
                <a:spcPct val="150000"/>
              </a:lnSpc>
            </a:pPr>
            <a:r>
              <a:rPr lang="en-US" sz="3200" b="1">
                <a:solidFill>
                  <a:srgbClr val="0070C0"/>
                </a:solidFill>
              </a:rPr>
              <a:t>CHỦ ĐỀ F: GIẢI QUYẾT VẤN ĐỀ </a:t>
            </a:r>
          </a:p>
          <a:p>
            <a:pPr algn="ctr">
              <a:lnSpc>
                <a:spcPct val="150000"/>
              </a:lnSpc>
            </a:pPr>
            <a:r>
              <a:rPr lang="en-US" sz="3200" b="1">
                <a:solidFill>
                  <a:srgbClr val="0070C0"/>
                </a:solidFill>
              </a:rPr>
              <a:t>VỚI SỰ TRỢ GIÚP CỦA MÁY TÍNH</a:t>
            </a:r>
          </a:p>
          <a:p>
            <a:pPr algn="ctr">
              <a:lnSpc>
                <a:spcPct val="150000"/>
              </a:lnSpc>
            </a:pPr>
            <a:r>
              <a:rPr lang="en-US" sz="2800" b="1">
                <a:solidFill>
                  <a:srgbClr val="FF0000"/>
                </a:solidFill>
              </a:rPr>
              <a:t>BÀI 15: THUẬT TOÁN (2 TIẾT)</a:t>
            </a:r>
          </a:p>
        </p:txBody>
      </p:sp>
    </p:spTree>
    <p:extLst>
      <p:ext uri="{BB962C8B-B14F-4D97-AF65-F5344CB8AC3E}">
        <p14:creationId xmlns:p14="http://schemas.microsoft.com/office/powerpoint/2010/main" val="1766728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2974" y="51470"/>
            <a:ext cx="9144000" cy="576064"/>
          </a:xfrm>
        </p:spPr>
        <p:txBody>
          <a:bodyPr/>
          <a:lstStyle/>
          <a:p>
            <a:r>
              <a:rPr lang="en-US" altLang="ko-KR" sz="2400" b="1">
                <a:solidFill>
                  <a:srgbClr val="002060"/>
                </a:solidFill>
              </a:rPr>
              <a:t>2. Mô tả thuật toán</a:t>
            </a:r>
            <a:endParaRPr lang="ko-KR" altLang="en-US" sz="2400" b="1" dirty="0">
              <a:solidFill>
                <a:srgbClr val="002060"/>
              </a:solidFill>
            </a:endParaRPr>
          </a:p>
        </p:txBody>
      </p:sp>
      <p:sp>
        <p:nvSpPr>
          <p:cNvPr id="17" name="Round Same Side Corner Rectangle 8"/>
          <p:cNvSpPr/>
          <p:nvPr/>
        </p:nvSpPr>
        <p:spPr>
          <a:xfrm>
            <a:off x="4393111" y="2894798"/>
            <a:ext cx="331830" cy="332339"/>
          </a:xfrm>
          <a:custGeom>
            <a:avLst/>
            <a:gdLst/>
            <a:ahLst/>
            <a:cxnLst/>
            <a:rect l="l" t="t" r="r" b="b"/>
            <a:pathLst>
              <a:path w="3197597" h="3202496">
                <a:moveTo>
                  <a:pt x="601421" y="1611393"/>
                </a:moveTo>
                <a:lnTo>
                  <a:pt x="2596176" y="1611393"/>
                </a:lnTo>
                <a:cubicBezTo>
                  <a:pt x="2928331" y="1611393"/>
                  <a:pt x="3197594" y="1880656"/>
                  <a:pt x="3197594" y="2212811"/>
                </a:cubicBezTo>
                <a:lnTo>
                  <a:pt x="3197594" y="2776360"/>
                </a:lnTo>
                <a:lnTo>
                  <a:pt x="3197597" y="2776360"/>
                </a:lnTo>
                <a:lnTo>
                  <a:pt x="3197597" y="2914824"/>
                </a:lnTo>
                <a:lnTo>
                  <a:pt x="3197198" y="2914824"/>
                </a:lnTo>
                <a:lnTo>
                  <a:pt x="3197198" y="3202496"/>
                </a:lnTo>
                <a:lnTo>
                  <a:pt x="398" y="3202496"/>
                </a:lnTo>
                <a:lnTo>
                  <a:pt x="398" y="2914824"/>
                </a:lnTo>
                <a:lnTo>
                  <a:pt x="0" y="2914824"/>
                </a:lnTo>
                <a:lnTo>
                  <a:pt x="0" y="2212811"/>
                </a:lnTo>
                <a:cubicBezTo>
                  <a:pt x="0" y="1880656"/>
                  <a:pt x="269266" y="1611393"/>
                  <a:pt x="601421" y="1611393"/>
                </a:cubicBezTo>
                <a:close/>
                <a:moveTo>
                  <a:pt x="1598801" y="0"/>
                </a:moveTo>
                <a:cubicBezTo>
                  <a:pt x="1998649" y="0"/>
                  <a:pt x="2322791" y="324142"/>
                  <a:pt x="2322791" y="723993"/>
                </a:cubicBezTo>
                <a:cubicBezTo>
                  <a:pt x="2322791" y="1123843"/>
                  <a:pt x="1998649" y="1447985"/>
                  <a:pt x="1598801" y="1447985"/>
                </a:cubicBezTo>
                <a:cubicBezTo>
                  <a:pt x="1198951" y="1447985"/>
                  <a:pt x="874809" y="1123843"/>
                  <a:pt x="874809" y="723993"/>
                </a:cubicBezTo>
                <a:cubicBezTo>
                  <a:pt x="874809" y="324142"/>
                  <a:pt x="1198951" y="0"/>
                  <a:pt x="1598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21" name="Group 20"/>
          <p:cNvGrpSpPr/>
          <p:nvPr/>
        </p:nvGrpSpPr>
        <p:grpSpPr>
          <a:xfrm>
            <a:off x="6091456" y="2675549"/>
            <a:ext cx="409092" cy="394981"/>
            <a:chOff x="4462674" y="3512626"/>
            <a:chExt cx="3384287" cy="3267549"/>
          </a:xfrm>
          <a:solidFill>
            <a:schemeClr val="bg1"/>
          </a:solidFill>
        </p:grpSpPr>
        <p:sp>
          <p:nvSpPr>
            <p:cNvPr id="22" name="Donut 21"/>
            <p:cNvSpPr/>
            <p:nvPr/>
          </p:nvSpPr>
          <p:spPr>
            <a:xfrm>
              <a:off x="5447811" y="3512626"/>
              <a:ext cx="2399150" cy="2399150"/>
            </a:xfrm>
            <a:prstGeom prst="donut">
              <a:avLst>
                <a:gd name="adj" fmla="val 1575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23" name="Rounded Rectangle 22"/>
            <p:cNvSpPr/>
            <p:nvPr/>
          </p:nvSpPr>
          <p:spPr>
            <a:xfrm rot="2700000">
              <a:off x="5162501" y="5103870"/>
              <a:ext cx="461837" cy="1861491"/>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4" name="Rounded Rectangle 23"/>
            <p:cNvSpPr/>
            <p:nvPr/>
          </p:nvSpPr>
          <p:spPr>
            <a:xfrm rot="8100000">
              <a:off x="5238958" y="5083288"/>
              <a:ext cx="461837" cy="169688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28" name="TextBox 27"/>
          <p:cNvSpPr txBox="1"/>
          <p:nvPr/>
        </p:nvSpPr>
        <p:spPr>
          <a:xfrm>
            <a:off x="4648830" y="1847793"/>
            <a:ext cx="2336966" cy="276999"/>
          </a:xfrm>
          <a:prstGeom prst="rect">
            <a:avLst/>
          </a:prstGeom>
          <a:noFill/>
        </p:spPr>
        <p:txBody>
          <a:bodyPr wrap="square" rtlCol="0">
            <a:spAutoFit/>
          </a:bodyPr>
          <a:lstStyle/>
          <a:p>
            <a:r>
              <a:rPr lang="en-US" altLang="ko-KR" sz="1200" b="1" dirty="0">
                <a:solidFill>
                  <a:schemeClr val="bg1"/>
                </a:solidFill>
                <a:cs typeface="Arial" pitchFamily="34" charset="0"/>
              </a:rPr>
              <a:t>Your Text Here</a:t>
            </a:r>
            <a:endParaRPr lang="ko-KR" altLang="en-US" sz="1200" b="1" dirty="0">
              <a:solidFill>
                <a:schemeClr val="bg1"/>
              </a:solidFill>
              <a:cs typeface="Arial" pitchFamily="34" charset="0"/>
            </a:endParaRPr>
          </a:p>
        </p:txBody>
      </p:sp>
      <p:sp>
        <p:nvSpPr>
          <p:cNvPr id="29" name="Rectangle 28"/>
          <p:cNvSpPr/>
          <p:nvPr/>
        </p:nvSpPr>
        <p:spPr>
          <a:xfrm>
            <a:off x="1255935" y="627534"/>
            <a:ext cx="6750496" cy="369332"/>
          </a:xfrm>
          <a:prstGeom prst="rect">
            <a:avLst/>
          </a:prstGeom>
        </p:spPr>
        <p:txBody>
          <a:bodyPr wrap="square">
            <a:spAutoFit/>
          </a:bodyPr>
          <a:lstStyle/>
          <a:p>
            <a:pPr algn="ctr" fontAlgn="auto">
              <a:spcBef>
                <a:spcPts val="0"/>
              </a:spcBef>
              <a:spcAft>
                <a:spcPts val="0"/>
              </a:spcAft>
              <a:defRPr/>
            </a:pPr>
            <a:r>
              <a:rPr lang="en-US" b="1">
                <a:ln w="900" cmpd="sng">
                  <a:solidFill>
                    <a:schemeClr val="accent1">
                      <a:satMod val="190000"/>
                      <a:alpha val="55000"/>
                    </a:schemeClr>
                  </a:solidFill>
                  <a:prstDash val="solid"/>
                </a:ln>
                <a:solidFill>
                  <a:srgbClr val="002060"/>
                </a:solidFill>
                <a:latin typeface="+mj-lt"/>
                <a:cs typeface="Times New Roman" pitchFamily="18" charset="0"/>
              </a:rPr>
              <a:t>Thuật toán - Cách gấp trò chơi Đông - Tây - Nam - Bắc</a:t>
            </a:r>
          </a:p>
        </p:txBody>
      </p:sp>
      <p:sp>
        <p:nvSpPr>
          <p:cNvPr id="30" name="Rectangle 29"/>
          <p:cNvSpPr/>
          <p:nvPr/>
        </p:nvSpPr>
        <p:spPr>
          <a:xfrm>
            <a:off x="1691680" y="1062962"/>
            <a:ext cx="6534472" cy="785343"/>
          </a:xfrm>
          <a:prstGeom prst="rect">
            <a:avLst/>
          </a:prstGeom>
        </p:spPr>
        <p:txBody>
          <a:bodyPr wrap="square">
            <a:spAutoFit/>
          </a:bodyPr>
          <a:lstStyle/>
          <a:p>
            <a:pPr>
              <a:lnSpc>
                <a:spcPct val="150000"/>
              </a:lnSpc>
            </a:pPr>
            <a:r>
              <a:rPr lang="en-US" sz="1600">
                <a:solidFill>
                  <a:srgbClr val="002060"/>
                </a:solidFill>
                <a:latin typeface="+mj-lt"/>
                <a:cs typeface="Times New Roman" pitchFamily="18" charset="0"/>
              </a:rPr>
              <a:t>Bước 1: Gấp hai đường chéo của tờ giấy hình vuông để tạo nếp gấp, mở tờ giấy ra.</a:t>
            </a:r>
          </a:p>
        </p:txBody>
      </p:sp>
      <p:sp>
        <p:nvSpPr>
          <p:cNvPr id="31" name="TextBox 9"/>
          <p:cNvSpPr txBox="1">
            <a:spLocks noChangeArrowheads="1"/>
          </p:cNvSpPr>
          <p:nvPr/>
        </p:nvSpPr>
        <p:spPr bwMode="auto">
          <a:xfrm>
            <a:off x="1691680" y="2013155"/>
            <a:ext cx="621506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a:solidFill>
                  <a:srgbClr val="002060"/>
                </a:solidFill>
                <a:latin typeface="+mj-lt"/>
                <a:cs typeface="Times New Roman" pitchFamily="18" charset="0"/>
              </a:rPr>
              <a:t>Bước 2: Gấp bốn góc của tờ giấy vào tâm.</a:t>
            </a:r>
          </a:p>
        </p:txBody>
      </p:sp>
      <p:sp>
        <p:nvSpPr>
          <p:cNvPr id="32" name="TextBox 11"/>
          <p:cNvSpPr txBox="1">
            <a:spLocks noChangeArrowheads="1"/>
          </p:cNvSpPr>
          <p:nvPr/>
        </p:nvSpPr>
        <p:spPr bwMode="auto">
          <a:xfrm>
            <a:off x="1669634" y="2537157"/>
            <a:ext cx="621506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a:solidFill>
                  <a:srgbClr val="002060"/>
                </a:solidFill>
                <a:latin typeface="+mj-lt"/>
                <a:cs typeface="Times New Roman" pitchFamily="18" charset="0"/>
              </a:rPr>
              <a:t>Bước 3: Lật mặt bên kia.</a:t>
            </a:r>
          </a:p>
        </p:txBody>
      </p:sp>
      <p:sp>
        <p:nvSpPr>
          <p:cNvPr id="33" name="TextBox 16"/>
          <p:cNvSpPr txBox="1">
            <a:spLocks noChangeArrowheads="1"/>
          </p:cNvSpPr>
          <p:nvPr/>
        </p:nvSpPr>
        <p:spPr bwMode="auto">
          <a:xfrm>
            <a:off x="1691680" y="3057860"/>
            <a:ext cx="621506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a:solidFill>
                  <a:srgbClr val="002060"/>
                </a:solidFill>
                <a:latin typeface="+mj-lt"/>
                <a:cs typeface="Times New Roman" pitchFamily="18" charset="0"/>
              </a:rPr>
              <a:t>Bước 4: Tiếp tục gấp bốn góc vào tâm.</a:t>
            </a:r>
          </a:p>
        </p:txBody>
      </p:sp>
      <p:sp>
        <p:nvSpPr>
          <p:cNvPr id="34" name="TextBox 17"/>
          <p:cNvSpPr txBox="1">
            <a:spLocks noChangeArrowheads="1"/>
          </p:cNvSpPr>
          <p:nvPr/>
        </p:nvSpPr>
        <p:spPr bwMode="auto">
          <a:xfrm>
            <a:off x="1653002" y="3507854"/>
            <a:ext cx="750093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ct val="150000"/>
              </a:lnSpc>
            </a:pPr>
            <a:r>
              <a:rPr lang="en-US" sz="1600">
                <a:solidFill>
                  <a:srgbClr val="002060"/>
                </a:solidFill>
                <a:latin typeface="+mj-lt"/>
                <a:cs typeface="Times New Roman" pitchFamily="18" charset="0"/>
              </a:rPr>
              <a:t>Bước 5: Đặt tờ giấy đã gấp nằm ngang, luồn ngón cái và ngón trỏ của hai tay vàở bốn góc ở mặt dưới.</a:t>
            </a:r>
          </a:p>
        </p:txBody>
      </p:sp>
      <p:sp>
        <p:nvSpPr>
          <p:cNvPr id="35" name="TextBox 18"/>
          <p:cNvSpPr txBox="1">
            <a:spLocks noChangeArrowheads="1"/>
          </p:cNvSpPr>
          <p:nvPr/>
        </p:nvSpPr>
        <p:spPr bwMode="auto">
          <a:xfrm>
            <a:off x="1691680" y="4500712"/>
            <a:ext cx="621506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a:solidFill>
                  <a:srgbClr val="002060"/>
                </a:solidFill>
                <a:latin typeface="+mj-lt"/>
                <a:cs typeface="Times New Roman" pitchFamily="18" charset="0"/>
              </a:rPr>
              <a:t>Bước 6: Chỉnh sửa các nếp gấp.</a:t>
            </a:r>
          </a:p>
        </p:txBody>
      </p:sp>
      <p:pic>
        <p:nvPicPr>
          <p:cNvPr id="36" name="Picture 3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611" y="591537"/>
            <a:ext cx="1400652" cy="864096"/>
          </a:xfrm>
          <a:prstGeom prst="rect">
            <a:avLst/>
          </a:prstGeom>
        </p:spPr>
      </p:pic>
      <p:pic>
        <p:nvPicPr>
          <p:cNvPr id="37" name="Picture 3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88" y="1449907"/>
            <a:ext cx="1584176" cy="674885"/>
          </a:xfrm>
          <a:prstGeom prst="rect">
            <a:avLst/>
          </a:prstGeom>
        </p:spPr>
      </p:pic>
      <p:pic>
        <p:nvPicPr>
          <p:cNvPr id="38" name="Picture 3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3876" y="2068363"/>
            <a:ext cx="1080120" cy="752190"/>
          </a:xfrm>
          <a:prstGeom prst="rect">
            <a:avLst/>
          </a:prstGeom>
        </p:spPr>
      </p:pic>
      <p:pic>
        <p:nvPicPr>
          <p:cNvPr id="39" name="Picture 3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992" y="2820553"/>
            <a:ext cx="1530790" cy="747737"/>
          </a:xfrm>
          <a:prstGeom prst="rect">
            <a:avLst/>
          </a:prstGeom>
        </p:spPr>
      </p:pic>
      <p:pic>
        <p:nvPicPr>
          <p:cNvPr id="40" name="Picture 3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9026" y="3568290"/>
            <a:ext cx="1221991" cy="851942"/>
          </a:xfrm>
          <a:prstGeom prst="rect">
            <a:avLst/>
          </a:prstGeom>
        </p:spPr>
      </p:pic>
      <p:pic>
        <p:nvPicPr>
          <p:cNvPr id="41" name="Picture 4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4346114"/>
            <a:ext cx="1763688" cy="797386"/>
          </a:xfrm>
          <a:prstGeom prst="rect">
            <a:avLst/>
          </a:prstGeom>
        </p:spPr>
      </p:pic>
    </p:spTree>
    <p:extLst>
      <p:ext uri="{BB962C8B-B14F-4D97-AF65-F5344CB8AC3E}">
        <p14:creationId xmlns:p14="http://schemas.microsoft.com/office/powerpoint/2010/main" val="188476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wipe(down)">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additive="base">
                                        <p:cTn id="17" dur="500" fill="hold"/>
                                        <p:tgtEl>
                                          <p:spTgt spid="30"/>
                                        </p:tgtEl>
                                        <p:attrNameLst>
                                          <p:attrName>ppt_x</p:attrName>
                                        </p:attrNameLst>
                                      </p:cBhvr>
                                      <p:tavLst>
                                        <p:tav tm="0">
                                          <p:val>
                                            <p:strVal val="#ppt_x"/>
                                          </p:val>
                                        </p:tav>
                                        <p:tav tm="100000">
                                          <p:val>
                                            <p:strVal val="#ppt_x"/>
                                          </p:val>
                                        </p:tav>
                                      </p:tavLst>
                                    </p:anim>
                                    <p:anim calcmode="lin" valueType="num">
                                      <p:cBhvr additive="base">
                                        <p:cTn id="18" dur="500" fill="hold"/>
                                        <p:tgtEl>
                                          <p:spTgt spid="30"/>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6"/>
                                        </p:tgtEl>
                                        <p:attrNameLst>
                                          <p:attrName>style.visibility</p:attrName>
                                        </p:attrNameLst>
                                      </p:cBhvr>
                                      <p:to>
                                        <p:strVal val="visible"/>
                                      </p:to>
                                    </p:set>
                                    <p:anim calcmode="lin" valueType="num">
                                      <p:cBhvr additive="base">
                                        <p:cTn id="21" dur="500" fill="hold"/>
                                        <p:tgtEl>
                                          <p:spTgt spid="36"/>
                                        </p:tgtEl>
                                        <p:attrNameLst>
                                          <p:attrName>ppt_x</p:attrName>
                                        </p:attrNameLst>
                                      </p:cBhvr>
                                      <p:tavLst>
                                        <p:tav tm="0">
                                          <p:val>
                                            <p:strVal val="#ppt_x"/>
                                          </p:val>
                                        </p:tav>
                                        <p:tav tm="100000">
                                          <p:val>
                                            <p:strVal val="#ppt_x"/>
                                          </p:val>
                                        </p:tav>
                                      </p:tavLst>
                                    </p:anim>
                                    <p:anim calcmode="lin" valueType="num">
                                      <p:cBhvr additive="base">
                                        <p:cTn id="22"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fill="hold"/>
                                        <p:tgtEl>
                                          <p:spTgt spid="37"/>
                                        </p:tgtEl>
                                        <p:attrNameLst>
                                          <p:attrName>ppt_x</p:attrName>
                                        </p:attrNameLst>
                                      </p:cBhvr>
                                      <p:tavLst>
                                        <p:tav tm="0">
                                          <p:val>
                                            <p:strVal val="#ppt_x"/>
                                          </p:val>
                                        </p:tav>
                                        <p:tav tm="100000">
                                          <p:val>
                                            <p:strVal val="#ppt_x"/>
                                          </p:val>
                                        </p:tav>
                                      </p:tavLst>
                                    </p:anim>
                                    <p:anim calcmode="lin" valueType="num">
                                      <p:cBhvr additive="base">
                                        <p:cTn id="28" dur="500" fill="hold"/>
                                        <p:tgtEl>
                                          <p:spTgt spid="3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500" fill="hold"/>
                                        <p:tgtEl>
                                          <p:spTgt spid="31"/>
                                        </p:tgtEl>
                                        <p:attrNameLst>
                                          <p:attrName>ppt_x</p:attrName>
                                        </p:attrNameLst>
                                      </p:cBhvr>
                                      <p:tavLst>
                                        <p:tav tm="0">
                                          <p:val>
                                            <p:strVal val="#ppt_x"/>
                                          </p:val>
                                        </p:tav>
                                        <p:tav tm="100000">
                                          <p:val>
                                            <p:strVal val="#ppt_x"/>
                                          </p:val>
                                        </p:tav>
                                      </p:tavLst>
                                    </p:anim>
                                    <p:anim calcmode="lin" valueType="num">
                                      <p:cBhvr additive="base">
                                        <p:cTn id="32"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additive="base">
                                        <p:cTn id="37" dur="500" fill="hold"/>
                                        <p:tgtEl>
                                          <p:spTgt spid="38"/>
                                        </p:tgtEl>
                                        <p:attrNameLst>
                                          <p:attrName>ppt_x</p:attrName>
                                        </p:attrNameLst>
                                      </p:cBhvr>
                                      <p:tavLst>
                                        <p:tav tm="0">
                                          <p:val>
                                            <p:strVal val="#ppt_x"/>
                                          </p:val>
                                        </p:tav>
                                        <p:tav tm="100000">
                                          <p:val>
                                            <p:strVal val="#ppt_x"/>
                                          </p:val>
                                        </p:tav>
                                      </p:tavLst>
                                    </p:anim>
                                    <p:anim calcmode="lin" valueType="num">
                                      <p:cBhvr additive="base">
                                        <p:cTn id="38" dur="500" fill="hold"/>
                                        <p:tgtEl>
                                          <p:spTgt spid="38"/>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2"/>
                                        </p:tgtEl>
                                        <p:attrNameLst>
                                          <p:attrName>style.visibility</p:attrName>
                                        </p:attrNameLst>
                                      </p:cBhvr>
                                      <p:to>
                                        <p:strVal val="visible"/>
                                      </p:to>
                                    </p:set>
                                    <p:anim calcmode="lin" valueType="num">
                                      <p:cBhvr additive="base">
                                        <p:cTn id="41" dur="500" fill="hold"/>
                                        <p:tgtEl>
                                          <p:spTgt spid="32"/>
                                        </p:tgtEl>
                                        <p:attrNameLst>
                                          <p:attrName>ppt_x</p:attrName>
                                        </p:attrNameLst>
                                      </p:cBhvr>
                                      <p:tavLst>
                                        <p:tav tm="0">
                                          <p:val>
                                            <p:strVal val="#ppt_x"/>
                                          </p:val>
                                        </p:tav>
                                        <p:tav tm="100000">
                                          <p:val>
                                            <p:strVal val="#ppt_x"/>
                                          </p:val>
                                        </p:tav>
                                      </p:tavLst>
                                    </p:anim>
                                    <p:anim calcmode="lin" valueType="num">
                                      <p:cBhvr additive="base">
                                        <p:cTn id="42"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39"/>
                                        </p:tgtEl>
                                        <p:attrNameLst>
                                          <p:attrName>style.visibility</p:attrName>
                                        </p:attrNameLst>
                                      </p:cBhvr>
                                      <p:to>
                                        <p:strVal val="visible"/>
                                      </p:to>
                                    </p:set>
                                    <p:anim calcmode="lin" valueType="num">
                                      <p:cBhvr additive="base">
                                        <p:cTn id="47" dur="500" fill="hold"/>
                                        <p:tgtEl>
                                          <p:spTgt spid="39"/>
                                        </p:tgtEl>
                                        <p:attrNameLst>
                                          <p:attrName>ppt_x</p:attrName>
                                        </p:attrNameLst>
                                      </p:cBhvr>
                                      <p:tavLst>
                                        <p:tav tm="0">
                                          <p:val>
                                            <p:strVal val="#ppt_x"/>
                                          </p:val>
                                        </p:tav>
                                        <p:tav tm="100000">
                                          <p:val>
                                            <p:strVal val="#ppt_x"/>
                                          </p:val>
                                        </p:tav>
                                      </p:tavLst>
                                    </p:anim>
                                    <p:anim calcmode="lin" valueType="num">
                                      <p:cBhvr additive="base">
                                        <p:cTn id="48" dur="500" fill="hold"/>
                                        <p:tgtEl>
                                          <p:spTgt spid="39"/>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additive="base">
                                        <p:cTn id="51" dur="500" fill="hold"/>
                                        <p:tgtEl>
                                          <p:spTgt spid="33"/>
                                        </p:tgtEl>
                                        <p:attrNameLst>
                                          <p:attrName>ppt_x</p:attrName>
                                        </p:attrNameLst>
                                      </p:cBhvr>
                                      <p:tavLst>
                                        <p:tav tm="0">
                                          <p:val>
                                            <p:strVal val="#ppt_x"/>
                                          </p:val>
                                        </p:tav>
                                        <p:tav tm="100000">
                                          <p:val>
                                            <p:strVal val="#ppt_x"/>
                                          </p:val>
                                        </p:tav>
                                      </p:tavLst>
                                    </p:anim>
                                    <p:anim calcmode="lin" valueType="num">
                                      <p:cBhvr additive="base">
                                        <p:cTn id="52"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34"/>
                                        </p:tgtEl>
                                        <p:attrNameLst>
                                          <p:attrName>style.visibility</p:attrName>
                                        </p:attrNameLst>
                                      </p:cBhvr>
                                      <p:to>
                                        <p:strVal val="visible"/>
                                      </p:to>
                                    </p:set>
                                    <p:anim calcmode="lin" valueType="num">
                                      <p:cBhvr additive="base">
                                        <p:cTn id="61" dur="500" fill="hold"/>
                                        <p:tgtEl>
                                          <p:spTgt spid="34"/>
                                        </p:tgtEl>
                                        <p:attrNameLst>
                                          <p:attrName>ppt_x</p:attrName>
                                        </p:attrNameLst>
                                      </p:cBhvr>
                                      <p:tavLst>
                                        <p:tav tm="0">
                                          <p:val>
                                            <p:strVal val="#ppt_x"/>
                                          </p:val>
                                        </p:tav>
                                        <p:tav tm="100000">
                                          <p:val>
                                            <p:strVal val="#ppt_x"/>
                                          </p:val>
                                        </p:tav>
                                      </p:tavLst>
                                    </p:anim>
                                    <p:anim calcmode="lin" valueType="num">
                                      <p:cBhvr additive="base">
                                        <p:cTn id="62"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ppt_x"/>
                                          </p:val>
                                        </p:tav>
                                        <p:tav tm="100000">
                                          <p:val>
                                            <p:strVal val="#ppt_x"/>
                                          </p:val>
                                        </p:tav>
                                      </p:tavLst>
                                    </p:anim>
                                    <p:anim calcmode="lin" valueType="num">
                                      <p:cBhvr additive="base">
                                        <p:cTn id="68" dur="500" fill="hold"/>
                                        <p:tgtEl>
                                          <p:spTgt spid="4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ppt_x"/>
                                          </p:val>
                                        </p:tav>
                                        <p:tav tm="100000">
                                          <p:val>
                                            <p:strVal val="#ppt_x"/>
                                          </p:val>
                                        </p:tav>
                                      </p:tavLst>
                                    </p:anim>
                                    <p:anim calcmode="lin" valueType="num">
                                      <p:cBhvr additive="base">
                                        <p:cTn id="72"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29" grpId="0"/>
      <p:bldP spid="30" grpId="0"/>
      <p:bldP spid="31" grpId="0"/>
      <p:bldP spid="32" grpId="0"/>
      <p:bldP spid="33" grpId="0"/>
      <p:bldP spid="34" grpId="0"/>
      <p:bldP spid="3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p:cNvPicPr>
            <a:picLocks noGrp="1" noChangeAspect="1"/>
          </p:cNvPicPr>
          <p:nvPr>
            <p:ph type="pic" idx="1"/>
          </p:nvPr>
        </p:nvPicPr>
        <p:blipFill>
          <a:blip r:embed="rId2">
            <a:extLst>
              <a:ext uri="{28A0092B-C50C-407E-A947-70E740481C1C}">
                <a14:useLocalDpi xmlns:a14="http://schemas.microsoft.com/office/drawing/2010/main" val="0"/>
              </a:ext>
            </a:extLst>
          </a:blip>
          <a:srcRect l="18385" r="18385"/>
          <a:stretch>
            <a:fillRect/>
          </a:stretch>
        </p:blipFill>
        <p:spPr/>
      </p:pic>
      <p:sp>
        <p:nvSpPr>
          <p:cNvPr id="2" name="Text Placeholder 1"/>
          <p:cNvSpPr>
            <a:spLocks noGrp="1"/>
          </p:cNvSpPr>
          <p:nvPr>
            <p:ph type="body" sz="quarter" idx="10"/>
          </p:nvPr>
        </p:nvSpPr>
        <p:spPr>
          <a:xfrm>
            <a:off x="107504" y="162220"/>
            <a:ext cx="2267744" cy="537322"/>
          </a:xfrm>
        </p:spPr>
        <p:txBody>
          <a:bodyPr/>
          <a:lstStyle/>
          <a:p>
            <a:r>
              <a:rPr lang="en-US" altLang="ko-KR" sz="2000" b="1">
                <a:solidFill>
                  <a:srgbClr val="002060"/>
                </a:solidFill>
              </a:rPr>
              <a:t>Hoạt động nhóm</a:t>
            </a:r>
            <a:endParaRPr lang="ko-KR" altLang="en-US" sz="2000" b="1" dirty="0">
              <a:solidFill>
                <a:srgbClr val="002060"/>
              </a:solidFill>
            </a:endParaRPr>
          </a:p>
        </p:txBody>
      </p:sp>
      <p:sp>
        <p:nvSpPr>
          <p:cNvPr id="10" name="Rectangle 9"/>
          <p:cNvSpPr/>
          <p:nvPr/>
        </p:nvSpPr>
        <p:spPr>
          <a:xfrm>
            <a:off x="30426" y="699542"/>
            <a:ext cx="8856984" cy="2123658"/>
          </a:xfrm>
          <a:prstGeom prst="rect">
            <a:avLst/>
          </a:prstGeom>
        </p:spPr>
        <p:txBody>
          <a:bodyPr wrap="square">
            <a:spAutoFit/>
          </a:bodyPr>
          <a:lstStyle/>
          <a:p>
            <a:pPr>
              <a:lnSpc>
                <a:spcPct val="200000"/>
              </a:lnSpc>
              <a:spcBef>
                <a:spcPts val="600"/>
              </a:spcBef>
              <a:spcAft>
                <a:spcPts val="600"/>
              </a:spcAft>
            </a:pPr>
            <a:r>
              <a:rPr lang="en-US" sz="1600" b="1">
                <a:solidFill>
                  <a:srgbClr val="002060"/>
                </a:solidFill>
                <a:latin typeface="+mj-lt"/>
                <a:cs typeface="Times New Roman" pitchFamily="18" charset="0"/>
              </a:rPr>
              <a:t>Câu 1</a:t>
            </a:r>
            <a:r>
              <a:rPr lang="en-US" sz="1600">
                <a:solidFill>
                  <a:srgbClr val="002060"/>
                </a:solidFill>
                <a:latin typeface="+mj-lt"/>
                <a:cs typeface="Times New Roman" pitchFamily="18" charset="0"/>
              </a:rPr>
              <a:t>: Ngoài cách trình bày thuật toán bằng ngôn ngữ tự nhiên trên, em còn biết cách nào khác không? Cách đó có hiệu quả không? Vì sao?</a:t>
            </a:r>
          </a:p>
          <a:p>
            <a:pPr>
              <a:lnSpc>
                <a:spcPct val="150000"/>
              </a:lnSpc>
              <a:spcBef>
                <a:spcPts val="600"/>
              </a:spcBef>
              <a:spcAft>
                <a:spcPts val="600"/>
              </a:spcAft>
            </a:pPr>
            <a:r>
              <a:rPr lang="en-US" sz="1600" b="1">
                <a:solidFill>
                  <a:srgbClr val="002060"/>
                </a:solidFill>
                <a:latin typeface="+mj-lt"/>
                <a:cs typeface="Times New Roman" pitchFamily="18" charset="0"/>
              </a:rPr>
              <a:t>Câu 2: </a:t>
            </a:r>
            <a:r>
              <a:rPr lang="en-US" sz="1600">
                <a:solidFill>
                  <a:srgbClr val="002060"/>
                </a:solidFill>
                <a:latin typeface="+mj-lt"/>
                <a:cs typeface="Times New Roman" pitchFamily="18" charset="0"/>
              </a:rPr>
              <a:t>Em hãy mô tả lại cách gấp hình trò </a:t>
            </a:r>
          </a:p>
          <a:p>
            <a:pPr>
              <a:lnSpc>
                <a:spcPct val="150000"/>
              </a:lnSpc>
              <a:spcBef>
                <a:spcPts val="600"/>
              </a:spcBef>
              <a:spcAft>
                <a:spcPts val="600"/>
              </a:spcAft>
            </a:pPr>
            <a:r>
              <a:rPr lang="en-US" sz="1600">
                <a:solidFill>
                  <a:srgbClr val="002060"/>
                </a:solidFill>
                <a:latin typeface="+mj-lt"/>
                <a:cs typeface="Times New Roman" pitchFamily="18" charset="0"/>
              </a:rPr>
              <a:t>chơi Đông – Tây – Nam – Bắc theo cách đó?</a:t>
            </a:r>
          </a:p>
        </p:txBody>
      </p:sp>
      <p:sp>
        <p:nvSpPr>
          <p:cNvPr id="35" name="Oval 50">
            <a:extLst>
              <a:ext uri="{FF2B5EF4-FFF2-40B4-BE49-F238E27FC236}">
                <a16:creationId xmlns:a16="http://schemas.microsoft.com/office/drawing/2014/main" id="{500C0F3C-FC7A-450B-9C43-2C0D7474C007}"/>
              </a:ext>
            </a:extLst>
          </p:cNvPr>
          <p:cNvSpPr>
            <a:spLocks noChangeAspect="1"/>
          </p:cNvSpPr>
          <p:nvPr/>
        </p:nvSpPr>
        <p:spPr>
          <a:xfrm>
            <a:off x="539552" y="3499781"/>
            <a:ext cx="648072" cy="731956"/>
          </a:xfrm>
          <a:custGeom>
            <a:avLst/>
            <a:gdLst/>
            <a:ahLst/>
            <a:cxnLst/>
            <a:rect l="l" t="t" r="r" b="b"/>
            <a:pathLst>
              <a:path w="2868687" h="3240000">
                <a:moveTo>
                  <a:pt x="1433799" y="2290728"/>
                </a:moveTo>
                <a:cubicBezTo>
                  <a:pt x="1317650" y="2346839"/>
                  <a:pt x="1203301" y="2394700"/>
                  <a:pt x="1093028" y="2434329"/>
                </a:cubicBezTo>
                <a:cubicBezTo>
                  <a:pt x="1167481" y="2812207"/>
                  <a:pt x="1292592" y="3060000"/>
                  <a:pt x="1434343" y="3060000"/>
                </a:cubicBezTo>
                <a:cubicBezTo>
                  <a:pt x="1576138" y="3060000"/>
                  <a:pt x="1701284" y="2812053"/>
                  <a:pt x="1774025" y="2433735"/>
                </a:cubicBezTo>
                <a:cubicBezTo>
                  <a:pt x="1663854" y="2394452"/>
                  <a:pt x="1549823" y="2346469"/>
                  <a:pt x="1433799" y="2290728"/>
                </a:cubicBezTo>
                <a:close/>
                <a:moveTo>
                  <a:pt x="1824954" y="2078037"/>
                </a:moveTo>
                <a:cubicBezTo>
                  <a:pt x="1794480" y="2097450"/>
                  <a:pt x="1763147" y="2116057"/>
                  <a:pt x="1731343" y="2134419"/>
                </a:cubicBezTo>
                <a:lnTo>
                  <a:pt x="1635415" y="2187161"/>
                </a:lnTo>
                <a:cubicBezTo>
                  <a:pt x="1691788" y="2215044"/>
                  <a:pt x="1747931" y="2239109"/>
                  <a:pt x="1803378" y="2259350"/>
                </a:cubicBezTo>
                <a:cubicBezTo>
                  <a:pt x="1812120" y="2201101"/>
                  <a:pt x="1819148" y="2140526"/>
                  <a:pt x="1824954" y="2078037"/>
                </a:cubicBezTo>
                <a:close/>
                <a:moveTo>
                  <a:pt x="1042306" y="2077178"/>
                </a:moveTo>
                <a:cubicBezTo>
                  <a:pt x="1047949" y="2140175"/>
                  <a:pt x="1055328" y="2201182"/>
                  <a:pt x="1063873" y="2259905"/>
                </a:cubicBezTo>
                <a:cubicBezTo>
                  <a:pt x="1119365" y="2238275"/>
                  <a:pt x="1176217" y="2214355"/>
                  <a:pt x="1233887" y="2187801"/>
                </a:cubicBezTo>
                <a:cubicBezTo>
                  <a:pt x="1201538" y="2170955"/>
                  <a:pt x="1169452" y="2152957"/>
                  <a:pt x="1137343" y="2134419"/>
                </a:cubicBezTo>
                <a:close/>
                <a:moveTo>
                  <a:pt x="559768" y="1732679"/>
                </a:moveTo>
                <a:cubicBezTo>
                  <a:pt x="268524" y="1984850"/>
                  <a:pt x="116369" y="2217202"/>
                  <a:pt x="187266" y="2340000"/>
                </a:cubicBezTo>
                <a:cubicBezTo>
                  <a:pt x="258144" y="2462764"/>
                  <a:pt x="535307" y="2447213"/>
                  <a:pt x="899736" y="2322555"/>
                </a:cubicBezTo>
                <a:cubicBezTo>
                  <a:pt x="878937" y="2207297"/>
                  <a:pt x="863223" y="2084405"/>
                  <a:pt x="853746" y="1955834"/>
                </a:cubicBezTo>
                <a:cubicBezTo>
                  <a:pt x="747454" y="1883220"/>
                  <a:pt x="648878" y="1808453"/>
                  <a:pt x="559768" y="1732679"/>
                </a:cubicBezTo>
                <a:close/>
                <a:moveTo>
                  <a:pt x="2309048" y="1730507"/>
                </a:moveTo>
                <a:cubicBezTo>
                  <a:pt x="2220666" y="1807660"/>
                  <a:pt x="2121792" y="1882664"/>
                  <a:pt x="2015235" y="1955625"/>
                </a:cubicBezTo>
                <a:cubicBezTo>
                  <a:pt x="2005364" y="2084180"/>
                  <a:pt x="1989894" y="2207119"/>
                  <a:pt x="1967330" y="2322070"/>
                </a:cubicBezTo>
                <a:lnTo>
                  <a:pt x="2081685" y="2358048"/>
                </a:lnTo>
                <a:cubicBezTo>
                  <a:pt x="2116015" y="2320492"/>
                  <a:pt x="2165526" y="2297468"/>
                  <a:pt x="2220415" y="2297468"/>
                </a:cubicBezTo>
                <a:cubicBezTo>
                  <a:pt x="2302230" y="2297468"/>
                  <a:pt x="2372097" y="2348622"/>
                  <a:pt x="2399287" y="2420880"/>
                </a:cubicBezTo>
                <a:cubicBezTo>
                  <a:pt x="2542053" y="2432945"/>
                  <a:pt x="2642630" y="2407186"/>
                  <a:pt x="2681420" y="2340000"/>
                </a:cubicBezTo>
                <a:cubicBezTo>
                  <a:pt x="2752393" y="2217071"/>
                  <a:pt x="2599836" y="1984353"/>
                  <a:pt x="2309048" y="1730507"/>
                </a:cubicBezTo>
                <a:close/>
                <a:moveTo>
                  <a:pt x="2026056" y="1510554"/>
                </a:moveTo>
                <a:cubicBezTo>
                  <a:pt x="2027893" y="1546708"/>
                  <a:pt x="2028343" y="1583211"/>
                  <a:pt x="2028343" y="1620000"/>
                </a:cubicBezTo>
                <a:lnTo>
                  <a:pt x="2024251" y="1730716"/>
                </a:lnTo>
                <a:lnTo>
                  <a:pt x="2173722" y="1619092"/>
                </a:lnTo>
                <a:cubicBezTo>
                  <a:pt x="2127526" y="1582190"/>
                  <a:pt x="2078507" y="1545517"/>
                  <a:pt x="2026056" y="1510554"/>
                </a:cubicBezTo>
                <a:close/>
                <a:moveTo>
                  <a:pt x="844436" y="1509285"/>
                </a:moveTo>
                <a:lnTo>
                  <a:pt x="694964" y="1620908"/>
                </a:lnTo>
                <a:cubicBezTo>
                  <a:pt x="741160" y="1657811"/>
                  <a:pt x="790179" y="1694484"/>
                  <a:pt x="842630" y="1729447"/>
                </a:cubicBezTo>
                <a:cubicBezTo>
                  <a:pt x="840793" y="1693293"/>
                  <a:pt x="840343" y="1656790"/>
                  <a:pt x="840343" y="1620000"/>
                </a:cubicBezTo>
                <a:close/>
                <a:moveTo>
                  <a:pt x="1434343" y="1361184"/>
                </a:moveTo>
                <a:cubicBezTo>
                  <a:pt x="1573534" y="1361184"/>
                  <a:pt x="1686371" y="1474021"/>
                  <a:pt x="1686371" y="1613212"/>
                </a:cubicBezTo>
                <a:cubicBezTo>
                  <a:pt x="1686371" y="1752403"/>
                  <a:pt x="1573534" y="1865240"/>
                  <a:pt x="1434343" y="1865240"/>
                </a:cubicBezTo>
                <a:cubicBezTo>
                  <a:pt x="1295152" y="1865240"/>
                  <a:pt x="1182315" y="1752403"/>
                  <a:pt x="1182315" y="1613212"/>
                </a:cubicBezTo>
                <a:cubicBezTo>
                  <a:pt x="1182315" y="1474021"/>
                  <a:pt x="1295152" y="1361184"/>
                  <a:pt x="1434343" y="1361184"/>
                </a:cubicBezTo>
                <a:close/>
                <a:moveTo>
                  <a:pt x="1433770" y="1149513"/>
                </a:moveTo>
                <a:cubicBezTo>
                  <a:pt x="1365445" y="1183896"/>
                  <a:pt x="1296585" y="1221489"/>
                  <a:pt x="1227343" y="1261466"/>
                </a:cubicBezTo>
                <a:lnTo>
                  <a:pt x="1027157" y="1384911"/>
                </a:lnTo>
                <a:cubicBezTo>
                  <a:pt x="1022222" y="1461370"/>
                  <a:pt x="1020343" y="1539922"/>
                  <a:pt x="1020343" y="1620000"/>
                </a:cubicBezTo>
                <a:lnTo>
                  <a:pt x="1028287" y="1855786"/>
                </a:lnTo>
                <a:cubicBezTo>
                  <a:pt x="1091680" y="1898065"/>
                  <a:pt x="1158394" y="1938727"/>
                  <a:pt x="1227343" y="1978535"/>
                </a:cubicBezTo>
                <a:lnTo>
                  <a:pt x="1434916" y="2090488"/>
                </a:lnTo>
                <a:cubicBezTo>
                  <a:pt x="1503241" y="2056105"/>
                  <a:pt x="1572101" y="2018511"/>
                  <a:pt x="1641343" y="1978535"/>
                </a:cubicBezTo>
                <a:lnTo>
                  <a:pt x="1841530" y="1855090"/>
                </a:lnTo>
                <a:cubicBezTo>
                  <a:pt x="1846464" y="1778631"/>
                  <a:pt x="1848343" y="1700079"/>
                  <a:pt x="1848343" y="1620000"/>
                </a:cubicBezTo>
                <a:lnTo>
                  <a:pt x="1840399" y="1384214"/>
                </a:lnTo>
                <a:cubicBezTo>
                  <a:pt x="1777006" y="1341936"/>
                  <a:pt x="1710293" y="1301274"/>
                  <a:pt x="1641343" y="1261466"/>
                </a:cubicBezTo>
                <a:close/>
                <a:moveTo>
                  <a:pt x="1065308" y="980650"/>
                </a:moveTo>
                <a:cubicBezTo>
                  <a:pt x="1056566" y="1038899"/>
                  <a:pt x="1049538" y="1099475"/>
                  <a:pt x="1043732" y="1161964"/>
                </a:cubicBezTo>
                <a:cubicBezTo>
                  <a:pt x="1074206" y="1142551"/>
                  <a:pt x="1105539" y="1123943"/>
                  <a:pt x="1137343" y="1105581"/>
                </a:cubicBezTo>
                <a:lnTo>
                  <a:pt x="1233271" y="1052839"/>
                </a:lnTo>
                <a:cubicBezTo>
                  <a:pt x="1176898" y="1024957"/>
                  <a:pt x="1120756" y="1000892"/>
                  <a:pt x="1065308" y="980650"/>
                </a:cubicBezTo>
                <a:close/>
                <a:moveTo>
                  <a:pt x="1804814" y="980095"/>
                </a:moveTo>
                <a:cubicBezTo>
                  <a:pt x="1749321" y="1001726"/>
                  <a:pt x="1692469" y="1025646"/>
                  <a:pt x="1634800" y="1052200"/>
                </a:cubicBezTo>
                <a:cubicBezTo>
                  <a:pt x="1667149" y="1069046"/>
                  <a:pt x="1699234" y="1087043"/>
                  <a:pt x="1731343" y="1105581"/>
                </a:cubicBezTo>
                <a:lnTo>
                  <a:pt x="1826380" y="1162822"/>
                </a:lnTo>
                <a:cubicBezTo>
                  <a:pt x="1820738" y="1099825"/>
                  <a:pt x="1813359" y="1038819"/>
                  <a:pt x="1804814" y="980095"/>
                </a:cubicBezTo>
                <a:close/>
                <a:moveTo>
                  <a:pt x="2432236" y="816002"/>
                </a:moveTo>
                <a:cubicBezTo>
                  <a:pt x="2308930" y="820546"/>
                  <a:pt x="2149627" y="855445"/>
                  <a:pt x="1968950" y="917446"/>
                </a:cubicBezTo>
                <a:cubicBezTo>
                  <a:pt x="1989749" y="1032703"/>
                  <a:pt x="2005463" y="1155596"/>
                  <a:pt x="2014941" y="1284167"/>
                </a:cubicBezTo>
                <a:cubicBezTo>
                  <a:pt x="2121232" y="1356780"/>
                  <a:pt x="2219808" y="1431548"/>
                  <a:pt x="2308918" y="1507322"/>
                </a:cubicBezTo>
                <a:cubicBezTo>
                  <a:pt x="2600162" y="1255150"/>
                  <a:pt x="2752317" y="1022798"/>
                  <a:pt x="2681420" y="900000"/>
                </a:cubicBezTo>
                <a:cubicBezTo>
                  <a:pt x="2645694" y="838121"/>
                  <a:pt x="2557557" y="811383"/>
                  <a:pt x="2432236" y="816002"/>
                </a:cubicBezTo>
                <a:close/>
                <a:moveTo>
                  <a:pt x="436450" y="816001"/>
                </a:moveTo>
                <a:cubicBezTo>
                  <a:pt x="311129" y="811383"/>
                  <a:pt x="222992" y="838121"/>
                  <a:pt x="187266" y="900000"/>
                </a:cubicBezTo>
                <a:cubicBezTo>
                  <a:pt x="158404" y="949991"/>
                  <a:pt x="166508" y="1018139"/>
                  <a:pt x="206887" y="1097970"/>
                </a:cubicBezTo>
                <a:cubicBezTo>
                  <a:pt x="213842" y="1096217"/>
                  <a:pt x="221021" y="1095812"/>
                  <a:pt x="228294" y="1095812"/>
                </a:cubicBezTo>
                <a:cubicBezTo>
                  <a:pt x="334372" y="1095812"/>
                  <a:pt x="420366" y="1181806"/>
                  <a:pt x="420366" y="1287884"/>
                </a:cubicBezTo>
                <a:cubicBezTo>
                  <a:pt x="420366" y="1314219"/>
                  <a:pt x="415066" y="1339317"/>
                  <a:pt x="405427" y="1362148"/>
                </a:cubicBezTo>
                <a:cubicBezTo>
                  <a:pt x="450585" y="1410442"/>
                  <a:pt x="502437" y="1459559"/>
                  <a:pt x="559639" y="1509493"/>
                </a:cubicBezTo>
                <a:cubicBezTo>
                  <a:pt x="648020" y="1432341"/>
                  <a:pt x="746894" y="1357336"/>
                  <a:pt x="853451" y="1284376"/>
                </a:cubicBezTo>
                <a:cubicBezTo>
                  <a:pt x="863322" y="1155820"/>
                  <a:pt x="878792" y="1032881"/>
                  <a:pt x="901357" y="917930"/>
                </a:cubicBezTo>
                <a:cubicBezTo>
                  <a:pt x="719999" y="855651"/>
                  <a:pt x="560119" y="820559"/>
                  <a:pt x="436450" y="816001"/>
                </a:cubicBezTo>
                <a:close/>
                <a:moveTo>
                  <a:pt x="1434343" y="180000"/>
                </a:moveTo>
                <a:cubicBezTo>
                  <a:pt x="1292548" y="180000"/>
                  <a:pt x="1167402" y="427948"/>
                  <a:pt x="1094661" y="806265"/>
                </a:cubicBezTo>
                <a:cubicBezTo>
                  <a:pt x="1204832" y="845548"/>
                  <a:pt x="1318864" y="893532"/>
                  <a:pt x="1434887" y="949272"/>
                </a:cubicBezTo>
                <a:cubicBezTo>
                  <a:pt x="1551037" y="893162"/>
                  <a:pt x="1665385" y="845301"/>
                  <a:pt x="1775658" y="805671"/>
                </a:cubicBezTo>
                <a:cubicBezTo>
                  <a:pt x="1751860" y="684885"/>
                  <a:pt x="1722886" y="577390"/>
                  <a:pt x="1688823" y="487405"/>
                </a:cubicBezTo>
                <a:cubicBezTo>
                  <a:pt x="1688009" y="487647"/>
                  <a:pt x="1687191" y="487652"/>
                  <a:pt x="1686371" y="487652"/>
                </a:cubicBezTo>
                <a:cubicBezTo>
                  <a:pt x="1580293" y="487652"/>
                  <a:pt x="1494299" y="401658"/>
                  <a:pt x="1494299" y="295580"/>
                </a:cubicBezTo>
                <a:cubicBezTo>
                  <a:pt x="1494299" y="264819"/>
                  <a:pt x="1501530" y="235747"/>
                  <a:pt x="1516122" y="210837"/>
                </a:cubicBezTo>
                <a:cubicBezTo>
                  <a:pt x="1490583" y="189985"/>
                  <a:pt x="1462798" y="180000"/>
                  <a:pt x="1434343" y="180000"/>
                </a:cubicBezTo>
                <a:close/>
                <a:moveTo>
                  <a:pt x="1434343" y="0"/>
                </a:moveTo>
                <a:cubicBezTo>
                  <a:pt x="1509303" y="0"/>
                  <a:pt x="1581019" y="37868"/>
                  <a:pt x="1646062" y="107907"/>
                </a:cubicBezTo>
                <a:cubicBezTo>
                  <a:pt x="1659037" y="104972"/>
                  <a:pt x="1672533" y="103508"/>
                  <a:pt x="1686371" y="103508"/>
                </a:cubicBezTo>
                <a:cubicBezTo>
                  <a:pt x="1792449" y="103508"/>
                  <a:pt x="1878443" y="189502"/>
                  <a:pt x="1878443" y="295580"/>
                </a:cubicBezTo>
                <a:cubicBezTo>
                  <a:pt x="1878443" y="342831"/>
                  <a:pt x="1861381" y="386097"/>
                  <a:pt x="1831228" y="417985"/>
                </a:cubicBezTo>
                <a:cubicBezTo>
                  <a:pt x="1871860" y="515668"/>
                  <a:pt x="1906636" y="628220"/>
                  <a:pt x="1935357" y="752219"/>
                </a:cubicBezTo>
                <a:cubicBezTo>
                  <a:pt x="2379384" y="616814"/>
                  <a:pt x="2731816" y="627289"/>
                  <a:pt x="2837304" y="810000"/>
                </a:cubicBezTo>
                <a:cubicBezTo>
                  <a:pt x="2942793" y="992711"/>
                  <a:pt x="2775650" y="1303161"/>
                  <a:pt x="2436521" y="1620139"/>
                </a:cubicBezTo>
                <a:cubicBezTo>
                  <a:pt x="2775698" y="1936928"/>
                  <a:pt x="2942777" y="2247316"/>
                  <a:pt x="2837304" y="2430000"/>
                </a:cubicBezTo>
                <a:cubicBezTo>
                  <a:pt x="2771439" y="2544083"/>
                  <a:pt x="2609300" y="2591017"/>
                  <a:pt x="2388706" y="2577188"/>
                </a:cubicBezTo>
                <a:cubicBezTo>
                  <a:pt x="2358753" y="2639691"/>
                  <a:pt x="2294480" y="2681612"/>
                  <a:pt x="2220415" y="2681612"/>
                </a:cubicBezTo>
                <a:cubicBezTo>
                  <a:pt x="2122541" y="2681612"/>
                  <a:pt x="2041764" y="2608405"/>
                  <a:pt x="2030773" y="2513644"/>
                </a:cubicBezTo>
                <a:cubicBezTo>
                  <a:pt x="1999304" y="2506661"/>
                  <a:pt x="1967635" y="2497623"/>
                  <a:pt x="1935485" y="2487821"/>
                </a:cubicBezTo>
                <a:cubicBezTo>
                  <a:pt x="1830610" y="2940018"/>
                  <a:pt x="1645322" y="3240000"/>
                  <a:pt x="1434343" y="3240000"/>
                </a:cubicBezTo>
                <a:cubicBezTo>
                  <a:pt x="1223366" y="3240000"/>
                  <a:pt x="1038079" y="2940023"/>
                  <a:pt x="933330" y="2487781"/>
                </a:cubicBezTo>
                <a:cubicBezTo>
                  <a:pt x="489302" y="2623186"/>
                  <a:pt x="136870" y="2612712"/>
                  <a:pt x="31382" y="2430000"/>
                </a:cubicBezTo>
                <a:cubicBezTo>
                  <a:pt x="-74106" y="2247290"/>
                  <a:pt x="93037" y="1936840"/>
                  <a:pt x="432165" y="1619862"/>
                </a:cubicBezTo>
                <a:cubicBezTo>
                  <a:pt x="378689" y="1569916"/>
                  <a:pt x="329491" y="1520128"/>
                  <a:pt x="285801" y="1470219"/>
                </a:cubicBezTo>
                <a:cubicBezTo>
                  <a:pt x="267844" y="1476857"/>
                  <a:pt x="248431" y="1479956"/>
                  <a:pt x="228294" y="1479956"/>
                </a:cubicBezTo>
                <a:cubicBezTo>
                  <a:pt x="122216" y="1479956"/>
                  <a:pt x="36222" y="1393962"/>
                  <a:pt x="36222" y="1287884"/>
                </a:cubicBezTo>
                <a:cubicBezTo>
                  <a:pt x="36222" y="1246866"/>
                  <a:pt x="49080" y="1208850"/>
                  <a:pt x="73868" y="1179672"/>
                </a:cubicBezTo>
                <a:cubicBezTo>
                  <a:pt x="-4733" y="1033688"/>
                  <a:pt x="-23287" y="904690"/>
                  <a:pt x="31382" y="810000"/>
                </a:cubicBezTo>
                <a:cubicBezTo>
                  <a:pt x="136860" y="627306"/>
                  <a:pt x="489234" y="616816"/>
                  <a:pt x="933201" y="752179"/>
                </a:cubicBezTo>
                <a:cubicBezTo>
                  <a:pt x="1038076" y="299982"/>
                  <a:pt x="1223365" y="0"/>
                  <a:pt x="1434343"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6" name="Heart 17">
            <a:extLst>
              <a:ext uri="{FF2B5EF4-FFF2-40B4-BE49-F238E27FC236}">
                <a16:creationId xmlns:a16="http://schemas.microsoft.com/office/drawing/2014/main" id="{40C8979D-264D-45A7-BF02-E1754F6CC34E}"/>
              </a:ext>
            </a:extLst>
          </p:cNvPr>
          <p:cNvSpPr/>
          <p:nvPr/>
        </p:nvSpPr>
        <p:spPr>
          <a:xfrm>
            <a:off x="1547664" y="3531773"/>
            <a:ext cx="864096" cy="667971"/>
          </a:xfrm>
          <a:custGeom>
            <a:avLst/>
            <a:gdLst/>
            <a:ahLst/>
            <a:cxnLst/>
            <a:rect l="l" t="t" r="r" b="b"/>
            <a:pathLst>
              <a:path w="3263621" h="3199863">
                <a:moveTo>
                  <a:pt x="1896188" y="786599"/>
                </a:moveTo>
                <a:cubicBezTo>
                  <a:pt x="1878938" y="786251"/>
                  <a:pt x="1861335" y="789280"/>
                  <a:pt x="1844305" y="796082"/>
                </a:cubicBezTo>
                <a:cubicBezTo>
                  <a:pt x="1792333" y="816839"/>
                  <a:pt x="1760707" y="866742"/>
                  <a:pt x="1761231" y="919486"/>
                </a:cubicBezTo>
                <a:lnTo>
                  <a:pt x="1573886" y="1618665"/>
                </a:lnTo>
                <a:lnTo>
                  <a:pt x="1438574" y="1113672"/>
                </a:lnTo>
                <a:cubicBezTo>
                  <a:pt x="1424335" y="1060531"/>
                  <a:pt x="1379808" y="1023594"/>
                  <a:pt x="1328543" y="1016456"/>
                </a:cubicBezTo>
                <a:cubicBezTo>
                  <a:pt x="1320071" y="1015276"/>
                  <a:pt x="1311415" y="1014911"/>
                  <a:pt x="1302836" y="1018067"/>
                </a:cubicBezTo>
                <a:lnTo>
                  <a:pt x="1300556" y="1017667"/>
                </a:lnTo>
                <a:cubicBezTo>
                  <a:pt x="1298914" y="1017711"/>
                  <a:pt x="1297275" y="1017786"/>
                  <a:pt x="1295680" y="1018515"/>
                </a:cubicBezTo>
                <a:lnTo>
                  <a:pt x="1275904" y="1019755"/>
                </a:lnTo>
                <a:cubicBezTo>
                  <a:pt x="1273459" y="1020410"/>
                  <a:pt x="1271049" y="1021129"/>
                  <a:pt x="1269080" y="1023145"/>
                </a:cubicBezTo>
                <a:cubicBezTo>
                  <a:pt x="1229892" y="1033156"/>
                  <a:pt x="1196286" y="1061513"/>
                  <a:pt x="1180414" y="1102068"/>
                </a:cubicBezTo>
                <a:lnTo>
                  <a:pt x="902406" y="1812437"/>
                </a:lnTo>
                <a:lnTo>
                  <a:pt x="612897" y="1812437"/>
                </a:lnTo>
                <a:cubicBezTo>
                  <a:pt x="539543" y="1812437"/>
                  <a:pt x="480078" y="1871902"/>
                  <a:pt x="480078" y="1945256"/>
                </a:cubicBezTo>
                <a:cubicBezTo>
                  <a:pt x="480078" y="2018610"/>
                  <a:pt x="539543" y="2078075"/>
                  <a:pt x="612897" y="2078075"/>
                </a:cubicBezTo>
                <a:lnTo>
                  <a:pt x="966673" y="2078075"/>
                </a:lnTo>
                <a:cubicBezTo>
                  <a:pt x="1008666" y="2088839"/>
                  <a:pt x="1051924" y="2075535"/>
                  <a:pt x="1081835" y="2045978"/>
                </a:cubicBezTo>
                <a:cubicBezTo>
                  <a:pt x="1105846" y="2028294"/>
                  <a:pt x="1122213" y="2001701"/>
                  <a:pt x="1125659" y="1970866"/>
                </a:cubicBezTo>
                <a:lnTo>
                  <a:pt x="1284498" y="1565001"/>
                </a:lnTo>
                <a:lnTo>
                  <a:pt x="1443089" y="2156868"/>
                </a:lnTo>
                <a:cubicBezTo>
                  <a:pt x="1455914" y="2204733"/>
                  <a:pt x="1493311" y="2239452"/>
                  <a:pt x="1538593" y="2249086"/>
                </a:cubicBezTo>
                <a:lnTo>
                  <a:pt x="1542015" y="2250785"/>
                </a:lnTo>
                <a:cubicBezTo>
                  <a:pt x="1542604" y="2250943"/>
                  <a:pt x="1543193" y="2251097"/>
                  <a:pt x="1543870" y="2250902"/>
                </a:cubicBezTo>
                <a:cubicBezTo>
                  <a:pt x="1553422" y="2254514"/>
                  <a:pt x="1563610" y="2255524"/>
                  <a:pt x="1573886" y="2252783"/>
                </a:cubicBezTo>
                <a:cubicBezTo>
                  <a:pt x="1584162" y="2255524"/>
                  <a:pt x="1594351" y="2254515"/>
                  <a:pt x="1603903" y="2250901"/>
                </a:cubicBezTo>
                <a:lnTo>
                  <a:pt x="1605758" y="2250785"/>
                </a:lnTo>
                <a:cubicBezTo>
                  <a:pt x="1606974" y="2250459"/>
                  <a:pt x="1608181" y="2250118"/>
                  <a:pt x="1609178" y="2249086"/>
                </a:cubicBezTo>
                <a:cubicBezTo>
                  <a:pt x="1654461" y="2239453"/>
                  <a:pt x="1691859" y="2204734"/>
                  <a:pt x="1704684" y="2156868"/>
                </a:cubicBezTo>
                <a:lnTo>
                  <a:pt x="1921541" y="1347547"/>
                </a:lnTo>
                <a:lnTo>
                  <a:pt x="2181705" y="1998928"/>
                </a:lnTo>
                <a:cubicBezTo>
                  <a:pt x="2205326" y="2058070"/>
                  <a:pt x="2266689" y="2090865"/>
                  <a:pt x="2326593" y="2078075"/>
                </a:cubicBezTo>
                <a:lnTo>
                  <a:pt x="2671200" y="2078075"/>
                </a:lnTo>
                <a:cubicBezTo>
                  <a:pt x="2744554" y="2078075"/>
                  <a:pt x="2804019" y="2018610"/>
                  <a:pt x="2804019" y="1945256"/>
                </a:cubicBezTo>
                <a:cubicBezTo>
                  <a:pt x="2804019" y="1871902"/>
                  <a:pt x="2744554" y="1812437"/>
                  <a:pt x="2671200" y="1812437"/>
                </a:cubicBezTo>
                <a:lnTo>
                  <a:pt x="2393261" y="1812437"/>
                </a:lnTo>
                <a:lnTo>
                  <a:pt x="2016914" y="870162"/>
                </a:lnTo>
                <a:cubicBezTo>
                  <a:pt x="1996508" y="819071"/>
                  <a:pt x="1947937" y="787642"/>
                  <a:pt x="1896188" y="786599"/>
                </a:cubicBezTo>
                <a:close/>
                <a:moveTo>
                  <a:pt x="773454" y="106"/>
                </a:moveTo>
                <a:cubicBezTo>
                  <a:pt x="1097282" y="5742"/>
                  <a:pt x="1441967" y="238301"/>
                  <a:pt x="1631811" y="769863"/>
                </a:cubicBezTo>
                <a:cubicBezTo>
                  <a:pt x="2306811" y="-1120137"/>
                  <a:pt x="4939311" y="769863"/>
                  <a:pt x="1631811" y="3199863"/>
                </a:cubicBezTo>
                <a:cubicBezTo>
                  <a:pt x="-745455" y="1453301"/>
                  <a:pt x="-54107" y="-14297"/>
                  <a:pt x="773454" y="106"/>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7" name="Oval 50">
            <a:extLst>
              <a:ext uri="{FF2B5EF4-FFF2-40B4-BE49-F238E27FC236}">
                <a16:creationId xmlns:a16="http://schemas.microsoft.com/office/drawing/2014/main" id="{500C0F3C-FC7A-450B-9C43-2C0D7474C007}"/>
              </a:ext>
            </a:extLst>
          </p:cNvPr>
          <p:cNvSpPr>
            <a:spLocks noChangeAspect="1"/>
          </p:cNvSpPr>
          <p:nvPr/>
        </p:nvSpPr>
        <p:spPr>
          <a:xfrm>
            <a:off x="2775248" y="3499780"/>
            <a:ext cx="648072" cy="731956"/>
          </a:xfrm>
          <a:custGeom>
            <a:avLst/>
            <a:gdLst/>
            <a:ahLst/>
            <a:cxnLst/>
            <a:rect l="l" t="t" r="r" b="b"/>
            <a:pathLst>
              <a:path w="2868687" h="3240000">
                <a:moveTo>
                  <a:pt x="1433799" y="2290728"/>
                </a:moveTo>
                <a:cubicBezTo>
                  <a:pt x="1317650" y="2346839"/>
                  <a:pt x="1203301" y="2394700"/>
                  <a:pt x="1093028" y="2434329"/>
                </a:cubicBezTo>
                <a:cubicBezTo>
                  <a:pt x="1167481" y="2812207"/>
                  <a:pt x="1292592" y="3060000"/>
                  <a:pt x="1434343" y="3060000"/>
                </a:cubicBezTo>
                <a:cubicBezTo>
                  <a:pt x="1576138" y="3060000"/>
                  <a:pt x="1701284" y="2812053"/>
                  <a:pt x="1774025" y="2433735"/>
                </a:cubicBezTo>
                <a:cubicBezTo>
                  <a:pt x="1663854" y="2394452"/>
                  <a:pt x="1549823" y="2346469"/>
                  <a:pt x="1433799" y="2290728"/>
                </a:cubicBezTo>
                <a:close/>
                <a:moveTo>
                  <a:pt x="1824954" y="2078037"/>
                </a:moveTo>
                <a:cubicBezTo>
                  <a:pt x="1794480" y="2097450"/>
                  <a:pt x="1763147" y="2116057"/>
                  <a:pt x="1731343" y="2134419"/>
                </a:cubicBezTo>
                <a:lnTo>
                  <a:pt x="1635415" y="2187161"/>
                </a:lnTo>
                <a:cubicBezTo>
                  <a:pt x="1691788" y="2215044"/>
                  <a:pt x="1747931" y="2239109"/>
                  <a:pt x="1803378" y="2259350"/>
                </a:cubicBezTo>
                <a:cubicBezTo>
                  <a:pt x="1812120" y="2201101"/>
                  <a:pt x="1819148" y="2140526"/>
                  <a:pt x="1824954" y="2078037"/>
                </a:cubicBezTo>
                <a:close/>
                <a:moveTo>
                  <a:pt x="1042306" y="2077178"/>
                </a:moveTo>
                <a:cubicBezTo>
                  <a:pt x="1047949" y="2140175"/>
                  <a:pt x="1055328" y="2201182"/>
                  <a:pt x="1063873" y="2259905"/>
                </a:cubicBezTo>
                <a:cubicBezTo>
                  <a:pt x="1119365" y="2238275"/>
                  <a:pt x="1176217" y="2214355"/>
                  <a:pt x="1233887" y="2187801"/>
                </a:cubicBezTo>
                <a:cubicBezTo>
                  <a:pt x="1201538" y="2170955"/>
                  <a:pt x="1169452" y="2152957"/>
                  <a:pt x="1137343" y="2134419"/>
                </a:cubicBezTo>
                <a:close/>
                <a:moveTo>
                  <a:pt x="559768" y="1732679"/>
                </a:moveTo>
                <a:cubicBezTo>
                  <a:pt x="268524" y="1984850"/>
                  <a:pt x="116369" y="2217202"/>
                  <a:pt x="187266" y="2340000"/>
                </a:cubicBezTo>
                <a:cubicBezTo>
                  <a:pt x="258144" y="2462764"/>
                  <a:pt x="535307" y="2447213"/>
                  <a:pt x="899736" y="2322555"/>
                </a:cubicBezTo>
                <a:cubicBezTo>
                  <a:pt x="878937" y="2207297"/>
                  <a:pt x="863223" y="2084405"/>
                  <a:pt x="853746" y="1955834"/>
                </a:cubicBezTo>
                <a:cubicBezTo>
                  <a:pt x="747454" y="1883220"/>
                  <a:pt x="648878" y="1808453"/>
                  <a:pt x="559768" y="1732679"/>
                </a:cubicBezTo>
                <a:close/>
                <a:moveTo>
                  <a:pt x="2309048" y="1730507"/>
                </a:moveTo>
                <a:cubicBezTo>
                  <a:pt x="2220666" y="1807660"/>
                  <a:pt x="2121792" y="1882664"/>
                  <a:pt x="2015235" y="1955625"/>
                </a:cubicBezTo>
                <a:cubicBezTo>
                  <a:pt x="2005364" y="2084180"/>
                  <a:pt x="1989894" y="2207119"/>
                  <a:pt x="1967330" y="2322070"/>
                </a:cubicBezTo>
                <a:lnTo>
                  <a:pt x="2081685" y="2358048"/>
                </a:lnTo>
                <a:cubicBezTo>
                  <a:pt x="2116015" y="2320492"/>
                  <a:pt x="2165526" y="2297468"/>
                  <a:pt x="2220415" y="2297468"/>
                </a:cubicBezTo>
                <a:cubicBezTo>
                  <a:pt x="2302230" y="2297468"/>
                  <a:pt x="2372097" y="2348622"/>
                  <a:pt x="2399287" y="2420880"/>
                </a:cubicBezTo>
                <a:cubicBezTo>
                  <a:pt x="2542053" y="2432945"/>
                  <a:pt x="2642630" y="2407186"/>
                  <a:pt x="2681420" y="2340000"/>
                </a:cubicBezTo>
                <a:cubicBezTo>
                  <a:pt x="2752393" y="2217071"/>
                  <a:pt x="2599836" y="1984353"/>
                  <a:pt x="2309048" y="1730507"/>
                </a:cubicBezTo>
                <a:close/>
                <a:moveTo>
                  <a:pt x="2026056" y="1510554"/>
                </a:moveTo>
                <a:cubicBezTo>
                  <a:pt x="2027893" y="1546708"/>
                  <a:pt x="2028343" y="1583211"/>
                  <a:pt x="2028343" y="1620000"/>
                </a:cubicBezTo>
                <a:lnTo>
                  <a:pt x="2024251" y="1730716"/>
                </a:lnTo>
                <a:lnTo>
                  <a:pt x="2173722" y="1619092"/>
                </a:lnTo>
                <a:cubicBezTo>
                  <a:pt x="2127526" y="1582190"/>
                  <a:pt x="2078507" y="1545517"/>
                  <a:pt x="2026056" y="1510554"/>
                </a:cubicBezTo>
                <a:close/>
                <a:moveTo>
                  <a:pt x="844436" y="1509285"/>
                </a:moveTo>
                <a:lnTo>
                  <a:pt x="694964" y="1620908"/>
                </a:lnTo>
                <a:cubicBezTo>
                  <a:pt x="741160" y="1657811"/>
                  <a:pt x="790179" y="1694484"/>
                  <a:pt x="842630" y="1729447"/>
                </a:cubicBezTo>
                <a:cubicBezTo>
                  <a:pt x="840793" y="1693293"/>
                  <a:pt x="840343" y="1656790"/>
                  <a:pt x="840343" y="1620000"/>
                </a:cubicBezTo>
                <a:close/>
                <a:moveTo>
                  <a:pt x="1434343" y="1361184"/>
                </a:moveTo>
                <a:cubicBezTo>
                  <a:pt x="1573534" y="1361184"/>
                  <a:pt x="1686371" y="1474021"/>
                  <a:pt x="1686371" y="1613212"/>
                </a:cubicBezTo>
                <a:cubicBezTo>
                  <a:pt x="1686371" y="1752403"/>
                  <a:pt x="1573534" y="1865240"/>
                  <a:pt x="1434343" y="1865240"/>
                </a:cubicBezTo>
                <a:cubicBezTo>
                  <a:pt x="1295152" y="1865240"/>
                  <a:pt x="1182315" y="1752403"/>
                  <a:pt x="1182315" y="1613212"/>
                </a:cubicBezTo>
                <a:cubicBezTo>
                  <a:pt x="1182315" y="1474021"/>
                  <a:pt x="1295152" y="1361184"/>
                  <a:pt x="1434343" y="1361184"/>
                </a:cubicBezTo>
                <a:close/>
                <a:moveTo>
                  <a:pt x="1433770" y="1149513"/>
                </a:moveTo>
                <a:cubicBezTo>
                  <a:pt x="1365445" y="1183896"/>
                  <a:pt x="1296585" y="1221489"/>
                  <a:pt x="1227343" y="1261466"/>
                </a:cubicBezTo>
                <a:lnTo>
                  <a:pt x="1027157" y="1384911"/>
                </a:lnTo>
                <a:cubicBezTo>
                  <a:pt x="1022222" y="1461370"/>
                  <a:pt x="1020343" y="1539922"/>
                  <a:pt x="1020343" y="1620000"/>
                </a:cubicBezTo>
                <a:lnTo>
                  <a:pt x="1028287" y="1855786"/>
                </a:lnTo>
                <a:cubicBezTo>
                  <a:pt x="1091680" y="1898065"/>
                  <a:pt x="1158394" y="1938727"/>
                  <a:pt x="1227343" y="1978535"/>
                </a:cubicBezTo>
                <a:lnTo>
                  <a:pt x="1434916" y="2090488"/>
                </a:lnTo>
                <a:cubicBezTo>
                  <a:pt x="1503241" y="2056105"/>
                  <a:pt x="1572101" y="2018511"/>
                  <a:pt x="1641343" y="1978535"/>
                </a:cubicBezTo>
                <a:lnTo>
                  <a:pt x="1841530" y="1855090"/>
                </a:lnTo>
                <a:cubicBezTo>
                  <a:pt x="1846464" y="1778631"/>
                  <a:pt x="1848343" y="1700079"/>
                  <a:pt x="1848343" y="1620000"/>
                </a:cubicBezTo>
                <a:lnTo>
                  <a:pt x="1840399" y="1384214"/>
                </a:lnTo>
                <a:cubicBezTo>
                  <a:pt x="1777006" y="1341936"/>
                  <a:pt x="1710293" y="1301274"/>
                  <a:pt x="1641343" y="1261466"/>
                </a:cubicBezTo>
                <a:close/>
                <a:moveTo>
                  <a:pt x="1065308" y="980650"/>
                </a:moveTo>
                <a:cubicBezTo>
                  <a:pt x="1056566" y="1038899"/>
                  <a:pt x="1049538" y="1099475"/>
                  <a:pt x="1043732" y="1161964"/>
                </a:cubicBezTo>
                <a:cubicBezTo>
                  <a:pt x="1074206" y="1142551"/>
                  <a:pt x="1105539" y="1123943"/>
                  <a:pt x="1137343" y="1105581"/>
                </a:cubicBezTo>
                <a:lnTo>
                  <a:pt x="1233271" y="1052839"/>
                </a:lnTo>
                <a:cubicBezTo>
                  <a:pt x="1176898" y="1024957"/>
                  <a:pt x="1120756" y="1000892"/>
                  <a:pt x="1065308" y="980650"/>
                </a:cubicBezTo>
                <a:close/>
                <a:moveTo>
                  <a:pt x="1804814" y="980095"/>
                </a:moveTo>
                <a:cubicBezTo>
                  <a:pt x="1749321" y="1001726"/>
                  <a:pt x="1692469" y="1025646"/>
                  <a:pt x="1634800" y="1052200"/>
                </a:cubicBezTo>
                <a:cubicBezTo>
                  <a:pt x="1667149" y="1069046"/>
                  <a:pt x="1699234" y="1087043"/>
                  <a:pt x="1731343" y="1105581"/>
                </a:cubicBezTo>
                <a:lnTo>
                  <a:pt x="1826380" y="1162822"/>
                </a:lnTo>
                <a:cubicBezTo>
                  <a:pt x="1820738" y="1099825"/>
                  <a:pt x="1813359" y="1038819"/>
                  <a:pt x="1804814" y="980095"/>
                </a:cubicBezTo>
                <a:close/>
                <a:moveTo>
                  <a:pt x="2432236" y="816002"/>
                </a:moveTo>
                <a:cubicBezTo>
                  <a:pt x="2308930" y="820546"/>
                  <a:pt x="2149627" y="855445"/>
                  <a:pt x="1968950" y="917446"/>
                </a:cubicBezTo>
                <a:cubicBezTo>
                  <a:pt x="1989749" y="1032703"/>
                  <a:pt x="2005463" y="1155596"/>
                  <a:pt x="2014941" y="1284167"/>
                </a:cubicBezTo>
                <a:cubicBezTo>
                  <a:pt x="2121232" y="1356780"/>
                  <a:pt x="2219808" y="1431548"/>
                  <a:pt x="2308918" y="1507322"/>
                </a:cubicBezTo>
                <a:cubicBezTo>
                  <a:pt x="2600162" y="1255150"/>
                  <a:pt x="2752317" y="1022798"/>
                  <a:pt x="2681420" y="900000"/>
                </a:cubicBezTo>
                <a:cubicBezTo>
                  <a:pt x="2645694" y="838121"/>
                  <a:pt x="2557557" y="811383"/>
                  <a:pt x="2432236" y="816002"/>
                </a:cubicBezTo>
                <a:close/>
                <a:moveTo>
                  <a:pt x="436450" y="816001"/>
                </a:moveTo>
                <a:cubicBezTo>
                  <a:pt x="311129" y="811383"/>
                  <a:pt x="222992" y="838121"/>
                  <a:pt x="187266" y="900000"/>
                </a:cubicBezTo>
                <a:cubicBezTo>
                  <a:pt x="158404" y="949991"/>
                  <a:pt x="166508" y="1018139"/>
                  <a:pt x="206887" y="1097970"/>
                </a:cubicBezTo>
                <a:cubicBezTo>
                  <a:pt x="213842" y="1096217"/>
                  <a:pt x="221021" y="1095812"/>
                  <a:pt x="228294" y="1095812"/>
                </a:cubicBezTo>
                <a:cubicBezTo>
                  <a:pt x="334372" y="1095812"/>
                  <a:pt x="420366" y="1181806"/>
                  <a:pt x="420366" y="1287884"/>
                </a:cubicBezTo>
                <a:cubicBezTo>
                  <a:pt x="420366" y="1314219"/>
                  <a:pt x="415066" y="1339317"/>
                  <a:pt x="405427" y="1362148"/>
                </a:cubicBezTo>
                <a:cubicBezTo>
                  <a:pt x="450585" y="1410442"/>
                  <a:pt x="502437" y="1459559"/>
                  <a:pt x="559639" y="1509493"/>
                </a:cubicBezTo>
                <a:cubicBezTo>
                  <a:pt x="648020" y="1432341"/>
                  <a:pt x="746894" y="1357336"/>
                  <a:pt x="853451" y="1284376"/>
                </a:cubicBezTo>
                <a:cubicBezTo>
                  <a:pt x="863322" y="1155820"/>
                  <a:pt x="878792" y="1032881"/>
                  <a:pt x="901357" y="917930"/>
                </a:cubicBezTo>
                <a:cubicBezTo>
                  <a:pt x="719999" y="855651"/>
                  <a:pt x="560119" y="820559"/>
                  <a:pt x="436450" y="816001"/>
                </a:cubicBezTo>
                <a:close/>
                <a:moveTo>
                  <a:pt x="1434343" y="180000"/>
                </a:moveTo>
                <a:cubicBezTo>
                  <a:pt x="1292548" y="180000"/>
                  <a:pt x="1167402" y="427948"/>
                  <a:pt x="1094661" y="806265"/>
                </a:cubicBezTo>
                <a:cubicBezTo>
                  <a:pt x="1204832" y="845548"/>
                  <a:pt x="1318864" y="893532"/>
                  <a:pt x="1434887" y="949272"/>
                </a:cubicBezTo>
                <a:cubicBezTo>
                  <a:pt x="1551037" y="893162"/>
                  <a:pt x="1665385" y="845301"/>
                  <a:pt x="1775658" y="805671"/>
                </a:cubicBezTo>
                <a:cubicBezTo>
                  <a:pt x="1751860" y="684885"/>
                  <a:pt x="1722886" y="577390"/>
                  <a:pt x="1688823" y="487405"/>
                </a:cubicBezTo>
                <a:cubicBezTo>
                  <a:pt x="1688009" y="487647"/>
                  <a:pt x="1687191" y="487652"/>
                  <a:pt x="1686371" y="487652"/>
                </a:cubicBezTo>
                <a:cubicBezTo>
                  <a:pt x="1580293" y="487652"/>
                  <a:pt x="1494299" y="401658"/>
                  <a:pt x="1494299" y="295580"/>
                </a:cubicBezTo>
                <a:cubicBezTo>
                  <a:pt x="1494299" y="264819"/>
                  <a:pt x="1501530" y="235747"/>
                  <a:pt x="1516122" y="210837"/>
                </a:cubicBezTo>
                <a:cubicBezTo>
                  <a:pt x="1490583" y="189985"/>
                  <a:pt x="1462798" y="180000"/>
                  <a:pt x="1434343" y="180000"/>
                </a:cubicBezTo>
                <a:close/>
                <a:moveTo>
                  <a:pt x="1434343" y="0"/>
                </a:moveTo>
                <a:cubicBezTo>
                  <a:pt x="1509303" y="0"/>
                  <a:pt x="1581019" y="37868"/>
                  <a:pt x="1646062" y="107907"/>
                </a:cubicBezTo>
                <a:cubicBezTo>
                  <a:pt x="1659037" y="104972"/>
                  <a:pt x="1672533" y="103508"/>
                  <a:pt x="1686371" y="103508"/>
                </a:cubicBezTo>
                <a:cubicBezTo>
                  <a:pt x="1792449" y="103508"/>
                  <a:pt x="1878443" y="189502"/>
                  <a:pt x="1878443" y="295580"/>
                </a:cubicBezTo>
                <a:cubicBezTo>
                  <a:pt x="1878443" y="342831"/>
                  <a:pt x="1861381" y="386097"/>
                  <a:pt x="1831228" y="417985"/>
                </a:cubicBezTo>
                <a:cubicBezTo>
                  <a:pt x="1871860" y="515668"/>
                  <a:pt x="1906636" y="628220"/>
                  <a:pt x="1935357" y="752219"/>
                </a:cubicBezTo>
                <a:cubicBezTo>
                  <a:pt x="2379384" y="616814"/>
                  <a:pt x="2731816" y="627289"/>
                  <a:pt x="2837304" y="810000"/>
                </a:cubicBezTo>
                <a:cubicBezTo>
                  <a:pt x="2942793" y="992711"/>
                  <a:pt x="2775650" y="1303161"/>
                  <a:pt x="2436521" y="1620139"/>
                </a:cubicBezTo>
                <a:cubicBezTo>
                  <a:pt x="2775698" y="1936928"/>
                  <a:pt x="2942777" y="2247316"/>
                  <a:pt x="2837304" y="2430000"/>
                </a:cubicBezTo>
                <a:cubicBezTo>
                  <a:pt x="2771439" y="2544083"/>
                  <a:pt x="2609300" y="2591017"/>
                  <a:pt x="2388706" y="2577188"/>
                </a:cubicBezTo>
                <a:cubicBezTo>
                  <a:pt x="2358753" y="2639691"/>
                  <a:pt x="2294480" y="2681612"/>
                  <a:pt x="2220415" y="2681612"/>
                </a:cubicBezTo>
                <a:cubicBezTo>
                  <a:pt x="2122541" y="2681612"/>
                  <a:pt x="2041764" y="2608405"/>
                  <a:pt x="2030773" y="2513644"/>
                </a:cubicBezTo>
                <a:cubicBezTo>
                  <a:pt x="1999304" y="2506661"/>
                  <a:pt x="1967635" y="2497623"/>
                  <a:pt x="1935485" y="2487821"/>
                </a:cubicBezTo>
                <a:cubicBezTo>
                  <a:pt x="1830610" y="2940018"/>
                  <a:pt x="1645322" y="3240000"/>
                  <a:pt x="1434343" y="3240000"/>
                </a:cubicBezTo>
                <a:cubicBezTo>
                  <a:pt x="1223366" y="3240000"/>
                  <a:pt x="1038079" y="2940023"/>
                  <a:pt x="933330" y="2487781"/>
                </a:cubicBezTo>
                <a:cubicBezTo>
                  <a:pt x="489302" y="2623186"/>
                  <a:pt x="136870" y="2612712"/>
                  <a:pt x="31382" y="2430000"/>
                </a:cubicBezTo>
                <a:cubicBezTo>
                  <a:pt x="-74106" y="2247290"/>
                  <a:pt x="93037" y="1936840"/>
                  <a:pt x="432165" y="1619862"/>
                </a:cubicBezTo>
                <a:cubicBezTo>
                  <a:pt x="378689" y="1569916"/>
                  <a:pt x="329491" y="1520128"/>
                  <a:pt x="285801" y="1470219"/>
                </a:cubicBezTo>
                <a:cubicBezTo>
                  <a:pt x="267844" y="1476857"/>
                  <a:pt x="248431" y="1479956"/>
                  <a:pt x="228294" y="1479956"/>
                </a:cubicBezTo>
                <a:cubicBezTo>
                  <a:pt x="122216" y="1479956"/>
                  <a:pt x="36222" y="1393962"/>
                  <a:pt x="36222" y="1287884"/>
                </a:cubicBezTo>
                <a:cubicBezTo>
                  <a:pt x="36222" y="1246866"/>
                  <a:pt x="49080" y="1208850"/>
                  <a:pt x="73868" y="1179672"/>
                </a:cubicBezTo>
                <a:cubicBezTo>
                  <a:pt x="-4733" y="1033688"/>
                  <a:pt x="-23287" y="904690"/>
                  <a:pt x="31382" y="810000"/>
                </a:cubicBezTo>
                <a:cubicBezTo>
                  <a:pt x="136860" y="627306"/>
                  <a:pt x="489234" y="616816"/>
                  <a:pt x="933201" y="752179"/>
                </a:cubicBezTo>
                <a:cubicBezTo>
                  <a:pt x="1038076" y="299982"/>
                  <a:pt x="1223365" y="0"/>
                  <a:pt x="1434343"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2311712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p:cNvSpPr/>
          <p:nvPr/>
        </p:nvSpPr>
        <p:spPr>
          <a:xfrm>
            <a:off x="107504" y="123478"/>
            <a:ext cx="8928992" cy="1296144"/>
          </a:xfrm>
          <a:prstGeom prst="roundRect">
            <a:avLst/>
          </a:prstGeom>
          <a:solidFill>
            <a:srgbClr val="32A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1600" b="1">
                <a:latin typeface="+mj-lt"/>
                <a:cs typeface="Times New Roman" pitchFamily="18" charset="0"/>
              </a:rPr>
              <a:t>Câu 1:</a:t>
            </a:r>
            <a:r>
              <a:rPr lang="en-US" sz="1600">
                <a:latin typeface="+mj-lt"/>
                <a:cs typeface="Times New Roman" pitchFamily="18" charset="0"/>
              </a:rPr>
              <a:t> Người ta dùng sơ đồ tư duy, sơ đồ khối…để trình bày thuật toán. Đặc biệt việc sử dụng sơ đồ khối để mô tả thuật toán vì nó tuân theo một tiêu chuẩn quốc tế nên con người dù bất kể quốc gia nào cũng có thể hiểu.</a:t>
            </a:r>
          </a:p>
        </p:txBody>
      </p:sp>
      <p:sp>
        <p:nvSpPr>
          <p:cNvPr id="40" name="Rectangle 39"/>
          <p:cNvSpPr/>
          <p:nvPr/>
        </p:nvSpPr>
        <p:spPr>
          <a:xfrm>
            <a:off x="1115616" y="123478"/>
            <a:ext cx="7272808" cy="416011"/>
          </a:xfrm>
          <a:prstGeom prst="rect">
            <a:avLst/>
          </a:prstGeom>
        </p:spPr>
        <p:txBody>
          <a:bodyPr wrap="square">
            <a:spAutoFit/>
          </a:bodyPr>
          <a:lstStyle/>
          <a:p>
            <a:pPr>
              <a:lnSpc>
                <a:spcPct val="150000"/>
              </a:lnSpc>
            </a:pPr>
            <a:r>
              <a:rPr lang="en-US" sz="1600" b="1">
                <a:solidFill>
                  <a:srgbClr val="002060"/>
                </a:solidFill>
                <a:latin typeface="+mj-lt"/>
                <a:cs typeface="Times New Roman" pitchFamily="18" charset="0"/>
              </a:rPr>
              <a:t>Câu 2:</a:t>
            </a:r>
            <a:r>
              <a:rPr lang="en-US" sz="1600">
                <a:solidFill>
                  <a:srgbClr val="002060"/>
                </a:solidFill>
                <a:latin typeface="+mj-lt"/>
                <a:cs typeface="Times New Roman" pitchFamily="18" charset="0"/>
              </a:rPr>
              <a:t> Sơ đồ khối mô tả cách gấp hình trò chơi Đông – Tây – Nam – Bắc</a:t>
            </a:r>
            <a:endParaRPr lang="en-US" sz="1600">
              <a:solidFill>
                <a:srgbClr val="002060"/>
              </a:solidFill>
              <a:latin typeface="+mj-lt"/>
            </a:endParaRPr>
          </a:p>
        </p:txBody>
      </p:sp>
      <p:pic>
        <p:nvPicPr>
          <p:cNvPr id="41" name="Picture 4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5616" y="912435"/>
            <a:ext cx="2442416" cy="3590624"/>
          </a:xfrm>
          <a:prstGeom prst="rect">
            <a:avLst/>
          </a:prstGeom>
        </p:spPr>
      </p:pic>
      <p:pic>
        <p:nvPicPr>
          <p:cNvPr id="61" name="Picture 6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9912" y="539488"/>
            <a:ext cx="4032448" cy="4336517"/>
          </a:xfrm>
          <a:prstGeom prst="rect">
            <a:avLst/>
          </a:prstGeom>
        </p:spPr>
      </p:pic>
    </p:spTree>
    <p:extLst>
      <p:ext uri="{BB962C8B-B14F-4D97-AF65-F5344CB8AC3E}">
        <p14:creationId xmlns:p14="http://schemas.microsoft.com/office/powerpoint/2010/main" val="2765534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grpId="1" nodeType="clickEffect">
                                  <p:stCondLst>
                                    <p:cond delay="0"/>
                                  </p:stCondLst>
                                  <p:childTnLst>
                                    <p:anim calcmode="lin" valueType="num">
                                      <p:cBhvr additive="base">
                                        <p:cTn id="11" dur="500"/>
                                        <p:tgtEl>
                                          <p:spTgt spid="16"/>
                                        </p:tgtEl>
                                        <p:attrNameLst>
                                          <p:attrName>ppt_x</p:attrName>
                                        </p:attrNameLst>
                                      </p:cBhvr>
                                      <p:tavLst>
                                        <p:tav tm="0">
                                          <p:val>
                                            <p:strVal val="ppt_x"/>
                                          </p:val>
                                        </p:tav>
                                        <p:tav tm="100000">
                                          <p:val>
                                            <p:strVal val="ppt_x"/>
                                          </p:val>
                                        </p:tav>
                                      </p:tavLst>
                                    </p:anim>
                                    <p:anim calcmode="lin" valueType="num">
                                      <p:cBhvr additive="base">
                                        <p:cTn id="12" dur="500"/>
                                        <p:tgtEl>
                                          <p:spTgt spid="16"/>
                                        </p:tgtEl>
                                        <p:attrNameLst>
                                          <p:attrName>ppt_y</p:attrName>
                                        </p:attrNameLst>
                                      </p:cBhvr>
                                      <p:tavLst>
                                        <p:tav tm="0">
                                          <p:val>
                                            <p:strVal val="ppt_y"/>
                                          </p:val>
                                        </p:tav>
                                        <p:tav tm="100000">
                                          <p:val>
                                            <p:strVal val="1+ppt_h/2"/>
                                          </p:val>
                                        </p:tav>
                                      </p:tavLst>
                                    </p:anim>
                                    <p:set>
                                      <p:cBhvr>
                                        <p:cTn id="13" dur="1" fill="hold">
                                          <p:stCondLst>
                                            <p:cond delay="499"/>
                                          </p:stCondLst>
                                        </p:cTn>
                                        <p:tgtEl>
                                          <p:spTgt spid="16"/>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40"/>
                                        </p:tgtEl>
                                        <p:attrNameLst>
                                          <p:attrName>style.visibility</p:attrName>
                                        </p:attrNameLst>
                                      </p:cBhvr>
                                      <p:to>
                                        <p:strVal val="visible"/>
                                      </p:to>
                                    </p:set>
                                    <p:animEffect transition="in" filter="barn(inVertical)">
                                      <p:cBhvr>
                                        <p:cTn id="18" dur="500"/>
                                        <p:tgtEl>
                                          <p:spTgt spid="40"/>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barn(inVertical)">
                                      <p:cBhvr>
                                        <p:cTn id="23" dur="500"/>
                                        <p:tgtEl>
                                          <p:spTgt spid="41"/>
                                        </p:tgtEl>
                                      </p:cBhvr>
                                    </p:animEffect>
                                  </p:childTnLst>
                                </p:cTn>
                              </p:par>
                              <p:par>
                                <p:cTn id="24" presetID="16" presetClass="entr" presetSubtype="21" fill="hold" nodeType="with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barn(inVertical)">
                                      <p:cBhvr>
                                        <p:cTn id="26"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6" grpId="1" animBg="1"/>
      <p:bldP spid="4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5724128" y="2859782"/>
            <a:ext cx="2880320" cy="1754326"/>
          </a:xfrm>
          <a:prstGeom prst="rect">
            <a:avLst/>
          </a:prstGeom>
          <a:solidFill>
            <a:schemeClr val="accent3">
              <a:lumMod val="20000"/>
              <a:lumOff val="80000"/>
            </a:schemeClr>
          </a:solidFill>
          <a:ln w="3175">
            <a:solidFill>
              <a:srgbClr val="002060"/>
            </a:solidFill>
          </a:ln>
        </p:spPr>
        <p:txBody>
          <a:bodyPr wrap="square">
            <a:spAutoFit/>
          </a:bodyPr>
          <a:lstStyle/>
          <a:p>
            <a:pPr>
              <a:lnSpc>
                <a:spcPct val="150000"/>
              </a:lnSpc>
              <a:defRPr/>
            </a:pPr>
            <a:r>
              <a:rPr lang="en-US">
                <a:solidFill>
                  <a:srgbClr val="002060"/>
                </a:solidFill>
              </a:rPr>
              <a:t>Theo em có mấy cách để mô tả một thuật toán?</a:t>
            </a:r>
          </a:p>
          <a:p>
            <a:pPr>
              <a:lnSpc>
                <a:spcPct val="150000"/>
              </a:lnSpc>
              <a:defRPr/>
            </a:pPr>
            <a:r>
              <a:rPr lang="en-US">
                <a:solidFill>
                  <a:srgbClr val="002060"/>
                </a:solidFill>
              </a:rPr>
              <a:t>Sơ đồ khối của thuật toán </a:t>
            </a:r>
          </a:p>
          <a:p>
            <a:pPr>
              <a:lnSpc>
                <a:spcPct val="150000"/>
              </a:lnSpc>
              <a:defRPr/>
            </a:pPr>
            <a:r>
              <a:rPr lang="en-US">
                <a:solidFill>
                  <a:srgbClr val="002060"/>
                </a:solidFill>
              </a:rPr>
              <a:t>là gì? </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1" y="555526"/>
            <a:ext cx="2160240" cy="354379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99792" y="127282"/>
            <a:ext cx="2706878" cy="2016224"/>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99792" y="2139702"/>
            <a:ext cx="2706879" cy="2808521"/>
          </a:xfrm>
          <a:prstGeom prst="rect">
            <a:avLst/>
          </a:prstGeom>
        </p:spPr>
      </p:pic>
    </p:spTree>
    <p:extLst>
      <p:ext uri="{BB962C8B-B14F-4D97-AF65-F5344CB8AC3E}">
        <p14:creationId xmlns:p14="http://schemas.microsoft.com/office/powerpoint/2010/main" val="1837894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par>
                                <p:cTn id="11" presetID="16" presetClass="entr" presetSubtype="21"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38"/>
                                        </p:tgtEl>
                                        <p:attrNameLst>
                                          <p:attrName>style.visibility</p:attrName>
                                        </p:attrNameLst>
                                      </p:cBhvr>
                                      <p:to>
                                        <p:strVal val="visible"/>
                                      </p:to>
                                    </p:set>
                                    <p:animEffect transition="in" filter="wipe(down)">
                                      <p:cBhvr>
                                        <p:cTn id="18"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9"/>
          <p:cNvSpPr/>
          <p:nvPr/>
        </p:nvSpPr>
        <p:spPr>
          <a:xfrm>
            <a:off x="4115797" y="555525"/>
            <a:ext cx="284243" cy="266077"/>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 name="Rectangle 16"/>
          <p:cNvSpPr/>
          <p:nvPr/>
        </p:nvSpPr>
        <p:spPr>
          <a:xfrm rot="2700000">
            <a:off x="4244802" y="2784864"/>
            <a:ext cx="215347" cy="386076"/>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 name="Oval 21"/>
          <p:cNvSpPr>
            <a:spLocks noChangeAspect="1"/>
          </p:cNvSpPr>
          <p:nvPr/>
        </p:nvSpPr>
        <p:spPr>
          <a:xfrm>
            <a:off x="4144770" y="1672044"/>
            <a:ext cx="344862" cy="347742"/>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9" name="Rounded Rectangle 27"/>
          <p:cNvSpPr/>
          <p:nvPr/>
        </p:nvSpPr>
        <p:spPr>
          <a:xfrm>
            <a:off x="4196821" y="3936015"/>
            <a:ext cx="295178" cy="226737"/>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pic>
        <p:nvPicPr>
          <p:cNvPr id="2" name="Picture Placeholder 1"/>
          <p:cNvPicPr>
            <a:picLocks noGrp="1" noChangeAspect="1"/>
          </p:cNvPicPr>
          <p:nvPr>
            <p:ph type="pic" idx="1"/>
          </p:nvPr>
        </p:nvPicPr>
        <p:blipFill>
          <a:blip r:embed="rId2">
            <a:extLst>
              <a:ext uri="{28A0092B-C50C-407E-A947-70E740481C1C}">
                <a14:useLocalDpi xmlns:a14="http://schemas.microsoft.com/office/drawing/2010/main" val="0"/>
              </a:ext>
            </a:extLst>
          </a:blip>
          <a:srcRect l="20262" r="20262"/>
          <a:stretch>
            <a:fillRect/>
          </a:stretch>
        </p:blipFill>
        <p:spPr>
          <a:xfrm>
            <a:off x="0" y="-1"/>
            <a:ext cx="3960440" cy="5143501"/>
          </a:xfrm>
        </p:spPr>
      </p:pic>
      <p:sp>
        <p:nvSpPr>
          <p:cNvPr id="4" name="Rectangle 3"/>
          <p:cNvSpPr/>
          <p:nvPr/>
        </p:nvSpPr>
        <p:spPr>
          <a:xfrm>
            <a:off x="5148064" y="517882"/>
            <a:ext cx="4067944" cy="2308324"/>
          </a:xfrm>
          <a:prstGeom prst="rect">
            <a:avLst/>
          </a:prstGeom>
        </p:spPr>
        <p:txBody>
          <a:bodyPr wrap="square">
            <a:spAutoFit/>
          </a:bodyPr>
          <a:lstStyle/>
          <a:p>
            <a:pPr marL="285750" indent="-285750" algn="just">
              <a:lnSpc>
                <a:spcPct val="150000"/>
              </a:lnSpc>
              <a:buFont typeface="Wingdings" pitchFamily="2" charset="2"/>
              <a:buChar char="Ø"/>
            </a:pPr>
            <a:r>
              <a:rPr lang="en-US" sz="1600">
                <a:solidFill>
                  <a:srgbClr val="002060"/>
                </a:solidFill>
                <a:latin typeface="+mj-lt"/>
                <a:cs typeface="Times New Roman" pitchFamily="18" charset="0"/>
              </a:rPr>
              <a:t>Có hai cách để mô tả thuật toán là liệt </a:t>
            </a:r>
          </a:p>
          <a:p>
            <a:pPr algn="just">
              <a:lnSpc>
                <a:spcPct val="150000"/>
              </a:lnSpc>
            </a:pPr>
            <a:r>
              <a:rPr lang="en-US" sz="1600">
                <a:solidFill>
                  <a:srgbClr val="002060"/>
                </a:solidFill>
                <a:latin typeface="+mj-lt"/>
                <a:cs typeface="Times New Roman" pitchFamily="18" charset="0"/>
              </a:rPr>
              <a:t>kê các bước bằng ngôn ngữ tự nhiên và </a:t>
            </a:r>
          </a:p>
          <a:p>
            <a:pPr algn="just">
              <a:lnSpc>
                <a:spcPct val="150000"/>
              </a:lnSpc>
            </a:pPr>
            <a:r>
              <a:rPr lang="en-US" sz="1600">
                <a:solidFill>
                  <a:srgbClr val="002060"/>
                </a:solidFill>
                <a:latin typeface="+mj-lt"/>
                <a:cs typeface="Times New Roman" pitchFamily="18" charset="0"/>
              </a:rPr>
              <a:t>sử dụng sơ đồ khối. </a:t>
            </a:r>
          </a:p>
          <a:p>
            <a:pPr marL="285750" indent="-285750" algn="just">
              <a:lnSpc>
                <a:spcPct val="150000"/>
              </a:lnSpc>
              <a:buFont typeface="Wingdings" pitchFamily="2" charset="2"/>
              <a:buChar char="Ø"/>
            </a:pPr>
            <a:r>
              <a:rPr lang="en-US" sz="1600">
                <a:solidFill>
                  <a:srgbClr val="002060"/>
                </a:solidFill>
                <a:latin typeface="+mj-lt"/>
                <a:cs typeface="Times New Roman" pitchFamily="18" charset="0"/>
              </a:rPr>
              <a:t>Sơ đồ khối của thuật toán là một sơ đồ </a:t>
            </a:r>
          </a:p>
          <a:p>
            <a:pPr algn="just">
              <a:lnSpc>
                <a:spcPct val="150000"/>
              </a:lnSpc>
            </a:pPr>
            <a:r>
              <a:rPr lang="en-US" sz="1600">
                <a:solidFill>
                  <a:srgbClr val="002060"/>
                </a:solidFill>
                <a:latin typeface="+mj-lt"/>
                <a:cs typeface="Times New Roman" pitchFamily="18" charset="0"/>
              </a:rPr>
              <a:t>gồm các hình mô tả các bước và đường </a:t>
            </a:r>
          </a:p>
          <a:p>
            <a:pPr algn="just">
              <a:lnSpc>
                <a:spcPct val="150000"/>
              </a:lnSpc>
            </a:pPr>
            <a:r>
              <a:rPr lang="en-US" sz="1600">
                <a:solidFill>
                  <a:srgbClr val="002060"/>
                </a:solidFill>
                <a:latin typeface="+mj-lt"/>
                <a:cs typeface="Times New Roman" pitchFamily="18" charset="0"/>
              </a:rPr>
              <a:t>có mũi tên để chỉ hướng thực hiện</a:t>
            </a:r>
          </a:p>
        </p:txBody>
      </p:sp>
      <p:sp>
        <p:nvSpPr>
          <p:cNvPr id="5" name="Rectangle 4"/>
          <p:cNvSpPr/>
          <p:nvPr/>
        </p:nvSpPr>
        <p:spPr>
          <a:xfrm>
            <a:off x="5966948" y="176443"/>
            <a:ext cx="2223686" cy="369332"/>
          </a:xfrm>
          <a:prstGeom prst="rect">
            <a:avLst/>
          </a:prstGeom>
        </p:spPr>
        <p:txBody>
          <a:bodyPr wrap="none">
            <a:spAutoFit/>
          </a:bodyPr>
          <a:lstStyle/>
          <a:p>
            <a:r>
              <a:rPr lang="en-US" altLang="ko-KR" b="1">
                <a:solidFill>
                  <a:srgbClr val="002060"/>
                </a:solidFill>
              </a:rPr>
              <a:t>2. Mô tả thuật toán</a:t>
            </a:r>
            <a:endParaRPr lang="ko-KR" altLang="en-US" b="1" dirty="0">
              <a:solidFill>
                <a:srgbClr val="002060"/>
              </a:solidFill>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42587" y="2931789"/>
            <a:ext cx="3672408" cy="2184919"/>
          </a:xfrm>
          <a:prstGeom prst="rect">
            <a:avLst/>
          </a:prstGeom>
        </p:spPr>
      </p:pic>
    </p:spTree>
    <p:extLst>
      <p:ext uri="{BB962C8B-B14F-4D97-AF65-F5344CB8AC3E}">
        <p14:creationId xmlns:p14="http://schemas.microsoft.com/office/powerpoint/2010/main" val="4159412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par>
                                <p:cTn id="13" presetID="16" presetClass="entr" presetSubtype="21"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11"/>
          </p:nvPr>
        </p:nvSpPr>
        <p:spPr>
          <a:xfrm>
            <a:off x="-17141" y="267494"/>
            <a:ext cx="2771800" cy="288032"/>
          </a:xfrm>
        </p:spPr>
        <p:txBody>
          <a:bodyPr/>
          <a:lstStyle/>
          <a:p>
            <a:r>
              <a:rPr lang="en-US" sz="1800" b="1">
                <a:solidFill>
                  <a:srgbClr val="002060"/>
                </a:solidFill>
              </a:rPr>
              <a:t>THẢO LUẬN CẶP ĐÔI</a:t>
            </a:r>
          </a:p>
        </p:txBody>
      </p:sp>
      <p:pic>
        <p:nvPicPr>
          <p:cNvPr id="2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51520" y="779487"/>
            <a:ext cx="1800200" cy="2160240"/>
          </a:xfrm>
          <a:prstGeom prst="rect">
            <a:avLst/>
          </a:prstGeom>
        </p:spPr>
      </p:pic>
      <p:sp>
        <p:nvSpPr>
          <p:cNvPr id="23" name="TextBox 3"/>
          <p:cNvSpPr txBox="1">
            <a:spLocks noChangeArrowheads="1"/>
          </p:cNvSpPr>
          <p:nvPr/>
        </p:nvSpPr>
        <p:spPr bwMode="auto">
          <a:xfrm>
            <a:off x="2267744" y="987574"/>
            <a:ext cx="5800700" cy="872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lnSpc>
                <a:spcPct val="150000"/>
              </a:lnSpc>
            </a:pPr>
            <a:r>
              <a:rPr lang="en-US" b="1" u="sng">
                <a:solidFill>
                  <a:srgbClr val="002060"/>
                </a:solidFill>
                <a:latin typeface="+mj-lt"/>
                <a:cs typeface="Times New Roman" pitchFamily="18" charset="0"/>
              </a:rPr>
              <a:t>Câu 1:</a:t>
            </a:r>
            <a:r>
              <a:rPr lang="en-US">
                <a:solidFill>
                  <a:srgbClr val="002060"/>
                </a:solidFill>
                <a:latin typeface="+mj-lt"/>
                <a:cs typeface="Times New Roman" pitchFamily="18" charset="0"/>
              </a:rPr>
              <a:t> Câu nào sau đây sai khi nói về vai trò của mũi </a:t>
            </a:r>
          </a:p>
          <a:p>
            <a:pPr algn="just" eaLnBrk="1" hangingPunct="1">
              <a:lnSpc>
                <a:spcPct val="150000"/>
              </a:lnSpc>
            </a:pPr>
            <a:r>
              <a:rPr lang="en-US">
                <a:solidFill>
                  <a:srgbClr val="002060"/>
                </a:solidFill>
                <a:latin typeface="+mj-lt"/>
                <a:cs typeface="Times New Roman" pitchFamily="18" charset="0"/>
              </a:rPr>
              <a:t>tên trong sơ đồ khối của thuật toán?</a:t>
            </a:r>
          </a:p>
        </p:txBody>
      </p:sp>
      <p:sp>
        <p:nvSpPr>
          <p:cNvPr id="26" name="Left Arrow 11"/>
          <p:cNvSpPr/>
          <p:nvPr/>
        </p:nvSpPr>
        <p:spPr>
          <a:xfrm rot="20722497">
            <a:off x="8185282" y="2819016"/>
            <a:ext cx="4312380" cy="447389"/>
          </a:xfrm>
          <a:custGeom>
            <a:avLst/>
            <a:gdLst/>
            <a:ahLst/>
            <a:cxnLst/>
            <a:rect l="l" t="t" r="r" b="b"/>
            <a:pathLst>
              <a:path w="4312380" h="894796">
                <a:moveTo>
                  <a:pt x="4312380" y="117603"/>
                </a:moveTo>
                <a:lnTo>
                  <a:pt x="4140261" y="777193"/>
                </a:lnTo>
                <a:lnTo>
                  <a:pt x="497381" y="777193"/>
                </a:lnTo>
                <a:lnTo>
                  <a:pt x="497381" y="894796"/>
                </a:lnTo>
                <a:lnTo>
                  <a:pt x="0" y="447398"/>
                </a:lnTo>
                <a:lnTo>
                  <a:pt x="497381" y="0"/>
                </a:lnTo>
                <a:lnTo>
                  <a:pt x="497381" y="11760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7" name="Left Arrow 17"/>
          <p:cNvSpPr/>
          <p:nvPr/>
        </p:nvSpPr>
        <p:spPr>
          <a:xfrm rot="20722497">
            <a:off x="7650340" y="3495206"/>
            <a:ext cx="4312380" cy="410780"/>
          </a:xfrm>
          <a:custGeom>
            <a:avLst/>
            <a:gdLst/>
            <a:ahLst/>
            <a:cxnLst/>
            <a:rect l="l" t="t" r="r" b="b"/>
            <a:pathLst>
              <a:path w="4312380" h="894796">
                <a:moveTo>
                  <a:pt x="4312380" y="117603"/>
                </a:moveTo>
                <a:lnTo>
                  <a:pt x="4140261" y="777193"/>
                </a:lnTo>
                <a:lnTo>
                  <a:pt x="497381" y="777193"/>
                </a:lnTo>
                <a:lnTo>
                  <a:pt x="497381" y="894796"/>
                </a:lnTo>
                <a:lnTo>
                  <a:pt x="0" y="447398"/>
                </a:lnTo>
                <a:lnTo>
                  <a:pt x="497381" y="0"/>
                </a:lnTo>
                <a:lnTo>
                  <a:pt x="497381" y="11760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28" name="Left Arrow 22"/>
          <p:cNvSpPr/>
          <p:nvPr/>
        </p:nvSpPr>
        <p:spPr>
          <a:xfrm rot="20722497">
            <a:off x="7135371" y="4117465"/>
            <a:ext cx="4312380" cy="420895"/>
          </a:xfrm>
          <a:custGeom>
            <a:avLst/>
            <a:gdLst/>
            <a:ahLst/>
            <a:cxnLst/>
            <a:rect l="l" t="t" r="r" b="b"/>
            <a:pathLst>
              <a:path w="4312380" h="894796">
                <a:moveTo>
                  <a:pt x="4312380" y="117603"/>
                </a:moveTo>
                <a:lnTo>
                  <a:pt x="4140261" y="777193"/>
                </a:lnTo>
                <a:lnTo>
                  <a:pt x="497381" y="777193"/>
                </a:lnTo>
                <a:lnTo>
                  <a:pt x="497381" y="894796"/>
                </a:lnTo>
                <a:lnTo>
                  <a:pt x="0" y="447398"/>
                </a:lnTo>
                <a:lnTo>
                  <a:pt x="497381" y="0"/>
                </a:lnTo>
                <a:lnTo>
                  <a:pt x="497381" y="11760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9" name="TextBox 4"/>
          <p:cNvSpPr txBox="1">
            <a:spLocks noChangeArrowheads="1"/>
          </p:cNvSpPr>
          <p:nvPr/>
        </p:nvSpPr>
        <p:spPr bwMode="auto">
          <a:xfrm>
            <a:off x="2267744" y="1908676"/>
            <a:ext cx="6173216"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lnSpc>
                <a:spcPct val="150000"/>
              </a:lnSpc>
              <a:spcBef>
                <a:spcPts val="600"/>
              </a:spcBef>
              <a:spcAft>
                <a:spcPts val="600"/>
              </a:spcAft>
            </a:pPr>
            <a:r>
              <a:rPr lang="en-US">
                <a:solidFill>
                  <a:srgbClr val="002060"/>
                </a:solidFill>
                <a:latin typeface="+mj-lt"/>
                <a:cs typeface="Times New Roman" pitchFamily="18" charset="0"/>
              </a:rPr>
              <a:t>A. Hướng mũi tên cho thấy hướng đi trong sơ đồ khối.</a:t>
            </a:r>
          </a:p>
          <a:p>
            <a:pPr algn="just" eaLnBrk="1" hangingPunct="1">
              <a:lnSpc>
                <a:spcPct val="150000"/>
              </a:lnSpc>
              <a:spcBef>
                <a:spcPts val="600"/>
              </a:spcBef>
              <a:spcAft>
                <a:spcPts val="600"/>
              </a:spcAft>
            </a:pPr>
            <a:r>
              <a:rPr lang="en-US">
                <a:solidFill>
                  <a:srgbClr val="002060"/>
                </a:solidFill>
                <a:latin typeface="+mj-lt"/>
                <a:cs typeface="Times New Roman" pitchFamily="18" charset="0"/>
              </a:rPr>
              <a:t>B. Mũi tên được sử dụng để chỉ hướng thực hiện tiếp theo.</a:t>
            </a:r>
          </a:p>
          <a:p>
            <a:pPr algn="just" eaLnBrk="1" hangingPunct="1">
              <a:lnSpc>
                <a:spcPct val="150000"/>
              </a:lnSpc>
              <a:spcBef>
                <a:spcPts val="600"/>
              </a:spcBef>
              <a:spcAft>
                <a:spcPts val="600"/>
              </a:spcAft>
            </a:pPr>
            <a:r>
              <a:rPr lang="en-US">
                <a:solidFill>
                  <a:srgbClr val="002060"/>
                </a:solidFill>
                <a:latin typeface="+mj-lt"/>
                <a:cs typeface="Times New Roman" pitchFamily="18" charset="0"/>
              </a:rPr>
              <a:t>C. Mũi tên được sử dụng chỉ để kết nối các hình khối trong sơ đồ.</a:t>
            </a:r>
          </a:p>
        </p:txBody>
      </p:sp>
      <p:sp>
        <p:nvSpPr>
          <p:cNvPr id="30" name="Oval 29"/>
          <p:cNvSpPr/>
          <p:nvPr/>
        </p:nvSpPr>
        <p:spPr>
          <a:xfrm>
            <a:off x="2267744" y="3042710"/>
            <a:ext cx="360040" cy="465144"/>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52514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down)">
                                      <p:cBhvr>
                                        <p:cTn id="7" dur="500"/>
                                        <p:tgtEl>
                                          <p:spTgt spid="10">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wipe(down)">
                                      <p:cBhvr>
                                        <p:cTn id="10" dur="5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barn(inVertical)">
                                      <p:cBhvr>
                                        <p:cTn id="15" dur="500"/>
                                        <p:tgtEl>
                                          <p:spTgt spid="23"/>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barn(inVertical)">
                                      <p:cBhvr>
                                        <p:cTn id="18" dur="500"/>
                                        <p:tgtEl>
                                          <p:spTgt spid="29"/>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barn(inVertical)">
                                      <p:cBhvr>
                                        <p:cTn id="23"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P spid="23" grpId="0"/>
      <p:bldP spid="29" grpId="0"/>
      <p:bldP spid="3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15"/>
          <p:cNvSpPr>
            <a:spLocks noEditPoints="1"/>
          </p:cNvSpPr>
          <p:nvPr/>
        </p:nvSpPr>
        <p:spPr bwMode="auto">
          <a:xfrm>
            <a:off x="6660232" y="1635646"/>
            <a:ext cx="2272544" cy="3339860"/>
          </a:xfrm>
          <a:custGeom>
            <a:avLst/>
            <a:gdLst>
              <a:gd name="T0" fmla="*/ 2685 w 3729"/>
              <a:gd name="T1" fmla="*/ 507 h 4122"/>
              <a:gd name="T2" fmla="*/ 2661 w 3729"/>
              <a:gd name="T3" fmla="*/ 456 h 4122"/>
              <a:gd name="T4" fmla="*/ 1523 w 3729"/>
              <a:gd name="T5" fmla="*/ 69 h 4122"/>
              <a:gd name="T6" fmla="*/ 1572 w 3729"/>
              <a:gd name="T7" fmla="*/ 238 h 4122"/>
              <a:gd name="T8" fmla="*/ 1783 w 3729"/>
              <a:gd name="T9" fmla="*/ 335 h 4122"/>
              <a:gd name="T10" fmla="*/ 1951 w 3729"/>
              <a:gd name="T11" fmla="*/ 400 h 4122"/>
              <a:gd name="T12" fmla="*/ 2009 w 3729"/>
              <a:gd name="T13" fmla="*/ 278 h 4122"/>
              <a:gd name="T14" fmla="*/ 2176 w 3729"/>
              <a:gd name="T15" fmla="*/ 295 h 4122"/>
              <a:gd name="T16" fmla="*/ 2416 w 3729"/>
              <a:gd name="T17" fmla="*/ 362 h 4122"/>
              <a:gd name="T18" fmla="*/ 2612 w 3729"/>
              <a:gd name="T19" fmla="*/ 347 h 4122"/>
              <a:gd name="T20" fmla="*/ 2780 w 3729"/>
              <a:gd name="T21" fmla="*/ 509 h 4122"/>
              <a:gd name="T22" fmla="*/ 2772 w 3729"/>
              <a:gd name="T23" fmla="*/ 662 h 4122"/>
              <a:gd name="T24" fmla="*/ 2863 w 3729"/>
              <a:gd name="T25" fmla="*/ 831 h 4122"/>
              <a:gd name="T26" fmla="*/ 2949 w 3729"/>
              <a:gd name="T27" fmla="*/ 1031 h 4122"/>
              <a:gd name="T28" fmla="*/ 3078 w 3729"/>
              <a:gd name="T29" fmla="*/ 1226 h 4122"/>
              <a:gd name="T30" fmla="*/ 3289 w 3729"/>
              <a:gd name="T31" fmla="*/ 1406 h 4122"/>
              <a:gd name="T32" fmla="*/ 3320 w 3729"/>
              <a:gd name="T33" fmla="*/ 1506 h 4122"/>
              <a:gd name="T34" fmla="*/ 3552 w 3729"/>
              <a:gd name="T35" fmla="*/ 1486 h 4122"/>
              <a:gd name="T36" fmla="*/ 3725 w 3729"/>
              <a:gd name="T37" fmla="*/ 1511 h 4122"/>
              <a:gd name="T38" fmla="*/ 3672 w 3729"/>
              <a:gd name="T39" fmla="*/ 1675 h 4122"/>
              <a:gd name="T40" fmla="*/ 3612 w 3729"/>
              <a:gd name="T41" fmla="*/ 1811 h 4122"/>
              <a:gd name="T42" fmla="*/ 3460 w 3729"/>
              <a:gd name="T43" fmla="*/ 1998 h 4122"/>
              <a:gd name="T44" fmla="*/ 3252 w 3729"/>
              <a:gd name="T45" fmla="*/ 2178 h 4122"/>
              <a:gd name="T46" fmla="*/ 3083 w 3729"/>
              <a:gd name="T47" fmla="*/ 2411 h 4122"/>
              <a:gd name="T48" fmla="*/ 3154 w 3729"/>
              <a:gd name="T49" fmla="*/ 2731 h 4122"/>
              <a:gd name="T50" fmla="*/ 3152 w 3729"/>
              <a:gd name="T51" fmla="*/ 3018 h 4122"/>
              <a:gd name="T52" fmla="*/ 2923 w 3729"/>
              <a:gd name="T53" fmla="*/ 3191 h 4122"/>
              <a:gd name="T54" fmla="*/ 2840 w 3729"/>
              <a:gd name="T55" fmla="*/ 3315 h 4122"/>
              <a:gd name="T56" fmla="*/ 2849 w 3729"/>
              <a:gd name="T57" fmla="*/ 3515 h 4122"/>
              <a:gd name="T58" fmla="*/ 2712 w 3729"/>
              <a:gd name="T59" fmla="*/ 3622 h 4122"/>
              <a:gd name="T60" fmla="*/ 2623 w 3729"/>
              <a:gd name="T61" fmla="*/ 3811 h 4122"/>
              <a:gd name="T62" fmla="*/ 2440 w 3729"/>
              <a:gd name="T63" fmla="*/ 4009 h 4122"/>
              <a:gd name="T64" fmla="*/ 2203 w 3729"/>
              <a:gd name="T65" fmla="*/ 4073 h 4122"/>
              <a:gd name="T66" fmla="*/ 1967 w 3729"/>
              <a:gd name="T67" fmla="*/ 4102 h 4122"/>
              <a:gd name="T68" fmla="*/ 1892 w 3729"/>
              <a:gd name="T69" fmla="*/ 3989 h 4122"/>
              <a:gd name="T70" fmla="*/ 1849 w 3729"/>
              <a:gd name="T71" fmla="*/ 3802 h 4122"/>
              <a:gd name="T72" fmla="*/ 1740 w 3729"/>
              <a:gd name="T73" fmla="*/ 3606 h 4122"/>
              <a:gd name="T74" fmla="*/ 1689 w 3729"/>
              <a:gd name="T75" fmla="*/ 3366 h 4122"/>
              <a:gd name="T76" fmla="*/ 1583 w 3729"/>
              <a:gd name="T77" fmla="*/ 3175 h 4122"/>
              <a:gd name="T78" fmla="*/ 1609 w 3729"/>
              <a:gd name="T79" fmla="*/ 2911 h 4122"/>
              <a:gd name="T80" fmla="*/ 1656 w 3729"/>
              <a:gd name="T81" fmla="*/ 2706 h 4122"/>
              <a:gd name="T82" fmla="*/ 1589 w 3729"/>
              <a:gd name="T83" fmla="*/ 2426 h 4122"/>
              <a:gd name="T84" fmla="*/ 1429 w 3729"/>
              <a:gd name="T85" fmla="*/ 2218 h 4122"/>
              <a:gd name="T86" fmla="*/ 1463 w 3729"/>
              <a:gd name="T87" fmla="*/ 1969 h 4122"/>
              <a:gd name="T88" fmla="*/ 1256 w 3729"/>
              <a:gd name="T89" fmla="*/ 1898 h 4122"/>
              <a:gd name="T90" fmla="*/ 1003 w 3729"/>
              <a:gd name="T91" fmla="*/ 1809 h 4122"/>
              <a:gd name="T92" fmla="*/ 736 w 3729"/>
              <a:gd name="T93" fmla="*/ 1842 h 4122"/>
              <a:gd name="T94" fmla="*/ 509 w 3729"/>
              <a:gd name="T95" fmla="*/ 1889 h 4122"/>
              <a:gd name="T96" fmla="*/ 300 w 3729"/>
              <a:gd name="T97" fmla="*/ 1742 h 4122"/>
              <a:gd name="T98" fmla="*/ 209 w 3729"/>
              <a:gd name="T99" fmla="*/ 1615 h 4122"/>
              <a:gd name="T100" fmla="*/ 105 w 3729"/>
              <a:gd name="T101" fmla="*/ 1475 h 4122"/>
              <a:gd name="T102" fmla="*/ 34 w 3729"/>
              <a:gd name="T103" fmla="*/ 1347 h 4122"/>
              <a:gd name="T104" fmla="*/ 72 w 3729"/>
              <a:gd name="T105" fmla="*/ 1066 h 4122"/>
              <a:gd name="T106" fmla="*/ 69 w 3729"/>
              <a:gd name="T107" fmla="*/ 831 h 4122"/>
              <a:gd name="T108" fmla="*/ 180 w 3729"/>
              <a:gd name="T109" fmla="*/ 629 h 4122"/>
              <a:gd name="T110" fmla="*/ 280 w 3729"/>
              <a:gd name="T111" fmla="*/ 531 h 4122"/>
              <a:gd name="T112" fmla="*/ 529 w 3729"/>
              <a:gd name="T113" fmla="*/ 222 h 4122"/>
              <a:gd name="T114" fmla="*/ 643 w 3729"/>
              <a:gd name="T115" fmla="*/ 122 h 4122"/>
              <a:gd name="T116" fmla="*/ 829 w 3729"/>
              <a:gd name="T117" fmla="*/ 111 h 4122"/>
              <a:gd name="T118" fmla="*/ 1023 w 3729"/>
              <a:gd name="T119" fmla="*/ 51 h 4122"/>
              <a:gd name="T120" fmla="*/ 1380 w 3729"/>
              <a:gd name="T121" fmla="*/ 26 h 4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729" h="4122">
                <a:moveTo>
                  <a:pt x="2732" y="555"/>
                </a:moveTo>
                <a:lnTo>
                  <a:pt x="2736" y="558"/>
                </a:lnTo>
                <a:lnTo>
                  <a:pt x="2738" y="560"/>
                </a:lnTo>
                <a:lnTo>
                  <a:pt x="2740" y="562"/>
                </a:lnTo>
                <a:lnTo>
                  <a:pt x="2740" y="562"/>
                </a:lnTo>
                <a:lnTo>
                  <a:pt x="2740" y="562"/>
                </a:lnTo>
                <a:lnTo>
                  <a:pt x="2740" y="560"/>
                </a:lnTo>
                <a:lnTo>
                  <a:pt x="2740" y="558"/>
                </a:lnTo>
                <a:lnTo>
                  <a:pt x="2736" y="556"/>
                </a:lnTo>
                <a:lnTo>
                  <a:pt x="2734" y="555"/>
                </a:lnTo>
                <a:lnTo>
                  <a:pt x="2732" y="555"/>
                </a:lnTo>
                <a:close/>
                <a:moveTo>
                  <a:pt x="2703" y="531"/>
                </a:moveTo>
                <a:lnTo>
                  <a:pt x="2723" y="555"/>
                </a:lnTo>
                <a:lnTo>
                  <a:pt x="2729" y="555"/>
                </a:lnTo>
                <a:lnTo>
                  <a:pt x="2723" y="547"/>
                </a:lnTo>
                <a:lnTo>
                  <a:pt x="2718" y="540"/>
                </a:lnTo>
                <a:lnTo>
                  <a:pt x="2711" y="535"/>
                </a:lnTo>
                <a:lnTo>
                  <a:pt x="2703" y="531"/>
                </a:lnTo>
                <a:close/>
                <a:moveTo>
                  <a:pt x="2672" y="478"/>
                </a:moveTo>
                <a:lnTo>
                  <a:pt x="2672" y="495"/>
                </a:lnTo>
                <a:lnTo>
                  <a:pt x="2680" y="495"/>
                </a:lnTo>
                <a:lnTo>
                  <a:pt x="2681" y="502"/>
                </a:lnTo>
                <a:lnTo>
                  <a:pt x="2685" y="507"/>
                </a:lnTo>
                <a:lnTo>
                  <a:pt x="2689" y="513"/>
                </a:lnTo>
                <a:lnTo>
                  <a:pt x="2692" y="518"/>
                </a:lnTo>
                <a:lnTo>
                  <a:pt x="2696" y="518"/>
                </a:lnTo>
                <a:lnTo>
                  <a:pt x="2696" y="502"/>
                </a:lnTo>
                <a:lnTo>
                  <a:pt x="2692" y="500"/>
                </a:lnTo>
                <a:lnTo>
                  <a:pt x="2689" y="498"/>
                </a:lnTo>
                <a:lnTo>
                  <a:pt x="2687" y="495"/>
                </a:lnTo>
                <a:lnTo>
                  <a:pt x="2685" y="491"/>
                </a:lnTo>
                <a:lnTo>
                  <a:pt x="2683" y="486"/>
                </a:lnTo>
                <a:lnTo>
                  <a:pt x="2676" y="486"/>
                </a:lnTo>
                <a:lnTo>
                  <a:pt x="2676" y="478"/>
                </a:lnTo>
                <a:lnTo>
                  <a:pt x="2672" y="478"/>
                </a:lnTo>
                <a:close/>
                <a:moveTo>
                  <a:pt x="2656" y="455"/>
                </a:moveTo>
                <a:lnTo>
                  <a:pt x="2660" y="458"/>
                </a:lnTo>
                <a:lnTo>
                  <a:pt x="2661" y="462"/>
                </a:lnTo>
                <a:lnTo>
                  <a:pt x="2663" y="464"/>
                </a:lnTo>
                <a:lnTo>
                  <a:pt x="2667" y="469"/>
                </a:lnTo>
                <a:lnTo>
                  <a:pt x="2669" y="475"/>
                </a:lnTo>
                <a:lnTo>
                  <a:pt x="2672" y="475"/>
                </a:lnTo>
                <a:lnTo>
                  <a:pt x="2671" y="467"/>
                </a:lnTo>
                <a:lnTo>
                  <a:pt x="2669" y="462"/>
                </a:lnTo>
                <a:lnTo>
                  <a:pt x="2667" y="458"/>
                </a:lnTo>
                <a:lnTo>
                  <a:pt x="2661" y="456"/>
                </a:lnTo>
                <a:lnTo>
                  <a:pt x="2656" y="455"/>
                </a:lnTo>
                <a:close/>
                <a:moveTo>
                  <a:pt x="1469" y="0"/>
                </a:moveTo>
                <a:lnTo>
                  <a:pt x="1480" y="2"/>
                </a:lnTo>
                <a:lnTo>
                  <a:pt x="1480" y="6"/>
                </a:lnTo>
                <a:lnTo>
                  <a:pt x="1485" y="7"/>
                </a:lnTo>
                <a:lnTo>
                  <a:pt x="1489" y="9"/>
                </a:lnTo>
                <a:lnTo>
                  <a:pt x="1494" y="9"/>
                </a:lnTo>
                <a:lnTo>
                  <a:pt x="1500" y="9"/>
                </a:lnTo>
                <a:lnTo>
                  <a:pt x="1500" y="29"/>
                </a:lnTo>
                <a:lnTo>
                  <a:pt x="1511" y="27"/>
                </a:lnTo>
                <a:lnTo>
                  <a:pt x="1518" y="24"/>
                </a:lnTo>
                <a:lnTo>
                  <a:pt x="1527" y="20"/>
                </a:lnTo>
                <a:lnTo>
                  <a:pt x="1540" y="18"/>
                </a:lnTo>
                <a:lnTo>
                  <a:pt x="1543" y="27"/>
                </a:lnTo>
                <a:lnTo>
                  <a:pt x="1545" y="42"/>
                </a:lnTo>
                <a:lnTo>
                  <a:pt x="1543" y="55"/>
                </a:lnTo>
                <a:lnTo>
                  <a:pt x="1540" y="55"/>
                </a:lnTo>
                <a:lnTo>
                  <a:pt x="1538" y="58"/>
                </a:lnTo>
                <a:lnTo>
                  <a:pt x="1536" y="60"/>
                </a:lnTo>
                <a:lnTo>
                  <a:pt x="1534" y="62"/>
                </a:lnTo>
                <a:lnTo>
                  <a:pt x="1534" y="66"/>
                </a:lnTo>
                <a:lnTo>
                  <a:pt x="1532" y="69"/>
                </a:lnTo>
                <a:lnTo>
                  <a:pt x="1523" y="69"/>
                </a:lnTo>
                <a:lnTo>
                  <a:pt x="1523" y="75"/>
                </a:lnTo>
                <a:lnTo>
                  <a:pt x="1521" y="76"/>
                </a:lnTo>
                <a:lnTo>
                  <a:pt x="1521" y="80"/>
                </a:lnTo>
                <a:lnTo>
                  <a:pt x="1520" y="86"/>
                </a:lnTo>
                <a:lnTo>
                  <a:pt x="1534" y="96"/>
                </a:lnTo>
                <a:lnTo>
                  <a:pt x="1541" y="111"/>
                </a:lnTo>
                <a:lnTo>
                  <a:pt x="1545" y="129"/>
                </a:lnTo>
                <a:lnTo>
                  <a:pt x="1543" y="155"/>
                </a:lnTo>
                <a:lnTo>
                  <a:pt x="1516" y="178"/>
                </a:lnTo>
                <a:lnTo>
                  <a:pt x="1512" y="186"/>
                </a:lnTo>
                <a:lnTo>
                  <a:pt x="1503" y="186"/>
                </a:lnTo>
                <a:lnTo>
                  <a:pt x="1503" y="191"/>
                </a:lnTo>
                <a:lnTo>
                  <a:pt x="1492" y="195"/>
                </a:lnTo>
                <a:lnTo>
                  <a:pt x="1496" y="202"/>
                </a:lnTo>
                <a:lnTo>
                  <a:pt x="1509" y="206"/>
                </a:lnTo>
                <a:lnTo>
                  <a:pt x="1514" y="200"/>
                </a:lnTo>
                <a:lnTo>
                  <a:pt x="1523" y="198"/>
                </a:lnTo>
                <a:lnTo>
                  <a:pt x="1532" y="200"/>
                </a:lnTo>
                <a:lnTo>
                  <a:pt x="1543" y="202"/>
                </a:lnTo>
                <a:lnTo>
                  <a:pt x="1549" y="229"/>
                </a:lnTo>
                <a:lnTo>
                  <a:pt x="1560" y="235"/>
                </a:lnTo>
                <a:lnTo>
                  <a:pt x="1560" y="238"/>
                </a:lnTo>
                <a:lnTo>
                  <a:pt x="1572" y="238"/>
                </a:lnTo>
                <a:lnTo>
                  <a:pt x="1572" y="242"/>
                </a:lnTo>
                <a:lnTo>
                  <a:pt x="1589" y="242"/>
                </a:lnTo>
                <a:lnTo>
                  <a:pt x="1592" y="251"/>
                </a:lnTo>
                <a:lnTo>
                  <a:pt x="1600" y="251"/>
                </a:lnTo>
                <a:lnTo>
                  <a:pt x="1600" y="255"/>
                </a:lnTo>
                <a:lnTo>
                  <a:pt x="1609" y="255"/>
                </a:lnTo>
                <a:lnTo>
                  <a:pt x="1609" y="258"/>
                </a:lnTo>
                <a:lnTo>
                  <a:pt x="1660" y="255"/>
                </a:lnTo>
                <a:lnTo>
                  <a:pt x="1660" y="258"/>
                </a:lnTo>
                <a:lnTo>
                  <a:pt x="1680" y="258"/>
                </a:lnTo>
                <a:lnTo>
                  <a:pt x="1680" y="262"/>
                </a:lnTo>
                <a:lnTo>
                  <a:pt x="1700" y="262"/>
                </a:lnTo>
                <a:lnTo>
                  <a:pt x="1700" y="266"/>
                </a:lnTo>
                <a:lnTo>
                  <a:pt x="1709" y="266"/>
                </a:lnTo>
                <a:lnTo>
                  <a:pt x="1712" y="275"/>
                </a:lnTo>
                <a:lnTo>
                  <a:pt x="1720" y="275"/>
                </a:lnTo>
                <a:lnTo>
                  <a:pt x="1720" y="278"/>
                </a:lnTo>
                <a:lnTo>
                  <a:pt x="1752" y="278"/>
                </a:lnTo>
                <a:lnTo>
                  <a:pt x="1756" y="286"/>
                </a:lnTo>
                <a:lnTo>
                  <a:pt x="1763" y="286"/>
                </a:lnTo>
                <a:lnTo>
                  <a:pt x="1769" y="322"/>
                </a:lnTo>
                <a:lnTo>
                  <a:pt x="1778" y="329"/>
                </a:lnTo>
                <a:lnTo>
                  <a:pt x="1783" y="335"/>
                </a:lnTo>
                <a:lnTo>
                  <a:pt x="1789" y="340"/>
                </a:lnTo>
                <a:lnTo>
                  <a:pt x="1796" y="344"/>
                </a:lnTo>
                <a:lnTo>
                  <a:pt x="1807" y="346"/>
                </a:lnTo>
                <a:lnTo>
                  <a:pt x="1823" y="346"/>
                </a:lnTo>
                <a:lnTo>
                  <a:pt x="1836" y="351"/>
                </a:lnTo>
                <a:lnTo>
                  <a:pt x="1849" y="351"/>
                </a:lnTo>
                <a:lnTo>
                  <a:pt x="1863" y="355"/>
                </a:lnTo>
                <a:lnTo>
                  <a:pt x="1863" y="358"/>
                </a:lnTo>
                <a:lnTo>
                  <a:pt x="1880" y="358"/>
                </a:lnTo>
                <a:lnTo>
                  <a:pt x="1883" y="366"/>
                </a:lnTo>
                <a:lnTo>
                  <a:pt x="1896" y="366"/>
                </a:lnTo>
                <a:lnTo>
                  <a:pt x="1896" y="369"/>
                </a:lnTo>
                <a:lnTo>
                  <a:pt x="1903" y="369"/>
                </a:lnTo>
                <a:lnTo>
                  <a:pt x="1903" y="375"/>
                </a:lnTo>
                <a:lnTo>
                  <a:pt x="1916" y="375"/>
                </a:lnTo>
                <a:lnTo>
                  <a:pt x="1920" y="382"/>
                </a:lnTo>
                <a:lnTo>
                  <a:pt x="1929" y="382"/>
                </a:lnTo>
                <a:lnTo>
                  <a:pt x="1932" y="391"/>
                </a:lnTo>
                <a:lnTo>
                  <a:pt x="1934" y="391"/>
                </a:lnTo>
                <a:lnTo>
                  <a:pt x="1938" y="393"/>
                </a:lnTo>
                <a:lnTo>
                  <a:pt x="1941" y="396"/>
                </a:lnTo>
                <a:lnTo>
                  <a:pt x="1945" y="398"/>
                </a:lnTo>
                <a:lnTo>
                  <a:pt x="1951" y="400"/>
                </a:lnTo>
                <a:lnTo>
                  <a:pt x="1954" y="402"/>
                </a:lnTo>
                <a:lnTo>
                  <a:pt x="1956" y="402"/>
                </a:lnTo>
                <a:lnTo>
                  <a:pt x="1956" y="398"/>
                </a:lnTo>
                <a:lnTo>
                  <a:pt x="1969" y="398"/>
                </a:lnTo>
                <a:lnTo>
                  <a:pt x="1972" y="393"/>
                </a:lnTo>
                <a:lnTo>
                  <a:pt x="1976" y="389"/>
                </a:lnTo>
                <a:lnTo>
                  <a:pt x="1980" y="386"/>
                </a:lnTo>
                <a:lnTo>
                  <a:pt x="1983" y="382"/>
                </a:lnTo>
                <a:lnTo>
                  <a:pt x="1985" y="376"/>
                </a:lnTo>
                <a:lnTo>
                  <a:pt x="1989" y="369"/>
                </a:lnTo>
                <a:lnTo>
                  <a:pt x="1989" y="369"/>
                </a:lnTo>
                <a:lnTo>
                  <a:pt x="1991" y="367"/>
                </a:lnTo>
                <a:lnTo>
                  <a:pt x="1992" y="367"/>
                </a:lnTo>
                <a:lnTo>
                  <a:pt x="1992" y="366"/>
                </a:lnTo>
                <a:lnTo>
                  <a:pt x="1992" y="362"/>
                </a:lnTo>
                <a:lnTo>
                  <a:pt x="1992" y="358"/>
                </a:lnTo>
                <a:lnTo>
                  <a:pt x="1989" y="358"/>
                </a:lnTo>
                <a:lnTo>
                  <a:pt x="1989" y="349"/>
                </a:lnTo>
                <a:lnTo>
                  <a:pt x="1983" y="349"/>
                </a:lnTo>
                <a:lnTo>
                  <a:pt x="1981" y="331"/>
                </a:lnTo>
                <a:lnTo>
                  <a:pt x="1985" y="311"/>
                </a:lnTo>
                <a:lnTo>
                  <a:pt x="1989" y="295"/>
                </a:lnTo>
                <a:lnTo>
                  <a:pt x="2009" y="278"/>
                </a:lnTo>
                <a:lnTo>
                  <a:pt x="2009" y="275"/>
                </a:lnTo>
                <a:lnTo>
                  <a:pt x="2023" y="271"/>
                </a:lnTo>
                <a:lnTo>
                  <a:pt x="2029" y="262"/>
                </a:lnTo>
                <a:lnTo>
                  <a:pt x="2056" y="262"/>
                </a:lnTo>
                <a:lnTo>
                  <a:pt x="2063" y="251"/>
                </a:lnTo>
                <a:lnTo>
                  <a:pt x="2112" y="251"/>
                </a:lnTo>
                <a:lnTo>
                  <a:pt x="2112" y="255"/>
                </a:lnTo>
                <a:lnTo>
                  <a:pt x="2123" y="255"/>
                </a:lnTo>
                <a:lnTo>
                  <a:pt x="2123" y="258"/>
                </a:lnTo>
                <a:lnTo>
                  <a:pt x="2132" y="258"/>
                </a:lnTo>
                <a:lnTo>
                  <a:pt x="2132" y="262"/>
                </a:lnTo>
                <a:lnTo>
                  <a:pt x="2160" y="262"/>
                </a:lnTo>
                <a:lnTo>
                  <a:pt x="2160" y="266"/>
                </a:lnTo>
                <a:lnTo>
                  <a:pt x="2163" y="271"/>
                </a:lnTo>
                <a:lnTo>
                  <a:pt x="2163" y="273"/>
                </a:lnTo>
                <a:lnTo>
                  <a:pt x="2165" y="276"/>
                </a:lnTo>
                <a:lnTo>
                  <a:pt x="2163" y="280"/>
                </a:lnTo>
                <a:lnTo>
                  <a:pt x="2163" y="282"/>
                </a:lnTo>
                <a:lnTo>
                  <a:pt x="2165" y="284"/>
                </a:lnTo>
                <a:lnTo>
                  <a:pt x="2167" y="286"/>
                </a:lnTo>
                <a:lnTo>
                  <a:pt x="2171" y="287"/>
                </a:lnTo>
                <a:lnTo>
                  <a:pt x="2176" y="289"/>
                </a:lnTo>
                <a:lnTo>
                  <a:pt x="2176" y="295"/>
                </a:lnTo>
                <a:lnTo>
                  <a:pt x="2203" y="295"/>
                </a:lnTo>
                <a:lnTo>
                  <a:pt x="2203" y="298"/>
                </a:lnTo>
                <a:lnTo>
                  <a:pt x="2220" y="302"/>
                </a:lnTo>
                <a:lnTo>
                  <a:pt x="2220" y="306"/>
                </a:lnTo>
                <a:lnTo>
                  <a:pt x="2223" y="306"/>
                </a:lnTo>
                <a:lnTo>
                  <a:pt x="2225" y="306"/>
                </a:lnTo>
                <a:lnTo>
                  <a:pt x="2227" y="304"/>
                </a:lnTo>
                <a:lnTo>
                  <a:pt x="2227" y="302"/>
                </a:lnTo>
                <a:lnTo>
                  <a:pt x="2229" y="302"/>
                </a:lnTo>
                <a:lnTo>
                  <a:pt x="2243" y="302"/>
                </a:lnTo>
                <a:lnTo>
                  <a:pt x="2256" y="306"/>
                </a:lnTo>
                <a:lnTo>
                  <a:pt x="2269" y="309"/>
                </a:lnTo>
                <a:lnTo>
                  <a:pt x="2272" y="342"/>
                </a:lnTo>
                <a:lnTo>
                  <a:pt x="2296" y="346"/>
                </a:lnTo>
                <a:lnTo>
                  <a:pt x="2305" y="344"/>
                </a:lnTo>
                <a:lnTo>
                  <a:pt x="2318" y="342"/>
                </a:lnTo>
                <a:lnTo>
                  <a:pt x="2332" y="342"/>
                </a:lnTo>
                <a:lnTo>
                  <a:pt x="2332" y="346"/>
                </a:lnTo>
                <a:lnTo>
                  <a:pt x="2369" y="349"/>
                </a:lnTo>
                <a:lnTo>
                  <a:pt x="2369" y="355"/>
                </a:lnTo>
                <a:lnTo>
                  <a:pt x="2389" y="355"/>
                </a:lnTo>
                <a:lnTo>
                  <a:pt x="2392" y="362"/>
                </a:lnTo>
                <a:lnTo>
                  <a:pt x="2416" y="362"/>
                </a:lnTo>
                <a:lnTo>
                  <a:pt x="2416" y="366"/>
                </a:lnTo>
                <a:lnTo>
                  <a:pt x="2429" y="369"/>
                </a:lnTo>
                <a:lnTo>
                  <a:pt x="2449" y="369"/>
                </a:lnTo>
                <a:lnTo>
                  <a:pt x="2456" y="375"/>
                </a:lnTo>
                <a:lnTo>
                  <a:pt x="2467" y="380"/>
                </a:lnTo>
                <a:lnTo>
                  <a:pt x="2480" y="384"/>
                </a:lnTo>
                <a:lnTo>
                  <a:pt x="2492" y="382"/>
                </a:lnTo>
                <a:lnTo>
                  <a:pt x="2503" y="366"/>
                </a:lnTo>
                <a:lnTo>
                  <a:pt x="2536" y="358"/>
                </a:lnTo>
                <a:lnTo>
                  <a:pt x="2536" y="349"/>
                </a:lnTo>
                <a:lnTo>
                  <a:pt x="2563" y="346"/>
                </a:lnTo>
                <a:lnTo>
                  <a:pt x="2569" y="338"/>
                </a:lnTo>
                <a:lnTo>
                  <a:pt x="2572" y="336"/>
                </a:lnTo>
                <a:lnTo>
                  <a:pt x="2578" y="338"/>
                </a:lnTo>
                <a:lnTo>
                  <a:pt x="2583" y="338"/>
                </a:lnTo>
                <a:lnTo>
                  <a:pt x="2589" y="340"/>
                </a:lnTo>
                <a:lnTo>
                  <a:pt x="2592" y="340"/>
                </a:lnTo>
                <a:lnTo>
                  <a:pt x="2596" y="342"/>
                </a:lnTo>
                <a:lnTo>
                  <a:pt x="2600" y="349"/>
                </a:lnTo>
                <a:lnTo>
                  <a:pt x="2603" y="351"/>
                </a:lnTo>
                <a:lnTo>
                  <a:pt x="2607" y="349"/>
                </a:lnTo>
                <a:lnTo>
                  <a:pt x="2611" y="349"/>
                </a:lnTo>
                <a:lnTo>
                  <a:pt x="2612" y="347"/>
                </a:lnTo>
                <a:lnTo>
                  <a:pt x="2612" y="346"/>
                </a:lnTo>
                <a:lnTo>
                  <a:pt x="2616" y="346"/>
                </a:lnTo>
                <a:lnTo>
                  <a:pt x="2620" y="346"/>
                </a:lnTo>
                <a:lnTo>
                  <a:pt x="2623" y="347"/>
                </a:lnTo>
                <a:lnTo>
                  <a:pt x="2625" y="349"/>
                </a:lnTo>
                <a:lnTo>
                  <a:pt x="2629" y="349"/>
                </a:lnTo>
                <a:lnTo>
                  <a:pt x="2629" y="362"/>
                </a:lnTo>
                <a:lnTo>
                  <a:pt x="2641" y="364"/>
                </a:lnTo>
                <a:lnTo>
                  <a:pt x="2660" y="367"/>
                </a:lnTo>
                <a:lnTo>
                  <a:pt x="2681" y="369"/>
                </a:lnTo>
                <a:lnTo>
                  <a:pt x="2701" y="369"/>
                </a:lnTo>
                <a:lnTo>
                  <a:pt x="2716" y="366"/>
                </a:lnTo>
                <a:lnTo>
                  <a:pt x="2716" y="362"/>
                </a:lnTo>
                <a:lnTo>
                  <a:pt x="2743" y="358"/>
                </a:lnTo>
                <a:lnTo>
                  <a:pt x="2756" y="395"/>
                </a:lnTo>
                <a:lnTo>
                  <a:pt x="2769" y="402"/>
                </a:lnTo>
                <a:lnTo>
                  <a:pt x="2769" y="426"/>
                </a:lnTo>
                <a:lnTo>
                  <a:pt x="2776" y="429"/>
                </a:lnTo>
                <a:lnTo>
                  <a:pt x="2776" y="438"/>
                </a:lnTo>
                <a:lnTo>
                  <a:pt x="2780" y="438"/>
                </a:lnTo>
                <a:lnTo>
                  <a:pt x="2780" y="446"/>
                </a:lnTo>
                <a:lnTo>
                  <a:pt x="2783" y="446"/>
                </a:lnTo>
                <a:lnTo>
                  <a:pt x="2780" y="509"/>
                </a:lnTo>
                <a:lnTo>
                  <a:pt x="2776" y="509"/>
                </a:lnTo>
                <a:lnTo>
                  <a:pt x="2776" y="518"/>
                </a:lnTo>
                <a:lnTo>
                  <a:pt x="2772" y="518"/>
                </a:lnTo>
                <a:lnTo>
                  <a:pt x="2772" y="531"/>
                </a:lnTo>
                <a:lnTo>
                  <a:pt x="2769" y="531"/>
                </a:lnTo>
                <a:lnTo>
                  <a:pt x="2769" y="535"/>
                </a:lnTo>
                <a:lnTo>
                  <a:pt x="2772" y="535"/>
                </a:lnTo>
                <a:lnTo>
                  <a:pt x="2772" y="558"/>
                </a:lnTo>
                <a:lnTo>
                  <a:pt x="2763" y="564"/>
                </a:lnTo>
                <a:lnTo>
                  <a:pt x="2758" y="567"/>
                </a:lnTo>
                <a:lnTo>
                  <a:pt x="2752" y="569"/>
                </a:lnTo>
                <a:lnTo>
                  <a:pt x="2740" y="566"/>
                </a:lnTo>
                <a:lnTo>
                  <a:pt x="2740" y="578"/>
                </a:lnTo>
                <a:lnTo>
                  <a:pt x="2736" y="578"/>
                </a:lnTo>
                <a:lnTo>
                  <a:pt x="2736" y="582"/>
                </a:lnTo>
                <a:lnTo>
                  <a:pt x="2740" y="582"/>
                </a:lnTo>
                <a:lnTo>
                  <a:pt x="2743" y="602"/>
                </a:lnTo>
                <a:lnTo>
                  <a:pt x="2749" y="602"/>
                </a:lnTo>
                <a:lnTo>
                  <a:pt x="2749" y="615"/>
                </a:lnTo>
                <a:lnTo>
                  <a:pt x="2752" y="615"/>
                </a:lnTo>
                <a:lnTo>
                  <a:pt x="2756" y="635"/>
                </a:lnTo>
                <a:lnTo>
                  <a:pt x="2763" y="638"/>
                </a:lnTo>
                <a:lnTo>
                  <a:pt x="2772" y="662"/>
                </a:lnTo>
                <a:lnTo>
                  <a:pt x="2780" y="666"/>
                </a:lnTo>
                <a:lnTo>
                  <a:pt x="2780" y="678"/>
                </a:lnTo>
                <a:lnTo>
                  <a:pt x="2783" y="678"/>
                </a:lnTo>
                <a:lnTo>
                  <a:pt x="2783" y="686"/>
                </a:lnTo>
                <a:lnTo>
                  <a:pt x="2792" y="691"/>
                </a:lnTo>
                <a:lnTo>
                  <a:pt x="2796" y="706"/>
                </a:lnTo>
                <a:lnTo>
                  <a:pt x="2809" y="715"/>
                </a:lnTo>
                <a:lnTo>
                  <a:pt x="2816" y="738"/>
                </a:lnTo>
                <a:lnTo>
                  <a:pt x="2820" y="738"/>
                </a:lnTo>
                <a:lnTo>
                  <a:pt x="2820" y="746"/>
                </a:lnTo>
                <a:lnTo>
                  <a:pt x="2829" y="751"/>
                </a:lnTo>
                <a:lnTo>
                  <a:pt x="2849" y="775"/>
                </a:lnTo>
                <a:lnTo>
                  <a:pt x="2845" y="782"/>
                </a:lnTo>
                <a:lnTo>
                  <a:pt x="2841" y="789"/>
                </a:lnTo>
                <a:lnTo>
                  <a:pt x="2840" y="796"/>
                </a:lnTo>
                <a:lnTo>
                  <a:pt x="2840" y="806"/>
                </a:lnTo>
                <a:lnTo>
                  <a:pt x="2843" y="806"/>
                </a:lnTo>
                <a:lnTo>
                  <a:pt x="2843" y="818"/>
                </a:lnTo>
                <a:lnTo>
                  <a:pt x="2849" y="818"/>
                </a:lnTo>
                <a:lnTo>
                  <a:pt x="2852" y="822"/>
                </a:lnTo>
                <a:lnTo>
                  <a:pt x="2856" y="824"/>
                </a:lnTo>
                <a:lnTo>
                  <a:pt x="2860" y="827"/>
                </a:lnTo>
                <a:lnTo>
                  <a:pt x="2863" y="831"/>
                </a:lnTo>
                <a:lnTo>
                  <a:pt x="2869" y="838"/>
                </a:lnTo>
                <a:lnTo>
                  <a:pt x="2876" y="838"/>
                </a:lnTo>
                <a:lnTo>
                  <a:pt x="2876" y="842"/>
                </a:lnTo>
                <a:lnTo>
                  <a:pt x="2889" y="842"/>
                </a:lnTo>
                <a:lnTo>
                  <a:pt x="2889" y="844"/>
                </a:lnTo>
                <a:lnTo>
                  <a:pt x="2891" y="847"/>
                </a:lnTo>
                <a:lnTo>
                  <a:pt x="2894" y="851"/>
                </a:lnTo>
                <a:lnTo>
                  <a:pt x="2896" y="856"/>
                </a:lnTo>
                <a:lnTo>
                  <a:pt x="2900" y="860"/>
                </a:lnTo>
                <a:lnTo>
                  <a:pt x="2901" y="864"/>
                </a:lnTo>
                <a:lnTo>
                  <a:pt x="2903" y="866"/>
                </a:lnTo>
                <a:lnTo>
                  <a:pt x="2912" y="866"/>
                </a:lnTo>
                <a:lnTo>
                  <a:pt x="2916" y="875"/>
                </a:lnTo>
                <a:lnTo>
                  <a:pt x="2920" y="875"/>
                </a:lnTo>
                <a:lnTo>
                  <a:pt x="2920" y="895"/>
                </a:lnTo>
                <a:lnTo>
                  <a:pt x="2923" y="895"/>
                </a:lnTo>
                <a:lnTo>
                  <a:pt x="2932" y="918"/>
                </a:lnTo>
                <a:lnTo>
                  <a:pt x="2936" y="918"/>
                </a:lnTo>
                <a:lnTo>
                  <a:pt x="2936" y="951"/>
                </a:lnTo>
                <a:lnTo>
                  <a:pt x="2940" y="951"/>
                </a:lnTo>
                <a:lnTo>
                  <a:pt x="2940" y="958"/>
                </a:lnTo>
                <a:lnTo>
                  <a:pt x="2943" y="958"/>
                </a:lnTo>
                <a:lnTo>
                  <a:pt x="2949" y="1031"/>
                </a:lnTo>
                <a:lnTo>
                  <a:pt x="2956" y="1035"/>
                </a:lnTo>
                <a:lnTo>
                  <a:pt x="2960" y="1062"/>
                </a:lnTo>
                <a:lnTo>
                  <a:pt x="2976" y="1062"/>
                </a:lnTo>
                <a:lnTo>
                  <a:pt x="2987" y="1076"/>
                </a:lnTo>
                <a:lnTo>
                  <a:pt x="3003" y="1091"/>
                </a:lnTo>
                <a:lnTo>
                  <a:pt x="3020" y="1098"/>
                </a:lnTo>
                <a:lnTo>
                  <a:pt x="3020" y="1106"/>
                </a:lnTo>
                <a:lnTo>
                  <a:pt x="3029" y="1106"/>
                </a:lnTo>
                <a:lnTo>
                  <a:pt x="3032" y="1118"/>
                </a:lnTo>
                <a:lnTo>
                  <a:pt x="3040" y="1122"/>
                </a:lnTo>
                <a:lnTo>
                  <a:pt x="3056" y="1171"/>
                </a:lnTo>
                <a:lnTo>
                  <a:pt x="3060" y="1171"/>
                </a:lnTo>
                <a:lnTo>
                  <a:pt x="3060" y="1195"/>
                </a:lnTo>
                <a:lnTo>
                  <a:pt x="3063" y="1195"/>
                </a:lnTo>
                <a:lnTo>
                  <a:pt x="3063" y="1202"/>
                </a:lnTo>
                <a:lnTo>
                  <a:pt x="3069" y="1202"/>
                </a:lnTo>
                <a:lnTo>
                  <a:pt x="3069" y="1222"/>
                </a:lnTo>
                <a:lnTo>
                  <a:pt x="3072" y="1222"/>
                </a:lnTo>
                <a:lnTo>
                  <a:pt x="3074" y="1224"/>
                </a:lnTo>
                <a:lnTo>
                  <a:pt x="3074" y="1224"/>
                </a:lnTo>
                <a:lnTo>
                  <a:pt x="3074" y="1226"/>
                </a:lnTo>
                <a:lnTo>
                  <a:pt x="3076" y="1226"/>
                </a:lnTo>
                <a:lnTo>
                  <a:pt x="3078" y="1226"/>
                </a:lnTo>
                <a:lnTo>
                  <a:pt x="3080" y="1226"/>
                </a:lnTo>
                <a:lnTo>
                  <a:pt x="3089" y="1251"/>
                </a:lnTo>
                <a:lnTo>
                  <a:pt x="3112" y="1251"/>
                </a:lnTo>
                <a:lnTo>
                  <a:pt x="3116" y="1275"/>
                </a:lnTo>
                <a:lnTo>
                  <a:pt x="3120" y="1275"/>
                </a:lnTo>
                <a:lnTo>
                  <a:pt x="3120" y="1278"/>
                </a:lnTo>
                <a:lnTo>
                  <a:pt x="3143" y="1278"/>
                </a:lnTo>
                <a:lnTo>
                  <a:pt x="3156" y="1295"/>
                </a:lnTo>
                <a:lnTo>
                  <a:pt x="3172" y="1295"/>
                </a:lnTo>
                <a:lnTo>
                  <a:pt x="3172" y="1298"/>
                </a:lnTo>
                <a:lnTo>
                  <a:pt x="3183" y="1306"/>
                </a:lnTo>
                <a:lnTo>
                  <a:pt x="3183" y="1315"/>
                </a:lnTo>
                <a:lnTo>
                  <a:pt x="3203" y="1329"/>
                </a:lnTo>
                <a:lnTo>
                  <a:pt x="3209" y="1338"/>
                </a:lnTo>
                <a:lnTo>
                  <a:pt x="3216" y="1338"/>
                </a:lnTo>
                <a:lnTo>
                  <a:pt x="3220" y="1346"/>
                </a:lnTo>
                <a:lnTo>
                  <a:pt x="3243" y="1366"/>
                </a:lnTo>
                <a:lnTo>
                  <a:pt x="3243" y="1378"/>
                </a:lnTo>
                <a:lnTo>
                  <a:pt x="3256" y="1382"/>
                </a:lnTo>
                <a:lnTo>
                  <a:pt x="3269" y="1398"/>
                </a:lnTo>
                <a:lnTo>
                  <a:pt x="3276" y="1398"/>
                </a:lnTo>
                <a:lnTo>
                  <a:pt x="3276" y="1406"/>
                </a:lnTo>
                <a:lnTo>
                  <a:pt x="3289" y="1406"/>
                </a:lnTo>
                <a:lnTo>
                  <a:pt x="3289" y="1409"/>
                </a:lnTo>
                <a:lnTo>
                  <a:pt x="3292" y="1415"/>
                </a:lnTo>
                <a:lnTo>
                  <a:pt x="3296" y="1420"/>
                </a:lnTo>
                <a:lnTo>
                  <a:pt x="3300" y="1426"/>
                </a:lnTo>
                <a:lnTo>
                  <a:pt x="3303" y="1431"/>
                </a:lnTo>
                <a:lnTo>
                  <a:pt x="3303" y="1455"/>
                </a:lnTo>
                <a:lnTo>
                  <a:pt x="3296" y="1458"/>
                </a:lnTo>
                <a:lnTo>
                  <a:pt x="3296" y="1466"/>
                </a:lnTo>
                <a:lnTo>
                  <a:pt x="3292" y="1466"/>
                </a:lnTo>
                <a:lnTo>
                  <a:pt x="3292" y="1469"/>
                </a:lnTo>
                <a:lnTo>
                  <a:pt x="3294" y="1471"/>
                </a:lnTo>
                <a:lnTo>
                  <a:pt x="3294" y="1473"/>
                </a:lnTo>
                <a:lnTo>
                  <a:pt x="3296" y="1476"/>
                </a:lnTo>
                <a:lnTo>
                  <a:pt x="3296" y="1482"/>
                </a:lnTo>
                <a:lnTo>
                  <a:pt x="3301" y="1484"/>
                </a:lnTo>
                <a:lnTo>
                  <a:pt x="3307" y="1486"/>
                </a:lnTo>
                <a:lnTo>
                  <a:pt x="3309" y="1489"/>
                </a:lnTo>
                <a:lnTo>
                  <a:pt x="3311" y="1491"/>
                </a:lnTo>
                <a:lnTo>
                  <a:pt x="3311" y="1495"/>
                </a:lnTo>
                <a:lnTo>
                  <a:pt x="3312" y="1498"/>
                </a:lnTo>
                <a:lnTo>
                  <a:pt x="3312" y="1502"/>
                </a:lnTo>
                <a:lnTo>
                  <a:pt x="3316" y="1506"/>
                </a:lnTo>
                <a:lnTo>
                  <a:pt x="3320" y="1506"/>
                </a:lnTo>
                <a:lnTo>
                  <a:pt x="3323" y="1515"/>
                </a:lnTo>
                <a:lnTo>
                  <a:pt x="3332" y="1515"/>
                </a:lnTo>
                <a:lnTo>
                  <a:pt x="3336" y="1522"/>
                </a:lnTo>
                <a:lnTo>
                  <a:pt x="3347" y="1529"/>
                </a:lnTo>
                <a:lnTo>
                  <a:pt x="3361" y="1533"/>
                </a:lnTo>
                <a:lnTo>
                  <a:pt x="3380" y="1535"/>
                </a:lnTo>
                <a:lnTo>
                  <a:pt x="3383" y="1531"/>
                </a:lnTo>
                <a:lnTo>
                  <a:pt x="3385" y="1529"/>
                </a:lnTo>
                <a:lnTo>
                  <a:pt x="3389" y="1527"/>
                </a:lnTo>
                <a:lnTo>
                  <a:pt x="3392" y="1526"/>
                </a:lnTo>
                <a:lnTo>
                  <a:pt x="3392" y="1522"/>
                </a:lnTo>
                <a:lnTo>
                  <a:pt x="3400" y="1522"/>
                </a:lnTo>
                <a:lnTo>
                  <a:pt x="3409" y="1511"/>
                </a:lnTo>
                <a:lnTo>
                  <a:pt x="3469" y="1515"/>
                </a:lnTo>
                <a:lnTo>
                  <a:pt x="3469" y="1511"/>
                </a:lnTo>
                <a:lnTo>
                  <a:pt x="3476" y="1511"/>
                </a:lnTo>
                <a:lnTo>
                  <a:pt x="3480" y="1502"/>
                </a:lnTo>
                <a:lnTo>
                  <a:pt x="3500" y="1498"/>
                </a:lnTo>
                <a:lnTo>
                  <a:pt x="3500" y="1495"/>
                </a:lnTo>
                <a:lnTo>
                  <a:pt x="3536" y="1498"/>
                </a:lnTo>
                <a:lnTo>
                  <a:pt x="3536" y="1495"/>
                </a:lnTo>
                <a:lnTo>
                  <a:pt x="3549" y="1495"/>
                </a:lnTo>
                <a:lnTo>
                  <a:pt x="3552" y="1486"/>
                </a:lnTo>
                <a:lnTo>
                  <a:pt x="3567" y="1484"/>
                </a:lnTo>
                <a:lnTo>
                  <a:pt x="3581" y="1486"/>
                </a:lnTo>
                <a:lnTo>
                  <a:pt x="3598" y="1487"/>
                </a:lnTo>
                <a:lnTo>
                  <a:pt x="3612" y="1486"/>
                </a:lnTo>
                <a:lnTo>
                  <a:pt x="3612" y="1482"/>
                </a:lnTo>
                <a:lnTo>
                  <a:pt x="3623" y="1482"/>
                </a:lnTo>
                <a:lnTo>
                  <a:pt x="3623" y="1478"/>
                </a:lnTo>
                <a:lnTo>
                  <a:pt x="3636" y="1478"/>
                </a:lnTo>
                <a:lnTo>
                  <a:pt x="3636" y="1475"/>
                </a:lnTo>
                <a:lnTo>
                  <a:pt x="3660" y="1469"/>
                </a:lnTo>
                <a:lnTo>
                  <a:pt x="3663" y="1462"/>
                </a:lnTo>
                <a:lnTo>
                  <a:pt x="3674" y="1453"/>
                </a:lnTo>
                <a:lnTo>
                  <a:pt x="3687" y="1447"/>
                </a:lnTo>
                <a:lnTo>
                  <a:pt x="3703" y="1446"/>
                </a:lnTo>
                <a:lnTo>
                  <a:pt x="3709" y="1451"/>
                </a:lnTo>
                <a:lnTo>
                  <a:pt x="3714" y="1455"/>
                </a:lnTo>
                <a:lnTo>
                  <a:pt x="3720" y="1456"/>
                </a:lnTo>
                <a:lnTo>
                  <a:pt x="3729" y="1458"/>
                </a:lnTo>
                <a:lnTo>
                  <a:pt x="3729" y="1486"/>
                </a:lnTo>
                <a:lnTo>
                  <a:pt x="3723" y="1486"/>
                </a:lnTo>
                <a:lnTo>
                  <a:pt x="3720" y="1498"/>
                </a:lnTo>
                <a:lnTo>
                  <a:pt x="3723" y="1498"/>
                </a:lnTo>
                <a:lnTo>
                  <a:pt x="3725" y="1511"/>
                </a:lnTo>
                <a:lnTo>
                  <a:pt x="3725" y="1529"/>
                </a:lnTo>
                <a:lnTo>
                  <a:pt x="3723" y="1544"/>
                </a:lnTo>
                <a:lnTo>
                  <a:pt x="3720" y="1555"/>
                </a:lnTo>
                <a:lnTo>
                  <a:pt x="3718" y="1556"/>
                </a:lnTo>
                <a:lnTo>
                  <a:pt x="3718" y="1556"/>
                </a:lnTo>
                <a:lnTo>
                  <a:pt x="3718" y="1556"/>
                </a:lnTo>
                <a:lnTo>
                  <a:pt x="3716" y="1556"/>
                </a:lnTo>
                <a:lnTo>
                  <a:pt x="3714" y="1556"/>
                </a:lnTo>
                <a:lnTo>
                  <a:pt x="3712" y="1558"/>
                </a:lnTo>
                <a:lnTo>
                  <a:pt x="3711" y="1589"/>
                </a:lnTo>
                <a:lnTo>
                  <a:pt x="3703" y="1615"/>
                </a:lnTo>
                <a:lnTo>
                  <a:pt x="3703" y="1626"/>
                </a:lnTo>
                <a:lnTo>
                  <a:pt x="3692" y="1635"/>
                </a:lnTo>
                <a:lnTo>
                  <a:pt x="3692" y="1642"/>
                </a:lnTo>
                <a:lnTo>
                  <a:pt x="3689" y="1642"/>
                </a:lnTo>
                <a:lnTo>
                  <a:pt x="3689" y="1651"/>
                </a:lnTo>
                <a:lnTo>
                  <a:pt x="3683" y="1651"/>
                </a:lnTo>
                <a:lnTo>
                  <a:pt x="3683" y="1658"/>
                </a:lnTo>
                <a:lnTo>
                  <a:pt x="3680" y="1658"/>
                </a:lnTo>
                <a:lnTo>
                  <a:pt x="3680" y="1666"/>
                </a:lnTo>
                <a:lnTo>
                  <a:pt x="3676" y="1666"/>
                </a:lnTo>
                <a:lnTo>
                  <a:pt x="3676" y="1675"/>
                </a:lnTo>
                <a:lnTo>
                  <a:pt x="3672" y="1675"/>
                </a:lnTo>
                <a:lnTo>
                  <a:pt x="3672" y="1682"/>
                </a:lnTo>
                <a:lnTo>
                  <a:pt x="3660" y="1689"/>
                </a:lnTo>
                <a:lnTo>
                  <a:pt x="3660" y="1698"/>
                </a:lnTo>
                <a:lnTo>
                  <a:pt x="3656" y="1698"/>
                </a:lnTo>
                <a:lnTo>
                  <a:pt x="3656" y="1715"/>
                </a:lnTo>
                <a:lnTo>
                  <a:pt x="3652" y="1715"/>
                </a:lnTo>
                <a:lnTo>
                  <a:pt x="3652" y="1722"/>
                </a:lnTo>
                <a:lnTo>
                  <a:pt x="3649" y="1722"/>
                </a:lnTo>
                <a:lnTo>
                  <a:pt x="3649" y="1731"/>
                </a:lnTo>
                <a:lnTo>
                  <a:pt x="3640" y="1735"/>
                </a:lnTo>
                <a:lnTo>
                  <a:pt x="3640" y="1742"/>
                </a:lnTo>
                <a:lnTo>
                  <a:pt x="3636" y="1742"/>
                </a:lnTo>
                <a:lnTo>
                  <a:pt x="3636" y="1749"/>
                </a:lnTo>
                <a:lnTo>
                  <a:pt x="3632" y="1749"/>
                </a:lnTo>
                <a:lnTo>
                  <a:pt x="3632" y="1758"/>
                </a:lnTo>
                <a:lnTo>
                  <a:pt x="3629" y="1758"/>
                </a:lnTo>
                <a:lnTo>
                  <a:pt x="3629" y="1766"/>
                </a:lnTo>
                <a:lnTo>
                  <a:pt x="3620" y="1769"/>
                </a:lnTo>
                <a:lnTo>
                  <a:pt x="3620" y="1795"/>
                </a:lnTo>
                <a:lnTo>
                  <a:pt x="3616" y="1795"/>
                </a:lnTo>
                <a:lnTo>
                  <a:pt x="3616" y="1802"/>
                </a:lnTo>
                <a:lnTo>
                  <a:pt x="3612" y="1802"/>
                </a:lnTo>
                <a:lnTo>
                  <a:pt x="3612" y="1811"/>
                </a:lnTo>
                <a:lnTo>
                  <a:pt x="3609" y="1811"/>
                </a:lnTo>
                <a:lnTo>
                  <a:pt x="3603" y="1822"/>
                </a:lnTo>
                <a:lnTo>
                  <a:pt x="3592" y="1829"/>
                </a:lnTo>
                <a:lnTo>
                  <a:pt x="3592" y="1842"/>
                </a:lnTo>
                <a:lnTo>
                  <a:pt x="3589" y="1842"/>
                </a:lnTo>
                <a:lnTo>
                  <a:pt x="3589" y="1851"/>
                </a:lnTo>
                <a:lnTo>
                  <a:pt x="3580" y="1855"/>
                </a:lnTo>
                <a:lnTo>
                  <a:pt x="3580" y="1862"/>
                </a:lnTo>
                <a:lnTo>
                  <a:pt x="3576" y="1862"/>
                </a:lnTo>
                <a:lnTo>
                  <a:pt x="3576" y="1875"/>
                </a:lnTo>
                <a:lnTo>
                  <a:pt x="3560" y="1886"/>
                </a:lnTo>
                <a:lnTo>
                  <a:pt x="3556" y="1902"/>
                </a:lnTo>
                <a:lnTo>
                  <a:pt x="3543" y="1909"/>
                </a:lnTo>
                <a:lnTo>
                  <a:pt x="3543" y="1918"/>
                </a:lnTo>
                <a:lnTo>
                  <a:pt x="3529" y="1931"/>
                </a:lnTo>
                <a:lnTo>
                  <a:pt x="3523" y="1938"/>
                </a:lnTo>
                <a:lnTo>
                  <a:pt x="3516" y="1938"/>
                </a:lnTo>
                <a:lnTo>
                  <a:pt x="3516" y="1942"/>
                </a:lnTo>
                <a:lnTo>
                  <a:pt x="3509" y="1946"/>
                </a:lnTo>
                <a:lnTo>
                  <a:pt x="3509" y="1955"/>
                </a:lnTo>
                <a:lnTo>
                  <a:pt x="3472" y="1986"/>
                </a:lnTo>
                <a:lnTo>
                  <a:pt x="3469" y="1998"/>
                </a:lnTo>
                <a:lnTo>
                  <a:pt x="3460" y="1998"/>
                </a:lnTo>
                <a:lnTo>
                  <a:pt x="3449" y="2015"/>
                </a:lnTo>
                <a:lnTo>
                  <a:pt x="3436" y="2015"/>
                </a:lnTo>
                <a:lnTo>
                  <a:pt x="3436" y="2018"/>
                </a:lnTo>
                <a:lnTo>
                  <a:pt x="3429" y="2018"/>
                </a:lnTo>
                <a:lnTo>
                  <a:pt x="3420" y="2029"/>
                </a:lnTo>
                <a:lnTo>
                  <a:pt x="3403" y="2035"/>
                </a:lnTo>
                <a:lnTo>
                  <a:pt x="3396" y="2046"/>
                </a:lnTo>
                <a:lnTo>
                  <a:pt x="3389" y="2046"/>
                </a:lnTo>
                <a:lnTo>
                  <a:pt x="3383" y="2055"/>
                </a:lnTo>
                <a:lnTo>
                  <a:pt x="3376" y="2055"/>
                </a:lnTo>
                <a:lnTo>
                  <a:pt x="3356" y="2078"/>
                </a:lnTo>
                <a:lnTo>
                  <a:pt x="3349" y="2078"/>
                </a:lnTo>
                <a:lnTo>
                  <a:pt x="3343" y="2086"/>
                </a:lnTo>
                <a:lnTo>
                  <a:pt x="3332" y="2091"/>
                </a:lnTo>
                <a:lnTo>
                  <a:pt x="3332" y="2098"/>
                </a:lnTo>
                <a:lnTo>
                  <a:pt x="3303" y="2122"/>
                </a:lnTo>
                <a:lnTo>
                  <a:pt x="3303" y="2126"/>
                </a:lnTo>
                <a:lnTo>
                  <a:pt x="3296" y="2126"/>
                </a:lnTo>
                <a:lnTo>
                  <a:pt x="3291" y="2138"/>
                </a:lnTo>
                <a:lnTo>
                  <a:pt x="3280" y="2151"/>
                </a:lnTo>
                <a:lnTo>
                  <a:pt x="3269" y="2164"/>
                </a:lnTo>
                <a:lnTo>
                  <a:pt x="3260" y="2175"/>
                </a:lnTo>
                <a:lnTo>
                  <a:pt x="3252" y="2178"/>
                </a:lnTo>
                <a:lnTo>
                  <a:pt x="3252" y="2186"/>
                </a:lnTo>
                <a:lnTo>
                  <a:pt x="3236" y="2198"/>
                </a:lnTo>
                <a:lnTo>
                  <a:pt x="3232" y="2215"/>
                </a:lnTo>
                <a:lnTo>
                  <a:pt x="3223" y="2218"/>
                </a:lnTo>
                <a:lnTo>
                  <a:pt x="3203" y="2255"/>
                </a:lnTo>
                <a:lnTo>
                  <a:pt x="3180" y="2258"/>
                </a:lnTo>
                <a:lnTo>
                  <a:pt x="3180" y="2264"/>
                </a:lnTo>
                <a:lnTo>
                  <a:pt x="3178" y="2269"/>
                </a:lnTo>
                <a:lnTo>
                  <a:pt x="3176" y="2273"/>
                </a:lnTo>
                <a:lnTo>
                  <a:pt x="3174" y="2276"/>
                </a:lnTo>
                <a:lnTo>
                  <a:pt x="3174" y="2280"/>
                </a:lnTo>
                <a:lnTo>
                  <a:pt x="3172" y="2286"/>
                </a:lnTo>
                <a:lnTo>
                  <a:pt x="3143" y="2295"/>
                </a:lnTo>
                <a:lnTo>
                  <a:pt x="3136" y="2329"/>
                </a:lnTo>
                <a:lnTo>
                  <a:pt x="3123" y="2338"/>
                </a:lnTo>
                <a:lnTo>
                  <a:pt x="3123" y="2355"/>
                </a:lnTo>
                <a:lnTo>
                  <a:pt x="3120" y="2355"/>
                </a:lnTo>
                <a:lnTo>
                  <a:pt x="3112" y="2378"/>
                </a:lnTo>
                <a:lnTo>
                  <a:pt x="3109" y="2378"/>
                </a:lnTo>
                <a:lnTo>
                  <a:pt x="3109" y="2386"/>
                </a:lnTo>
                <a:lnTo>
                  <a:pt x="3103" y="2386"/>
                </a:lnTo>
                <a:lnTo>
                  <a:pt x="3100" y="2402"/>
                </a:lnTo>
                <a:lnTo>
                  <a:pt x="3083" y="2411"/>
                </a:lnTo>
                <a:lnTo>
                  <a:pt x="3063" y="2486"/>
                </a:lnTo>
                <a:lnTo>
                  <a:pt x="3081" y="2498"/>
                </a:lnTo>
                <a:lnTo>
                  <a:pt x="3096" y="2515"/>
                </a:lnTo>
                <a:lnTo>
                  <a:pt x="3100" y="2515"/>
                </a:lnTo>
                <a:lnTo>
                  <a:pt x="3100" y="2555"/>
                </a:lnTo>
                <a:lnTo>
                  <a:pt x="3094" y="2564"/>
                </a:lnTo>
                <a:lnTo>
                  <a:pt x="3094" y="2575"/>
                </a:lnTo>
                <a:lnTo>
                  <a:pt x="3096" y="2589"/>
                </a:lnTo>
                <a:lnTo>
                  <a:pt x="3096" y="2606"/>
                </a:lnTo>
                <a:lnTo>
                  <a:pt x="3092" y="2606"/>
                </a:lnTo>
                <a:lnTo>
                  <a:pt x="3092" y="2616"/>
                </a:lnTo>
                <a:lnTo>
                  <a:pt x="3096" y="2635"/>
                </a:lnTo>
                <a:lnTo>
                  <a:pt x="3103" y="2655"/>
                </a:lnTo>
                <a:lnTo>
                  <a:pt x="3111" y="2675"/>
                </a:lnTo>
                <a:lnTo>
                  <a:pt x="3116" y="2691"/>
                </a:lnTo>
                <a:lnTo>
                  <a:pt x="3120" y="2702"/>
                </a:lnTo>
                <a:lnTo>
                  <a:pt x="3127" y="2704"/>
                </a:lnTo>
                <a:lnTo>
                  <a:pt x="3132" y="2706"/>
                </a:lnTo>
                <a:lnTo>
                  <a:pt x="3138" y="2707"/>
                </a:lnTo>
                <a:lnTo>
                  <a:pt x="3141" y="2711"/>
                </a:lnTo>
                <a:lnTo>
                  <a:pt x="3145" y="2716"/>
                </a:lnTo>
                <a:lnTo>
                  <a:pt x="3149" y="2722"/>
                </a:lnTo>
                <a:lnTo>
                  <a:pt x="3154" y="2731"/>
                </a:lnTo>
                <a:lnTo>
                  <a:pt x="3158" y="2746"/>
                </a:lnTo>
                <a:lnTo>
                  <a:pt x="3156" y="2762"/>
                </a:lnTo>
                <a:lnTo>
                  <a:pt x="3152" y="2762"/>
                </a:lnTo>
                <a:lnTo>
                  <a:pt x="3152" y="2782"/>
                </a:lnTo>
                <a:lnTo>
                  <a:pt x="3149" y="2782"/>
                </a:lnTo>
                <a:lnTo>
                  <a:pt x="3149" y="2809"/>
                </a:lnTo>
                <a:lnTo>
                  <a:pt x="3147" y="2811"/>
                </a:lnTo>
                <a:lnTo>
                  <a:pt x="3147" y="2811"/>
                </a:lnTo>
                <a:lnTo>
                  <a:pt x="3145" y="2813"/>
                </a:lnTo>
                <a:lnTo>
                  <a:pt x="3143" y="2815"/>
                </a:lnTo>
                <a:lnTo>
                  <a:pt x="3143" y="2818"/>
                </a:lnTo>
                <a:lnTo>
                  <a:pt x="3149" y="2818"/>
                </a:lnTo>
                <a:lnTo>
                  <a:pt x="3149" y="2831"/>
                </a:lnTo>
                <a:lnTo>
                  <a:pt x="3152" y="2831"/>
                </a:lnTo>
                <a:lnTo>
                  <a:pt x="3152" y="2935"/>
                </a:lnTo>
                <a:lnTo>
                  <a:pt x="3160" y="2938"/>
                </a:lnTo>
                <a:lnTo>
                  <a:pt x="3163" y="2949"/>
                </a:lnTo>
                <a:lnTo>
                  <a:pt x="3165" y="2967"/>
                </a:lnTo>
                <a:lnTo>
                  <a:pt x="3163" y="2982"/>
                </a:lnTo>
                <a:lnTo>
                  <a:pt x="3160" y="2982"/>
                </a:lnTo>
                <a:lnTo>
                  <a:pt x="3160" y="2995"/>
                </a:lnTo>
                <a:lnTo>
                  <a:pt x="3152" y="2998"/>
                </a:lnTo>
                <a:lnTo>
                  <a:pt x="3152" y="3018"/>
                </a:lnTo>
                <a:lnTo>
                  <a:pt x="3140" y="3026"/>
                </a:lnTo>
                <a:lnTo>
                  <a:pt x="3140" y="3035"/>
                </a:lnTo>
                <a:lnTo>
                  <a:pt x="3116" y="3055"/>
                </a:lnTo>
                <a:lnTo>
                  <a:pt x="3116" y="3062"/>
                </a:lnTo>
                <a:lnTo>
                  <a:pt x="3100" y="3075"/>
                </a:lnTo>
                <a:lnTo>
                  <a:pt x="3096" y="3086"/>
                </a:lnTo>
                <a:lnTo>
                  <a:pt x="3080" y="3089"/>
                </a:lnTo>
                <a:lnTo>
                  <a:pt x="3072" y="3102"/>
                </a:lnTo>
                <a:lnTo>
                  <a:pt x="3063" y="3102"/>
                </a:lnTo>
                <a:lnTo>
                  <a:pt x="3063" y="3106"/>
                </a:lnTo>
                <a:lnTo>
                  <a:pt x="3056" y="3106"/>
                </a:lnTo>
                <a:lnTo>
                  <a:pt x="3056" y="3109"/>
                </a:lnTo>
                <a:lnTo>
                  <a:pt x="3036" y="3109"/>
                </a:lnTo>
                <a:lnTo>
                  <a:pt x="3036" y="3115"/>
                </a:lnTo>
                <a:lnTo>
                  <a:pt x="3020" y="3118"/>
                </a:lnTo>
                <a:lnTo>
                  <a:pt x="3020" y="3122"/>
                </a:lnTo>
                <a:lnTo>
                  <a:pt x="2972" y="3138"/>
                </a:lnTo>
                <a:lnTo>
                  <a:pt x="2949" y="3166"/>
                </a:lnTo>
                <a:lnTo>
                  <a:pt x="2943" y="3166"/>
                </a:lnTo>
                <a:lnTo>
                  <a:pt x="2943" y="3178"/>
                </a:lnTo>
                <a:lnTo>
                  <a:pt x="2932" y="3186"/>
                </a:lnTo>
                <a:lnTo>
                  <a:pt x="2932" y="3191"/>
                </a:lnTo>
                <a:lnTo>
                  <a:pt x="2923" y="3191"/>
                </a:lnTo>
                <a:lnTo>
                  <a:pt x="2920" y="3198"/>
                </a:lnTo>
                <a:lnTo>
                  <a:pt x="2916" y="3198"/>
                </a:lnTo>
                <a:lnTo>
                  <a:pt x="2914" y="3202"/>
                </a:lnTo>
                <a:lnTo>
                  <a:pt x="2914" y="3204"/>
                </a:lnTo>
                <a:lnTo>
                  <a:pt x="2914" y="3204"/>
                </a:lnTo>
                <a:lnTo>
                  <a:pt x="2914" y="3206"/>
                </a:lnTo>
                <a:lnTo>
                  <a:pt x="2914" y="3207"/>
                </a:lnTo>
                <a:lnTo>
                  <a:pt x="2914" y="3207"/>
                </a:lnTo>
                <a:lnTo>
                  <a:pt x="2914" y="3209"/>
                </a:lnTo>
                <a:lnTo>
                  <a:pt x="2912" y="3211"/>
                </a:lnTo>
                <a:lnTo>
                  <a:pt x="2909" y="3215"/>
                </a:lnTo>
                <a:lnTo>
                  <a:pt x="2909" y="3218"/>
                </a:lnTo>
                <a:lnTo>
                  <a:pt x="2889" y="3218"/>
                </a:lnTo>
                <a:lnTo>
                  <a:pt x="2852" y="3258"/>
                </a:lnTo>
                <a:lnTo>
                  <a:pt x="2843" y="3258"/>
                </a:lnTo>
                <a:lnTo>
                  <a:pt x="2840" y="3266"/>
                </a:lnTo>
                <a:lnTo>
                  <a:pt x="2832" y="3266"/>
                </a:lnTo>
                <a:lnTo>
                  <a:pt x="2820" y="3289"/>
                </a:lnTo>
                <a:lnTo>
                  <a:pt x="2823" y="3289"/>
                </a:lnTo>
                <a:lnTo>
                  <a:pt x="2829" y="3296"/>
                </a:lnTo>
                <a:lnTo>
                  <a:pt x="2832" y="3302"/>
                </a:lnTo>
                <a:lnTo>
                  <a:pt x="2836" y="3307"/>
                </a:lnTo>
                <a:lnTo>
                  <a:pt x="2840" y="3315"/>
                </a:lnTo>
                <a:lnTo>
                  <a:pt x="2840" y="3346"/>
                </a:lnTo>
                <a:lnTo>
                  <a:pt x="2849" y="3351"/>
                </a:lnTo>
                <a:lnTo>
                  <a:pt x="2851" y="3362"/>
                </a:lnTo>
                <a:lnTo>
                  <a:pt x="2851" y="3373"/>
                </a:lnTo>
                <a:lnTo>
                  <a:pt x="2856" y="3382"/>
                </a:lnTo>
                <a:lnTo>
                  <a:pt x="2858" y="3384"/>
                </a:lnTo>
                <a:lnTo>
                  <a:pt x="2858" y="3384"/>
                </a:lnTo>
                <a:lnTo>
                  <a:pt x="2858" y="3386"/>
                </a:lnTo>
                <a:lnTo>
                  <a:pt x="2860" y="3386"/>
                </a:lnTo>
                <a:lnTo>
                  <a:pt x="2861" y="3386"/>
                </a:lnTo>
                <a:lnTo>
                  <a:pt x="2863" y="3386"/>
                </a:lnTo>
                <a:lnTo>
                  <a:pt x="2860" y="3455"/>
                </a:lnTo>
                <a:lnTo>
                  <a:pt x="2856" y="3455"/>
                </a:lnTo>
                <a:lnTo>
                  <a:pt x="2856" y="3471"/>
                </a:lnTo>
                <a:lnTo>
                  <a:pt x="2852" y="3471"/>
                </a:lnTo>
                <a:lnTo>
                  <a:pt x="2852" y="3473"/>
                </a:lnTo>
                <a:lnTo>
                  <a:pt x="2852" y="3475"/>
                </a:lnTo>
                <a:lnTo>
                  <a:pt x="2854" y="3476"/>
                </a:lnTo>
                <a:lnTo>
                  <a:pt x="2856" y="3478"/>
                </a:lnTo>
                <a:lnTo>
                  <a:pt x="2856" y="3478"/>
                </a:lnTo>
                <a:lnTo>
                  <a:pt x="2858" y="3493"/>
                </a:lnTo>
                <a:lnTo>
                  <a:pt x="2854" y="3504"/>
                </a:lnTo>
                <a:lnTo>
                  <a:pt x="2849" y="3515"/>
                </a:lnTo>
                <a:lnTo>
                  <a:pt x="2843" y="3522"/>
                </a:lnTo>
                <a:lnTo>
                  <a:pt x="2843" y="3531"/>
                </a:lnTo>
                <a:lnTo>
                  <a:pt x="2816" y="3551"/>
                </a:lnTo>
                <a:lnTo>
                  <a:pt x="2800" y="3551"/>
                </a:lnTo>
                <a:lnTo>
                  <a:pt x="2800" y="3555"/>
                </a:lnTo>
                <a:lnTo>
                  <a:pt x="2789" y="3555"/>
                </a:lnTo>
                <a:lnTo>
                  <a:pt x="2783" y="3562"/>
                </a:lnTo>
                <a:lnTo>
                  <a:pt x="2772" y="3562"/>
                </a:lnTo>
                <a:lnTo>
                  <a:pt x="2772" y="3566"/>
                </a:lnTo>
                <a:lnTo>
                  <a:pt x="2756" y="3569"/>
                </a:lnTo>
                <a:lnTo>
                  <a:pt x="2756" y="3575"/>
                </a:lnTo>
                <a:lnTo>
                  <a:pt x="2736" y="3575"/>
                </a:lnTo>
                <a:lnTo>
                  <a:pt x="2732" y="3582"/>
                </a:lnTo>
                <a:lnTo>
                  <a:pt x="2716" y="3586"/>
                </a:lnTo>
                <a:lnTo>
                  <a:pt x="2716" y="3589"/>
                </a:lnTo>
                <a:lnTo>
                  <a:pt x="2709" y="3595"/>
                </a:lnTo>
                <a:lnTo>
                  <a:pt x="2703" y="3606"/>
                </a:lnTo>
                <a:lnTo>
                  <a:pt x="2700" y="3606"/>
                </a:lnTo>
                <a:lnTo>
                  <a:pt x="2703" y="3609"/>
                </a:lnTo>
                <a:lnTo>
                  <a:pt x="2707" y="3613"/>
                </a:lnTo>
                <a:lnTo>
                  <a:pt x="2709" y="3615"/>
                </a:lnTo>
                <a:lnTo>
                  <a:pt x="2709" y="3622"/>
                </a:lnTo>
                <a:lnTo>
                  <a:pt x="2712" y="3622"/>
                </a:lnTo>
                <a:lnTo>
                  <a:pt x="2712" y="3655"/>
                </a:lnTo>
                <a:lnTo>
                  <a:pt x="2709" y="3655"/>
                </a:lnTo>
                <a:lnTo>
                  <a:pt x="2709" y="3682"/>
                </a:lnTo>
                <a:lnTo>
                  <a:pt x="2703" y="3682"/>
                </a:lnTo>
                <a:lnTo>
                  <a:pt x="2703" y="3695"/>
                </a:lnTo>
                <a:lnTo>
                  <a:pt x="2700" y="3695"/>
                </a:lnTo>
                <a:lnTo>
                  <a:pt x="2700" y="3702"/>
                </a:lnTo>
                <a:lnTo>
                  <a:pt x="2696" y="3702"/>
                </a:lnTo>
                <a:lnTo>
                  <a:pt x="2696" y="3718"/>
                </a:lnTo>
                <a:lnTo>
                  <a:pt x="2692" y="3718"/>
                </a:lnTo>
                <a:lnTo>
                  <a:pt x="2692" y="3726"/>
                </a:lnTo>
                <a:lnTo>
                  <a:pt x="2689" y="3726"/>
                </a:lnTo>
                <a:lnTo>
                  <a:pt x="2683" y="3762"/>
                </a:lnTo>
                <a:lnTo>
                  <a:pt x="2669" y="3775"/>
                </a:lnTo>
                <a:lnTo>
                  <a:pt x="2669" y="3778"/>
                </a:lnTo>
                <a:lnTo>
                  <a:pt x="2660" y="3778"/>
                </a:lnTo>
                <a:lnTo>
                  <a:pt x="2652" y="3789"/>
                </a:lnTo>
                <a:lnTo>
                  <a:pt x="2643" y="3789"/>
                </a:lnTo>
                <a:lnTo>
                  <a:pt x="2643" y="3795"/>
                </a:lnTo>
                <a:lnTo>
                  <a:pt x="2640" y="3798"/>
                </a:lnTo>
                <a:lnTo>
                  <a:pt x="2634" y="3804"/>
                </a:lnTo>
                <a:lnTo>
                  <a:pt x="2629" y="3807"/>
                </a:lnTo>
                <a:lnTo>
                  <a:pt x="2623" y="3811"/>
                </a:lnTo>
                <a:lnTo>
                  <a:pt x="2616" y="3815"/>
                </a:lnTo>
                <a:lnTo>
                  <a:pt x="2612" y="3826"/>
                </a:lnTo>
                <a:lnTo>
                  <a:pt x="2609" y="3826"/>
                </a:lnTo>
                <a:lnTo>
                  <a:pt x="2609" y="3835"/>
                </a:lnTo>
                <a:lnTo>
                  <a:pt x="2600" y="3838"/>
                </a:lnTo>
                <a:lnTo>
                  <a:pt x="2596" y="3858"/>
                </a:lnTo>
                <a:lnTo>
                  <a:pt x="2583" y="3866"/>
                </a:lnTo>
                <a:lnTo>
                  <a:pt x="2583" y="3875"/>
                </a:lnTo>
                <a:lnTo>
                  <a:pt x="2576" y="3878"/>
                </a:lnTo>
                <a:lnTo>
                  <a:pt x="2576" y="3886"/>
                </a:lnTo>
                <a:lnTo>
                  <a:pt x="2560" y="3898"/>
                </a:lnTo>
                <a:lnTo>
                  <a:pt x="2560" y="3906"/>
                </a:lnTo>
                <a:lnTo>
                  <a:pt x="2532" y="3929"/>
                </a:lnTo>
                <a:lnTo>
                  <a:pt x="2529" y="3938"/>
                </a:lnTo>
                <a:lnTo>
                  <a:pt x="2512" y="3942"/>
                </a:lnTo>
                <a:lnTo>
                  <a:pt x="2509" y="3955"/>
                </a:lnTo>
                <a:lnTo>
                  <a:pt x="2489" y="3966"/>
                </a:lnTo>
                <a:lnTo>
                  <a:pt x="2489" y="3975"/>
                </a:lnTo>
                <a:lnTo>
                  <a:pt x="2483" y="3975"/>
                </a:lnTo>
                <a:lnTo>
                  <a:pt x="2480" y="3982"/>
                </a:lnTo>
                <a:lnTo>
                  <a:pt x="2472" y="3982"/>
                </a:lnTo>
                <a:lnTo>
                  <a:pt x="2449" y="4009"/>
                </a:lnTo>
                <a:lnTo>
                  <a:pt x="2440" y="4009"/>
                </a:lnTo>
                <a:lnTo>
                  <a:pt x="2432" y="4022"/>
                </a:lnTo>
                <a:lnTo>
                  <a:pt x="2409" y="4031"/>
                </a:lnTo>
                <a:lnTo>
                  <a:pt x="2400" y="4042"/>
                </a:lnTo>
                <a:lnTo>
                  <a:pt x="2383" y="4046"/>
                </a:lnTo>
                <a:lnTo>
                  <a:pt x="2380" y="4055"/>
                </a:lnTo>
                <a:lnTo>
                  <a:pt x="2340" y="4058"/>
                </a:lnTo>
                <a:lnTo>
                  <a:pt x="2340" y="4058"/>
                </a:lnTo>
                <a:lnTo>
                  <a:pt x="2340" y="4056"/>
                </a:lnTo>
                <a:lnTo>
                  <a:pt x="2338" y="4055"/>
                </a:lnTo>
                <a:lnTo>
                  <a:pt x="2336" y="4055"/>
                </a:lnTo>
                <a:lnTo>
                  <a:pt x="2332" y="4055"/>
                </a:lnTo>
                <a:lnTo>
                  <a:pt x="2332" y="4058"/>
                </a:lnTo>
                <a:lnTo>
                  <a:pt x="2323" y="4058"/>
                </a:lnTo>
                <a:lnTo>
                  <a:pt x="2312" y="4075"/>
                </a:lnTo>
                <a:lnTo>
                  <a:pt x="2276" y="4075"/>
                </a:lnTo>
                <a:lnTo>
                  <a:pt x="2272" y="4082"/>
                </a:lnTo>
                <a:lnTo>
                  <a:pt x="2263" y="4082"/>
                </a:lnTo>
                <a:lnTo>
                  <a:pt x="2263" y="4086"/>
                </a:lnTo>
                <a:lnTo>
                  <a:pt x="2216" y="4082"/>
                </a:lnTo>
                <a:lnTo>
                  <a:pt x="2216" y="4078"/>
                </a:lnTo>
                <a:lnTo>
                  <a:pt x="2209" y="4078"/>
                </a:lnTo>
                <a:lnTo>
                  <a:pt x="2209" y="4075"/>
                </a:lnTo>
                <a:lnTo>
                  <a:pt x="2203" y="4073"/>
                </a:lnTo>
                <a:lnTo>
                  <a:pt x="2200" y="4073"/>
                </a:lnTo>
                <a:lnTo>
                  <a:pt x="2198" y="4075"/>
                </a:lnTo>
                <a:lnTo>
                  <a:pt x="2196" y="4076"/>
                </a:lnTo>
                <a:lnTo>
                  <a:pt x="2194" y="4078"/>
                </a:lnTo>
                <a:lnTo>
                  <a:pt x="2194" y="4080"/>
                </a:lnTo>
                <a:lnTo>
                  <a:pt x="2192" y="4082"/>
                </a:lnTo>
                <a:lnTo>
                  <a:pt x="2192" y="4082"/>
                </a:lnTo>
                <a:lnTo>
                  <a:pt x="2140" y="4078"/>
                </a:lnTo>
                <a:lnTo>
                  <a:pt x="2140" y="4082"/>
                </a:lnTo>
                <a:lnTo>
                  <a:pt x="2129" y="4082"/>
                </a:lnTo>
                <a:lnTo>
                  <a:pt x="2116" y="4098"/>
                </a:lnTo>
                <a:lnTo>
                  <a:pt x="2052" y="4098"/>
                </a:lnTo>
                <a:lnTo>
                  <a:pt x="2052" y="4102"/>
                </a:lnTo>
                <a:lnTo>
                  <a:pt x="2036" y="4106"/>
                </a:lnTo>
                <a:lnTo>
                  <a:pt x="2023" y="4122"/>
                </a:lnTo>
                <a:lnTo>
                  <a:pt x="1983" y="4122"/>
                </a:lnTo>
                <a:lnTo>
                  <a:pt x="1981" y="4120"/>
                </a:lnTo>
                <a:lnTo>
                  <a:pt x="1978" y="4118"/>
                </a:lnTo>
                <a:lnTo>
                  <a:pt x="1974" y="4116"/>
                </a:lnTo>
                <a:lnTo>
                  <a:pt x="1972" y="4115"/>
                </a:lnTo>
                <a:lnTo>
                  <a:pt x="1972" y="4106"/>
                </a:lnTo>
                <a:lnTo>
                  <a:pt x="1971" y="4104"/>
                </a:lnTo>
                <a:lnTo>
                  <a:pt x="1967" y="4102"/>
                </a:lnTo>
                <a:lnTo>
                  <a:pt x="1961" y="4098"/>
                </a:lnTo>
                <a:lnTo>
                  <a:pt x="1956" y="4096"/>
                </a:lnTo>
                <a:lnTo>
                  <a:pt x="1951" y="4093"/>
                </a:lnTo>
                <a:lnTo>
                  <a:pt x="1947" y="4091"/>
                </a:lnTo>
                <a:lnTo>
                  <a:pt x="1943" y="4091"/>
                </a:lnTo>
                <a:lnTo>
                  <a:pt x="1941" y="4089"/>
                </a:lnTo>
                <a:lnTo>
                  <a:pt x="1941" y="4091"/>
                </a:lnTo>
                <a:lnTo>
                  <a:pt x="1941" y="4091"/>
                </a:lnTo>
                <a:lnTo>
                  <a:pt x="1941" y="4093"/>
                </a:lnTo>
                <a:lnTo>
                  <a:pt x="1941" y="4093"/>
                </a:lnTo>
                <a:lnTo>
                  <a:pt x="1940" y="4095"/>
                </a:lnTo>
                <a:lnTo>
                  <a:pt x="1920" y="4095"/>
                </a:lnTo>
                <a:lnTo>
                  <a:pt x="1916" y="4055"/>
                </a:lnTo>
                <a:lnTo>
                  <a:pt x="1920" y="4055"/>
                </a:lnTo>
                <a:lnTo>
                  <a:pt x="1920" y="4051"/>
                </a:lnTo>
                <a:lnTo>
                  <a:pt x="1916" y="4051"/>
                </a:lnTo>
                <a:lnTo>
                  <a:pt x="1912" y="4038"/>
                </a:lnTo>
                <a:lnTo>
                  <a:pt x="1909" y="4038"/>
                </a:lnTo>
                <a:lnTo>
                  <a:pt x="1909" y="4031"/>
                </a:lnTo>
                <a:lnTo>
                  <a:pt x="1900" y="4026"/>
                </a:lnTo>
                <a:lnTo>
                  <a:pt x="1900" y="4015"/>
                </a:lnTo>
                <a:lnTo>
                  <a:pt x="1892" y="4009"/>
                </a:lnTo>
                <a:lnTo>
                  <a:pt x="1892" y="3989"/>
                </a:lnTo>
                <a:lnTo>
                  <a:pt x="1896" y="3989"/>
                </a:lnTo>
                <a:lnTo>
                  <a:pt x="1896" y="3986"/>
                </a:lnTo>
                <a:lnTo>
                  <a:pt x="1912" y="3986"/>
                </a:lnTo>
                <a:lnTo>
                  <a:pt x="1916" y="3978"/>
                </a:lnTo>
                <a:lnTo>
                  <a:pt x="1916" y="3967"/>
                </a:lnTo>
                <a:lnTo>
                  <a:pt x="1916" y="3953"/>
                </a:lnTo>
                <a:lnTo>
                  <a:pt x="1916" y="3942"/>
                </a:lnTo>
                <a:lnTo>
                  <a:pt x="1903" y="3935"/>
                </a:lnTo>
                <a:lnTo>
                  <a:pt x="1903" y="3926"/>
                </a:lnTo>
                <a:lnTo>
                  <a:pt x="1892" y="3918"/>
                </a:lnTo>
                <a:lnTo>
                  <a:pt x="1892" y="3911"/>
                </a:lnTo>
                <a:lnTo>
                  <a:pt x="1889" y="3911"/>
                </a:lnTo>
                <a:lnTo>
                  <a:pt x="1880" y="3886"/>
                </a:lnTo>
                <a:lnTo>
                  <a:pt x="1876" y="3886"/>
                </a:lnTo>
                <a:lnTo>
                  <a:pt x="1872" y="3866"/>
                </a:lnTo>
                <a:lnTo>
                  <a:pt x="1863" y="3862"/>
                </a:lnTo>
                <a:lnTo>
                  <a:pt x="1863" y="3855"/>
                </a:lnTo>
                <a:lnTo>
                  <a:pt x="1860" y="3855"/>
                </a:lnTo>
                <a:lnTo>
                  <a:pt x="1860" y="3835"/>
                </a:lnTo>
                <a:lnTo>
                  <a:pt x="1856" y="3835"/>
                </a:lnTo>
                <a:lnTo>
                  <a:pt x="1856" y="3826"/>
                </a:lnTo>
                <a:lnTo>
                  <a:pt x="1852" y="3826"/>
                </a:lnTo>
                <a:lnTo>
                  <a:pt x="1849" y="3802"/>
                </a:lnTo>
                <a:lnTo>
                  <a:pt x="1843" y="3802"/>
                </a:lnTo>
                <a:lnTo>
                  <a:pt x="1836" y="3778"/>
                </a:lnTo>
                <a:lnTo>
                  <a:pt x="1832" y="3778"/>
                </a:lnTo>
                <a:lnTo>
                  <a:pt x="1829" y="3775"/>
                </a:lnTo>
                <a:lnTo>
                  <a:pt x="1827" y="3771"/>
                </a:lnTo>
                <a:lnTo>
                  <a:pt x="1825" y="3767"/>
                </a:lnTo>
                <a:lnTo>
                  <a:pt x="1823" y="3762"/>
                </a:lnTo>
                <a:lnTo>
                  <a:pt x="1812" y="3762"/>
                </a:lnTo>
                <a:lnTo>
                  <a:pt x="1789" y="3735"/>
                </a:lnTo>
                <a:lnTo>
                  <a:pt x="1780" y="3729"/>
                </a:lnTo>
                <a:lnTo>
                  <a:pt x="1780" y="3722"/>
                </a:lnTo>
                <a:lnTo>
                  <a:pt x="1776" y="3722"/>
                </a:lnTo>
                <a:lnTo>
                  <a:pt x="1776" y="3715"/>
                </a:lnTo>
                <a:lnTo>
                  <a:pt x="1772" y="3715"/>
                </a:lnTo>
                <a:lnTo>
                  <a:pt x="1772" y="3706"/>
                </a:lnTo>
                <a:lnTo>
                  <a:pt x="1763" y="3702"/>
                </a:lnTo>
                <a:lnTo>
                  <a:pt x="1763" y="3695"/>
                </a:lnTo>
                <a:lnTo>
                  <a:pt x="1756" y="3691"/>
                </a:lnTo>
                <a:lnTo>
                  <a:pt x="1752" y="3642"/>
                </a:lnTo>
                <a:lnTo>
                  <a:pt x="1743" y="3638"/>
                </a:lnTo>
                <a:lnTo>
                  <a:pt x="1743" y="3618"/>
                </a:lnTo>
                <a:lnTo>
                  <a:pt x="1740" y="3618"/>
                </a:lnTo>
                <a:lnTo>
                  <a:pt x="1740" y="3606"/>
                </a:lnTo>
                <a:lnTo>
                  <a:pt x="1736" y="3606"/>
                </a:lnTo>
                <a:lnTo>
                  <a:pt x="1736" y="3555"/>
                </a:lnTo>
                <a:lnTo>
                  <a:pt x="1732" y="3555"/>
                </a:lnTo>
                <a:lnTo>
                  <a:pt x="1729" y="3538"/>
                </a:lnTo>
                <a:lnTo>
                  <a:pt x="1723" y="3538"/>
                </a:lnTo>
                <a:lnTo>
                  <a:pt x="1723" y="3522"/>
                </a:lnTo>
                <a:lnTo>
                  <a:pt x="1720" y="3522"/>
                </a:lnTo>
                <a:lnTo>
                  <a:pt x="1720" y="3509"/>
                </a:lnTo>
                <a:lnTo>
                  <a:pt x="1716" y="3509"/>
                </a:lnTo>
                <a:lnTo>
                  <a:pt x="1716" y="3491"/>
                </a:lnTo>
                <a:lnTo>
                  <a:pt x="1720" y="3491"/>
                </a:lnTo>
                <a:lnTo>
                  <a:pt x="1716" y="3442"/>
                </a:lnTo>
                <a:lnTo>
                  <a:pt x="1716" y="3436"/>
                </a:lnTo>
                <a:lnTo>
                  <a:pt x="1718" y="3431"/>
                </a:lnTo>
                <a:lnTo>
                  <a:pt x="1718" y="3426"/>
                </a:lnTo>
                <a:lnTo>
                  <a:pt x="1720" y="3420"/>
                </a:lnTo>
                <a:lnTo>
                  <a:pt x="1720" y="3416"/>
                </a:lnTo>
                <a:lnTo>
                  <a:pt x="1720" y="3415"/>
                </a:lnTo>
                <a:lnTo>
                  <a:pt x="1716" y="3415"/>
                </a:lnTo>
                <a:lnTo>
                  <a:pt x="1709" y="3391"/>
                </a:lnTo>
                <a:lnTo>
                  <a:pt x="1692" y="3378"/>
                </a:lnTo>
                <a:lnTo>
                  <a:pt x="1692" y="3366"/>
                </a:lnTo>
                <a:lnTo>
                  <a:pt x="1689" y="3366"/>
                </a:lnTo>
                <a:lnTo>
                  <a:pt x="1689" y="3358"/>
                </a:lnTo>
                <a:lnTo>
                  <a:pt x="1683" y="3358"/>
                </a:lnTo>
                <a:lnTo>
                  <a:pt x="1683" y="3351"/>
                </a:lnTo>
                <a:lnTo>
                  <a:pt x="1669" y="3338"/>
                </a:lnTo>
                <a:lnTo>
                  <a:pt x="1669" y="3331"/>
                </a:lnTo>
                <a:lnTo>
                  <a:pt x="1660" y="3326"/>
                </a:lnTo>
                <a:lnTo>
                  <a:pt x="1660" y="3318"/>
                </a:lnTo>
                <a:lnTo>
                  <a:pt x="1656" y="3318"/>
                </a:lnTo>
                <a:lnTo>
                  <a:pt x="1656" y="3298"/>
                </a:lnTo>
                <a:lnTo>
                  <a:pt x="1652" y="3298"/>
                </a:lnTo>
                <a:lnTo>
                  <a:pt x="1652" y="3289"/>
                </a:lnTo>
                <a:lnTo>
                  <a:pt x="1643" y="3286"/>
                </a:lnTo>
                <a:lnTo>
                  <a:pt x="1643" y="3278"/>
                </a:lnTo>
                <a:lnTo>
                  <a:pt x="1640" y="3278"/>
                </a:lnTo>
                <a:lnTo>
                  <a:pt x="1640" y="3262"/>
                </a:lnTo>
                <a:lnTo>
                  <a:pt x="1629" y="3255"/>
                </a:lnTo>
                <a:lnTo>
                  <a:pt x="1629" y="3242"/>
                </a:lnTo>
                <a:lnTo>
                  <a:pt x="1620" y="3238"/>
                </a:lnTo>
                <a:lnTo>
                  <a:pt x="1612" y="3215"/>
                </a:lnTo>
                <a:lnTo>
                  <a:pt x="1603" y="3211"/>
                </a:lnTo>
                <a:lnTo>
                  <a:pt x="1603" y="3202"/>
                </a:lnTo>
                <a:lnTo>
                  <a:pt x="1589" y="3191"/>
                </a:lnTo>
                <a:lnTo>
                  <a:pt x="1583" y="3175"/>
                </a:lnTo>
                <a:lnTo>
                  <a:pt x="1576" y="3169"/>
                </a:lnTo>
                <a:lnTo>
                  <a:pt x="1576" y="3162"/>
                </a:lnTo>
                <a:lnTo>
                  <a:pt x="1572" y="3162"/>
                </a:lnTo>
                <a:lnTo>
                  <a:pt x="1571" y="3149"/>
                </a:lnTo>
                <a:lnTo>
                  <a:pt x="1571" y="3131"/>
                </a:lnTo>
                <a:lnTo>
                  <a:pt x="1572" y="3111"/>
                </a:lnTo>
                <a:lnTo>
                  <a:pt x="1574" y="3093"/>
                </a:lnTo>
                <a:lnTo>
                  <a:pt x="1576" y="3082"/>
                </a:lnTo>
                <a:lnTo>
                  <a:pt x="1572" y="3022"/>
                </a:lnTo>
                <a:lnTo>
                  <a:pt x="1576" y="3022"/>
                </a:lnTo>
                <a:lnTo>
                  <a:pt x="1576" y="3015"/>
                </a:lnTo>
                <a:lnTo>
                  <a:pt x="1589" y="3006"/>
                </a:lnTo>
                <a:lnTo>
                  <a:pt x="1589" y="2986"/>
                </a:lnTo>
                <a:lnTo>
                  <a:pt x="1592" y="2986"/>
                </a:lnTo>
                <a:lnTo>
                  <a:pt x="1592" y="2975"/>
                </a:lnTo>
                <a:lnTo>
                  <a:pt x="1596" y="2975"/>
                </a:lnTo>
                <a:lnTo>
                  <a:pt x="1596" y="2966"/>
                </a:lnTo>
                <a:lnTo>
                  <a:pt x="1600" y="2966"/>
                </a:lnTo>
                <a:lnTo>
                  <a:pt x="1600" y="2942"/>
                </a:lnTo>
                <a:lnTo>
                  <a:pt x="1603" y="2942"/>
                </a:lnTo>
                <a:lnTo>
                  <a:pt x="1603" y="2918"/>
                </a:lnTo>
                <a:lnTo>
                  <a:pt x="1609" y="2918"/>
                </a:lnTo>
                <a:lnTo>
                  <a:pt x="1609" y="2911"/>
                </a:lnTo>
                <a:lnTo>
                  <a:pt x="1612" y="2911"/>
                </a:lnTo>
                <a:lnTo>
                  <a:pt x="1612" y="2886"/>
                </a:lnTo>
                <a:lnTo>
                  <a:pt x="1618" y="2876"/>
                </a:lnTo>
                <a:lnTo>
                  <a:pt x="1623" y="2871"/>
                </a:lnTo>
                <a:lnTo>
                  <a:pt x="1631" y="2866"/>
                </a:lnTo>
                <a:lnTo>
                  <a:pt x="1636" y="2856"/>
                </a:lnTo>
                <a:lnTo>
                  <a:pt x="1640" y="2842"/>
                </a:lnTo>
                <a:lnTo>
                  <a:pt x="1652" y="2842"/>
                </a:lnTo>
                <a:lnTo>
                  <a:pt x="1660" y="2831"/>
                </a:lnTo>
                <a:lnTo>
                  <a:pt x="1667" y="2824"/>
                </a:lnTo>
                <a:lnTo>
                  <a:pt x="1672" y="2818"/>
                </a:lnTo>
                <a:lnTo>
                  <a:pt x="1676" y="2809"/>
                </a:lnTo>
                <a:lnTo>
                  <a:pt x="1680" y="2796"/>
                </a:lnTo>
                <a:lnTo>
                  <a:pt x="1680" y="2778"/>
                </a:lnTo>
                <a:lnTo>
                  <a:pt x="1681" y="2773"/>
                </a:lnTo>
                <a:lnTo>
                  <a:pt x="1683" y="2762"/>
                </a:lnTo>
                <a:lnTo>
                  <a:pt x="1681" y="2751"/>
                </a:lnTo>
                <a:lnTo>
                  <a:pt x="1680" y="2742"/>
                </a:lnTo>
                <a:lnTo>
                  <a:pt x="1669" y="2735"/>
                </a:lnTo>
                <a:lnTo>
                  <a:pt x="1669" y="2722"/>
                </a:lnTo>
                <a:lnTo>
                  <a:pt x="1663" y="2722"/>
                </a:lnTo>
                <a:lnTo>
                  <a:pt x="1660" y="2706"/>
                </a:lnTo>
                <a:lnTo>
                  <a:pt x="1656" y="2706"/>
                </a:lnTo>
                <a:lnTo>
                  <a:pt x="1656" y="2695"/>
                </a:lnTo>
                <a:lnTo>
                  <a:pt x="1652" y="2695"/>
                </a:lnTo>
                <a:lnTo>
                  <a:pt x="1652" y="2678"/>
                </a:lnTo>
                <a:lnTo>
                  <a:pt x="1643" y="2675"/>
                </a:lnTo>
                <a:lnTo>
                  <a:pt x="1640" y="2635"/>
                </a:lnTo>
                <a:lnTo>
                  <a:pt x="1651" y="2627"/>
                </a:lnTo>
                <a:lnTo>
                  <a:pt x="1654" y="2618"/>
                </a:lnTo>
                <a:lnTo>
                  <a:pt x="1656" y="2602"/>
                </a:lnTo>
                <a:lnTo>
                  <a:pt x="1649" y="2593"/>
                </a:lnTo>
                <a:lnTo>
                  <a:pt x="1645" y="2586"/>
                </a:lnTo>
                <a:lnTo>
                  <a:pt x="1643" y="2576"/>
                </a:lnTo>
                <a:lnTo>
                  <a:pt x="1640" y="2566"/>
                </a:lnTo>
                <a:lnTo>
                  <a:pt x="1636" y="2566"/>
                </a:lnTo>
                <a:lnTo>
                  <a:pt x="1632" y="2551"/>
                </a:lnTo>
                <a:lnTo>
                  <a:pt x="1629" y="2551"/>
                </a:lnTo>
                <a:lnTo>
                  <a:pt x="1629" y="2529"/>
                </a:lnTo>
                <a:lnTo>
                  <a:pt x="1616" y="2522"/>
                </a:lnTo>
                <a:lnTo>
                  <a:pt x="1612" y="2502"/>
                </a:lnTo>
                <a:lnTo>
                  <a:pt x="1603" y="2498"/>
                </a:lnTo>
                <a:lnTo>
                  <a:pt x="1603" y="2491"/>
                </a:lnTo>
                <a:lnTo>
                  <a:pt x="1600" y="2491"/>
                </a:lnTo>
                <a:lnTo>
                  <a:pt x="1600" y="2462"/>
                </a:lnTo>
                <a:lnTo>
                  <a:pt x="1589" y="2426"/>
                </a:lnTo>
                <a:lnTo>
                  <a:pt x="1580" y="2426"/>
                </a:lnTo>
                <a:lnTo>
                  <a:pt x="1576" y="2411"/>
                </a:lnTo>
                <a:lnTo>
                  <a:pt x="1572" y="2411"/>
                </a:lnTo>
                <a:lnTo>
                  <a:pt x="1572" y="2398"/>
                </a:lnTo>
                <a:lnTo>
                  <a:pt x="1563" y="2395"/>
                </a:lnTo>
                <a:lnTo>
                  <a:pt x="1556" y="2384"/>
                </a:lnTo>
                <a:lnTo>
                  <a:pt x="1549" y="2373"/>
                </a:lnTo>
                <a:lnTo>
                  <a:pt x="1543" y="2358"/>
                </a:lnTo>
                <a:lnTo>
                  <a:pt x="1532" y="2358"/>
                </a:lnTo>
                <a:lnTo>
                  <a:pt x="1532" y="2351"/>
                </a:lnTo>
                <a:lnTo>
                  <a:pt x="1518" y="2338"/>
                </a:lnTo>
                <a:lnTo>
                  <a:pt x="1507" y="2324"/>
                </a:lnTo>
                <a:lnTo>
                  <a:pt x="1496" y="2309"/>
                </a:lnTo>
                <a:lnTo>
                  <a:pt x="1476" y="2295"/>
                </a:lnTo>
                <a:lnTo>
                  <a:pt x="1476" y="2282"/>
                </a:lnTo>
                <a:lnTo>
                  <a:pt x="1465" y="2278"/>
                </a:lnTo>
                <a:lnTo>
                  <a:pt x="1458" y="2273"/>
                </a:lnTo>
                <a:lnTo>
                  <a:pt x="1452" y="2264"/>
                </a:lnTo>
                <a:lnTo>
                  <a:pt x="1452" y="2249"/>
                </a:lnTo>
                <a:lnTo>
                  <a:pt x="1440" y="2244"/>
                </a:lnTo>
                <a:lnTo>
                  <a:pt x="1436" y="2235"/>
                </a:lnTo>
                <a:lnTo>
                  <a:pt x="1436" y="2218"/>
                </a:lnTo>
                <a:lnTo>
                  <a:pt x="1429" y="2218"/>
                </a:lnTo>
                <a:lnTo>
                  <a:pt x="1423" y="2206"/>
                </a:lnTo>
                <a:lnTo>
                  <a:pt x="1420" y="2196"/>
                </a:lnTo>
                <a:lnTo>
                  <a:pt x="1414" y="2187"/>
                </a:lnTo>
                <a:lnTo>
                  <a:pt x="1411" y="2175"/>
                </a:lnTo>
                <a:lnTo>
                  <a:pt x="1409" y="2158"/>
                </a:lnTo>
                <a:lnTo>
                  <a:pt x="1432" y="2158"/>
                </a:lnTo>
                <a:lnTo>
                  <a:pt x="1432" y="2151"/>
                </a:lnTo>
                <a:lnTo>
                  <a:pt x="1440" y="2146"/>
                </a:lnTo>
                <a:lnTo>
                  <a:pt x="1440" y="2086"/>
                </a:lnTo>
                <a:lnTo>
                  <a:pt x="1449" y="2086"/>
                </a:lnTo>
                <a:lnTo>
                  <a:pt x="1443" y="2075"/>
                </a:lnTo>
                <a:lnTo>
                  <a:pt x="1440" y="2075"/>
                </a:lnTo>
                <a:lnTo>
                  <a:pt x="1438" y="2060"/>
                </a:lnTo>
                <a:lnTo>
                  <a:pt x="1441" y="2047"/>
                </a:lnTo>
                <a:lnTo>
                  <a:pt x="1447" y="2035"/>
                </a:lnTo>
                <a:lnTo>
                  <a:pt x="1452" y="2026"/>
                </a:lnTo>
                <a:lnTo>
                  <a:pt x="1460" y="2022"/>
                </a:lnTo>
                <a:lnTo>
                  <a:pt x="1460" y="1998"/>
                </a:lnTo>
                <a:lnTo>
                  <a:pt x="1469" y="1998"/>
                </a:lnTo>
                <a:lnTo>
                  <a:pt x="1467" y="1993"/>
                </a:lnTo>
                <a:lnTo>
                  <a:pt x="1463" y="1986"/>
                </a:lnTo>
                <a:lnTo>
                  <a:pt x="1463" y="1978"/>
                </a:lnTo>
                <a:lnTo>
                  <a:pt x="1463" y="1969"/>
                </a:lnTo>
                <a:lnTo>
                  <a:pt x="1469" y="1969"/>
                </a:lnTo>
                <a:lnTo>
                  <a:pt x="1469" y="1955"/>
                </a:lnTo>
                <a:lnTo>
                  <a:pt x="1460" y="1951"/>
                </a:lnTo>
                <a:lnTo>
                  <a:pt x="1460" y="1942"/>
                </a:lnTo>
                <a:lnTo>
                  <a:pt x="1456" y="1942"/>
                </a:lnTo>
                <a:lnTo>
                  <a:pt x="1452" y="1922"/>
                </a:lnTo>
                <a:lnTo>
                  <a:pt x="1432" y="1918"/>
                </a:lnTo>
                <a:lnTo>
                  <a:pt x="1429" y="1915"/>
                </a:lnTo>
                <a:lnTo>
                  <a:pt x="1427" y="1911"/>
                </a:lnTo>
                <a:lnTo>
                  <a:pt x="1423" y="1907"/>
                </a:lnTo>
                <a:lnTo>
                  <a:pt x="1421" y="1904"/>
                </a:lnTo>
                <a:lnTo>
                  <a:pt x="1420" y="1898"/>
                </a:lnTo>
                <a:lnTo>
                  <a:pt x="1416" y="1898"/>
                </a:lnTo>
                <a:lnTo>
                  <a:pt x="1416" y="1886"/>
                </a:lnTo>
                <a:lnTo>
                  <a:pt x="1396" y="1886"/>
                </a:lnTo>
                <a:lnTo>
                  <a:pt x="1396" y="1882"/>
                </a:lnTo>
                <a:lnTo>
                  <a:pt x="1372" y="1882"/>
                </a:lnTo>
                <a:lnTo>
                  <a:pt x="1372" y="1886"/>
                </a:lnTo>
                <a:lnTo>
                  <a:pt x="1343" y="1886"/>
                </a:lnTo>
                <a:lnTo>
                  <a:pt x="1343" y="1882"/>
                </a:lnTo>
                <a:lnTo>
                  <a:pt x="1340" y="1882"/>
                </a:lnTo>
                <a:lnTo>
                  <a:pt x="1332" y="1895"/>
                </a:lnTo>
                <a:lnTo>
                  <a:pt x="1256" y="1898"/>
                </a:lnTo>
                <a:lnTo>
                  <a:pt x="1252" y="1893"/>
                </a:lnTo>
                <a:lnTo>
                  <a:pt x="1249" y="1891"/>
                </a:lnTo>
                <a:lnTo>
                  <a:pt x="1245" y="1889"/>
                </a:lnTo>
                <a:lnTo>
                  <a:pt x="1243" y="1889"/>
                </a:lnTo>
                <a:lnTo>
                  <a:pt x="1240" y="1886"/>
                </a:lnTo>
                <a:lnTo>
                  <a:pt x="1240" y="1878"/>
                </a:lnTo>
                <a:lnTo>
                  <a:pt x="1232" y="1875"/>
                </a:lnTo>
                <a:lnTo>
                  <a:pt x="1223" y="1835"/>
                </a:lnTo>
                <a:lnTo>
                  <a:pt x="1216" y="1829"/>
                </a:lnTo>
                <a:lnTo>
                  <a:pt x="1216" y="1822"/>
                </a:lnTo>
                <a:lnTo>
                  <a:pt x="1209" y="1818"/>
                </a:lnTo>
                <a:lnTo>
                  <a:pt x="1209" y="1811"/>
                </a:lnTo>
                <a:lnTo>
                  <a:pt x="1203" y="1811"/>
                </a:lnTo>
                <a:lnTo>
                  <a:pt x="1203" y="1802"/>
                </a:lnTo>
                <a:lnTo>
                  <a:pt x="1176" y="1778"/>
                </a:lnTo>
                <a:lnTo>
                  <a:pt x="1100" y="1775"/>
                </a:lnTo>
                <a:lnTo>
                  <a:pt x="1100" y="1778"/>
                </a:lnTo>
                <a:lnTo>
                  <a:pt x="1016" y="1791"/>
                </a:lnTo>
                <a:lnTo>
                  <a:pt x="1016" y="1802"/>
                </a:lnTo>
                <a:lnTo>
                  <a:pt x="1012" y="1804"/>
                </a:lnTo>
                <a:lnTo>
                  <a:pt x="1009" y="1807"/>
                </a:lnTo>
                <a:lnTo>
                  <a:pt x="1007" y="1807"/>
                </a:lnTo>
                <a:lnTo>
                  <a:pt x="1003" y="1809"/>
                </a:lnTo>
                <a:lnTo>
                  <a:pt x="1000" y="1809"/>
                </a:lnTo>
                <a:lnTo>
                  <a:pt x="996" y="1809"/>
                </a:lnTo>
                <a:lnTo>
                  <a:pt x="989" y="1811"/>
                </a:lnTo>
                <a:lnTo>
                  <a:pt x="989" y="1815"/>
                </a:lnTo>
                <a:lnTo>
                  <a:pt x="943" y="1818"/>
                </a:lnTo>
                <a:lnTo>
                  <a:pt x="940" y="1826"/>
                </a:lnTo>
                <a:lnTo>
                  <a:pt x="923" y="1829"/>
                </a:lnTo>
                <a:lnTo>
                  <a:pt x="920" y="1838"/>
                </a:lnTo>
                <a:lnTo>
                  <a:pt x="903" y="1842"/>
                </a:lnTo>
                <a:lnTo>
                  <a:pt x="903" y="1846"/>
                </a:lnTo>
                <a:lnTo>
                  <a:pt x="869" y="1851"/>
                </a:lnTo>
                <a:lnTo>
                  <a:pt x="869" y="1855"/>
                </a:lnTo>
                <a:lnTo>
                  <a:pt x="860" y="1855"/>
                </a:lnTo>
                <a:lnTo>
                  <a:pt x="856" y="1862"/>
                </a:lnTo>
                <a:lnTo>
                  <a:pt x="841" y="1869"/>
                </a:lnTo>
                <a:lnTo>
                  <a:pt x="820" y="1871"/>
                </a:lnTo>
                <a:lnTo>
                  <a:pt x="809" y="1858"/>
                </a:lnTo>
                <a:lnTo>
                  <a:pt x="796" y="1856"/>
                </a:lnTo>
                <a:lnTo>
                  <a:pt x="781" y="1856"/>
                </a:lnTo>
                <a:lnTo>
                  <a:pt x="763" y="1855"/>
                </a:lnTo>
                <a:lnTo>
                  <a:pt x="763" y="1851"/>
                </a:lnTo>
                <a:lnTo>
                  <a:pt x="740" y="1851"/>
                </a:lnTo>
                <a:lnTo>
                  <a:pt x="736" y="1842"/>
                </a:lnTo>
                <a:lnTo>
                  <a:pt x="729" y="1840"/>
                </a:lnTo>
                <a:lnTo>
                  <a:pt x="714" y="1840"/>
                </a:lnTo>
                <a:lnTo>
                  <a:pt x="701" y="1840"/>
                </a:lnTo>
                <a:lnTo>
                  <a:pt x="692" y="1842"/>
                </a:lnTo>
                <a:lnTo>
                  <a:pt x="689" y="1851"/>
                </a:lnTo>
                <a:lnTo>
                  <a:pt x="663" y="1851"/>
                </a:lnTo>
                <a:lnTo>
                  <a:pt x="663" y="1846"/>
                </a:lnTo>
                <a:lnTo>
                  <a:pt x="652" y="1851"/>
                </a:lnTo>
                <a:lnTo>
                  <a:pt x="652" y="1855"/>
                </a:lnTo>
                <a:lnTo>
                  <a:pt x="629" y="1855"/>
                </a:lnTo>
                <a:lnTo>
                  <a:pt x="629" y="1858"/>
                </a:lnTo>
                <a:lnTo>
                  <a:pt x="620" y="1858"/>
                </a:lnTo>
                <a:lnTo>
                  <a:pt x="616" y="1866"/>
                </a:lnTo>
                <a:lnTo>
                  <a:pt x="609" y="1866"/>
                </a:lnTo>
                <a:lnTo>
                  <a:pt x="609" y="1871"/>
                </a:lnTo>
                <a:lnTo>
                  <a:pt x="576" y="1875"/>
                </a:lnTo>
                <a:lnTo>
                  <a:pt x="576" y="1878"/>
                </a:lnTo>
                <a:lnTo>
                  <a:pt x="563" y="1878"/>
                </a:lnTo>
                <a:lnTo>
                  <a:pt x="560" y="1886"/>
                </a:lnTo>
                <a:lnTo>
                  <a:pt x="549" y="1886"/>
                </a:lnTo>
                <a:lnTo>
                  <a:pt x="549" y="1889"/>
                </a:lnTo>
                <a:lnTo>
                  <a:pt x="509" y="1895"/>
                </a:lnTo>
                <a:lnTo>
                  <a:pt x="509" y="1889"/>
                </a:lnTo>
                <a:lnTo>
                  <a:pt x="500" y="1889"/>
                </a:lnTo>
                <a:lnTo>
                  <a:pt x="496" y="1882"/>
                </a:lnTo>
                <a:lnTo>
                  <a:pt x="483" y="1882"/>
                </a:lnTo>
                <a:lnTo>
                  <a:pt x="480" y="1875"/>
                </a:lnTo>
                <a:lnTo>
                  <a:pt x="472" y="1875"/>
                </a:lnTo>
                <a:lnTo>
                  <a:pt x="469" y="1866"/>
                </a:lnTo>
                <a:lnTo>
                  <a:pt x="460" y="1866"/>
                </a:lnTo>
                <a:lnTo>
                  <a:pt x="456" y="1858"/>
                </a:lnTo>
                <a:lnTo>
                  <a:pt x="449" y="1858"/>
                </a:lnTo>
                <a:lnTo>
                  <a:pt x="443" y="1851"/>
                </a:lnTo>
                <a:lnTo>
                  <a:pt x="429" y="1846"/>
                </a:lnTo>
                <a:lnTo>
                  <a:pt x="420" y="1835"/>
                </a:lnTo>
                <a:lnTo>
                  <a:pt x="412" y="1835"/>
                </a:lnTo>
                <a:lnTo>
                  <a:pt x="372" y="1791"/>
                </a:lnTo>
                <a:lnTo>
                  <a:pt x="363" y="1791"/>
                </a:lnTo>
                <a:lnTo>
                  <a:pt x="360" y="1782"/>
                </a:lnTo>
                <a:lnTo>
                  <a:pt x="349" y="1778"/>
                </a:lnTo>
                <a:lnTo>
                  <a:pt x="349" y="1775"/>
                </a:lnTo>
                <a:lnTo>
                  <a:pt x="332" y="1769"/>
                </a:lnTo>
                <a:lnTo>
                  <a:pt x="329" y="1762"/>
                </a:lnTo>
                <a:lnTo>
                  <a:pt x="316" y="1762"/>
                </a:lnTo>
                <a:lnTo>
                  <a:pt x="309" y="1742"/>
                </a:lnTo>
                <a:lnTo>
                  <a:pt x="300" y="1742"/>
                </a:lnTo>
                <a:lnTo>
                  <a:pt x="300" y="1738"/>
                </a:lnTo>
                <a:lnTo>
                  <a:pt x="292" y="1738"/>
                </a:lnTo>
                <a:lnTo>
                  <a:pt x="289" y="1731"/>
                </a:lnTo>
                <a:lnTo>
                  <a:pt x="276" y="1731"/>
                </a:lnTo>
                <a:lnTo>
                  <a:pt x="269" y="1718"/>
                </a:lnTo>
                <a:lnTo>
                  <a:pt x="265" y="1716"/>
                </a:lnTo>
                <a:lnTo>
                  <a:pt x="261" y="1716"/>
                </a:lnTo>
                <a:lnTo>
                  <a:pt x="260" y="1716"/>
                </a:lnTo>
                <a:lnTo>
                  <a:pt x="258" y="1716"/>
                </a:lnTo>
                <a:lnTo>
                  <a:pt x="258" y="1716"/>
                </a:lnTo>
                <a:lnTo>
                  <a:pt x="256" y="1716"/>
                </a:lnTo>
                <a:lnTo>
                  <a:pt x="254" y="1715"/>
                </a:lnTo>
                <a:lnTo>
                  <a:pt x="254" y="1711"/>
                </a:lnTo>
                <a:lnTo>
                  <a:pt x="252" y="1706"/>
                </a:lnTo>
                <a:lnTo>
                  <a:pt x="240" y="1706"/>
                </a:lnTo>
                <a:lnTo>
                  <a:pt x="236" y="1689"/>
                </a:lnTo>
                <a:lnTo>
                  <a:pt x="232" y="1689"/>
                </a:lnTo>
                <a:lnTo>
                  <a:pt x="232" y="1678"/>
                </a:lnTo>
                <a:lnTo>
                  <a:pt x="216" y="1671"/>
                </a:lnTo>
                <a:lnTo>
                  <a:pt x="212" y="1622"/>
                </a:lnTo>
                <a:lnTo>
                  <a:pt x="216" y="1622"/>
                </a:lnTo>
                <a:lnTo>
                  <a:pt x="216" y="1618"/>
                </a:lnTo>
                <a:lnTo>
                  <a:pt x="209" y="1615"/>
                </a:lnTo>
                <a:lnTo>
                  <a:pt x="203" y="1602"/>
                </a:lnTo>
                <a:lnTo>
                  <a:pt x="192" y="1595"/>
                </a:lnTo>
                <a:lnTo>
                  <a:pt x="192" y="1582"/>
                </a:lnTo>
                <a:lnTo>
                  <a:pt x="189" y="1582"/>
                </a:lnTo>
                <a:lnTo>
                  <a:pt x="189" y="1578"/>
                </a:lnTo>
                <a:lnTo>
                  <a:pt x="185" y="1576"/>
                </a:lnTo>
                <a:lnTo>
                  <a:pt x="180" y="1575"/>
                </a:lnTo>
                <a:lnTo>
                  <a:pt x="176" y="1575"/>
                </a:lnTo>
                <a:lnTo>
                  <a:pt x="171" y="1573"/>
                </a:lnTo>
                <a:lnTo>
                  <a:pt x="169" y="1569"/>
                </a:lnTo>
                <a:lnTo>
                  <a:pt x="169" y="1562"/>
                </a:lnTo>
                <a:lnTo>
                  <a:pt x="149" y="1558"/>
                </a:lnTo>
                <a:lnTo>
                  <a:pt x="143" y="1547"/>
                </a:lnTo>
                <a:lnTo>
                  <a:pt x="140" y="1540"/>
                </a:lnTo>
                <a:lnTo>
                  <a:pt x="134" y="1531"/>
                </a:lnTo>
                <a:lnTo>
                  <a:pt x="132" y="1518"/>
                </a:lnTo>
                <a:lnTo>
                  <a:pt x="118" y="1511"/>
                </a:lnTo>
                <a:lnTo>
                  <a:pt x="111" y="1498"/>
                </a:lnTo>
                <a:lnTo>
                  <a:pt x="109" y="1478"/>
                </a:lnTo>
                <a:lnTo>
                  <a:pt x="107" y="1476"/>
                </a:lnTo>
                <a:lnTo>
                  <a:pt x="105" y="1476"/>
                </a:lnTo>
                <a:lnTo>
                  <a:pt x="105" y="1475"/>
                </a:lnTo>
                <a:lnTo>
                  <a:pt x="105" y="1475"/>
                </a:lnTo>
                <a:lnTo>
                  <a:pt x="105" y="1473"/>
                </a:lnTo>
                <a:lnTo>
                  <a:pt x="103" y="1469"/>
                </a:lnTo>
                <a:lnTo>
                  <a:pt x="92" y="1469"/>
                </a:lnTo>
                <a:lnTo>
                  <a:pt x="92" y="1478"/>
                </a:lnTo>
                <a:lnTo>
                  <a:pt x="72" y="1478"/>
                </a:lnTo>
                <a:lnTo>
                  <a:pt x="69" y="1462"/>
                </a:lnTo>
                <a:lnTo>
                  <a:pt x="56" y="1458"/>
                </a:lnTo>
                <a:lnTo>
                  <a:pt x="54" y="1453"/>
                </a:lnTo>
                <a:lnTo>
                  <a:pt x="52" y="1449"/>
                </a:lnTo>
                <a:lnTo>
                  <a:pt x="51" y="1446"/>
                </a:lnTo>
                <a:lnTo>
                  <a:pt x="49" y="1444"/>
                </a:lnTo>
                <a:lnTo>
                  <a:pt x="45" y="1440"/>
                </a:lnTo>
                <a:lnTo>
                  <a:pt x="43" y="1435"/>
                </a:lnTo>
                <a:lnTo>
                  <a:pt x="29" y="1435"/>
                </a:lnTo>
                <a:lnTo>
                  <a:pt x="25" y="1416"/>
                </a:lnTo>
                <a:lnTo>
                  <a:pt x="23" y="1395"/>
                </a:lnTo>
                <a:lnTo>
                  <a:pt x="27" y="1386"/>
                </a:lnTo>
                <a:lnTo>
                  <a:pt x="27" y="1376"/>
                </a:lnTo>
                <a:lnTo>
                  <a:pt x="27" y="1366"/>
                </a:lnTo>
                <a:lnTo>
                  <a:pt x="29" y="1355"/>
                </a:lnTo>
                <a:lnTo>
                  <a:pt x="32" y="1355"/>
                </a:lnTo>
                <a:lnTo>
                  <a:pt x="34" y="1351"/>
                </a:lnTo>
                <a:lnTo>
                  <a:pt x="34" y="1347"/>
                </a:lnTo>
                <a:lnTo>
                  <a:pt x="36" y="1344"/>
                </a:lnTo>
                <a:lnTo>
                  <a:pt x="36" y="1338"/>
                </a:lnTo>
                <a:lnTo>
                  <a:pt x="23" y="1335"/>
                </a:lnTo>
                <a:lnTo>
                  <a:pt x="20" y="1322"/>
                </a:lnTo>
                <a:lnTo>
                  <a:pt x="14" y="1311"/>
                </a:lnTo>
                <a:lnTo>
                  <a:pt x="7" y="1302"/>
                </a:lnTo>
                <a:lnTo>
                  <a:pt x="3" y="1291"/>
                </a:lnTo>
                <a:lnTo>
                  <a:pt x="0" y="1275"/>
                </a:lnTo>
                <a:lnTo>
                  <a:pt x="14" y="1264"/>
                </a:lnTo>
                <a:lnTo>
                  <a:pt x="27" y="1251"/>
                </a:lnTo>
                <a:lnTo>
                  <a:pt x="36" y="1235"/>
                </a:lnTo>
                <a:lnTo>
                  <a:pt x="40" y="1235"/>
                </a:lnTo>
                <a:lnTo>
                  <a:pt x="43" y="1209"/>
                </a:lnTo>
                <a:lnTo>
                  <a:pt x="49" y="1209"/>
                </a:lnTo>
                <a:lnTo>
                  <a:pt x="52" y="1166"/>
                </a:lnTo>
                <a:lnTo>
                  <a:pt x="60" y="1162"/>
                </a:lnTo>
                <a:lnTo>
                  <a:pt x="63" y="1142"/>
                </a:lnTo>
                <a:lnTo>
                  <a:pt x="69" y="1142"/>
                </a:lnTo>
                <a:lnTo>
                  <a:pt x="69" y="1135"/>
                </a:lnTo>
                <a:lnTo>
                  <a:pt x="72" y="1135"/>
                </a:lnTo>
                <a:lnTo>
                  <a:pt x="78" y="1113"/>
                </a:lnTo>
                <a:lnTo>
                  <a:pt x="76" y="1089"/>
                </a:lnTo>
                <a:lnTo>
                  <a:pt x="72" y="1066"/>
                </a:lnTo>
                <a:lnTo>
                  <a:pt x="72" y="1049"/>
                </a:lnTo>
                <a:lnTo>
                  <a:pt x="56" y="1038"/>
                </a:lnTo>
                <a:lnTo>
                  <a:pt x="60" y="1002"/>
                </a:lnTo>
                <a:lnTo>
                  <a:pt x="63" y="1002"/>
                </a:lnTo>
                <a:lnTo>
                  <a:pt x="63" y="995"/>
                </a:lnTo>
                <a:lnTo>
                  <a:pt x="69" y="995"/>
                </a:lnTo>
                <a:lnTo>
                  <a:pt x="69" y="982"/>
                </a:lnTo>
                <a:lnTo>
                  <a:pt x="67" y="971"/>
                </a:lnTo>
                <a:lnTo>
                  <a:pt x="63" y="962"/>
                </a:lnTo>
                <a:lnTo>
                  <a:pt x="52" y="962"/>
                </a:lnTo>
                <a:lnTo>
                  <a:pt x="52" y="955"/>
                </a:lnTo>
                <a:lnTo>
                  <a:pt x="51" y="956"/>
                </a:lnTo>
                <a:lnTo>
                  <a:pt x="49" y="956"/>
                </a:lnTo>
                <a:lnTo>
                  <a:pt x="49" y="956"/>
                </a:lnTo>
                <a:lnTo>
                  <a:pt x="49" y="958"/>
                </a:lnTo>
                <a:lnTo>
                  <a:pt x="49" y="958"/>
                </a:lnTo>
                <a:lnTo>
                  <a:pt x="49" y="962"/>
                </a:lnTo>
                <a:lnTo>
                  <a:pt x="23" y="962"/>
                </a:lnTo>
                <a:lnTo>
                  <a:pt x="29" y="902"/>
                </a:lnTo>
                <a:lnTo>
                  <a:pt x="36" y="902"/>
                </a:lnTo>
                <a:lnTo>
                  <a:pt x="36" y="871"/>
                </a:lnTo>
                <a:lnTo>
                  <a:pt x="63" y="849"/>
                </a:lnTo>
                <a:lnTo>
                  <a:pt x="69" y="831"/>
                </a:lnTo>
                <a:lnTo>
                  <a:pt x="72" y="831"/>
                </a:lnTo>
                <a:lnTo>
                  <a:pt x="76" y="815"/>
                </a:lnTo>
                <a:lnTo>
                  <a:pt x="80" y="815"/>
                </a:lnTo>
                <a:lnTo>
                  <a:pt x="80" y="802"/>
                </a:lnTo>
                <a:lnTo>
                  <a:pt x="89" y="798"/>
                </a:lnTo>
                <a:lnTo>
                  <a:pt x="92" y="769"/>
                </a:lnTo>
                <a:lnTo>
                  <a:pt x="92" y="769"/>
                </a:lnTo>
                <a:lnTo>
                  <a:pt x="94" y="767"/>
                </a:lnTo>
                <a:lnTo>
                  <a:pt x="96" y="767"/>
                </a:lnTo>
                <a:lnTo>
                  <a:pt x="98" y="766"/>
                </a:lnTo>
                <a:lnTo>
                  <a:pt x="98" y="764"/>
                </a:lnTo>
                <a:lnTo>
                  <a:pt x="100" y="758"/>
                </a:lnTo>
                <a:lnTo>
                  <a:pt x="109" y="758"/>
                </a:lnTo>
                <a:lnTo>
                  <a:pt x="149" y="715"/>
                </a:lnTo>
                <a:lnTo>
                  <a:pt x="156" y="709"/>
                </a:lnTo>
                <a:lnTo>
                  <a:pt x="156" y="675"/>
                </a:lnTo>
                <a:lnTo>
                  <a:pt x="160" y="675"/>
                </a:lnTo>
                <a:lnTo>
                  <a:pt x="163" y="658"/>
                </a:lnTo>
                <a:lnTo>
                  <a:pt x="172" y="655"/>
                </a:lnTo>
                <a:lnTo>
                  <a:pt x="172" y="646"/>
                </a:lnTo>
                <a:lnTo>
                  <a:pt x="176" y="646"/>
                </a:lnTo>
                <a:lnTo>
                  <a:pt x="176" y="629"/>
                </a:lnTo>
                <a:lnTo>
                  <a:pt x="180" y="629"/>
                </a:lnTo>
                <a:lnTo>
                  <a:pt x="183" y="626"/>
                </a:lnTo>
                <a:lnTo>
                  <a:pt x="187" y="624"/>
                </a:lnTo>
                <a:lnTo>
                  <a:pt x="191" y="624"/>
                </a:lnTo>
                <a:lnTo>
                  <a:pt x="194" y="624"/>
                </a:lnTo>
                <a:lnTo>
                  <a:pt x="196" y="624"/>
                </a:lnTo>
                <a:lnTo>
                  <a:pt x="200" y="624"/>
                </a:lnTo>
                <a:lnTo>
                  <a:pt x="203" y="622"/>
                </a:lnTo>
                <a:lnTo>
                  <a:pt x="212" y="611"/>
                </a:lnTo>
                <a:lnTo>
                  <a:pt x="220" y="611"/>
                </a:lnTo>
                <a:lnTo>
                  <a:pt x="223" y="602"/>
                </a:lnTo>
                <a:lnTo>
                  <a:pt x="229" y="602"/>
                </a:lnTo>
                <a:lnTo>
                  <a:pt x="229" y="595"/>
                </a:lnTo>
                <a:lnTo>
                  <a:pt x="236" y="589"/>
                </a:lnTo>
                <a:lnTo>
                  <a:pt x="236" y="582"/>
                </a:lnTo>
                <a:lnTo>
                  <a:pt x="243" y="578"/>
                </a:lnTo>
                <a:lnTo>
                  <a:pt x="243" y="558"/>
                </a:lnTo>
                <a:lnTo>
                  <a:pt x="249" y="558"/>
                </a:lnTo>
                <a:lnTo>
                  <a:pt x="251" y="555"/>
                </a:lnTo>
                <a:lnTo>
                  <a:pt x="252" y="551"/>
                </a:lnTo>
                <a:lnTo>
                  <a:pt x="254" y="549"/>
                </a:lnTo>
                <a:lnTo>
                  <a:pt x="254" y="544"/>
                </a:lnTo>
                <a:lnTo>
                  <a:pt x="256" y="538"/>
                </a:lnTo>
                <a:lnTo>
                  <a:pt x="280" y="531"/>
                </a:lnTo>
                <a:lnTo>
                  <a:pt x="280" y="526"/>
                </a:lnTo>
                <a:lnTo>
                  <a:pt x="320" y="522"/>
                </a:lnTo>
                <a:lnTo>
                  <a:pt x="320" y="518"/>
                </a:lnTo>
                <a:lnTo>
                  <a:pt x="329" y="518"/>
                </a:lnTo>
                <a:lnTo>
                  <a:pt x="329" y="515"/>
                </a:lnTo>
                <a:lnTo>
                  <a:pt x="349" y="509"/>
                </a:lnTo>
                <a:lnTo>
                  <a:pt x="372" y="482"/>
                </a:lnTo>
                <a:lnTo>
                  <a:pt x="389" y="478"/>
                </a:lnTo>
                <a:lnTo>
                  <a:pt x="443" y="415"/>
                </a:lnTo>
                <a:lnTo>
                  <a:pt x="441" y="398"/>
                </a:lnTo>
                <a:lnTo>
                  <a:pt x="436" y="380"/>
                </a:lnTo>
                <a:lnTo>
                  <a:pt x="434" y="362"/>
                </a:lnTo>
                <a:lnTo>
                  <a:pt x="436" y="342"/>
                </a:lnTo>
                <a:lnTo>
                  <a:pt x="445" y="320"/>
                </a:lnTo>
                <a:lnTo>
                  <a:pt x="460" y="302"/>
                </a:lnTo>
                <a:lnTo>
                  <a:pt x="472" y="295"/>
                </a:lnTo>
                <a:lnTo>
                  <a:pt x="472" y="271"/>
                </a:lnTo>
                <a:lnTo>
                  <a:pt x="476" y="271"/>
                </a:lnTo>
                <a:lnTo>
                  <a:pt x="496" y="246"/>
                </a:lnTo>
                <a:lnTo>
                  <a:pt x="503" y="246"/>
                </a:lnTo>
                <a:lnTo>
                  <a:pt x="520" y="226"/>
                </a:lnTo>
                <a:lnTo>
                  <a:pt x="529" y="226"/>
                </a:lnTo>
                <a:lnTo>
                  <a:pt x="529" y="222"/>
                </a:lnTo>
                <a:lnTo>
                  <a:pt x="536" y="222"/>
                </a:lnTo>
                <a:lnTo>
                  <a:pt x="536" y="218"/>
                </a:lnTo>
                <a:lnTo>
                  <a:pt x="549" y="218"/>
                </a:lnTo>
                <a:lnTo>
                  <a:pt x="549" y="215"/>
                </a:lnTo>
                <a:lnTo>
                  <a:pt x="563" y="209"/>
                </a:lnTo>
                <a:lnTo>
                  <a:pt x="563" y="206"/>
                </a:lnTo>
                <a:lnTo>
                  <a:pt x="583" y="202"/>
                </a:lnTo>
                <a:lnTo>
                  <a:pt x="589" y="195"/>
                </a:lnTo>
                <a:lnTo>
                  <a:pt x="596" y="195"/>
                </a:lnTo>
                <a:lnTo>
                  <a:pt x="603" y="182"/>
                </a:lnTo>
                <a:lnTo>
                  <a:pt x="609" y="182"/>
                </a:lnTo>
                <a:lnTo>
                  <a:pt x="609" y="175"/>
                </a:lnTo>
                <a:lnTo>
                  <a:pt x="620" y="166"/>
                </a:lnTo>
                <a:lnTo>
                  <a:pt x="620" y="158"/>
                </a:lnTo>
                <a:lnTo>
                  <a:pt x="623" y="158"/>
                </a:lnTo>
                <a:lnTo>
                  <a:pt x="623" y="149"/>
                </a:lnTo>
                <a:lnTo>
                  <a:pt x="629" y="149"/>
                </a:lnTo>
                <a:lnTo>
                  <a:pt x="629" y="142"/>
                </a:lnTo>
                <a:lnTo>
                  <a:pt x="632" y="142"/>
                </a:lnTo>
                <a:lnTo>
                  <a:pt x="632" y="135"/>
                </a:lnTo>
                <a:lnTo>
                  <a:pt x="640" y="131"/>
                </a:lnTo>
                <a:lnTo>
                  <a:pt x="640" y="122"/>
                </a:lnTo>
                <a:lnTo>
                  <a:pt x="643" y="122"/>
                </a:lnTo>
                <a:lnTo>
                  <a:pt x="643" y="115"/>
                </a:lnTo>
                <a:lnTo>
                  <a:pt x="649" y="115"/>
                </a:lnTo>
                <a:lnTo>
                  <a:pt x="649" y="106"/>
                </a:lnTo>
                <a:lnTo>
                  <a:pt x="652" y="106"/>
                </a:lnTo>
                <a:lnTo>
                  <a:pt x="652" y="98"/>
                </a:lnTo>
                <a:lnTo>
                  <a:pt x="656" y="98"/>
                </a:lnTo>
                <a:lnTo>
                  <a:pt x="660" y="86"/>
                </a:lnTo>
                <a:lnTo>
                  <a:pt x="700" y="82"/>
                </a:lnTo>
                <a:lnTo>
                  <a:pt x="705" y="93"/>
                </a:lnTo>
                <a:lnTo>
                  <a:pt x="712" y="106"/>
                </a:lnTo>
                <a:lnTo>
                  <a:pt x="720" y="115"/>
                </a:lnTo>
                <a:lnTo>
                  <a:pt x="723" y="116"/>
                </a:lnTo>
                <a:lnTo>
                  <a:pt x="725" y="116"/>
                </a:lnTo>
                <a:lnTo>
                  <a:pt x="729" y="116"/>
                </a:lnTo>
                <a:lnTo>
                  <a:pt x="731" y="118"/>
                </a:lnTo>
                <a:lnTo>
                  <a:pt x="732" y="118"/>
                </a:lnTo>
                <a:lnTo>
                  <a:pt x="736" y="122"/>
                </a:lnTo>
                <a:lnTo>
                  <a:pt x="776" y="118"/>
                </a:lnTo>
                <a:lnTo>
                  <a:pt x="776" y="122"/>
                </a:lnTo>
                <a:lnTo>
                  <a:pt x="792" y="122"/>
                </a:lnTo>
                <a:lnTo>
                  <a:pt x="796" y="115"/>
                </a:lnTo>
                <a:lnTo>
                  <a:pt x="811" y="111"/>
                </a:lnTo>
                <a:lnTo>
                  <a:pt x="829" y="111"/>
                </a:lnTo>
                <a:lnTo>
                  <a:pt x="831" y="113"/>
                </a:lnTo>
                <a:lnTo>
                  <a:pt x="832" y="116"/>
                </a:lnTo>
                <a:lnTo>
                  <a:pt x="832" y="118"/>
                </a:lnTo>
                <a:lnTo>
                  <a:pt x="834" y="122"/>
                </a:lnTo>
                <a:lnTo>
                  <a:pt x="836" y="126"/>
                </a:lnTo>
                <a:lnTo>
                  <a:pt x="856" y="124"/>
                </a:lnTo>
                <a:lnTo>
                  <a:pt x="872" y="120"/>
                </a:lnTo>
                <a:lnTo>
                  <a:pt x="889" y="115"/>
                </a:lnTo>
                <a:lnTo>
                  <a:pt x="891" y="109"/>
                </a:lnTo>
                <a:lnTo>
                  <a:pt x="894" y="107"/>
                </a:lnTo>
                <a:lnTo>
                  <a:pt x="896" y="104"/>
                </a:lnTo>
                <a:lnTo>
                  <a:pt x="898" y="100"/>
                </a:lnTo>
                <a:lnTo>
                  <a:pt x="900" y="95"/>
                </a:lnTo>
                <a:lnTo>
                  <a:pt x="916" y="91"/>
                </a:lnTo>
                <a:lnTo>
                  <a:pt x="932" y="86"/>
                </a:lnTo>
                <a:lnTo>
                  <a:pt x="932" y="82"/>
                </a:lnTo>
                <a:lnTo>
                  <a:pt x="960" y="82"/>
                </a:lnTo>
                <a:lnTo>
                  <a:pt x="972" y="66"/>
                </a:lnTo>
                <a:lnTo>
                  <a:pt x="983" y="66"/>
                </a:lnTo>
                <a:lnTo>
                  <a:pt x="992" y="55"/>
                </a:lnTo>
                <a:lnTo>
                  <a:pt x="1012" y="55"/>
                </a:lnTo>
                <a:lnTo>
                  <a:pt x="1012" y="51"/>
                </a:lnTo>
                <a:lnTo>
                  <a:pt x="1023" y="51"/>
                </a:lnTo>
                <a:lnTo>
                  <a:pt x="1023" y="46"/>
                </a:lnTo>
                <a:lnTo>
                  <a:pt x="1032" y="46"/>
                </a:lnTo>
                <a:lnTo>
                  <a:pt x="1032" y="42"/>
                </a:lnTo>
                <a:lnTo>
                  <a:pt x="1096" y="42"/>
                </a:lnTo>
                <a:lnTo>
                  <a:pt x="1103" y="29"/>
                </a:lnTo>
                <a:lnTo>
                  <a:pt x="1209" y="26"/>
                </a:lnTo>
                <a:lnTo>
                  <a:pt x="1249" y="35"/>
                </a:lnTo>
                <a:lnTo>
                  <a:pt x="1249" y="29"/>
                </a:lnTo>
                <a:lnTo>
                  <a:pt x="1269" y="29"/>
                </a:lnTo>
                <a:lnTo>
                  <a:pt x="1272" y="22"/>
                </a:lnTo>
                <a:lnTo>
                  <a:pt x="1289" y="16"/>
                </a:lnTo>
                <a:lnTo>
                  <a:pt x="1312" y="15"/>
                </a:lnTo>
                <a:lnTo>
                  <a:pt x="1316" y="26"/>
                </a:lnTo>
                <a:lnTo>
                  <a:pt x="1320" y="26"/>
                </a:lnTo>
                <a:lnTo>
                  <a:pt x="1323" y="24"/>
                </a:lnTo>
                <a:lnTo>
                  <a:pt x="1325" y="24"/>
                </a:lnTo>
                <a:lnTo>
                  <a:pt x="1325" y="22"/>
                </a:lnTo>
                <a:lnTo>
                  <a:pt x="1327" y="18"/>
                </a:lnTo>
                <a:lnTo>
                  <a:pt x="1329" y="15"/>
                </a:lnTo>
                <a:lnTo>
                  <a:pt x="1356" y="15"/>
                </a:lnTo>
                <a:lnTo>
                  <a:pt x="1356" y="18"/>
                </a:lnTo>
                <a:lnTo>
                  <a:pt x="1365" y="22"/>
                </a:lnTo>
                <a:lnTo>
                  <a:pt x="1380" y="26"/>
                </a:lnTo>
                <a:lnTo>
                  <a:pt x="1394" y="27"/>
                </a:lnTo>
                <a:lnTo>
                  <a:pt x="1409" y="26"/>
                </a:lnTo>
                <a:lnTo>
                  <a:pt x="1412" y="18"/>
                </a:lnTo>
                <a:lnTo>
                  <a:pt x="1436" y="15"/>
                </a:lnTo>
                <a:lnTo>
                  <a:pt x="1436" y="9"/>
                </a:lnTo>
                <a:lnTo>
                  <a:pt x="1443" y="7"/>
                </a:lnTo>
                <a:lnTo>
                  <a:pt x="1456" y="4"/>
                </a:lnTo>
                <a:lnTo>
                  <a:pt x="1469" y="0"/>
                </a:lnTo>
                <a:close/>
              </a:path>
            </a:pathLst>
          </a:custGeom>
          <a:solidFill>
            <a:schemeClr val="accent3">
              <a:alpha val="60000"/>
            </a:schemeClr>
          </a:solidFill>
          <a:ln w="3175">
            <a:noFill/>
          </a:ln>
        </p:spPr>
        <p:txBody>
          <a:bodyPr vert="horz" wrap="square" lIns="91440" tIns="45720" rIns="91440" bIns="45720" numCol="1" anchor="t" anchorCtr="0" compatLnSpc="1">
            <a:prstTxWarp prst="textNoShape">
              <a:avLst/>
            </a:prstTxWarp>
          </a:bodyPr>
          <a:lstStyle/>
          <a:p>
            <a:endParaRPr lang="ko-KR" altLang="en-US"/>
          </a:p>
        </p:txBody>
      </p:sp>
      <p:sp>
        <p:nvSpPr>
          <p:cNvPr id="6" name="Rectangle 5"/>
          <p:cNvSpPr/>
          <p:nvPr/>
        </p:nvSpPr>
        <p:spPr>
          <a:xfrm>
            <a:off x="0" y="267494"/>
            <a:ext cx="899592" cy="216024"/>
          </a:xfrm>
          <a:prstGeom prst="rect">
            <a:avLst/>
          </a:pr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Rectangle 9"/>
          <p:cNvSpPr/>
          <p:nvPr/>
        </p:nvSpPr>
        <p:spPr>
          <a:xfrm>
            <a:off x="311288" y="375506"/>
            <a:ext cx="8621488" cy="923330"/>
          </a:xfrm>
          <a:prstGeom prst="rect">
            <a:avLst/>
          </a:prstGeom>
        </p:spPr>
        <p:txBody>
          <a:bodyPr wrap="square">
            <a:spAutoFit/>
          </a:bodyPr>
          <a:lstStyle/>
          <a:p>
            <a:pPr>
              <a:lnSpc>
                <a:spcPct val="150000"/>
              </a:lnSpc>
            </a:pPr>
            <a:r>
              <a:rPr lang="en-US" b="1">
                <a:solidFill>
                  <a:srgbClr val="002060"/>
                </a:solidFill>
                <a:latin typeface="+mj-lt"/>
                <a:cs typeface="Times New Roman" pitchFamily="18" charset="0"/>
              </a:rPr>
              <a:t>Câu 2: </a:t>
            </a:r>
            <a:r>
              <a:rPr lang="en-US">
                <a:solidFill>
                  <a:srgbClr val="002060"/>
                </a:solidFill>
                <a:latin typeface="+mj-lt"/>
                <a:cs typeface="Times New Roman" pitchFamily="18" charset="0"/>
              </a:rPr>
              <a:t>Em hãy ghép mỗi mục ở cột phải với một mục phù hợp ở cột trái khi nói về sơ đồ khối của thuật toán.</a:t>
            </a:r>
          </a:p>
        </p:txBody>
      </p:sp>
      <p:graphicFrame>
        <p:nvGraphicFramePr>
          <p:cNvPr id="11" name="Table 10"/>
          <p:cNvGraphicFramePr>
            <a:graphicFrameLocks noGrp="1"/>
          </p:cNvGraphicFramePr>
          <p:nvPr>
            <p:extLst>
              <p:ext uri="{D42A27DB-BD31-4B8C-83A1-F6EECF244321}">
                <p14:modId xmlns:p14="http://schemas.microsoft.com/office/powerpoint/2010/main" val="2192633234"/>
              </p:ext>
            </p:extLst>
          </p:nvPr>
        </p:nvGraphicFramePr>
        <p:xfrm>
          <a:off x="311288" y="1448313"/>
          <a:ext cx="7645088" cy="3246438"/>
        </p:xfrm>
        <a:graphic>
          <a:graphicData uri="http://schemas.openxmlformats.org/drawingml/2006/table">
            <a:tbl>
              <a:tblPr firstRow="1" bandRow="1">
                <a:tableStyleId>{D7AC3CCA-C797-4891-BE02-D94E43425B78}</a:tableStyleId>
              </a:tblPr>
              <a:tblGrid>
                <a:gridCol w="2548363">
                  <a:extLst>
                    <a:ext uri="{9D8B030D-6E8A-4147-A177-3AD203B41FA5}">
                      <a16:colId xmlns:a16="http://schemas.microsoft.com/office/drawing/2014/main" val="20000"/>
                    </a:ext>
                  </a:extLst>
                </a:gridCol>
                <a:gridCol w="5096725">
                  <a:extLst>
                    <a:ext uri="{9D8B030D-6E8A-4147-A177-3AD203B41FA5}">
                      <a16:colId xmlns:a16="http://schemas.microsoft.com/office/drawing/2014/main" val="20001"/>
                    </a:ext>
                  </a:extLst>
                </a:gridCol>
              </a:tblGrid>
              <a:tr h="706438">
                <a:tc>
                  <a:txBody>
                    <a:bodyPr/>
                    <a:lstStyle/>
                    <a:p>
                      <a:pPr algn="ctr">
                        <a:spcBef>
                          <a:spcPts val="600"/>
                        </a:spcBef>
                      </a:pPr>
                      <a:endParaRPr lang="en-US" sz="1800"/>
                    </a:p>
                  </a:txBody>
                  <a:tcPr marL="91439" marR="91439">
                    <a:solidFill>
                      <a:srgbClr val="00B0F0">
                        <a:alpha val="73000"/>
                      </a:srgbClr>
                    </a:solidFill>
                  </a:tcPr>
                </a:tc>
                <a:tc>
                  <a:txBody>
                    <a:bodyPr/>
                    <a:lstStyle/>
                    <a:p>
                      <a:pPr algn="ctr">
                        <a:spcBef>
                          <a:spcPts val="600"/>
                        </a:spcBef>
                      </a:pPr>
                      <a:endParaRPr lang="en-US" sz="1800"/>
                    </a:p>
                  </a:txBody>
                  <a:tcPr marL="91439" marR="91439">
                    <a:solidFill>
                      <a:srgbClr val="00B0F0">
                        <a:alpha val="73000"/>
                      </a:srgbClr>
                    </a:solidFill>
                  </a:tcPr>
                </a:tc>
                <a:extLst>
                  <a:ext uri="{0D108BD9-81ED-4DB2-BD59-A6C34878D82A}">
                    <a16:rowId xmlns:a16="http://schemas.microsoft.com/office/drawing/2014/main" val="10000"/>
                  </a:ext>
                </a:extLst>
              </a:tr>
              <a:tr h="635000">
                <a:tc>
                  <a:txBody>
                    <a:bodyPr/>
                    <a:lstStyle/>
                    <a:p>
                      <a:pPr algn="ctr"/>
                      <a:endParaRPr lang="en-US" sz="1800"/>
                    </a:p>
                  </a:txBody>
                  <a:tcPr marL="91439" marR="91439">
                    <a:noFill/>
                  </a:tcPr>
                </a:tc>
                <a:tc>
                  <a:txBody>
                    <a:bodyPr/>
                    <a:lstStyle/>
                    <a:p>
                      <a:pPr algn="ctr"/>
                      <a:endParaRPr lang="en-US" sz="1800"/>
                    </a:p>
                  </a:txBody>
                  <a:tcPr marL="91439" marR="91439">
                    <a:noFill/>
                  </a:tcPr>
                </a:tc>
                <a:extLst>
                  <a:ext uri="{0D108BD9-81ED-4DB2-BD59-A6C34878D82A}">
                    <a16:rowId xmlns:a16="http://schemas.microsoft.com/office/drawing/2014/main" val="10001"/>
                  </a:ext>
                </a:extLst>
              </a:tr>
              <a:tr h="635000">
                <a:tc>
                  <a:txBody>
                    <a:bodyPr/>
                    <a:lstStyle/>
                    <a:p>
                      <a:pPr algn="ctr"/>
                      <a:endParaRPr lang="en-US" sz="1800"/>
                    </a:p>
                  </a:txBody>
                  <a:tcPr marL="91439" marR="91439">
                    <a:noFill/>
                  </a:tcPr>
                </a:tc>
                <a:tc>
                  <a:txBody>
                    <a:bodyPr/>
                    <a:lstStyle/>
                    <a:p>
                      <a:pPr algn="ctr"/>
                      <a:endParaRPr lang="en-US" sz="1800"/>
                    </a:p>
                  </a:txBody>
                  <a:tcPr marL="91439" marR="91439">
                    <a:noFill/>
                  </a:tcPr>
                </a:tc>
                <a:extLst>
                  <a:ext uri="{0D108BD9-81ED-4DB2-BD59-A6C34878D82A}">
                    <a16:rowId xmlns:a16="http://schemas.microsoft.com/office/drawing/2014/main" val="10002"/>
                  </a:ext>
                </a:extLst>
              </a:tr>
              <a:tr h="635000">
                <a:tc>
                  <a:txBody>
                    <a:bodyPr/>
                    <a:lstStyle/>
                    <a:p>
                      <a:pPr algn="ctr"/>
                      <a:endParaRPr lang="en-US" sz="1800"/>
                    </a:p>
                  </a:txBody>
                  <a:tcPr marL="91439" marR="91439">
                    <a:noFill/>
                  </a:tcPr>
                </a:tc>
                <a:tc>
                  <a:txBody>
                    <a:bodyPr/>
                    <a:lstStyle/>
                    <a:p>
                      <a:pPr algn="ctr"/>
                      <a:endParaRPr lang="en-US" sz="1800"/>
                    </a:p>
                  </a:txBody>
                  <a:tcPr marL="91439" marR="91439">
                    <a:noFill/>
                  </a:tcPr>
                </a:tc>
                <a:extLst>
                  <a:ext uri="{0D108BD9-81ED-4DB2-BD59-A6C34878D82A}">
                    <a16:rowId xmlns:a16="http://schemas.microsoft.com/office/drawing/2014/main" val="10003"/>
                  </a:ext>
                </a:extLst>
              </a:tr>
              <a:tr h="635000">
                <a:tc>
                  <a:txBody>
                    <a:bodyPr/>
                    <a:lstStyle/>
                    <a:p>
                      <a:pPr algn="ctr"/>
                      <a:endParaRPr lang="en-US" sz="1800"/>
                    </a:p>
                  </a:txBody>
                  <a:tcPr marL="91439" marR="91439">
                    <a:noFill/>
                  </a:tcPr>
                </a:tc>
                <a:tc>
                  <a:txBody>
                    <a:bodyPr/>
                    <a:lstStyle/>
                    <a:p>
                      <a:pPr algn="ctr"/>
                      <a:endParaRPr lang="en-US" sz="1800"/>
                    </a:p>
                  </a:txBody>
                  <a:tcPr marL="91439" marR="91439">
                    <a:noFill/>
                  </a:tcPr>
                </a:tc>
                <a:extLst>
                  <a:ext uri="{0D108BD9-81ED-4DB2-BD59-A6C34878D82A}">
                    <a16:rowId xmlns:a16="http://schemas.microsoft.com/office/drawing/2014/main" val="10004"/>
                  </a:ext>
                </a:extLst>
              </a:tr>
            </a:tbl>
          </a:graphicData>
        </a:graphic>
      </p:graphicFrame>
      <p:sp>
        <p:nvSpPr>
          <p:cNvPr id="12" name="Parallelogram 11"/>
          <p:cNvSpPr/>
          <p:nvPr/>
        </p:nvSpPr>
        <p:spPr>
          <a:xfrm>
            <a:off x="926444" y="2948389"/>
            <a:ext cx="1285875" cy="357187"/>
          </a:xfrm>
          <a:prstGeom prst="parallelogram">
            <a:avLst/>
          </a:prstGeom>
          <a:solidFill>
            <a:srgbClr val="33CCCC">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a:p>
        </p:txBody>
      </p:sp>
      <p:sp>
        <p:nvSpPr>
          <p:cNvPr id="13" name="Rectangle 12"/>
          <p:cNvSpPr/>
          <p:nvPr/>
        </p:nvSpPr>
        <p:spPr>
          <a:xfrm>
            <a:off x="954226" y="3591438"/>
            <a:ext cx="1214437" cy="357187"/>
          </a:xfrm>
          <a:prstGeom prst="rect">
            <a:avLst/>
          </a:prstGeom>
          <a:solidFill>
            <a:srgbClr val="FFFF00">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a:p>
        </p:txBody>
      </p:sp>
      <p:sp>
        <p:nvSpPr>
          <p:cNvPr id="14" name="Oval 13"/>
          <p:cNvSpPr/>
          <p:nvPr/>
        </p:nvSpPr>
        <p:spPr>
          <a:xfrm>
            <a:off x="962163" y="2321438"/>
            <a:ext cx="1214438" cy="341312"/>
          </a:xfrm>
          <a:prstGeom prst="ellipse">
            <a:avLst/>
          </a:prstGeom>
          <a:solidFill>
            <a:srgbClr val="F8CFC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a:p>
        </p:txBody>
      </p:sp>
      <p:cxnSp>
        <p:nvCxnSpPr>
          <p:cNvPr id="15" name="Straight Arrow Connector 14"/>
          <p:cNvCxnSpPr/>
          <p:nvPr/>
        </p:nvCxnSpPr>
        <p:spPr>
          <a:xfrm rot="5400000">
            <a:off x="1419363" y="4428050"/>
            <a:ext cx="357188"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a:spLocks noChangeArrowheads="1"/>
          </p:cNvSpPr>
          <p:nvPr/>
        </p:nvSpPr>
        <p:spPr bwMode="auto">
          <a:xfrm>
            <a:off x="2992692" y="2305563"/>
            <a:ext cx="4572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000">
                <a:latin typeface="+mj-lt"/>
                <a:cs typeface="Times New Roman" pitchFamily="18" charset="0"/>
              </a:rPr>
              <a:t>a) Bắt đầu hoặc Kết thúc</a:t>
            </a:r>
          </a:p>
        </p:txBody>
      </p:sp>
      <p:sp>
        <p:nvSpPr>
          <p:cNvPr id="17" name="TextBox 16"/>
          <p:cNvSpPr txBox="1">
            <a:spLocks noChangeArrowheads="1"/>
          </p:cNvSpPr>
          <p:nvPr/>
        </p:nvSpPr>
        <p:spPr bwMode="auto">
          <a:xfrm>
            <a:off x="2992692" y="2880297"/>
            <a:ext cx="49291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000">
                <a:latin typeface="+mj-lt"/>
                <a:cs typeface="Times New Roman" pitchFamily="18" charset="0"/>
              </a:rPr>
              <a:t>b) Chỉ hướng thực hiện tiếp theo</a:t>
            </a:r>
          </a:p>
        </p:txBody>
      </p:sp>
      <p:sp>
        <p:nvSpPr>
          <p:cNvPr id="18" name="TextBox 17"/>
          <p:cNvSpPr txBox="1">
            <a:spLocks noChangeArrowheads="1"/>
          </p:cNvSpPr>
          <p:nvPr/>
        </p:nvSpPr>
        <p:spPr bwMode="auto">
          <a:xfrm>
            <a:off x="2992692" y="3520000"/>
            <a:ext cx="478631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000">
                <a:latin typeface="+mj-lt"/>
                <a:cs typeface="Times New Roman" pitchFamily="18" charset="0"/>
              </a:rPr>
              <a:t>c) Đầu vào hoặc Đầu ra</a:t>
            </a:r>
          </a:p>
        </p:txBody>
      </p:sp>
      <p:sp>
        <p:nvSpPr>
          <p:cNvPr id="19" name="TextBox 18"/>
          <p:cNvSpPr txBox="1">
            <a:spLocks noChangeArrowheads="1"/>
          </p:cNvSpPr>
          <p:nvPr/>
        </p:nvSpPr>
        <p:spPr bwMode="auto">
          <a:xfrm>
            <a:off x="2992692" y="4129600"/>
            <a:ext cx="472281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000">
                <a:latin typeface="+mj-lt"/>
                <a:cs typeface="Times New Roman" pitchFamily="18" charset="0"/>
              </a:rPr>
              <a:t>d) Bước xử lí</a:t>
            </a:r>
          </a:p>
        </p:txBody>
      </p:sp>
      <p:sp>
        <p:nvSpPr>
          <p:cNvPr id="20" name="TextBox 20"/>
          <p:cNvSpPr txBox="1">
            <a:spLocks noChangeArrowheads="1"/>
          </p:cNvSpPr>
          <p:nvPr/>
        </p:nvSpPr>
        <p:spPr bwMode="auto">
          <a:xfrm>
            <a:off x="4035563" y="1591188"/>
            <a:ext cx="177641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000">
                <a:latin typeface="+mj-lt"/>
                <a:cs typeface="Times New Roman" pitchFamily="18" charset="0"/>
              </a:rPr>
              <a:t>Ý nghĩa</a:t>
            </a:r>
          </a:p>
        </p:txBody>
      </p:sp>
      <p:sp>
        <p:nvSpPr>
          <p:cNvPr id="21" name="TextBox 21"/>
          <p:cNvSpPr txBox="1">
            <a:spLocks noChangeArrowheads="1"/>
          </p:cNvSpPr>
          <p:nvPr/>
        </p:nvSpPr>
        <p:spPr bwMode="auto">
          <a:xfrm>
            <a:off x="668476" y="1591188"/>
            <a:ext cx="177641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000">
                <a:latin typeface="+mj-lt"/>
                <a:cs typeface="Times New Roman" pitchFamily="18" charset="0"/>
              </a:rPr>
              <a:t>Hình</a:t>
            </a:r>
          </a:p>
        </p:txBody>
      </p:sp>
      <p:sp>
        <p:nvSpPr>
          <p:cNvPr id="22" name="TextBox 24"/>
          <p:cNvSpPr txBox="1">
            <a:spLocks noChangeArrowheads="1"/>
          </p:cNvSpPr>
          <p:nvPr/>
        </p:nvSpPr>
        <p:spPr bwMode="auto">
          <a:xfrm>
            <a:off x="311288" y="2235713"/>
            <a:ext cx="5715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000">
                <a:latin typeface="+mj-lt"/>
                <a:cs typeface="Times New Roman" pitchFamily="18" charset="0"/>
              </a:rPr>
              <a:t>1)</a:t>
            </a:r>
          </a:p>
        </p:txBody>
      </p:sp>
      <p:sp>
        <p:nvSpPr>
          <p:cNvPr id="23" name="TextBox 25"/>
          <p:cNvSpPr txBox="1">
            <a:spLocks noChangeArrowheads="1"/>
          </p:cNvSpPr>
          <p:nvPr/>
        </p:nvSpPr>
        <p:spPr bwMode="auto">
          <a:xfrm>
            <a:off x="311288" y="2877063"/>
            <a:ext cx="5715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000">
                <a:latin typeface="+mj-lt"/>
                <a:cs typeface="Times New Roman" pitchFamily="18" charset="0"/>
              </a:rPr>
              <a:t>2)</a:t>
            </a:r>
          </a:p>
        </p:txBody>
      </p:sp>
      <p:sp>
        <p:nvSpPr>
          <p:cNvPr id="24" name="TextBox 26"/>
          <p:cNvSpPr txBox="1">
            <a:spLocks noChangeArrowheads="1"/>
          </p:cNvSpPr>
          <p:nvPr/>
        </p:nvSpPr>
        <p:spPr bwMode="auto">
          <a:xfrm>
            <a:off x="311288" y="3486663"/>
            <a:ext cx="5715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000">
                <a:latin typeface="+mj-lt"/>
                <a:cs typeface="Times New Roman" pitchFamily="18" charset="0"/>
              </a:rPr>
              <a:t>3)</a:t>
            </a:r>
          </a:p>
        </p:txBody>
      </p:sp>
      <p:sp>
        <p:nvSpPr>
          <p:cNvPr id="25" name="TextBox 27"/>
          <p:cNvSpPr txBox="1">
            <a:spLocks noChangeArrowheads="1"/>
          </p:cNvSpPr>
          <p:nvPr/>
        </p:nvSpPr>
        <p:spPr bwMode="auto">
          <a:xfrm>
            <a:off x="311288" y="4129600"/>
            <a:ext cx="5715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000">
                <a:latin typeface="+mj-lt"/>
                <a:cs typeface="Times New Roman" pitchFamily="18" charset="0"/>
              </a:rPr>
              <a:t>4)</a:t>
            </a:r>
          </a:p>
        </p:txBody>
      </p:sp>
      <p:cxnSp>
        <p:nvCxnSpPr>
          <p:cNvPr id="26" name="Straight Arrow Connector 25"/>
          <p:cNvCxnSpPr>
            <a:endCxn id="16" idx="1"/>
          </p:cNvCxnSpPr>
          <p:nvPr/>
        </p:nvCxnSpPr>
        <p:spPr>
          <a:xfrm>
            <a:off x="2212319" y="2505618"/>
            <a:ext cx="780373" cy="0"/>
          </a:xfrm>
          <a:prstGeom prst="straightConnector1">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endCxn id="17" idx="1"/>
          </p:cNvCxnSpPr>
          <p:nvPr/>
        </p:nvCxnSpPr>
        <p:spPr>
          <a:xfrm flipV="1">
            <a:off x="1907704" y="3080352"/>
            <a:ext cx="1084988" cy="1284405"/>
          </a:xfrm>
          <a:prstGeom prst="straightConnector1">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endCxn id="18" idx="1"/>
          </p:cNvCxnSpPr>
          <p:nvPr/>
        </p:nvCxnSpPr>
        <p:spPr>
          <a:xfrm>
            <a:off x="2176601" y="3125899"/>
            <a:ext cx="816091" cy="594156"/>
          </a:xfrm>
          <a:prstGeom prst="straightConnector1">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2212385" y="3735499"/>
            <a:ext cx="816091" cy="594156"/>
          </a:xfrm>
          <a:prstGeom prst="straightConnector1">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4753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barn(inVertical)">
                                      <p:cBhvr>
                                        <p:cTn id="12" dur="500"/>
                                        <p:tgtEl>
                                          <p:spTgt spid="21"/>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barn(inVertical)">
                                      <p:cBhvr>
                                        <p:cTn id="15" dur="500"/>
                                        <p:tgtEl>
                                          <p:spTgt spid="20"/>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barn(inVertical)">
                                      <p:cBhvr>
                                        <p:cTn id="18" dur="500"/>
                                        <p:tgtEl>
                                          <p:spTgt spid="14"/>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barn(inVertical)">
                                      <p:cBhvr>
                                        <p:cTn id="21" dur="500"/>
                                        <p:tgtEl>
                                          <p:spTgt spid="22"/>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barn(inVertical)">
                                      <p:cBhvr>
                                        <p:cTn id="24" dur="500"/>
                                        <p:tgtEl>
                                          <p:spTgt spid="23"/>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arn(inVertical)">
                                      <p:cBhvr>
                                        <p:cTn id="27" dur="500"/>
                                        <p:tgtEl>
                                          <p:spTgt spid="12"/>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barn(inVertical)">
                                      <p:cBhvr>
                                        <p:cTn id="30" dur="500"/>
                                        <p:tgtEl>
                                          <p:spTgt spid="24"/>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barn(inVertical)">
                                      <p:cBhvr>
                                        <p:cTn id="33" dur="500"/>
                                        <p:tgtEl>
                                          <p:spTgt spid="13"/>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barn(inVertical)">
                                      <p:cBhvr>
                                        <p:cTn id="36" dur="500"/>
                                        <p:tgtEl>
                                          <p:spTgt spid="25"/>
                                        </p:tgtEl>
                                      </p:cBhvr>
                                    </p:animEffect>
                                  </p:childTnLst>
                                </p:cTn>
                              </p:par>
                              <p:par>
                                <p:cTn id="37" presetID="16" presetClass="entr" presetSubtype="21" fill="hold" nodeType="with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barn(inVertical)">
                                      <p:cBhvr>
                                        <p:cTn id="39" dur="500"/>
                                        <p:tgtEl>
                                          <p:spTgt spid="11"/>
                                        </p:tgtEl>
                                      </p:cBhvr>
                                    </p:animEffect>
                                  </p:childTnLst>
                                </p:cTn>
                              </p:par>
                              <p:par>
                                <p:cTn id="40" presetID="16" presetClass="entr" presetSubtype="21" fill="hold" nodeType="with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barn(inVertical)">
                                      <p:cBhvr>
                                        <p:cTn id="42" dur="500"/>
                                        <p:tgtEl>
                                          <p:spTgt spid="15"/>
                                        </p:tgtEl>
                                      </p:cBhvr>
                                    </p:animEffect>
                                  </p:childTnLst>
                                </p:cTn>
                              </p:par>
                              <p:par>
                                <p:cTn id="43" presetID="16" presetClass="entr" presetSubtype="21" fill="hold" grpId="0" nodeType="with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barn(inVertical)">
                                      <p:cBhvr>
                                        <p:cTn id="45" dur="500"/>
                                        <p:tgtEl>
                                          <p:spTgt spid="19"/>
                                        </p:tgtEl>
                                      </p:cBhvr>
                                    </p:animEffect>
                                  </p:childTnLst>
                                </p:cTn>
                              </p:par>
                              <p:par>
                                <p:cTn id="46" presetID="16" presetClass="entr" presetSubtype="21" fill="hold" grpId="0" nodeType="with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barn(inVertical)">
                                      <p:cBhvr>
                                        <p:cTn id="48" dur="500"/>
                                        <p:tgtEl>
                                          <p:spTgt spid="18"/>
                                        </p:tgtEl>
                                      </p:cBhvr>
                                    </p:animEffect>
                                  </p:childTnLst>
                                </p:cTn>
                              </p:par>
                              <p:par>
                                <p:cTn id="49" presetID="16" presetClass="entr" presetSubtype="21" fill="hold" grpId="0" nodeType="with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barn(inVertical)">
                                      <p:cBhvr>
                                        <p:cTn id="51" dur="500"/>
                                        <p:tgtEl>
                                          <p:spTgt spid="17"/>
                                        </p:tgtEl>
                                      </p:cBhvr>
                                    </p:animEffect>
                                  </p:childTnLst>
                                </p:cTn>
                              </p:par>
                              <p:par>
                                <p:cTn id="52" presetID="16" presetClass="entr" presetSubtype="21" fill="hold" grpId="0" nodeType="withEffect">
                                  <p:stCondLst>
                                    <p:cond delay="0"/>
                                  </p:stCondLst>
                                  <p:childTnLst>
                                    <p:set>
                                      <p:cBhvr>
                                        <p:cTn id="53" dur="1" fill="hold">
                                          <p:stCondLst>
                                            <p:cond delay="0"/>
                                          </p:stCondLst>
                                        </p:cTn>
                                        <p:tgtEl>
                                          <p:spTgt spid="16"/>
                                        </p:tgtEl>
                                        <p:attrNameLst>
                                          <p:attrName>style.visibility</p:attrName>
                                        </p:attrNameLst>
                                      </p:cBhvr>
                                      <p:to>
                                        <p:strVal val="visible"/>
                                      </p:to>
                                    </p:set>
                                    <p:animEffect transition="in" filter="barn(inVertical)">
                                      <p:cBhvr>
                                        <p:cTn id="54" dur="500"/>
                                        <p:tgtEl>
                                          <p:spTgt spid="16"/>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nodeType="click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barn(inVertical)">
                                      <p:cBhvr>
                                        <p:cTn id="59" dur="500"/>
                                        <p:tgtEl>
                                          <p:spTgt spid="26"/>
                                        </p:tgtEl>
                                      </p:cBhvr>
                                    </p:animEffect>
                                  </p:childTnLst>
                                </p:cTn>
                              </p:par>
                            </p:childTnLst>
                          </p:cTn>
                        </p:par>
                      </p:childTnLst>
                    </p:cTn>
                  </p:par>
                  <p:par>
                    <p:cTn id="60" fill="hold">
                      <p:stCondLst>
                        <p:cond delay="indefinite"/>
                      </p:stCondLst>
                      <p:childTnLst>
                        <p:par>
                          <p:cTn id="61" fill="hold">
                            <p:stCondLst>
                              <p:cond delay="0"/>
                            </p:stCondLst>
                            <p:childTnLst>
                              <p:par>
                                <p:cTn id="62" presetID="16" presetClass="entr" presetSubtype="21" fill="hold" nodeType="clickEffect">
                                  <p:stCondLst>
                                    <p:cond delay="0"/>
                                  </p:stCondLst>
                                  <p:childTnLst>
                                    <p:set>
                                      <p:cBhvr>
                                        <p:cTn id="63" dur="1" fill="hold">
                                          <p:stCondLst>
                                            <p:cond delay="0"/>
                                          </p:stCondLst>
                                        </p:cTn>
                                        <p:tgtEl>
                                          <p:spTgt spid="31"/>
                                        </p:tgtEl>
                                        <p:attrNameLst>
                                          <p:attrName>style.visibility</p:attrName>
                                        </p:attrNameLst>
                                      </p:cBhvr>
                                      <p:to>
                                        <p:strVal val="visible"/>
                                      </p:to>
                                    </p:set>
                                    <p:animEffect transition="in" filter="barn(inVertical)">
                                      <p:cBhvr>
                                        <p:cTn id="64" dur="500"/>
                                        <p:tgtEl>
                                          <p:spTgt spid="31"/>
                                        </p:tgtEl>
                                      </p:cBhvr>
                                    </p:animEffect>
                                  </p:childTnLst>
                                </p:cTn>
                              </p:par>
                            </p:childTnLst>
                          </p:cTn>
                        </p:par>
                      </p:childTnLst>
                    </p:cTn>
                  </p:par>
                  <p:par>
                    <p:cTn id="65" fill="hold">
                      <p:stCondLst>
                        <p:cond delay="indefinite"/>
                      </p:stCondLst>
                      <p:childTnLst>
                        <p:par>
                          <p:cTn id="66" fill="hold">
                            <p:stCondLst>
                              <p:cond delay="0"/>
                            </p:stCondLst>
                            <p:childTnLst>
                              <p:par>
                                <p:cTn id="67" presetID="16" presetClass="entr" presetSubtype="21" fill="hold" nodeType="click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barn(inVertical)">
                                      <p:cBhvr>
                                        <p:cTn id="69" dur="500"/>
                                        <p:tgtEl>
                                          <p:spTgt spid="35"/>
                                        </p:tgtEl>
                                      </p:cBhvr>
                                    </p:animEffect>
                                  </p:childTnLst>
                                </p:cTn>
                              </p:par>
                            </p:childTnLst>
                          </p:cTn>
                        </p:par>
                      </p:childTnLst>
                    </p:cTn>
                  </p:par>
                  <p:par>
                    <p:cTn id="70" fill="hold">
                      <p:stCondLst>
                        <p:cond delay="indefinite"/>
                      </p:stCondLst>
                      <p:childTnLst>
                        <p:par>
                          <p:cTn id="71" fill="hold">
                            <p:stCondLst>
                              <p:cond delay="0"/>
                            </p:stCondLst>
                            <p:childTnLst>
                              <p:par>
                                <p:cTn id="72" presetID="16" presetClass="entr" presetSubtype="21" fill="hold" nodeType="click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barn(inVertical)">
                                      <p:cBhvr>
                                        <p:cTn id="7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animBg="1"/>
      <p:bldP spid="13" grpId="0" animBg="1"/>
      <p:bldP spid="14" grpId="0" animBg="1"/>
      <p:bldP spid="16" grpId="0"/>
      <p:bldP spid="17" grpId="0"/>
      <p:bldP spid="18" grpId="0"/>
      <p:bldP spid="19" grpId="0"/>
      <p:bldP spid="20" grpId="0"/>
      <p:bldP spid="21" grpId="0"/>
      <p:bldP spid="22" grpId="0"/>
      <p:bldP spid="23" grpId="0"/>
      <p:bldP spid="24" grpId="0"/>
      <p:bldP spid="2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p:cNvPicPr>
            <a:picLocks noGrp="1" noChangeAspect="1"/>
          </p:cNvPicPr>
          <p:nvPr>
            <p:ph type="pic" idx="1"/>
          </p:nvPr>
        </p:nvPicPr>
        <p:blipFill>
          <a:blip r:embed="rId2">
            <a:extLst>
              <a:ext uri="{28A0092B-C50C-407E-A947-70E740481C1C}">
                <a14:useLocalDpi xmlns:a14="http://schemas.microsoft.com/office/drawing/2010/main" val="0"/>
              </a:ext>
            </a:extLst>
          </a:blip>
          <a:srcRect t="17921" b="17921"/>
          <a:stretch>
            <a:fillRect/>
          </a:stretch>
        </p:blipFill>
        <p:spPr>
          <a:xfrm>
            <a:off x="0" y="0"/>
            <a:ext cx="9144000" cy="3795886"/>
          </a:xfrm>
        </p:spPr>
      </p:pic>
      <p:sp>
        <p:nvSpPr>
          <p:cNvPr id="5" name="Rectangle 4"/>
          <p:cNvSpPr/>
          <p:nvPr/>
        </p:nvSpPr>
        <p:spPr>
          <a:xfrm>
            <a:off x="600844" y="3219822"/>
            <a:ext cx="3395091" cy="11521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3200" b="1"/>
              <a:t>LUYỆN TẬP</a:t>
            </a:r>
            <a:endParaRPr lang="ko-KR" altLang="en-US" sz="3200" b="1"/>
          </a:p>
        </p:txBody>
      </p:sp>
      <p:sp>
        <p:nvSpPr>
          <p:cNvPr id="9" name="Text Placeholder 1"/>
          <p:cNvSpPr txBox="1">
            <a:spLocks/>
          </p:cNvSpPr>
          <p:nvPr/>
        </p:nvSpPr>
        <p:spPr>
          <a:xfrm>
            <a:off x="755576" y="2557120"/>
            <a:ext cx="3168352" cy="486116"/>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altLang="ko-KR" sz="2400" b="1" dirty="0">
              <a:solidFill>
                <a:schemeClr val="bg1"/>
              </a:solidFill>
              <a:cs typeface="Arial" pitchFamily="34" charset="0"/>
            </a:endParaRPr>
          </a:p>
        </p:txBody>
      </p:sp>
    </p:spTree>
    <p:extLst>
      <p:ext uri="{BB962C8B-B14F-4D97-AF65-F5344CB8AC3E}">
        <p14:creationId xmlns:p14="http://schemas.microsoft.com/office/powerpoint/2010/main" val="3369135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0" y="195486"/>
            <a:ext cx="7612158" cy="864096"/>
            <a:chOff x="0" y="1270545"/>
            <a:chExt cx="4355976" cy="504056"/>
          </a:xfrm>
        </p:grpSpPr>
        <p:sp>
          <p:nvSpPr>
            <p:cNvPr id="5" name="Rectangle 4"/>
            <p:cNvSpPr/>
            <p:nvPr/>
          </p:nvSpPr>
          <p:spPr>
            <a:xfrm>
              <a:off x="323528" y="1270545"/>
              <a:ext cx="4032448" cy="5040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Rectangle 5"/>
            <p:cNvSpPr/>
            <p:nvPr/>
          </p:nvSpPr>
          <p:spPr>
            <a:xfrm>
              <a:off x="0" y="1270545"/>
              <a:ext cx="323528" cy="504056"/>
            </a:xfrm>
            <a:prstGeom prst="rect">
              <a:avLst/>
            </a:prstGeom>
            <a:solidFill>
              <a:schemeClr val="accent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sp>
        <p:nvSpPr>
          <p:cNvPr id="12" name="Left Arrow 11"/>
          <p:cNvSpPr/>
          <p:nvPr/>
        </p:nvSpPr>
        <p:spPr>
          <a:xfrm rot="20722497">
            <a:off x="7857165" y="483134"/>
            <a:ext cx="1850950" cy="894796"/>
          </a:xfrm>
          <a:custGeom>
            <a:avLst/>
            <a:gdLst/>
            <a:ahLst/>
            <a:cxnLst/>
            <a:rect l="l" t="t" r="r" b="b"/>
            <a:pathLst>
              <a:path w="4312380" h="894796">
                <a:moveTo>
                  <a:pt x="4312380" y="117603"/>
                </a:moveTo>
                <a:lnTo>
                  <a:pt x="4140261" y="777193"/>
                </a:lnTo>
                <a:lnTo>
                  <a:pt x="497381" y="777193"/>
                </a:lnTo>
                <a:lnTo>
                  <a:pt x="497381" y="894796"/>
                </a:lnTo>
                <a:lnTo>
                  <a:pt x="0" y="447398"/>
                </a:lnTo>
                <a:lnTo>
                  <a:pt x="497381" y="0"/>
                </a:lnTo>
                <a:lnTo>
                  <a:pt x="497381" y="11760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8" name="Left Arrow 17"/>
          <p:cNvSpPr/>
          <p:nvPr/>
        </p:nvSpPr>
        <p:spPr>
          <a:xfrm rot="20722497">
            <a:off x="7529908" y="1476278"/>
            <a:ext cx="2183595" cy="894796"/>
          </a:xfrm>
          <a:custGeom>
            <a:avLst/>
            <a:gdLst/>
            <a:ahLst/>
            <a:cxnLst/>
            <a:rect l="l" t="t" r="r" b="b"/>
            <a:pathLst>
              <a:path w="4312380" h="894796">
                <a:moveTo>
                  <a:pt x="4312380" y="117603"/>
                </a:moveTo>
                <a:lnTo>
                  <a:pt x="4140261" y="777193"/>
                </a:lnTo>
                <a:lnTo>
                  <a:pt x="497381" y="777193"/>
                </a:lnTo>
                <a:lnTo>
                  <a:pt x="497381" y="894796"/>
                </a:lnTo>
                <a:lnTo>
                  <a:pt x="0" y="447398"/>
                </a:lnTo>
                <a:lnTo>
                  <a:pt x="497381" y="0"/>
                </a:lnTo>
                <a:lnTo>
                  <a:pt x="497381" y="11760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23" name="Left Arrow 22"/>
          <p:cNvSpPr/>
          <p:nvPr/>
        </p:nvSpPr>
        <p:spPr>
          <a:xfrm rot="20722497">
            <a:off x="7290878" y="2519099"/>
            <a:ext cx="2549659" cy="894796"/>
          </a:xfrm>
          <a:custGeom>
            <a:avLst/>
            <a:gdLst/>
            <a:ahLst/>
            <a:cxnLst/>
            <a:rect l="l" t="t" r="r" b="b"/>
            <a:pathLst>
              <a:path w="4312380" h="894796">
                <a:moveTo>
                  <a:pt x="4312380" y="117603"/>
                </a:moveTo>
                <a:lnTo>
                  <a:pt x="4140261" y="777193"/>
                </a:lnTo>
                <a:lnTo>
                  <a:pt x="497381" y="777193"/>
                </a:lnTo>
                <a:lnTo>
                  <a:pt x="497381" y="894796"/>
                </a:lnTo>
                <a:lnTo>
                  <a:pt x="0" y="447398"/>
                </a:lnTo>
                <a:lnTo>
                  <a:pt x="497381" y="0"/>
                </a:lnTo>
                <a:lnTo>
                  <a:pt x="497381" y="11760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8" name="Left Arrow 27"/>
          <p:cNvSpPr/>
          <p:nvPr/>
        </p:nvSpPr>
        <p:spPr>
          <a:xfrm rot="20722497">
            <a:off x="7159688" y="3560336"/>
            <a:ext cx="2812043" cy="894796"/>
          </a:xfrm>
          <a:custGeom>
            <a:avLst/>
            <a:gdLst/>
            <a:ahLst/>
            <a:cxnLst/>
            <a:rect l="l" t="t" r="r" b="b"/>
            <a:pathLst>
              <a:path w="4312380" h="894796">
                <a:moveTo>
                  <a:pt x="4312380" y="117603"/>
                </a:moveTo>
                <a:lnTo>
                  <a:pt x="4140261" y="777193"/>
                </a:lnTo>
                <a:lnTo>
                  <a:pt x="497381" y="777193"/>
                </a:lnTo>
                <a:lnTo>
                  <a:pt x="497381" y="894796"/>
                </a:lnTo>
                <a:lnTo>
                  <a:pt x="0" y="447398"/>
                </a:lnTo>
                <a:lnTo>
                  <a:pt x="497381" y="0"/>
                </a:lnTo>
                <a:lnTo>
                  <a:pt x="497381" y="11760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6" name="Rectangle 15"/>
          <p:cNvSpPr/>
          <p:nvPr/>
        </p:nvSpPr>
        <p:spPr>
          <a:xfrm>
            <a:off x="542450" y="187548"/>
            <a:ext cx="6833660" cy="923330"/>
          </a:xfrm>
          <a:prstGeom prst="rect">
            <a:avLst/>
          </a:prstGeom>
        </p:spPr>
        <p:txBody>
          <a:bodyPr wrap="square">
            <a:spAutoFit/>
          </a:bodyPr>
          <a:lstStyle/>
          <a:p>
            <a:pPr>
              <a:lnSpc>
                <a:spcPct val="150000"/>
              </a:lnSpc>
            </a:pPr>
            <a:r>
              <a:rPr lang="en-US" b="1">
                <a:solidFill>
                  <a:schemeClr val="bg1"/>
                </a:solidFill>
                <a:latin typeface="+mj-lt"/>
                <a:cs typeface="Times New Roman" pitchFamily="18" charset="0"/>
              </a:rPr>
              <a:t>Câu 1. </a:t>
            </a:r>
            <a:r>
              <a:rPr lang="en-US">
                <a:solidFill>
                  <a:schemeClr val="bg1"/>
                </a:solidFill>
                <a:latin typeface="+mj-lt"/>
                <a:cs typeface="Times New Roman" pitchFamily="18" charset="0"/>
              </a:rPr>
              <a:t>Em hãy tìm đầu vào, đầu ra của thuật toán tìm ước chung lớn nhất của 2 số tự nhiên a và b.</a:t>
            </a:r>
          </a:p>
        </p:txBody>
      </p:sp>
      <p:sp>
        <p:nvSpPr>
          <p:cNvPr id="17" name="Rectangle 16"/>
          <p:cNvSpPr/>
          <p:nvPr/>
        </p:nvSpPr>
        <p:spPr>
          <a:xfrm>
            <a:off x="565372" y="2025636"/>
            <a:ext cx="6292628" cy="923330"/>
          </a:xfrm>
          <a:prstGeom prst="rect">
            <a:avLst/>
          </a:prstGeom>
        </p:spPr>
        <p:txBody>
          <a:bodyPr wrap="square">
            <a:spAutoFit/>
          </a:bodyPr>
          <a:lstStyle/>
          <a:p>
            <a:pPr marL="285750" indent="-285750">
              <a:lnSpc>
                <a:spcPct val="150000"/>
              </a:lnSpc>
              <a:buFont typeface="Wingdings" pitchFamily="2" charset="2"/>
              <a:buChar char="Ø"/>
            </a:pPr>
            <a:r>
              <a:rPr lang="en-US">
                <a:solidFill>
                  <a:srgbClr val="002060"/>
                </a:solidFill>
                <a:latin typeface="+mj-lt"/>
                <a:cs typeface="Times New Roman" pitchFamily="18" charset="0"/>
              </a:rPr>
              <a:t>Đầu vào: hai số tự nhiên a và b.</a:t>
            </a:r>
          </a:p>
          <a:p>
            <a:pPr marL="285750" indent="-285750">
              <a:lnSpc>
                <a:spcPct val="150000"/>
              </a:lnSpc>
              <a:buFont typeface="Wingdings" pitchFamily="2" charset="2"/>
              <a:buChar char="Ø"/>
            </a:pPr>
            <a:r>
              <a:rPr lang="en-US">
                <a:solidFill>
                  <a:srgbClr val="002060"/>
                </a:solidFill>
                <a:latin typeface="+mj-lt"/>
                <a:cs typeface="Times New Roman" pitchFamily="18" charset="0"/>
              </a:rPr>
              <a:t>Đầu ra: ước chung lớn nhất của hai số tự nhiên a và b</a:t>
            </a:r>
            <a:r>
              <a:rPr lang="en-US">
                <a:latin typeface="+mj-lt"/>
                <a:cs typeface="Times New Roman" pitchFamily="18" charset="0"/>
              </a:rPr>
              <a:t>.</a:t>
            </a:r>
          </a:p>
        </p:txBody>
      </p:sp>
      <p:sp>
        <p:nvSpPr>
          <p:cNvPr id="22" name="Pentagon 21"/>
          <p:cNvSpPr/>
          <p:nvPr/>
        </p:nvSpPr>
        <p:spPr>
          <a:xfrm>
            <a:off x="1039855" y="1381087"/>
            <a:ext cx="1656184" cy="432046"/>
          </a:xfrm>
          <a:prstGeom prst="homePlate">
            <a:avLst/>
          </a:prstGeom>
          <a:solidFill>
            <a:srgbClr val="32A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Đáp án:</a:t>
            </a:r>
          </a:p>
        </p:txBody>
      </p:sp>
    </p:spTree>
    <p:extLst>
      <p:ext uri="{BB962C8B-B14F-4D97-AF65-F5344CB8AC3E}">
        <p14:creationId xmlns:p14="http://schemas.microsoft.com/office/powerpoint/2010/main" val="3804015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barn(inVertical)">
                                      <p:cBhvr>
                                        <p:cTn id="12" dur="500"/>
                                        <p:tgtEl>
                                          <p:spTgt spid="22"/>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barn(inVertical)">
                                      <p:cBhvr>
                                        <p:cTn id="1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2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51520" y="195486"/>
            <a:ext cx="8352928" cy="923330"/>
          </a:xfrm>
          <a:prstGeom prst="rect">
            <a:avLst/>
          </a:prstGeom>
        </p:spPr>
        <p:txBody>
          <a:bodyPr wrap="square">
            <a:spAutoFit/>
          </a:bodyPr>
          <a:lstStyle/>
          <a:p>
            <a:pPr>
              <a:lnSpc>
                <a:spcPct val="150000"/>
              </a:lnSpc>
            </a:pPr>
            <a:r>
              <a:rPr lang="en-US" b="1">
                <a:solidFill>
                  <a:srgbClr val="002060"/>
                </a:solidFill>
                <a:latin typeface="+mj-lt"/>
                <a:cs typeface="Times New Roman" pitchFamily="18" charset="0"/>
              </a:rPr>
              <a:t>Câu 2: </a:t>
            </a:r>
            <a:r>
              <a:rPr lang="en-US">
                <a:solidFill>
                  <a:srgbClr val="002060"/>
                </a:solidFill>
                <a:latin typeface="+mj-lt"/>
                <a:cs typeface="Times New Roman" pitchFamily="18" charset="0"/>
              </a:rPr>
              <a:t>Em hãy quan sát sơ đồ khối Hình 6.3 và cho biết sơ đồ khối mô tả thuật </a:t>
            </a:r>
          </a:p>
          <a:p>
            <a:pPr>
              <a:lnSpc>
                <a:spcPct val="150000"/>
              </a:lnSpc>
            </a:pPr>
            <a:r>
              <a:rPr lang="en-US">
                <a:solidFill>
                  <a:srgbClr val="002060"/>
                </a:solidFill>
                <a:latin typeface="+mj-lt"/>
                <a:cs typeface="Times New Roman" pitchFamily="18" charset="0"/>
              </a:rPr>
              <a:t>toán gì? Xác định đầu vào và đầu ra của thuật toán. </a:t>
            </a: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6136" y="565617"/>
            <a:ext cx="3183298" cy="4316511"/>
          </a:xfrm>
          <a:prstGeom prst="rect">
            <a:avLst/>
          </a:prstGeom>
        </p:spPr>
      </p:pic>
      <p:sp>
        <p:nvSpPr>
          <p:cNvPr id="12" name="Rounded Rectangle 11"/>
          <p:cNvSpPr/>
          <p:nvPr/>
        </p:nvSpPr>
        <p:spPr>
          <a:xfrm>
            <a:off x="755576" y="1619774"/>
            <a:ext cx="4391474" cy="2952328"/>
          </a:xfrm>
          <a:prstGeom prst="roundRect">
            <a:avLst/>
          </a:prstGeom>
          <a:solidFill>
            <a:srgbClr val="32A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b="1" u="sng">
                <a:latin typeface="+mj-lt"/>
                <a:cs typeface="Times New Roman" pitchFamily="18" charset="0"/>
              </a:rPr>
              <a:t>ĐÁP ÁN:</a:t>
            </a:r>
          </a:p>
          <a:p>
            <a:pPr>
              <a:lnSpc>
                <a:spcPct val="150000"/>
              </a:lnSpc>
            </a:pPr>
            <a:r>
              <a:rPr lang="en-US" sz="2000">
                <a:latin typeface="+mj-lt"/>
                <a:cs typeface="Times New Roman" pitchFamily="18" charset="0"/>
              </a:rPr>
              <a:t>+ Sơ đồ khối mô tả thuật toán tính tổng hai số a và b </a:t>
            </a:r>
          </a:p>
          <a:p>
            <a:pPr>
              <a:lnSpc>
                <a:spcPct val="150000"/>
              </a:lnSpc>
            </a:pPr>
            <a:r>
              <a:rPr lang="en-US" sz="2000">
                <a:latin typeface="+mj-lt"/>
                <a:cs typeface="Times New Roman" pitchFamily="18" charset="0"/>
              </a:rPr>
              <a:t>+ Đầu vào: </a:t>
            </a:r>
            <a:r>
              <a:rPr lang="vi-VN" sz="2000">
                <a:latin typeface="+mj-lt"/>
                <a:cs typeface="Times New Roman" pitchFamily="18" charset="0"/>
              </a:rPr>
              <a:t>cho hai số a, b</a:t>
            </a:r>
            <a:endParaRPr lang="en-US" sz="2000">
              <a:latin typeface="+mj-lt"/>
              <a:cs typeface="Times New Roman" pitchFamily="18" charset="0"/>
            </a:endParaRPr>
          </a:p>
          <a:p>
            <a:pPr>
              <a:lnSpc>
                <a:spcPct val="150000"/>
              </a:lnSpc>
            </a:pPr>
            <a:r>
              <a:rPr lang="en-US" sz="2000">
                <a:latin typeface="+mj-lt"/>
                <a:cs typeface="Times New Roman" pitchFamily="18" charset="0"/>
              </a:rPr>
              <a:t>+ Đầu ra: tính tổng hai số a và b </a:t>
            </a:r>
          </a:p>
        </p:txBody>
      </p:sp>
    </p:spTree>
    <p:extLst>
      <p:ext uri="{BB962C8B-B14F-4D97-AF65-F5344CB8AC3E}">
        <p14:creationId xmlns:p14="http://schemas.microsoft.com/office/powerpoint/2010/main" val="1202575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267744" y="1794902"/>
            <a:ext cx="6876256" cy="1080121"/>
          </a:xfrm>
        </p:spPr>
        <p:txBody>
          <a:bodyPr/>
          <a:lstStyle/>
          <a:p>
            <a:pPr algn="ctr">
              <a:lnSpc>
                <a:spcPct val="150000"/>
              </a:lnSpc>
            </a:pPr>
            <a:r>
              <a:rPr lang="en-US" altLang="ko-KR" sz="3400" b="1">
                <a:ea typeface="맑은 고딕" pitchFamily="50" charset="-127"/>
              </a:rPr>
              <a:t>CHÀO MỪNG CÁC EM</a:t>
            </a:r>
          </a:p>
          <a:p>
            <a:pPr algn="ctr">
              <a:lnSpc>
                <a:spcPct val="150000"/>
              </a:lnSpc>
            </a:pPr>
            <a:r>
              <a:rPr lang="en-US" altLang="ko-KR" sz="3400" b="1">
                <a:ea typeface="맑은 고딕" pitchFamily="50" charset="-127"/>
              </a:rPr>
              <a:t>ĐẾN VỚI BÀI HỌC HÔM NAY!</a:t>
            </a:r>
            <a:endParaRPr lang="en-US" altLang="ko-KR" sz="3400" b="1" dirty="0"/>
          </a:p>
        </p:txBody>
      </p:sp>
    </p:spTree>
    <p:extLst>
      <p:ext uri="{BB962C8B-B14F-4D97-AF65-F5344CB8AC3E}">
        <p14:creationId xmlns:p14="http://schemas.microsoft.com/office/powerpoint/2010/main" val="2971841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35954" y="123478"/>
            <a:ext cx="8032141" cy="923330"/>
          </a:xfrm>
          <a:prstGeom prst="rect">
            <a:avLst/>
          </a:prstGeom>
        </p:spPr>
        <p:txBody>
          <a:bodyPr wrap="square">
            <a:spAutoFit/>
          </a:bodyPr>
          <a:lstStyle/>
          <a:p>
            <a:pPr>
              <a:lnSpc>
                <a:spcPct val="150000"/>
              </a:lnSpc>
            </a:pPr>
            <a:r>
              <a:rPr lang="en-US" b="1">
                <a:solidFill>
                  <a:srgbClr val="002060"/>
                </a:solidFill>
                <a:latin typeface="+mj-lt"/>
                <a:cs typeface="Times New Roman" pitchFamily="18" charset="0"/>
              </a:rPr>
              <a:t>Câu 3: </a:t>
            </a:r>
            <a:r>
              <a:rPr lang="en-US">
                <a:solidFill>
                  <a:srgbClr val="002060"/>
                </a:solidFill>
                <a:latin typeface="+mj-lt"/>
                <a:cs typeface="Times New Roman" pitchFamily="18" charset="0"/>
              </a:rPr>
              <a:t>Em hãy sắp xếp các phần được đánh số trong các hình sau để được thuật toán tính trung bình cộng của 2 số a và b.</a:t>
            </a:r>
          </a:p>
        </p:txBody>
      </p:sp>
      <p:grpSp>
        <p:nvGrpSpPr>
          <p:cNvPr id="44" name="Group 97"/>
          <p:cNvGrpSpPr>
            <a:grpSpLocks/>
          </p:cNvGrpSpPr>
          <p:nvPr/>
        </p:nvGrpSpPr>
        <p:grpSpPr bwMode="auto">
          <a:xfrm>
            <a:off x="467544" y="1145770"/>
            <a:ext cx="2104579" cy="1303279"/>
            <a:chOff x="571472" y="1428736"/>
            <a:chExt cx="1500198" cy="771530"/>
          </a:xfrm>
        </p:grpSpPr>
        <p:cxnSp>
          <p:nvCxnSpPr>
            <p:cNvPr id="45" name="Straight Arrow Connector 44"/>
            <p:cNvCxnSpPr/>
            <p:nvPr/>
          </p:nvCxnSpPr>
          <p:spPr>
            <a:xfrm rot="5400000">
              <a:off x="1215208" y="1929595"/>
              <a:ext cx="285752"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6" name="Oval 45"/>
            <p:cNvSpPr/>
            <p:nvPr/>
          </p:nvSpPr>
          <p:spPr>
            <a:xfrm>
              <a:off x="571472" y="1428736"/>
              <a:ext cx="1500198" cy="428628"/>
            </a:xfrm>
            <a:prstGeom prst="ellipse">
              <a:avLst/>
            </a:prstGeom>
            <a:solidFill>
              <a:srgbClr val="F8CFC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a:solidFill>
                    <a:schemeClr val="tx1"/>
                  </a:solidFill>
                  <a:latin typeface="Times New Roman" pitchFamily="18" charset="0"/>
                  <a:cs typeface="Times New Roman" pitchFamily="18" charset="0"/>
                </a:rPr>
                <a:t>Bắt đầu</a:t>
              </a:r>
            </a:p>
          </p:txBody>
        </p:sp>
        <p:sp>
          <p:nvSpPr>
            <p:cNvPr id="47" name="Oval 46"/>
            <p:cNvSpPr/>
            <p:nvPr/>
          </p:nvSpPr>
          <p:spPr>
            <a:xfrm>
              <a:off x="833411" y="1985953"/>
              <a:ext cx="285752" cy="21431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a:latin typeface="Times New Roman" pitchFamily="18" charset="0"/>
                  <a:cs typeface="Times New Roman" pitchFamily="18" charset="0"/>
                </a:rPr>
                <a:t>1</a:t>
              </a:r>
            </a:p>
          </p:txBody>
        </p:sp>
      </p:grpSp>
      <p:grpSp>
        <p:nvGrpSpPr>
          <p:cNvPr id="48" name="Group 101"/>
          <p:cNvGrpSpPr>
            <a:grpSpLocks/>
          </p:cNvGrpSpPr>
          <p:nvPr/>
        </p:nvGrpSpPr>
        <p:grpSpPr bwMode="auto">
          <a:xfrm>
            <a:off x="284066" y="2857521"/>
            <a:ext cx="2703757" cy="1314982"/>
            <a:chOff x="357157" y="2714620"/>
            <a:chExt cx="2703776" cy="785818"/>
          </a:xfrm>
        </p:grpSpPr>
        <p:sp>
          <p:nvSpPr>
            <p:cNvPr id="49" name="Oval 48"/>
            <p:cNvSpPr/>
            <p:nvPr/>
          </p:nvSpPr>
          <p:spPr>
            <a:xfrm>
              <a:off x="714347" y="3286124"/>
              <a:ext cx="285752" cy="21431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t>4</a:t>
              </a:r>
            </a:p>
          </p:txBody>
        </p:sp>
        <p:sp>
          <p:nvSpPr>
            <p:cNvPr id="50" name="Rectangle 49"/>
            <p:cNvSpPr/>
            <p:nvPr/>
          </p:nvSpPr>
          <p:spPr>
            <a:xfrm>
              <a:off x="357157" y="2714620"/>
              <a:ext cx="2703776" cy="357190"/>
            </a:xfrm>
            <a:prstGeom prst="rect">
              <a:avLst/>
            </a:prstGeom>
            <a:solidFill>
              <a:srgbClr val="FFFF00">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600">
                  <a:solidFill>
                    <a:schemeClr val="tx1"/>
                  </a:solidFill>
                  <a:latin typeface="Times New Roman" pitchFamily="18" charset="0"/>
                  <a:cs typeface="Times New Roman" pitchFamily="18" charset="0"/>
                </a:rPr>
                <a:t>Trung bình cộng       Tổng : 2        </a:t>
              </a:r>
            </a:p>
          </p:txBody>
        </p:sp>
        <p:cxnSp>
          <p:nvCxnSpPr>
            <p:cNvPr id="51" name="Straight Arrow Connector 50"/>
            <p:cNvCxnSpPr/>
            <p:nvPr/>
          </p:nvCxnSpPr>
          <p:spPr>
            <a:xfrm rot="10800000">
              <a:off x="1854154" y="2894803"/>
              <a:ext cx="285752" cy="1587"/>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rot="5400000">
              <a:off x="1477147" y="3177380"/>
              <a:ext cx="247652"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53" name="Group 106"/>
          <p:cNvGrpSpPr>
            <a:grpSpLocks/>
          </p:cNvGrpSpPr>
          <p:nvPr/>
        </p:nvGrpSpPr>
        <p:grpSpPr bwMode="auto">
          <a:xfrm>
            <a:off x="3509962" y="1223606"/>
            <a:ext cx="2070149" cy="1303279"/>
            <a:chOff x="2357422" y="1428736"/>
            <a:chExt cx="1714512" cy="733430"/>
          </a:xfrm>
        </p:grpSpPr>
        <p:cxnSp>
          <p:nvCxnSpPr>
            <p:cNvPr id="54" name="Straight Arrow Connector 53"/>
            <p:cNvCxnSpPr/>
            <p:nvPr/>
          </p:nvCxnSpPr>
          <p:spPr>
            <a:xfrm rot="5400000">
              <a:off x="3108315" y="1892289"/>
              <a:ext cx="214313"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5" name="Oval 54"/>
            <p:cNvSpPr/>
            <p:nvPr/>
          </p:nvSpPr>
          <p:spPr>
            <a:xfrm>
              <a:off x="2643174" y="1947853"/>
              <a:ext cx="285752" cy="21431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a:latin typeface="Times New Roman" pitchFamily="18" charset="0"/>
                  <a:cs typeface="Times New Roman" pitchFamily="18" charset="0"/>
                </a:rPr>
                <a:t>2</a:t>
              </a:r>
            </a:p>
          </p:txBody>
        </p:sp>
        <p:sp>
          <p:nvSpPr>
            <p:cNvPr id="56" name="Rectangle 55"/>
            <p:cNvSpPr/>
            <p:nvPr/>
          </p:nvSpPr>
          <p:spPr>
            <a:xfrm>
              <a:off x="2357422" y="1428736"/>
              <a:ext cx="1714512" cy="357190"/>
            </a:xfrm>
            <a:prstGeom prst="rect">
              <a:avLst/>
            </a:prstGeom>
            <a:solidFill>
              <a:srgbClr val="FFFF00">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600">
                  <a:solidFill>
                    <a:schemeClr val="tx1"/>
                  </a:solidFill>
                  <a:latin typeface="Times New Roman" pitchFamily="18" charset="0"/>
                  <a:cs typeface="Times New Roman" pitchFamily="18" charset="0"/>
                </a:rPr>
                <a:t>Tổng             a + b</a:t>
              </a:r>
            </a:p>
          </p:txBody>
        </p:sp>
        <p:cxnSp>
          <p:nvCxnSpPr>
            <p:cNvPr id="57" name="Straight Arrow Connector 56"/>
            <p:cNvCxnSpPr/>
            <p:nvPr/>
          </p:nvCxnSpPr>
          <p:spPr>
            <a:xfrm flipH="1">
              <a:off x="2851650" y="1603831"/>
              <a:ext cx="390616"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58" name="Group 111"/>
          <p:cNvGrpSpPr>
            <a:grpSpLocks/>
          </p:cNvGrpSpPr>
          <p:nvPr/>
        </p:nvGrpSpPr>
        <p:grpSpPr bwMode="auto">
          <a:xfrm>
            <a:off x="3723535" y="2946254"/>
            <a:ext cx="1856978" cy="1273487"/>
            <a:chOff x="4214810" y="2643182"/>
            <a:chExt cx="1500198" cy="785818"/>
          </a:xfrm>
        </p:grpSpPr>
        <p:sp>
          <p:nvSpPr>
            <p:cNvPr id="59" name="Oval 58"/>
            <p:cNvSpPr/>
            <p:nvPr/>
          </p:nvSpPr>
          <p:spPr>
            <a:xfrm>
              <a:off x="4429124" y="3214686"/>
              <a:ext cx="285752" cy="21431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t>5</a:t>
              </a:r>
            </a:p>
          </p:txBody>
        </p:sp>
        <p:sp>
          <p:nvSpPr>
            <p:cNvPr id="60" name="Oval 59"/>
            <p:cNvSpPr/>
            <p:nvPr/>
          </p:nvSpPr>
          <p:spPr>
            <a:xfrm>
              <a:off x="4214810" y="2643182"/>
              <a:ext cx="1500198" cy="428628"/>
            </a:xfrm>
            <a:prstGeom prst="ellipse">
              <a:avLst/>
            </a:prstGeom>
            <a:solidFill>
              <a:srgbClr val="F8CFC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a:solidFill>
                    <a:schemeClr val="tx1"/>
                  </a:solidFill>
                  <a:latin typeface="Times New Roman" pitchFamily="18" charset="0"/>
                  <a:cs typeface="Times New Roman" pitchFamily="18" charset="0"/>
                </a:rPr>
                <a:t>Kết thúc</a:t>
              </a:r>
            </a:p>
          </p:txBody>
        </p:sp>
      </p:grpSp>
      <p:grpSp>
        <p:nvGrpSpPr>
          <p:cNvPr id="61" name="Group 114"/>
          <p:cNvGrpSpPr>
            <a:grpSpLocks/>
          </p:cNvGrpSpPr>
          <p:nvPr/>
        </p:nvGrpSpPr>
        <p:grpSpPr bwMode="auto">
          <a:xfrm>
            <a:off x="6170091" y="1252446"/>
            <a:ext cx="2229199" cy="1084025"/>
            <a:chOff x="6643702" y="1357298"/>
            <a:chExt cx="1928826" cy="685805"/>
          </a:xfrm>
        </p:grpSpPr>
        <p:sp>
          <p:nvSpPr>
            <p:cNvPr id="62" name="Oval 61"/>
            <p:cNvSpPr/>
            <p:nvPr/>
          </p:nvSpPr>
          <p:spPr>
            <a:xfrm>
              <a:off x="6972316" y="1828788"/>
              <a:ext cx="285752" cy="21431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t>3</a:t>
              </a:r>
            </a:p>
          </p:txBody>
        </p:sp>
        <p:cxnSp>
          <p:nvCxnSpPr>
            <p:cNvPr id="63" name="Straight Arrow Connector 62"/>
            <p:cNvCxnSpPr/>
            <p:nvPr/>
          </p:nvCxnSpPr>
          <p:spPr>
            <a:xfrm rot="5400000">
              <a:off x="7457302" y="1856570"/>
              <a:ext cx="285752"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4" name="Parallelogram 63"/>
            <p:cNvSpPr/>
            <p:nvPr/>
          </p:nvSpPr>
          <p:spPr>
            <a:xfrm>
              <a:off x="6643702" y="1357298"/>
              <a:ext cx="1928826" cy="357190"/>
            </a:xfrm>
            <a:prstGeom prst="parallelogram">
              <a:avLst/>
            </a:prstGeom>
            <a:solidFill>
              <a:srgbClr val="33CCCC">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a:solidFill>
                    <a:schemeClr val="tx1"/>
                  </a:solidFill>
                  <a:latin typeface="Times New Roman" pitchFamily="18" charset="0"/>
                  <a:cs typeface="Times New Roman" pitchFamily="18" charset="0"/>
                </a:rPr>
                <a:t>Giá trị a, giá trị b</a:t>
              </a:r>
            </a:p>
          </p:txBody>
        </p:sp>
      </p:grpSp>
      <p:grpSp>
        <p:nvGrpSpPr>
          <p:cNvPr id="65" name="Group 118"/>
          <p:cNvGrpSpPr>
            <a:grpSpLocks/>
          </p:cNvGrpSpPr>
          <p:nvPr/>
        </p:nvGrpSpPr>
        <p:grpSpPr bwMode="auto">
          <a:xfrm>
            <a:off x="6170091" y="2785310"/>
            <a:ext cx="2307282" cy="1197230"/>
            <a:chOff x="6572264" y="2571744"/>
            <a:chExt cx="2071702" cy="790581"/>
          </a:xfrm>
        </p:grpSpPr>
        <p:sp>
          <p:nvSpPr>
            <p:cNvPr id="66" name="Oval 65"/>
            <p:cNvSpPr/>
            <p:nvPr/>
          </p:nvSpPr>
          <p:spPr>
            <a:xfrm>
              <a:off x="7005655" y="3148011"/>
              <a:ext cx="285752" cy="21431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t>6</a:t>
              </a:r>
            </a:p>
          </p:txBody>
        </p:sp>
        <p:cxnSp>
          <p:nvCxnSpPr>
            <p:cNvPr id="67" name="Straight Arrow Connector 66"/>
            <p:cNvCxnSpPr/>
            <p:nvPr/>
          </p:nvCxnSpPr>
          <p:spPr>
            <a:xfrm rot="5400000">
              <a:off x="7444602" y="3132929"/>
              <a:ext cx="285752"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8" name="Parallelogram 67"/>
            <p:cNvSpPr/>
            <p:nvPr/>
          </p:nvSpPr>
          <p:spPr>
            <a:xfrm>
              <a:off x="6572264" y="2571744"/>
              <a:ext cx="2071702" cy="428628"/>
            </a:xfrm>
            <a:prstGeom prst="parallelogram">
              <a:avLst/>
            </a:prstGeom>
            <a:solidFill>
              <a:srgbClr val="33CCCC">
                <a:alpha val="5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a:solidFill>
                    <a:schemeClr val="tx1"/>
                  </a:solidFill>
                  <a:latin typeface="Times New Roman" pitchFamily="18" charset="0"/>
                  <a:cs typeface="Times New Roman" pitchFamily="18" charset="0"/>
                </a:rPr>
                <a:t>Giá trị trung bình cộng của a và b</a:t>
              </a:r>
            </a:p>
          </p:txBody>
        </p:sp>
      </p:grpSp>
    </p:spTree>
    <p:extLst>
      <p:ext uri="{BB962C8B-B14F-4D97-AF65-F5344CB8AC3E}">
        <p14:creationId xmlns:p14="http://schemas.microsoft.com/office/powerpoint/2010/main" val="1006914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4"/>
                                        </p:tgtEl>
                                        <p:attrNameLst>
                                          <p:attrName>style.visibility</p:attrName>
                                        </p:attrNameLst>
                                      </p:cBhvr>
                                      <p:to>
                                        <p:strVal val="visible"/>
                                      </p:to>
                                    </p:set>
                                    <p:animEffect transition="in" filter="barn(inVertical)">
                                      <p:cBhvr>
                                        <p:cTn id="12" dur="500"/>
                                        <p:tgtEl>
                                          <p:spTgt spid="44"/>
                                        </p:tgtEl>
                                      </p:cBhvr>
                                    </p:animEffect>
                                  </p:childTnLst>
                                </p:cTn>
                              </p:par>
                              <p:par>
                                <p:cTn id="13" presetID="16" presetClass="entr" presetSubtype="21" fill="hold" nodeType="with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barn(inVertical)">
                                      <p:cBhvr>
                                        <p:cTn id="15" dur="500"/>
                                        <p:tgtEl>
                                          <p:spTgt spid="48"/>
                                        </p:tgtEl>
                                      </p:cBhvr>
                                    </p:animEffect>
                                  </p:childTnLst>
                                </p:cTn>
                              </p:par>
                              <p:par>
                                <p:cTn id="16" presetID="16" presetClass="entr" presetSubtype="21" fill="hold" nodeType="withEffect">
                                  <p:stCondLst>
                                    <p:cond delay="0"/>
                                  </p:stCondLst>
                                  <p:childTnLst>
                                    <p:set>
                                      <p:cBhvr>
                                        <p:cTn id="17" dur="1" fill="hold">
                                          <p:stCondLst>
                                            <p:cond delay="0"/>
                                          </p:stCondLst>
                                        </p:cTn>
                                        <p:tgtEl>
                                          <p:spTgt spid="58"/>
                                        </p:tgtEl>
                                        <p:attrNameLst>
                                          <p:attrName>style.visibility</p:attrName>
                                        </p:attrNameLst>
                                      </p:cBhvr>
                                      <p:to>
                                        <p:strVal val="visible"/>
                                      </p:to>
                                    </p:set>
                                    <p:animEffect transition="in" filter="barn(inVertical)">
                                      <p:cBhvr>
                                        <p:cTn id="18" dur="500"/>
                                        <p:tgtEl>
                                          <p:spTgt spid="58"/>
                                        </p:tgtEl>
                                      </p:cBhvr>
                                    </p:animEffect>
                                  </p:childTnLst>
                                </p:cTn>
                              </p:par>
                              <p:par>
                                <p:cTn id="19" presetID="16" presetClass="entr" presetSubtype="21" fill="hold" nodeType="with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barn(inVertical)">
                                      <p:cBhvr>
                                        <p:cTn id="21" dur="500"/>
                                        <p:tgtEl>
                                          <p:spTgt spid="53"/>
                                        </p:tgtEl>
                                      </p:cBhvr>
                                    </p:animEffect>
                                  </p:childTnLst>
                                </p:cTn>
                              </p:par>
                              <p:par>
                                <p:cTn id="22" presetID="16" presetClass="entr" presetSubtype="21" fill="hold" nodeType="with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barn(inVertical)">
                                      <p:cBhvr>
                                        <p:cTn id="24" dur="500"/>
                                        <p:tgtEl>
                                          <p:spTgt spid="61"/>
                                        </p:tgtEl>
                                      </p:cBhvr>
                                    </p:animEffect>
                                  </p:childTnLst>
                                </p:cTn>
                              </p:par>
                              <p:par>
                                <p:cTn id="25" presetID="16" presetClass="entr" presetSubtype="21" fill="hold" nodeType="withEffect">
                                  <p:stCondLst>
                                    <p:cond delay="0"/>
                                  </p:stCondLst>
                                  <p:childTnLst>
                                    <p:set>
                                      <p:cBhvr>
                                        <p:cTn id="26" dur="1" fill="hold">
                                          <p:stCondLst>
                                            <p:cond delay="0"/>
                                          </p:stCondLst>
                                        </p:cTn>
                                        <p:tgtEl>
                                          <p:spTgt spid="65"/>
                                        </p:tgtEl>
                                        <p:attrNameLst>
                                          <p:attrName>style.visibility</p:attrName>
                                        </p:attrNameLst>
                                      </p:cBhvr>
                                      <p:to>
                                        <p:strVal val="visible"/>
                                      </p:to>
                                    </p:set>
                                    <p:animEffect transition="in" filter="barn(inVertical)">
                                      <p:cBhvr>
                                        <p:cTn id="2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entagon 2"/>
          <p:cNvSpPr/>
          <p:nvPr/>
        </p:nvSpPr>
        <p:spPr>
          <a:xfrm>
            <a:off x="251520" y="195486"/>
            <a:ext cx="1872208" cy="444822"/>
          </a:xfrm>
          <a:prstGeom prst="homePlate">
            <a:avLst/>
          </a:prstGeom>
          <a:solidFill>
            <a:srgbClr val="32A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t>Đáp án: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99792" y="563647"/>
            <a:ext cx="4032448" cy="4384367"/>
          </a:xfrm>
          <a:prstGeom prst="rect">
            <a:avLst/>
          </a:prstGeom>
        </p:spPr>
      </p:pic>
    </p:spTree>
    <p:extLst>
      <p:ext uri="{BB962C8B-B14F-4D97-AF65-F5344CB8AC3E}">
        <p14:creationId xmlns:p14="http://schemas.microsoft.com/office/powerpoint/2010/main" val="164246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319" name="Group 13318"/>
          <p:cNvGrpSpPr/>
          <p:nvPr/>
        </p:nvGrpSpPr>
        <p:grpSpPr>
          <a:xfrm rot="19917947">
            <a:off x="1469388" y="1353546"/>
            <a:ext cx="1665869" cy="3558872"/>
            <a:chOff x="1359132" y="345882"/>
            <a:chExt cx="1966239" cy="4200564"/>
          </a:xfrm>
        </p:grpSpPr>
        <p:grpSp>
          <p:nvGrpSpPr>
            <p:cNvPr id="24" name="Group 23"/>
            <p:cNvGrpSpPr/>
            <p:nvPr/>
          </p:nvGrpSpPr>
          <p:grpSpPr>
            <a:xfrm>
              <a:off x="2073901" y="2186669"/>
              <a:ext cx="501313" cy="2359777"/>
              <a:chOff x="2810055" y="1677194"/>
              <a:chExt cx="535258" cy="2519562"/>
            </a:xfrm>
          </p:grpSpPr>
          <p:sp>
            <p:nvSpPr>
              <p:cNvPr id="7" name="Rectangle 8"/>
              <p:cNvSpPr/>
              <p:nvPr/>
            </p:nvSpPr>
            <p:spPr>
              <a:xfrm>
                <a:off x="2810675" y="3399597"/>
                <a:ext cx="534638" cy="779141"/>
              </a:xfrm>
              <a:custGeom>
                <a:avLst/>
                <a:gdLst/>
                <a:ahLst/>
                <a:cxnLst/>
                <a:rect l="l" t="t" r="r" b="b"/>
                <a:pathLst>
                  <a:path w="1802378" h="1800199">
                    <a:moveTo>
                      <a:pt x="0" y="0"/>
                    </a:moveTo>
                    <a:lnTo>
                      <a:pt x="1802378" y="0"/>
                    </a:lnTo>
                    <a:lnTo>
                      <a:pt x="1802378" y="289727"/>
                    </a:lnTo>
                    <a:lnTo>
                      <a:pt x="1801366" y="289727"/>
                    </a:lnTo>
                    <a:lnTo>
                      <a:pt x="901188" y="1800199"/>
                    </a:lnTo>
                    <a:lnTo>
                      <a:pt x="1012" y="289727"/>
                    </a:lnTo>
                    <a:lnTo>
                      <a:pt x="0" y="289727"/>
                    </a:lnTo>
                    <a:lnTo>
                      <a:pt x="0" y="288030"/>
                    </a:lnTo>
                    <a:close/>
                  </a:path>
                </a:pathLst>
              </a:custGeom>
              <a:gradFill>
                <a:gsLst>
                  <a:gs pos="0">
                    <a:schemeClr val="accent2">
                      <a:lumMod val="70000"/>
                      <a:lumOff val="30000"/>
                    </a:schemeClr>
                  </a:gs>
                  <a:gs pos="100000">
                    <a:schemeClr val="accent2">
                      <a:lumMod val="70000"/>
                      <a:lumOff val="30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 name="Rectangle 8"/>
              <p:cNvSpPr/>
              <p:nvPr/>
            </p:nvSpPr>
            <p:spPr>
              <a:xfrm>
                <a:off x="2984722" y="3392706"/>
                <a:ext cx="180870" cy="787996"/>
              </a:xfrm>
              <a:custGeom>
                <a:avLst/>
                <a:gdLst>
                  <a:gd name="connsiteX0" fmla="*/ 0 w 1359043"/>
                  <a:gd name="connsiteY0" fmla="*/ 0 h 1813992"/>
                  <a:gd name="connsiteX1" fmla="*/ 1359043 w 1359043"/>
                  <a:gd name="connsiteY1" fmla="*/ 0 h 1813992"/>
                  <a:gd name="connsiteX2" fmla="*/ 1359043 w 1359043"/>
                  <a:gd name="connsiteY2" fmla="*/ 212596 h 1813992"/>
                  <a:gd name="connsiteX3" fmla="*/ 806822 w 1359043"/>
                  <a:gd name="connsiteY3" fmla="*/ 1813992 h 1813992"/>
                  <a:gd name="connsiteX4" fmla="*/ 1012 w 1359043"/>
                  <a:gd name="connsiteY4" fmla="*/ 289727 h 1813992"/>
                  <a:gd name="connsiteX5" fmla="*/ 0 w 1359043"/>
                  <a:gd name="connsiteY5" fmla="*/ 289727 h 1813992"/>
                  <a:gd name="connsiteX6" fmla="*/ 0 w 1359043"/>
                  <a:gd name="connsiteY6" fmla="*/ 288030 h 1813992"/>
                  <a:gd name="connsiteX7" fmla="*/ 0 w 1359043"/>
                  <a:gd name="connsiteY7" fmla="*/ 0 h 1813992"/>
                  <a:gd name="connsiteX0" fmla="*/ 0 w 1359043"/>
                  <a:gd name="connsiteY0" fmla="*/ 0 h 1820658"/>
                  <a:gd name="connsiteX1" fmla="*/ 1359043 w 1359043"/>
                  <a:gd name="connsiteY1" fmla="*/ 0 h 1820658"/>
                  <a:gd name="connsiteX2" fmla="*/ 1359043 w 1359043"/>
                  <a:gd name="connsiteY2" fmla="*/ 212596 h 1820658"/>
                  <a:gd name="connsiteX3" fmla="*/ 720119 w 1359043"/>
                  <a:gd name="connsiteY3" fmla="*/ 1820658 h 1820658"/>
                  <a:gd name="connsiteX4" fmla="*/ 1012 w 1359043"/>
                  <a:gd name="connsiteY4" fmla="*/ 289727 h 1820658"/>
                  <a:gd name="connsiteX5" fmla="*/ 0 w 1359043"/>
                  <a:gd name="connsiteY5" fmla="*/ 289727 h 1820658"/>
                  <a:gd name="connsiteX6" fmla="*/ 0 w 1359043"/>
                  <a:gd name="connsiteY6" fmla="*/ 288030 h 1820658"/>
                  <a:gd name="connsiteX7" fmla="*/ 0 w 1359043"/>
                  <a:gd name="connsiteY7" fmla="*/ 0 h 1820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59043" h="1820658">
                    <a:moveTo>
                      <a:pt x="0" y="0"/>
                    </a:moveTo>
                    <a:lnTo>
                      <a:pt x="1359043" y="0"/>
                    </a:lnTo>
                    <a:lnTo>
                      <a:pt x="1359043" y="212596"/>
                    </a:lnTo>
                    <a:lnTo>
                      <a:pt x="720119" y="1820658"/>
                    </a:lnTo>
                    <a:lnTo>
                      <a:pt x="1012" y="289727"/>
                    </a:lnTo>
                    <a:lnTo>
                      <a:pt x="0" y="289727"/>
                    </a:lnTo>
                    <a:lnTo>
                      <a:pt x="0" y="288030"/>
                    </a:lnTo>
                    <a:lnTo>
                      <a:pt x="0" y="0"/>
                    </a:lnTo>
                    <a:close/>
                  </a:path>
                </a:pathLst>
              </a:custGeom>
              <a:gradFill>
                <a:gsLst>
                  <a:gs pos="0">
                    <a:schemeClr val="accent2">
                      <a:lumMod val="50000"/>
                      <a:lumOff val="50000"/>
                    </a:schemeClr>
                  </a:gs>
                  <a:gs pos="100000">
                    <a:schemeClr val="accent2">
                      <a:lumMod val="50000"/>
                      <a:lumOff val="50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 name="Rectangle 8"/>
              <p:cNvSpPr/>
              <p:nvPr/>
            </p:nvSpPr>
            <p:spPr>
              <a:xfrm>
                <a:off x="2810055" y="3399597"/>
                <a:ext cx="264192" cy="763141"/>
              </a:xfrm>
              <a:custGeom>
                <a:avLst/>
                <a:gdLst>
                  <a:gd name="connsiteX0" fmla="*/ 0 w 1345558"/>
                  <a:gd name="connsiteY0" fmla="*/ 0 h 1783227"/>
                  <a:gd name="connsiteX1" fmla="*/ 897414 w 1345558"/>
                  <a:gd name="connsiteY1" fmla="*/ 0 h 1783227"/>
                  <a:gd name="connsiteX2" fmla="*/ 901843 w 1345558"/>
                  <a:gd name="connsiteY2" fmla="*/ 212596 h 1783227"/>
                  <a:gd name="connsiteX3" fmla="*/ 1345558 w 1345558"/>
                  <a:gd name="connsiteY3" fmla="*/ 1783227 h 1783227"/>
                  <a:gd name="connsiteX4" fmla="*/ 1012 w 1345558"/>
                  <a:gd name="connsiteY4" fmla="*/ 289727 h 1783227"/>
                  <a:gd name="connsiteX5" fmla="*/ 0 w 1345558"/>
                  <a:gd name="connsiteY5" fmla="*/ 289727 h 1783227"/>
                  <a:gd name="connsiteX6" fmla="*/ 0 w 1345558"/>
                  <a:gd name="connsiteY6" fmla="*/ 288030 h 1783227"/>
                  <a:gd name="connsiteX7" fmla="*/ 0 w 1345558"/>
                  <a:gd name="connsiteY7" fmla="*/ 0 h 1783227"/>
                  <a:gd name="connsiteX0" fmla="*/ 0 w 1331023"/>
                  <a:gd name="connsiteY0" fmla="*/ 0 h 1763232"/>
                  <a:gd name="connsiteX1" fmla="*/ 897414 w 1331023"/>
                  <a:gd name="connsiteY1" fmla="*/ 0 h 1763232"/>
                  <a:gd name="connsiteX2" fmla="*/ 901843 w 1331023"/>
                  <a:gd name="connsiteY2" fmla="*/ 212596 h 1763232"/>
                  <a:gd name="connsiteX3" fmla="*/ 1331023 w 1331023"/>
                  <a:gd name="connsiteY3" fmla="*/ 1763232 h 1763232"/>
                  <a:gd name="connsiteX4" fmla="*/ 1012 w 1331023"/>
                  <a:gd name="connsiteY4" fmla="*/ 289727 h 1763232"/>
                  <a:gd name="connsiteX5" fmla="*/ 0 w 1331023"/>
                  <a:gd name="connsiteY5" fmla="*/ 289727 h 1763232"/>
                  <a:gd name="connsiteX6" fmla="*/ 0 w 1331023"/>
                  <a:gd name="connsiteY6" fmla="*/ 288030 h 1763232"/>
                  <a:gd name="connsiteX7" fmla="*/ 0 w 1331023"/>
                  <a:gd name="connsiteY7" fmla="*/ 0 h 1763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31023" h="1763232">
                    <a:moveTo>
                      <a:pt x="0" y="0"/>
                    </a:moveTo>
                    <a:lnTo>
                      <a:pt x="897414" y="0"/>
                    </a:lnTo>
                    <a:cubicBezTo>
                      <a:pt x="898890" y="70865"/>
                      <a:pt x="900367" y="141731"/>
                      <a:pt x="901843" y="212596"/>
                    </a:cubicBezTo>
                    <a:lnTo>
                      <a:pt x="1331023" y="1763232"/>
                    </a:lnTo>
                    <a:lnTo>
                      <a:pt x="1012" y="289727"/>
                    </a:lnTo>
                    <a:lnTo>
                      <a:pt x="0" y="289727"/>
                    </a:lnTo>
                    <a:lnTo>
                      <a:pt x="0" y="288030"/>
                    </a:lnTo>
                    <a:lnTo>
                      <a:pt x="0" y="0"/>
                    </a:lnTo>
                    <a:close/>
                  </a:path>
                </a:pathLst>
              </a:custGeom>
              <a:gradFill>
                <a:gsLst>
                  <a:gs pos="0">
                    <a:schemeClr val="accent2">
                      <a:lumMod val="30000"/>
                      <a:lumOff val="70000"/>
                    </a:schemeClr>
                  </a:gs>
                  <a:gs pos="100000">
                    <a:schemeClr val="accent2">
                      <a:lumMod val="30000"/>
                      <a:lumOff val="70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1" name="Rectangle 2"/>
              <p:cNvSpPr/>
              <p:nvPr/>
            </p:nvSpPr>
            <p:spPr>
              <a:xfrm>
                <a:off x="2811292" y="1677194"/>
                <a:ext cx="177768" cy="1815900"/>
              </a:xfrm>
              <a:custGeom>
                <a:avLst/>
                <a:gdLst/>
                <a:ahLst/>
                <a:cxnLst/>
                <a:rect l="l" t="t" r="r" b="b"/>
                <a:pathLst>
                  <a:path w="571061" h="4392488">
                    <a:moveTo>
                      <a:pt x="0" y="0"/>
                    </a:moveTo>
                    <a:lnTo>
                      <a:pt x="571061" y="0"/>
                    </a:lnTo>
                    <a:lnTo>
                      <a:pt x="571061" y="4392488"/>
                    </a:lnTo>
                    <a:lnTo>
                      <a:pt x="560315" y="4392488"/>
                    </a:lnTo>
                    <a:cubicBezTo>
                      <a:pt x="531263" y="4268191"/>
                      <a:pt x="419108" y="4176464"/>
                      <a:pt x="285530" y="4176464"/>
                    </a:cubicBezTo>
                    <a:cubicBezTo>
                      <a:pt x="151952" y="4176464"/>
                      <a:pt x="39798" y="4268191"/>
                      <a:pt x="10747" y="4392488"/>
                    </a:cubicBezTo>
                    <a:lnTo>
                      <a:pt x="0" y="4392488"/>
                    </a:lnTo>
                    <a:close/>
                  </a:path>
                </a:pathLst>
              </a:custGeom>
              <a:gradFill>
                <a:gsLst>
                  <a:gs pos="0">
                    <a:schemeClr val="accent1">
                      <a:lumMod val="30000"/>
                      <a:lumOff val="70000"/>
                    </a:schemeClr>
                  </a:gs>
                  <a:gs pos="100000">
                    <a:schemeClr val="accent1">
                      <a:lumMod val="30000"/>
                      <a:lumOff val="70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2" name="Rectangle 2"/>
              <p:cNvSpPr/>
              <p:nvPr/>
            </p:nvSpPr>
            <p:spPr>
              <a:xfrm>
                <a:off x="2987824" y="1677195"/>
                <a:ext cx="177768" cy="1815900"/>
              </a:xfrm>
              <a:custGeom>
                <a:avLst/>
                <a:gdLst/>
                <a:ahLst/>
                <a:cxnLst/>
                <a:rect l="l" t="t" r="r" b="b"/>
                <a:pathLst>
                  <a:path w="571061" h="4392488">
                    <a:moveTo>
                      <a:pt x="0" y="0"/>
                    </a:moveTo>
                    <a:lnTo>
                      <a:pt x="571061" y="0"/>
                    </a:lnTo>
                    <a:lnTo>
                      <a:pt x="571061" y="4392488"/>
                    </a:lnTo>
                    <a:lnTo>
                      <a:pt x="560315" y="4392488"/>
                    </a:lnTo>
                    <a:cubicBezTo>
                      <a:pt x="531263" y="4268191"/>
                      <a:pt x="419108" y="4176464"/>
                      <a:pt x="285530" y="4176464"/>
                    </a:cubicBezTo>
                    <a:cubicBezTo>
                      <a:pt x="151952" y="4176464"/>
                      <a:pt x="39798" y="4268191"/>
                      <a:pt x="10747" y="4392488"/>
                    </a:cubicBezTo>
                    <a:lnTo>
                      <a:pt x="0" y="4392488"/>
                    </a:lnTo>
                    <a:close/>
                  </a:path>
                </a:pathLst>
              </a:custGeom>
              <a:gradFill>
                <a:gsLst>
                  <a:gs pos="0">
                    <a:schemeClr val="accent1">
                      <a:lumMod val="50000"/>
                      <a:lumOff val="50000"/>
                    </a:schemeClr>
                  </a:gs>
                  <a:gs pos="100000">
                    <a:schemeClr val="accent1">
                      <a:lumMod val="50000"/>
                      <a:lumOff val="50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3" name="Rectangle 2"/>
              <p:cNvSpPr/>
              <p:nvPr/>
            </p:nvSpPr>
            <p:spPr>
              <a:xfrm>
                <a:off x="3165590" y="1677196"/>
                <a:ext cx="177768" cy="1815899"/>
              </a:xfrm>
              <a:custGeom>
                <a:avLst/>
                <a:gdLst/>
                <a:ahLst/>
                <a:cxnLst/>
                <a:rect l="l" t="t" r="r" b="b"/>
                <a:pathLst>
                  <a:path w="571061" h="4392488">
                    <a:moveTo>
                      <a:pt x="0" y="0"/>
                    </a:moveTo>
                    <a:lnTo>
                      <a:pt x="571061" y="0"/>
                    </a:lnTo>
                    <a:lnTo>
                      <a:pt x="571061" y="4392488"/>
                    </a:lnTo>
                    <a:lnTo>
                      <a:pt x="560315" y="4392488"/>
                    </a:lnTo>
                    <a:cubicBezTo>
                      <a:pt x="531263" y="4268191"/>
                      <a:pt x="419108" y="4176464"/>
                      <a:pt x="285530" y="4176464"/>
                    </a:cubicBezTo>
                    <a:cubicBezTo>
                      <a:pt x="151952" y="4176464"/>
                      <a:pt x="39798" y="4268191"/>
                      <a:pt x="10747" y="4392488"/>
                    </a:cubicBezTo>
                    <a:lnTo>
                      <a:pt x="0" y="43924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 name="Isosceles Triangle 4"/>
              <p:cNvSpPr/>
              <p:nvPr/>
            </p:nvSpPr>
            <p:spPr>
              <a:xfrm rot="10800000">
                <a:off x="2987823" y="3961239"/>
                <a:ext cx="177768" cy="235517"/>
              </a:xfrm>
              <a:prstGeom prs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grpSp>
          <p:nvGrpSpPr>
            <p:cNvPr id="27" name="Group 26"/>
            <p:cNvGrpSpPr/>
            <p:nvPr/>
          </p:nvGrpSpPr>
          <p:grpSpPr>
            <a:xfrm>
              <a:off x="1359132" y="345882"/>
              <a:ext cx="1966239" cy="1811155"/>
              <a:chOff x="1888981" y="1110787"/>
              <a:chExt cx="2254374" cy="2076562"/>
            </a:xfrm>
          </p:grpSpPr>
          <p:sp>
            <p:nvSpPr>
              <p:cNvPr id="18" name="Teardrop 30"/>
              <p:cNvSpPr/>
              <p:nvPr/>
            </p:nvSpPr>
            <p:spPr>
              <a:xfrm rot="8100000">
                <a:off x="2322441" y="1563466"/>
                <a:ext cx="1333455" cy="1333457"/>
              </a:xfrm>
              <a:custGeom>
                <a:avLst/>
                <a:gdLst>
                  <a:gd name="connsiteX0" fmla="*/ 293361 w 2192670"/>
                  <a:gd name="connsiteY0" fmla="*/ 1899310 h 2192671"/>
                  <a:gd name="connsiteX1" fmla="*/ 0 w 2192670"/>
                  <a:gd name="connsiteY1" fmla="*/ 1191074 h 2192671"/>
                  <a:gd name="connsiteX2" fmla="*/ 1001597 w 2192670"/>
                  <a:gd name="connsiteY2" fmla="*/ 189477 h 2192671"/>
                  <a:gd name="connsiteX3" fmla="*/ 1341342 w 2192670"/>
                  <a:gd name="connsiteY3" fmla="*/ 189477 h 2192671"/>
                  <a:gd name="connsiteX4" fmla="*/ 1530818 w 2192670"/>
                  <a:gd name="connsiteY4" fmla="*/ 0 h 2192671"/>
                  <a:gd name="connsiteX5" fmla="*/ 1806586 w 2192670"/>
                  <a:gd name="connsiteY5" fmla="*/ 0 h 2192671"/>
                  <a:gd name="connsiteX6" fmla="*/ 1996062 w 2192670"/>
                  <a:gd name="connsiteY6" fmla="*/ 189477 h 2192671"/>
                  <a:gd name="connsiteX7" fmla="*/ 2003194 w 2192670"/>
                  <a:gd name="connsiteY7" fmla="*/ 189477 h 2192671"/>
                  <a:gd name="connsiteX8" fmla="*/ 2003194 w 2192670"/>
                  <a:gd name="connsiteY8" fmla="*/ 196609 h 2192671"/>
                  <a:gd name="connsiteX9" fmla="*/ 2192670 w 2192670"/>
                  <a:gd name="connsiteY9" fmla="*/ 386085 h 2192671"/>
                  <a:gd name="connsiteX10" fmla="*/ 2192670 w 2192670"/>
                  <a:gd name="connsiteY10" fmla="*/ 661852 h 2192671"/>
                  <a:gd name="connsiteX11" fmla="*/ 2003193 w 2192670"/>
                  <a:gd name="connsiteY11" fmla="*/ 851329 h 2192671"/>
                  <a:gd name="connsiteX12" fmla="*/ 2003194 w 2192670"/>
                  <a:gd name="connsiteY12" fmla="*/ 1191074 h 2192671"/>
                  <a:gd name="connsiteX13" fmla="*/ 1001597 w 2192670"/>
                  <a:gd name="connsiteY13" fmla="*/ 2192671 h 2192671"/>
                  <a:gd name="connsiteX14" fmla="*/ 293361 w 2192670"/>
                  <a:gd name="connsiteY14" fmla="*/ 1899310 h 2192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2670" h="2192671">
                    <a:moveTo>
                      <a:pt x="293361" y="1899310"/>
                    </a:moveTo>
                    <a:cubicBezTo>
                      <a:pt x="112107" y="1718057"/>
                      <a:pt x="0" y="1467657"/>
                      <a:pt x="0" y="1191074"/>
                    </a:cubicBezTo>
                    <a:cubicBezTo>
                      <a:pt x="0" y="637907"/>
                      <a:pt x="448430" y="189477"/>
                      <a:pt x="1001597" y="189477"/>
                    </a:cubicBezTo>
                    <a:lnTo>
                      <a:pt x="1341342" y="189477"/>
                    </a:lnTo>
                    <a:lnTo>
                      <a:pt x="1530818" y="0"/>
                    </a:lnTo>
                    <a:cubicBezTo>
                      <a:pt x="1606970" y="-76151"/>
                      <a:pt x="1730435" y="-76151"/>
                      <a:pt x="1806586" y="0"/>
                    </a:cubicBezTo>
                    <a:lnTo>
                      <a:pt x="1996062" y="189477"/>
                    </a:lnTo>
                    <a:lnTo>
                      <a:pt x="2003194" y="189477"/>
                    </a:lnTo>
                    <a:lnTo>
                      <a:pt x="2003194" y="196609"/>
                    </a:lnTo>
                    <a:lnTo>
                      <a:pt x="2192670" y="386085"/>
                    </a:lnTo>
                    <a:cubicBezTo>
                      <a:pt x="2268822" y="462236"/>
                      <a:pt x="2268822" y="585701"/>
                      <a:pt x="2192670" y="661852"/>
                    </a:cubicBezTo>
                    <a:lnTo>
                      <a:pt x="2003193" y="851329"/>
                    </a:lnTo>
                    <a:cubicBezTo>
                      <a:pt x="2003193" y="964577"/>
                      <a:pt x="2003194" y="1077826"/>
                      <a:pt x="2003194" y="1191074"/>
                    </a:cubicBezTo>
                    <a:cubicBezTo>
                      <a:pt x="2003194" y="1744241"/>
                      <a:pt x="1554764" y="2192671"/>
                      <a:pt x="1001597" y="2192671"/>
                    </a:cubicBezTo>
                    <a:cubicBezTo>
                      <a:pt x="725014" y="2192671"/>
                      <a:pt x="474614" y="2080563"/>
                      <a:pt x="293361" y="1899310"/>
                    </a:cubicBezTo>
                    <a:close/>
                  </a:path>
                </a:pathLst>
              </a:custGeom>
              <a:solidFill>
                <a:schemeClr val="bg1"/>
              </a:solidFill>
              <a:ln w="508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5" name="Trapezoid 24"/>
              <p:cNvSpPr/>
              <p:nvPr/>
            </p:nvSpPr>
            <p:spPr>
              <a:xfrm rot="10800000">
                <a:off x="2751763" y="2230194"/>
                <a:ext cx="457200" cy="783671"/>
              </a:xfrm>
              <a:prstGeom prst="trapezoid">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9" name="Rounded Rectangle 18"/>
              <p:cNvSpPr/>
              <p:nvPr/>
            </p:nvSpPr>
            <p:spPr>
              <a:xfrm rot="2700000">
                <a:off x="3710962" y="1407964"/>
                <a:ext cx="119821" cy="299553"/>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20" name="Rounded Rectangle 19"/>
              <p:cNvSpPr/>
              <p:nvPr/>
            </p:nvSpPr>
            <p:spPr>
              <a:xfrm rot="18900000" flipH="1">
                <a:off x="2156327" y="1407964"/>
                <a:ext cx="119821" cy="299553"/>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21" name="Rounded Rectangle 20"/>
              <p:cNvSpPr/>
              <p:nvPr/>
            </p:nvSpPr>
            <p:spPr>
              <a:xfrm>
                <a:off x="2935970" y="1110787"/>
                <a:ext cx="119821" cy="299553"/>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22" name="Rounded Rectangle 21"/>
              <p:cNvSpPr/>
              <p:nvPr/>
            </p:nvSpPr>
            <p:spPr>
              <a:xfrm rot="5400000">
                <a:off x="3933668" y="1996109"/>
                <a:ext cx="119821" cy="299553"/>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23" name="Rounded Rectangle 22"/>
              <p:cNvSpPr/>
              <p:nvPr/>
            </p:nvSpPr>
            <p:spPr>
              <a:xfrm rot="16200000" flipH="1">
                <a:off x="1978847" y="1919902"/>
                <a:ext cx="119821" cy="299553"/>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26" name="Rounded Rectangle 25"/>
              <p:cNvSpPr/>
              <p:nvPr/>
            </p:nvSpPr>
            <p:spPr>
              <a:xfrm>
                <a:off x="2692290" y="3074683"/>
                <a:ext cx="612000" cy="112666"/>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28" name="Rounded Rectangle 27"/>
              <p:cNvSpPr/>
              <p:nvPr/>
            </p:nvSpPr>
            <p:spPr>
              <a:xfrm>
                <a:off x="2833284" y="2139702"/>
                <a:ext cx="71867" cy="179668"/>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29" name="Rounded Rectangle 28"/>
              <p:cNvSpPr/>
              <p:nvPr/>
            </p:nvSpPr>
            <p:spPr>
              <a:xfrm>
                <a:off x="2957504" y="2139702"/>
                <a:ext cx="71867" cy="179668"/>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30" name="Rounded Rectangle 29"/>
              <p:cNvSpPr/>
              <p:nvPr/>
            </p:nvSpPr>
            <p:spPr>
              <a:xfrm>
                <a:off x="3081724" y="2139702"/>
                <a:ext cx="71867" cy="179668"/>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grpSp>
      </p:grpSp>
      <p:sp>
        <p:nvSpPr>
          <p:cNvPr id="13313" name="Freeform 13312"/>
          <p:cNvSpPr/>
          <p:nvPr/>
        </p:nvSpPr>
        <p:spPr>
          <a:xfrm>
            <a:off x="-15861" y="2530131"/>
            <a:ext cx="3091680" cy="1938501"/>
          </a:xfrm>
          <a:custGeom>
            <a:avLst/>
            <a:gdLst>
              <a:gd name="connsiteX0" fmla="*/ 2514265 w 2896332"/>
              <a:gd name="connsiteY0" fmla="*/ 466772 h 1875813"/>
              <a:gd name="connsiteX1" fmla="*/ 2655476 w 2896332"/>
              <a:gd name="connsiteY1" fmla="*/ 584615 h 1875813"/>
              <a:gd name="connsiteX2" fmla="*/ 2828170 w 2896332"/>
              <a:gd name="connsiteY2" fmla="*/ 1010501 h 1875813"/>
              <a:gd name="connsiteX3" fmla="*/ 2883834 w 2896332"/>
              <a:gd name="connsiteY3" fmla="*/ 1308835 h 1875813"/>
              <a:gd name="connsiteX4" fmla="*/ 2799743 w 2896332"/>
              <a:gd name="connsiteY4" fmla="*/ 1672098 h 1875813"/>
              <a:gd name="connsiteX5" fmla="*/ 2521033 w 2896332"/>
              <a:gd name="connsiteY5" fmla="*/ 1160421 h 1875813"/>
              <a:gd name="connsiteX6" fmla="*/ 2514265 w 2896332"/>
              <a:gd name="connsiteY6" fmla="*/ 466772 h 1875813"/>
              <a:gd name="connsiteX7" fmla="*/ 1898646 w 2896332"/>
              <a:gd name="connsiteY7" fmla="*/ 46 h 1875813"/>
              <a:gd name="connsiteX8" fmla="*/ 1969811 w 2896332"/>
              <a:gd name="connsiteY8" fmla="*/ 83938 h 1875813"/>
              <a:gd name="connsiteX9" fmla="*/ 1970003 w 2896332"/>
              <a:gd name="connsiteY9" fmla="*/ 120627 h 1875813"/>
              <a:gd name="connsiteX10" fmla="*/ 1962950 w 2896332"/>
              <a:gd name="connsiteY10" fmla="*/ 120627 h 1875813"/>
              <a:gd name="connsiteX11" fmla="*/ 1906617 w 2896332"/>
              <a:gd name="connsiteY11" fmla="*/ 176960 h 1875813"/>
              <a:gd name="connsiteX12" fmla="*/ 1962950 w 2896332"/>
              <a:gd name="connsiteY12" fmla="*/ 233293 h 1875813"/>
              <a:gd name="connsiteX13" fmla="*/ 1970591 w 2896332"/>
              <a:gd name="connsiteY13" fmla="*/ 233293 h 1875813"/>
              <a:gd name="connsiteX14" fmla="*/ 1973469 w 2896332"/>
              <a:gd name="connsiteY14" fmla="*/ 784519 h 1875813"/>
              <a:gd name="connsiteX15" fmla="*/ 1866010 w 2896332"/>
              <a:gd name="connsiteY15" fmla="*/ 878218 h 1875813"/>
              <a:gd name="connsiteX16" fmla="*/ 2733769 w 2896332"/>
              <a:gd name="connsiteY16" fmla="*/ 1387129 h 1875813"/>
              <a:gd name="connsiteX17" fmla="*/ 2694623 w 2896332"/>
              <a:gd name="connsiteY17" fmla="*/ 1674208 h 1875813"/>
              <a:gd name="connsiteX18" fmla="*/ 2394496 w 2896332"/>
              <a:gd name="connsiteY18" fmla="*/ 1654634 h 1875813"/>
              <a:gd name="connsiteX19" fmla="*/ 2069239 w 2896332"/>
              <a:gd name="connsiteY19" fmla="*/ 1875813 h 1875813"/>
              <a:gd name="connsiteX20" fmla="*/ 2023060 w 2896332"/>
              <a:gd name="connsiteY20" fmla="*/ 1634793 h 1875813"/>
              <a:gd name="connsiteX21" fmla="*/ 1739085 w 2896332"/>
              <a:gd name="connsiteY21" fmla="*/ 1871397 h 1875813"/>
              <a:gd name="connsiteX22" fmla="*/ 1648664 w 2896332"/>
              <a:gd name="connsiteY22" fmla="*/ 1582137 h 1875813"/>
              <a:gd name="connsiteX23" fmla="*/ 1376671 w 2896332"/>
              <a:gd name="connsiteY23" fmla="*/ 1700306 h 1875813"/>
              <a:gd name="connsiteX24" fmla="*/ 1415819 w 2896332"/>
              <a:gd name="connsiteY24" fmla="*/ 1334933 h 1875813"/>
              <a:gd name="connsiteX25" fmla="*/ 665501 w 2896332"/>
              <a:gd name="connsiteY25" fmla="*/ 1276212 h 1875813"/>
              <a:gd name="connsiteX26" fmla="*/ 0 w 2896332"/>
              <a:gd name="connsiteY26" fmla="*/ 1126148 h 1875813"/>
              <a:gd name="connsiteX27" fmla="*/ 13050 w 2896332"/>
              <a:gd name="connsiteY27" fmla="*/ 284488 h 1875813"/>
              <a:gd name="connsiteX28" fmla="*/ 1898646 w 2896332"/>
              <a:gd name="connsiteY28" fmla="*/ 46 h 1875813"/>
              <a:gd name="connsiteX0" fmla="*/ 2514265 w 2896332"/>
              <a:gd name="connsiteY0" fmla="*/ 466772 h 1875813"/>
              <a:gd name="connsiteX1" fmla="*/ 2655476 w 2896332"/>
              <a:gd name="connsiteY1" fmla="*/ 584615 h 1875813"/>
              <a:gd name="connsiteX2" fmla="*/ 2828170 w 2896332"/>
              <a:gd name="connsiteY2" fmla="*/ 1010501 h 1875813"/>
              <a:gd name="connsiteX3" fmla="*/ 2883834 w 2896332"/>
              <a:gd name="connsiteY3" fmla="*/ 1308835 h 1875813"/>
              <a:gd name="connsiteX4" fmla="*/ 2799743 w 2896332"/>
              <a:gd name="connsiteY4" fmla="*/ 1672098 h 1875813"/>
              <a:gd name="connsiteX5" fmla="*/ 2521033 w 2896332"/>
              <a:gd name="connsiteY5" fmla="*/ 1160421 h 1875813"/>
              <a:gd name="connsiteX6" fmla="*/ 2514265 w 2896332"/>
              <a:gd name="connsiteY6" fmla="*/ 466772 h 1875813"/>
              <a:gd name="connsiteX7" fmla="*/ 1898646 w 2896332"/>
              <a:gd name="connsiteY7" fmla="*/ 46 h 1875813"/>
              <a:gd name="connsiteX8" fmla="*/ 1969811 w 2896332"/>
              <a:gd name="connsiteY8" fmla="*/ 83938 h 1875813"/>
              <a:gd name="connsiteX9" fmla="*/ 1970003 w 2896332"/>
              <a:gd name="connsiteY9" fmla="*/ 120627 h 1875813"/>
              <a:gd name="connsiteX10" fmla="*/ 1962950 w 2896332"/>
              <a:gd name="connsiteY10" fmla="*/ 120627 h 1875813"/>
              <a:gd name="connsiteX11" fmla="*/ 1906617 w 2896332"/>
              <a:gd name="connsiteY11" fmla="*/ 176960 h 1875813"/>
              <a:gd name="connsiteX12" fmla="*/ 1962950 w 2896332"/>
              <a:gd name="connsiteY12" fmla="*/ 233293 h 1875813"/>
              <a:gd name="connsiteX13" fmla="*/ 1970591 w 2896332"/>
              <a:gd name="connsiteY13" fmla="*/ 233293 h 1875813"/>
              <a:gd name="connsiteX14" fmla="*/ 1973469 w 2896332"/>
              <a:gd name="connsiteY14" fmla="*/ 784519 h 1875813"/>
              <a:gd name="connsiteX15" fmla="*/ 1866010 w 2896332"/>
              <a:gd name="connsiteY15" fmla="*/ 878218 h 1875813"/>
              <a:gd name="connsiteX16" fmla="*/ 2733769 w 2896332"/>
              <a:gd name="connsiteY16" fmla="*/ 1387129 h 1875813"/>
              <a:gd name="connsiteX17" fmla="*/ 2694623 w 2896332"/>
              <a:gd name="connsiteY17" fmla="*/ 1674208 h 1875813"/>
              <a:gd name="connsiteX18" fmla="*/ 2394496 w 2896332"/>
              <a:gd name="connsiteY18" fmla="*/ 1654634 h 1875813"/>
              <a:gd name="connsiteX19" fmla="*/ 2069239 w 2896332"/>
              <a:gd name="connsiteY19" fmla="*/ 1875813 h 1875813"/>
              <a:gd name="connsiteX20" fmla="*/ 2023060 w 2896332"/>
              <a:gd name="connsiteY20" fmla="*/ 1634793 h 1875813"/>
              <a:gd name="connsiteX21" fmla="*/ 1739085 w 2896332"/>
              <a:gd name="connsiteY21" fmla="*/ 1871397 h 1875813"/>
              <a:gd name="connsiteX22" fmla="*/ 1648664 w 2896332"/>
              <a:gd name="connsiteY22" fmla="*/ 1582137 h 1875813"/>
              <a:gd name="connsiteX23" fmla="*/ 1376671 w 2896332"/>
              <a:gd name="connsiteY23" fmla="*/ 1700306 h 1875813"/>
              <a:gd name="connsiteX24" fmla="*/ 1415819 w 2896332"/>
              <a:gd name="connsiteY24" fmla="*/ 1334933 h 1875813"/>
              <a:gd name="connsiteX25" fmla="*/ 665501 w 2896332"/>
              <a:gd name="connsiteY25" fmla="*/ 1276212 h 1875813"/>
              <a:gd name="connsiteX26" fmla="*/ 0 w 2896332"/>
              <a:gd name="connsiteY26" fmla="*/ 1126148 h 1875813"/>
              <a:gd name="connsiteX27" fmla="*/ 13050 w 2896332"/>
              <a:gd name="connsiteY27" fmla="*/ 284488 h 1875813"/>
              <a:gd name="connsiteX28" fmla="*/ 1898646 w 2896332"/>
              <a:gd name="connsiteY28" fmla="*/ 46 h 1875813"/>
              <a:gd name="connsiteX0" fmla="*/ 2514265 w 2896332"/>
              <a:gd name="connsiteY0" fmla="*/ 466772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521033 w 2896332"/>
              <a:gd name="connsiteY5" fmla="*/ 1160421 h 1871397"/>
              <a:gd name="connsiteX6" fmla="*/ 2514265 w 2896332"/>
              <a:gd name="connsiteY6" fmla="*/ 466772 h 1871397"/>
              <a:gd name="connsiteX7" fmla="*/ 1898646 w 2896332"/>
              <a:gd name="connsiteY7" fmla="*/ 46 h 1871397"/>
              <a:gd name="connsiteX8" fmla="*/ 1969811 w 2896332"/>
              <a:gd name="connsiteY8" fmla="*/ 83938 h 1871397"/>
              <a:gd name="connsiteX9" fmla="*/ 1970003 w 2896332"/>
              <a:gd name="connsiteY9" fmla="*/ 120627 h 1871397"/>
              <a:gd name="connsiteX10" fmla="*/ 1962950 w 2896332"/>
              <a:gd name="connsiteY10" fmla="*/ 120627 h 1871397"/>
              <a:gd name="connsiteX11" fmla="*/ 1906617 w 2896332"/>
              <a:gd name="connsiteY11" fmla="*/ 176960 h 1871397"/>
              <a:gd name="connsiteX12" fmla="*/ 1962950 w 2896332"/>
              <a:gd name="connsiteY12" fmla="*/ 233293 h 1871397"/>
              <a:gd name="connsiteX13" fmla="*/ 1970591 w 2896332"/>
              <a:gd name="connsiteY13" fmla="*/ 233293 h 1871397"/>
              <a:gd name="connsiteX14" fmla="*/ 1973469 w 2896332"/>
              <a:gd name="connsiteY14" fmla="*/ 784519 h 1871397"/>
              <a:gd name="connsiteX15" fmla="*/ 1866010 w 2896332"/>
              <a:gd name="connsiteY15" fmla="*/ 878218 h 1871397"/>
              <a:gd name="connsiteX16" fmla="*/ 2733769 w 2896332"/>
              <a:gd name="connsiteY16" fmla="*/ 1387129 h 1871397"/>
              <a:gd name="connsiteX17" fmla="*/ 2694623 w 2896332"/>
              <a:gd name="connsiteY17" fmla="*/ 1674208 h 1871397"/>
              <a:gd name="connsiteX18" fmla="*/ 2394496 w 2896332"/>
              <a:gd name="connsiteY18" fmla="*/ 1654634 h 1871397"/>
              <a:gd name="connsiteX19" fmla="*/ 2023060 w 2896332"/>
              <a:gd name="connsiteY19" fmla="*/ 1634793 h 1871397"/>
              <a:gd name="connsiteX20" fmla="*/ 1739085 w 2896332"/>
              <a:gd name="connsiteY20" fmla="*/ 1871397 h 1871397"/>
              <a:gd name="connsiteX21" fmla="*/ 1648664 w 2896332"/>
              <a:gd name="connsiteY21" fmla="*/ 1582137 h 1871397"/>
              <a:gd name="connsiteX22" fmla="*/ 1376671 w 2896332"/>
              <a:gd name="connsiteY22" fmla="*/ 1700306 h 1871397"/>
              <a:gd name="connsiteX23" fmla="*/ 1415819 w 2896332"/>
              <a:gd name="connsiteY23" fmla="*/ 1334933 h 1871397"/>
              <a:gd name="connsiteX24" fmla="*/ 665501 w 2896332"/>
              <a:gd name="connsiteY24" fmla="*/ 1276212 h 1871397"/>
              <a:gd name="connsiteX25" fmla="*/ 0 w 2896332"/>
              <a:gd name="connsiteY25" fmla="*/ 1126148 h 1871397"/>
              <a:gd name="connsiteX26" fmla="*/ 13050 w 2896332"/>
              <a:gd name="connsiteY26" fmla="*/ 284488 h 1871397"/>
              <a:gd name="connsiteX27" fmla="*/ 1898646 w 2896332"/>
              <a:gd name="connsiteY27" fmla="*/ 46 h 1871397"/>
              <a:gd name="connsiteX0" fmla="*/ 2514265 w 2896332"/>
              <a:gd name="connsiteY0" fmla="*/ 466772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521033 w 2896332"/>
              <a:gd name="connsiteY5" fmla="*/ 1160421 h 1871397"/>
              <a:gd name="connsiteX6" fmla="*/ 2514265 w 2896332"/>
              <a:gd name="connsiteY6" fmla="*/ 466772 h 1871397"/>
              <a:gd name="connsiteX7" fmla="*/ 1898646 w 2896332"/>
              <a:gd name="connsiteY7" fmla="*/ 46 h 1871397"/>
              <a:gd name="connsiteX8" fmla="*/ 1969811 w 2896332"/>
              <a:gd name="connsiteY8" fmla="*/ 83938 h 1871397"/>
              <a:gd name="connsiteX9" fmla="*/ 1970003 w 2896332"/>
              <a:gd name="connsiteY9" fmla="*/ 120627 h 1871397"/>
              <a:gd name="connsiteX10" fmla="*/ 1962950 w 2896332"/>
              <a:gd name="connsiteY10" fmla="*/ 120627 h 1871397"/>
              <a:gd name="connsiteX11" fmla="*/ 1906617 w 2896332"/>
              <a:gd name="connsiteY11" fmla="*/ 176960 h 1871397"/>
              <a:gd name="connsiteX12" fmla="*/ 1962950 w 2896332"/>
              <a:gd name="connsiteY12" fmla="*/ 233293 h 1871397"/>
              <a:gd name="connsiteX13" fmla="*/ 1962971 w 2896332"/>
              <a:gd name="connsiteY13" fmla="*/ 267583 h 1871397"/>
              <a:gd name="connsiteX14" fmla="*/ 1973469 w 2896332"/>
              <a:gd name="connsiteY14" fmla="*/ 784519 h 1871397"/>
              <a:gd name="connsiteX15" fmla="*/ 1866010 w 2896332"/>
              <a:gd name="connsiteY15" fmla="*/ 878218 h 1871397"/>
              <a:gd name="connsiteX16" fmla="*/ 2733769 w 2896332"/>
              <a:gd name="connsiteY16" fmla="*/ 1387129 h 1871397"/>
              <a:gd name="connsiteX17" fmla="*/ 2694623 w 2896332"/>
              <a:gd name="connsiteY17" fmla="*/ 1674208 h 1871397"/>
              <a:gd name="connsiteX18" fmla="*/ 2394496 w 2896332"/>
              <a:gd name="connsiteY18" fmla="*/ 1654634 h 1871397"/>
              <a:gd name="connsiteX19" fmla="*/ 2023060 w 2896332"/>
              <a:gd name="connsiteY19" fmla="*/ 1634793 h 1871397"/>
              <a:gd name="connsiteX20" fmla="*/ 1739085 w 2896332"/>
              <a:gd name="connsiteY20" fmla="*/ 1871397 h 1871397"/>
              <a:gd name="connsiteX21" fmla="*/ 1648664 w 2896332"/>
              <a:gd name="connsiteY21" fmla="*/ 1582137 h 1871397"/>
              <a:gd name="connsiteX22" fmla="*/ 1376671 w 2896332"/>
              <a:gd name="connsiteY22" fmla="*/ 1700306 h 1871397"/>
              <a:gd name="connsiteX23" fmla="*/ 1415819 w 2896332"/>
              <a:gd name="connsiteY23" fmla="*/ 1334933 h 1871397"/>
              <a:gd name="connsiteX24" fmla="*/ 665501 w 2896332"/>
              <a:gd name="connsiteY24" fmla="*/ 1276212 h 1871397"/>
              <a:gd name="connsiteX25" fmla="*/ 0 w 2896332"/>
              <a:gd name="connsiteY25" fmla="*/ 1126148 h 1871397"/>
              <a:gd name="connsiteX26" fmla="*/ 13050 w 2896332"/>
              <a:gd name="connsiteY26" fmla="*/ 284488 h 1871397"/>
              <a:gd name="connsiteX27" fmla="*/ 1898646 w 2896332"/>
              <a:gd name="connsiteY27" fmla="*/ 46 h 1871397"/>
              <a:gd name="connsiteX0" fmla="*/ 2514265 w 2896332"/>
              <a:gd name="connsiteY0" fmla="*/ 466772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521033 w 2896332"/>
              <a:gd name="connsiteY5" fmla="*/ 1160421 h 1871397"/>
              <a:gd name="connsiteX6" fmla="*/ 2514265 w 2896332"/>
              <a:gd name="connsiteY6" fmla="*/ 466772 h 1871397"/>
              <a:gd name="connsiteX7" fmla="*/ 1898646 w 2896332"/>
              <a:gd name="connsiteY7" fmla="*/ 46 h 1871397"/>
              <a:gd name="connsiteX8" fmla="*/ 1969811 w 2896332"/>
              <a:gd name="connsiteY8" fmla="*/ 83938 h 1871397"/>
              <a:gd name="connsiteX9" fmla="*/ 1970003 w 2896332"/>
              <a:gd name="connsiteY9" fmla="*/ 120627 h 1871397"/>
              <a:gd name="connsiteX10" fmla="*/ 1962950 w 2896332"/>
              <a:gd name="connsiteY10" fmla="*/ 120627 h 1871397"/>
              <a:gd name="connsiteX11" fmla="*/ 1906617 w 2896332"/>
              <a:gd name="connsiteY11" fmla="*/ 176960 h 1871397"/>
              <a:gd name="connsiteX12" fmla="*/ 1962971 w 2896332"/>
              <a:gd name="connsiteY12" fmla="*/ 267583 h 1871397"/>
              <a:gd name="connsiteX13" fmla="*/ 1973469 w 2896332"/>
              <a:gd name="connsiteY13" fmla="*/ 784519 h 1871397"/>
              <a:gd name="connsiteX14" fmla="*/ 1866010 w 2896332"/>
              <a:gd name="connsiteY14" fmla="*/ 878218 h 1871397"/>
              <a:gd name="connsiteX15" fmla="*/ 2733769 w 2896332"/>
              <a:gd name="connsiteY15" fmla="*/ 1387129 h 1871397"/>
              <a:gd name="connsiteX16" fmla="*/ 2694623 w 2896332"/>
              <a:gd name="connsiteY16" fmla="*/ 1674208 h 1871397"/>
              <a:gd name="connsiteX17" fmla="*/ 2394496 w 2896332"/>
              <a:gd name="connsiteY17" fmla="*/ 1654634 h 1871397"/>
              <a:gd name="connsiteX18" fmla="*/ 2023060 w 2896332"/>
              <a:gd name="connsiteY18" fmla="*/ 1634793 h 1871397"/>
              <a:gd name="connsiteX19" fmla="*/ 1739085 w 2896332"/>
              <a:gd name="connsiteY19" fmla="*/ 1871397 h 1871397"/>
              <a:gd name="connsiteX20" fmla="*/ 1648664 w 2896332"/>
              <a:gd name="connsiteY20" fmla="*/ 1582137 h 1871397"/>
              <a:gd name="connsiteX21" fmla="*/ 1376671 w 2896332"/>
              <a:gd name="connsiteY21" fmla="*/ 1700306 h 1871397"/>
              <a:gd name="connsiteX22" fmla="*/ 1415819 w 2896332"/>
              <a:gd name="connsiteY22" fmla="*/ 1334933 h 1871397"/>
              <a:gd name="connsiteX23" fmla="*/ 665501 w 2896332"/>
              <a:gd name="connsiteY23" fmla="*/ 1276212 h 1871397"/>
              <a:gd name="connsiteX24" fmla="*/ 0 w 2896332"/>
              <a:gd name="connsiteY24" fmla="*/ 1126148 h 1871397"/>
              <a:gd name="connsiteX25" fmla="*/ 13050 w 2896332"/>
              <a:gd name="connsiteY25" fmla="*/ 284488 h 1871397"/>
              <a:gd name="connsiteX26" fmla="*/ 1898646 w 2896332"/>
              <a:gd name="connsiteY26" fmla="*/ 46 h 1871397"/>
              <a:gd name="connsiteX0" fmla="*/ 2514265 w 2896332"/>
              <a:gd name="connsiteY0" fmla="*/ 466772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521033 w 2896332"/>
              <a:gd name="connsiteY5" fmla="*/ 1160421 h 1871397"/>
              <a:gd name="connsiteX6" fmla="*/ 2514265 w 2896332"/>
              <a:gd name="connsiteY6" fmla="*/ 466772 h 1871397"/>
              <a:gd name="connsiteX7" fmla="*/ 1898646 w 2896332"/>
              <a:gd name="connsiteY7" fmla="*/ 46 h 1871397"/>
              <a:gd name="connsiteX8" fmla="*/ 1969811 w 2896332"/>
              <a:gd name="connsiteY8" fmla="*/ 83938 h 1871397"/>
              <a:gd name="connsiteX9" fmla="*/ 1970003 w 2896332"/>
              <a:gd name="connsiteY9" fmla="*/ 120627 h 1871397"/>
              <a:gd name="connsiteX10" fmla="*/ 1962950 w 2896332"/>
              <a:gd name="connsiteY10" fmla="*/ 120627 h 1871397"/>
              <a:gd name="connsiteX11" fmla="*/ 1906617 w 2896332"/>
              <a:gd name="connsiteY11" fmla="*/ 176960 h 1871397"/>
              <a:gd name="connsiteX12" fmla="*/ 1962971 w 2896332"/>
              <a:gd name="connsiteY12" fmla="*/ 267583 h 1871397"/>
              <a:gd name="connsiteX13" fmla="*/ 1973469 w 2896332"/>
              <a:gd name="connsiteY13" fmla="*/ 784519 h 1871397"/>
              <a:gd name="connsiteX14" fmla="*/ 1866010 w 2896332"/>
              <a:gd name="connsiteY14" fmla="*/ 878218 h 1871397"/>
              <a:gd name="connsiteX15" fmla="*/ 2733769 w 2896332"/>
              <a:gd name="connsiteY15" fmla="*/ 1387129 h 1871397"/>
              <a:gd name="connsiteX16" fmla="*/ 2694623 w 2896332"/>
              <a:gd name="connsiteY16" fmla="*/ 1674208 h 1871397"/>
              <a:gd name="connsiteX17" fmla="*/ 2394496 w 2896332"/>
              <a:gd name="connsiteY17" fmla="*/ 1654634 h 1871397"/>
              <a:gd name="connsiteX18" fmla="*/ 2023060 w 2896332"/>
              <a:gd name="connsiteY18" fmla="*/ 1634793 h 1871397"/>
              <a:gd name="connsiteX19" fmla="*/ 1739085 w 2896332"/>
              <a:gd name="connsiteY19" fmla="*/ 1871397 h 1871397"/>
              <a:gd name="connsiteX20" fmla="*/ 1648664 w 2896332"/>
              <a:gd name="connsiteY20" fmla="*/ 1582137 h 1871397"/>
              <a:gd name="connsiteX21" fmla="*/ 1376671 w 2896332"/>
              <a:gd name="connsiteY21" fmla="*/ 1700306 h 1871397"/>
              <a:gd name="connsiteX22" fmla="*/ 1415819 w 2896332"/>
              <a:gd name="connsiteY22" fmla="*/ 1334933 h 1871397"/>
              <a:gd name="connsiteX23" fmla="*/ 665501 w 2896332"/>
              <a:gd name="connsiteY23" fmla="*/ 1276212 h 1871397"/>
              <a:gd name="connsiteX24" fmla="*/ 0 w 2896332"/>
              <a:gd name="connsiteY24" fmla="*/ 1126148 h 1871397"/>
              <a:gd name="connsiteX25" fmla="*/ 13050 w 2896332"/>
              <a:gd name="connsiteY25" fmla="*/ 284488 h 1871397"/>
              <a:gd name="connsiteX26" fmla="*/ 1898646 w 2896332"/>
              <a:gd name="connsiteY26" fmla="*/ 46 h 1871397"/>
              <a:gd name="connsiteX0" fmla="*/ 2514265 w 2896332"/>
              <a:gd name="connsiteY0" fmla="*/ 466772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521033 w 2896332"/>
              <a:gd name="connsiteY5" fmla="*/ 1160421 h 1871397"/>
              <a:gd name="connsiteX6" fmla="*/ 2514265 w 2896332"/>
              <a:gd name="connsiteY6" fmla="*/ 466772 h 1871397"/>
              <a:gd name="connsiteX7" fmla="*/ 1898646 w 2896332"/>
              <a:gd name="connsiteY7" fmla="*/ 46 h 1871397"/>
              <a:gd name="connsiteX8" fmla="*/ 1969811 w 2896332"/>
              <a:gd name="connsiteY8" fmla="*/ 83938 h 1871397"/>
              <a:gd name="connsiteX9" fmla="*/ 1970003 w 2896332"/>
              <a:gd name="connsiteY9" fmla="*/ 120627 h 1871397"/>
              <a:gd name="connsiteX10" fmla="*/ 1906617 w 2896332"/>
              <a:gd name="connsiteY10" fmla="*/ 176960 h 1871397"/>
              <a:gd name="connsiteX11" fmla="*/ 1962971 w 2896332"/>
              <a:gd name="connsiteY11" fmla="*/ 267583 h 1871397"/>
              <a:gd name="connsiteX12" fmla="*/ 1973469 w 2896332"/>
              <a:gd name="connsiteY12" fmla="*/ 784519 h 1871397"/>
              <a:gd name="connsiteX13" fmla="*/ 1866010 w 2896332"/>
              <a:gd name="connsiteY13" fmla="*/ 878218 h 1871397"/>
              <a:gd name="connsiteX14" fmla="*/ 2733769 w 2896332"/>
              <a:gd name="connsiteY14" fmla="*/ 1387129 h 1871397"/>
              <a:gd name="connsiteX15" fmla="*/ 2694623 w 2896332"/>
              <a:gd name="connsiteY15" fmla="*/ 1674208 h 1871397"/>
              <a:gd name="connsiteX16" fmla="*/ 2394496 w 2896332"/>
              <a:gd name="connsiteY16" fmla="*/ 1654634 h 1871397"/>
              <a:gd name="connsiteX17" fmla="*/ 2023060 w 2896332"/>
              <a:gd name="connsiteY17" fmla="*/ 1634793 h 1871397"/>
              <a:gd name="connsiteX18" fmla="*/ 1739085 w 2896332"/>
              <a:gd name="connsiteY18" fmla="*/ 1871397 h 1871397"/>
              <a:gd name="connsiteX19" fmla="*/ 1648664 w 2896332"/>
              <a:gd name="connsiteY19" fmla="*/ 1582137 h 1871397"/>
              <a:gd name="connsiteX20" fmla="*/ 1376671 w 2896332"/>
              <a:gd name="connsiteY20" fmla="*/ 1700306 h 1871397"/>
              <a:gd name="connsiteX21" fmla="*/ 1415819 w 2896332"/>
              <a:gd name="connsiteY21" fmla="*/ 1334933 h 1871397"/>
              <a:gd name="connsiteX22" fmla="*/ 665501 w 2896332"/>
              <a:gd name="connsiteY22" fmla="*/ 1276212 h 1871397"/>
              <a:gd name="connsiteX23" fmla="*/ 0 w 2896332"/>
              <a:gd name="connsiteY23" fmla="*/ 1126148 h 1871397"/>
              <a:gd name="connsiteX24" fmla="*/ 13050 w 2896332"/>
              <a:gd name="connsiteY24" fmla="*/ 284488 h 1871397"/>
              <a:gd name="connsiteX25" fmla="*/ 1898646 w 2896332"/>
              <a:gd name="connsiteY25" fmla="*/ 46 h 1871397"/>
              <a:gd name="connsiteX0" fmla="*/ 2514265 w 2896332"/>
              <a:gd name="connsiteY0" fmla="*/ 466772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521033 w 2896332"/>
              <a:gd name="connsiteY5" fmla="*/ 1160421 h 1871397"/>
              <a:gd name="connsiteX6" fmla="*/ 2514265 w 2896332"/>
              <a:gd name="connsiteY6" fmla="*/ 466772 h 1871397"/>
              <a:gd name="connsiteX7" fmla="*/ 1898646 w 2896332"/>
              <a:gd name="connsiteY7" fmla="*/ 46 h 1871397"/>
              <a:gd name="connsiteX8" fmla="*/ 1969811 w 2896332"/>
              <a:gd name="connsiteY8" fmla="*/ 83938 h 1871397"/>
              <a:gd name="connsiteX9" fmla="*/ 1906617 w 2896332"/>
              <a:gd name="connsiteY9" fmla="*/ 176960 h 1871397"/>
              <a:gd name="connsiteX10" fmla="*/ 1962971 w 2896332"/>
              <a:gd name="connsiteY10" fmla="*/ 267583 h 1871397"/>
              <a:gd name="connsiteX11" fmla="*/ 1973469 w 2896332"/>
              <a:gd name="connsiteY11" fmla="*/ 784519 h 1871397"/>
              <a:gd name="connsiteX12" fmla="*/ 1866010 w 2896332"/>
              <a:gd name="connsiteY12" fmla="*/ 878218 h 1871397"/>
              <a:gd name="connsiteX13" fmla="*/ 2733769 w 2896332"/>
              <a:gd name="connsiteY13" fmla="*/ 1387129 h 1871397"/>
              <a:gd name="connsiteX14" fmla="*/ 2694623 w 2896332"/>
              <a:gd name="connsiteY14" fmla="*/ 1674208 h 1871397"/>
              <a:gd name="connsiteX15" fmla="*/ 2394496 w 2896332"/>
              <a:gd name="connsiteY15" fmla="*/ 1654634 h 1871397"/>
              <a:gd name="connsiteX16" fmla="*/ 2023060 w 2896332"/>
              <a:gd name="connsiteY16" fmla="*/ 1634793 h 1871397"/>
              <a:gd name="connsiteX17" fmla="*/ 1739085 w 2896332"/>
              <a:gd name="connsiteY17" fmla="*/ 1871397 h 1871397"/>
              <a:gd name="connsiteX18" fmla="*/ 1648664 w 2896332"/>
              <a:gd name="connsiteY18" fmla="*/ 1582137 h 1871397"/>
              <a:gd name="connsiteX19" fmla="*/ 1376671 w 2896332"/>
              <a:gd name="connsiteY19" fmla="*/ 1700306 h 1871397"/>
              <a:gd name="connsiteX20" fmla="*/ 1415819 w 2896332"/>
              <a:gd name="connsiteY20" fmla="*/ 1334933 h 1871397"/>
              <a:gd name="connsiteX21" fmla="*/ 665501 w 2896332"/>
              <a:gd name="connsiteY21" fmla="*/ 1276212 h 1871397"/>
              <a:gd name="connsiteX22" fmla="*/ 0 w 2896332"/>
              <a:gd name="connsiteY22" fmla="*/ 1126148 h 1871397"/>
              <a:gd name="connsiteX23" fmla="*/ 13050 w 2896332"/>
              <a:gd name="connsiteY23" fmla="*/ 284488 h 1871397"/>
              <a:gd name="connsiteX24" fmla="*/ 1898646 w 2896332"/>
              <a:gd name="connsiteY24" fmla="*/ 46 h 1871397"/>
              <a:gd name="connsiteX0" fmla="*/ 2514265 w 2896332"/>
              <a:gd name="connsiteY0" fmla="*/ 466772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521033 w 2896332"/>
              <a:gd name="connsiteY5" fmla="*/ 1160421 h 1871397"/>
              <a:gd name="connsiteX6" fmla="*/ 2514265 w 2896332"/>
              <a:gd name="connsiteY6" fmla="*/ 466772 h 1871397"/>
              <a:gd name="connsiteX7" fmla="*/ 1898646 w 2896332"/>
              <a:gd name="connsiteY7" fmla="*/ 46 h 1871397"/>
              <a:gd name="connsiteX8" fmla="*/ 1969811 w 2896332"/>
              <a:gd name="connsiteY8" fmla="*/ 83938 h 1871397"/>
              <a:gd name="connsiteX9" fmla="*/ 1906617 w 2896332"/>
              <a:gd name="connsiteY9" fmla="*/ 176960 h 1871397"/>
              <a:gd name="connsiteX10" fmla="*/ 1962971 w 2896332"/>
              <a:gd name="connsiteY10" fmla="*/ 267583 h 1871397"/>
              <a:gd name="connsiteX11" fmla="*/ 1973469 w 2896332"/>
              <a:gd name="connsiteY11" fmla="*/ 784519 h 1871397"/>
              <a:gd name="connsiteX12" fmla="*/ 1866010 w 2896332"/>
              <a:gd name="connsiteY12" fmla="*/ 878218 h 1871397"/>
              <a:gd name="connsiteX13" fmla="*/ 2733769 w 2896332"/>
              <a:gd name="connsiteY13" fmla="*/ 1387129 h 1871397"/>
              <a:gd name="connsiteX14" fmla="*/ 2694623 w 2896332"/>
              <a:gd name="connsiteY14" fmla="*/ 1674208 h 1871397"/>
              <a:gd name="connsiteX15" fmla="*/ 2394496 w 2896332"/>
              <a:gd name="connsiteY15" fmla="*/ 1654634 h 1871397"/>
              <a:gd name="connsiteX16" fmla="*/ 2023060 w 2896332"/>
              <a:gd name="connsiteY16" fmla="*/ 1634793 h 1871397"/>
              <a:gd name="connsiteX17" fmla="*/ 1739085 w 2896332"/>
              <a:gd name="connsiteY17" fmla="*/ 1871397 h 1871397"/>
              <a:gd name="connsiteX18" fmla="*/ 1648664 w 2896332"/>
              <a:gd name="connsiteY18" fmla="*/ 1582137 h 1871397"/>
              <a:gd name="connsiteX19" fmla="*/ 1376671 w 2896332"/>
              <a:gd name="connsiteY19" fmla="*/ 1700306 h 1871397"/>
              <a:gd name="connsiteX20" fmla="*/ 1415819 w 2896332"/>
              <a:gd name="connsiteY20" fmla="*/ 1334933 h 1871397"/>
              <a:gd name="connsiteX21" fmla="*/ 665501 w 2896332"/>
              <a:gd name="connsiteY21" fmla="*/ 1276212 h 1871397"/>
              <a:gd name="connsiteX22" fmla="*/ 0 w 2896332"/>
              <a:gd name="connsiteY22" fmla="*/ 1126148 h 1871397"/>
              <a:gd name="connsiteX23" fmla="*/ 13050 w 2896332"/>
              <a:gd name="connsiteY23" fmla="*/ 284488 h 1871397"/>
              <a:gd name="connsiteX24" fmla="*/ 1898646 w 2896332"/>
              <a:gd name="connsiteY24" fmla="*/ 46 h 1871397"/>
              <a:gd name="connsiteX0" fmla="*/ 2514265 w 2896332"/>
              <a:gd name="connsiteY0" fmla="*/ 466772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521033 w 2896332"/>
              <a:gd name="connsiteY5" fmla="*/ 1160421 h 1871397"/>
              <a:gd name="connsiteX6" fmla="*/ 2514265 w 2896332"/>
              <a:gd name="connsiteY6" fmla="*/ 466772 h 1871397"/>
              <a:gd name="connsiteX7" fmla="*/ 1898646 w 2896332"/>
              <a:gd name="connsiteY7" fmla="*/ 46 h 1871397"/>
              <a:gd name="connsiteX8" fmla="*/ 1969811 w 2896332"/>
              <a:gd name="connsiteY8" fmla="*/ 83938 h 1871397"/>
              <a:gd name="connsiteX9" fmla="*/ 1906617 w 2896332"/>
              <a:gd name="connsiteY9" fmla="*/ 176960 h 1871397"/>
              <a:gd name="connsiteX10" fmla="*/ 1962971 w 2896332"/>
              <a:gd name="connsiteY10" fmla="*/ 267583 h 1871397"/>
              <a:gd name="connsiteX11" fmla="*/ 1973469 w 2896332"/>
              <a:gd name="connsiteY11" fmla="*/ 784519 h 1871397"/>
              <a:gd name="connsiteX12" fmla="*/ 1866010 w 2896332"/>
              <a:gd name="connsiteY12" fmla="*/ 878218 h 1871397"/>
              <a:gd name="connsiteX13" fmla="*/ 2733769 w 2896332"/>
              <a:gd name="connsiteY13" fmla="*/ 1387129 h 1871397"/>
              <a:gd name="connsiteX14" fmla="*/ 2694623 w 2896332"/>
              <a:gd name="connsiteY14" fmla="*/ 1674208 h 1871397"/>
              <a:gd name="connsiteX15" fmla="*/ 2394496 w 2896332"/>
              <a:gd name="connsiteY15" fmla="*/ 1654634 h 1871397"/>
              <a:gd name="connsiteX16" fmla="*/ 2023060 w 2896332"/>
              <a:gd name="connsiteY16" fmla="*/ 1634793 h 1871397"/>
              <a:gd name="connsiteX17" fmla="*/ 1739085 w 2896332"/>
              <a:gd name="connsiteY17" fmla="*/ 1871397 h 1871397"/>
              <a:gd name="connsiteX18" fmla="*/ 1648664 w 2896332"/>
              <a:gd name="connsiteY18" fmla="*/ 1582137 h 1871397"/>
              <a:gd name="connsiteX19" fmla="*/ 1376671 w 2896332"/>
              <a:gd name="connsiteY19" fmla="*/ 1700306 h 1871397"/>
              <a:gd name="connsiteX20" fmla="*/ 1415819 w 2896332"/>
              <a:gd name="connsiteY20" fmla="*/ 1334933 h 1871397"/>
              <a:gd name="connsiteX21" fmla="*/ 665501 w 2896332"/>
              <a:gd name="connsiteY21" fmla="*/ 1276212 h 1871397"/>
              <a:gd name="connsiteX22" fmla="*/ 0 w 2896332"/>
              <a:gd name="connsiteY22" fmla="*/ 1126148 h 1871397"/>
              <a:gd name="connsiteX23" fmla="*/ 13050 w 2896332"/>
              <a:gd name="connsiteY23" fmla="*/ 284488 h 1871397"/>
              <a:gd name="connsiteX24" fmla="*/ 1898646 w 2896332"/>
              <a:gd name="connsiteY24" fmla="*/ 46 h 1871397"/>
              <a:gd name="connsiteX0" fmla="*/ 2514265 w 2896332"/>
              <a:gd name="connsiteY0" fmla="*/ 466772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521033 w 2896332"/>
              <a:gd name="connsiteY5" fmla="*/ 1160421 h 1871397"/>
              <a:gd name="connsiteX6" fmla="*/ 2514265 w 2896332"/>
              <a:gd name="connsiteY6" fmla="*/ 466772 h 1871397"/>
              <a:gd name="connsiteX7" fmla="*/ 1898646 w 2896332"/>
              <a:gd name="connsiteY7" fmla="*/ 46 h 1871397"/>
              <a:gd name="connsiteX8" fmla="*/ 1969811 w 2896332"/>
              <a:gd name="connsiteY8" fmla="*/ 83938 h 1871397"/>
              <a:gd name="connsiteX9" fmla="*/ 1906617 w 2896332"/>
              <a:gd name="connsiteY9" fmla="*/ 176960 h 1871397"/>
              <a:gd name="connsiteX10" fmla="*/ 1962971 w 2896332"/>
              <a:gd name="connsiteY10" fmla="*/ 267583 h 1871397"/>
              <a:gd name="connsiteX11" fmla="*/ 1973469 w 2896332"/>
              <a:gd name="connsiteY11" fmla="*/ 784519 h 1871397"/>
              <a:gd name="connsiteX12" fmla="*/ 1866010 w 2896332"/>
              <a:gd name="connsiteY12" fmla="*/ 878218 h 1871397"/>
              <a:gd name="connsiteX13" fmla="*/ 2733769 w 2896332"/>
              <a:gd name="connsiteY13" fmla="*/ 1387129 h 1871397"/>
              <a:gd name="connsiteX14" fmla="*/ 2694623 w 2896332"/>
              <a:gd name="connsiteY14" fmla="*/ 1639703 h 1871397"/>
              <a:gd name="connsiteX15" fmla="*/ 2394496 w 2896332"/>
              <a:gd name="connsiteY15" fmla="*/ 1654634 h 1871397"/>
              <a:gd name="connsiteX16" fmla="*/ 2023060 w 2896332"/>
              <a:gd name="connsiteY16" fmla="*/ 1634793 h 1871397"/>
              <a:gd name="connsiteX17" fmla="*/ 1739085 w 2896332"/>
              <a:gd name="connsiteY17" fmla="*/ 1871397 h 1871397"/>
              <a:gd name="connsiteX18" fmla="*/ 1648664 w 2896332"/>
              <a:gd name="connsiteY18" fmla="*/ 1582137 h 1871397"/>
              <a:gd name="connsiteX19" fmla="*/ 1376671 w 2896332"/>
              <a:gd name="connsiteY19" fmla="*/ 1700306 h 1871397"/>
              <a:gd name="connsiteX20" fmla="*/ 1415819 w 2896332"/>
              <a:gd name="connsiteY20" fmla="*/ 1334933 h 1871397"/>
              <a:gd name="connsiteX21" fmla="*/ 665501 w 2896332"/>
              <a:gd name="connsiteY21" fmla="*/ 1276212 h 1871397"/>
              <a:gd name="connsiteX22" fmla="*/ 0 w 2896332"/>
              <a:gd name="connsiteY22" fmla="*/ 1126148 h 1871397"/>
              <a:gd name="connsiteX23" fmla="*/ 13050 w 2896332"/>
              <a:gd name="connsiteY23" fmla="*/ 284488 h 1871397"/>
              <a:gd name="connsiteX24" fmla="*/ 1898646 w 2896332"/>
              <a:gd name="connsiteY24" fmla="*/ 46 h 1871397"/>
              <a:gd name="connsiteX0" fmla="*/ 2514265 w 2896332"/>
              <a:gd name="connsiteY0" fmla="*/ 466772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521033 w 2896332"/>
              <a:gd name="connsiteY5" fmla="*/ 1160421 h 1871397"/>
              <a:gd name="connsiteX6" fmla="*/ 2514265 w 2896332"/>
              <a:gd name="connsiteY6" fmla="*/ 466772 h 1871397"/>
              <a:gd name="connsiteX7" fmla="*/ 1898646 w 2896332"/>
              <a:gd name="connsiteY7" fmla="*/ 46 h 1871397"/>
              <a:gd name="connsiteX8" fmla="*/ 1969811 w 2896332"/>
              <a:gd name="connsiteY8" fmla="*/ 83938 h 1871397"/>
              <a:gd name="connsiteX9" fmla="*/ 1906617 w 2896332"/>
              <a:gd name="connsiteY9" fmla="*/ 176960 h 1871397"/>
              <a:gd name="connsiteX10" fmla="*/ 1962971 w 2896332"/>
              <a:gd name="connsiteY10" fmla="*/ 267583 h 1871397"/>
              <a:gd name="connsiteX11" fmla="*/ 1973469 w 2896332"/>
              <a:gd name="connsiteY11" fmla="*/ 784519 h 1871397"/>
              <a:gd name="connsiteX12" fmla="*/ 1866010 w 2896332"/>
              <a:gd name="connsiteY12" fmla="*/ 878218 h 1871397"/>
              <a:gd name="connsiteX13" fmla="*/ 2733769 w 2896332"/>
              <a:gd name="connsiteY13" fmla="*/ 1387129 h 1871397"/>
              <a:gd name="connsiteX14" fmla="*/ 2694623 w 2896332"/>
              <a:gd name="connsiteY14" fmla="*/ 1639703 h 1871397"/>
              <a:gd name="connsiteX15" fmla="*/ 2385869 w 2896332"/>
              <a:gd name="connsiteY15" fmla="*/ 1585623 h 1871397"/>
              <a:gd name="connsiteX16" fmla="*/ 2023060 w 2896332"/>
              <a:gd name="connsiteY16" fmla="*/ 1634793 h 1871397"/>
              <a:gd name="connsiteX17" fmla="*/ 1739085 w 2896332"/>
              <a:gd name="connsiteY17" fmla="*/ 1871397 h 1871397"/>
              <a:gd name="connsiteX18" fmla="*/ 1648664 w 2896332"/>
              <a:gd name="connsiteY18" fmla="*/ 1582137 h 1871397"/>
              <a:gd name="connsiteX19" fmla="*/ 1376671 w 2896332"/>
              <a:gd name="connsiteY19" fmla="*/ 1700306 h 1871397"/>
              <a:gd name="connsiteX20" fmla="*/ 1415819 w 2896332"/>
              <a:gd name="connsiteY20" fmla="*/ 1334933 h 1871397"/>
              <a:gd name="connsiteX21" fmla="*/ 665501 w 2896332"/>
              <a:gd name="connsiteY21" fmla="*/ 1276212 h 1871397"/>
              <a:gd name="connsiteX22" fmla="*/ 0 w 2896332"/>
              <a:gd name="connsiteY22" fmla="*/ 1126148 h 1871397"/>
              <a:gd name="connsiteX23" fmla="*/ 13050 w 2896332"/>
              <a:gd name="connsiteY23" fmla="*/ 284488 h 1871397"/>
              <a:gd name="connsiteX24" fmla="*/ 1898646 w 2896332"/>
              <a:gd name="connsiteY24" fmla="*/ 46 h 1871397"/>
              <a:gd name="connsiteX0" fmla="*/ 2514265 w 2896332"/>
              <a:gd name="connsiteY0" fmla="*/ 466772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521033 w 2896332"/>
              <a:gd name="connsiteY5" fmla="*/ 1160421 h 1871397"/>
              <a:gd name="connsiteX6" fmla="*/ 2514265 w 2896332"/>
              <a:gd name="connsiteY6" fmla="*/ 466772 h 1871397"/>
              <a:gd name="connsiteX7" fmla="*/ 1898646 w 2896332"/>
              <a:gd name="connsiteY7" fmla="*/ 46 h 1871397"/>
              <a:gd name="connsiteX8" fmla="*/ 1969811 w 2896332"/>
              <a:gd name="connsiteY8" fmla="*/ 83938 h 1871397"/>
              <a:gd name="connsiteX9" fmla="*/ 1906617 w 2896332"/>
              <a:gd name="connsiteY9" fmla="*/ 176960 h 1871397"/>
              <a:gd name="connsiteX10" fmla="*/ 1962971 w 2896332"/>
              <a:gd name="connsiteY10" fmla="*/ 267583 h 1871397"/>
              <a:gd name="connsiteX11" fmla="*/ 1973469 w 2896332"/>
              <a:gd name="connsiteY11" fmla="*/ 784519 h 1871397"/>
              <a:gd name="connsiteX12" fmla="*/ 1866010 w 2896332"/>
              <a:gd name="connsiteY12" fmla="*/ 878218 h 1871397"/>
              <a:gd name="connsiteX13" fmla="*/ 2733769 w 2896332"/>
              <a:gd name="connsiteY13" fmla="*/ 1387129 h 1871397"/>
              <a:gd name="connsiteX14" fmla="*/ 2694623 w 2896332"/>
              <a:gd name="connsiteY14" fmla="*/ 1639703 h 1871397"/>
              <a:gd name="connsiteX15" fmla="*/ 2385869 w 2896332"/>
              <a:gd name="connsiteY15" fmla="*/ 1585623 h 1871397"/>
              <a:gd name="connsiteX16" fmla="*/ 2074819 w 2896332"/>
              <a:gd name="connsiteY16" fmla="*/ 1565782 h 1871397"/>
              <a:gd name="connsiteX17" fmla="*/ 1739085 w 2896332"/>
              <a:gd name="connsiteY17" fmla="*/ 1871397 h 1871397"/>
              <a:gd name="connsiteX18" fmla="*/ 1648664 w 2896332"/>
              <a:gd name="connsiteY18" fmla="*/ 1582137 h 1871397"/>
              <a:gd name="connsiteX19" fmla="*/ 1376671 w 2896332"/>
              <a:gd name="connsiteY19" fmla="*/ 1700306 h 1871397"/>
              <a:gd name="connsiteX20" fmla="*/ 1415819 w 2896332"/>
              <a:gd name="connsiteY20" fmla="*/ 1334933 h 1871397"/>
              <a:gd name="connsiteX21" fmla="*/ 665501 w 2896332"/>
              <a:gd name="connsiteY21" fmla="*/ 1276212 h 1871397"/>
              <a:gd name="connsiteX22" fmla="*/ 0 w 2896332"/>
              <a:gd name="connsiteY22" fmla="*/ 1126148 h 1871397"/>
              <a:gd name="connsiteX23" fmla="*/ 13050 w 2896332"/>
              <a:gd name="connsiteY23" fmla="*/ 284488 h 1871397"/>
              <a:gd name="connsiteX24" fmla="*/ 1898646 w 2896332"/>
              <a:gd name="connsiteY24" fmla="*/ 46 h 1871397"/>
              <a:gd name="connsiteX0" fmla="*/ 2514265 w 2896332"/>
              <a:gd name="connsiteY0" fmla="*/ 468202 h 1872827"/>
              <a:gd name="connsiteX1" fmla="*/ 2655476 w 2896332"/>
              <a:gd name="connsiteY1" fmla="*/ 586045 h 1872827"/>
              <a:gd name="connsiteX2" fmla="*/ 2828170 w 2896332"/>
              <a:gd name="connsiteY2" fmla="*/ 1011931 h 1872827"/>
              <a:gd name="connsiteX3" fmla="*/ 2883834 w 2896332"/>
              <a:gd name="connsiteY3" fmla="*/ 1310265 h 1872827"/>
              <a:gd name="connsiteX4" fmla="*/ 2799743 w 2896332"/>
              <a:gd name="connsiteY4" fmla="*/ 1673528 h 1872827"/>
              <a:gd name="connsiteX5" fmla="*/ 2521033 w 2896332"/>
              <a:gd name="connsiteY5" fmla="*/ 1161851 h 1872827"/>
              <a:gd name="connsiteX6" fmla="*/ 2514265 w 2896332"/>
              <a:gd name="connsiteY6" fmla="*/ 468202 h 1872827"/>
              <a:gd name="connsiteX7" fmla="*/ 1898646 w 2896332"/>
              <a:gd name="connsiteY7" fmla="*/ 1476 h 1872827"/>
              <a:gd name="connsiteX8" fmla="*/ 1906617 w 2896332"/>
              <a:gd name="connsiteY8" fmla="*/ 178390 h 1872827"/>
              <a:gd name="connsiteX9" fmla="*/ 1962971 w 2896332"/>
              <a:gd name="connsiteY9" fmla="*/ 269013 h 1872827"/>
              <a:gd name="connsiteX10" fmla="*/ 1973469 w 2896332"/>
              <a:gd name="connsiteY10" fmla="*/ 785949 h 1872827"/>
              <a:gd name="connsiteX11" fmla="*/ 1866010 w 2896332"/>
              <a:gd name="connsiteY11" fmla="*/ 879648 h 1872827"/>
              <a:gd name="connsiteX12" fmla="*/ 2733769 w 2896332"/>
              <a:gd name="connsiteY12" fmla="*/ 1388559 h 1872827"/>
              <a:gd name="connsiteX13" fmla="*/ 2694623 w 2896332"/>
              <a:gd name="connsiteY13" fmla="*/ 1641133 h 1872827"/>
              <a:gd name="connsiteX14" fmla="*/ 2385869 w 2896332"/>
              <a:gd name="connsiteY14" fmla="*/ 1587053 h 1872827"/>
              <a:gd name="connsiteX15" fmla="*/ 2074819 w 2896332"/>
              <a:gd name="connsiteY15" fmla="*/ 1567212 h 1872827"/>
              <a:gd name="connsiteX16" fmla="*/ 1739085 w 2896332"/>
              <a:gd name="connsiteY16" fmla="*/ 1872827 h 1872827"/>
              <a:gd name="connsiteX17" fmla="*/ 1648664 w 2896332"/>
              <a:gd name="connsiteY17" fmla="*/ 1583567 h 1872827"/>
              <a:gd name="connsiteX18" fmla="*/ 1376671 w 2896332"/>
              <a:gd name="connsiteY18" fmla="*/ 1701736 h 1872827"/>
              <a:gd name="connsiteX19" fmla="*/ 1415819 w 2896332"/>
              <a:gd name="connsiteY19" fmla="*/ 1336363 h 1872827"/>
              <a:gd name="connsiteX20" fmla="*/ 665501 w 2896332"/>
              <a:gd name="connsiteY20" fmla="*/ 1277642 h 1872827"/>
              <a:gd name="connsiteX21" fmla="*/ 0 w 2896332"/>
              <a:gd name="connsiteY21" fmla="*/ 1127578 h 1872827"/>
              <a:gd name="connsiteX22" fmla="*/ 13050 w 2896332"/>
              <a:gd name="connsiteY22" fmla="*/ 285918 h 1872827"/>
              <a:gd name="connsiteX23" fmla="*/ 1898646 w 2896332"/>
              <a:gd name="connsiteY23" fmla="*/ 1476 h 1872827"/>
              <a:gd name="connsiteX0" fmla="*/ 2514265 w 2896332"/>
              <a:gd name="connsiteY0" fmla="*/ 466772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521033 w 2896332"/>
              <a:gd name="connsiteY5" fmla="*/ 1160421 h 1871397"/>
              <a:gd name="connsiteX6" fmla="*/ 2514265 w 2896332"/>
              <a:gd name="connsiteY6" fmla="*/ 466772 h 1871397"/>
              <a:gd name="connsiteX7" fmla="*/ 1898646 w 2896332"/>
              <a:gd name="connsiteY7" fmla="*/ 46 h 1871397"/>
              <a:gd name="connsiteX8" fmla="*/ 1962971 w 2896332"/>
              <a:gd name="connsiteY8" fmla="*/ 267583 h 1871397"/>
              <a:gd name="connsiteX9" fmla="*/ 1973469 w 2896332"/>
              <a:gd name="connsiteY9" fmla="*/ 784519 h 1871397"/>
              <a:gd name="connsiteX10" fmla="*/ 1866010 w 2896332"/>
              <a:gd name="connsiteY10" fmla="*/ 878218 h 1871397"/>
              <a:gd name="connsiteX11" fmla="*/ 2733769 w 2896332"/>
              <a:gd name="connsiteY11" fmla="*/ 1387129 h 1871397"/>
              <a:gd name="connsiteX12" fmla="*/ 2694623 w 2896332"/>
              <a:gd name="connsiteY12" fmla="*/ 1639703 h 1871397"/>
              <a:gd name="connsiteX13" fmla="*/ 2385869 w 2896332"/>
              <a:gd name="connsiteY13" fmla="*/ 1585623 h 1871397"/>
              <a:gd name="connsiteX14" fmla="*/ 2074819 w 2896332"/>
              <a:gd name="connsiteY14" fmla="*/ 1565782 h 1871397"/>
              <a:gd name="connsiteX15" fmla="*/ 1739085 w 2896332"/>
              <a:gd name="connsiteY15" fmla="*/ 1871397 h 1871397"/>
              <a:gd name="connsiteX16" fmla="*/ 1648664 w 2896332"/>
              <a:gd name="connsiteY16" fmla="*/ 1582137 h 1871397"/>
              <a:gd name="connsiteX17" fmla="*/ 1376671 w 2896332"/>
              <a:gd name="connsiteY17" fmla="*/ 1700306 h 1871397"/>
              <a:gd name="connsiteX18" fmla="*/ 1415819 w 2896332"/>
              <a:gd name="connsiteY18" fmla="*/ 1334933 h 1871397"/>
              <a:gd name="connsiteX19" fmla="*/ 665501 w 2896332"/>
              <a:gd name="connsiteY19" fmla="*/ 1276212 h 1871397"/>
              <a:gd name="connsiteX20" fmla="*/ 0 w 2896332"/>
              <a:gd name="connsiteY20" fmla="*/ 1126148 h 1871397"/>
              <a:gd name="connsiteX21" fmla="*/ 13050 w 2896332"/>
              <a:gd name="connsiteY21" fmla="*/ 284488 h 1871397"/>
              <a:gd name="connsiteX22" fmla="*/ 1898646 w 2896332"/>
              <a:gd name="connsiteY22" fmla="*/ 46 h 1871397"/>
              <a:gd name="connsiteX0" fmla="*/ 2514265 w 2896332"/>
              <a:gd name="connsiteY0" fmla="*/ 466772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521033 w 2896332"/>
              <a:gd name="connsiteY5" fmla="*/ 1160421 h 1871397"/>
              <a:gd name="connsiteX6" fmla="*/ 2514265 w 2896332"/>
              <a:gd name="connsiteY6" fmla="*/ 466772 h 1871397"/>
              <a:gd name="connsiteX7" fmla="*/ 1898646 w 2896332"/>
              <a:gd name="connsiteY7" fmla="*/ 46 h 1871397"/>
              <a:gd name="connsiteX8" fmla="*/ 1962971 w 2896332"/>
              <a:gd name="connsiteY8" fmla="*/ 267583 h 1871397"/>
              <a:gd name="connsiteX9" fmla="*/ 1973469 w 2896332"/>
              <a:gd name="connsiteY9" fmla="*/ 784519 h 1871397"/>
              <a:gd name="connsiteX10" fmla="*/ 1866010 w 2896332"/>
              <a:gd name="connsiteY10" fmla="*/ 878218 h 1871397"/>
              <a:gd name="connsiteX11" fmla="*/ 2733769 w 2896332"/>
              <a:gd name="connsiteY11" fmla="*/ 1387129 h 1871397"/>
              <a:gd name="connsiteX12" fmla="*/ 2694623 w 2896332"/>
              <a:gd name="connsiteY12" fmla="*/ 1639703 h 1871397"/>
              <a:gd name="connsiteX13" fmla="*/ 2385869 w 2896332"/>
              <a:gd name="connsiteY13" fmla="*/ 1585623 h 1871397"/>
              <a:gd name="connsiteX14" fmla="*/ 2074819 w 2896332"/>
              <a:gd name="connsiteY14" fmla="*/ 1565782 h 1871397"/>
              <a:gd name="connsiteX15" fmla="*/ 1739085 w 2896332"/>
              <a:gd name="connsiteY15" fmla="*/ 1871397 h 1871397"/>
              <a:gd name="connsiteX16" fmla="*/ 1648664 w 2896332"/>
              <a:gd name="connsiteY16" fmla="*/ 1582137 h 1871397"/>
              <a:gd name="connsiteX17" fmla="*/ 1376671 w 2896332"/>
              <a:gd name="connsiteY17" fmla="*/ 1700306 h 1871397"/>
              <a:gd name="connsiteX18" fmla="*/ 1415819 w 2896332"/>
              <a:gd name="connsiteY18" fmla="*/ 1334933 h 1871397"/>
              <a:gd name="connsiteX19" fmla="*/ 665501 w 2896332"/>
              <a:gd name="connsiteY19" fmla="*/ 1276212 h 1871397"/>
              <a:gd name="connsiteX20" fmla="*/ 0 w 2896332"/>
              <a:gd name="connsiteY20" fmla="*/ 1126148 h 1871397"/>
              <a:gd name="connsiteX21" fmla="*/ 13050 w 2896332"/>
              <a:gd name="connsiteY21" fmla="*/ 284488 h 1871397"/>
              <a:gd name="connsiteX22" fmla="*/ 1898646 w 2896332"/>
              <a:gd name="connsiteY22" fmla="*/ 46 h 1871397"/>
              <a:gd name="connsiteX0" fmla="*/ 2514265 w 2896332"/>
              <a:gd name="connsiteY0" fmla="*/ 466772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521033 w 2896332"/>
              <a:gd name="connsiteY5" fmla="*/ 1160421 h 1871397"/>
              <a:gd name="connsiteX6" fmla="*/ 2514265 w 2896332"/>
              <a:gd name="connsiteY6" fmla="*/ 466772 h 1871397"/>
              <a:gd name="connsiteX7" fmla="*/ 1898646 w 2896332"/>
              <a:gd name="connsiteY7" fmla="*/ 46 h 1871397"/>
              <a:gd name="connsiteX8" fmla="*/ 1941303 w 2896332"/>
              <a:gd name="connsiteY8" fmla="*/ 293585 h 1871397"/>
              <a:gd name="connsiteX9" fmla="*/ 1973469 w 2896332"/>
              <a:gd name="connsiteY9" fmla="*/ 784519 h 1871397"/>
              <a:gd name="connsiteX10" fmla="*/ 1866010 w 2896332"/>
              <a:gd name="connsiteY10" fmla="*/ 878218 h 1871397"/>
              <a:gd name="connsiteX11" fmla="*/ 2733769 w 2896332"/>
              <a:gd name="connsiteY11" fmla="*/ 1387129 h 1871397"/>
              <a:gd name="connsiteX12" fmla="*/ 2694623 w 2896332"/>
              <a:gd name="connsiteY12" fmla="*/ 1639703 h 1871397"/>
              <a:gd name="connsiteX13" fmla="*/ 2385869 w 2896332"/>
              <a:gd name="connsiteY13" fmla="*/ 1585623 h 1871397"/>
              <a:gd name="connsiteX14" fmla="*/ 2074819 w 2896332"/>
              <a:gd name="connsiteY14" fmla="*/ 1565782 h 1871397"/>
              <a:gd name="connsiteX15" fmla="*/ 1739085 w 2896332"/>
              <a:gd name="connsiteY15" fmla="*/ 1871397 h 1871397"/>
              <a:gd name="connsiteX16" fmla="*/ 1648664 w 2896332"/>
              <a:gd name="connsiteY16" fmla="*/ 1582137 h 1871397"/>
              <a:gd name="connsiteX17" fmla="*/ 1376671 w 2896332"/>
              <a:gd name="connsiteY17" fmla="*/ 1700306 h 1871397"/>
              <a:gd name="connsiteX18" fmla="*/ 1415819 w 2896332"/>
              <a:gd name="connsiteY18" fmla="*/ 1334933 h 1871397"/>
              <a:gd name="connsiteX19" fmla="*/ 665501 w 2896332"/>
              <a:gd name="connsiteY19" fmla="*/ 1276212 h 1871397"/>
              <a:gd name="connsiteX20" fmla="*/ 0 w 2896332"/>
              <a:gd name="connsiteY20" fmla="*/ 1126148 h 1871397"/>
              <a:gd name="connsiteX21" fmla="*/ 13050 w 2896332"/>
              <a:gd name="connsiteY21" fmla="*/ 284488 h 1871397"/>
              <a:gd name="connsiteX22" fmla="*/ 1898646 w 2896332"/>
              <a:gd name="connsiteY22" fmla="*/ 46 h 1871397"/>
              <a:gd name="connsiteX0" fmla="*/ 2514265 w 2896332"/>
              <a:gd name="connsiteY0" fmla="*/ 466772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521033 w 2896332"/>
              <a:gd name="connsiteY5" fmla="*/ 1160421 h 1871397"/>
              <a:gd name="connsiteX6" fmla="*/ 2514265 w 2896332"/>
              <a:gd name="connsiteY6" fmla="*/ 466772 h 1871397"/>
              <a:gd name="connsiteX7" fmla="*/ 1898646 w 2896332"/>
              <a:gd name="connsiteY7" fmla="*/ 46 h 1871397"/>
              <a:gd name="connsiteX8" fmla="*/ 1941303 w 2896332"/>
              <a:gd name="connsiteY8" fmla="*/ 293585 h 1871397"/>
              <a:gd name="connsiteX9" fmla="*/ 1973469 w 2896332"/>
              <a:gd name="connsiteY9" fmla="*/ 784519 h 1871397"/>
              <a:gd name="connsiteX10" fmla="*/ 1866010 w 2896332"/>
              <a:gd name="connsiteY10" fmla="*/ 878218 h 1871397"/>
              <a:gd name="connsiteX11" fmla="*/ 2733769 w 2896332"/>
              <a:gd name="connsiteY11" fmla="*/ 1387129 h 1871397"/>
              <a:gd name="connsiteX12" fmla="*/ 2694623 w 2896332"/>
              <a:gd name="connsiteY12" fmla="*/ 1639703 h 1871397"/>
              <a:gd name="connsiteX13" fmla="*/ 2385869 w 2896332"/>
              <a:gd name="connsiteY13" fmla="*/ 1585623 h 1871397"/>
              <a:gd name="connsiteX14" fmla="*/ 2074819 w 2896332"/>
              <a:gd name="connsiteY14" fmla="*/ 1565782 h 1871397"/>
              <a:gd name="connsiteX15" fmla="*/ 1739085 w 2896332"/>
              <a:gd name="connsiteY15" fmla="*/ 1871397 h 1871397"/>
              <a:gd name="connsiteX16" fmla="*/ 1648664 w 2896332"/>
              <a:gd name="connsiteY16" fmla="*/ 1582137 h 1871397"/>
              <a:gd name="connsiteX17" fmla="*/ 1376671 w 2896332"/>
              <a:gd name="connsiteY17" fmla="*/ 1700306 h 1871397"/>
              <a:gd name="connsiteX18" fmla="*/ 1415819 w 2896332"/>
              <a:gd name="connsiteY18" fmla="*/ 1334933 h 1871397"/>
              <a:gd name="connsiteX19" fmla="*/ 665501 w 2896332"/>
              <a:gd name="connsiteY19" fmla="*/ 1276212 h 1871397"/>
              <a:gd name="connsiteX20" fmla="*/ 0 w 2896332"/>
              <a:gd name="connsiteY20" fmla="*/ 1126148 h 1871397"/>
              <a:gd name="connsiteX21" fmla="*/ 13050 w 2896332"/>
              <a:gd name="connsiteY21" fmla="*/ 284488 h 1871397"/>
              <a:gd name="connsiteX22" fmla="*/ 1898646 w 2896332"/>
              <a:gd name="connsiteY22" fmla="*/ 46 h 1871397"/>
              <a:gd name="connsiteX0" fmla="*/ 2514265 w 2896332"/>
              <a:gd name="connsiteY0" fmla="*/ 466772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521033 w 2896332"/>
              <a:gd name="connsiteY5" fmla="*/ 1160421 h 1871397"/>
              <a:gd name="connsiteX6" fmla="*/ 2514265 w 2896332"/>
              <a:gd name="connsiteY6" fmla="*/ 466772 h 1871397"/>
              <a:gd name="connsiteX7" fmla="*/ 1898646 w 2896332"/>
              <a:gd name="connsiteY7" fmla="*/ 46 h 1871397"/>
              <a:gd name="connsiteX8" fmla="*/ 1941303 w 2896332"/>
              <a:gd name="connsiteY8" fmla="*/ 293585 h 1871397"/>
              <a:gd name="connsiteX9" fmla="*/ 1973469 w 2896332"/>
              <a:gd name="connsiteY9" fmla="*/ 784519 h 1871397"/>
              <a:gd name="connsiteX10" fmla="*/ 1866010 w 2896332"/>
              <a:gd name="connsiteY10" fmla="*/ 878218 h 1871397"/>
              <a:gd name="connsiteX11" fmla="*/ 2733769 w 2896332"/>
              <a:gd name="connsiteY11" fmla="*/ 1387129 h 1871397"/>
              <a:gd name="connsiteX12" fmla="*/ 2694623 w 2896332"/>
              <a:gd name="connsiteY12" fmla="*/ 1639703 h 1871397"/>
              <a:gd name="connsiteX13" fmla="*/ 2385869 w 2896332"/>
              <a:gd name="connsiteY13" fmla="*/ 1585623 h 1871397"/>
              <a:gd name="connsiteX14" fmla="*/ 2074819 w 2896332"/>
              <a:gd name="connsiteY14" fmla="*/ 1565782 h 1871397"/>
              <a:gd name="connsiteX15" fmla="*/ 1739085 w 2896332"/>
              <a:gd name="connsiteY15" fmla="*/ 1871397 h 1871397"/>
              <a:gd name="connsiteX16" fmla="*/ 1648664 w 2896332"/>
              <a:gd name="connsiteY16" fmla="*/ 1582137 h 1871397"/>
              <a:gd name="connsiteX17" fmla="*/ 1376671 w 2896332"/>
              <a:gd name="connsiteY17" fmla="*/ 1700306 h 1871397"/>
              <a:gd name="connsiteX18" fmla="*/ 1415819 w 2896332"/>
              <a:gd name="connsiteY18" fmla="*/ 1334933 h 1871397"/>
              <a:gd name="connsiteX19" fmla="*/ 665501 w 2896332"/>
              <a:gd name="connsiteY19" fmla="*/ 1276212 h 1871397"/>
              <a:gd name="connsiteX20" fmla="*/ 0 w 2896332"/>
              <a:gd name="connsiteY20" fmla="*/ 1126148 h 1871397"/>
              <a:gd name="connsiteX21" fmla="*/ 13050 w 2896332"/>
              <a:gd name="connsiteY21" fmla="*/ 284488 h 1871397"/>
              <a:gd name="connsiteX22" fmla="*/ 1898646 w 2896332"/>
              <a:gd name="connsiteY22" fmla="*/ 46 h 1871397"/>
              <a:gd name="connsiteX0" fmla="*/ 2514265 w 2896332"/>
              <a:gd name="connsiteY0" fmla="*/ 466772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521033 w 2896332"/>
              <a:gd name="connsiteY5" fmla="*/ 1160421 h 1871397"/>
              <a:gd name="connsiteX6" fmla="*/ 2514265 w 2896332"/>
              <a:gd name="connsiteY6" fmla="*/ 466772 h 1871397"/>
              <a:gd name="connsiteX7" fmla="*/ 1898646 w 2896332"/>
              <a:gd name="connsiteY7" fmla="*/ 46 h 1871397"/>
              <a:gd name="connsiteX8" fmla="*/ 1941303 w 2896332"/>
              <a:gd name="connsiteY8" fmla="*/ 293585 h 1871397"/>
              <a:gd name="connsiteX9" fmla="*/ 1973469 w 2896332"/>
              <a:gd name="connsiteY9" fmla="*/ 784519 h 1871397"/>
              <a:gd name="connsiteX10" fmla="*/ 1866010 w 2896332"/>
              <a:gd name="connsiteY10" fmla="*/ 878218 h 1871397"/>
              <a:gd name="connsiteX11" fmla="*/ 2733769 w 2896332"/>
              <a:gd name="connsiteY11" fmla="*/ 1387129 h 1871397"/>
              <a:gd name="connsiteX12" fmla="*/ 2694623 w 2896332"/>
              <a:gd name="connsiteY12" fmla="*/ 1639703 h 1871397"/>
              <a:gd name="connsiteX13" fmla="*/ 2385869 w 2896332"/>
              <a:gd name="connsiteY13" fmla="*/ 1585623 h 1871397"/>
              <a:gd name="connsiteX14" fmla="*/ 2074819 w 2896332"/>
              <a:gd name="connsiteY14" fmla="*/ 1565782 h 1871397"/>
              <a:gd name="connsiteX15" fmla="*/ 1739085 w 2896332"/>
              <a:gd name="connsiteY15" fmla="*/ 1871397 h 1871397"/>
              <a:gd name="connsiteX16" fmla="*/ 1648664 w 2896332"/>
              <a:gd name="connsiteY16" fmla="*/ 1582137 h 1871397"/>
              <a:gd name="connsiteX17" fmla="*/ 1376671 w 2896332"/>
              <a:gd name="connsiteY17" fmla="*/ 1700306 h 1871397"/>
              <a:gd name="connsiteX18" fmla="*/ 1415819 w 2896332"/>
              <a:gd name="connsiteY18" fmla="*/ 1334933 h 1871397"/>
              <a:gd name="connsiteX19" fmla="*/ 665501 w 2896332"/>
              <a:gd name="connsiteY19" fmla="*/ 1276212 h 1871397"/>
              <a:gd name="connsiteX20" fmla="*/ 0 w 2896332"/>
              <a:gd name="connsiteY20" fmla="*/ 1126148 h 1871397"/>
              <a:gd name="connsiteX21" fmla="*/ 13050 w 2896332"/>
              <a:gd name="connsiteY21" fmla="*/ 284488 h 1871397"/>
              <a:gd name="connsiteX22" fmla="*/ 1898646 w 2896332"/>
              <a:gd name="connsiteY22" fmla="*/ 46 h 1871397"/>
              <a:gd name="connsiteX0" fmla="*/ 2514265 w 2896332"/>
              <a:gd name="connsiteY0" fmla="*/ 466772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521033 w 2896332"/>
              <a:gd name="connsiteY5" fmla="*/ 1160421 h 1871397"/>
              <a:gd name="connsiteX6" fmla="*/ 2514265 w 2896332"/>
              <a:gd name="connsiteY6" fmla="*/ 466772 h 1871397"/>
              <a:gd name="connsiteX7" fmla="*/ 1898646 w 2896332"/>
              <a:gd name="connsiteY7" fmla="*/ 46 h 1871397"/>
              <a:gd name="connsiteX8" fmla="*/ 1941303 w 2896332"/>
              <a:gd name="connsiteY8" fmla="*/ 293585 h 1871397"/>
              <a:gd name="connsiteX9" fmla="*/ 1974640 w 2896332"/>
              <a:gd name="connsiteY9" fmla="*/ 533402 h 1871397"/>
              <a:gd name="connsiteX10" fmla="*/ 1973469 w 2896332"/>
              <a:gd name="connsiteY10" fmla="*/ 784519 h 1871397"/>
              <a:gd name="connsiteX11" fmla="*/ 1866010 w 2896332"/>
              <a:gd name="connsiteY11" fmla="*/ 878218 h 1871397"/>
              <a:gd name="connsiteX12" fmla="*/ 2733769 w 2896332"/>
              <a:gd name="connsiteY12" fmla="*/ 1387129 h 1871397"/>
              <a:gd name="connsiteX13" fmla="*/ 2694623 w 2896332"/>
              <a:gd name="connsiteY13" fmla="*/ 1639703 h 1871397"/>
              <a:gd name="connsiteX14" fmla="*/ 2385869 w 2896332"/>
              <a:gd name="connsiteY14" fmla="*/ 1585623 h 1871397"/>
              <a:gd name="connsiteX15" fmla="*/ 2074819 w 2896332"/>
              <a:gd name="connsiteY15" fmla="*/ 1565782 h 1871397"/>
              <a:gd name="connsiteX16" fmla="*/ 1739085 w 2896332"/>
              <a:gd name="connsiteY16" fmla="*/ 1871397 h 1871397"/>
              <a:gd name="connsiteX17" fmla="*/ 1648664 w 2896332"/>
              <a:gd name="connsiteY17" fmla="*/ 1582137 h 1871397"/>
              <a:gd name="connsiteX18" fmla="*/ 1376671 w 2896332"/>
              <a:gd name="connsiteY18" fmla="*/ 1700306 h 1871397"/>
              <a:gd name="connsiteX19" fmla="*/ 1415819 w 2896332"/>
              <a:gd name="connsiteY19" fmla="*/ 1334933 h 1871397"/>
              <a:gd name="connsiteX20" fmla="*/ 665501 w 2896332"/>
              <a:gd name="connsiteY20" fmla="*/ 1276212 h 1871397"/>
              <a:gd name="connsiteX21" fmla="*/ 0 w 2896332"/>
              <a:gd name="connsiteY21" fmla="*/ 1126148 h 1871397"/>
              <a:gd name="connsiteX22" fmla="*/ 13050 w 2896332"/>
              <a:gd name="connsiteY22" fmla="*/ 284488 h 1871397"/>
              <a:gd name="connsiteX23" fmla="*/ 1898646 w 2896332"/>
              <a:gd name="connsiteY23" fmla="*/ 46 h 1871397"/>
              <a:gd name="connsiteX0" fmla="*/ 2514265 w 2896332"/>
              <a:gd name="connsiteY0" fmla="*/ 466772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521033 w 2896332"/>
              <a:gd name="connsiteY5" fmla="*/ 1160421 h 1871397"/>
              <a:gd name="connsiteX6" fmla="*/ 2514265 w 2896332"/>
              <a:gd name="connsiteY6" fmla="*/ 466772 h 1871397"/>
              <a:gd name="connsiteX7" fmla="*/ 1898646 w 2896332"/>
              <a:gd name="connsiteY7" fmla="*/ 46 h 1871397"/>
              <a:gd name="connsiteX8" fmla="*/ 1941303 w 2896332"/>
              <a:gd name="connsiteY8" fmla="*/ 293585 h 1871397"/>
              <a:gd name="connsiteX9" fmla="*/ 1974640 w 2896332"/>
              <a:gd name="connsiteY9" fmla="*/ 533402 h 1871397"/>
              <a:gd name="connsiteX10" fmla="*/ 1973469 w 2896332"/>
              <a:gd name="connsiteY10" fmla="*/ 784519 h 1871397"/>
              <a:gd name="connsiteX11" fmla="*/ 1866010 w 2896332"/>
              <a:gd name="connsiteY11" fmla="*/ 878218 h 1871397"/>
              <a:gd name="connsiteX12" fmla="*/ 2733769 w 2896332"/>
              <a:gd name="connsiteY12" fmla="*/ 1387129 h 1871397"/>
              <a:gd name="connsiteX13" fmla="*/ 2694623 w 2896332"/>
              <a:gd name="connsiteY13" fmla="*/ 1639703 h 1871397"/>
              <a:gd name="connsiteX14" fmla="*/ 2385869 w 2896332"/>
              <a:gd name="connsiteY14" fmla="*/ 1585623 h 1871397"/>
              <a:gd name="connsiteX15" fmla="*/ 2074819 w 2896332"/>
              <a:gd name="connsiteY15" fmla="*/ 1565782 h 1871397"/>
              <a:gd name="connsiteX16" fmla="*/ 1739085 w 2896332"/>
              <a:gd name="connsiteY16" fmla="*/ 1871397 h 1871397"/>
              <a:gd name="connsiteX17" fmla="*/ 1648664 w 2896332"/>
              <a:gd name="connsiteY17" fmla="*/ 1582137 h 1871397"/>
              <a:gd name="connsiteX18" fmla="*/ 1376671 w 2896332"/>
              <a:gd name="connsiteY18" fmla="*/ 1700306 h 1871397"/>
              <a:gd name="connsiteX19" fmla="*/ 1415819 w 2896332"/>
              <a:gd name="connsiteY19" fmla="*/ 1334933 h 1871397"/>
              <a:gd name="connsiteX20" fmla="*/ 665501 w 2896332"/>
              <a:gd name="connsiteY20" fmla="*/ 1276212 h 1871397"/>
              <a:gd name="connsiteX21" fmla="*/ 0 w 2896332"/>
              <a:gd name="connsiteY21" fmla="*/ 1126148 h 1871397"/>
              <a:gd name="connsiteX22" fmla="*/ 13050 w 2896332"/>
              <a:gd name="connsiteY22" fmla="*/ 284488 h 1871397"/>
              <a:gd name="connsiteX23" fmla="*/ 1898646 w 2896332"/>
              <a:gd name="connsiteY23" fmla="*/ 46 h 1871397"/>
              <a:gd name="connsiteX0" fmla="*/ 2243048 w 2896332"/>
              <a:gd name="connsiteY0" fmla="*/ 269861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521033 w 2896332"/>
              <a:gd name="connsiteY5" fmla="*/ 1160421 h 1871397"/>
              <a:gd name="connsiteX6" fmla="*/ 2243048 w 2896332"/>
              <a:gd name="connsiteY6" fmla="*/ 269861 h 1871397"/>
              <a:gd name="connsiteX7" fmla="*/ 1898646 w 2896332"/>
              <a:gd name="connsiteY7" fmla="*/ 46 h 1871397"/>
              <a:gd name="connsiteX8" fmla="*/ 1941303 w 2896332"/>
              <a:gd name="connsiteY8" fmla="*/ 293585 h 1871397"/>
              <a:gd name="connsiteX9" fmla="*/ 1974640 w 2896332"/>
              <a:gd name="connsiteY9" fmla="*/ 533402 h 1871397"/>
              <a:gd name="connsiteX10" fmla="*/ 1973469 w 2896332"/>
              <a:gd name="connsiteY10" fmla="*/ 784519 h 1871397"/>
              <a:gd name="connsiteX11" fmla="*/ 1866010 w 2896332"/>
              <a:gd name="connsiteY11" fmla="*/ 878218 h 1871397"/>
              <a:gd name="connsiteX12" fmla="*/ 2733769 w 2896332"/>
              <a:gd name="connsiteY12" fmla="*/ 1387129 h 1871397"/>
              <a:gd name="connsiteX13" fmla="*/ 2694623 w 2896332"/>
              <a:gd name="connsiteY13" fmla="*/ 1639703 h 1871397"/>
              <a:gd name="connsiteX14" fmla="*/ 2385869 w 2896332"/>
              <a:gd name="connsiteY14" fmla="*/ 1585623 h 1871397"/>
              <a:gd name="connsiteX15" fmla="*/ 2074819 w 2896332"/>
              <a:gd name="connsiteY15" fmla="*/ 1565782 h 1871397"/>
              <a:gd name="connsiteX16" fmla="*/ 1739085 w 2896332"/>
              <a:gd name="connsiteY16" fmla="*/ 1871397 h 1871397"/>
              <a:gd name="connsiteX17" fmla="*/ 1648664 w 2896332"/>
              <a:gd name="connsiteY17" fmla="*/ 1582137 h 1871397"/>
              <a:gd name="connsiteX18" fmla="*/ 1376671 w 2896332"/>
              <a:gd name="connsiteY18" fmla="*/ 1700306 h 1871397"/>
              <a:gd name="connsiteX19" fmla="*/ 1415819 w 2896332"/>
              <a:gd name="connsiteY19" fmla="*/ 1334933 h 1871397"/>
              <a:gd name="connsiteX20" fmla="*/ 665501 w 2896332"/>
              <a:gd name="connsiteY20" fmla="*/ 1276212 h 1871397"/>
              <a:gd name="connsiteX21" fmla="*/ 0 w 2896332"/>
              <a:gd name="connsiteY21" fmla="*/ 1126148 h 1871397"/>
              <a:gd name="connsiteX22" fmla="*/ 13050 w 2896332"/>
              <a:gd name="connsiteY22" fmla="*/ 284488 h 1871397"/>
              <a:gd name="connsiteX23" fmla="*/ 1898646 w 2896332"/>
              <a:gd name="connsiteY23" fmla="*/ 46 h 1871397"/>
              <a:gd name="connsiteX0" fmla="*/ 2243048 w 2896332"/>
              <a:gd name="connsiteY0" fmla="*/ 269861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521033 w 2896332"/>
              <a:gd name="connsiteY5" fmla="*/ 1160421 h 1871397"/>
              <a:gd name="connsiteX6" fmla="*/ 2243048 w 2896332"/>
              <a:gd name="connsiteY6" fmla="*/ 269861 h 1871397"/>
              <a:gd name="connsiteX7" fmla="*/ 1898646 w 2896332"/>
              <a:gd name="connsiteY7" fmla="*/ 46 h 1871397"/>
              <a:gd name="connsiteX8" fmla="*/ 1941303 w 2896332"/>
              <a:gd name="connsiteY8" fmla="*/ 293585 h 1871397"/>
              <a:gd name="connsiteX9" fmla="*/ 1974640 w 2896332"/>
              <a:gd name="connsiteY9" fmla="*/ 533402 h 1871397"/>
              <a:gd name="connsiteX10" fmla="*/ 1973469 w 2896332"/>
              <a:gd name="connsiteY10" fmla="*/ 784519 h 1871397"/>
              <a:gd name="connsiteX11" fmla="*/ 1866010 w 2896332"/>
              <a:gd name="connsiteY11" fmla="*/ 878218 h 1871397"/>
              <a:gd name="connsiteX12" fmla="*/ 2733769 w 2896332"/>
              <a:gd name="connsiteY12" fmla="*/ 1387129 h 1871397"/>
              <a:gd name="connsiteX13" fmla="*/ 2694623 w 2896332"/>
              <a:gd name="connsiteY13" fmla="*/ 1639703 h 1871397"/>
              <a:gd name="connsiteX14" fmla="*/ 2385869 w 2896332"/>
              <a:gd name="connsiteY14" fmla="*/ 1585623 h 1871397"/>
              <a:gd name="connsiteX15" fmla="*/ 2074819 w 2896332"/>
              <a:gd name="connsiteY15" fmla="*/ 1565782 h 1871397"/>
              <a:gd name="connsiteX16" fmla="*/ 1739085 w 2896332"/>
              <a:gd name="connsiteY16" fmla="*/ 1871397 h 1871397"/>
              <a:gd name="connsiteX17" fmla="*/ 1648664 w 2896332"/>
              <a:gd name="connsiteY17" fmla="*/ 1582137 h 1871397"/>
              <a:gd name="connsiteX18" fmla="*/ 1376671 w 2896332"/>
              <a:gd name="connsiteY18" fmla="*/ 1700306 h 1871397"/>
              <a:gd name="connsiteX19" fmla="*/ 1415819 w 2896332"/>
              <a:gd name="connsiteY19" fmla="*/ 1334933 h 1871397"/>
              <a:gd name="connsiteX20" fmla="*/ 665501 w 2896332"/>
              <a:gd name="connsiteY20" fmla="*/ 1276212 h 1871397"/>
              <a:gd name="connsiteX21" fmla="*/ 0 w 2896332"/>
              <a:gd name="connsiteY21" fmla="*/ 1126148 h 1871397"/>
              <a:gd name="connsiteX22" fmla="*/ 13050 w 2896332"/>
              <a:gd name="connsiteY22" fmla="*/ 284488 h 1871397"/>
              <a:gd name="connsiteX23" fmla="*/ 1898646 w 2896332"/>
              <a:gd name="connsiteY23" fmla="*/ 46 h 1871397"/>
              <a:gd name="connsiteX0" fmla="*/ 2243048 w 2896332"/>
              <a:gd name="connsiteY0" fmla="*/ 269861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587909 w 2896332"/>
              <a:gd name="connsiteY5" fmla="*/ 1152990 h 1871397"/>
              <a:gd name="connsiteX6" fmla="*/ 2243048 w 2896332"/>
              <a:gd name="connsiteY6" fmla="*/ 269861 h 1871397"/>
              <a:gd name="connsiteX7" fmla="*/ 1898646 w 2896332"/>
              <a:gd name="connsiteY7" fmla="*/ 46 h 1871397"/>
              <a:gd name="connsiteX8" fmla="*/ 1941303 w 2896332"/>
              <a:gd name="connsiteY8" fmla="*/ 293585 h 1871397"/>
              <a:gd name="connsiteX9" fmla="*/ 1974640 w 2896332"/>
              <a:gd name="connsiteY9" fmla="*/ 533402 h 1871397"/>
              <a:gd name="connsiteX10" fmla="*/ 1973469 w 2896332"/>
              <a:gd name="connsiteY10" fmla="*/ 784519 h 1871397"/>
              <a:gd name="connsiteX11" fmla="*/ 1866010 w 2896332"/>
              <a:gd name="connsiteY11" fmla="*/ 878218 h 1871397"/>
              <a:gd name="connsiteX12" fmla="*/ 2733769 w 2896332"/>
              <a:gd name="connsiteY12" fmla="*/ 1387129 h 1871397"/>
              <a:gd name="connsiteX13" fmla="*/ 2694623 w 2896332"/>
              <a:gd name="connsiteY13" fmla="*/ 1639703 h 1871397"/>
              <a:gd name="connsiteX14" fmla="*/ 2385869 w 2896332"/>
              <a:gd name="connsiteY14" fmla="*/ 1585623 h 1871397"/>
              <a:gd name="connsiteX15" fmla="*/ 2074819 w 2896332"/>
              <a:gd name="connsiteY15" fmla="*/ 1565782 h 1871397"/>
              <a:gd name="connsiteX16" fmla="*/ 1739085 w 2896332"/>
              <a:gd name="connsiteY16" fmla="*/ 1871397 h 1871397"/>
              <a:gd name="connsiteX17" fmla="*/ 1648664 w 2896332"/>
              <a:gd name="connsiteY17" fmla="*/ 1582137 h 1871397"/>
              <a:gd name="connsiteX18" fmla="*/ 1376671 w 2896332"/>
              <a:gd name="connsiteY18" fmla="*/ 1700306 h 1871397"/>
              <a:gd name="connsiteX19" fmla="*/ 1415819 w 2896332"/>
              <a:gd name="connsiteY19" fmla="*/ 1334933 h 1871397"/>
              <a:gd name="connsiteX20" fmla="*/ 665501 w 2896332"/>
              <a:gd name="connsiteY20" fmla="*/ 1276212 h 1871397"/>
              <a:gd name="connsiteX21" fmla="*/ 0 w 2896332"/>
              <a:gd name="connsiteY21" fmla="*/ 1126148 h 1871397"/>
              <a:gd name="connsiteX22" fmla="*/ 13050 w 2896332"/>
              <a:gd name="connsiteY22" fmla="*/ 284488 h 1871397"/>
              <a:gd name="connsiteX23" fmla="*/ 1898646 w 2896332"/>
              <a:gd name="connsiteY23" fmla="*/ 46 h 1871397"/>
              <a:gd name="connsiteX0" fmla="*/ 2243048 w 2896332"/>
              <a:gd name="connsiteY0" fmla="*/ 269861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639923 w 2896332"/>
              <a:gd name="connsiteY5" fmla="*/ 1156706 h 1871397"/>
              <a:gd name="connsiteX6" fmla="*/ 2243048 w 2896332"/>
              <a:gd name="connsiteY6" fmla="*/ 269861 h 1871397"/>
              <a:gd name="connsiteX7" fmla="*/ 1898646 w 2896332"/>
              <a:gd name="connsiteY7" fmla="*/ 46 h 1871397"/>
              <a:gd name="connsiteX8" fmla="*/ 1941303 w 2896332"/>
              <a:gd name="connsiteY8" fmla="*/ 293585 h 1871397"/>
              <a:gd name="connsiteX9" fmla="*/ 1974640 w 2896332"/>
              <a:gd name="connsiteY9" fmla="*/ 533402 h 1871397"/>
              <a:gd name="connsiteX10" fmla="*/ 1973469 w 2896332"/>
              <a:gd name="connsiteY10" fmla="*/ 784519 h 1871397"/>
              <a:gd name="connsiteX11" fmla="*/ 1866010 w 2896332"/>
              <a:gd name="connsiteY11" fmla="*/ 878218 h 1871397"/>
              <a:gd name="connsiteX12" fmla="*/ 2733769 w 2896332"/>
              <a:gd name="connsiteY12" fmla="*/ 1387129 h 1871397"/>
              <a:gd name="connsiteX13" fmla="*/ 2694623 w 2896332"/>
              <a:gd name="connsiteY13" fmla="*/ 1639703 h 1871397"/>
              <a:gd name="connsiteX14" fmla="*/ 2385869 w 2896332"/>
              <a:gd name="connsiteY14" fmla="*/ 1585623 h 1871397"/>
              <a:gd name="connsiteX15" fmla="*/ 2074819 w 2896332"/>
              <a:gd name="connsiteY15" fmla="*/ 1565782 h 1871397"/>
              <a:gd name="connsiteX16" fmla="*/ 1739085 w 2896332"/>
              <a:gd name="connsiteY16" fmla="*/ 1871397 h 1871397"/>
              <a:gd name="connsiteX17" fmla="*/ 1648664 w 2896332"/>
              <a:gd name="connsiteY17" fmla="*/ 1582137 h 1871397"/>
              <a:gd name="connsiteX18" fmla="*/ 1376671 w 2896332"/>
              <a:gd name="connsiteY18" fmla="*/ 1700306 h 1871397"/>
              <a:gd name="connsiteX19" fmla="*/ 1415819 w 2896332"/>
              <a:gd name="connsiteY19" fmla="*/ 1334933 h 1871397"/>
              <a:gd name="connsiteX20" fmla="*/ 665501 w 2896332"/>
              <a:gd name="connsiteY20" fmla="*/ 1276212 h 1871397"/>
              <a:gd name="connsiteX21" fmla="*/ 0 w 2896332"/>
              <a:gd name="connsiteY21" fmla="*/ 1126148 h 1871397"/>
              <a:gd name="connsiteX22" fmla="*/ 13050 w 2896332"/>
              <a:gd name="connsiteY22" fmla="*/ 284488 h 1871397"/>
              <a:gd name="connsiteX23" fmla="*/ 1898646 w 2896332"/>
              <a:gd name="connsiteY23" fmla="*/ 46 h 1871397"/>
              <a:gd name="connsiteX0" fmla="*/ 2243048 w 2896332"/>
              <a:gd name="connsiteY0" fmla="*/ 269861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639923 w 2896332"/>
              <a:gd name="connsiteY5" fmla="*/ 1156706 h 1871397"/>
              <a:gd name="connsiteX6" fmla="*/ 2243048 w 2896332"/>
              <a:gd name="connsiteY6" fmla="*/ 269861 h 1871397"/>
              <a:gd name="connsiteX7" fmla="*/ 1898646 w 2896332"/>
              <a:gd name="connsiteY7" fmla="*/ 46 h 1871397"/>
              <a:gd name="connsiteX8" fmla="*/ 1941303 w 2896332"/>
              <a:gd name="connsiteY8" fmla="*/ 293585 h 1871397"/>
              <a:gd name="connsiteX9" fmla="*/ 1974640 w 2896332"/>
              <a:gd name="connsiteY9" fmla="*/ 533402 h 1871397"/>
              <a:gd name="connsiteX10" fmla="*/ 1973469 w 2896332"/>
              <a:gd name="connsiteY10" fmla="*/ 784519 h 1871397"/>
              <a:gd name="connsiteX11" fmla="*/ 1866010 w 2896332"/>
              <a:gd name="connsiteY11" fmla="*/ 878218 h 1871397"/>
              <a:gd name="connsiteX12" fmla="*/ 2733769 w 2896332"/>
              <a:gd name="connsiteY12" fmla="*/ 1387129 h 1871397"/>
              <a:gd name="connsiteX13" fmla="*/ 2694623 w 2896332"/>
              <a:gd name="connsiteY13" fmla="*/ 1639703 h 1871397"/>
              <a:gd name="connsiteX14" fmla="*/ 2385869 w 2896332"/>
              <a:gd name="connsiteY14" fmla="*/ 1585623 h 1871397"/>
              <a:gd name="connsiteX15" fmla="*/ 2074819 w 2896332"/>
              <a:gd name="connsiteY15" fmla="*/ 1565782 h 1871397"/>
              <a:gd name="connsiteX16" fmla="*/ 1739085 w 2896332"/>
              <a:gd name="connsiteY16" fmla="*/ 1871397 h 1871397"/>
              <a:gd name="connsiteX17" fmla="*/ 1648664 w 2896332"/>
              <a:gd name="connsiteY17" fmla="*/ 1582137 h 1871397"/>
              <a:gd name="connsiteX18" fmla="*/ 1376671 w 2896332"/>
              <a:gd name="connsiteY18" fmla="*/ 1700306 h 1871397"/>
              <a:gd name="connsiteX19" fmla="*/ 1415819 w 2896332"/>
              <a:gd name="connsiteY19" fmla="*/ 1334933 h 1871397"/>
              <a:gd name="connsiteX20" fmla="*/ 665501 w 2896332"/>
              <a:gd name="connsiteY20" fmla="*/ 1276212 h 1871397"/>
              <a:gd name="connsiteX21" fmla="*/ 0 w 2896332"/>
              <a:gd name="connsiteY21" fmla="*/ 1126148 h 1871397"/>
              <a:gd name="connsiteX22" fmla="*/ 13050 w 2896332"/>
              <a:gd name="connsiteY22" fmla="*/ 284488 h 1871397"/>
              <a:gd name="connsiteX23" fmla="*/ 1898646 w 2896332"/>
              <a:gd name="connsiteY23" fmla="*/ 46 h 1871397"/>
              <a:gd name="connsiteX0" fmla="*/ 2243048 w 2896332"/>
              <a:gd name="connsiteY0" fmla="*/ 269861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639923 w 2896332"/>
              <a:gd name="connsiteY5" fmla="*/ 1156706 h 1871397"/>
              <a:gd name="connsiteX6" fmla="*/ 2243048 w 2896332"/>
              <a:gd name="connsiteY6" fmla="*/ 269861 h 1871397"/>
              <a:gd name="connsiteX7" fmla="*/ 1898646 w 2896332"/>
              <a:gd name="connsiteY7" fmla="*/ 46 h 1871397"/>
              <a:gd name="connsiteX8" fmla="*/ 1941303 w 2896332"/>
              <a:gd name="connsiteY8" fmla="*/ 293585 h 1871397"/>
              <a:gd name="connsiteX9" fmla="*/ 1974640 w 2896332"/>
              <a:gd name="connsiteY9" fmla="*/ 533402 h 1871397"/>
              <a:gd name="connsiteX10" fmla="*/ 1973469 w 2896332"/>
              <a:gd name="connsiteY10" fmla="*/ 784519 h 1871397"/>
              <a:gd name="connsiteX11" fmla="*/ 1866010 w 2896332"/>
              <a:gd name="connsiteY11" fmla="*/ 878218 h 1871397"/>
              <a:gd name="connsiteX12" fmla="*/ 2733769 w 2896332"/>
              <a:gd name="connsiteY12" fmla="*/ 1387129 h 1871397"/>
              <a:gd name="connsiteX13" fmla="*/ 2694623 w 2896332"/>
              <a:gd name="connsiteY13" fmla="*/ 1639703 h 1871397"/>
              <a:gd name="connsiteX14" fmla="*/ 2385869 w 2896332"/>
              <a:gd name="connsiteY14" fmla="*/ 1585623 h 1871397"/>
              <a:gd name="connsiteX15" fmla="*/ 2074819 w 2896332"/>
              <a:gd name="connsiteY15" fmla="*/ 1565782 h 1871397"/>
              <a:gd name="connsiteX16" fmla="*/ 1739085 w 2896332"/>
              <a:gd name="connsiteY16" fmla="*/ 1871397 h 1871397"/>
              <a:gd name="connsiteX17" fmla="*/ 1648664 w 2896332"/>
              <a:gd name="connsiteY17" fmla="*/ 1582137 h 1871397"/>
              <a:gd name="connsiteX18" fmla="*/ 1376671 w 2896332"/>
              <a:gd name="connsiteY18" fmla="*/ 1700306 h 1871397"/>
              <a:gd name="connsiteX19" fmla="*/ 1415819 w 2896332"/>
              <a:gd name="connsiteY19" fmla="*/ 1334933 h 1871397"/>
              <a:gd name="connsiteX20" fmla="*/ 665501 w 2896332"/>
              <a:gd name="connsiteY20" fmla="*/ 1276212 h 1871397"/>
              <a:gd name="connsiteX21" fmla="*/ 0 w 2896332"/>
              <a:gd name="connsiteY21" fmla="*/ 1126148 h 1871397"/>
              <a:gd name="connsiteX22" fmla="*/ 13050 w 2896332"/>
              <a:gd name="connsiteY22" fmla="*/ 284488 h 1871397"/>
              <a:gd name="connsiteX23" fmla="*/ 1898646 w 2896332"/>
              <a:gd name="connsiteY23" fmla="*/ 46 h 1871397"/>
              <a:gd name="connsiteX0" fmla="*/ 2228186 w 2896332"/>
              <a:gd name="connsiteY0" fmla="*/ 269861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639923 w 2896332"/>
              <a:gd name="connsiteY5" fmla="*/ 1156706 h 1871397"/>
              <a:gd name="connsiteX6" fmla="*/ 2228186 w 2896332"/>
              <a:gd name="connsiteY6" fmla="*/ 269861 h 1871397"/>
              <a:gd name="connsiteX7" fmla="*/ 1898646 w 2896332"/>
              <a:gd name="connsiteY7" fmla="*/ 46 h 1871397"/>
              <a:gd name="connsiteX8" fmla="*/ 1941303 w 2896332"/>
              <a:gd name="connsiteY8" fmla="*/ 293585 h 1871397"/>
              <a:gd name="connsiteX9" fmla="*/ 1974640 w 2896332"/>
              <a:gd name="connsiteY9" fmla="*/ 533402 h 1871397"/>
              <a:gd name="connsiteX10" fmla="*/ 1973469 w 2896332"/>
              <a:gd name="connsiteY10" fmla="*/ 784519 h 1871397"/>
              <a:gd name="connsiteX11" fmla="*/ 1866010 w 2896332"/>
              <a:gd name="connsiteY11" fmla="*/ 878218 h 1871397"/>
              <a:gd name="connsiteX12" fmla="*/ 2733769 w 2896332"/>
              <a:gd name="connsiteY12" fmla="*/ 1387129 h 1871397"/>
              <a:gd name="connsiteX13" fmla="*/ 2694623 w 2896332"/>
              <a:gd name="connsiteY13" fmla="*/ 1639703 h 1871397"/>
              <a:gd name="connsiteX14" fmla="*/ 2385869 w 2896332"/>
              <a:gd name="connsiteY14" fmla="*/ 1585623 h 1871397"/>
              <a:gd name="connsiteX15" fmla="*/ 2074819 w 2896332"/>
              <a:gd name="connsiteY15" fmla="*/ 1565782 h 1871397"/>
              <a:gd name="connsiteX16" fmla="*/ 1739085 w 2896332"/>
              <a:gd name="connsiteY16" fmla="*/ 1871397 h 1871397"/>
              <a:gd name="connsiteX17" fmla="*/ 1648664 w 2896332"/>
              <a:gd name="connsiteY17" fmla="*/ 1582137 h 1871397"/>
              <a:gd name="connsiteX18" fmla="*/ 1376671 w 2896332"/>
              <a:gd name="connsiteY18" fmla="*/ 1700306 h 1871397"/>
              <a:gd name="connsiteX19" fmla="*/ 1415819 w 2896332"/>
              <a:gd name="connsiteY19" fmla="*/ 1334933 h 1871397"/>
              <a:gd name="connsiteX20" fmla="*/ 665501 w 2896332"/>
              <a:gd name="connsiteY20" fmla="*/ 1276212 h 1871397"/>
              <a:gd name="connsiteX21" fmla="*/ 0 w 2896332"/>
              <a:gd name="connsiteY21" fmla="*/ 1126148 h 1871397"/>
              <a:gd name="connsiteX22" fmla="*/ 13050 w 2896332"/>
              <a:gd name="connsiteY22" fmla="*/ 284488 h 1871397"/>
              <a:gd name="connsiteX23" fmla="*/ 1898646 w 2896332"/>
              <a:gd name="connsiteY23" fmla="*/ 46 h 1871397"/>
              <a:gd name="connsiteX0" fmla="*/ 2228186 w 2896332"/>
              <a:gd name="connsiteY0" fmla="*/ 269861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639923 w 2896332"/>
              <a:gd name="connsiteY5" fmla="*/ 1156706 h 1871397"/>
              <a:gd name="connsiteX6" fmla="*/ 2228186 w 2896332"/>
              <a:gd name="connsiteY6" fmla="*/ 269861 h 1871397"/>
              <a:gd name="connsiteX7" fmla="*/ 1898646 w 2896332"/>
              <a:gd name="connsiteY7" fmla="*/ 46 h 1871397"/>
              <a:gd name="connsiteX8" fmla="*/ 1941303 w 2896332"/>
              <a:gd name="connsiteY8" fmla="*/ 293585 h 1871397"/>
              <a:gd name="connsiteX9" fmla="*/ 1974640 w 2896332"/>
              <a:gd name="connsiteY9" fmla="*/ 533402 h 1871397"/>
              <a:gd name="connsiteX10" fmla="*/ 1973469 w 2896332"/>
              <a:gd name="connsiteY10" fmla="*/ 784519 h 1871397"/>
              <a:gd name="connsiteX11" fmla="*/ 1866010 w 2896332"/>
              <a:gd name="connsiteY11" fmla="*/ 878218 h 1871397"/>
              <a:gd name="connsiteX12" fmla="*/ 2733769 w 2896332"/>
              <a:gd name="connsiteY12" fmla="*/ 1387129 h 1871397"/>
              <a:gd name="connsiteX13" fmla="*/ 2694623 w 2896332"/>
              <a:gd name="connsiteY13" fmla="*/ 1639703 h 1871397"/>
              <a:gd name="connsiteX14" fmla="*/ 2385869 w 2896332"/>
              <a:gd name="connsiteY14" fmla="*/ 1585623 h 1871397"/>
              <a:gd name="connsiteX15" fmla="*/ 2074819 w 2896332"/>
              <a:gd name="connsiteY15" fmla="*/ 1565782 h 1871397"/>
              <a:gd name="connsiteX16" fmla="*/ 1739085 w 2896332"/>
              <a:gd name="connsiteY16" fmla="*/ 1871397 h 1871397"/>
              <a:gd name="connsiteX17" fmla="*/ 1648664 w 2896332"/>
              <a:gd name="connsiteY17" fmla="*/ 1582137 h 1871397"/>
              <a:gd name="connsiteX18" fmla="*/ 1376671 w 2896332"/>
              <a:gd name="connsiteY18" fmla="*/ 1700306 h 1871397"/>
              <a:gd name="connsiteX19" fmla="*/ 1415819 w 2896332"/>
              <a:gd name="connsiteY19" fmla="*/ 1334933 h 1871397"/>
              <a:gd name="connsiteX20" fmla="*/ 665501 w 2896332"/>
              <a:gd name="connsiteY20" fmla="*/ 1276212 h 1871397"/>
              <a:gd name="connsiteX21" fmla="*/ 0 w 2896332"/>
              <a:gd name="connsiteY21" fmla="*/ 1126148 h 1871397"/>
              <a:gd name="connsiteX22" fmla="*/ 13050 w 2896332"/>
              <a:gd name="connsiteY22" fmla="*/ 284488 h 1871397"/>
              <a:gd name="connsiteX23" fmla="*/ 1898646 w 2896332"/>
              <a:gd name="connsiteY23" fmla="*/ 46 h 1871397"/>
              <a:gd name="connsiteX0" fmla="*/ 2228186 w 2896332"/>
              <a:gd name="connsiteY0" fmla="*/ 269861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651069 w 2896332"/>
              <a:gd name="connsiteY5" fmla="*/ 1156706 h 1871397"/>
              <a:gd name="connsiteX6" fmla="*/ 2228186 w 2896332"/>
              <a:gd name="connsiteY6" fmla="*/ 269861 h 1871397"/>
              <a:gd name="connsiteX7" fmla="*/ 1898646 w 2896332"/>
              <a:gd name="connsiteY7" fmla="*/ 46 h 1871397"/>
              <a:gd name="connsiteX8" fmla="*/ 1941303 w 2896332"/>
              <a:gd name="connsiteY8" fmla="*/ 293585 h 1871397"/>
              <a:gd name="connsiteX9" fmla="*/ 1974640 w 2896332"/>
              <a:gd name="connsiteY9" fmla="*/ 533402 h 1871397"/>
              <a:gd name="connsiteX10" fmla="*/ 1973469 w 2896332"/>
              <a:gd name="connsiteY10" fmla="*/ 784519 h 1871397"/>
              <a:gd name="connsiteX11" fmla="*/ 1866010 w 2896332"/>
              <a:gd name="connsiteY11" fmla="*/ 878218 h 1871397"/>
              <a:gd name="connsiteX12" fmla="*/ 2733769 w 2896332"/>
              <a:gd name="connsiteY12" fmla="*/ 1387129 h 1871397"/>
              <a:gd name="connsiteX13" fmla="*/ 2694623 w 2896332"/>
              <a:gd name="connsiteY13" fmla="*/ 1639703 h 1871397"/>
              <a:gd name="connsiteX14" fmla="*/ 2385869 w 2896332"/>
              <a:gd name="connsiteY14" fmla="*/ 1585623 h 1871397"/>
              <a:gd name="connsiteX15" fmla="*/ 2074819 w 2896332"/>
              <a:gd name="connsiteY15" fmla="*/ 1565782 h 1871397"/>
              <a:gd name="connsiteX16" fmla="*/ 1739085 w 2896332"/>
              <a:gd name="connsiteY16" fmla="*/ 1871397 h 1871397"/>
              <a:gd name="connsiteX17" fmla="*/ 1648664 w 2896332"/>
              <a:gd name="connsiteY17" fmla="*/ 1582137 h 1871397"/>
              <a:gd name="connsiteX18" fmla="*/ 1376671 w 2896332"/>
              <a:gd name="connsiteY18" fmla="*/ 1700306 h 1871397"/>
              <a:gd name="connsiteX19" fmla="*/ 1415819 w 2896332"/>
              <a:gd name="connsiteY19" fmla="*/ 1334933 h 1871397"/>
              <a:gd name="connsiteX20" fmla="*/ 665501 w 2896332"/>
              <a:gd name="connsiteY20" fmla="*/ 1276212 h 1871397"/>
              <a:gd name="connsiteX21" fmla="*/ 0 w 2896332"/>
              <a:gd name="connsiteY21" fmla="*/ 1126148 h 1871397"/>
              <a:gd name="connsiteX22" fmla="*/ 13050 w 2896332"/>
              <a:gd name="connsiteY22" fmla="*/ 284488 h 1871397"/>
              <a:gd name="connsiteX23" fmla="*/ 1898646 w 2896332"/>
              <a:gd name="connsiteY23" fmla="*/ 46 h 1871397"/>
              <a:gd name="connsiteX0" fmla="*/ 2228186 w 2896332"/>
              <a:gd name="connsiteY0" fmla="*/ 269861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651069 w 2896332"/>
              <a:gd name="connsiteY5" fmla="*/ 1156706 h 1871397"/>
              <a:gd name="connsiteX6" fmla="*/ 2228186 w 2896332"/>
              <a:gd name="connsiteY6" fmla="*/ 269861 h 1871397"/>
              <a:gd name="connsiteX7" fmla="*/ 1898646 w 2896332"/>
              <a:gd name="connsiteY7" fmla="*/ 46 h 1871397"/>
              <a:gd name="connsiteX8" fmla="*/ 1941303 w 2896332"/>
              <a:gd name="connsiteY8" fmla="*/ 293585 h 1871397"/>
              <a:gd name="connsiteX9" fmla="*/ 1974640 w 2896332"/>
              <a:gd name="connsiteY9" fmla="*/ 533402 h 1871397"/>
              <a:gd name="connsiteX10" fmla="*/ 1973469 w 2896332"/>
              <a:gd name="connsiteY10" fmla="*/ 784519 h 1871397"/>
              <a:gd name="connsiteX11" fmla="*/ 1866010 w 2896332"/>
              <a:gd name="connsiteY11" fmla="*/ 878218 h 1871397"/>
              <a:gd name="connsiteX12" fmla="*/ 2733769 w 2896332"/>
              <a:gd name="connsiteY12" fmla="*/ 1387129 h 1871397"/>
              <a:gd name="connsiteX13" fmla="*/ 2694623 w 2896332"/>
              <a:gd name="connsiteY13" fmla="*/ 1639703 h 1871397"/>
              <a:gd name="connsiteX14" fmla="*/ 2385869 w 2896332"/>
              <a:gd name="connsiteY14" fmla="*/ 1585623 h 1871397"/>
              <a:gd name="connsiteX15" fmla="*/ 2074819 w 2896332"/>
              <a:gd name="connsiteY15" fmla="*/ 1565782 h 1871397"/>
              <a:gd name="connsiteX16" fmla="*/ 1739085 w 2896332"/>
              <a:gd name="connsiteY16" fmla="*/ 1871397 h 1871397"/>
              <a:gd name="connsiteX17" fmla="*/ 1648664 w 2896332"/>
              <a:gd name="connsiteY17" fmla="*/ 1582137 h 1871397"/>
              <a:gd name="connsiteX18" fmla="*/ 1376671 w 2896332"/>
              <a:gd name="connsiteY18" fmla="*/ 1700306 h 1871397"/>
              <a:gd name="connsiteX19" fmla="*/ 1415819 w 2896332"/>
              <a:gd name="connsiteY19" fmla="*/ 1334933 h 1871397"/>
              <a:gd name="connsiteX20" fmla="*/ 665501 w 2896332"/>
              <a:gd name="connsiteY20" fmla="*/ 1276212 h 1871397"/>
              <a:gd name="connsiteX21" fmla="*/ 0 w 2896332"/>
              <a:gd name="connsiteY21" fmla="*/ 1126148 h 1871397"/>
              <a:gd name="connsiteX22" fmla="*/ 13050 w 2896332"/>
              <a:gd name="connsiteY22" fmla="*/ 284488 h 1871397"/>
              <a:gd name="connsiteX23" fmla="*/ 1898646 w 2896332"/>
              <a:gd name="connsiteY23" fmla="*/ 46 h 1871397"/>
              <a:gd name="connsiteX0" fmla="*/ 2209609 w 2896332"/>
              <a:gd name="connsiteY0" fmla="*/ 251285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651069 w 2896332"/>
              <a:gd name="connsiteY5" fmla="*/ 1156706 h 1871397"/>
              <a:gd name="connsiteX6" fmla="*/ 2209609 w 2896332"/>
              <a:gd name="connsiteY6" fmla="*/ 251285 h 1871397"/>
              <a:gd name="connsiteX7" fmla="*/ 1898646 w 2896332"/>
              <a:gd name="connsiteY7" fmla="*/ 46 h 1871397"/>
              <a:gd name="connsiteX8" fmla="*/ 1941303 w 2896332"/>
              <a:gd name="connsiteY8" fmla="*/ 293585 h 1871397"/>
              <a:gd name="connsiteX9" fmla="*/ 1974640 w 2896332"/>
              <a:gd name="connsiteY9" fmla="*/ 533402 h 1871397"/>
              <a:gd name="connsiteX10" fmla="*/ 1973469 w 2896332"/>
              <a:gd name="connsiteY10" fmla="*/ 784519 h 1871397"/>
              <a:gd name="connsiteX11" fmla="*/ 1866010 w 2896332"/>
              <a:gd name="connsiteY11" fmla="*/ 878218 h 1871397"/>
              <a:gd name="connsiteX12" fmla="*/ 2733769 w 2896332"/>
              <a:gd name="connsiteY12" fmla="*/ 1387129 h 1871397"/>
              <a:gd name="connsiteX13" fmla="*/ 2694623 w 2896332"/>
              <a:gd name="connsiteY13" fmla="*/ 1639703 h 1871397"/>
              <a:gd name="connsiteX14" fmla="*/ 2385869 w 2896332"/>
              <a:gd name="connsiteY14" fmla="*/ 1585623 h 1871397"/>
              <a:gd name="connsiteX15" fmla="*/ 2074819 w 2896332"/>
              <a:gd name="connsiteY15" fmla="*/ 1565782 h 1871397"/>
              <a:gd name="connsiteX16" fmla="*/ 1739085 w 2896332"/>
              <a:gd name="connsiteY16" fmla="*/ 1871397 h 1871397"/>
              <a:gd name="connsiteX17" fmla="*/ 1648664 w 2896332"/>
              <a:gd name="connsiteY17" fmla="*/ 1582137 h 1871397"/>
              <a:gd name="connsiteX18" fmla="*/ 1376671 w 2896332"/>
              <a:gd name="connsiteY18" fmla="*/ 1700306 h 1871397"/>
              <a:gd name="connsiteX19" fmla="*/ 1415819 w 2896332"/>
              <a:gd name="connsiteY19" fmla="*/ 1334933 h 1871397"/>
              <a:gd name="connsiteX20" fmla="*/ 665501 w 2896332"/>
              <a:gd name="connsiteY20" fmla="*/ 1276212 h 1871397"/>
              <a:gd name="connsiteX21" fmla="*/ 0 w 2896332"/>
              <a:gd name="connsiteY21" fmla="*/ 1126148 h 1871397"/>
              <a:gd name="connsiteX22" fmla="*/ 13050 w 2896332"/>
              <a:gd name="connsiteY22" fmla="*/ 284488 h 1871397"/>
              <a:gd name="connsiteX23" fmla="*/ 1898646 w 2896332"/>
              <a:gd name="connsiteY23" fmla="*/ 46 h 1871397"/>
              <a:gd name="connsiteX0" fmla="*/ 2209609 w 2894163"/>
              <a:gd name="connsiteY0" fmla="*/ 251285 h 1871397"/>
              <a:gd name="connsiteX1" fmla="*/ 2655476 w 2894163"/>
              <a:gd name="connsiteY1" fmla="*/ 584615 h 1871397"/>
              <a:gd name="connsiteX2" fmla="*/ 2828170 w 2894163"/>
              <a:gd name="connsiteY2" fmla="*/ 1010501 h 1871397"/>
              <a:gd name="connsiteX3" fmla="*/ 2883834 w 2894163"/>
              <a:gd name="connsiteY3" fmla="*/ 1308835 h 1871397"/>
              <a:gd name="connsiteX4" fmla="*/ 2792313 w 2894163"/>
              <a:gd name="connsiteY4" fmla="*/ 1690675 h 1871397"/>
              <a:gd name="connsiteX5" fmla="*/ 2651069 w 2894163"/>
              <a:gd name="connsiteY5" fmla="*/ 1156706 h 1871397"/>
              <a:gd name="connsiteX6" fmla="*/ 2209609 w 2894163"/>
              <a:gd name="connsiteY6" fmla="*/ 251285 h 1871397"/>
              <a:gd name="connsiteX7" fmla="*/ 1898646 w 2894163"/>
              <a:gd name="connsiteY7" fmla="*/ 46 h 1871397"/>
              <a:gd name="connsiteX8" fmla="*/ 1941303 w 2894163"/>
              <a:gd name="connsiteY8" fmla="*/ 293585 h 1871397"/>
              <a:gd name="connsiteX9" fmla="*/ 1974640 w 2894163"/>
              <a:gd name="connsiteY9" fmla="*/ 533402 h 1871397"/>
              <a:gd name="connsiteX10" fmla="*/ 1973469 w 2894163"/>
              <a:gd name="connsiteY10" fmla="*/ 784519 h 1871397"/>
              <a:gd name="connsiteX11" fmla="*/ 1866010 w 2894163"/>
              <a:gd name="connsiteY11" fmla="*/ 878218 h 1871397"/>
              <a:gd name="connsiteX12" fmla="*/ 2733769 w 2894163"/>
              <a:gd name="connsiteY12" fmla="*/ 1387129 h 1871397"/>
              <a:gd name="connsiteX13" fmla="*/ 2694623 w 2894163"/>
              <a:gd name="connsiteY13" fmla="*/ 1639703 h 1871397"/>
              <a:gd name="connsiteX14" fmla="*/ 2385869 w 2894163"/>
              <a:gd name="connsiteY14" fmla="*/ 1585623 h 1871397"/>
              <a:gd name="connsiteX15" fmla="*/ 2074819 w 2894163"/>
              <a:gd name="connsiteY15" fmla="*/ 1565782 h 1871397"/>
              <a:gd name="connsiteX16" fmla="*/ 1739085 w 2894163"/>
              <a:gd name="connsiteY16" fmla="*/ 1871397 h 1871397"/>
              <a:gd name="connsiteX17" fmla="*/ 1648664 w 2894163"/>
              <a:gd name="connsiteY17" fmla="*/ 1582137 h 1871397"/>
              <a:gd name="connsiteX18" fmla="*/ 1376671 w 2894163"/>
              <a:gd name="connsiteY18" fmla="*/ 1700306 h 1871397"/>
              <a:gd name="connsiteX19" fmla="*/ 1415819 w 2894163"/>
              <a:gd name="connsiteY19" fmla="*/ 1334933 h 1871397"/>
              <a:gd name="connsiteX20" fmla="*/ 665501 w 2894163"/>
              <a:gd name="connsiteY20" fmla="*/ 1276212 h 1871397"/>
              <a:gd name="connsiteX21" fmla="*/ 0 w 2894163"/>
              <a:gd name="connsiteY21" fmla="*/ 1126148 h 1871397"/>
              <a:gd name="connsiteX22" fmla="*/ 13050 w 2894163"/>
              <a:gd name="connsiteY22" fmla="*/ 284488 h 1871397"/>
              <a:gd name="connsiteX23" fmla="*/ 1898646 w 2894163"/>
              <a:gd name="connsiteY23" fmla="*/ 46 h 1871397"/>
              <a:gd name="connsiteX0" fmla="*/ 2209609 w 2914477"/>
              <a:gd name="connsiteY0" fmla="*/ 251285 h 1871397"/>
              <a:gd name="connsiteX1" fmla="*/ 2655476 w 2914477"/>
              <a:gd name="connsiteY1" fmla="*/ 584615 h 1871397"/>
              <a:gd name="connsiteX2" fmla="*/ 2828170 w 2914477"/>
              <a:gd name="connsiteY2" fmla="*/ 1010501 h 1871397"/>
              <a:gd name="connsiteX3" fmla="*/ 2883834 w 2914477"/>
              <a:gd name="connsiteY3" fmla="*/ 1308835 h 1871397"/>
              <a:gd name="connsiteX4" fmla="*/ 2840612 w 2914477"/>
              <a:gd name="connsiteY4" fmla="*/ 1564355 h 1871397"/>
              <a:gd name="connsiteX5" fmla="*/ 2651069 w 2914477"/>
              <a:gd name="connsiteY5" fmla="*/ 1156706 h 1871397"/>
              <a:gd name="connsiteX6" fmla="*/ 2209609 w 2914477"/>
              <a:gd name="connsiteY6" fmla="*/ 251285 h 1871397"/>
              <a:gd name="connsiteX7" fmla="*/ 1898646 w 2914477"/>
              <a:gd name="connsiteY7" fmla="*/ 46 h 1871397"/>
              <a:gd name="connsiteX8" fmla="*/ 1941303 w 2914477"/>
              <a:gd name="connsiteY8" fmla="*/ 293585 h 1871397"/>
              <a:gd name="connsiteX9" fmla="*/ 1974640 w 2914477"/>
              <a:gd name="connsiteY9" fmla="*/ 533402 h 1871397"/>
              <a:gd name="connsiteX10" fmla="*/ 1973469 w 2914477"/>
              <a:gd name="connsiteY10" fmla="*/ 784519 h 1871397"/>
              <a:gd name="connsiteX11" fmla="*/ 1866010 w 2914477"/>
              <a:gd name="connsiteY11" fmla="*/ 878218 h 1871397"/>
              <a:gd name="connsiteX12" fmla="*/ 2733769 w 2914477"/>
              <a:gd name="connsiteY12" fmla="*/ 1387129 h 1871397"/>
              <a:gd name="connsiteX13" fmla="*/ 2694623 w 2914477"/>
              <a:gd name="connsiteY13" fmla="*/ 1639703 h 1871397"/>
              <a:gd name="connsiteX14" fmla="*/ 2385869 w 2914477"/>
              <a:gd name="connsiteY14" fmla="*/ 1585623 h 1871397"/>
              <a:gd name="connsiteX15" fmla="*/ 2074819 w 2914477"/>
              <a:gd name="connsiteY15" fmla="*/ 1565782 h 1871397"/>
              <a:gd name="connsiteX16" fmla="*/ 1739085 w 2914477"/>
              <a:gd name="connsiteY16" fmla="*/ 1871397 h 1871397"/>
              <a:gd name="connsiteX17" fmla="*/ 1648664 w 2914477"/>
              <a:gd name="connsiteY17" fmla="*/ 1582137 h 1871397"/>
              <a:gd name="connsiteX18" fmla="*/ 1376671 w 2914477"/>
              <a:gd name="connsiteY18" fmla="*/ 1700306 h 1871397"/>
              <a:gd name="connsiteX19" fmla="*/ 1415819 w 2914477"/>
              <a:gd name="connsiteY19" fmla="*/ 1334933 h 1871397"/>
              <a:gd name="connsiteX20" fmla="*/ 665501 w 2914477"/>
              <a:gd name="connsiteY20" fmla="*/ 1276212 h 1871397"/>
              <a:gd name="connsiteX21" fmla="*/ 0 w 2914477"/>
              <a:gd name="connsiteY21" fmla="*/ 1126148 h 1871397"/>
              <a:gd name="connsiteX22" fmla="*/ 13050 w 2914477"/>
              <a:gd name="connsiteY22" fmla="*/ 284488 h 1871397"/>
              <a:gd name="connsiteX23" fmla="*/ 1898646 w 2914477"/>
              <a:gd name="connsiteY23" fmla="*/ 46 h 1871397"/>
              <a:gd name="connsiteX0" fmla="*/ 2209609 w 2914477"/>
              <a:gd name="connsiteY0" fmla="*/ 251285 h 1871397"/>
              <a:gd name="connsiteX1" fmla="*/ 2655476 w 2914477"/>
              <a:gd name="connsiteY1" fmla="*/ 584615 h 1871397"/>
              <a:gd name="connsiteX2" fmla="*/ 2828170 w 2914477"/>
              <a:gd name="connsiteY2" fmla="*/ 1010501 h 1871397"/>
              <a:gd name="connsiteX3" fmla="*/ 2883834 w 2914477"/>
              <a:gd name="connsiteY3" fmla="*/ 1308835 h 1871397"/>
              <a:gd name="connsiteX4" fmla="*/ 2840612 w 2914477"/>
              <a:gd name="connsiteY4" fmla="*/ 1564355 h 1871397"/>
              <a:gd name="connsiteX5" fmla="*/ 2651069 w 2914477"/>
              <a:gd name="connsiteY5" fmla="*/ 1156706 h 1871397"/>
              <a:gd name="connsiteX6" fmla="*/ 2209609 w 2914477"/>
              <a:gd name="connsiteY6" fmla="*/ 251285 h 1871397"/>
              <a:gd name="connsiteX7" fmla="*/ 1898646 w 2914477"/>
              <a:gd name="connsiteY7" fmla="*/ 46 h 1871397"/>
              <a:gd name="connsiteX8" fmla="*/ 1941303 w 2914477"/>
              <a:gd name="connsiteY8" fmla="*/ 293585 h 1871397"/>
              <a:gd name="connsiteX9" fmla="*/ 1974640 w 2914477"/>
              <a:gd name="connsiteY9" fmla="*/ 533402 h 1871397"/>
              <a:gd name="connsiteX10" fmla="*/ 1973469 w 2914477"/>
              <a:gd name="connsiteY10" fmla="*/ 784519 h 1871397"/>
              <a:gd name="connsiteX11" fmla="*/ 1866010 w 2914477"/>
              <a:gd name="connsiteY11" fmla="*/ 878218 h 1871397"/>
              <a:gd name="connsiteX12" fmla="*/ 2733769 w 2914477"/>
              <a:gd name="connsiteY12" fmla="*/ 1387129 h 1871397"/>
              <a:gd name="connsiteX13" fmla="*/ 2694623 w 2914477"/>
              <a:gd name="connsiteY13" fmla="*/ 1639703 h 1871397"/>
              <a:gd name="connsiteX14" fmla="*/ 2385869 w 2914477"/>
              <a:gd name="connsiteY14" fmla="*/ 1585623 h 1871397"/>
              <a:gd name="connsiteX15" fmla="*/ 2074819 w 2914477"/>
              <a:gd name="connsiteY15" fmla="*/ 1565782 h 1871397"/>
              <a:gd name="connsiteX16" fmla="*/ 1739085 w 2914477"/>
              <a:gd name="connsiteY16" fmla="*/ 1871397 h 1871397"/>
              <a:gd name="connsiteX17" fmla="*/ 1648664 w 2914477"/>
              <a:gd name="connsiteY17" fmla="*/ 1582137 h 1871397"/>
              <a:gd name="connsiteX18" fmla="*/ 1376671 w 2914477"/>
              <a:gd name="connsiteY18" fmla="*/ 1700306 h 1871397"/>
              <a:gd name="connsiteX19" fmla="*/ 1415819 w 2914477"/>
              <a:gd name="connsiteY19" fmla="*/ 1334933 h 1871397"/>
              <a:gd name="connsiteX20" fmla="*/ 665501 w 2914477"/>
              <a:gd name="connsiteY20" fmla="*/ 1276212 h 1871397"/>
              <a:gd name="connsiteX21" fmla="*/ 0 w 2914477"/>
              <a:gd name="connsiteY21" fmla="*/ 1126148 h 1871397"/>
              <a:gd name="connsiteX22" fmla="*/ 13050 w 2914477"/>
              <a:gd name="connsiteY22" fmla="*/ 284488 h 1871397"/>
              <a:gd name="connsiteX23" fmla="*/ 1898646 w 2914477"/>
              <a:gd name="connsiteY23" fmla="*/ 46 h 1871397"/>
              <a:gd name="connsiteX0" fmla="*/ 2209609 w 2889213"/>
              <a:gd name="connsiteY0" fmla="*/ 251285 h 1871397"/>
              <a:gd name="connsiteX1" fmla="*/ 2655476 w 2889213"/>
              <a:gd name="connsiteY1" fmla="*/ 584615 h 1871397"/>
              <a:gd name="connsiteX2" fmla="*/ 2828170 w 2889213"/>
              <a:gd name="connsiteY2" fmla="*/ 1010501 h 1871397"/>
              <a:gd name="connsiteX3" fmla="*/ 2883834 w 2889213"/>
              <a:gd name="connsiteY3" fmla="*/ 1308835 h 1871397"/>
              <a:gd name="connsiteX4" fmla="*/ 2840612 w 2889213"/>
              <a:gd name="connsiteY4" fmla="*/ 1564355 h 1871397"/>
              <a:gd name="connsiteX5" fmla="*/ 2651069 w 2889213"/>
              <a:gd name="connsiteY5" fmla="*/ 1156706 h 1871397"/>
              <a:gd name="connsiteX6" fmla="*/ 2209609 w 2889213"/>
              <a:gd name="connsiteY6" fmla="*/ 251285 h 1871397"/>
              <a:gd name="connsiteX7" fmla="*/ 1898646 w 2889213"/>
              <a:gd name="connsiteY7" fmla="*/ 46 h 1871397"/>
              <a:gd name="connsiteX8" fmla="*/ 1941303 w 2889213"/>
              <a:gd name="connsiteY8" fmla="*/ 293585 h 1871397"/>
              <a:gd name="connsiteX9" fmla="*/ 1974640 w 2889213"/>
              <a:gd name="connsiteY9" fmla="*/ 533402 h 1871397"/>
              <a:gd name="connsiteX10" fmla="*/ 1973469 w 2889213"/>
              <a:gd name="connsiteY10" fmla="*/ 784519 h 1871397"/>
              <a:gd name="connsiteX11" fmla="*/ 1866010 w 2889213"/>
              <a:gd name="connsiteY11" fmla="*/ 878218 h 1871397"/>
              <a:gd name="connsiteX12" fmla="*/ 2733769 w 2889213"/>
              <a:gd name="connsiteY12" fmla="*/ 1387129 h 1871397"/>
              <a:gd name="connsiteX13" fmla="*/ 2694623 w 2889213"/>
              <a:gd name="connsiteY13" fmla="*/ 1639703 h 1871397"/>
              <a:gd name="connsiteX14" fmla="*/ 2385869 w 2889213"/>
              <a:gd name="connsiteY14" fmla="*/ 1585623 h 1871397"/>
              <a:gd name="connsiteX15" fmla="*/ 2074819 w 2889213"/>
              <a:gd name="connsiteY15" fmla="*/ 1565782 h 1871397"/>
              <a:gd name="connsiteX16" fmla="*/ 1739085 w 2889213"/>
              <a:gd name="connsiteY16" fmla="*/ 1871397 h 1871397"/>
              <a:gd name="connsiteX17" fmla="*/ 1648664 w 2889213"/>
              <a:gd name="connsiteY17" fmla="*/ 1582137 h 1871397"/>
              <a:gd name="connsiteX18" fmla="*/ 1376671 w 2889213"/>
              <a:gd name="connsiteY18" fmla="*/ 1700306 h 1871397"/>
              <a:gd name="connsiteX19" fmla="*/ 1415819 w 2889213"/>
              <a:gd name="connsiteY19" fmla="*/ 1334933 h 1871397"/>
              <a:gd name="connsiteX20" fmla="*/ 665501 w 2889213"/>
              <a:gd name="connsiteY20" fmla="*/ 1276212 h 1871397"/>
              <a:gd name="connsiteX21" fmla="*/ 0 w 2889213"/>
              <a:gd name="connsiteY21" fmla="*/ 1126148 h 1871397"/>
              <a:gd name="connsiteX22" fmla="*/ 13050 w 2889213"/>
              <a:gd name="connsiteY22" fmla="*/ 284488 h 1871397"/>
              <a:gd name="connsiteX23" fmla="*/ 1898646 w 2889213"/>
              <a:gd name="connsiteY23" fmla="*/ 46 h 1871397"/>
              <a:gd name="connsiteX0" fmla="*/ 2209609 w 2889213"/>
              <a:gd name="connsiteY0" fmla="*/ 251285 h 1871397"/>
              <a:gd name="connsiteX1" fmla="*/ 2655476 w 2889213"/>
              <a:gd name="connsiteY1" fmla="*/ 584615 h 1871397"/>
              <a:gd name="connsiteX2" fmla="*/ 2828170 w 2889213"/>
              <a:gd name="connsiteY2" fmla="*/ 1010501 h 1871397"/>
              <a:gd name="connsiteX3" fmla="*/ 2883834 w 2889213"/>
              <a:gd name="connsiteY3" fmla="*/ 1308835 h 1871397"/>
              <a:gd name="connsiteX4" fmla="*/ 2840612 w 2889213"/>
              <a:gd name="connsiteY4" fmla="*/ 1564355 h 1871397"/>
              <a:gd name="connsiteX5" fmla="*/ 2632493 w 2889213"/>
              <a:gd name="connsiteY5" fmla="*/ 1175282 h 1871397"/>
              <a:gd name="connsiteX6" fmla="*/ 2209609 w 2889213"/>
              <a:gd name="connsiteY6" fmla="*/ 251285 h 1871397"/>
              <a:gd name="connsiteX7" fmla="*/ 1898646 w 2889213"/>
              <a:gd name="connsiteY7" fmla="*/ 46 h 1871397"/>
              <a:gd name="connsiteX8" fmla="*/ 1941303 w 2889213"/>
              <a:gd name="connsiteY8" fmla="*/ 293585 h 1871397"/>
              <a:gd name="connsiteX9" fmla="*/ 1974640 w 2889213"/>
              <a:gd name="connsiteY9" fmla="*/ 533402 h 1871397"/>
              <a:gd name="connsiteX10" fmla="*/ 1973469 w 2889213"/>
              <a:gd name="connsiteY10" fmla="*/ 784519 h 1871397"/>
              <a:gd name="connsiteX11" fmla="*/ 1866010 w 2889213"/>
              <a:gd name="connsiteY11" fmla="*/ 878218 h 1871397"/>
              <a:gd name="connsiteX12" fmla="*/ 2733769 w 2889213"/>
              <a:gd name="connsiteY12" fmla="*/ 1387129 h 1871397"/>
              <a:gd name="connsiteX13" fmla="*/ 2694623 w 2889213"/>
              <a:gd name="connsiteY13" fmla="*/ 1639703 h 1871397"/>
              <a:gd name="connsiteX14" fmla="*/ 2385869 w 2889213"/>
              <a:gd name="connsiteY14" fmla="*/ 1585623 h 1871397"/>
              <a:gd name="connsiteX15" fmla="*/ 2074819 w 2889213"/>
              <a:gd name="connsiteY15" fmla="*/ 1565782 h 1871397"/>
              <a:gd name="connsiteX16" fmla="*/ 1739085 w 2889213"/>
              <a:gd name="connsiteY16" fmla="*/ 1871397 h 1871397"/>
              <a:gd name="connsiteX17" fmla="*/ 1648664 w 2889213"/>
              <a:gd name="connsiteY17" fmla="*/ 1582137 h 1871397"/>
              <a:gd name="connsiteX18" fmla="*/ 1376671 w 2889213"/>
              <a:gd name="connsiteY18" fmla="*/ 1700306 h 1871397"/>
              <a:gd name="connsiteX19" fmla="*/ 1415819 w 2889213"/>
              <a:gd name="connsiteY19" fmla="*/ 1334933 h 1871397"/>
              <a:gd name="connsiteX20" fmla="*/ 665501 w 2889213"/>
              <a:gd name="connsiteY20" fmla="*/ 1276212 h 1871397"/>
              <a:gd name="connsiteX21" fmla="*/ 0 w 2889213"/>
              <a:gd name="connsiteY21" fmla="*/ 1126148 h 1871397"/>
              <a:gd name="connsiteX22" fmla="*/ 13050 w 2889213"/>
              <a:gd name="connsiteY22" fmla="*/ 284488 h 1871397"/>
              <a:gd name="connsiteX23" fmla="*/ 1898646 w 2889213"/>
              <a:gd name="connsiteY23" fmla="*/ 46 h 1871397"/>
              <a:gd name="connsiteX0" fmla="*/ 2209609 w 2889213"/>
              <a:gd name="connsiteY0" fmla="*/ 251285 h 1871397"/>
              <a:gd name="connsiteX1" fmla="*/ 2655476 w 2889213"/>
              <a:gd name="connsiteY1" fmla="*/ 584615 h 1871397"/>
              <a:gd name="connsiteX2" fmla="*/ 2828170 w 2889213"/>
              <a:gd name="connsiteY2" fmla="*/ 1010501 h 1871397"/>
              <a:gd name="connsiteX3" fmla="*/ 2883834 w 2889213"/>
              <a:gd name="connsiteY3" fmla="*/ 1308835 h 1871397"/>
              <a:gd name="connsiteX4" fmla="*/ 2840612 w 2889213"/>
              <a:gd name="connsiteY4" fmla="*/ 1564355 h 1871397"/>
              <a:gd name="connsiteX5" fmla="*/ 2632493 w 2889213"/>
              <a:gd name="connsiteY5" fmla="*/ 1175282 h 1871397"/>
              <a:gd name="connsiteX6" fmla="*/ 2209609 w 2889213"/>
              <a:gd name="connsiteY6" fmla="*/ 251285 h 1871397"/>
              <a:gd name="connsiteX7" fmla="*/ 1898646 w 2889213"/>
              <a:gd name="connsiteY7" fmla="*/ 46 h 1871397"/>
              <a:gd name="connsiteX8" fmla="*/ 1941303 w 2889213"/>
              <a:gd name="connsiteY8" fmla="*/ 293585 h 1871397"/>
              <a:gd name="connsiteX9" fmla="*/ 1974640 w 2889213"/>
              <a:gd name="connsiteY9" fmla="*/ 533402 h 1871397"/>
              <a:gd name="connsiteX10" fmla="*/ 1973469 w 2889213"/>
              <a:gd name="connsiteY10" fmla="*/ 784519 h 1871397"/>
              <a:gd name="connsiteX11" fmla="*/ 1866010 w 2889213"/>
              <a:gd name="connsiteY11" fmla="*/ 878218 h 1871397"/>
              <a:gd name="connsiteX12" fmla="*/ 2733769 w 2889213"/>
              <a:gd name="connsiteY12" fmla="*/ 1387129 h 1871397"/>
              <a:gd name="connsiteX13" fmla="*/ 2694623 w 2889213"/>
              <a:gd name="connsiteY13" fmla="*/ 1639703 h 1871397"/>
              <a:gd name="connsiteX14" fmla="*/ 2385869 w 2889213"/>
              <a:gd name="connsiteY14" fmla="*/ 1585623 h 1871397"/>
              <a:gd name="connsiteX15" fmla="*/ 2074819 w 2889213"/>
              <a:gd name="connsiteY15" fmla="*/ 1565782 h 1871397"/>
              <a:gd name="connsiteX16" fmla="*/ 1739085 w 2889213"/>
              <a:gd name="connsiteY16" fmla="*/ 1871397 h 1871397"/>
              <a:gd name="connsiteX17" fmla="*/ 1648664 w 2889213"/>
              <a:gd name="connsiteY17" fmla="*/ 1582137 h 1871397"/>
              <a:gd name="connsiteX18" fmla="*/ 1376671 w 2889213"/>
              <a:gd name="connsiteY18" fmla="*/ 1700306 h 1871397"/>
              <a:gd name="connsiteX19" fmla="*/ 1415819 w 2889213"/>
              <a:gd name="connsiteY19" fmla="*/ 1334933 h 1871397"/>
              <a:gd name="connsiteX20" fmla="*/ 665501 w 2889213"/>
              <a:gd name="connsiteY20" fmla="*/ 1276212 h 1871397"/>
              <a:gd name="connsiteX21" fmla="*/ 0 w 2889213"/>
              <a:gd name="connsiteY21" fmla="*/ 1126148 h 1871397"/>
              <a:gd name="connsiteX22" fmla="*/ 13050 w 2889213"/>
              <a:gd name="connsiteY22" fmla="*/ 284488 h 1871397"/>
              <a:gd name="connsiteX23" fmla="*/ 1898646 w 2889213"/>
              <a:gd name="connsiteY23" fmla="*/ 46 h 1871397"/>
              <a:gd name="connsiteX0" fmla="*/ 2209609 w 2889213"/>
              <a:gd name="connsiteY0" fmla="*/ 251285 h 1871397"/>
              <a:gd name="connsiteX1" fmla="*/ 2655476 w 2889213"/>
              <a:gd name="connsiteY1" fmla="*/ 584615 h 1871397"/>
              <a:gd name="connsiteX2" fmla="*/ 2828170 w 2889213"/>
              <a:gd name="connsiteY2" fmla="*/ 1010501 h 1871397"/>
              <a:gd name="connsiteX3" fmla="*/ 2883834 w 2889213"/>
              <a:gd name="connsiteY3" fmla="*/ 1308835 h 1871397"/>
              <a:gd name="connsiteX4" fmla="*/ 2840612 w 2889213"/>
              <a:gd name="connsiteY4" fmla="*/ 1564355 h 1871397"/>
              <a:gd name="connsiteX5" fmla="*/ 2632493 w 2889213"/>
              <a:gd name="connsiteY5" fmla="*/ 1175282 h 1871397"/>
              <a:gd name="connsiteX6" fmla="*/ 2209609 w 2889213"/>
              <a:gd name="connsiteY6" fmla="*/ 251285 h 1871397"/>
              <a:gd name="connsiteX7" fmla="*/ 1898646 w 2889213"/>
              <a:gd name="connsiteY7" fmla="*/ 46 h 1871397"/>
              <a:gd name="connsiteX8" fmla="*/ 1941303 w 2889213"/>
              <a:gd name="connsiteY8" fmla="*/ 293585 h 1871397"/>
              <a:gd name="connsiteX9" fmla="*/ 1974640 w 2889213"/>
              <a:gd name="connsiteY9" fmla="*/ 533402 h 1871397"/>
              <a:gd name="connsiteX10" fmla="*/ 1973469 w 2889213"/>
              <a:gd name="connsiteY10" fmla="*/ 784519 h 1871397"/>
              <a:gd name="connsiteX11" fmla="*/ 1866010 w 2889213"/>
              <a:gd name="connsiteY11" fmla="*/ 878218 h 1871397"/>
              <a:gd name="connsiteX12" fmla="*/ 2733769 w 2889213"/>
              <a:gd name="connsiteY12" fmla="*/ 1387129 h 1871397"/>
              <a:gd name="connsiteX13" fmla="*/ 2694623 w 2889213"/>
              <a:gd name="connsiteY13" fmla="*/ 1639703 h 1871397"/>
              <a:gd name="connsiteX14" fmla="*/ 2385869 w 2889213"/>
              <a:gd name="connsiteY14" fmla="*/ 1585623 h 1871397"/>
              <a:gd name="connsiteX15" fmla="*/ 2074819 w 2889213"/>
              <a:gd name="connsiteY15" fmla="*/ 1565782 h 1871397"/>
              <a:gd name="connsiteX16" fmla="*/ 1739085 w 2889213"/>
              <a:gd name="connsiteY16" fmla="*/ 1871397 h 1871397"/>
              <a:gd name="connsiteX17" fmla="*/ 1648664 w 2889213"/>
              <a:gd name="connsiteY17" fmla="*/ 1582137 h 1871397"/>
              <a:gd name="connsiteX18" fmla="*/ 1376671 w 2889213"/>
              <a:gd name="connsiteY18" fmla="*/ 1700306 h 1871397"/>
              <a:gd name="connsiteX19" fmla="*/ 1415819 w 2889213"/>
              <a:gd name="connsiteY19" fmla="*/ 1334933 h 1871397"/>
              <a:gd name="connsiteX20" fmla="*/ 665501 w 2889213"/>
              <a:gd name="connsiteY20" fmla="*/ 1276212 h 1871397"/>
              <a:gd name="connsiteX21" fmla="*/ 0 w 2889213"/>
              <a:gd name="connsiteY21" fmla="*/ 1126148 h 1871397"/>
              <a:gd name="connsiteX22" fmla="*/ 13050 w 2889213"/>
              <a:gd name="connsiteY22" fmla="*/ 284488 h 1871397"/>
              <a:gd name="connsiteX23" fmla="*/ 1898646 w 2889213"/>
              <a:gd name="connsiteY23" fmla="*/ 46 h 1871397"/>
              <a:gd name="connsiteX0" fmla="*/ 2150164 w 2889213"/>
              <a:gd name="connsiteY0" fmla="*/ 228993 h 1871397"/>
              <a:gd name="connsiteX1" fmla="*/ 2655476 w 2889213"/>
              <a:gd name="connsiteY1" fmla="*/ 584615 h 1871397"/>
              <a:gd name="connsiteX2" fmla="*/ 2828170 w 2889213"/>
              <a:gd name="connsiteY2" fmla="*/ 1010501 h 1871397"/>
              <a:gd name="connsiteX3" fmla="*/ 2883834 w 2889213"/>
              <a:gd name="connsiteY3" fmla="*/ 1308835 h 1871397"/>
              <a:gd name="connsiteX4" fmla="*/ 2840612 w 2889213"/>
              <a:gd name="connsiteY4" fmla="*/ 1564355 h 1871397"/>
              <a:gd name="connsiteX5" fmla="*/ 2632493 w 2889213"/>
              <a:gd name="connsiteY5" fmla="*/ 1175282 h 1871397"/>
              <a:gd name="connsiteX6" fmla="*/ 2150164 w 2889213"/>
              <a:gd name="connsiteY6" fmla="*/ 228993 h 1871397"/>
              <a:gd name="connsiteX7" fmla="*/ 1898646 w 2889213"/>
              <a:gd name="connsiteY7" fmla="*/ 46 h 1871397"/>
              <a:gd name="connsiteX8" fmla="*/ 1941303 w 2889213"/>
              <a:gd name="connsiteY8" fmla="*/ 293585 h 1871397"/>
              <a:gd name="connsiteX9" fmla="*/ 1974640 w 2889213"/>
              <a:gd name="connsiteY9" fmla="*/ 533402 h 1871397"/>
              <a:gd name="connsiteX10" fmla="*/ 1973469 w 2889213"/>
              <a:gd name="connsiteY10" fmla="*/ 784519 h 1871397"/>
              <a:gd name="connsiteX11" fmla="*/ 1866010 w 2889213"/>
              <a:gd name="connsiteY11" fmla="*/ 878218 h 1871397"/>
              <a:gd name="connsiteX12" fmla="*/ 2733769 w 2889213"/>
              <a:gd name="connsiteY12" fmla="*/ 1387129 h 1871397"/>
              <a:gd name="connsiteX13" fmla="*/ 2694623 w 2889213"/>
              <a:gd name="connsiteY13" fmla="*/ 1639703 h 1871397"/>
              <a:gd name="connsiteX14" fmla="*/ 2385869 w 2889213"/>
              <a:gd name="connsiteY14" fmla="*/ 1585623 h 1871397"/>
              <a:gd name="connsiteX15" fmla="*/ 2074819 w 2889213"/>
              <a:gd name="connsiteY15" fmla="*/ 1565782 h 1871397"/>
              <a:gd name="connsiteX16" fmla="*/ 1739085 w 2889213"/>
              <a:gd name="connsiteY16" fmla="*/ 1871397 h 1871397"/>
              <a:gd name="connsiteX17" fmla="*/ 1648664 w 2889213"/>
              <a:gd name="connsiteY17" fmla="*/ 1582137 h 1871397"/>
              <a:gd name="connsiteX18" fmla="*/ 1376671 w 2889213"/>
              <a:gd name="connsiteY18" fmla="*/ 1700306 h 1871397"/>
              <a:gd name="connsiteX19" fmla="*/ 1415819 w 2889213"/>
              <a:gd name="connsiteY19" fmla="*/ 1334933 h 1871397"/>
              <a:gd name="connsiteX20" fmla="*/ 665501 w 2889213"/>
              <a:gd name="connsiteY20" fmla="*/ 1276212 h 1871397"/>
              <a:gd name="connsiteX21" fmla="*/ 0 w 2889213"/>
              <a:gd name="connsiteY21" fmla="*/ 1126148 h 1871397"/>
              <a:gd name="connsiteX22" fmla="*/ 13050 w 2889213"/>
              <a:gd name="connsiteY22" fmla="*/ 284488 h 1871397"/>
              <a:gd name="connsiteX23" fmla="*/ 1898646 w 2889213"/>
              <a:gd name="connsiteY23" fmla="*/ 46 h 1871397"/>
              <a:gd name="connsiteX0" fmla="*/ 2150164 w 2889213"/>
              <a:gd name="connsiteY0" fmla="*/ 113841 h 1756245"/>
              <a:gd name="connsiteX1" fmla="*/ 2655476 w 2889213"/>
              <a:gd name="connsiteY1" fmla="*/ 469463 h 1756245"/>
              <a:gd name="connsiteX2" fmla="*/ 2828170 w 2889213"/>
              <a:gd name="connsiteY2" fmla="*/ 895349 h 1756245"/>
              <a:gd name="connsiteX3" fmla="*/ 2883834 w 2889213"/>
              <a:gd name="connsiteY3" fmla="*/ 1193683 h 1756245"/>
              <a:gd name="connsiteX4" fmla="*/ 2840612 w 2889213"/>
              <a:gd name="connsiteY4" fmla="*/ 1449203 h 1756245"/>
              <a:gd name="connsiteX5" fmla="*/ 2632493 w 2889213"/>
              <a:gd name="connsiteY5" fmla="*/ 1060130 h 1756245"/>
              <a:gd name="connsiteX6" fmla="*/ 2150164 w 2889213"/>
              <a:gd name="connsiteY6" fmla="*/ 113841 h 1756245"/>
              <a:gd name="connsiteX7" fmla="*/ 1397081 w 2889213"/>
              <a:gd name="connsiteY7" fmla="*/ 68 h 1756245"/>
              <a:gd name="connsiteX8" fmla="*/ 1941303 w 2889213"/>
              <a:gd name="connsiteY8" fmla="*/ 178433 h 1756245"/>
              <a:gd name="connsiteX9" fmla="*/ 1974640 w 2889213"/>
              <a:gd name="connsiteY9" fmla="*/ 418250 h 1756245"/>
              <a:gd name="connsiteX10" fmla="*/ 1973469 w 2889213"/>
              <a:gd name="connsiteY10" fmla="*/ 669367 h 1756245"/>
              <a:gd name="connsiteX11" fmla="*/ 1866010 w 2889213"/>
              <a:gd name="connsiteY11" fmla="*/ 763066 h 1756245"/>
              <a:gd name="connsiteX12" fmla="*/ 2733769 w 2889213"/>
              <a:gd name="connsiteY12" fmla="*/ 1271977 h 1756245"/>
              <a:gd name="connsiteX13" fmla="*/ 2694623 w 2889213"/>
              <a:gd name="connsiteY13" fmla="*/ 1524551 h 1756245"/>
              <a:gd name="connsiteX14" fmla="*/ 2385869 w 2889213"/>
              <a:gd name="connsiteY14" fmla="*/ 1470471 h 1756245"/>
              <a:gd name="connsiteX15" fmla="*/ 2074819 w 2889213"/>
              <a:gd name="connsiteY15" fmla="*/ 1450630 h 1756245"/>
              <a:gd name="connsiteX16" fmla="*/ 1739085 w 2889213"/>
              <a:gd name="connsiteY16" fmla="*/ 1756245 h 1756245"/>
              <a:gd name="connsiteX17" fmla="*/ 1648664 w 2889213"/>
              <a:gd name="connsiteY17" fmla="*/ 1466985 h 1756245"/>
              <a:gd name="connsiteX18" fmla="*/ 1376671 w 2889213"/>
              <a:gd name="connsiteY18" fmla="*/ 1585154 h 1756245"/>
              <a:gd name="connsiteX19" fmla="*/ 1415819 w 2889213"/>
              <a:gd name="connsiteY19" fmla="*/ 1219781 h 1756245"/>
              <a:gd name="connsiteX20" fmla="*/ 665501 w 2889213"/>
              <a:gd name="connsiteY20" fmla="*/ 1161060 h 1756245"/>
              <a:gd name="connsiteX21" fmla="*/ 0 w 2889213"/>
              <a:gd name="connsiteY21" fmla="*/ 1010996 h 1756245"/>
              <a:gd name="connsiteX22" fmla="*/ 13050 w 2889213"/>
              <a:gd name="connsiteY22" fmla="*/ 169336 h 1756245"/>
              <a:gd name="connsiteX23" fmla="*/ 1397081 w 2889213"/>
              <a:gd name="connsiteY23" fmla="*/ 68 h 1756245"/>
              <a:gd name="connsiteX0" fmla="*/ 2150164 w 2889213"/>
              <a:gd name="connsiteY0" fmla="*/ 113841 h 1756245"/>
              <a:gd name="connsiteX1" fmla="*/ 2655476 w 2889213"/>
              <a:gd name="connsiteY1" fmla="*/ 469463 h 1756245"/>
              <a:gd name="connsiteX2" fmla="*/ 2828170 w 2889213"/>
              <a:gd name="connsiteY2" fmla="*/ 895349 h 1756245"/>
              <a:gd name="connsiteX3" fmla="*/ 2883834 w 2889213"/>
              <a:gd name="connsiteY3" fmla="*/ 1193683 h 1756245"/>
              <a:gd name="connsiteX4" fmla="*/ 2840612 w 2889213"/>
              <a:gd name="connsiteY4" fmla="*/ 1449203 h 1756245"/>
              <a:gd name="connsiteX5" fmla="*/ 2632493 w 2889213"/>
              <a:gd name="connsiteY5" fmla="*/ 1060130 h 1756245"/>
              <a:gd name="connsiteX6" fmla="*/ 2150164 w 2889213"/>
              <a:gd name="connsiteY6" fmla="*/ 113841 h 1756245"/>
              <a:gd name="connsiteX7" fmla="*/ 1397081 w 2889213"/>
              <a:gd name="connsiteY7" fmla="*/ 68 h 1756245"/>
              <a:gd name="connsiteX8" fmla="*/ 1826128 w 2889213"/>
              <a:gd name="connsiteY8" fmla="*/ 230447 h 1756245"/>
              <a:gd name="connsiteX9" fmla="*/ 1974640 w 2889213"/>
              <a:gd name="connsiteY9" fmla="*/ 418250 h 1756245"/>
              <a:gd name="connsiteX10" fmla="*/ 1973469 w 2889213"/>
              <a:gd name="connsiteY10" fmla="*/ 669367 h 1756245"/>
              <a:gd name="connsiteX11" fmla="*/ 1866010 w 2889213"/>
              <a:gd name="connsiteY11" fmla="*/ 763066 h 1756245"/>
              <a:gd name="connsiteX12" fmla="*/ 2733769 w 2889213"/>
              <a:gd name="connsiteY12" fmla="*/ 1271977 h 1756245"/>
              <a:gd name="connsiteX13" fmla="*/ 2694623 w 2889213"/>
              <a:gd name="connsiteY13" fmla="*/ 1524551 h 1756245"/>
              <a:gd name="connsiteX14" fmla="*/ 2385869 w 2889213"/>
              <a:gd name="connsiteY14" fmla="*/ 1470471 h 1756245"/>
              <a:gd name="connsiteX15" fmla="*/ 2074819 w 2889213"/>
              <a:gd name="connsiteY15" fmla="*/ 1450630 h 1756245"/>
              <a:gd name="connsiteX16" fmla="*/ 1739085 w 2889213"/>
              <a:gd name="connsiteY16" fmla="*/ 1756245 h 1756245"/>
              <a:gd name="connsiteX17" fmla="*/ 1648664 w 2889213"/>
              <a:gd name="connsiteY17" fmla="*/ 1466985 h 1756245"/>
              <a:gd name="connsiteX18" fmla="*/ 1376671 w 2889213"/>
              <a:gd name="connsiteY18" fmla="*/ 1585154 h 1756245"/>
              <a:gd name="connsiteX19" fmla="*/ 1415819 w 2889213"/>
              <a:gd name="connsiteY19" fmla="*/ 1219781 h 1756245"/>
              <a:gd name="connsiteX20" fmla="*/ 665501 w 2889213"/>
              <a:gd name="connsiteY20" fmla="*/ 1161060 h 1756245"/>
              <a:gd name="connsiteX21" fmla="*/ 0 w 2889213"/>
              <a:gd name="connsiteY21" fmla="*/ 1010996 h 1756245"/>
              <a:gd name="connsiteX22" fmla="*/ 13050 w 2889213"/>
              <a:gd name="connsiteY22" fmla="*/ 169336 h 1756245"/>
              <a:gd name="connsiteX23" fmla="*/ 1397081 w 2889213"/>
              <a:gd name="connsiteY23" fmla="*/ 68 h 1756245"/>
              <a:gd name="connsiteX0" fmla="*/ 2150164 w 2889213"/>
              <a:gd name="connsiteY0" fmla="*/ 113841 h 1756245"/>
              <a:gd name="connsiteX1" fmla="*/ 2655476 w 2889213"/>
              <a:gd name="connsiteY1" fmla="*/ 469463 h 1756245"/>
              <a:gd name="connsiteX2" fmla="*/ 2828170 w 2889213"/>
              <a:gd name="connsiteY2" fmla="*/ 895349 h 1756245"/>
              <a:gd name="connsiteX3" fmla="*/ 2883834 w 2889213"/>
              <a:gd name="connsiteY3" fmla="*/ 1193683 h 1756245"/>
              <a:gd name="connsiteX4" fmla="*/ 2840612 w 2889213"/>
              <a:gd name="connsiteY4" fmla="*/ 1449203 h 1756245"/>
              <a:gd name="connsiteX5" fmla="*/ 2632493 w 2889213"/>
              <a:gd name="connsiteY5" fmla="*/ 1060130 h 1756245"/>
              <a:gd name="connsiteX6" fmla="*/ 2150164 w 2889213"/>
              <a:gd name="connsiteY6" fmla="*/ 113841 h 1756245"/>
              <a:gd name="connsiteX7" fmla="*/ 1397081 w 2889213"/>
              <a:gd name="connsiteY7" fmla="*/ 68 h 1756245"/>
              <a:gd name="connsiteX8" fmla="*/ 1826128 w 2889213"/>
              <a:gd name="connsiteY8" fmla="*/ 230447 h 1756245"/>
              <a:gd name="connsiteX9" fmla="*/ 1892904 w 2889213"/>
              <a:gd name="connsiteY9" fmla="*/ 459118 h 1756245"/>
              <a:gd name="connsiteX10" fmla="*/ 1973469 w 2889213"/>
              <a:gd name="connsiteY10" fmla="*/ 669367 h 1756245"/>
              <a:gd name="connsiteX11" fmla="*/ 1866010 w 2889213"/>
              <a:gd name="connsiteY11" fmla="*/ 763066 h 1756245"/>
              <a:gd name="connsiteX12" fmla="*/ 2733769 w 2889213"/>
              <a:gd name="connsiteY12" fmla="*/ 1271977 h 1756245"/>
              <a:gd name="connsiteX13" fmla="*/ 2694623 w 2889213"/>
              <a:gd name="connsiteY13" fmla="*/ 1524551 h 1756245"/>
              <a:gd name="connsiteX14" fmla="*/ 2385869 w 2889213"/>
              <a:gd name="connsiteY14" fmla="*/ 1470471 h 1756245"/>
              <a:gd name="connsiteX15" fmla="*/ 2074819 w 2889213"/>
              <a:gd name="connsiteY15" fmla="*/ 1450630 h 1756245"/>
              <a:gd name="connsiteX16" fmla="*/ 1739085 w 2889213"/>
              <a:gd name="connsiteY16" fmla="*/ 1756245 h 1756245"/>
              <a:gd name="connsiteX17" fmla="*/ 1648664 w 2889213"/>
              <a:gd name="connsiteY17" fmla="*/ 1466985 h 1756245"/>
              <a:gd name="connsiteX18" fmla="*/ 1376671 w 2889213"/>
              <a:gd name="connsiteY18" fmla="*/ 1585154 h 1756245"/>
              <a:gd name="connsiteX19" fmla="*/ 1415819 w 2889213"/>
              <a:gd name="connsiteY19" fmla="*/ 1219781 h 1756245"/>
              <a:gd name="connsiteX20" fmla="*/ 665501 w 2889213"/>
              <a:gd name="connsiteY20" fmla="*/ 1161060 h 1756245"/>
              <a:gd name="connsiteX21" fmla="*/ 0 w 2889213"/>
              <a:gd name="connsiteY21" fmla="*/ 1010996 h 1756245"/>
              <a:gd name="connsiteX22" fmla="*/ 13050 w 2889213"/>
              <a:gd name="connsiteY22" fmla="*/ 169336 h 1756245"/>
              <a:gd name="connsiteX23" fmla="*/ 1397081 w 2889213"/>
              <a:gd name="connsiteY23" fmla="*/ 68 h 1756245"/>
              <a:gd name="connsiteX0" fmla="*/ 2150164 w 2889213"/>
              <a:gd name="connsiteY0" fmla="*/ 113841 h 1756245"/>
              <a:gd name="connsiteX1" fmla="*/ 2655476 w 2889213"/>
              <a:gd name="connsiteY1" fmla="*/ 469463 h 1756245"/>
              <a:gd name="connsiteX2" fmla="*/ 2828170 w 2889213"/>
              <a:gd name="connsiteY2" fmla="*/ 895349 h 1756245"/>
              <a:gd name="connsiteX3" fmla="*/ 2883834 w 2889213"/>
              <a:gd name="connsiteY3" fmla="*/ 1193683 h 1756245"/>
              <a:gd name="connsiteX4" fmla="*/ 2840612 w 2889213"/>
              <a:gd name="connsiteY4" fmla="*/ 1449203 h 1756245"/>
              <a:gd name="connsiteX5" fmla="*/ 2632493 w 2889213"/>
              <a:gd name="connsiteY5" fmla="*/ 1060130 h 1756245"/>
              <a:gd name="connsiteX6" fmla="*/ 2150164 w 2889213"/>
              <a:gd name="connsiteY6" fmla="*/ 113841 h 1756245"/>
              <a:gd name="connsiteX7" fmla="*/ 1397081 w 2889213"/>
              <a:gd name="connsiteY7" fmla="*/ 68 h 1756245"/>
              <a:gd name="connsiteX8" fmla="*/ 1729530 w 2889213"/>
              <a:gd name="connsiteY8" fmla="*/ 204440 h 1756245"/>
              <a:gd name="connsiteX9" fmla="*/ 1892904 w 2889213"/>
              <a:gd name="connsiteY9" fmla="*/ 459118 h 1756245"/>
              <a:gd name="connsiteX10" fmla="*/ 1973469 w 2889213"/>
              <a:gd name="connsiteY10" fmla="*/ 669367 h 1756245"/>
              <a:gd name="connsiteX11" fmla="*/ 1866010 w 2889213"/>
              <a:gd name="connsiteY11" fmla="*/ 763066 h 1756245"/>
              <a:gd name="connsiteX12" fmla="*/ 2733769 w 2889213"/>
              <a:gd name="connsiteY12" fmla="*/ 1271977 h 1756245"/>
              <a:gd name="connsiteX13" fmla="*/ 2694623 w 2889213"/>
              <a:gd name="connsiteY13" fmla="*/ 1524551 h 1756245"/>
              <a:gd name="connsiteX14" fmla="*/ 2385869 w 2889213"/>
              <a:gd name="connsiteY14" fmla="*/ 1470471 h 1756245"/>
              <a:gd name="connsiteX15" fmla="*/ 2074819 w 2889213"/>
              <a:gd name="connsiteY15" fmla="*/ 1450630 h 1756245"/>
              <a:gd name="connsiteX16" fmla="*/ 1739085 w 2889213"/>
              <a:gd name="connsiteY16" fmla="*/ 1756245 h 1756245"/>
              <a:gd name="connsiteX17" fmla="*/ 1648664 w 2889213"/>
              <a:gd name="connsiteY17" fmla="*/ 1466985 h 1756245"/>
              <a:gd name="connsiteX18" fmla="*/ 1376671 w 2889213"/>
              <a:gd name="connsiteY18" fmla="*/ 1585154 h 1756245"/>
              <a:gd name="connsiteX19" fmla="*/ 1415819 w 2889213"/>
              <a:gd name="connsiteY19" fmla="*/ 1219781 h 1756245"/>
              <a:gd name="connsiteX20" fmla="*/ 665501 w 2889213"/>
              <a:gd name="connsiteY20" fmla="*/ 1161060 h 1756245"/>
              <a:gd name="connsiteX21" fmla="*/ 0 w 2889213"/>
              <a:gd name="connsiteY21" fmla="*/ 1010996 h 1756245"/>
              <a:gd name="connsiteX22" fmla="*/ 13050 w 2889213"/>
              <a:gd name="connsiteY22" fmla="*/ 169336 h 1756245"/>
              <a:gd name="connsiteX23" fmla="*/ 1397081 w 2889213"/>
              <a:gd name="connsiteY23" fmla="*/ 68 h 1756245"/>
              <a:gd name="connsiteX0" fmla="*/ 2150164 w 2889213"/>
              <a:gd name="connsiteY0" fmla="*/ 113841 h 1756245"/>
              <a:gd name="connsiteX1" fmla="*/ 2655476 w 2889213"/>
              <a:gd name="connsiteY1" fmla="*/ 469463 h 1756245"/>
              <a:gd name="connsiteX2" fmla="*/ 2828170 w 2889213"/>
              <a:gd name="connsiteY2" fmla="*/ 895349 h 1756245"/>
              <a:gd name="connsiteX3" fmla="*/ 2883834 w 2889213"/>
              <a:gd name="connsiteY3" fmla="*/ 1193683 h 1756245"/>
              <a:gd name="connsiteX4" fmla="*/ 2840612 w 2889213"/>
              <a:gd name="connsiteY4" fmla="*/ 1449203 h 1756245"/>
              <a:gd name="connsiteX5" fmla="*/ 2632493 w 2889213"/>
              <a:gd name="connsiteY5" fmla="*/ 1060130 h 1756245"/>
              <a:gd name="connsiteX6" fmla="*/ 2150164 w 2889213"/>
              <a:gd name="connsiteY6" fmla="*/ 113841 h 1756245"/>
              <a:gd name="connsiteX7" fmla="*/ 1397081 w 2889213"/>
              <a:gd name="connsiteY7" fmla="*/ 68 h 1756245"/>
              <a:gd name="connsiteX8" fmla="*/ 1729530 w 2889213"/>
              <a:gd name="connsiteY8" fmla="*/ 204440 h 1756245"/>
              <a:gd name="connsiteX9" fmla="*/ 1892904 w 2889213"/>
              <a:gd name="connsiteY9" fmla="*/ 459118 h 1756245"/>
              <a:gd name="connsiteX10" fmla="*/ 1973469 w 2889213"/>
              <a:gd name="connsiteY10" fmla="*/ 669367 h 1756245"/>
              <a:gd name="connsiteX11" fmla="*/ 1866010 w 2889213"/>
              <a:gd name="connsiteY11" fmla="*/ 763066 h 1756245"/>
              <a:gd name="connsiteX12" fmla="*/ 2733769 w 2889213"/>
              <a:gd name="connsiteY12" fmla="*/ 1271977 h 1756245"/>
              <a:gd name="connsiteX13" fmla="*/ 2694623 w 2889213"/>
              <a:gd name="connsiteY13" fmla="*/ 1524551 h 1756245"/>
              <a:gd name="connsiteX14" fmla="*/ 2385869 w 2889213"/>
              <a:gd name="connsiteY14" fmla="*/ 1470471 h 1756245"/>
              <a:gd name="connsiteX15" fmla="*/ 2074819 w 2889213"/>
              <a:gd name="connsiteY15" fmla="*/ 1450630 h 1756245"/>
              <a:gd name="connsiteX16" fmla="*/ 1739085 w 2889213"/>
              <a:gd name="connsiteY16" fmla="*/ 1756245 h 1756245"/>
              <a:gd name="connsiteX17" fmla="*/ 1648664 w 2889213"/>
              <a:gd name="connsiteY17" fmla="*/ 1466985 h 1756245"/>
              <a:gd name="connsiteX18" fmla="*/ 1376671 w 2889213"/>
              <a:gd name="connsiteY18" fmla="*/ 1585154 h 1756245"/>
              <a:gd name="connsiteX19" fmla="*/ 1415819 w 2889213"/>
              <a:gd name="connsiteY19" fmla="*/ 1219781 h 1756245"/>
              <a:gd name="connsiteX20" fmla="*/ 665501 w 2889213"/>
              <a:gd name="connsiteY20" fmla="*/ 1161060 h 1756245"/>
              <a:gd name="connsiteX21" fmla="*/ 0 w 2889213"/>
              <a:gd name="connsiteY21" fmla="*/ 1010996 h 1756245"/>
              <a:gd name="connsiteX22" fmla="*/ 13050 w 2889213"/>
              <a:gd name="connsiteY22" fmla="*/ 169336 h 1756245"/>
              <a:gd name="connsiteX23" fmla="*/ 1397081 w 2889213"/>
              <a:gd name="connsiteY23" fmla="*/ 68 h 1756245"/>
              <a:gd name="connsiteX0" fmla="*/ 2150164 w 2889213"/>
              <a:gd name="connsiteY0" fmla="*/ 113841 h 1756245"/>
              <a:gd name="connsiteX1" fmla="*/ 2655476 w 2889213"/>
              <a:gd name="connsiteY1" fmla="*/ 469463 h 1756245"/>
              <a:gd name="connsiteX2" fmla="*/ 2828170 w 2889213"/>
              <a:gd name="connsiteY2" fmla="*/ 895349 h 1756245"/>
              <a:gd name="connsiteX3" fmla="*/ 2883834 w 2889213"/>
              <a:gd name="connsiteY3" fmla="*/ 1193683 h 1756245"/>
              <a:gd name="connsiteX4" fmla="*/ 2840612 w 2889213"/>
              <a:gd name="connsiteY4" fmla="*/ 1449203 h 1756245"/>
              <a:gd name="connsiteX5" fmla="*/ 2632493 w 2889213"/>
              <a:gd name="connsiteY5" fmla="*/ 1060130 h 1756245"/>
              <a:gd name="connsiteX6" fmla="*/ 2150164 w 2889213"/>
              <a:gd name="connsiteY6" fmla="*/ 113841 h 1756245"/>
              <a:gd name="connsiteX7" fmla="*/ 1348782 w 2889213"/>
              <a:gd name="connsiteY7" fmla="*/ 68 h 1756245"/>
              <a:gd name="connsiteX8" fmla="*/ 1729530 w 2889213"/>
              <a:gd name="connsiteY8" fmla="*/ 204440 h 1756245"/>
              <a:gd name="connsiteX9" fmla="*/ 1892904 w 2889213"/>
              <a:gd name="connsiteY9" fmla="*/ 459118 h 1756245"/>
              <a:gd name="connsiteX10" fmla="*/ 1973469 w 2889213"/>
              <a:gd name="connsiteY10" fmla="*/ 669367 h 1756245"/>
              <a:gd name="connsiteX11" fmla="*/ 1866010 w 2889213"/>
              <a:gd name="connsiteY11" fmla="*/ 763066 h 1756245"/>
              <a:gd name="connsiteX12" fmla="*/ 2733769 w 2889213"/>
              <a:gd name="connsiteY12" fmla="*/ 1271977 h 1756245"/>
              <a:gd name="connsiteX13" fmla="*/ 2694623 w 2889213"/>
              <a:gd name="connsiteY13" fmla="*/ 1524551 h 1756245"/>
              <a:gd name="connsiteX14" fmla="*/ 2385869 w 2889213"/>
              <a:gd name="connsiteY14" fmla="*/ 1470471 h 1756245"/>
              <a:gd name="connsiteX15" fmla="*/ 2074819 w 2889213"/>
              <a:gd name="connsiteY15" fmla="*/ 1450630 h 1756245"/>
              <a:gd name="connsiteX16" fmla="*/ 1739085 w 2889213"/>
              <a:gd name="connsiteY16" fmla="*/ 1756245 h 1756245"/>
              <a:gd name="connsiteX17" fmla="*/ 1648664 w 2889213"/>
              <a:gd name="connsiteY17" fmla="*/ 1466985 h 1756245"/>
              <a:gd name="connsiteX18" fmla="*/ 1376671 w 2889213"/>
              <a:gd name="connsiteY18" fmla="*/ 1585154 h 1756245"/>
              <a:gd name="connsiteX19" fmla="*/ 1415819 w 2889213"/>
              <a:gd name="connsiteY19" fmla="*/ 1219781 h 1756245"/>
              <a:gd name="connsiteX20" fmla="*/ 665501 w 2889213"/>
              <a:gd name="connsiteY20" fmla="*/ 1161060 h 1756245"/>
              <a:gd name="connsiteX21" fmla="*/ 0 w 2889213"/>
              <a:gd name="connsiteY21" fmla="*/ 1010996 h 1756245"/>
              <a:gd name="connsiteX22" fmla="*/ 13050 w 2889213"/>
              <a:gd name="connsiteY22" fmla="*/ 169336 h 1756245"/>
              <a:gd name="connsiteX23" fmla="*/ 1348782 w 2889213"/>
              <a:gd name="connsiteY23" fmla="*/ 68 h 1756245"/>
              <a:gd name="connsiteX0" fmla="*/ 2150164 w 2889213"/>
              <a:gd name="connsiteY0" fmla="*/ 113841 h 1756245"/>
              <a:gd name="connsiteX1" fmla="*/ 2655476 w 2889213"/>
              <a:gd name="connsiteY1" fmla="*/ 469463 h 1756245"/>
              <a:gd name="connsiteX2" fmla="*/ 2828170 w 2889213"/>
              <a:gd name="connsiteY2" fmla="*/ 895349 h 1756245"/>
              <a:gd name="connsiteX3" fmla="*/ 2883834 w 2889213"/>
              <a:gd name="connsiteY3" fmla="*/ 1193683 h 1756245"/>
              <a:gd name="connsiteX4" fmla="*/ 2840612 w 2889213"/>
              <a:gd name="connsiteY4" fmla="*/ 1449203 h 1756245"/>
              <a:gd name="connsiteX5" fmla="*/ 2632493 w 2889213"/>
              <a:gd name="connsiteY5" fmla="*/ 1060130 h 1756245"/>
              <a:gd name="connsiteX6" fmla="*/ 2150164 w 2889213"/>
              <a:gd name="connsiteY6" fmla="*/ 113841 h 1756245"/>
              <a:gd name="connsiteX7" fmla="*/ 1348782 w 2889213"/>
              <a:gd name="connsiteY7" fmla="*/ 68 h 1756245"/>
              <a:gd name="connsiteX8" fmla="*/ 1729530 w 2889213"/>
              <a:gd name="connsiteY8" fmla="*/ 204440 h 1756245"/>
              <a:gd name="connsiteX9" fmla="*/ 1892904 w 2889213"/>
              <a:gd name="connsiteY9" fmla="*/ 459118 h 1756245"/>
              <a:gd name="connsiteX10" fmla="*/ 1973469 w 2889213"/>
              <a:gd name="connsiteY10" fmla="*/ 669367 h 1756245"/>
              <a:gd name="connsiteX11" fmla="*/ 1866010 w 2889213"/>
              <a:gd name="connsiteY11" fmla="*/ 763066 h 1756245"/>
              <a:gd name="connsiteX12" fmla="*/ 2733769 w 2889213"/>
              <a:gd name="connsiteY12" fmla="*/ 1271977 h 1756245"/>
              <a:gd name="connsiteX13" fmla="*/ 2694623 w 2889213"/>
              <a:gd name="connsiteY13" fmla="*/ 1524551 h 1756245"/>
              <a:gd name="connsiteX14" fmla="*/ 2385869 w 2889213"/>
              <a:gd name="connsiteY14" fmla="*/ 1470471 h 1756245"/>
              <a:gd name="connsiteX15" fmla="*/ 2074819 w 2889213"/>
              <a:gd name="connsiteY15" fmla="*/ 1450630 h 1756245"/>
              <a:gd name="connsiteX16" fmla="*/ 1739085 w 2889213"/>
              <a:gd name="connsiteY16" fmla="*/ 1756245 h 1756245"/>
              <a:gd name="connsiteX17" fmla="*/ 1648664 w 2889213"/>
              <a:gd name="connsiteY17" fmla="*/ 1466985 h 1756245"/>
              <a:gd name="connsiteX18" fmla="*/ 1376671 w 2889213"/>
              <a:gd name="connsiteY18" fmla="*/ 1585154 h 1756245"/>
              <a:gd name="connsiteX19" fmla="*/ 1415819 w 2889213"/>
              <a:gd name="connsiteY19" fmla="*/ 1219781 h 1756245"/>
              <a:gd name="connsiteX20" fmla="*/ 665501 w 2889213"/>
              <a:gd name="connsiteY20" fmla="*/ 1161060 h 1756245"/>
              <a:gd name="connsiteX21" fmla="*/ 0 w 2889213"/>
              <a:gd name="connsiteY21" fmla="*/ 1010996 h 1756245"/>
              <a:gd name="connsiteX22" fmla="*/ 13050 w 2889213"/>
              <a:gd name="connsiteY22" fmla="*/ 169336 h 1756245"/>
              <a:gd name="connsiteX23" fmla="*/ 1348782 w 2889213"/>
              <a:gd name="connsiteY23" fmla="*/ 68 h 1756245"/>
              <a:gd name="connsiteX0" fmla="*/ 2150164 w 2889213"/>
              <a:gd name="connsiteY0" fmla="*/ 113773 h 1756177"/>
              <a:gd name="connsiteX1" fmla="*/ 2655476 w 2889213"/>
              <a:gd name="connsiteY1" fmla="*/ 469395 h 1756177"/>
              <a:gd name="connsiteX2" fmla="*/ 2828170 w 2889213"/>
              <a:gd name="connsiteY2" fmla="*/ 895281 h 1756177"/>
              <a:gd name="connsiteX3" fmla="*/ 2883834 w 2889213"/>
              <a:gd name="connsiteY3" fmla="*/ 1193615 h 1756177"/>
              <a:gd name="connsiteX4" fmla="*/ 2840612 w 2889213"/>
              <a:gd name="connsiteY4" fmla="*/ 1449135 h 1756177"/>
              <a:gd name="connsiteX5" fmla="*/ 2632493 w 2889213"/>
              <a:gd name="connsiteY5" fmla="*/ 1060062 h 1756177"/>
              <a:gd name="connsiteX6" fmla="*/ 2150164 w 2889213"/>
              <a:gd name="connsiteY6" fmla="*/ 113773 h 1756177"/>
              <a:gd name="connsiteX7" fmla="*/ 1348782 w 2889213"/>
              <a:gd name="connsiteY7" fmla="*/ 0 h 1756177"/>
              <a:gd name="connsiteX8" fmla="*/ 1729530 w 2889213"/>
              <a:gd name="connsiteY8" fmla="*/ 204372 h 1756177"/>
              <a:gd name="connsiteX9" fmla="*/ 1892904 w 2889213"/>
              <a:gd name="connsiteY9" fmla="*/ 459050 h 1756177"/>
              <a:gd name="connsiteX10" fmla="*/ 1973469 w 2889213"/>
              <a:gd name="connsiteY10" fmla="*/ 669299 h 1756177"/>
              <a:gd name="connsiteX11" fmla="*/ 1866010 w 2889213"/>
              <a:gd name="connsiteY11" fmla="*/ 762998 h 1756177"/>
              <a:gd name="connsiteX12" fmla="*/ 2733769 w 2889213"/>
              <a:gd name="connsiteY12" fmla="*/ 1271909 h 1756177"/>
              <a:gd name="connsiteX13" fmla="*/ 2694623 w 2889213"/>
              <a:gd name="connsiteY13" fmla="*/ 1524483 h 1756177"/>
              <a:gd name="connsiteX14" fmla="*/ 2385869 w 2889213"/>
              <a:gd name="connsiteY14" fmla="*/ 1470403 h 1756177"/>
              <a:gd name="connsiteX15" fmla="*/ 2074819 w 2889213"/>
              <a:gd name="connsiteY15" fmla="*/ 1450562 h 1756177"/>
              <a:gd name="connsiteX16" fmla="*/ 1739085 w 2889213"/>
              <a:gd name="connsiteY16" fmla="*/ 1756177 h 1756177"/>
              <a:gd name="connsiteX17" fmla="*/ 1648664 w 2889213"/>
              <a:gd name="connsiteY17" fmla="*/ 1466917 h 1756177"/>
              <a:gd name="connsiteX18" fmla="*/ 1376671 w 2889213"/>
              <a:gd name="connsiteY18" fmla="*/ 1585086 h 1756177"/>
              <a:gd name="connsiteX19" fmla="*/ 1415819 w 2889213"/>
              <a:gd name="connsiteY19" fmla="*/ 1219713 h 1756177"/>
              <a:gd name="connsiteX20" fmla="*/ 665501 w 2889213"/>
              <a:gd name="connsiteY20" fmla="*/ 1160992 h 1756177"/>
              <a:gd name="connsiteX21" fmla="*/ 0 w 2889213"/>
              <a:gd name="connsiteY21" fmla="*/ 1010928 h 1756177"/>
              <a:gd name="connsiteX22" fmla="*/ 13050 w 2889213"/>
              <a:gd name="connsiteY22" fmla="*/ 169268 h 1756177"/>
              <a:gd name="connsiteX23" fmla="*/ 1348782 w 2889213"/>
              <a:gd name="connsiteY23" fmla="*/ 0 h 1756177"/>
              <a:gd name="connsiteX0" fmla="*/ 2150164 w 2889213"/>
              <a:gd name="connsiteY0" fmla="*/ 113773 h 1756177"/>
              <a:gd name="connsiteX1" fmla="*/ 2655476 w 2889213"/>
              <a:gd name="connsiteY1" fmla="*/ 469395 h 1756177"/>
              <a:gd name="connsiteX2" fmla="*/ 2828170 w 2889213"/>
              <a:gd name="connsiteY2" fmla="*/ 895281 h 1756177"/>
              <a:gd name="connsiteX3" fmla="*/ 2883834 w 2889213"/>
              <a:gd name="connsiteY3" fmla="*/ 1193615 h 1756177"/>
              <a:gd name="connsiteX4" fmla="*/ 2840612 w 2889213"/>
              <a:gd name="connsiteY4" fmla="*/ 1449135 h 1756177"/>
              <a:gd name="connsiteX5" fmla="*/ 2632493 w 2889213"/>
              <a:gd name="connsiteY5" fmla="*/ 1060062 h 1756177"/>
              <a:gd name="connsiteX6" fmla="*/ 2150164 w 2889213"/>
              <a:gd name="connsiteY6" fmla="*/ 113773 h 1756177"/>
              <a:gd name="connsiteX7" fmla="*/ 1348782 w 2889213"/>
              <a:gd name="connsiteY7" fmla="*/ 0 h 1756177"/>
              <a:gd name="connsiteX8" fmla="*/ 1729530 w 2889213"/>
              <a:gd name="connsiteY8" fmla="*/ 204372 h 1756177"/>
              <a:gd name="connsiteX9" fmla="*/ 1848320 w 2889213"/>
              <a:gd name="connsiteY9" fmla="*/ 462766 h 1756177"/>
              <a:gd name="connsiteX10" fmla="*/ 1973469 w 2889213"/>
              <a:gd name="connsiteY10" fmla="*/ 669299 h 1756177"/>
              <a:gd name="connsiteX11" fmla="*/ 1866010 w 2889213"/>
              <a:gd name="connsiteY11" fmla="*/ 762998 h 1756177"/>
              <a:gd name="connsiteX12" fmla="*/ 2733769 w 2889213"/>
              <a:gd name="connsiteY12" fmla="*/ 1271909 h 1756177"/>
              <a:gd name="connsiteX13" fmla="*/ 2694623 w 2889213"/>
              <a:gd name="connsiteY13" fmla="*/ 1524483 h 1756177"/>
              <a:gd name="connsiteX14" fmla="*/ 2385869 w 2889213"/>
              <a:gd name="connsiteY14" fmla="*/ 1470403 h 1756177"/>
              <a:gd name="connsiteX15" fmla="*/ 2074819 w 2889213"/>
              <a:gd name="connsiteY15" fmla="*/ 1450562 h 1756177"/>
              <a:gd name="connsiteX16" fmla="*/ 1739085 w 2889213"/>
              <a:gd name="connsiteY16" fmla="*/ 1756177 h 1756177"/>
              <a:gd name="connsiteX17" fmla="*/ 1648664 w 2889213"/>
              <a:gd name="connsiteY17" fmla="*/ 1466917 h 1756177"/>
              <a:gd name="connsiteX18" fmla="*/ 1376671 w 2889213"/>
              <a:gd name="connsiteY18" fmla="*/ 1585086 h 1756177"/>
              <a:gd name="connsiteX19" fmla="*/ 1415819 w 2889213"/>
              <a:gd name="connsiteY19" fmla="*/ 1219713 h 1756177"/>
              <a:gd name="connsiteX20" fmla="*/ 665501 w 2889213"/>
              <a:gd name="connsiteY20" fmla="*/ 1160992 h 1756177"/>
              <a:gd name="connsiteX21" fmla="*/ 0 w 2889213"/>
              <a:gd name="connsiteY21" fmla="*/ 1010928 h 1756177"/>
              <a:gd name="connsiteX22" fmla="*/ 13050 w 2889213"/>
              <a:gd name="connsiteY22" fmla="*/ 169268 h 1756177"/>
              <a:gd name="connsiteX23" fmla="*/ 1348782 w 2889213"/>
              <a:gd name="connsiteY23" fmla="*/ 0 h 1756177"/>
              <a:gd name="connsiteX0" fmla="*/ 2150164 w 2889213"/>
              <a:gd name="connsiteY0" fmla="*/ 113773 h 1756177"/>
              <a:gd name="connsiteX1" fmla="*/ 2655476 w 2889213"/>
              <a:gd name="connsiteY1" fmla="*/ 469395 h 1756177"/>
              <a:gd name="connsiteX2" fmla="*/ 2828170 w 2889213"/>
              <a:gd name="connsiteY2" fmla="*/ 895281 h 1756177"/>
              <a:gd name="connsiteX3" fmla="*/ 2883834 w 2889213"/>
              <a:gd name="connsiteY3" fmla="*/ 1193615 h 1756177"/>
              <a:gd name="connsiteX4" fmla="*/ 2840612 w 2889213"/>
              <a:gd name="connsiteY4" fmla="*/ 1449135 h 1756177"/>
              <a:gd name="connsiteX5" fmla="*/ 2632493 w 2889213"/>
              <a:gd name="connsiteY5" fmla="*/ 1060062 h 1756177"/>
              <a:gd name="connsiteX6" fmla="*/ 2150164 w 2889213"/>
              <a:gd name="connsiteY6" fmla="*/ 113773 h 1756177"/>
              <a:gd name="connsiteX7" fmla="*/ 1348782 w 2889213"/>
              <a:gd name="connsiteY7" fmla="*/ 0 h 1756177"/>
              <a:gd name="connsiteX8" fmla="*/ 1729530 w 2889213"/>
              <a:gd name="connsiteY8" fmla="*/ 204372 h 1756177"/>
              <a:gd name="connsiteX9" fmla="*/ 1866896 w 2889213"/>
              <a:gd name="connsiteY9" fmla="*/ 462766 h 1756177"/>
              <a:gd name="connsiteX10" fmla="*/ 1973469 w 2889213"/>
              <a:gd name="connsiteY10" fmla="*/ 669299 h 1756177"/>
              <a:gd name="connsiteX11" fmla="*/ 1866010 w 2889213"/>
              <a:gd name="connsiteY11" fmla="*/ 762998 h 1756177"/>
              <a:gd name="connsiteX12" fmla="*/ 2733769 w 2889213"/>
              <a:gd name="connsiteY12" fmla="*/ 1271909 h 1756177"/>
              <a:gd name="connsiteX13" fmla="*/ 2694623 w 2889213"/>
              <a:gd name="connsiteY13" fmla="*/ 1524483 h 1756177"/>
              <a:gd name="connsiteX14" fmla="*/ 2385869 w 2889213"/>
              <a:gd name="connsiteY14" fmla="*/ 1470403 h 1756177"/>
              <a:gd name="connsiteX15" fmla="*/ 2074819 w 2889213"/>
              <a:gd name="connsiteY15" fmla="*/ 1450562 h 1756177"/>
              <a:gd name="connsiteX16" fmla="*/ 1739085 w 2889213"/>
              <a:gd name="connsiteY16" fmla="*/ 1756177 h 1756177"/>
              <a:gd name="connsiteX17" fmla="*/ 1648664 w 2889213"/>
              <a:gd name="connsiteY17" fmla="*/ 1466917 h 1756177"/>
              <a:gd name="connsiteX18" fmla="*/ 1376671 w 2889213"/>
              <a:gd name="connsiteY18" fmla="*/ 1585086 h 1756177"/>
              <a:gd name="connsiteX19" fmla="*/ 1415819 w 2889213"/>
              <a:gd name="connsiteY19" fmla="*/ 1219713 h 1756177"/>
              <a:gd name="connsiteX20" fmla="*/ 665501 w 2889213"/>
              <a:gd name="connsiteY20" fmla="*/ 1160992 h 1756177"/>
              <a:gd name="connsiteX21" fmla="*/ 0 w 2889213"/>
              <a:gd name="connsiteY21" fmla="*/ 1010928 h 1756177"/>
              <a:gd name="connsiteX22" fmla="*/ 13050 w 2889213"/>
              <a:gd name="connsiteY22" fmla="*/ 169268 h 1756177"/>
              <a:gd name="connsiteX23" fmla="*/ 1348782 w 2889213"/>
              <a:gd name="connsiteY23" fmla="*/ 0 h 1756177"/>
              <a:gd name="connsiteX0" fmla="*/ 2150164 w 2889213"/>
              <a:gd name="connsiteY0" fmla="*/ 113773 h 1756177"/>
              <a:gd name="connsiteX1" fmla="*/ 2655476 w 2889213"/>
              <a:gd name="connsiteY1" fmla="*/ 469395 h 1756177"/>
              <a:gd name="connsiteX2" fmla="*/ 2828170 w 2889213"/>
              <a:gd name="connsiteY2" fmla="*/ 895281 h 1756177"/>
              <a:gd name="connsiteX3" fmla="*/ 2883834 w 2889213"/>
              <a:gd name="connsiteY3" fmla="*/ 1193615 h 1756177"/>
              <a:gd name="connsiteX4" fmla="*/ 2840612 w 2889213"/>
              <a:gd name="connsiteY4" fmla="*/ 1449135 h 1756177"/>
              <a:gd name="connsiteX5" fmla="*/ 2632493 w 2889213"/>
              <a:gd name="connsiteY5" fmla="*/ 1060062 h 1756177"/>
              <a:gd name="connsiteX6" fmla="*/ 2150164 w 2889213"/>
              <a:gd name="connsiteY6" fmla="*/ 113773 h 1756177"/>
              <a:gd name="connsiteX7" fmla="*/ 1348782 w 2889213"/>
              <a:gd name="connsiteY7" fmla="*/ 0 h 1756177"/>
              <a:gd name="connsiteX8" fmla="*/ 1714668 w 2889213"/>
              <a:gd name="connsiteY8" fmla="*/ 204372 h 1756177"/>
              <a:gd name="connsiteX9" fmla="*/ 1866896 w 2889213"/>
              <a:gd name="connsiteY9" fmla="*/ 462766 h 1756177"/>
              <a:gd name="connsiteX10" fmla="*/ 1973469 w 2889213"/>
              <a:gd name="connsiteY10" fmla="*/ 669299 h 1756177"/>
              <a:gd name="connsiteX11" fmla="*/ 1866010 w 2889213"/>
              <a:gd name="connsiteY11" fmla="*/ 762998 h 1756177"/>
              <a:gd name="connsiteX12" fmla="*/ 2733769 w 2889213"/>
              <a:gd name="connsiteY12" fmla="*/ 1271909 h 1756177"/>
              <a:gd name="connsiteX13" fmla="*/ 2694623 w 2889213"/>
              <a:gd name="connsiteY13" fmla="*/ 1524483 h 1756177"/>
              <a:gd name="connsiteX14" fmla="*/ 2385869 w 2889213"/>
              <a:gd name="connsiteY14" fmla="*/ 1470403 h 1756177"/>
              <a:gd name="connsiteX15" fmla="*/ 2074819 w 2889213"/>
              <a:gd name="connsiteY15" fmla="*/ 1450562 h 1756177"/>
              <a:gd name="connsiteX16" fmla="*/ 1739085 w 2889213"/>
              <a:gd name="connsiteY16" fmla="*/ 1756177 h 1756177"/>
              <a:gd name="connsiteX17" fmla="*/ 1648664 w 2889213"/>
              <a:gd name="connsiteY17" fmla="*/ 1466917 h 1756177"/>
              <a:gd name="connsiteX18" fmla="*/ 1376671 w 2889213"/>
              <a:gd name="connsiteY18" fmla="*/ 1585086 h 1756177"/>
              <a:gd name="connsiteX19" fmla="*/ 1415819 w 2889213"/>
              <a:gd name="connsiteY19" fmla="*/ 1219713 h 1756177"/>
              <a:gd name="connsiteX20" fmla="*/ 665501 w 2889213"/>
              <a:gd name="connsiteY20" fmla="*/ 1160992 h 1756177"/>
              <a:gd name="connsiteX21" fmla="*/ 0 w 2889213"/>
              <a:gd name="connsiteY21" fmla="*/ 1010928 h 1756177"/>
              <a:gd name="connsiteX22" fmla="*/ 13050 w 2889213"/>
              <a:gd name="connsiteY22" fmla="*/ 169268 h 1756177"/>
              <a:gd name="connsiteX23" fmla="*/ 1348782 w 2889213"/>
              <a:gd name="connsiteY23" fmla="*/ 0 h 1756177"/>
              <a:gd name="connsiteX0" fmla="*/ 2150164 w 2889213"/>
              <a:gd name="connsiteY0" fmla="*/ 113773 h 1756177"/>
              <a:gd name="connsiteX1" fmla="*/ 2655476 w 2889213"/>
              <a:gd name="connsiteY1" fmla="*/ 469395 h 1756177"/>
              <a:gd name="connsiteX2" fmla="*/ 2828170 w 2889213"/>
              <a:gd name="connsiteY2" fmla="*/ 895281 h 1756177"/>
              <a:gd name="connsiteX3" fmla="*/ 2883834 w 2889213"/>
              <a:gd name="connsiteY3" fmla="*/ 1193615 h 1756177"/>
              <a:gd name="connsiteX4" fmla="*/ 2840612 w 2889213"/>
              <a:gd name="connsiteY4" fmla="*/ 1449135 h 1756177"/>
              <a:gd name="connsiteX5" fmla="*/ 2632493 w 2889213"/>
              <a:gd name="connsiteY5" fmla="*/ 1060062 h 1756177"/>
              <a:gd name="connsiteX6" fmla="*/ 2150164 w 2889213"/>
              <a:gd name="connsiteY6" fmla="*/ 113773 h 1756177"/>
              <a:gd name="connsiteX7" fmla="*/ 1348782 w 2889213"/>
              <a:gd name="connsiteY7" fmla="*/ 0 h 1756177"/>
              <a:gd name="connsiteX8" fmla="*/ 1714668 w 2889213"/>
              <a:gd name="connsiteY8" fmla="*/ 204372 h 1756177"/>
              <a:gd name="connsiteX9" fmla="*/ 1866896 w 2889213"/>
              <a:gd name="connsiteY9" fmla="*/ 462766 h 1756177"/>
              <a:gd name="connsiteX10" fmla="*/ 1973469 w 2889213"/>
              <a:gd name="connsiteY10" fmla="*/ 669299 h 1756177"/>
              <a:gd name="connsiteX11" fmla="*/ 1866010 w 2889213"/>
              <a:gd name="connsiteY11" fmla="*/ 762998 h 1756177"/>
              <a:gd name="connsiteX12" fmla="*/ 2733769 w 2889213"/>
              <a:gd name="connsiteY12" fmla="*/ 1271909 h 1756177"/>
              <a:gd name="connsiteX13" fmla="*/ 2694623 w 2889213"/>
              <a:gd name="connsiteY13" fmla="*/ 1524483 h 1756177"/>
              <a:gd name="connsiteX14" fmla="*/ 2385869 w 2889213"/>
              <a:gd name="connsiteY14" fmla="*/ 1470403 h 1756177"/>
              <a:gd name="connsiteX15" fmla="*/ 2074819 w 2889213"/>
              <a:gd name="connsiteY15" fmla="*/ 1450562 h 1756177"/>
              <a:gd name="connsiteX16" fmla="*/ 1739085 w 2889213"/>
              <a:gd name="connsiteY16" fmla="*/ 1756177 h 1756177"/>
              <a:gd name="connsiteX17" fmla="*/ 1648664 w 2889213"/>
              <a:gd name="connsiteY17" fmla="*/ 1466917 h 1756177"/>
              <a:gd name="connsiteX18" fmla="*/ 1376671 w 2889213"/>
              <a:gd name="connsiteY18" fmla="*/ 1585086 h 1756177"/>
              <a:gd name="connsiteX19" fmla="*/ 1415819 w 2889213"/>
              <a:gd name="connsiteY19" fmla="*/ 1219713 h 1756177"/>
              <a:gd name="connsiteX20" fmla="*/ 665501 w 2889213"/>
              <a:gd name="connsiteY20" fmla="*/ 1160992 h 1756177"/>
              <a:gd name="connsiteX21" fmla="*/ 0 w 2889213"/>
              <a:gd name="connsiteY21" fmla="*/ 1010928 h 1756177"/>
              <a:gd name="connsiteX22" fmla="*/ 13050 w 2889213"/>
              <a:gd name="connsiteY22" fmla="*/ 169268 h 1756177"/>
              <a:gd name="connsiteX23" fmla="*/ 1348782 w 2889213"/>
              <a:gd name="connsiteY23" fmla="*/ 0 h 1756177"/>
              <a:gd name="connsiteX0" fmla="*/ 2150164 w 2889213"/>
              <a:gd name="connsiteY0" fmla="*/ 113773 h 1756177"/>
              <a:gd name="connsiteX1" fmla="*/ 2655476 w 2889213"/>
              <a:gd name="connsiteY1" fmla="*/ 469395 h 1756177"/>
              <a:gd name="connsiteX2" fmla="*/ 2828170 w 2889213"/>
              <a:gd name="connsiteY2" fmla="*/ 895281 h 1756177"/>
              <a:gd name="connsiteX3" fmla="*/ 2883834 w 2889213"/>
              <a:gd name="connsiteY3" fmla="*/ 1193615 h 1756177"/>
              <a:gd name="connsiteX4" fmla="*/ 2840612 w 2889213"/>
              <a:gd name="connsiteY4" fmla="*/ 1449135 h 1756177"/>
              <a:gd name="connsiteX5" fmla="*/ 2632493 w 2889213"/>
              <a:gd name="connsiteY5" fmla="*/ 1060062 h 1756177"/>
              <a:gd name="connsiteX6" fmla="*/ 2150164 w 2889213"/>
              <a:gd name="connsiteY6" fmla="*/ 113773 h 1756177"/>
              <a:gd name="connsiteX7" fmla="*/ 1348782 w 2889213"/>
              <a:gd name="connsiteY7" fmla="*/ 0 h 1756177"/>
              <a:gd name="connsiteX8" fmla="*/ 1714668 w 2889213"/>
              <a:gd name="connsiteY8" fmla="*/ 204372 h 1756177"/>
              <a:gd name="connsiteX9" fmla="*/ 1866896 w 2889213"/>
              <a:gd name="connsiteY9" fmla="*/ 462766 h 1756177"/>
              <a:gd name="connsiteX10" fmla="*/ 1973469 w 2889213"/>
              <a:gd name="connsiteY10" fmla="*/ 669299 h 1756177"/>
              <a:gd name="connsiteX11" fmla="*/ 1866010 w 2889213"/>
              <a:gd name="connsiteY11" fmla="*/ 762998 h 1756177"/>
              <a:gd name="connsiteX12" fmla="*/ 2733769 w 2889213"/>
              <a:gd name="connsiteY12" fmla="*/ 1271909 h 1756177"/>
              <a:gd name="connsiteX13" fmla="*/ 2694623 w 2889213"/>
              <a:gd name="connsiteY13" fmla="*/ 1524483 h 1756177"/>
              <a:gd name="connsiteX14" fmla="*/ 2385869 w 2889213"/>
              <a:gd name="connsiteY14" fmla="*/ 1470403 h 1756177"/>
              <a:gd name="connsiteX15" fmla="*/ 2074819 w 2889213"/>
              <a:gd name="connsiteY15" fmla="*/ 1450562 h 1756177"/>
              <a:gd name="connsiteX16" fmla="*/ 1739085 w 2889213"/>
              <a:gd name="connsiteY16" fmla="*/ 1756177 h 1756177"/>
              <a:gd name="connsiteX17" fmla="*/ 1648664 w 2889213"/>
              <a:gd name="connsiteY17" fmla="*/ 1466917 h 1756177"/>
              <a:gd name="connsiteX18" fmla="*/ 1376671 w 2889213"/>
              <a:gd name="connsiteY18" fmla="*/ 1585086 h 1756177"/>
              <a:gd name="connsiteX19" fmla="*/ 1415819 w 2889213"/>
              <a:gd name="connsiteY19" fmla="*/ 1219713 h 1756177"/>
              <a:gd name="connsiteX20" fmla="*/ 665501 w 2889213"/>
              <a:gd name="connsiteY20" fmla="*/ 1160992 h 1756177"/>
              <a:gd name="connsiteX21" fmla="*/ 0 w 2889213"/>
              <a:gd name="connsiteY21" fmla="*/ 1010928 h 1756177"/>
              <a:gd name="connsiteX22" fmla="*/ 13050 w 2889213"/>
              <a:gd name="connsiteY22" fmla="*/ 169268 h 1756177"/>
              <a:gd name="connsiteX23" fmla="*/ 1348782 w 2889213"/>
              <a:gd name="connsiteY23" fmla="*/ 0 h 1756177"/>
              <a:gd name="connsiteX0" fmla="*/ 2150164 w 2889213"/>
              <a:gd name="connsiteY0" fmla="*/ 113773 h 1756177"/>
              <a:gd name="connsiteX1" fmla="*/ 2655476 w 2889213"/>
              <a:gd name="connsiteY1" fmla="*/ 469395 h 1756177"/>
              <a:gd name="connsiteX2" fmla="*/ 2828170 w 2889213"/>
              <a:gd name="connsiteY2" fmla="*/ 895281 h 1756177"/>
              <a:gd name="connsiteX3" fmla="*/ 2883834 w 2889213"/>
              <a:gd name="connsiteY3" fmla="*/ 1193615 h 1756177"/>
              <a:gd name="connsiteX4" fmla="*/ 2840612 w 2889213"/>
              <a:gd name="connsiteY4" fmla="*/ 1449135 h 1756177"/>
              <a:gd name="connsiteX5" fmla="*/ 2632493 w 2889213"/>
              <a:gd name="connsiteY5" fmla="*/ 1060062 h 1756177"/>
              <a:gd name="connsiteX6" fmla="*/ 2150164 w 2889213"/>
              <a:gd name="connsiteY6" fmla="*/ 113773 h 1756177"/>
              <a:gd name="connsiteX7" fmla="*/ 1348782 w 2889213"/>
              <a:gd name="connsiteY7" fmla="*/ 0 h 1756177"/>
              <a:gd name="connsiteX8" fmla="*/ 1714668 w 2889213"/>
              <a:gd name="connsiteY8" fmla="*/ 204372 h 1756177"/>
              <a:gd name="connsiteX9" fmla="*/ 1866896 w 2889213"/>
              <a:gd name="connsiteY9" fmla="*/ 462766 h 1756177"/>
              <a:gd name="connsiteX10" fmla="*/ 1973469 w 2889213"/>
              <a:gd name="connsiteY10" fmla="*/ 669299 h 1756177"/>
              <a:gd name="connsiteX11" fmla="*/ 1866010 w 2889213"/>
              <a:gd name="connsiteY11" fmla="*/ 762998 h 1756177"/>
              <a:gd name="connsiteX12" fmla="*/ 2733769 w 2889213"/>
              <a:gd name="connsiteY12" fmla="*/ 1271909 h 1756177"/>
              <a:gd name="connsiteX13" fmla="*/ 2694623 w 2889213"/>
              <a:gd name="connsiteY13" fmla="*/ 1524483 h 1756177"/>
              <a:gd name="connsiteX14" fmla="*/ 2385869 w 2889213"/>
              <a:gd name="connsiteY14" fmla="*/ 1470403 h 1756177"/>
              <a:gd name="connsiteX15" fmla="*/ 2074819 w 2889213"/>
              <a:gd name="connsiteY15" fmla="*/ 1450562 h 1756177"/>
              <a:gd name="connsiteX16" fmla="*/ 1739085 w 2889213"/>
              <a:gd name="connsiteY16" fmla="*/ 1756177 h 1756177"/>
              <a:gd name="connsiteX17" fmla="*/ 1648664 w 2889213"/>
              <a:gd name="connsiteY17" fmla="*/ 1466917 h 1756177"/>
              <a:gd name="connsiteX18" fmla="*/ 1376671 w 2889213"/>
              <a:gd name="connsiteY18" fmla="*/ 1585086 h 1756177"/>
              <a:gd name="connsiteX19" fmla="*/ 1415819 w 2889213"/>
              <a:gd name="connsiteY19" fmla="*/ 1219713 h 1756177"/>
              <a:gd name="connsiteX20" fmla="*/ 665501 w 2889213"/>
              <a:gd name="connsiteY20" fmla="*/ 1160992 h 1756177"/>
              <a:gd name="connsiteX21" fmla="*/ 0 w 2889213"/>
              <a:gd name="connsiteY21" fmla="*/ 1010928 h 1756177"/>
              <a:gd name="connsiteX22" fmla="*/ 13050 w 2889213"/>
              <a:gd name="connsiteY22" fmla="*/ 169268 h 1756177"/>
              <a:gd name="connsiteX23" fmla="*/ 1348782 w 2889213"/>
              <a:gd name="connsiteY23" fmla="*/ 0 h 1756177"/>
              <a:gd name="connsiteX0" fmla="*/ 2150164 w 2889213"/>
              <a:gd name="connsiteY0" fmla="*/ 113773 h 1800430"/>
              <a:gd name="connsiteX1" fmla="*/ 2655476 w 2889213"/>
              <a:gd name="connsiteY1" fmla="*/ 469395 h 1800430"/>
              <a:gd name="connsiteX2" fmla="*/ 2828170 w 2889213"/>
              <a:gd name="connsiteY2" fmla="*/ 895281 h 1800430"/>
              <a:gd name="connsiteX3" fmla="*/ 2883834 w 2889213"/>
              <a:gd name="connsiteY3" fmla="*/ 1193615 h 1800430"/>
              <a:gd name="connsiteX4" fmla="*/ 2840612 w 2889213"/>
              <a:gd name="connsiteY4" fmla="*/ 1449135 h 1800430"/>
              <a:gd name="connsiteX5" fmla="*/ 2632493 w 2889213"/>
              <a:gd name="connsiteY5" fmla="*/ 1060062 h 1800430"/>
              <a:gd name="connsiteX6" fmla="*/ 2150164 w 2889213"/>
              <a:gd name="connsiteY6" fmla="*/ 113773 h 1800430"/>
              <a:gd name="connsiteX7" fmla="*/ 1348782 w 2889213"/>
              <a:gd name="connsiteY7" fmla="*/ 0 h 1800430"/>
              <a:gd name="connsiteX8" fmla="*/ 1714668 w 2889213"/>
              <a:gd name="connsiteY8" fmla="*/ 204372 h 1800430"/>
              <a:gd name="connsiteX9" fmla="*/ 1866896 w 2889213"/>
              <a:gd name="connsiteY9" fmla="*/ 462766 h 1800430"/>
              <a:gd name="connsiteX10" fmla="*/ 1973469 w 2889213"/>
              <a:gd name="connsiteY10" fmla="*/ 669299 h 1800430"/>
              <a:gd name="connsiteX11" fmla="*/ 1866010 w 2889213"/>
              <a:gd name="connsiteY11" fmla="*/ 762998 h 1800430"/>
              <a:gd name="connsiteX12" fmla="*/ 2733769 w 2889213"/>
              <a:gd name="connsiteY12" fmla="*/ 1271909 h 1800430"/>
              <a:gd name="connsiteX13" fmla="*/ 2694623 w 2889213"/>
              <a:gd name="connsiteY13" fmla="*/ 1524483 h 1800430"/>
              <a:gd name="connsiteX14" fmla="*/ 2385869 w 2889213"/>
              <a:gd name="connsiteY14" fmla="*/ 1470403 h 1800430"/>
              <a:gd name="connsiteX15" fmla="*/ 2191986 w 2889213"/>
              <a:gd name="connsiteY15" fmla="*/ 1800407 h 1800430"/>
              <a:gd name="connsiteX16" fmla="*/ 2074819 w 2889213"/>
              <a:gd name="connsiteY16" fmla="*/ 1450562 h 1800430"/>
              <a:gd name="connsiteX17" fmla="*/ 1739085 w 2889213"/>
              <a:gd name="connsiteY17" fmla="*/ 1756177 h 1800430"/>
              <a:gd name="connsiteX18" fmla="*/ 1648664 w 2889213"/>
              <a:gd name="connsiteY18" fmla="*/ 1466917 h 1800430"/>
              <a:gd name="connsiteX19" fmla="*/ 1376671 w 2889213"/>
              <a:gd name="connsiteY19" fmla="*/ 1585086 h 1800430"/>
              <a:gd name="connsiteX20" fmla="*/ 1415819 w 2889213"/>
              <a:gd name="connsiteY20" fmla="*/ 1219713 h 1800430"/>
              <a:gd name="connsiteX21" fmla="*/ 665501 w 2889213"/>
              <a:gd name="connsiteY21" fmla="*/ 1160992 h 1800430"/>
              <a:gd name="connsiteX22" fmla="*/ 0 w 2889213"/>
              <a:gd name="connsiteY22" fmla="*/ 1010928 h 1800430"/>
              <a:gd name="connsiteX23" fmla="*/ 13050 w 2889213"/>
              <a:gd name="connsiteY23" fmla="*/ 169268 h 1800430"/>
              <a:gd name="connsiteX24" fmla="*/ 1348782 w 2889213"/>
              <a:gd name="connsiteY24" fmla="*/ 0 h 1800430"/>
              <a:gd name="connsiteX0" fmla="*/ 2150164 w 2889213"/>
              <a:gd name="connsiteY0" fmla="*/ 113773 h 1800430"/>
              <a:gd name="connsiteX1" fmla="*/ 2655476 w 2889213"/>
              <a:gd name="connsiteY1" fmla="*/ 469395 h 1800430"/>
              <a:gd name="connsiteX2" fmla="*/ 2828170 w 2889213"/>
              <a:gd name="connsiteY2" fmla="*/ 895281 h 1800430"/>
              <a:gd name="connsiteX3" fmla="*/ 2883834 w 2889213"/>
              <a:gd name="connsiteY3" fmla="*/ 1193615 h 1800430"/>
              <a:gd name="connsiteX4" fmla="*/ 2840612 w 2889213"/>
              <a:gd name="connsiteY4" fmla="*/ 1449135 h 1800430"/>
              <a:gd name="connsiteX5" fmla="*/ 2632493 w 2889213"/>
              <a:gd name="connsiteY5" fmla="*/ 1060062 h 1800430"/>
              <a:gd name="connsiteX6" fmla="*/ 2150164 w 2889213"/>
              <a:gd name="connsiteY6" fmla="*/ 113773 h 1800430"/>
              <a:gd name="connsiteX7" fmla="*/ 1348782 w 2889213"/>
              <a:gd name="connsiteY7" fmla="*/ 0 h 1800430"/>
              <a:gd name="connsiteX8" fmla="*/ 1714668 w 2889213"/>
              <a:gd name="connsiteY8" fmla="*/ 204372 h 1800430"/>
              <a:gd name="connsiteX9" fmla="*/ 1866896 w 2889213"/>
              <a:gd name="connsiteY9" fmla="*/ 462766 h 1800430"/>
              <a:gd name="connsiteX10" fmla="*/ 1973469 w 2889213"/>
              <a:gd name="connsiteY10" fmla="*/ 669299 h 1800430"/>
              <a:gd name="connsiteX11" fmla="*/ 1866010 w 2889213"/>
              <a:gd name="connsiteY11" fmla="*/ 762998 h 1800430"/>
              <a:gd name="connsiteX12" fmla="*/ 2733769 w 2889213"/>
              <a:gd name="connsiteY12" fmla="*/ 1271909 h 1800430"/>
              <a:gd name="connsiteX13" fmla="*/ 2694623 w 2889213"/>
              <a:gd name="connsiteY13" fmla="*/ 1524483 h 1800430"/>
              <a:gd name="connsiteX14" fmla="*/ 2385869 w 2889213"/>
              <a:gd name="connsiteY14" fmla="*/ 1470403 h 1800430"/>
              <a:gd name="connsiteX15" fmla="*/ 2191986 w 2889213"/>
              <a:gd name="connsiteY15" fmla="*/ 1800407 h 1800430"/>
              <a:gd name="connsiteX16" fmla="*/ 2074819 w 2889213"/>
              <a:gd name="connsiteY16" fmla="*/ 1450562 h 1800430"/>
              <a:gd name="connsiteX17" fmla="*/ 1739085 w 2889213"/>
              <a:gd name="connsiteY17" fmla="*/ 1756177 h 1800430"/>
              <a:gd name="connsiteX18" fmla="*/ 1648664 w 2889213"/>
              <a:gd name="connsiteY18" fmla="*/ 1466917 h 1800430"/>
              <a:gd name="connsiteX19" fmla="*/ 1376671 w 2889213"/>
              <a:gd name="connsiteY19" fmla="*/ 1585086 h 1800430"/>
              <a:gd name="connsiteX20" fmla="*/ 1415819 w 2889213"/>
              <a:gd name="connsiteY20" fmla="*/ 1219713 h 1800430"/>
              <a:gd name="connsiteX21" fmla="*/ 665501 w 2889213"/>
              <a:gd name="connsiteY21" fmla="*/ 1160992 h 1800430"/>
              <a:gd name="connsiteX22" fmla="*/ 0 w 2889213"/>
              <a:gd name="connsiteY22" fmla="*/ 1010928 h 1800430"/>
              <a:gd name="connsiteX23" fmla="*/ 13050 w 2889213"/>
              <a:gd name="connsiteY23" fmla="*/ 169268 h 1800430"/>
              <a:gd name="connsiteX24" fmla="*/ 1348782 w 2889213"/>
              <a:gd name="connsiteY24" fmla="*/ 0 h 1800430"/>
              <a:gd name="connsiteX0" fmla="*/ 2150164 w 2889213"/>
              <a:gd name="connsiteY0" fmla="*/ 113773 h 1800456"/>
              <a:gd name="connsiteX1" fmla="*/ 2655476 w 2889213"/>
              <a:gd name="connsiteY1" fmla="*/ 469395 h 1800456"/>
              <a:gd name="connsiteX2" fmla="*/ 2828170 w 2889213"/>
              <a:gd name="connsiteY2" fmla="*/ 895281 h 1800456"/>
              <a:gd name="connsiteX3" fmla="*/ 2883834 w 2889213"/>
              <a:gd name="connsiteY3" fmla="*/ 1193615 h 1800456"/>
              <a:gd name="connsiteX4" fmla="*/ 2840612 w 2889213"/>
              <a:gd name="connsiteY4" fmla="*/ 1449135 h 1800456"/>
              <a:gd name="connsiteX5" fmla="*/ 2632493 w 2889213"/>
              <a:gd name="connsiteY5" fmla="*/ 1060062 h 1800456"/>
              <a:gd name="connsiteX6" fmla="*/ 2150164 w 2889213"/>
              <a:gd name="connsiteY6" fmla="*/ 113773 h 1800456"/>
              <a:gd name="connsiteX7" fmla="*/ 1348782 w 2889213"/>
              <a:gd name="connsiteY7" fmla="*/ 0 h 1800456"/>
              <a:gd name="connsiteX8" fmla="*/ 1714668 w 2889213"/>
              <a:gd name="connsiteY8" fmla="*/ 204372 h 1800456"/>
              <a:gd name="connsiteX9" fmla="*/ 1866896 w 2889213"/>
              <a:gd name="connsiteY9" fmla="*/ 462766 h 1800456"/>
              <a:gd name="connsiteX10" fmla="*/ 1973469 w 2889213"/>
              <a:gd name="connsiteY10" fmla="*/ 669299 h 1800456"/>
              <a:gd name="connsiteX11" fmla="*/ 1866010 w 2889213"/>
              <a:gd name="connsiteY11" fmla="*/ 762998 h 1800456"/>
              <a:gd name="connsiteX12" fmla="*/ 2733769 w 2889213"/>
              <a:gd name="connsiteY12" fmla="*/ 1271909 h 1800456"/>
              <a:gd name="connsiteX13" fmla="*/ 2694623 w 2889213"/>
              <a:gd name="connsiteY13" fmla="*/ 1524483 h 1800456"/>
              <a:gd name="connsiteX14" fmla="*/ 2385869 w 2889213"/>
              <a:gd name="connsiteY14" fmla="*/ 1470403 h 1800456"/>
              <a:gd name="connsiteX15" fmla="*/ 2191986 w 2889213"/>
              <a:gd name="connsiteY15" fmla="*/ 1800407 h 1800456"/>
              <a:gd name="connsiteX16" fmla="*/ 2074819 w 2889213"/>
              <a:gd name="connsiteY16" fmla="*/ 1450562 h 1800456"/>
              <a:gd name="connsiteX17" fmla="*/ 1739085 w 2889213"/>
              <a:gd name="connsiteY17" fmla="*/ 1756177 h 1800456"/>
              <a:gd name="connsiteX18" fmla="*/ 1648664 w 2889213"/>
              <a:gd name="connsiteY18" fmla="*/ 1466917 h 1800456"/>
              <a:gd name="connsiteX19" fmla="*/ 1376671 w 2889213"/>
              <a:gd name="connsiteY19" fmla="*/ 1585086 h 1800456"/>
              <a:gd name="connsiteX20" fmla="*/ 1415819 w 2889213"/>
              <a:gd name="connsiteY20" fmla="*/ 1219713 h 1800456"/>
              <a:gd name="connsiteX21" fmla="*/ 665501 w 2889213"/>
              <a:gd name="connsiteY21" fmla="*/ 1160992 h 1800456"/>
              <a:gd name="connsiteX22" fmla="*/ 0 w 2889213"/>
              <a:gd name="connsiteY22" fmla="*/ 1010928 h 1800456"/>
              <a:gd name="connsiteX23" fmla="*/ 13050 w 2889213"/>
              <a:gd name="connsiteY23" fmla="*/ 169268 h 1800456"/>
              <a:gd name="connsiteX24" fmla="*/ 1348782 w 2889213"/>
              <a:gd name="connsiteY24" fmla="*/ 0 h 1800456"/>
              <a:gd name="connsiteX0" fmla="*/ 2150164 w 2889213"/>
              <a:gd name="connsiteY0" fmla="*/ 113773 h 1811599"/>
              <a:gd name="connsiteX1" fmla="*/ 2655476 w 2889213"/>
              <a:gd name="connsiteY1" fmla="*/ 469395 h 1811599"/>
              <a:gd name="connsiteX2" fmla="*/ 2828170 w 2889213"/>
              <a:gd name="connsiteY2" fmla="*/ 895281 h 1811599"/>
              <a:gd name="connsiteX3" fmla="*/ 2883834 w 2889213"/>
              <a:gd name="connsiteY3" fmla="*/ 1193615 h 1811599"/>
              <a:gd name="connsiteX4" fmla="*/ 2840612 w 2889213"/>
              <a:gd name="connsiteY4" fmla="*/ 1449135 h 1811599"/>
              <a:gd name="connsiteX5" fmla="*/ 2632493 w 2889213"/>
              <a:gd name="connsiteY5" fmla="*/ 1060062 h 1811599"/>
              <a:gd name="connsiteX6" fmla="*/ 2150164 w 2889213"/>
              <a:gd name="connsiteY6" fmla="*/ 113773 h 1811599"/>
              <a:gd name="connsiteX7" fmla="*/ 1348782 w 2889213"/>
              <a:gd name="connsiteY7" fmla="*/ 0 h 1811599"/>
              <a:gd name="connsiteX8" fmla="*/ 1714668 w 2889213"/>
              <a:gd name="connsiteY8" fmla="*/ 204372 h 1811599"/>
              <a:gd name="connsiteX9" fmla="*/ 1866896 w 2889213"/>
              <a:gd name="connsiteY9" fmla="*/ 462766 h 1811599"/>
              <a:gd name="connsiteX10" fmla="*/ 1973469 w 2889213"/>
              <a:gd name="connsiteY10" fmla="*/ 669299 h 1811599"/>
              <a:gd name="connsiteX11" fmla="*/ 1866010 w 2889213"/>
              <a:gd name="connsiteY11" fmla="*/ 762998 h 1811599"/>
              <a:gd name="connsiteX12" fmla="*/ 2733769 w 2889213"/>
              <a:gd name="connsiteY12" fmla="*/ 1271909 h 1811599"/>
              <a:gd name="connsiteX13" fmla="*/ 2694623 w 2889213"/>
              <a:gd name="connsiteY13" fmla="*/ 1524483 h 1811599"/>
              <a:gd name="connsiteX14" fmla="*/ 2385869 w 2889213"/>
              <a:gd name="connsiteY14" fmla="*/ 1470403 h 1811599"/>
              <a:gd name="connsiteX15" fmla="*/ 2214278 w 2889213"/>
              <a:gd name="connsiteY15" fmla="*/ 1811553 h 1811599"/>
              <a:gd name="connsiteX16" fmla="*/ 2074819 w 2889213"/>
              <a:gd name="connsiteY16" fmla="*/ 1450562 h 1811599"/>
              <a:gd name="connsiteX17" fmla="*/ 1739085 w 2889213"/>
              <a:gd name="connsiteY17" fmla="*/ 1756177 h 1811599"/>
              <a:gd name="connsiteX18" fmla="*/ 1648664 w 2889213"/>
              <a:gd name="connsiteY18" fmla="*/ 1466917 h 1811599"/>
              <a:gd name="connsiteX19" fmla="*/ 1376671 w 2889213"/>
              <a:gd name="connsiteY19" fmla="*/ 1585086 h 1811599"/>
              <a:gd name="connsiteX20" fmla="*/ 1415819 w 2889213"/>
              <a:gd name="connsiteY20" fmla="*/ 1219713 h 1811599"/>
              <a:gd name="connsiteX21" fmla="*/ 665501 w 2889213"/>
              <a:gd name="connsiteY21" fmla="*/ 1160992 h 1811599"/>
              <a:gd name="connsiteX22" fmla="*/ 0 w 2889213"/>
              <a:gd name="connsiteY22" fmla="*/ 1010928 h 1811599"/>
              <a:gd name="connsiteX23" fmla="*/ 13050 w 2889213"/>
              <a:gd name="connsiteY23" fmla="*/ 169268 h 1811599"/>
              <a:gd name="connsiteX24" fmla="*/ 1348782 w 2889213"/>
              <a:gd name="connsiteY24" fmla="*/ 0 h 1811599"/>
              <a:gd name="connsiteX0" fmla="*/ 2150164 w 2889213"/>
              <a:gd name="connsiteY0" fmla="*/ 113773 h 1811553"/>
              <a:gd name="connsiteX1" fmla="*/ 2655476 w 2889213"/>
              <a:gd name="connsiteY1" fmla="*/ 469395 h 1811553"/>
              <a:gd name="connsiteX2" fmla="*/ 2828170 w 2889213"/>
              <a:gd name="connsiteY2" fmla="*/ 895281 h 1811553"/>
              <a:gd name="connsiteX3" fmla="*/ 2883834 w 2889213"/>
              <a:gd name="connsiteY3" fmla="*/ 1193615 h 1811553"/>
              <a:gd name="connsiteX4" fmla="*/ 2840612 w 2889213"/>
              <a:gd name="connsiteY4" fmla="*/ 1449135 h 1811553"/>
              <a:gd name="connsiteX5" fmla="*/ 2632493 w 2889213"/>
              <a:gd name="connsiteY5" fmla="*/ 1060062 h 1811553"/>
              <a:gd name="connsiteX6" fmla="*/ 2150164 w 2889213"/>
              <a:gd name="connsiteY6" fmla="*/ 113773 h 1811553"/>
              <a:gd name="connsiteX7" fmla="*/ 1348782 w 2889213"/>
              <a:gd name="connsiteY7" fmla="*/ 0 h 1811553"/>
              <a:gd name="connsiteX8" fmla="*/ 1714668 w 2889213"/>
              <a:gd name="connsiteY8" fmla="*/ 204372 h 1811553"/>
              <a:gd name="connsiteX9" fmla="*/ 1866896 w 2889213"/>
              <a:gd name="connsiteY9" fmla="*/ 462766 h 1811553"/>
              <a:gd name="connsiteX10" fmla="*/ 1973469 w 2889213"/>
              <a:gd name="connsiteY10" fmla="*/ 669299 h 1811553"/>
              <a:gd name="connsiteX11" fmla="*/ 1866010 w 2889213"/>
              <a:gd name="connsiteY11" fmla="*/ 762998 h 1811553"/>
              <a:gd name="connsiteX12" fmla="*/ 2733769 w 2889213"/>
              <a:gd name="connsiteY12" fmla="*/ 1271909 h 1811553"/>
              <a:gd name="connsiteX13" fmla="*/ 2694623 w 2889213"/>
              <a:gd name="connsiteY13" fmla="*/ 1524483 h 1811553"/>
              <a:gd name="connsiteX14" fmla="*/ 2385869 w 2889213"/>
              <a:gd name="connsiteY14" fmla="*/ 1470403 h 1811553"/>
              <a:gd name="connsiteX15" fmla="*/ 2214278 w 2889213"/>
              <a:gd name="connsiteY15" fmla="*/ 1811553 h 1811553"/>
              <a:gd name="connsiteX16" fmla="*/ 2074819 w 2889213"/>
              <a:gd name="connsiteY16" fmla="*/ 1450562 h 1811553"/>
              <a:gd name="connsiteX17" fmla="*/ 1739085 w 2889213"/>
              <a:gd name="connsiteY17" fmla="*/ 1756177 h 1811553"/>
              <a:gd name="connsiteX18" fmla="*/ 1648664 w 2889213"/>
              <a:gd name="connsiteY18" fmla="*/ 1466917 h 1811553"/>
              <a:gd name="connsiteX19" fmla="*/ 1376671 w 2889213"/>
              <a:gd name="connsiteY19" fmla="*/ 1585086 h 1811553"/>
              <a:gd name="connsiteX20" fmla="*/ 1415819 w 2889213"/>
              <a:gd name="connsiteY20" fmla="*/ 1219713 h 1811553"/>
              <a:gd name="connsiteX21" fmla="*/ 665501 w 2889213"/>
              <a:gd name="connsiteY21" fmla="*/ 1160992 h 1811553"/>
              <a:gd name="connsiteX22" fmla="*/ 0 w 2889213"/>
              <a:gd name="connsiteY22" fmla="*/ 1010928 h 1811553"/>
              <a:gd name="connsiteX23" fmla="*/ 13050 w 2889213"/>
              <a:gd name="connsiteY23" fmla="*/ 169268 h 1811553"/>
              <a:gd name="connsiteX24" fmla="*/ 1348782 w 2889213"/>
              <a:gd name="connsiteY24" fmla="*/ 0 h 1811553"/>
              <a:gd name="connsiteX0" fmla="*/ 2150164 w 2889213"/>
              <a:gd name="connsiteY0" fmla="*/ 113773 h 1811553"/>
              <a:gd name="connsiteX1" fmla="*/ 2655476 w 2889213"/>
              <a:gd name="connsiteY1" fmla="*/ 469395 h 1811553"/>
              <a:gd name="connsiteX2" fmla="*/ 2828170 w 2889213"/>
              <a:gd name="connsiteY2" fmla="*/ 895281 h 1811553"/>
              <a:gd name="connsiteX3" fmla="*/ 2883834 w 2889213"/>
              <a:gd name="connsiteY3" fmla="*/ 1193615 h 1811553"/>
              <a:gd name="connsiteX4" fmla="*/ 2840612 w 2889213"/>
              <a:gd name="connsiteY4" fmla="*/ 1449135 h 1811553"/>
              <a:gd name="connsiteX5" fmla="*/ 2632493 w 2889213"/>
              <a:gd name="connsiteY5" fmla="*/ 1060062 h 1811553"/>
              <a:gd name="connsiteX6" fmla="*/ 2150164 w 2889213"/>
              <a:gd name="connsiteY6" fmla="*/ 113773 h 1811553"/>
              <a:gd name="connsiteX7" fmla="*/ 1348782 w 2889213"/>
              <a:gd name="connsiteY7" fmla="*/ 0 h 1811553"/>
              <a:gd name="connsiteX8" fmla="*/ 1714668 w 2889213"/>
              <a:gd name="connsiteY8" fmla="*/ 204372 h 1811553"/>
              <a:gd name="connsiteX9" fmla="*/ 1866896 w 2889213"/>
              <a:gd name="connsiteY9" fmla="*/ 462766 h 1811553"/>
              <a:gd name="connsiteX10" fmla="*/ 1973469 w 2889213"/>
              <a:gd name="connsiteY10" fmla="*/ 669299 h 1811553"/>
              <a:gd name="connsiteX11" fmla="*/ 1866010 w 2889213"/>
              <a:gd name="connsiteY11" fmla="*/ 762998 h 1811553"/>
              <a:gd name="connsiteX12" fmla="*/ 2733769 w 2889213"/>
              <a:gd name="connsiteY12" fmla="*/ 1271909 h 1811553"/>
              <a:gd name="connsiteX13" fmla="*/ 2694623 w 2889213"/>
              <a:gd name="connsiteY13" fmla="*/ 1524483 h 1811553"/>
              <a:gd name="connsiteX14" fmla="*/ 2385869 w 2889213"/>
              <a:gd name="connsiteY14" fmla="*/ 1470403 h 1811553"/>
              <a:gd name="connsiteX15" fmla="*/ 2214278 w 2889213"/>
              <a:gd name="connsiteY15" fmla="*/ 1811553 h 1811553"/>
              <a:gd name="connsiteX16" fmla="*/ 2074819 w 2889213"/>
              <a:gd name="connsiteY16" fmla="*/ 1450562 h 1811553"/>
              <a:gd name="connsiteX17" fmla="*/ 1739085 w 2889213"/>
              <a:gd name="connsiteY17" fmla="*/ 1756177 h 1811553"/>
              <a:gd name="connsiteX18" fmla="*/ 1648664 w 2889213"/>
              <a:gd name="connsiteY18" fmla="*/ 1466917 h 1811553"/>
              <a:gd name="connsiteX19" fmla="*/ 1376671 w 2889213"/>
              <a:gd name="connsiteY19" fmla="*/ 1585086 h 1811553"/>
              <a:gd name="connsiteX20" fmla="*/ 1415819 w 2889213"/>
              <a:gd name="connsiteY20" fmla="*/ 1219713 h 1811553"/>
              <a:gd name="connsiteX21" fmla="*/ 665501 w 2889213"/>
              <a:gd name="connsiteY21" fmla="*/ 1160992 h 1811553"/>
              <a:gd name="connsiteX22" fmla="*/ 0 w 2889213"/>
              <a:gd name="connsiteY22" fmla="*/ 1010928 h 1811553"/>
              <a:gd name="connsiteX23" fmla="*/ 13050 w 2889213"/>
              <a:gd name="connsiteY23" fmla="*/ 169268 h 1811553"/>
              <a:gd name="connsiteX24" fmla="*/ 1348782 w 2889213"/>
              <a:gd name="connsiteY24" fmla="*/ 0 h 181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89213" h="1811553">
                <a:moveTo>
                  <a:pt x="2150164" y="113773"/>
                </a:moveTo>
                <a:lnTo>
                  <a:pt x="2655476" y="469395"/>
                </a:lnTo>
                <a:cubicBezTo>
                  <a:pt x="2724937" y="612627"/>
                  <a:pt x="2790110" y="774578"/>
                  <a:pt x="2828170" y="895281"/>
                </a:cubicBezTo>
                <a:cubicBezTo>
                  <a:pt x="2845006" y="1009922"/>
                  <a:pt x="2872906" y="1094971"/>
                  <a:pt x="2883834" y="1193615"/>
                </a:cubicBezTo>
                <a:cubicBezTo>
                  <a:pt x="2898597" y="1276508"/>
                  <a:pt x="2882583" y="1383685"/>
                  <a:pt x="2840612" y="1449135"/>
                </a:cubicBezTo>
                <a:cubicBezTo>
                  <a:pt x="2801112" y="1388173"/>
                  <a:pt x="2764708" y="1276910"/>
                  <a:pt x="2632493" y="1060062"/>
                </a:cubicBezTo>
                <a:cubicBezTo>
                  <a:pt x="2521003" y="837054"/>
                  <a:pt x="2268591" y="370791"/>
                  <a:pt x="2150164" y="113773"/>
                </a:cubicBezTo>
                <a:close/>
                <a:moveTo>
                  <a:pt x="1348782" y="0"/>
                </a:moveTo>
                <a:cubicBezTo>
                  <a:pt x="1445338" y="154432"/>
                  <a:pt x="1639668" y="165874"/>
                  <a:pt x="1714668" y="204372"/>
                </a:cubicBezTo>
                <a:cubicBezTo>
                  <a:pt x="1723722" y="285320"/>
                  <a:pt x="1831199" y="402612"/>
                  <a:pt x="1866896" y="462766"/>
                </a:cubicBezTo>
                <a:cubicBezTo>
                  <a:pt x="1913125" y="544588"/>
                  <a:pt x="1935949" y="596454"/>
                  <a:pt x="1973469" y="669299"/>
                </a:cubicBezTo>
                <a:cubicBezTo>
                  <a:pt x="1909251" y="682689"/>
                  <a:pt x="1863715" y="712895"/>
                  <a:pt x="1866010" y="762998"/>
                </a:cubicBezTo>
                <a:cubicBezTo>
                  <a:pt x="1884495" y="971782"/>
                  <a:pt x="2517373" y="1008755"/>
                  <a:pt x="2733769" y="1271909"/>
                </a:cubicBezTo>
                <a:cubicBezTo>
                  <a:pt x="2839248" y="1365427"/>
                  <a:pt x="2779441" y="1512521"/>
                  <a:pt x="2694623" y="1524483"/>
                </a:cubicBezTo>
                <a:cubicBezTo>
                  <a:pt x="2575007" y="1522308"/>
                  <a:pt x="2538107" y="1485627"/>
                  <a:pt x="2385869" y="1470403"/>
                </a:cubicBezTo>
                <a:cubicBezTo>
                  <a:pt x="2333676" y="1639614"/>
                  <a:pt x="2280982" y="1755416"/>
                  <a:pt x="2214278" y="1811553"/>
                </a:cubicBezTo>
                <a:cubicBezTo>
                  <a:pt x="2147576" y="1804531"/>
                  <a:pt x="2033271" y="1685187"/>
                  <a:pt x="2074819" y="1450562"/>
                </a:cubicBezTo>
                <a:cubicBezTo>
                  <a:pt x="1992109" y="1541380"/>
                  <a:pt x="1856720" y="1716561"/>
                  <a:pt x="1739085" y="1756177"/>
                </a:cubicBezTo>
                <a:cubicBezTo>
                  <a:pt x="1647742" y="1688758"/>
                  <a:pt x="1625791" y="1561162"/>
                  <a:pt x="1648664" y="1466917"/>
                </a:cubicBezTo>
                <a:cubicBezTo>
                  <a:pt x="1575908" y="1517602"/>
                  <a:pt x="1475987" y="1575732"/>
                  <a:pt x="1376671" y="1585086"/>
                </a:cubicBezTo>
                <a:cubicBezTo>
                  <a:pt x="1265755" y="1421973"/>
                  <a:pt x="1344050" y="1304532"/>
                  <a:pt x="1415819" y="1219713"/>
                </a:cubicBezTo>
                <a:cubicBezTo>
                  <a:pt x="1106992" y="1284958"/>
                  <a:pt x="922130" y="1226237"/>
                  <a:pt x="665501" y="1160992"/>
                </a:cubicBezTo>
                <a:cubicBezTo>
                  <a:pt x="467591" y="1128369"/>
                  <a:pt x="282729" y="1004403"/>
                  <a:pt x="0" y="1010928"/>
                </a:cubicBezTo>
                <a:lnTo>
                  <a:pt x="13050" y="169268"/>
                </a:lnTo>
                <a:cubicBezTo>
                  <a:pt x="722590" y="234513"/>
                  <a:pt x="1132701" y="28762"/>
                  <a:pt x="1348782" y="0"/>
                </a:cubicBezTo>
                <a:close/>
              </a:path>
            </a:pathLst>
          </a:custGeom>
          <a:gradFill>
            <a:gsLst>
              <a:gs pos="0">
                <a:schemeClr val="accent2">
                  <a:lumMod val="50000"/>
                  <a:lumOff val="50000"/>
                </a:schemeClr>
              </a:gs>
              <a:gs pos="100000">
                <a:schemeClr val="accent2">
                  <a:lumMod val="50000"/>
                  <a:lumOff val="50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50" name="Oval 49"/>
          <p:cNvSpPr/>
          <p:nvPr/>
        </p:nvSpPr>
        <p:spPr>
          <a:xfrm>
            <a:off x="3137215" y="1412743"/>
            <a:ext cx="576064" cy="57606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rgbClr val="32AEB8"/>
              </a:solidFill>
            </a:endParaRPr>
          </a:p>
        </p:txBody>
      </p:sp>
      <p:sp>
        <p:nvSpPr>
          <p:cNvPr id="51" name="Oval 50"/>
          <p:cNvSpPr/>
          <p:nvPr/>
        </p:nvSpPr>
        <p:spPr>
          <a:xfrm>
            <a:off x="3137215" y="2271504"/>
            <a:ext cx="576064" cy="57606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rgbClr val="32AEB8"/>
              </a:solidFill>
            </a:endParaRPr>
          </a:p>
        </p:txBody>
      </p:sp>
      <p:sp>
        <p:nvSpPr>
          <p:cNvPr id="52" name="Oval 51"/>
          <p:cNvSpPr/>
          <p:nvPr/>
        </p:nvSpPr>
        <p:spPr>
          <a:xfrm>
            <a:off x="3137215" y="3113123"/>
            <a:ext cx="576064" cy="57606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rgbClr val="32AEB8"/>
              </a:solidFill>
            </a:endParaRPr>
          </a:p>
        </p:txBody>
      </p:sp>
      <p:sp>
        <p:nvSpPr>
          <p:cNvPr id="62" name="TextBox 61"/>
          <p:cNvSpPr txBox="1"/>
          <p:nvPr/>
        </p:nvSpPr>
        <p:spPr>
          <a:xfrm>
            <a:off x="3103811" y="1469943"/>
            <a:ext cx="642872" cy="461665"/>
          </a:xfrm>
          <a:prstGeom prst="rect">
            <a:avLst/>
          </a:prstGeom>
          <a:noFill/>
        </p:spPr>
        <p:txBody>
          <a:bodyPr wrap="square" rtlCol="0">
            <a:spAutoFit/>
          </a:bodyPr>
          <a:lstStyle/>
          <a:p>
            <a:pPr algn="ctr"/>
            <a:r>
              <a:rPr lang="en-US" altLang="ko-KR" sz="2400" b="1">
                <a:solidFill>
                  <a:schemeClr val="bg1"/>
                </a:solidFill>
                <a:cs typeface="Arial" pitchFamily="34" charset="0"/>
              </a:rPr>
              <a:t>A</a:t>
            </a:r>
            <a:endParaRPr lang="ko-KR" altLang="en-US" sz="2400" b="1" dirty="0">
              <a:solidFill>
                <a:schemeClr val="bg1"/>
              </a:solidFill>
              <a:cs typeface="Arial" pitchFamily="34" charset="0"/>
            </a:endParaRPr>
          </a:p>
        </p:txBody>
      </p:sp>
      <p:sp>
        <p:nvSpPr>
          <p:cNvPr id="63" name="TextBox 62"/>
          <p:cNvSpPr txBox="1"/>
          <p:nvPr/>
        </p:nvSpPr>
        <p:spPr>
          <a:xfrm>
            <a:off x="3103811" y="2328704"/>
            <a:ext cx="642872" cy="461665"/>
          </a:xfrm>
          <a:prstGeom prst="rect">
            <a:avLst/>
          </a:prstGeom>
          <a:noFill/>
        </p:spPr>
        <p:txBody>
          <a:bodyPr wrap="square" rtlCol="0">
            <a:spAutoFit/>
          </a:bodyPr>
          <a:lstStyle/>
          <a:p>
            <a:pPr algn="ctr"/>
            <a:r>
              <a:rPr lang="en-US" altLang="ko-KR" sz="2400" b="1">
                <a:solidFill>
                  <a:schemeClr val="bg1"/>
                </a:solidFill>
                <a:cs typeface="Arial" pitchFamily="34" charset="0"/>
              </a:rPr>
              <a:t>B</a:t>
            </a:r>
            <a:endParaRPr lang="ko-KR" altLang="en-US" sz="2400" b="1" dirty="0">
              <a:solidFill>
                <a:schemeClr val="bg1"/>
              </a:solidFill>
              <a:cs typeface="Arial" pitchFamily="34" charset="0"/>
            </a:endParaRPr>
          </a:p>
        </p:txBody>
      </p:sp>
      <p:sp>
        <p:nvSpPr>
          <p:cNvPr id="64" name="TextBox 63"/>
          <p:cNvSpPr txBox="1"/>
          <p:nvPr/>
        </p:nvSpPr>
        <p:spPr>
          <a:xfrm>
            <a:off x="3103811" y="3170323"/>
            <a:ext cx="642872" cy="461665"/>
          </a:xfrm>
          <a:prstGeom prst="rect">
            <a:avLst/>
          </a:prstGeom>
          <a:noFill/>
        </p:spPr>
        <p:txBody>
          <a:bodyPr wrap="square" rtlCol="0">
            <a:spAutoFit/>
          </a:bodyPr>
          <a:lstStyle/>
          <a:p>
            <a:pPr algn="ctr"/>
            <a:r>
              <a:rPr lang="en-US" altLang="ko-KR" sz="2400" b="1">
                <a:solidFill>
                  <a:schemeClr val="bg1"/>
                </a:solidFill>
                <a:cs typeface="Arial" pitchFamily="34" charset="0"/>
              </a:rPr>
              <a:t>C</a:t>
            </a:r>
            <a:endParaRPr lang="ko-KR" altLang="en-US" sz="2400" b="1" dirty="0">
              <a:solidFill>
                <a:schemeClr val="bg1"/>
              </a:solidFill>
              <a:cs typeface="Arial" pitchFamily="34" charset="0"/>
            </a:endParaRPr>
          </a:p>
        </p:txBody>
      </p:sp>
      <p:sp>
        <p:nvSpPr>
          <p:cNvPr id="68" name="Oval 67"/>
          <p:cNvSpPr/>
          <p:nvPr/>
        </p:nvSpPr>
        <p:spPr>
          <a:xfrm>
            <a:off x="3137215" y="3963313"/>
            <a:ext cx="576064" cy="57606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rgbClr val="32AEB8"/>
              </a:solidFill>
            </a:endParaRPr>
          </a:p>
        </p:txBody>
      </p:sp>
      <p:sp>
        <p:nvSpPr>
          <p:cNvPr id="69" name="TextBox 68"/>
          <p:cNvSpPr txBox="1"/>
          <p:nvPr/>
        </p:nvSpPr>
        <p:spPr>
          <a:xfrm>
            <a:off x="3103811" y="4020513"/>
            <a:ext cx="642872" cy="461665"/>
          </a:xfrm>
          <a:prstGeom prst="rect">
            <a:avLst/>
          </a:prstGeom>
          <a:noFill/>
        </p:spPr>
        <p:txBody>
          <a:bodyPr wrap="square" rtlCol="0">
            <a:spAutoFit/>
          </a:bodyPr>
          <a:lstStyle/>
          <a:p>
            <a:pPr algn="ctr"/>
            <a:r>
              <a:rPr lang="en-US" altLang="ko-KR" sz="2400" b="1">
                <a:solidFill>
                  <a:schemeClr val="bg1"/>
                </a:solidFill>
                <a:cs typeface="Arial" pitchFamily="34" charset="0"/>
              </a:rPr>
              <a:t>D</a:t>
            </a:r>
            <a:endParaRPr lang="ko-KR" altLang="en-US" sz="2400" b="1" dirty="0">
              <a:solidFill>
                <a:schemeClr val="bg1"/>
              </a:solidFill>
              <a:cs typeface="Arial" pitchFamily="34" charset="0"/>
            </a:endParaRPr>
          </a:p>
        </p:txBody>
      </p:sp>
      <p:sp>
        <p:nvSpPr>
          <p:cNvPr id="4" name="Text Placeholder 3"/>
          <p:cNvSpPr>
            <a:spLocks noGrp="1"/>
          </p:cNvSpPr>
          <p:nvPr>
            <p:ph type="body" sz="quarter" idx="11"/>
          </p:nvPr>
        </p:nvSpPr>
        <p:spPr>
          <a:xfrm>
            <a:off x="1073909" y="339502"/>
            <a:ext cx="7360965" cy="720080"/>
          </a:xfrm>
        </p:spPr>
        <p:txBody>
          <a:bodyPr/>
          <a:lstStyle/>
          <a:p>
            <a:pPr>
              <a:lnSpc>
                <a:spcPct val="150000"/>
              </a:lnSpc>
            </a:pPr>
            <a:r>
              <a:rPr lang="en-US" sz="1800" b="1">
                <a:solidFill>
                  <a:srgbClr val="002060"/>
                </a:solidFill>
                <a:latin typeface="+mj-lt"/>
                <a:cs typeface="Times New Roman" pitchFamily="18" charset="0"/>
              </a:rPr>
              <a:t>Câu 4: </a:t>
            </a:r>
            <a:r>
              <a:rPr lang="en-US" sz="1800">
                <a:solidFill>
                  <a:srgbClr val="002060"/>
                </a:solidFill>
                <a:latin typeface="+mj-lt"/>
                <a:cs typeface="Times New Roman" pitchFamily="18" charset="0"/>
              </a:rPr>
              <a:t>Lợi thế của việc sử dụng sơ đồ khối so với ngôn ngữ tự nhiên để mô tả thuật toán là gì? </a:t>
            </a:r>
          </a:p>
          <a:p>
            <a:endParaRPr lang="en-US"/>
          </a:p>
        </p:txBody>
      </p:sp>
      <p:sp>
        <p:nvSpPr>
          <p:cNvPr id="10" name="Rectangle 9"/>
          <p:cNvSpPr/>
          <p:nvPr/>
        </p:nvSpPr>
        <p:spPr>
          <a:xfrm>
            <a:off x="3817473" y="1313736"/>
            <a:ext cx="5057360" cy="830997"/>
          </a:xfrm>
          <a:prstGeom prst="rect">
            <a:avLst/>
          </a:prstGeom>
        </p:spPr>
        <p:txBody>
          <a:bodyPr wrap="square">
            <a:spAutoFit/>
          </a:bodyPr>
          <a:lstStyle/>
          <a:p>
            <a:pPr>
              <a:lnSpc>
                <a:spcPct val="150000"/>
              </a:lnSpc>
            </a:pPr>
            <a:r>
              <a:rPr lang="en-US" sz="1600">
                <a:solidFill>
                  <a:srgbClr val="002060"/>
                </a:solidFill>
                <a:latin typeface="+mj-lt"/>
                <a:cs typeface="Times New Roman" pitchFamily="18" charset="0"/>
              </a:rPr>
              <a:t>Sơ đồ khối tuân theo một tiêu chuẩn quốc tế nên con người dù ở bất kể quốc gia nào cũng có thể hiểu</a:t>
            </a:r>
            <a:endParaRPr lang="en-US" sz="1600">
              <a:solidFill>
                <a:srgbClr val="002060"/>
              </a:solidFill>
              <a:latin typeface="+mj-lt"/>
            </a:endParaRPr>
          </a:p>
        </p:txBody>
      </p:sp>
      <p:sp>
        <p:nvSpPr>
          <p:cNvPr id="14" name="Rectangle 13"/>
          <p:cNvSpPr/>
          <p:nvPr/>
        </p:nvSpPr>
        <p:spPr>
          <a:xfrm>
            <a:off x="3806723" y="2424501"/>
            <a:ext cx="1733167" cy="338554"/>
          </a:xfrm>
          <a:prstGeom prst="rect">
            <a:avLst/>
          </a:prstGeom>
        </p:spPr>
        <p:txBody>
          <a:bodyPr wrap="none">
            <a:spAutoFit/>
          </a:bodyPr>
          <a:lstStyle/>
          <a:p>
            <a:r>
              <a:rPr lang="en-US" sz="1600">
                <a:solidFill>
                  <a:srgbClr val="002060"/>
                </a:solidFill>
                <a:latin typeface="+mj-lt"/>
                <a:cs typeface="Times New Roman" pitchFamily="18" charset="0"/>
              </a:rPr>
              <a:t>Sơ đồ khối dễ vẽ</a:t>
            </a:r>
            <a:endParaRPr lang="en-US" sz="1600">
              <a:solidFill>
                <a:srgbClr val="002060"/>
              </a:solidFill>
              <a:latin typeface="+mj-lt"/>
            </a:endParaRPr>
          </a:p>
        </p:txBody>
      </p:sp>
      <p:sp>
        <p:nvSpPr>
          <p:cNvPr id="15" name="Rectangle 14"/>
          <p:cNvSpPr/>
          <p:nvPr/>
        </p:nvSpPr>
        <p:spPr>
          <a:xfrm>
            <a:off x="3817473" y="3243711"/>
            <a:ext cx="2234907" cy="338554"/>
          </a:xfrm>
          <a:prstGeom prst="rect">
            <a:avLst/>
          </a:prstGeom>
        </p:spPr>
        <p:txBody>
          <a:bodyPr wrap="none">
            <a:spAutoFit/>
          </a:bodyPr>
          <a:lstStyle/>
          <a:p>
            <a:r>
              <a:rPr lang="en-US" sz="1600">
                <a:solidFill>
                  <a:srgbClr val="002060"/>
                </a:solidFill>
                <a:latin typeface="+mj-lt"/>
                <a:cs typeface="Times New Roman" pitchFamily="18" charset="0"/>
              </a:rPr>
              <a:t>Sơ đồ khối dễ thay đổi</a:t>
            </a:r>
            <a:endParaRPr lang="en-US" sz="1600">
              <a:solidFill>
                <a:srgbClr val="002060"/>
              </a:solidFill>
              <a:latin typeface="+mj-lt"/>
            </a:endParaRPr>
          </a:p>
        </p:txBody>
      </p:sp>
      <p:sp>
        <p:nvSpPr>
          <p:cNvPr id="16" name="Rectangle 15"/>
          <p:cNvSpPr/>
          <p:nvPr/>
        </p:nvSpPr>
        <p:spPr>
          <a:xfrm>
            <a:off x="3833092" y="4120708"/>
            <a:ext cx="3259226" cy="338554"/>
          </a:xfrm>
          <a:prstGeom prst="rect">
            <a:avLst/>
          </a:prstGeom>
        </p:spPr>
        <p:txBody>
          <a:bodyPr wrap="none">
            <a:spAutoFit/>
          </a:bodyPr>
          <a:lstStyle/>
          <a:p>
            <a:r>
              <a:rPr lang="en-US" sz="1600">
                <a:solidFill>
                  <a:srgbClr val="002060"/>
                </a:solidFill>
                <a:latin typeface="+mj-lt"/>
                <a:cs typeface="Times New Roman" pitchFamily="18" charset="0"/>
              </a:rPr>
              <a:t>Vẽ sơ đồ khối không ton thời gian</a:t>
            </a:r>
            <a:endParaRPr lang="en-US" sz="1600">
              <a:solidFill>
                <a:srgbClr val="002060"/>
              </a:solidFill>
              <a:latin typeface="+mj-lt"/>
            </a:endParaRPr>
          </a:p>
        </p:txBody>
      </p:sp>
      <p:sp>
        <p:nvSpPr>
          <p:cNvPr id="17" name="Rectangle 16"/>
          <p:cNvSpPr/>
          <p:nvPr/>
        </p:nvSpPr>
        <p:spPr>
          <a:xfrm>
            <a:off x="3806723" y="1313736"/>
            <a:ext cx="4941741" cy="817941"/>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78160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2"/>
                                        </p:tgtEl>
                                        <p:attrNameLst>
                                          <p:attrName>style.visibility</p:attrName>
                                        </p:attrNameLst>
                                      </p:cBhvr>
                                      <p:to>
                                        <p:strVal val="visible"/>
                                      </p:to>
                                    </p:set>
                                    <p:animEffect transition="in" filter="barn(inVertical)">
                                      <p:cBhvr>
                                        <p:cTn id="12" dur="500"/>
                                        <p:tgtEl>
                                          <p:spTgt spid="62"/>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barn(inVertical)">
                                      <p:cBhvr>
                                        <p:cTn id="15" dur="500"/>
                                        <p:tgtEl>
                                          <p:spTgt spid="50"/>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63"/>
                                        </p:tgtEl>
                                        <p:attrNameLst>
                                          <p:attrName>style.visibility</p:attrName>
                                        </p:attrNameLst>
                                      </p:cBhvr>
                                      <p:to>
                                        <p:strVal val="visible"/>
                                      </p:to>
                                    </p:set>
                                    <p:animEffect transition="in" filter="barn(inVertical)">
                                      <p:cBhvr>
                                        <p:cTn id="18" dur="500"/>
                                        <p:tgtEl>
                                          <p:spTgt spid="63"/>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51"/>
                                        </p:tgtEl>
                                        <p:attrNameLst>
                                          <p:attrName>style.visibility</p:attrName>
                                        </p:attrNameLst>
                                      </p:cBhvr>
                                      <p:to>
                                        <p:strVal val="visible"/>
                                      </p:to>
                                    </p:set>
                                    <p:animEffect transition="in" filter="barn(inVertical)">
                                      <p:cBhvr>
                                        <p:cTn id="21" dur="500"/>
                                        <p:tgtEl>
                                          <p:spTgt spid="51"/>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barn(inVertical)">
                                      <p:cBhvr>
                                        <p:cTn id="24" dur="500"/>
                                        <p:tgtEl>
                                          <p:spTgt spid="64"/>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barn(inVertical)">
                                      <p:cBhvr>
                                        <p:cTn id="27" dur="500"/>
                                        <p:tgtEl>
                                          <p:spTgt spid="52"/>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68"/>
                                        </p:tgtEl>
                                        <p:attrNameLst>
                                          <p:attrName>style.visibility</p:attrName>
                                        </p:attrNameLst>
                                      </p:cBhvr>
                                      <p:to>
                                        <p:strVal val="visible"/>
                                      </p:to>
                                    </p:set>
                                    <p:animEffect transition="in" filter="barn(inVertical)">
                                      <p:cBhvr>
                                        <p:cTn id="30" dur="500"/>
                                        <p:tgtEl>
                                          <p:spTgt spid="68"/>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69"/>
                                        </p:tgtEl>
                                        <p:attrNameLst>
                                          <p:attrName>style.visibility</p:attrName>
                                        </p:attrNameLst>
                                      </p:cBhvr>
                                      <p:to>
                                        <p:strVal val="visible"/>
                                      </p:to>
                                    </p:set>
                                    <p:animEffect transition="in" filter="barn(inVertical)">
                                      <p:cBhvr>
                                        <p:cTn id="33" dur="500"/>
                                        <p:tgtEl>
                                          <p:spTgt spid="69"/>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barn(inVertical)">
                                      <p:cBhvr>
                                        <p:cTn id="36" dur="500"/>
                                        <p:tgtEl>
                                          <p:spTgt spid="14"/>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barn(inVertical)">
                                      <p:cBhvr>
                                        <p:cTn id="39" dur="500"/>
                                        <p:tgtEl>
                                          <p:spTgt spid="10"/>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barn(inVertical)">
                                      <p:cBhvr>
                                        <p:cTn id="42" dur="500"/>
                                        <p:tgtEl>
                                          <p:spTgt spid="15"/>
                                        </p:tgtEl>
                                      </p:cBhvr>
                                    </p:animEffect>
                                  </p:childTnLst>
                                </p:cTn>
                              </p:par>
                              <p:par>
                                <p:cTn id="43" presetID="16" presetClass="entr" presetSubtype="21"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barn(inVertical)">
                                      <p:cBhvr>
                                        <p:cTn id="45" dur="500"/>
                                        <p:tgtEl>
                                          <p:spTgt spid="16"/>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barn(inVertical)">
                                      <p:cBhvr>
                                        <p:cTn id="5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52" grpId="0" animBg="1"/>
      <p:bldP spid="62" grpId="0"/>
      <p:bldP spid="63" grpId="0"/>
      <p:bldP spid="64" grpId="0"/>
      <p:bldP spid="68" grpId="0" animBg="1"/>
      <p:bldP spid="69" grpId="0"/>
      <p:bldP spid="4" grpId="0" build="p"/>
      <p:bldP spid="10" grpId="0"/>
      <p:bldP spid="14" grpId="0"/>
      <p:bldP spid="15" grpId="0"/>
      <p:bldP spid="16" grpId="0"/>
      <p:bldP spid="1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p:cNvPicPr>
            <a:picLocks noGrp="1" noChangeAspect="1"/>
          </p:cNvPicPr>
          <p:nvPr>
            <p:ph type="pic" idx="1"/>
          </p:nvPr>
        </p:nvPicPr>
        <p:blipFill>
          <a:blip r:embed="rId2">
            <a:extLst>
              <a:ext uri="{28A0092B-C50C-407E-A947-70E740481C1C}">
                <a14:useLocalDpi xmlns:a14="http://schemas.microsoft.com/office/drawing/2010/main" val="0"/>
              </a:ext>
            </a:extLst>
          </a:blip>
          <a:stretch>
            <a:fillRect/>
          </a:stretch>
        </p:blipFill>
        <p:spPr>
          <a:xfrm>
            <a:off x="0" y="0"/>
            <a:ext cx="9144000" cy="4083918"/>
          </a:xfrm>
        </p:spPr>
      </p:pic>
      <p:sp>
        <p:nvSpPr>
          <p:cNvPr id="5" name="Rectangle 4"/>
          <p:cNvSpPr/>
          <p:nvPr/>
        </p:nvSpPr>
        <p:spPr>
          <a:xfrm>
            <a:off x="467544" y="3435846"/>
            <a:ext cx="3395091" cy="11521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3200" b="1"/>
              <a:t>VẬN DỤNG</a:t>
            </a:r>
            <a:endParaRPr lang="ko-KR" altLang="en-US" sz="3200" b="1"/>
          </a:p>
        </p:txBody>
      </p:sp>
      <p:sp>
        <p:nvSpPr>
          <p:cNvPr id="9" name="Text Placeholder 1"/>
          <p:cNvSpPr txBox="1">
            <a:spLocks/>
          </p:cNvSpPr>
          <p:nvPr/>
        </p:nvSpPr>
        <p:spPr>
          <a:xfrm>
            <a:off x="755576" y="2557120"/>
            <a:ext cx="3168352" cy="486116"/>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altLang="ko-KR" sz="2400" b="1" dirty="0">
              <a:solidFill>
                <a:schemeClr val="bg1"/>
              </a:solidFill>
              <a:cs typeface="Arial" pitchFamily="34" charset="0"/>
            </a:endParaRPr>
          </a:p>
        </p:txBody>
      </p:sp>
    </p:spTree>
    <p:extLst>
      <p:ext uri="{BB962C8B-B14F-4D97-AF65-F5344CB8AC3E}">
        <p14:creationId xmlns:p14="http://schemas.microsoft.com/office/powerpoint/2010/main" val="3780461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79512" y="339502"/>
            <a:ext cx="4320480" cy="3831818"/>
          </a:xfrm>
          <a:prstGeom prst="rect">
            <a:avLst/>
          </a:prstGeom>
        </p:spPr>
        <p:txBody>
          <a:bodyPr wrap="square">
            <a:spAutoFit/>
          </a:bodyPr>
          <a:lstStyle/>
          <a:p>
            <a:pPr algn="just">
              <a:lnSpc>
                <a:spcPct val="150000"/>
              </a:lnSpc>
            </a:pPr>
            <a:r>
              <a:rPr lang="en-US">
                <a:latin typeface="+mj-lt"/>
                <a:cs typeface="Times New Roman" pitchFamily="18" charset="0"/>
              </a:rPr>
              <a:t>Bạn An đã sửa công thức làm kem sữa chua dưa hấu thành công thức làm kem sữa chua xoài như hình 6.5.</a:t>
            </a:r>
          </a:p>
          <a:p>
            <a:pPr algn="just">
              <a:lnSpc>
                <a:spcPct val="150000"/>
              </a:lnSpc>
            </a:pPr>
            <a:r>
              <a:rPr lang="en-US">
                <a:latin typeface="+mj-lt"/>
                <a:cs typeface="Times New Roman" pitchFamily="18" charset="0"/>
              </a:rPr>
              <a:t>a. Phần hướng dẫn làm kem sữa chua </a:t>
            </a:r>
          </a:p>
          <a:p>
            <a:pPr algn="just">
              <a:lnSpc>
                <a:spcPct val="150000"/>
              </a:lnSpc>
            </a:pPr>
            <a:r>
              <a:rPr lang="en-US">
                <a:latin typeface="+mj-lt"/>
                <a:cs typeface="Times New Roman" pitchFamily="18" charset="0"/>
              </a:rPr>
              <a:t>xoài gồm 7 bước là 1 thuật toán. Em hãy xác định đầu vào và đầu ra của thuật </a:t>
            </a:r>
          </a:p>
          <a:p>
            <a:pPr algn="just">
              <a:lnSpc>
                <a:spcPct val="150000"/>
              </a:lnSpc>
            </a:pPr>
            <a:r>
              <a:rPr lang="en-US">
                <a:latin typeface="+mj-lt"/>
                <a:cs typeface="Times New Roman" pitchFamily="18" charset="0"/>
              </a:rPr>
              <a:t>toán làm kem sữa chua xoài.</a:t>
            </a:r>
          </a:p>
          <a:p>
            <a:pPr algn="just">
              <a:lnSpc>
                <a:spcPct val="150000"/>
              </a:lnSpc>
            </a:pPr>
            <a:r>
              <a:rPr lang="en-US">
                <a:latin typeface="+mj-lt"/>
                <a:cs typeface="Times New Roman" pitchFamily="18" charset="0"/>
              </a:rPr>
              <a:t>b. Em hãy dùng sơ đồ khối để thể hiện </a:t>
            </a:r>
          </a:p>
          <a:p>
            <a:pPr algn="just">
              <a:lnSpc>
                <a:spcPct val="150000"/>
              </a:lnSpc>
            </a:pPr>
            <a:r>
              <a:rPr lang="en-US">
                <a:latin typeface="+mj-lt"/>
                <a:cs typeface="Times New Roman" pitchFamily="18" charset="0"/>
              </a:rPr>
              <a:t>thuật toán đó</a:t>
            </a:r>
            <a:endParaRPr lang="en-US">
              <a:latin typeface="+mj-lt"/>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88024" y="123478"/>
            <a:ext cx="3960440" cy="4708145"/>
          </a:xfrm>
          <a:prstGeom prst="rect">
            <a:avLst/>
          </a:prstGeom>
        </p:spPr>
      </p:pic>
    </p:spTree>
    <p:extLst>
      <p:ext uri="{BB962C8B-B14F-4D97-AF65-F5344CB8AC3E}">
        <p14:creationId xmlns:p14="http://schemas.microsoft.com/office/powerpoint/2010/main" val="1395244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51"/>
          <p:cNvSpPr/>
          <p:nvPr/>
        </p:nvSpPr>
        <p:spPr>
          <a:xfrm>
            <a:off x="166123" y="195486"/>
            <a:ext cx="4572000" cy="1754326"/>
          </a:xfrm>
          <a:prstGeom prst="rect">
            <a:avLst/>
          </a:prstGeom>
        </p:spPr>
        <p:txBody>
          <a:bodyPr>
            <a:spAutoFit/>
          </a:bodyPr>
          <a:lstStyle/>
          <a:p>
            <a:pPr>
              <a:lnSpc>
                <a:spcPct val="150000"/>
              </a:lnSpc>
            </a:pPr>
            <a:r>
              <a:rPr lang="nl-NL" b="1" u="sng">
                <a:solidFill>
                  <a:srgbClr val="002060"/>
                </a:solidFill>
              </a:rPr>
              <a:t>ĐÁP ÁN:</a:t>
            </a:r>
          </a:p>
          <a:p>
            <a:pPr>
              <a:lnSpc>
                <a:spcPct val="150000"/>
              </a:lnSpc>
            </a:pPr>
            <a:r>
              <a:rPr lang="nl-NL">
                <a:solidFill>
                  <a:srgbClr val="002060"/>
                </a:solidFill>
              </a:rPr>
              <a:t>a. Đầu vào: xoài, sữa chua, mật ong</a:t>
            </a:r>
            <a:endParaRPr lang="en-US">
              <a:solidFill>
                <a:srgbClr val="002060"/>
              </a:solidFill>
            </a:endParaRPr>
          </a:p>
          <a:p>
            <a:pPr>
              <a:lnSpc>
                <a:spcPct val="150000"/>
              </a:lnSpc>
            </a:pPr>
            <a:r>
              <a:rPr lang="nl-NL">
                <a:solidFill>
                  <a:srgbClr val="002060"/>
                </a:solidFill>
              </a:rPr>
              <a:t>    Đầu ra: kem sữa chua xoài</a:t>
            </a:r>
            <a:endParaRPr lang="en-US">
              <a:solidFill>
                <a:srgbClr val="002060"/>
              </a:solidFill>
            </a:endParaRPr>
          </a:p>
          <a:p>
            <a:pPr>
              <a:lnSpc>
                <a:spcPct val="150000"/>
              </a:lnSpc>
            </a:pPr>
            <a:r>
              <a:rPr lang="nl-NL">
                <a:solidFill>
                  <a:srgbClr val="002060"/>
                </a:solidFill>
              </a:rPr>
              <a:t>b. Sơ đồ khối của thuật toán:</a:t>
            </a:r>
            <a:endParaRPr lang="en-US">
              <a:solidFill>
                <a:srgbClr val="002060"/>
              </a:solidFill>
            </a:endParaRPr>
          </a:p>
        </p:txBody>
      </p:sp>
      <p:sp>
        <p:nvSpPr>
          <p:cNvPr id="53" name="Oval 52"/>
          <p:cNvSpPr/>
          <p:nvPr/>
        </p:nvSpPr>
        <p:spPr>
          <a:xfrm>
            <a:off x="5657138" y="188209"/>
            <a:ext cx="1512168" cy="340922"/>
          </a:xfrm>
          <a:prstGeom prst="ellipse">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rgbClr val="002060"/>
                </a:solidFill>
              </a:rPr>
              <a:t>Bắt đầu</a:t>
            </a:r>
          </a:p>
        </p:txBody>
      </p:sp>
      <p:sp>
        <p:nvSpPr>
          <p:cNvPr id="55" name="Parallelogram 54"/>
          <p:cNvSpPr/>
          <p:nvPr/>
        </p:nvSpPr>
        <p:spPr>
          <a:xfrm>
            <a:off x="4077984" y="712609"/>
            <a:ext cx="4670479" cy="274965"/>
          </a:xfrm>
          <a:prstGeom prst="parallelogram">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rgbClr val="002060"/>
                </a:solidFill>
              </a:rPr>
              <a:t>Lấy 250g xoài, 100g sữa chua,1 thìa cà phê mật ong</a:t>
            </a:r>
          </a:p>
        </p:txBody>
      </p:sp>
      <p:sp>
        <p:nvSpPr>
          <p:cNvPr id="56" name="Rectangle 55"/>
          <p:cNvSpPr/>
          <p:nvPr/>
        </p:nvSpPr>
        <p:spPr>
          <a:xfrm>
            <a:off x="5516218" y="1166225"/>
            <a:ext cx="1800200" cy="28803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rgbClr val="002060"/>
                </a:solidFill>
              </a:rPr>
              <a:t>Cho xoài vào tô</a:t>
            </a:r>
          </a:p>
        </p:txBody>
      </p:sp>
      <p:sp>
        <p:nvSpPr>
          <p:cNvPr id="57" name="Rectangle 56"/>
          <p:cNvSpPr/>
          <p:nvPr/>
        </p:nvSpPr>
        <p:spPr>
          <a:xfrm>
            <a:off x="5513123" y="1652113"/>
            <a:ext cx="1800200" cy="28803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rgbClr val="002060"/>
                </a:solidFill>
              </a:rPr>
              <a:t>Nghiền nát xoài</a:t>
            </a:r>
          </a:p>
        </p:txBody>
      </p:sp>
      <p:sp>
        <p:nvSpPr>
          <p:cNvPr id="58" name="Rectangle 57"/>
          <p:cNvSpPr/>
          <p:nvPr/>
        </p:nvSpPr>
        <p:spPr>
          <a:xfrm>
            <a:off x="4912467" y="2151101"/>
            <a:ext cx="2975654" cy="28803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rgbClr val="002060"/>
                </a:solidFill>
              </a:rPr>
              <a:t>Cho sữa chua và mật ong vào tô</a:t>
            </a:r>
          </a:p>
        </p:txBody>
      </p:sp>
      <p:sp>
        <p:nvSpPr>
          <p:cNvPr id="59" name="Rectangle 58"/>
          <p:cNvSpPr/>
          <p:nvPr/>
        </p:nvSpPr>
        <p:spPr>
          <a:xfrm>
            <a:off x="4912467" y="2611963"/>
            <a:ext cx="2975654" cy="28803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rgbClr val="002060"/>
                </a:solidFill>
              </a:rPr>
              <a:t>Trộn đều hỗn hợp</a:t>
            </a:r>
          </a:p>
        </p:txBody>
      </p:sp>
      <p:sp>
        <p:nvSpPr>
          <p:cNvPr id="60" name="Rectangle 59"/>
          <p:cNvSpPr/>
          <p:nvPr/>
        </p:nvSpPr>
        <p:spPr>
          <a:xfrm>
            <a:off x="4865510" y="3123220"/>
            <a:ext cx="2975654" cy="28803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rgbClr val="002060"/>
                </a:solidFill>
              </a:rPr>
              <a:t>Trộn hỗn hợp vào khuôn làm kem</a:t>
            </a:r>
          </a:p>
        </p:txBody>
      </p:sp>
      <p:sp>
        <p:nvSpPr>
          <p:cNvPr id="61" name="Rectangle 60"/>
          <p:cNvSpPr/>
          <p:nvPr/>
        </p:nvSpPr>
        <p:spPr>
          <a:xfrm>
            <a:off x="4540991" y="3651870"/>
            <a:ext cx="3750654" cy="28803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rgbClr val="002060"/>
                </a:solidFill>
              </a:rPr>
              <a:t>Đặt khuôn vào ngăn đá tủ lạnh ít nhất 4 tiếng</a:t>
            </a:r>
          </a:p>
        </p:txBody>
      </p:sp>
      <p:sp>
        <p:nvSpPr>
          <p:cNvPr id="62" name="Parallelogram 61"/>
          <p:cNvSpPr/>
          <p:nvPr/>
        </p:nvSpPr>
        <p:spPr>
          <a:xfrm>
            <a:off x="4081078" y="4111233"/>
            <a:ext cx="4670479" cy="274965"/>
          </a:xfrm>
          <a:prstGeom prst="parallelogram">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rgbClr val="002060"/>
                </a:solidFill>
              </a:rPr>
              <a:t>Kem sữa chua xoài</a:t>
            </a:r>
          </a:p>
        </p:txBody>
      </p:sp>
      <p:sp>
        <p:nvSpPr>
          <p:cNvPr id="63" name="Oval 62"/>
          <p:cNvSpPr/>
          <p:nvPr/>
        </p:nvSpPr>
        <p:spPr>
          <a:xfrm>
            <a:off x="5720278" y="4569676"/>
            <a:ext cx="1512168" cy="385665"/>
          </a:xfrm>
          <a:prstGeom prst="ellipse">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rgbClr val="002060"/>
                </a:solidFill>
              </a:rPr>
              <a:t>Kết thúc</a:t>
            </a:r>
          </a:p>
        </p:txBody>
      </p:sp>
      <p:cxnSp>
        <p:nvCxnSpPr>
          <p:cNvPr id="65" name="Straight Arrow Connector 64"/>
          <p:cNvCxnSpPr>
            <a:endCxn id="55" idx="1"/>
          </p:cNvCxnSpPr>
          <p:nvPr/>
        </p:nvCxnSpPr>
        <p:spPr>
          <a:xfrm>
            <a:off x="6440402" y="529131"/>
            <a:ext cx="7192" cy="18347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a:off x="6447594" y="990907"/>
            <a:ext cx="7192" cy="18347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a:off x="6443998" y="1439472"/>
            <a:ext cx="7192" cy="18347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a:off x="6454786" y="1975783"/>
            <a:ext cx="7192" cy="18347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nvCxnSpPr>
        <p:spPr>
          <a:xfrm>
            <a:off x="6461978" y="2417984"/>
            <a:ext cx="7192" cy="18347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p:nvPr/>
        </p:nvCxnSpPr>
        <p:spPr>
          <a:xfrm>
            <a:off x="6469170" y="2929241"/>
            <a:ext cx="7192" cy="18347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p:nvPr/>
        </p:nvCxnSpPr>
        <p:spPr>
          <a:xfrm>
            <a:off x="6470283" y="3411252"/>
            <a:ext cx="7192" cy="18347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p:nvPr/>
        </p:nvCxnSpPr>
        <p:spPr>
          <a:xfrm>
            <a:off x="6477475" y="3929401"/>
            <a:ext cx="7192" cy="18347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a:off x="6490057" y="4386198"/>
            <a:ext cx="7192" cy="18347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6608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500"/>
                                        <p:tgtEl>
                                          <p:spTgt spid="5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3"/>
                                        </p:tgtEl>
                                        <p:attrNameLst>
                                          <p:attrName>style.visibility</p:attrName>
                                        </p:attrNameLst>
                                      </p:cBhvr>
                                      <p:to>
                                        <p:strVal val="visible"/>
                                      </p:to>
                                    </p:set>
                                    <p:animEffect transition="in" filter="barn(inVertical)">
                                      <p:cBhvr>
                                        <p:cTn id="12" dur="500"/>
                                        <p:tgtEl>
                                          <p:spTgt spid="53"/>
                                        </p:tgtEl>
                                      </p:cBhvr>
                                    </p:animEffect>
                                  </p:childTnLst>
                                </p:cTn>
                              </p:par>
                              <p:par>
                                <p:cTn id="13" presetID="16" presetClass="entr" presetSubtype="21" fill="hold" nodeType="with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barn(inVertical)">
                                      <p:cBhvr>
                                        <p:cTn id="15" dur="500"/>
                                        <p:tgtEl>
                                          <p:spTgt spid="6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55"/>
                                        </p:tgtEl>
                                        <p:attrNameLst>
                                          <p:attrName>style.visibility</p:attrName>
                                        </p:attrNameLst>
                                      </p:cBhvr>
                                      <p:to>
                                        <p:strVal val="visible"/>
                                      </p:to>
                                    </p:set>
                                    <p:animEffect transition="in" filter="barn(inVertical)">
                                      <p:cBhvr>
                                        <p:cTn id="20" dur="500"/>
                                        <p:tgtEl>
                                          <p:spTgt spid="55"/>
                                        </p:tgtEl>
                                      </p:cBhvr>
                                    </p:animEffect>
                                  </p:childTnLst>
                                </p:cTn>
                              </p:par>
                              <p:par>
                                <p:cTn id="21" presetID="16" presetClass="entr" presetSubtype="21" fill="hold" nodeType="with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barn(inVertical)">
                                      <p:cBhvr>
                                        <p:cTn id="23" dur="500"/>
                                        <p:tgtEl>
                                          <p:spTgt spid="67"/>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56"/>
                                        </p:tgtEl>
                                        <p:attrNameLst>
                                          <p:attrName>style.visibility</p:attrName>
                                        </p:attrNameLst>
                                      </p:cBhvr>
                                      <p:to>
                                        <p:strVal val="visible"/>
                                      </p:to>
                                    </p:set>
                                    <p:animEffect transition="in" filter="barn(inVertical)">
                                      <p:cBhvr>
                                        <p:cTn id="28" dur="500"/>
                                        <p:tgtEl>
                                          <p:spTgt spid="56"/>
                                        </p:tgtEl>
                                      </p:cBhvr>
                                    </p:animEffect>
                                  </p:childTnLst>
                                </p:cTn>
                              </p:par>
                              <p:par>
                                <p:cTn id="29" presetID="16" presetClass="entr" presetSubtype="21" fill="hold" nodeType="withEffect">
                                  <p:stCondLst>
                                    <p:cond delay="0"/>
                                  </p:stCondLst>
                                  <p:childTnLst>
                                    <p:set>
                                      <p:cBhvr>
                                        <p:cTn id="30" dur="1" fill="hold">
                                          <p:stCondLst>
                                            <p:cond delay="0"/>
                                          </p:stCondLst>
                                        </p:cTn>
                                        <p:tgtEl>
                                          <p:spTgt spid="68"/>
                                        </p:tgtEl>
                                        <p:attrNameLst>
                                          <p:attrName>style.visibility</p:attrName>
                                        </p:attrNameLst>
                                      </p:cBhvr>
                                      <p:to>
                                        <p:strVal val="visible"/>
                                      </p:to>
                                    </p:set>
                                    <p:animEffect transition="in" filter="barn(inVertical)">
                                      <p:cBhvr>
                                        <p:cTn id="31" dur="500"/>
                                        <p:tgtEl>
                                          <p:spTgt spid="68"/>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57"/>
                                        </p:tgtEl>
                                        <p:attrNameLst>
                                          <p:attrName>style.visibility</p:attrName>
                                        </p:attrNameLst>
                                      </p:cBhvr>
                                      <p:to>
                                        <p:strVal val="visible"/>
                                      </p:to>
                                    </p:set>
                                    <p:animEffect transition="in" filter="barn(inVertical)">
                                      <p:cBhvr>
                                        <p:cTn id="36" dur="500"/>
                                        <p:tgtEl>
                                          <p:spTgt spid="57"/>
                                        </p:tgtEl>
                                      </p:cBhvr>
                                    </p:animEffect>
                                  </p:childTnLst>
                                </p:cTn>
                              </p:par>
                              <p:par>
                                <p:cTn id="37" presetID="16" presetClass="entr" presetSubtype="21" fill="hold" nodeType="withEffect">
                                  <p:stCondLst>
                                    <p:cond delay="0"/>
                                  </p:stCondLst>
                                  <p:childTnLst>
                                    <p:set>
                                      <p:cBhvr>
                                        <p:cTn id="38" dur="1" fill="hold">
                                          <p:stCondLst>
                                            <p:cond delay="0"/>
                                          </p:stCondLst>
                                        </p:cTn>
                                        <p:tgtEl>
                                          <p:spTgt spid="69"/>
                                        </p:tgtEl>
                                        <p:attrNameLst>
                                          <p:attrName>style.visibility</p:attrName>
                                        </p:attrNameLst>
                                      </p:cBhvr>
                                      <p:to>
                                        <p:strVal val="visible"/>
                                      </p:to>
                                    </p:set>
                                    <p:animEffect transition="in" filter="barn(inVertical)">
                                      <p:cBhvr>
                                        <p:cTn id="39" dur="500"/>
                                        <p:tgtEl>
                                          <p:spTgt spid="69"/>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58"/>
                                        </p:tgtEl>
                                        <p:attrNameLst>
                                          <p:attrName>style.visibility</p:attrName>
                                        </p:attrNameLst>
                                      </p:cBhvr>
                                      <p:to>
                                        <p:strVal val="visible"/>
                                      </p:to>
                                    </p:set>
                                    <p:animEffect transition="in" filter="barn(inVertical)">
                                      <p:cBhvr>
                                        <p:cTn id="44" dur="500"/>
                                        <p:tgtEl>
                                          <p:spTgt spid="58"/>
                                        </p:tgtEl>
                                      </p:cBhvr>
                                    </p:animEffect>
                                  </p:childTnLst>
                                </p:cTn>
                              </p:par>
                              <p:par>
                                <p:cTn id="45" presetID="16" presetClass="entr" presetSubtype="21" fill="hold" nodeType="withEffect">
                                  <p:stCondLst>
                                    <p:cond delay="0"/>
                                  </p:stCondLst>
                                  <p:childTnLst>
                                    <p:set>
                                      <p:cBhvr>
                                        <p:cTn id="46" dur="1" fill="hold">
                                          <p:stCondLst>
                                            <p:cond delay="0"/>
                                          </p:stCondLst>
                                        </p:cTn>
                                        <p:tgtEl>
                                          <p:spTgt spid="70"/>
                                        </p:tgtEl>
                                        <p:attrNameLst>
                                          <p:attrName>style.visibility</p:attrName>
                                        </p:attrNameLst>
                                      </p:cBhvr>
                                      <p:to>
                                        <p:strVal val="visible"/>
                                      </p:to>
                                    </p:set>
                                    <p:animEffect transition="in" filter="barn(inVertical)">
                                      <p:cBhvr>
                                        <p:cTn id="47" dur="500"/>
                                        <p:tgtEl>
                                          <p:spTgt spid="70"/>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barn(inVertical)">
                                      <p:cBhvr>
                                        <p:cTn id="52" dur="500"/>
                                        <p:tgtEl>
                                          <p:spTgt spid="59"/>
                                        </p:tgtEl>
                                      </p:cBhvr>
                                    </p:animEffect>
                                  </p:childTnLst>
                                </p:cTn>
                              </p:par>
                              <p:par>
                                <p:cTn id="53" presetID="16" presetClass="entr" presetSubtype="21" fill="hold" nodeType="withEffect">
                                  <p:stCondLst>
                                    <p:cond delay="0"/>
                                  </p:stCondLst>
                                  <p:childTnLst>
                                    <p:set>
                                      <p:cBhvr>
                                        <p:cTn id="54" dur="1" fill="hold">
                                          <p:stCondLst>
                                            <p:cond delay="0"/>
                                          </p:stCondLst>
                                        </p:cTn>
                                        <p:tgtEl>
                                          <p:spTgt spid="71"/>
                                        </p:tgtEl>
                                        <p:attrNameLst>
                                          <p:attrName>style.visibility</p:attrName>
                                        </p:attrNameLst>
                                      </p:cBhvr>
                                      <p:to>
                                        <p:strVal val="visible"/>
                                      </p:to>
                                    </p:set>
                                    <p:animEffect transition="in" filter="barn(inVertical)">
                                      <p:cBhvr>
                                        <p:cTn id="55" dur="500"/>
                                        <p:tgtEl>
                                          <p:spTgt spid="71"/>
                                        </p:tgtEl>
                                      </p:cBhvr>
                                    </p:animEffect>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grpId="0" nodeType="clickEffect">
                                  <p:stCondLst>
                                    <p:cond delay="0"/>
                                  </p:stCondLst>
                                  <p:childTnLst>
                                    <p:set>
                                      <p:cBhvr>
                                        <p:cTn id="59" dur="1" fill="hold">
                                          <p:stCondLst>
                                            <p:cond delay="0"/>
                                          </p:stCondLst>
                                        </p:cTn>
                                        <p:tgtEl>
                                          <p:spTgt spid="60"/>
                                        </p:tgtEl>
                                        <p:attrNameLst>
                                          <p:attrName>style.visibility</p:attrName>
                                        </p:attrNameLst>
                                      </p:cBhvr>
                                      <p:to>
                                        <p:strVal val="visible"/>
                                      </p:to>
                                    </p:set>
                                    <p:animEffect transition="in" filter="barn(inVertical)">
                                      <p:cBhvr>
                                        <p:cTn id="60" dur="500"/>
                                        <p:tgtEl>
                                          <p:spTgt spid="60"/>
                                        </p:tgtEl>
                                      </p:cBhvr>
                                    </p:animEffect>
                                  </p:childTnLst>
                                </p:cTn>
                              </p:par>
                              <p:par>
                                <p:cTn id="61" presetID="16" presetClass="entr" presetSubtype="21" fill="hold" nodeType="withEffect">
                                  <p:stCondLst>
                                    <p:cond delay="0"/>
                                  </p:stCondLst>
                                  <p:childTnLst>
                                    <p:set>
                                      <p:cBhvr>
                                        <p:cTn id="62" dur="1" fill="hold">
                                          <p:stCondLst>
                                            <p:cond delay="0"/>
                                          </p:stCondLst>
                                        </p:cTn>
                                        <p:tgtEl>
                                          <p:spTgt spid="72"/>
                                        </p:tgtEl>
                                        <p:attrNameLst>
                                          <p:attrName>style.visibility</p:attrName>
                                        </p:attrNameLst>
                                      </p:cBhvr>
                                      <p:to>
                                        <p:strVal val="visible"/>
                                      </p:to>
                                    </p:set>
                                    <p:animEffect transition="in" filter="barn(inVertical)">
                                      <p:cBhvr>
                                        <p:cTn id="63" dur="500"/>
                                        <p:tgtEl>
                                          <p:spTgt spid="72"/>
                                        </p:tgtEl>
                                      </p:cBhvr>
                                    </p:animEffect>
                                  </p:childTnLst>
                                </p:cTn>
                              </p:par>
                            </p:childTnLst>
                          </p:cTn>
                        </p:par>
                      </p:childTnLst>
                    </p:cTn>
                  </p:par>
                  <p:par>
                    <p:cTn id="64" fill="hold">
                      <p:stCondLst>
                        <p:cond delay="indefinite"/>
                      </p:stCondLst>
                      <p:childTnLst>
                        <p:par>
                          <p:cTn id="65" fill="hold">
                            <p:stCondLst>
                              <p:cond delay="0"/>
                            </p:stCondLst>
                            <p:childTnLst>
                              <p:par>
                                <p:cTn id="66" presetID="16" presetClass="entr" presetSubtype="21" fill="hold" grpId="0" nodeType="clickEffect">
                                  <p:stCondLst>
                                    <p:cond delay="0"/>
                                  </p:stCondLst>
                                  <p:childTnLst>
                                    <p:set>
                                      <p:cBhvr>
                                        <p:cTn id="67" dur="1" fill="hold">
                                          <p:stCondLst>
                                            <p:cond delay="0"/>
                                          </p:stCondLst>
                                        </p:cTn>
                                        <p:tgtEl>
                                          <p:spTgt spid="61"/>
                                        </p:tgtEl>
                                        <p:attrNameLst>
                                          <p:attrName>style.visibility</p:attrName>
                                        </p:attrNameLst>
                                      </p:cBhvr>
                                      <p:to>
                                        <p:strVal val="visible"/>
                                      </p:to>
                                    </p:set>
                                    <p:animEffect transition="in" filter="barn(inVertical)">
                                      <p:cBhvr>
                                        <p:cTn id="68" dur="500"/>
                                        <p:tgtEl>
                                          <p:spTgt spid="61"/>
                                        </p:tgtEl>
                                      </p:cBhvr>
                                    </p:animEffect>
                                  </p:childTnLst>
                                </p:cTn>
                              </p:par>
                              <p:par>
                                <p:cTn id="69" presetID="16" presetClass="entr" presetSubtype="21" fill="hold" nodeType="withEffect">
                                  <p:stCondLst>
                                    <p:cond delay="0"/>
                                  </p:stCondLst>
                                  <p:childTnLst>
                                    <p:set>
                                      <p:cBhvr>
                                        <p:cTn id="70" dur="1" fill="hold">
                                          <p:stCondLst>
                                            <p:cond delay="0"/>
                                          </p:stCondLst>
                                        </p:cTn>
                                        <p:tgtEl>
                                          <p:spTgt spid="73"/>
                                        </p:tgtEl>
                                        <p:attrNameLst>
                                          <p:attrName>style.visibility</p:attrName>
                                        </p:attrNameLst>
                                      </p:cBhvr>
                                      <p:to>
                                        <p:strVal val="visible"/>
                                      </p:to>
                                    </p:set>
                                    <p:animEffect transition="in" filter="barn(inVertical)">
                                      <p:cBhvr>
                                        <p:cTn id="71" dur="500"/>
                                        <p:tgtEl>
                                          <p:spTgt spid="73"/>
                                        </p:tgtEl>
                                      </p:cBhvr>
                                    </p:animEffect>
                                  </p:childTnLst>
                                </p:cTn>
                              </p:par>
                            </p:childTnLst>
                          </p:cTn>
                        </p:par>
                      </p:childTnLst>
                    </p:cTn>
                  </p:par>
                  <p:par>
                    <p:cTn id="72" fill="hold">
                      <p:stCondLst>
                        <p:cond delay="indefinite"/>
                      </p:stCondLst>
                      <p:childTnLst>
                        <p:par>
                          <p:cTn id="73" fill="hold">
                            <p:stCondLst>
                              <p:cond delay="0"/>
                            </p:stCondLst>
                            <p:childTnLst>
                              <p:par>
                                <p:cTn id="74" presetID="16" presetClass="entr" presetSubtype="21" fill="hold" grpId="0" nodeType="clickEffect">
                                  <p:stCondLst>
                                    <p:cond delay="0"/>
                                  </p:stCondLst>
                                  <p:childTnLst>
                                    <p:set>
                                      <p:cBhvr>
                                        <p:cTn id="75" dur="1" fill="hold">
                                          <p:stCondLst>
                                            <p:cond delay="0"/>
                                          </p:stCondLst>
                                        </p:cTn>
                                        <p:tgtEl>
                                          <p:spTgt spid="62"/>
                                        </p:tgtEl>
                                        <p:attrNameLst>
                                          <p:attrName>style.visibility</p:attrName>
                                        </p:attrNameLst>
                                      </p:cBhvr>
                                      <p:to>
                                        <p:strVal val="visible"/>
                                      </p:to>
                                    </p:set>
                                    <p:animEffect transition="in" filter="barn(inVertical)">
                                      <p:cBhvr>
                                        <p:cTn id="76" dur="500"/>
                                        <p:tgtEl>
                                          <p:spTgt spid="62"/>
                                        </p:tgtEl>
                                      </p:cBhvr>
                                    </p:animEffect>
                                  </p:childTnLst>
                                </p:cTn>
                              </p:par>
                              <p:par>
                                <p:cTn id="77" presetID="16" presetClass="entr" presetSubtype="21" fill="hold" nodeType="withEffect">
                                  <p:stCondLst>
                                    <p:cond delay="0"/>
                                  </p:stCondLst>
                                  <p:childTnLst>
                                    <p:set>
                                      <p:cBhvr>
                                        <p:cTn id="78" dur="1" fill="hold">
                                          <p:stCondLst>
                                            <p:cond delay="0"/>
                                          </p:stCondLst>
                                        </p:cTn>
                                        <p:tgtEl>
                                          <p:spTgt spid="74"/>
                                        </p:tgtEl>
                                        <p:attrNameLst>
                                          <p:attrName>style.visibility</p:attrName>
                                        </p:attrNameLst>
                                      </p:cBhvr>
                                      <p:to>
                                        <p:strVal val="visible"/>
                                      </p:to>
                                    </p:set>
                                    <p:animEffect transition="in" filter="barn(inVertical)">
                                      <p:cBhvr>
                                        <p:cTn id="79" dur="500"/>
                                        <p:tgtEl>
                                          <p:spTgt spid="74"/>
                                        </p:tgtEl>
                                      </p:cBhvr>
                                    </p:animEffect>
                                  </p:childTnLst>
                                </p:cTn>
                              </p:par>
                              <p:par>
                                <p:cTn id="80" presetID="16" presetClass="entr" presetSubtype="21" fill="hold" grpId="0" nodeType="withEffect">
                                  <p:stCondLst>
                                    <p:cond delay="0"/>
                                  </p:stCondLst>
                                  <p:childTnLst>
                                    <p:set>
                                      <p:cBhvr>
                                        <p:cTn id="81" dur="1" fill="hold">
                                          <p:stCondLst>
                                            <p:cond delay="0"/>
                                          </p:stCondLst>
                                        </p:cTn>
                                        <p:tgtEl>
                                          <p:spTgt spid="63"/>
                                        </p:tgtEl>
                                        <p:attrNameLst>
                                          <p:attrName>style.visibility</p:attrName>
                                        </p:attrNameLst>
                                      </p:cBhvr>
                                      <p:to>
                                        <p:strVal val="visible"/>
                                      </p:to>
                                    </p:set>
                                    <p:animEffect transition="in" filter="barn(inVertical)">
                                      <p:cBhvr>
                                        <p:cTn id="82"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53" grpId="0" animBg="1"/>
      <p:bldP spid="55" grpId="0" animBg="1"/>
      <p:bldP spid="56" grpId="0" animBg="1"/>
      <p:bldP spid="57" grpId="0" animBg="1"/>
      <p:bldP spid="58" grpId="0" animBg="1"/>
      <p:bldP spid="59" grpId="0" animBg="1"/>
      <p:bldP spid="60" grpId="0" animBg="1"/>
      <p:bldP spid="61" grpId="0" animBg="1"/>
      <p:bldP spid="62" grpId="0" animBg="1"/>
      <p:bldP spid="6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316718"/>
            <a:ext cx="9144000" cy="29832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306" name="그룹 305">
            <a:extLst>
              <a:ext uri="{FF2B5EF4-FFF2-40B4-BE49-F238E27FC236}">
                <a16:creationId xmlns:a16="http://schemas.microsoft.com/office/drawing/2014/main" id="{ECE61CD3-8F4B-4A40-BC31-D5BBB3A6BA29}"/>
              </a:ext>
            </a:extLst>
          </p:cNvPr>
          <p:cNvGrpSpPr/>
          <p:nvPr/>
        </p:nvGrpSpPr>
        <p:grpSpPr>
          <a:xfrm>
            <a:off x="380218" y="1757103"/>
            <a:ext cx="3326084" cy="1940385"/>
            <a:chOff x="635000" y="1382713"/>
            <a:chExt cx="7869238" cy="4572000"/>
          </a:xfrm>
          <a:solidFill>
            <a:schemeClr val="bg1"/>
          </a:solidFill>
        </p:grpSpPr>
        <p:sp>
          <p:nvSpPr>
            <p:cNvPr id="307" name="Freeform 8">
              <a:extLst>
                <a:ext uri="{FF2B5EF4-FFF2-40B4-BE49-F238E27FC236}">
                  <a16:creationId xmlns:a16="http://schemas.microsoft.com/office/drawing/2014/main" id="{6BBF56F4-E711-416E-A076-208EC9A119F9}"/>
                </a:ext>
              </a:extLst>
            </p:cNvPr>
            <p:cNvSpPr>
              <a:spLocks noEditPoints="1"/>
            </p:cNvSpPr>
            <p:nvPr/>
          </p:nvSpPr>
          <p:spPr bwMode="auto">
            <a:xfrm>
              <a:off x="811213" y="3267075"/>
              <a:ext cx="7478713" cy="2654300"/>
            </a:xfrm>
            <a:custGeom>
              <a:avLst/>
              <a:gdLst>
                <a:gd name="T0" fmla="*/ 1383 w 4711"/>
                <a:gd name="T1" fmla="*/ 1616 h 1672"/>
                <a:gd name="T2" fmla="*/ 4289 w 4711"/>
                <a:gd name="T3" fmla="*/ 1370 h 1672"/>
                <a:gd name="T4" fmla="*/ 4547 w 4711"/>
                <a:gd name="T5" fmla="*/ 1482 h 1672"/>
                <a:gd name="T6" fmla="*/ 4645 w 4711"/>
                <a:gd name="T7" fmla="*/ 1305 h 1672"/>
                <a:gd name="T8" fmla="*/ 4596 w 4711"/>
                <a:gd name="T9" fmla="*/ 1330 h 1672"/>
                <a:gd name="T10" fmla="*/ 4699 w 4711"/>
                <a:gd name="T11" fmla="*/ 1014 h 1672"/>
                <a:gd name="T12" fmla="*/ 2870 w 4711"/>
                <a:gd name="T13" fmla="*/ 1134 h 1672"/>
                <a:gd name="T14" fmla="*/ 4455 w 4711"/>
                <a:gd name="T15" fmla="*/ 918 h 1672"/>
                <a:gd name="T16" fmla="*/ 4359 w 4711"/>
                <a:gd name="T17" fmla="*/ 1140 h 1672"/>
                <a:gd name="T18" fmla="*/ 4144 w 4711"/>
                <a:gd name="T19" fmla="*/ 1286 h 1672"/>
                <a:gd name="T20" fmla="*/ 3936 w 4711"/>
                <a:gd name="T21" fmla="*/ 1271 h 1672"/>
                <a:gd name="T22" fmla="*/ 3802 w 4711"/>
                <a:gd name="T23" fmla="*/ 1080 h 1672"/>
                <a:gd name="T24" fmla="*/ 4059 w 4711"/>
                <a:gd name="T25" fmla="*/ 932 h 1672"/>
                <a:gd name="T26" fmla="*/ 4430 w 4711"/>
                <a:gd name="T27" fmla="*/ 909 h 1672"/>
                <a:gd name="T28" fmla="*/ 3982 w 4711"/>
                <a:gd name="T29" fmla="*/ 883 h 1672"/>
                <a:gd name="T30" fmla="*/ 3891 w 4711"/>
                <a:gd name="T31" fmla="*/ 883 h 1672"/>
                <a:gd name="T32" fmla="*/ 4388 w 4711"/>
                <a:gd name="T33" fmla="*/ 864 h 1672"/>
                <a:gd name="T34" fmla="*/ 4362 w 4711"/>
                <a:gd name="T35" fmla="*/ 825 h 1672"/>
                <a:gd name="T36" fmla="*/ 3994 w 4711"/>
                <a:gd name="T37" fmla="*/ 817 h 1672"/>
                <a:gd name="T38" fmla="*/ 4270 w 4711"/>
                <a:gd name="T39" fmla="*/ 855 h 1672"/>
                <a:gd name="T40" fmla="*/ 4132 w 4711"/>
                <a:gd name="T41" fmla="*/ 887 h 1672"/>
                <a:gd name="T42" fmla="*/ 1563 w 4711"/>
                <a:gd name="T43" fmla="*/ 787 h 1672"/>
                <a:gd name="T44" fmla="*/ 3886 w 4711"/>
                <a:gd name="T45" fmla="*/ 778 h 1672"/>
                <a:gd name="T46" fmla="*/ 3870 w 4711"/>
                <a:gd name="T47" fmla="*/ 845 h 1672"/>
                <a:gd name="T48" fmla="*/ 3987 w 4711"/>
                <a:gd name="T49" fmla="*/ 764 h 1672"/>
                <a:gd name="T50" fmla="*/ 3821 w 4711"/>
                <a:gd name="T51" fmla="*/ 885 h 1672"/>
                <a:gd name="T52" fmla="*/ 3860 w 4711"/>
                <a:gd name="T53" fmla="*/ 710 h 1672"/>
                <a:gd name="T54" fmla="*/ 3786 w 4711"/>
                <a:gd name="T55" fmla="*/ 726 h 1672"/>
                <a:gd name="T56" fmla="*/ 3331 w 4711"/>
                <a:gd name="T57" fmla="*/ 700 h 1672"/>
                <a:gd name="T58" fmla="*/ 3957 w 4711"/>
                <a:gd name="T59" fmla="*/ 677 h 1672"/>
                <a:gd name="T60" fmla="*/ 1245 w 4711"/>
                <a:gd name="T61" fmla="*/ 637 h 1672"/>
                <a:gd name="T62" fmla="*/ 1351 w 4711"/>
                <a:gd name="T63" fmla="*/ 529 h 1672"/>
                <a:gd name="T64" fmla="*/ 3942 w 4711"/>
                <a:gd name="T65" fmla="*/ 620 h 1672"/>
                <a:gd name="T66" fmla="*/ 3942 w 4711"/>
                <a:gd name="T67" fmla="*/ 602 h 1672"/>
                <a:gd name="T68" fmla="*/ 1173 w 4711"/>
                <a:gd name="T69" fmla="*/ 511 h 1672"/>
                <a:gd name="T70" fmla="*/ 1255 w 4711"/>
                <a:gd name="T71" fmla="*/ 515 h 1672"/>
                <a:gd name="T72" fmla="*/ 96 w 4711"/>
                <a:gd name="T73" fmla="*/ 454 h 1672"/>
                <a:gd name="T74" fmla="*/ 1088 w 4711"/>
                <a:gd name="T75" fmla="*/ 445 h 1672"/>
                <a:gd name="T76" fmla="*/ 1166 w 4711"/>
                <a:gd name="T77" fmla="*/ 429 h 1672"/>
                <a:gd name="T78" fmla="*/ 1149 w 4711"/>
                <a:gd name="T79" fmla="*/ 400 h 1672"/>
                <a:gd name="T80" fmla="*/ 2694 w 4711"/>
                <a:gd name="T81" fmla="*/ 262 h 1672"/>
                <a:gd name="T82" fmla="*/ 2256 w 4711"/>
                <a:gd name="T83" fmla="*/ 181 h 1672"/>
                <a:gd name="T84" fmla="*/ 2353 w 4711"/>
                <a:gd name="T85" fmla="*/ 119 h 1672"/>
                <a:gd name="T86" fmla="*/ 4183 w 4711"/>
                <a:gd name="T87" fmla="*/ 162 h 1672"/>
                <a:gd name="T88" fmla="*/ 4046 w 4711"/>
                <a:gd name="T89" fmla="*/ 288 h 1672"/>
                <a:gd name="T90" fmla="*/ 4128 w 4711"/>
                <a:gd name="T91" fmla="*/ 225 h 1672"/>
                <a:gd name="T92" fmla="*/ 2400 w 4711"/>
                <a:gd name="T93" fmla="*/ 78 h 1672"/>
                <a:gd name="T94" fmla="*/ 2425 w 4711"/>
                <a:gd name="T95" fmla="*/ 227 h 1672"/>
                <a:gd name="T96" fmla="*/ 2247 w 4711"/>
                <a:gd name="T97" fmla="*/ 148 h 1672"/>
                <a:gd name="T98" fmla="*/ 2167 w 4711"/>
                <a:gd name="T99" fmla="*/ 232 h 1672"/>
                <a:gd name="T100" fmla="*/ 2489 w 4711"/>
                <a:gd name="T101" fmla="*/ 332 h 1672"/>
                <a:gd name="T102" fmla="*/ 2720 w 4711"/>
                <a:gd name="T103" fmla="*/ 234 h 1672"/>
                <a:gd name="T104" fmla="*/ 2577 w 4711"/>
                <a:gd name="T105" fmla="*/ 157 h 1672"/>
                <a:gd name="T106" fmla="*/ 2533 w 4711"/>
                <a:gd name="T107" fmla="*/ 232 h 1672"/>
                <a:gd name="T108" fmla="*/ 1210 w 4711"/>
                <a:gd name="T109" fmla="*/ 78 h 1672"/>
                <a:gd name="T110" fmla="*/ 2798 w 4711"/>
                <a:gd name="T111" fmla="*/ 145 h 1672"/>
                <a:gd name="T112" fmla="*/ 2903 w 4711"/>
                <a:gd name="T113" fmla="*/ 147 h 1672"/>
                <a:gd name="T114" fmla="*/ 2943 w 4711"/>
                <a:gd name="T115" fmla="*/ 127 h 1672"/>
                <a:gd name="T116" fmla="*/ 1393 w 4711"/>
                <a:gd name="T117" fmla="*/ 66 h 1672"/>
                <a:gd name="T118" fmla="*/ 1028 w 4711"/>
                <a:gd name="T119" fmla="*/ 126 h 1672"/>
                <a:gd name="T120" fmla="*/ 1194 w 4711"/>
                <a:gd name="T121" fmla="*/ 89 h 1672"/>
                <a:gd name="T122" fmla="*/ 1076 w 4711"/>
                <a:gd name="T123" fmla="*/ 54 h 1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711" h="1672">
                  <a:moveTo>
                    <a:pt x="1290" y="1620"/>
                  </a:moveTo>
                  <a:lnTo>
                    <a:pt x="1304" y="1628"/>
                  </a:lnTo>
                  <a:lnTo>
                    <a:pt x="1318" y="1641"/>
                  </a:lnTo>
                  <a:lnTo>
                    <a:pt x="1332" y="1653"/>
                  </a:lnTo>
                  <a:lnTo>
                    <a:pt x="1348" y="1662"/>
                  </a:lnTo>
                  <a:lnTo>
                    <a:pt x="1348" y="1670"/>
                  </a:lnTo>
                  <a:lnTo>
                    <a:pt x="1339" y="1670"/>
                  </a:lnTo>
                  <a:lnTo>
                    <a:pt x="1330" y="1672"/>
                  </a:lnTo>
                  <a:lnTo>
                    <a:pt x="1316" y="1672"/>
                  </a:lnTo>
                  <a:lnTo>
                    <a:pt x="1304" y="1669"/>
                  </a:lnTo>
                  <a:lnTo>
                    <a:pt x="1297" y="1667"/>
                  </a:lnTo>
                  <a:lnTo>
                    <a:pt x="1294" y="1653"/>
                  </a:lnTo>
                  <a:lnTo>
                    <a:pt x="1290" y="1635"/>
                  </a:lnTo>
                  <a:lnTo>
                    <a:pt x="1290" y="1620"/>
                  </a:lnTo>
                  <a:close/>
                  <a:moveTo>
                    <a:pt x="1402" y="1590"/>
                  </a:moveTo>
                  <a:lnTo>
                    <a:pt x="1416" y="1593"/>
                  </a:lnTo>
                  <a:lnTo>
                    <a:pt x="1432" y="1599"/>
                  </a:lnTo>
                  <a:lnTo>
                    <a:pt x="1444" y="1604"/>
                  </a:lnTo>
                  <a:lnTo>
                    <a:pt x="1440" y="1604"/>
                  </a:lnTo>
                  <a:lnTo>
                    <a:pt x="1428" y="1611"/>
                  </a:lnTo>
                  <a:lnTo>
                    <a:pt x="1416" y="1616"/>
                  </a:lnTo>
                  <a:lnTo>
                    <a:pt x="1402" y="1620"/>
                  </a:lnTo>
                  <a:lnTo>
                    <a:pt x="1402" y="1613"/>
                  </a:lnTo>
                  <a:lnTo>
                    <a:pt x="1404" y="1611"/>
                  </a:lnTo>
                  <a:lnTo>
                    <a:pt x="1407" y="1609"/>
                  </a:lnTo>
                  <a:lnTo>
                    <a:pt x="1409" y="1607"/>
                  </a:lnTo>
                  <a:lnTo>
                    <a:pt x="1409" y="1606"/>
                  </a:lnTo>
                  <a:lnTo>
                    <a:pt x="1411" y="1604"/>
                  </a:lnTo>
                  <a:lnTo>
                    <a:pt x="1412" y="1600"/>
                  </a:lnTo>
                  <a:lnTo>
                    <a:pt x="1409" y="1600"/>
                  </a:lnTo>
                  <a:lnTo>
                    <a:pt x="1400" y="1609"/>
                  </a:lnTo>
                  <a:lnTo>
                    <a:pt x="1392" y="1614"/>
                  </a:lnTo>
                  <a:lnTo>
                    <a:pt x="1383" y="1616"/>
                  </a:lnTo>
                  <a:lnTo>
                    <a:pt x="1371" y="1620"/>
                  </a:lnTo>
                  <a:lnTo>
                    <a:pt x="1371" y="1604"/>
                  </a:lnTo>
                  <a:lnTo>
                    <a:pt x="1381" y="1600"/>
                  </a:lnTo>
                  <a:lnTo>
                    <a:pt x="1392" y="1595"/>
                  </a:lnTo>
                  <a:lnTo>
                    <a:pt x="1402" y="1590"/>
                  </a:lnTo>
                  <a:close/>
                  <a:moveTo>
                    <a:pt x="1374" y="1393"/>
                  </a:moveTo>
                  <a:lnTo>
                    <a:pt x="1378" y="1396"/>
                  </a:lnTo>
                  <a:lnTo>
                    <a:pt x="1381" y="1398"/>
                  </a:lnTo>
                  <a:lnTo>
                    <a:pt x="1383" y="1400"/>
                  </a:lnTo>
                  <a:lnTo>
                    <a:pt x="1385" y="1403"/>
                  </a:lnTo>
                  <a:lnTo>
                    <a:pt x="1385" y="1407"/>
                  </a:lnTo>
                  <a:lnTo>
                    <a:pt x="1386" y="1412"/>
                  </a:lnTo>
                  <a:lnTo>
                    <a:pt x="1378" y="1412"/>
                  </a:lnTo>
                  <a:lnTo>
                    <a:pt x="1376" y="1408"/>
                  </a:lnTo>
                  <a:lnTo>
                    <a:pt x="1374" y="1405"/>
                  </a:lnTo>
                  <a:lnTo>
                    <a:pt x="1374" y="1403"/>
                  </a:lnTo>
                  <a:lnTo>
                    <a:pt x="1372" y="1401"/>
                  </a:lnTo>
                  <a:lnTo>
                    <a:pt x="1374" y="1398"/>
                  </a:lnTo>
                  <a:lnTo>
                    <a:pt x="1374" y="1393"/>
                  </a:lnTo>
                  <a:close/>
                  <a:moveTo>
                    <a:pt x="4289" y="1370"/>
                  </a:moveTo>
                  <a:lnTo>
                    <a:pt x="4294" y="1384"/>
                  </a:lnTo>
                  <a:lnTo>
                    <a:pt x="4296" y="1400"/>
                  </a:lnTo>
                  <a:lnTo>
                    <a:pt x="4292" y="1415"/>
                  </a:lnTo>
                  <a:lnTo>
                    <a:pt x="4284" y="1424"/>
                  </a:lnTo>
                  <a:lnTo>
                    <a:pt x="4275" y="1429"/>
                  </a:lnTo>
                  <a:lnTo>
                    <a:pt x="4263" y="1435"/>
                  </a:lnTo>
                  <a:lnTo>
                    <a:pt x="4258" y="1414"/>
                  </a:lnTo>
                  <a:lnTo>
                    <a:pt x="4251" y="1393"/>
                  </a:lnTo>
                  <a:lnTo>
                    <a:pt x="4244" y="1374"/>
                  </a:lnTo>
                  <a:lnTo>
                    <a:pt x="4258" y="1374"/>
                  </a:lnTo>
                  <a:lnTo>
                    <a:pt x="4270" y="1381"/>
                  </a:lnTo>
                  <a:lnTo>
                    <a:pt x="4280" y="1379"/>
                  </a:lnTo>
                  <a:lnTo>
                    <a:pt x="4289" y="1370"/>
                  </a:lnTo>
                  <a:close/>
                  <a:moveTo>
                    <a:pt x="4577" y="1367"/>
                  </a:moveTo>
                  <a:lnTo>
                    <a:pt x="4580" y="1368"/>
                  </a:lnTo>
                  <a:lnTo>
                    <a:pt x="4584" y="1370"/>
                  </a:lnTo>
                  <a:lnTo>
                    <a:pt x="4586" y="1372"/>
                  </a:lnTo>
                  <a:lnTo>
                    <a:pt x="4587" y="1374"/>
                  </a:lnTo>
                  <a:lnTo>
                    <a:pt x="4589" y="1375"/>
                  </a:lnTo>
                  <a:lnTo>
                    <a:pt x="4593" y="1379"/>
                  </a:lnTo>
                  <a:lnTo>
                    <a:pt x="4593" y="1377"/>
                  </a:lnTo>
                  <a:lnTo>
                    <a:pt x="4594" y="1375"/>
                  </a:lnTo>
                  <a:lnTo>
                    <a:pt x="4596" y="1372"/>
                  </a:lnTo>
                  <a:lnTo>
                    <a:pt x="4596" y="1370"/>
                  </a:lnTo>
                  <a:lnTo>
                    <a:pt x="4598" y="1370"/>
                  </a:lnTo>
                  <a:lnTo>
                    <a:pt x="4600" y="1370"/>
                  </a:lnTo>
                  <a:lnTo>
                    <a:pt x="4600" y="1374"/>
                  </a:lnTo>
                  <a:lnTo>
                    <a:pt x="4601" y="1377"/>
                  </a:lnTo>
                  <a:lnTo>
                    <a:pt x="4603" y="1382"/>
                  </a:lnTo>
                  <a:lnTo>
                    <a:pt x="4603" y="1388"/>
                  </a:lnTo>
                  <a:lnTo>
                    <a:pt x="4603" y="1393"/>
                  </a:lnTo>
                  <a:lnTo>
                    <a:pt x="4591" y="1407"/>
                  </a:lnTo>
                  <a:lnTo>
                    <a:pt x="4580" y="1424"/>
                  </a:lnTo>
                  <a:lnTo>
                    <a:pt x="4584" y="1435"/>
                  </a:lnTo>
                  <a:lnTo>
                    <a:pt x="4582" y="1438"/>
                  </a:lnTo>
                  <a:lnTo>
                    <a:pt x="4577" y="1442"/>
                  </a:lnTo>
                  <a:lnTo>
                    <a:pt x="4572" y="1443"/>
                  </a:lnTo>
                  <a:lnTo>
                    <a:pt x="4567" y="1445"/>
                  </a:lnTo>
                  <a:lnTo>
                    <a:pt x="4561" y="1449"/>
                  </a:lnTo>
                  <a:lnTo>
                    <a:pt x="4558" y="1450"/>
                  </a:lnTo>
                  <a:lnTo>
                    <a:pt x="4554" y="1456"/>
                  </a:lnTo>
                  <a:lnTo>
                    <a:pt x="4554" y="1461"/>
                  </a:lnTo>
                  <a:lnTo>
                    <a:pt x="4553" y="1466"/>
                  </a:lnTo>
                  <a:lnTo>
                    <a:pt x="4553" y="1471"/>
                  </a:lnTo>
                  <a:lnTo>
                    <a:pt x="4551" y="1478"/>
                  </a:lnTo>
                  <a:lnTo>
                    <a:pt x="4547" y="1482"/>
                  </a:lnTo>
                  <a:lnTo>
                    <a:pt x="4542" y="1485"/>
                  </a:lnTo>
                  <a:lnTo>
                    <a:pt x="4537" y="1489"/>
                  </a:lnTo>
                  <a:lnTo>
                    <a:pt x="4532" y="1492"/>
                  </a:lnTo>
                  <a:lnTo>
                    <a:pt x="4526" y="1497"/>
                  </a:lnTo>
                  <a:lnTo>
                    <a:pt x="4519" y="1497"/>
                  </a:lnTo>
                  <a:lnTo>
                    <a:pt x="4511" y="1491"/>
                  </a:lnTo>
                  <a:lnTo>
                    <a:pt x="4502" y="1485"/>
                  </a:lnTo>
                  <a:lnTo>
                    <a:pt x="4495" y="1480"/>
                  </a:lnTo>
                  <a:lnTo>
                    <a:pt x="4488" y="1470"/>
                  </a:lnTo>
                  <a:lnTo>
                    <a:pt x="4493" y="1466"/>
                  </a:lnTo>
                  <a:lnTo>
                    <a:pt x="4495" y="1461"/>
                  </a:lnTo>
                  <a:lnTo>
                    <a:pt x="4497" y="1457"/>
                  </a:lnTo>
                  <a:lnTo>
                    <a:pt x="4498" y="1452"/>
                  </a:lnTo>
                  <a:lnTo>
                    <a:pt x="4500" y="1447"/>
                  </a:lnTo>
                  <a:lnTo>
                    <a:pt x="4504" y="1443"/>
                  </a:lnTo>
                  <a:lnTo>
                    <a:pt x="4514" y="1440"/>
                  </a:lnTo>
                  <a:lnTo>
                    <a:pt x="4525" y="1438"/>
                  </a:lnTo>
                  <a:lnTo>
                    <a:pt x="4535" y="1435"/>
                  </a:lnTo>
                  <a:lnTo>
                    <a:pt x="4540" y="1429"/>
                  </a:lnTo>
                  <a:lnTo>
                    <a:pt x="4549" y="1417"/>
                  </a:lnTo>
                  <a:lnTo>
                    <a:pt x="4556" y="1403"/>
                  </a:lnTo>
                  <a:lnTo>
                    <a:pt x="4565" y="1389"/>
                  </a:lnTo>
                  <a:lnTo>
                    <a:pt x="4572" y="1375"/>
                  </a:lnTo>
                  <a:lnTo>
                    <a:pt x="4577" y="1367"/>
                  </a:lnTo>
                  <a:close/>
                  <a:moveTo>
                    <a:pt x="4570" y="1239"/>
                  </a:moveTo>
                  <a:lnTo>
                    <a:pt x="4577" y="1239"/>
                  </a:lnTo>
                  <a:lnTo>
                    <a:pt x="4593" y="1255"/>
                  </a:lnTo>
                  <a:lnTo>
                    <a:pt x="4607" y="1269"/>
                  </a:lnTo>
                  <a:lnTo>
                    <a:pt x="4621" y="1285"/>
                  </a:lnTo>
                  <a:lnTo>
                    <a:pt x="4631" y="1305"/>
                  </a:lnTo>
                  <a:lnTo>
                    <a:pt x="4636" y="1305"/>
                  </a:lnTo>
                  <a:lnTo>
                    <a:pt x="4642" y="1305"/>
                  </a:lnTo>
                  <a:lnTo>
                    <a:pt x="4645" y="1305"/>
                  </a:lnTo>
                  <a:lnTo>
                    <a:pt x="4647" y="1305"/>
                  </a:lnTo>
                  <a:lnTo>
                    <a:pt x="4650" y="1305"/>
                  </a:lnTo>
                  <a:lnTo>
                    <a:pt x="4654" y="1302"/>
                  </a:lnTo>
                  <a:lnTo>
                    <a:pt x="4656" y="1299"/>
                  </a:lnTo>
                  <a:lnTo>
                    <a:pt x="4657" y="1293"/>
                  </a:lnTo>
                  <a:lnTo>
                    <a:pt x="4661" y="1293"/>
                  </a:lnTo>
                  <a:lnTo>
                    <a:pt x="4661" y="1316"/>
                  </a:lnTo>
                  <a:lnTo>
                    <a:pt x="4659" y="1321"/>
                  </a:lnTo>
                  <a:lnTo>
                    <a:pt x="4657" y="1326"/>
                  </a:lnTo>
                  <a:lnTo>
                    <a:pt x="4656" y="1332"/>
                  </a:lnTo>
                  <a:lnTo>
                    <a:pt x="4654" y="1335"/>
                  </a:lnTo>
                  <a:lnTo>
                    <a:pt x="4642" y="1335"/>
                  </a:lnTo>
                  <a:lnTo>
                    <a:pt x="4642" y="1347"/>
                  </a:lnTo>
                  <a:lnTo>
                    <a:pt x="4631" y="1358"/>
                  </a:lnTo>
                  <a:lnTo>
                    <a:pt x="4622" y="1368"/>
                  </a:lnTo>
                  <a:lnTo>
                    <a:pt x="4612" y="1379"/>
                  </a:lnTo>
                  <a:lnTo>
                    <a:pt x="4612" y="1374"/>
                  </a:lnTo>
                  <a:lnTo>
                    <a:pt x="4610" y="1370"/>
                  </a:lnTo>
                  <a:lnTo>
                    <a:pt x="4610" y="1367"/>
                  </a:lnTo>
                  <a:lnTo>
                    <a:pt x="4610" y="1361"/>
                  </a:lnTo>
                  <a:lnTo>
                    <a:pt x="4612" y="1358"/>
                  </a:lnTo>
                  <a:lnTo>
                    <a:pt x="4612" y="1354"/>
                  </a:lnTo>
                  <a:lnTo>
                    <a:pt x="4612" y="1351"/>
                  </a:lnTo>
                  <a:lnTo>
                    <a:pt x="4610" y="1349"/>
                  </a:lnTo>
                  <a:lnTo>
                    <a:pt x="4607" y="1347"/>
                  </a:lnTo>
                  <a:lnTo>
                    <a:pt x="4603" y="1346"/>
                  </a:lnTo>
                  <a:lnTo>
                    <a:pt x="4600" y="1344"/>
                  </a:lnTo>
                  <a:lnTo>
                    <a:pt x="4596" y="1342"/>
                  </a:lnTo>
                  <a:lnTo>
                    <a:pt x="4593" y="1340"/>
                  </a:lnTo>
                  <a:lnTo>
                    <a:pt x="4591" y="1339"/>
                  </a:lnTo>
                  <a:lnTo>
                    <a:pt x="4591" y="1337"/>
                  </a:lnTo>
                  <a:lnTo>
                    <a:pt x="4593" y="1335"/>
                  </a:lnTo>
                  <a:lnTo>
                    <a:pt x="4596" y="1330"/>
                  </a:lnTo>
                  <a:lnTo>
                    <a:pt x="4601" y="1326"/>
                  </a:lnTo>
                  <a:lnTo>
                    <a:pt x="4607" y="1321"/>
                  </a:lnTo>
                  <a:lnTo>
                    <a:pt x="4612" y="1316"/>
                  </a:lnTo>
                  <a:lnTo>
                    <a:pt x="4605" y="1309"/>
                  </a:lnTo>
                  <a:lnTo>
                    <a:pt x="4598" y="1297"/>
                  </a:lnTo>
                  <a:lnTo>
                    <a:pt x="4587" y="1279"/>
                  </a:lnTo>
                  <a:lnTo>
                    <a:pt x="4579" y="1264"/>
                  </a:lnTo>
                  <a:lnTo>
                    <a:pt x="4574" y="1250"/>
                  </a:lnTo>
                  <a:lnTo>
                    <a:pt x="4570" y="1239"/>
                  </a:lnTo>
                  <a:close/>
                  <a:moveTo>
                    <a:pt x="4507" y="1056"/>
                  </a:moveTo>
                  <a:lnTo>
                    <a:pt x="4516" y="1056"/>
                  </a:lnTo>
                  <a:lnTo>
                    <a:pt x="4532" y="1068"/>
                  </a:lnTo>
                  <a:lnTo>
                    <a:pt x="4551" y="1079"/>
                  </a:lnTo>
                  <a:lnTo>
                    <a:pt x="4551" y="1089"/>
                  </a:lnTo>
                  <a:lnTo>
                    <a:pt x="4539" y="1089"/>
                  </a:lnTo>
                  <a:lnTo>
                    <a:pt x="4530" y="1082"/>
                  </a:lnTo>
                  <a:lnTo>
                    <a:pt x="4521" y="1075"/>
                  </a:lnTo>
                  <a:lnTo>
                    <a:pt x="4514" y="1066"/>
                  </a:lnTo>
                  <a:lnTo>
                    <a:pt x="4507" y="1056"/>
                  </a:lnTo>
                  <a:close/>
                  <a:moveTo>
                    <a:pt x="4692" y="995"/>
                  </a:moveTo>
                  <a:lnTo>
                    <a:pt x="4696" y="995"/>
                  </a:lnTo>
                  <a:lnTo>
                    <a:pt x="4699" y="997"/>
                  </a:lnTo>
                  <a:lnTo>
                    <a:pt x="4699" y="997"/>
                  </a:lnTo>
                  <a:lnTo>
                    <a:pt x="4701" y="998"/>
                  </a:lnTo>
                  <a:lnTo>
                    <a:pt x="4701" y="1000"/>
                  </a:lnTo>
                  <a:lnTo>
                    <a:pt x="4703" y="1002"/>
                  </a:lnTo>
                  <a:lnTo>
                    <a:pt x="4704" y="1005"/>
                  </a:lnTo>
                  <a:lnTo>
                    <a:pt x="4708" y="1011"/>
                  </a:lnTo>
                  <a:lnTo>
                    <a:pt x="4710" y="1017"/>
                  </a:lnTo>
                  <a:lnTo>
                    <a:pt x="4711" y="1024"/>
                  </a:lnTo>
                  <a:lnTo>
                    <a:pt x="4704" y="1024"/>
                  </a:lnTo>
                  <a:lnTo>
                    <a:pt x="4704" y="1017"/>
                  </a:lnTo>
                  <a:lnTo>
                    <a:pt x="4699" y="1014"/>
                  </a:lnTo>
                  <a:lnTo>
                    <a:pt x="4697" y="1009"/>
                  </a:lnTo>
                  <a:lnTo>
                    <a:pt x="4696" y="1005"/>
                  </a:lnTo>
                  <a:lnTo>
                    <a:pt x="4694" y="1000"/>
                  </a:lnTo>
                  <a:lnTo>
                    <a:pt x="4692" y="995"/>
                  </a:lnTo>
                  <a:close/>
                  <a:moveTo>
                    <a:pt x="4532" y="974"/>
                  </a:moveTo>
                  <a:lnTo>
                    <a:pt x="4535" y="974"/>
                  </a:lnTo>
                  <a:lnTo>
                    <a:pt x="4537" y="976"/>
                  </a:lnTo>
                  <a:lnTo>
                    <a:pt x="4537" y="977"/>
                  </a:lnTo>
                  <a:lnTo>
                    <a:pt x="4539" y="977"/>
                  </a:lnTo>
                  <a:lnTo>
                    <a:pt x="4540" y="977"/>
                  </a:lnTo>
                  <a:lnTo>
                    <a:pt x="4542" y="979"/>
                  </a:lnTo>
                  <a:lnTo>
                    <a:pt x="4544" y="984"/>
                  </a:lnTo>
                  <a:lnTo>
                    <a:pt x="4544" y="990"/>
                  </a:lnTo>
                  <a:lnTo>
                    <a:pt x="4546" y="993"/>
                  </a:lnTo>
                  <a:lnTo>
                    <a:pt x="4547" y="997"/>
                  </a:lnTo>
                  <a:lnTo>
                    <a:pt x="4549" y="1000"/>
                  </a:lnTo>
                  <a:lnTo>
                    <a:pt x="4551" y="1005"/>
                  </a:lnTo>
                  <a:lnTo>
                    <a:pt x="4539" y="1005"/>
                  </a:lnTo>
                  <a:lnTo>
                    <a:pt x="4537" y="997"/>
                  </a:lnTo>
                  <a:lnTo>
                    <a:pt x="4533" y="991"/>
                  </a:lnTo>
                  <a:lnTo>
                    <a:pt x="4532" y="984"/>
                  </a:lnTo>
                  <a:lnTo>
                    <a:pt x="4532" y="974"/>
                  </a:lnTo>
                  <a:close/>
                  <a:moveTo>
                    <a:pt x="2907" y="967"/>
                  </a:moveTo>
                  <a:lnTo>
                    <a:pt x="2907" y="974"/>
                  </a:lnTo>
                  <a:lnTo>
                    <a:pt x="2915" y="993"/>
                  </a:lnTo>
                  <a:lnTo>
                    <a:pt x="2915" y="1014"/>
                  </a:lnTo>
                  <a:lnTo>
                    <a:pt x="2910" y="1033"/>
                  </a:lnTo>
                  <a:lnTo>
                    <a:pt x="2901" y="1052"/>
                  </a:lnTo>
                  <a:lnTo>
                    <a:pt x="2891" y="1070"/>
                  </a:lnTo>
                  <a:lnTo>
                    <a:pt x="2882" y="1087"/>
                  </a:lnTo>
                  <a:lnTo>
                    <a:pt x="2875" y="1101"/>
                  </a:lnTo>
                  <a:lnTo>
                    <a:pt x="2872" y="1119"/>
                  </a:lnTo>
                  <a:lnTo>
                    <a:pt x="2870" y="1134"/>
                  </a:lnTo>
                  <a:lnTo>
                    <a:pt x="2868" y="1147"/>
                  </a:lnTo>
                  <a:lnTo>
                    <a:pt x="2861" y="1157"/>
                  </a:lnTo>
                  <a:lnTo>
                    <a:pt x="2849" y="1166"/>
                  </a:lnTo>
                  <a:lnTo>
                    <a:pt x="2849" y="1162"/>
                  </a:lnTo>
                  <a:lnTo>
                    <a:pt x="2842" y="1161"/>
                  </a:lnTo>
                  <a:lnTo>
                    <a:pt x="2837" y="1159"/>
                  </a:lnTo>
                  <a:lnTo>
                    <a:pt x="2832" y="1155"/>
                  </a:lnTo>
                  <a:lnTo>
                    <a:pt x="2828" y="1150"/>
                  </a:lnTo>
                  <a:lnTo>
                    <a:pt x="2826" y="1143"/>
                  </a:lnTo>
                  <a:lnTo>
                    <a:pt x="2819" y="1129"/>
                  </a:lnTo>
                  <a:lnTo>
                    <a:pt x="2818" y="1115"/>
                  </a:lnTo>
                  <a:lnTo>
                    <a:pt x="2823" y="1103"/>
                  </a:lnTo>
                  <a:lnTo>
                    <a:pt x="2828" y="1089"/>
                  </a:lnTo>
                  <a:lnTo>
                    <a:pt x="2833" y="1075"/>
                  </a:lnTo>
                  <a:lnTo>
                    <a:pt x="2833" y="1066"/>
                  </a:lnTo>
                  <a:lnTo>
                    <a:pt x="2832" y="1052"/>
                  </a:lnTo>
                  <a:lnTo>
                    <a:pt x="2830" y="1038"/>
                  </a:lnTo>
                  <a:lnTo>
                    <a:pt x="2830" y="1024"/>
                  </a:lnTo>
                  <a:lnTo>
                    <a:pt x="2849" y="1024"/>
                  </a:lnTo>
                  <a:lnTo>
                    <a:pt x="2854" y="1016"/>
                  </a:lnTo>
                  <a:lnTo>
                    <a:pt x="2865" y="1005"/>
                  </a:lnTo>
                  <a:lnTo>
                    <a:pt x="2875" y="993"/>
                  </a:lnTo>
                  <a:lnTo>
                    <a:pt x="2887" y="981"/>
                  </a:lnTo>
                  <a:lnTo>
                    <a:pt x="2898" y="972"/>
                  </a:lnTo>
                  <a:lnTo>
                    <a:pt x="2907" y="967"/>
                  </a:lnTo>
                  <a:close/>
                  <a:moveTo>
                    <a:pt x="4455" y="913"/>
                  </a:moveTo>
                  <a:lnTo>
                    <a:pt x="4469" y="918"/>
                  </a:lnTo>
                  <a:lnTo>
                    <a:pt x="4469" y="925"/>
                  </a:lnTo>
                  <a:lnTo>
                    <a:pt x="4458" y="925"/>
                  </a:lnTo>
                  <a:lnTo>
                    <a:pt x="4458" y="921"/>
                  </a:lnTo>
                  <a:lnTo>
                    <a:pt x="4457" y="920"/>
                  </a:lnTo>
                  <a:lnTo>
                    <a:pt x="4457" y="918"/>
                  </a:lnTo>
                  <a:lnTo>
                    <a:pt x="4455" y="918"/>
                  </a:lnTo>
                  <a:lnTo>
                    <a:pt x="4455" y="916"/>
                  </a:lnTo>
                  <a:lnTo>
                    <a:pt x="4455" y="913"/>
                  </a:lnTo>
                  <a:close/>
                  <a:moveTo>
                    <a:pt x="4205" y="909"/>
                  </a:moveTo>
                  <a:lnTo>
                    <a:pt x="4209" y="909"/>
                  </a:lnTo>
                  <a:lnTo>
                    <a:pt x="4210" y="918"/>
                  </a:lnTo>
                  <a:lnTo>
                    <a:pt x="4212" y="930"/>
                  </a:lnTo>
                  <a:lnTo>
                    <a:pt x="4217" y="944"/>
                  </a:lnTo>
                  <a:lnTo>
                    <a:pt x="4221" y="956"/>
                  </a:lnTo>
                  <a:lnTo>
                    <a:pt x="4224" y="963"/>
                  </a:lnTo>
                  <a:lnTo>
                    <a:pt x="4226" y="965"/>
                  </a:lnTo>
                  <a:lnTo>
                    <a:pt x="4231" y="967"/>
                  </a:lnTo>
                  <a:lnTo>
                    <a:pt x="4235" y="967"/>
                  </a:lnTo>
                  <a:lnTo>
                    <a:pt x="4240" y="969"/>
                  </a:lnTo>
                  <a:lnTo>
                    <a:pt x="4244" y="969"/>
                  </a:lnTo>
                  <a:lnTo>
                    <a:pt x="4247" y="970"/>
                  </a:lnTo>
                  <a:lnTo>
                    <a:pt x="4247" y="976"/>
                  </a:lnTo>
                  <a:lnTo>
                    <a:pt x="4251" y="988"/>
                  </a:lnTo>
                  <a:lnTo>
                    <a:pt x="4254" y="1002"/>
                  </a:lnTo>
                  <a:lnTo>
                    <a:pt x="4259" y="1019"/>
                  </a:lnTo>
                  <a:lnTo>
                    <a:pt x="4263" y="1031"/>
                  </a:lnTo>
                  <a:lnTo>
                    <a:pt x="4266" y="1040"/>
                  </a:lnTo>
                  <a:lnTo>
                    <a:pt x="4275" y="1040"/>
                  </a:lnTo>
                  <a:lnTo>
                    <a:pt x="4280" y="1042"/>
                  </a:lnTo>
                  <a:lnTo>
                    <a:pt x="4286" y="1044"/>
                  </a:lnTo>
                  <a:lnTo>
                    <a:pt x="4289" y="1047"/>
                  </a:lnTo>
                  <a:lnTo>
                    <a:pt x="4292" y="1052"/>
                  </a:lnTo>
                  <a:lnTo>
                    <a:pt x="4301" y="1065"/>
                  </a:lnTo>
                  <a:lnTo>
                    <a:pt x="4305" y="1082"/>
                  </a:lnTo>
                  <a:lnTo>
                    <a:pt x="4324" y="1082"/>
                  </a:lnTo>
                  <a:lnTo>
                    <a:pt x="4331" y="1100"/>
                  </a:lnTo>
                  <a:lnTo>
                    <a:pt x="4341" y="1112"/>
                  </a:lnTo>
                  <a:lnTo>
                    <a:pt x="4350" y="1124"/>
                  </a:lnTo>
                  <a:lnTo>
                    <a:pt x="4359" y="1140"/>
                  </a:lnTo>
                  <a:lnTo>
                    <a:pt x="4362" y="1166"/>
                  </a:lnTo>
                  <a:lnTo>
                    <a:pt x="4361" y="1187"/>
                  </a:lnTo>
                  <a:lnTo>
                    <a:pt x="4355" y="1208"/>
                  </a:lnTo>
                  <a:lnTo>
                    <a:pt x="4347" y="1227"/>
                  </a:lnTo>
                  <a:lnTo>
                    <a:pt x="4338" y="1248"/>
                  </a:lnTo>
                  <a:lnTo>
                    <a:pt x="4327" y="1271"/>
                  </a:lnTo>
                  <a:lnTo>
                    <a:pt x="4324" y="1285"/>
                  </a:lnTo>
                  <a:lnTo>
                    <a:pt x="4319" y="1299"/>
                  </a:lnTo>
                  <a:lnTo>
                    <a:pt x="4315" y="1314"/>
                  </a:lnTo>
                  <a:lnTo>
                    <a:pt x="4310" y="1326"/>
                  </a:lnTo>
                  <a:lnTo>
                    <a:pt x="4301" y="1335"/>
                  </a:lnTo>
                  <a:lnTo>
                    <a:pt x="4291" y="1340"/>
                  </a:lnTo>
                  <a:lnTo>
                    <a:pt x="4279" y="1346"/>
                  </a:lnTo>
                  <a:lnTo>
                    <a:pt x="4266" y="1351"/>
                  </a:lnTo>
                  <a:lnTo>
                    <a:pt x="4258" y="1354"/>
                  </a:lnTo>
                  <a:lnTo>
                    <a:pt x="4247" y="1346"/>
                  </a:lnTo>
                  <a:lnTo>
                    <a:pt x="4235" y="1335"/>
                  </a:lnTo>
                  <a:lnTo>
                    <a:pt x="4226" y="1342"/>
                  </a:lnTo>
                  <a:lnTo>
                    <a:pt x="4216" y="1346"/>
                  </a:lnTo>
                  <a:lnTo>
                    <a:pt x="4203" y="1344"/>
                  </a:lnTo>
                  <a:lnTo>
                    <a:pt x="4190" y="1342"/>
                  </a:lnTo>
                  <a:lnTo>
                    <a:pt x="4174" y="1340"/>
                  </a:lnTo>
                  <a:lnTo>
                    <a:pt x="4167" y="1305"/>
                  </a:lnTo>
                  <a:lnTo>
                    <a:pt x="4162" y="1304"/>
                  </a:lnTo>
                  <a:lnTo>
                    <a:pt x="4156" y="1302"/>
                  </a:lnTo>
                  <a:lnTo>
                    <a:pt x="4151" y="1300"/>
                  </a:lnTo>
                  <a:lnTo>
                    <a:pt x="4148" y="1297"/>
                  </a:lnTo>
                  <a:lnTo>
                    <a:pt x="4144" y="1295"/>
                  </a:lnTo>
                  <a:lnTo>
                    <a:pt x="4142" y="1293"/>
                  </a:lnTo>
                  <a:lnTo>
                    <a:pt x="4142" y="1292"/>
                  </a:lnTo>
                  <a:lnTo>
                    <a:pt x="4144" y="1290"/>
                  </a:lnTo>
                  <a:lnTo>
                    <a:pt x="4144" y="1288"/>
                  </a:lnTo>
                  <a:lnTo>
                    <a:pt x="4144" y="1286"/>
                  </a:lnTo>
                  <a:lnTo>
                    <a:pt x="4142" y="1285"/>
                  </a:lnTo>
                  <a:lnTo>
                    <a:pt x="4141" y="1283"/>
                  </a:lnTo>
                  <a:lnTo>
                    <a:pt x="4135" y="1281"/>
                  </a:lnTo>
                  <a:lnTo>
                    <a:pt x="4134" y="1283"/>
                  </a:lnTo>
                  <a:lnTo>
                    <a:pt x="4134" y="1285"/>
                  </a:lnTo>
                  <a:lnTo>
                    <a:pt x="4134" y="1285"/>
                  </a:lnTo>
                  <a:lnTo>
                    <a:pt x="4132" y="1286"/>
                  </a:lnTo>
                  <a:lnTo>
                    <a:pt x="4130" y="1286"/>
                  </a:lnTo>
                  <a:lnTo>
                    <a:pt x="4128" y="1286"/>
                  </a:lnTo>
                  <a:lnTo>
                    <a:pt x="4128" y="1281"/>
                  </a:lnTo>
                  <a:lnTo>
                    <a:pt x="4123" y="1281"/>
                  </a:lnTo>
                  <a:lnTo>
                    <a:pt x="4123" y="1278"/>
                  </a:lnTo>
                  <a:lnTo>
                    <a:pt x="4130" y="1274"/>
                  </a:lnTo>
                  <a:lnTo>
                    <a:pt x="4135" y="1269"/>
                  </a:lnTo>
                  <a:lnTo>
                    <a:pt x="4139" y="1264"/>
                  </a:lnTo>
                  <a:lnTo>
                    <a:pt x="4135" y="1264"/>
                  </a:lnTo>
                  <a:lnTo>
                    <a:pt x="4135" y="1258"/>
                  </a:lnTo>
                  <a:lnTo>
                    <a:pt x="4127" y="1267"/>
                  </a:lnTo>
                  <a:lnTo>
                    <a:pt x="4118" y="1272"/>
                  </a:lnTo>
                  <a:lnTo>
                    <a:pt x="4104" y="1278"/>
                  </a:lnTo>
                  <a:lnTo>
                    <a:pt x="4099" y="1267"/>
                  </a:lnTo>
                  <a:lnTo>
                    <a:pt x="4092" y="1257"/>
                  </a:lnTo>
                  <a:lnTo>
                    <a:pt x="4083" y="1248"/>
                  </a:lnTo>
                  <a:lnTo>
                    <a:pt x="4071" y="1241"/>
                  </a:lnTo>
                  <a:lnTo>
                    <a:pt x="4055" y="1239"/>
                  </a:lnTo>
                  <a:lnTo>
                    <a:pt x="4045" y="1236"/>
                  </a:lnTo>
                  <a:lnTo>
                    <a:pt x="4031" y="1234"/>
                  </a:lnTo>
                  <a:lnTo>
                    <a:pt x="4011" y="1236"/>
                  </a:lnTo>
                  <a:lnTo>
                    <a:pt x="3992" y="1237"/>
                  </a:lnTo>
                  <a:lnTo>
                    <a:pt x="3973" y="1241"/>
                  </a:lnTo>
                  <a:lnTo>
                    <a:pt x="3956" y="1244"/>
                  </a:lnTo>
                  <a:lnTo>
                    <a:pt x="3943" y="1248"/>
                  </a:lnTo>
                  <a:lnTo>
                    <a:pt x="3936" y="1271"/>
                  </a:lnTo>
                  <a:lnTo>
                    <a:pt x="3919" y="1271"/>
                  </a:lnTo>
                  <a:lnTo>
                    <a:pt x="3903" y="1269"/>
                  </a:lnTo>
                  <a:lnTo>
                    <a:pt x="3886" y="1271"/>
                  </a:lnTo>
                  <a:lnTo>
                    <a:pt x="3874" y="1274"/>
                  </a:lnTo>
                  <a:lnTo>
                    <a:pt x="3861" y="1279"/>
                  </a:lnTo>
                  <a:lnTo>
                    <a:pt x="3851" y="1285"/>
                  </a:lnTo>
                  <a:lnTo>
                    <a:pt x="3839" y="1286"/>
                  </a:lnTo>
                  <a:lnTo>
                    <a:pt x="3825" y="1286"/>
                  </a:lnTo>
                  <a:lnTo>
                    <a:pt x="3821" y="1279"/>
                  </a:lnTo>
                  <a:lnTo>
                    <a:pt x="3818" y="1274"/>
                  </a:lnTo>
                  <a:lnTo>
                    <a:pt x="3812" y="1269"/>
                  </a:lnTo>
                  <a:lnTo>
                    <a:pt x="3809" y="1264"/>
                  </a:lnTo>
                  <a:lnTo>
                    <a:pt x="3818" y="1251"/>
                  </a:lnTo>
                  <a:lnTo>
                    <a:pt x="3819" y="1236"/>
                  </a:lnTo>
                  <a:lnTo>
                    <a:pt x="3818" y="1218"/>
                  </a:lnTo>
                  <a:lnTo>
                    <a:pt x="3811" y="1201"/>
                  </a:lnTo>
                  <a:lnTo>
                    <a:pt x="3804" y="1182"/>
                  </a:lnTo>
                  <a:lnTo>
                    <a:pt x="3795" y="1164"/>
                  </a:lnTo>
                  <a:lnTo>
                    <a:pt x="3790" y="1148"/>
                  </a:lnTo>
                  <a:lnTo>
                    <a:pt x="3786" y="1136"/>
                  </a:lnTo>
                  <a:lnTo>
                    <a:pt x="3790" y="1136"/>
                  </a:lnTo>
                  <a:lnTo>
                    <a:pt x="3793" y="1138"/>
                  </a:lnTo>
                  <a:lnTo>
                    <a:pt x="3795" y="1138"/>
                  </a:lnTo>
                  <a:lnTo>
                    <a:pt x="3797" y="1140"/>
                  </a:lnTo>
                  <a:lnTo>
                    <a:pt x="3797" y="1140"/>
                  </a:lnTo>
                  <a:lnTo>
                    <a:pt x="3799" y="1138"/>
                  </a:lnTo>
                  <a:lnTo>
                    <a:pt x="3800" y="1136"/>
                  </a:lnTo>
                  <a:lnTo>
                    <a:pt x="3802" y="1133"/>
                  </a:lnTo>
                  <a:lnTo>
                    <a:pt x="3793" y="1124"/>
                  </a:lnTo>
                  <a:lnTo>
                    <a:pt x="3790" y="1113"/>
                  </a:lnTo>
                  <a:lnTo>
                    <a:pt x="3786" y="1101"/>
                  </a:lnTo>
                  <a:lnTo>
                    <a:pt x="3795" y="1091"/>
                  </a:lnTo>
                  <a:lnTo>
                    <a:pt x="3802" y="1080"/>
                  </a:lnTo>
                  <a:lnTo>
                    <a:pt x="3809" y="1070"/>
                  </a:lnTo>
                  <a:lnTo>
                    <a:pt x="3819" y="1061"/>
                  </a:lnTo>
                  <a:lnTo>
                    <a:pt x="3832" y="1056"/>
                  </a:lnTo>
                  <a:lnTo>
                    <a:pt x="3840" y="1056"/>
                  </a:lnTo>
                  <a:lnTo>
                    <a:pt x="3854" y="1054"/>
                  </a:lnTo>
                  <a:lnTo>
                    <a:pt x="3872" y="1051"/>
                  </a:lnTo>
                  <a:lnTo>
                    <a:pt x="3888" y="1047"/>
                  </a:lnTo>
                  <a:lnTo>
                    <a:pt x="3902" y="1044"/>
                  </a:lnTo>
                  <a:lnTo>
                    <a:pt x="3907" y="1031"/>
                  </a:lnTo>
                  <a:lnTo>
                    <a:pt x="3915" y="1017"/>
                  </a:lnTo>
                  <a:lnTo>
                    <a:pt x="3926" y="1007"/>
                  </a:lnTo>
                  <a:lnTo>
                    <a:pt x="3940" y="1002"/>
                  </a:lnTo>
                  <a:lnTo>
                    <a:pt x="3940" y="990"/>
                  </a:lnTo>
                  <a:lnTo>
                    <a:pt x="3947" y="986"/>
                  </a:lnTo>
                  <a:lnTo>
                    <a:pt x="3956" y="977"/>
                  </a:lnTo>
                  <a:lnTo>
                    <a:pt x="3966" y="969"/>
                  </a:lnTo>
                  <a:lnTo>
                    <a:pt x="3977" y="962"/>
                  </a:lnTo>
                  <a:lnTo>
                    <a:pt x="3987" y="956"/>
                  </a:lnTo>
                  <a:lnTo>
                    <a:pt x="3994" y="960"/>
                  </a:lnTo>
                  <a:lnTo>
                    <a:pt x="3996" y="962"/>
                  </a:lnTo>
                  <a:lnTo>
                    <a:pt x="3996" y="965"/>
                  </a:lnTo>
                  <a:lnTo>
                    <a:pt x="3996" y="969"/>
                  </a:lnTo>
                  <a:lnTo>
                    <a:pt x="3998" y="974"/>
                  </a:lnTo>
                  <a:lnTo>
                    <a:pt x="4003" y="976"/>
                  </a:lnTo>
                  <a:lnTo>
                    <a:pt x="4008" y="976"/>
                  </a:lnTo>
                  <a:lnTo>
                    <a:pt x="4011" y="977"/>
                  </a:lnTo>
                  <a:lnTo>
                    <a:pt x="4017" y="979"/>
                  </a:lnTo>
                  <a:lnTo>
                    <a:pt x="4020" y="963"/>
                  </a:lnTo>
                  <a:lnTo>
                    <a:pt x="4025" y="955"/>
                  </a:lnTo>
                  <a:lnTo>
                    <a:pt x="4032" y="949"/>
                  </a:lnTo>
                  <a:lnTo>
                    <a:pt x="4041" y="944"/>
                  </a:lnTo>
                  <a:lnTo>
                    <a:pt x="4050" y="941"/>
                  </a:lnTo>
                  <a:lnTo>
                    <a:pt x="4059" y="932"/>
                  </a:lnTo>
                  <a:lnTo>
                    <a:pt x="4055" y="930"/>
                  </a:lnTo>
                  <a:lnTo>
                    <a:pt x="4055" y="928"/>
                  </a:lnTo>
                  <a:lnTo>
                    <a:pt x="4053" y="927"/>
                  </a:lnTo>
                  <a:lnTo>
                    <a:pt x="4052" y="925"/>
                  </a:lnTo>
                  <a:lnTo>
                    <a:pt x="4066" y="925"/>
                  </a:lnTo>
                  <a:lnTo>
                    <a:pt x="4080" y="932"/>
                  </a:lnTo>
                  <a:lnTo>
                    <a:pt x="4095" y="934"/>
                  </a:lnTo>
                  <a:lnTo>
                    <a:pt x="4111" y="934"/>
                  </a:lnTo>
                  <a:lnTo>
                    <a:pt x="4128" y="932"/>
                  </a:lnTo>
                  <a:lnTo>
                    <a:pt x="4128" y="941"/>
                  </a:lnTo>
                  <a:lnTo>
                    <a:pt x="4116" y="956"/>
                  </a:lnTo>
                  <a:lnTo>
                    <a:pt x="4109" y="979"/>
                  </a:lnTo>
                  <a:lnTo>
                    <a:pt x="4121" y="986"/>
                  </a:lnTo>
                  <a:lnTo>
                    <a:pt x="4137" y="995"/>
                  </a:lnTo>
                  <a:lnTo>
                    <a:pt x="4153" y="1004"/>
                  </a:lnTo>
                  <a:lnTo>
                    <a:pt x="4169" y="1009"/>
                  </a:lnTo>
                  <a:lnTo>
                    <a:pt x="4181" y="1009"/>
                  </a:lnTo>
                  <a:lnTo>
                    <a:pt x="4190" y="995"/>
                  </a:lnTo>
                  <a:lnTo>
                    <a:pt x="4195" y="972"/>
                  </a:lnTo>
                  <a:lnTo>
                    <a:pt x="4196" y="949"/>
                  </a:lnTo>
                  <a:lnTo>
                    <a:pt x="4200" y="927"/>
                  </a:lnTo>
                  <a:lnTo>
                    <a:pt x="4205" y="909"/>
                  </a:lnTo>
                  <a:close/>
                  <a:moveTo>
                    <a:pt x="4439" y="897"/>
                  </a:moveTo>
                  <a:lnTo>
                    <a:pt x="4443" y="901"/>
                  </a:lnTo>
                  <a:lnTo>
                    <a:pt x="4446" y="904"/>
                  </a:lnTo>
                  <a:lnTo>
                    <a:pt x="4450" y="906"/>
                  </a:lnTo>
                  <a:lnTo>
                    <a:pt x="4450" y="913"/>
                  </a:lnTo>
                  <a:lnTo>
                    <a:pt x="4443" y="913"/>
                  </a:lnTo>
                  <a:lnTo>
                    <a:pt x="4441" y="913"/>
                  </a:lnTo>
                  <a:lnTo>
                    <a:pt x="4439" y="911"/>
                  </a:lnTo>
                  <a:lnTo>
                    <a:pt x="4437" y="911"/>
                  </a:lnTo>
                  <a:lnTo>
                    <a:pt x="4436" y="911"/>
                  </a:lnTo>
                  <a:lnTo>
                    <a:pt x="4430" y="909"/>
                  </a:lnTo>
                  <a:lnTo>
                    <a:pt x="4432" y="906"/>
                  </a:lnTo>
                  <a:lnTo>
                    <a:pt x="4432" y="902"/>
                  </a:lnTo>
                  <a:lnTo>
                    <a:pt x="4432" y="902"/>
                  </a:lnTo>
                  <a:lnTo>
                    <a:pt x="4432" y="901"/>
                  </a:lnTo>
                  <a:lnTo>
                    <a:pt x="4434" y="901"/>
                  </a:lnTo>
                  <a:lnTo>
                    <a:pt x="4436" y="901"/>
                  </a:lnTo>
                  <a:lnTo>
                    <a:pt x="4439" y="897"/>
                  </a:lnTo>
                  <a:close/>
                  <a:moveTo>
                    <a:pt x="3867" y="897"/>
                  </a:moveTo>
                  <a:lnTo>
                    <a:pt x="3874" y="899"/>
                  </a:lnTo>
                  <a:lnTo>
                    <a:pt x="3879" y="899"/>
                  </a:lnTo>
                  <a:lnTo>
                    <a:pt x="3884" y="899"/>
                  </a:lnTo>
                  <a:lnTo>
                    <a:pt x="3888" y="901"/>
                  </a:lnTo>
                  <a:lnTo>
                    <a:pt x="3893" y="902"/>
                  </a:lnTo>
                  <a:lnTo>
                    <a:pt x="3893" y="909"/>
                  </a:lnTo>
                  <a:lnTo>
                    <a:pt x="3889" y="909"/>
                  </a:lnTo>
                  <a:lnTo>
                    <a:pt x="3889" y="913"/>
                  </a:lnTo>
                  <a:lnTo>
                    <a:pt x="3884" y="911"/>
                  </a:lnTo>
                  <a:lnTo>
                    <a:pt x="3879" y="909"/>
                  </a:lnTo>
                  <a:lnTo>
                    <a:pt x="3874" y="906"/>
                  </a:lnTo>
                  <a:lnTo>
                    <a:pt x="3870" y="902"/>
                  </a:lnTo>
                  <a:lnTo>
                    <a:pt x="3867" y="897"/>
                  </a:lnTo>
                  <a:close/>
                  <a:moveTo>
                    <a:pt x="4443" y="887"/>
                  </a:moveTo>
                  <a:lnTo>
                    <a:pt x="4455" y="887"/>
                  </a:lnTo>
                  <a:lnTo>
                    <a:pt x="4462" y="909"/>
                  </a:lnTo>
                  <a:lnTo>
                    <a:pt x="4455" y="909"/>
                  </a:lnTo>
                  <a:lnTo>
                    <a:pt x="4455" y="906"/>
                  </a:lnTo>
                  <a:lnTo>
                    <a:pt x="4450" y="902"/>
                  </a:lnTo>
                  <a:lnTo>
                    <a:pt x="4448" y="899"/>
                  </a:lnTo>
                  <a:lnTo>
                    <a:pt x="4446" y="895"/>
                  </a:lnTo>
                  <a:lnTo>
                    <a:pt x="4444" y="892"/>
                  </a:lnTo>
                  <a:lnTo>
                    <a:pt x="4443" y="887"/>
                  </a:lnTo>
                  <a:close/>
                  <a:moveTo>
                    <a:pt x="3963" y="883"/>
                  </a:moveTo>
                  <a:lnTo>
                    <a:pt x="3982" y="883"/>
                  </a:lnTo>
                  <a:lnTo>
                    <a:pt x="3982" y="887"/>
                  </a:lnTo>
                  <a:lnTo>
                    <a:pt x="3978" y="887"/>
                  </a:lnTo>
                  <a:lnTo>
                    <a:pt x="3966" y="895"/>
                  </a:lnTo>
                  <a:lnTo>
                    <a:pt x="3952" y="904"/>
                  </a:lnTo>
                  <a:lnTo>
                    <a:pt x="3940" y="913"/>
                  </a:lnTo>
                  <a:lnTo>
                    <a:pt x="3936" y="913"/>
                  </a:lnTo>
                  <a:lnTo>
                    <a:pt x="3935" y="911"/>
                  </a:lnTo>
                  <a:lnTo>
                    <a:pt x="3935" y="911"/>
                  </a:lnTo>
                  <a:lnTo>
                    <a:pt x="3933" y="911"/>
                  </a:lnTo>
                  <a:lnTo>
                    <a:pt x="3931" y="909"/>
                  </a:lnTo>
                  <a:lnTo>
                    <a:pt x="3928" y="909"/>
                  </a:lnTo>
                  <a:lnTo>
                    <a:pt x="3928" y="906"/>
                  </a:lnTo>
                  <a:lnTo>
                    <a:pt x="3945" y="895"/>
                  </a:lnTo>
                  <a:lnTo>
                    <a:pt x="3963" y="883"/>
                  </a:lnTo>
                  <a:close/>
                  <a:moveTo>
                    <a:pt x="3917" y="878"/>
                  </a:moveTo>
                  <a:lnTo>
                    <a:pt x="3921" y="881"/>
                  </a:lnTo>
                  <a:lnTo>
                    <a:pt x="3922" y="881"/>
                  </a:lnTo>
                  <a:lnTo>
                    <a:pt x="3922" y="881"/>
                  </a:lnTo>
                  <a:lnTo>
                    <a:pt x="3922" y="883"/>
                  </a:lnTo>
                  <a:lnTo>
                    <a:pt x="3922" y="883"/>
                  </a:lnTo>
                  <a:lnTo>
                    <a:pt x="3922" y="887"/>
                  </a:lnTo>
                  <a:lnTo>
                    <a:pt x="3924" y="890"/>
                  </a:lnTo>
                  <a:lnTo>
                    <a:pt x="3917" y="890"/>
                  </a:lnTo>
                  <a:lnTo>
                    <a:pt x="3905" y="894"/>
                  </a:lnTo>
                  <a:lnTo>
                    <a:pt x="3891" y="894"/>
                  </a:lnTo>
                  <a:lnTo>
                    <a:pt x="3879" y="890"/>
                  </a:lnTo>
                  <a:lnTo>
                    <a:pt x="3879" y="888"/>
                  </a:lnTo>
                  <a:lnTo>
                    <a:pt x="3881" y="888"/>
                  </a:lnTo>
                  <a:lnTo>
                    <a:pt x="3881" y="888"/>
                  </a:lnTo>
                  <a:lnTo>
                    <a:pt x="3881" y="888"/>
                  </a:lnTo>
                  <a:lnTo>
                    <a:pt x="3881" y="888"/>
                  </a:lnTo>
                  <a:lnTo>
                    <a:pt x="3882" y="887"/>
                  </a:lnTo>
                  <a:lnTo>
                    <a:pt x="3891" y="883"/>
                  </a:lnTo>
                  <a:lnTo>
                    <a:pt x="3900" y="883"/>
                  </a:lnTo>
                  <a:lnTo>
                    <a:pt x="3908" y="883"/>
                  </a:lnTo>
                  <a:lnTo>
                    <a:pt x="3917" y="878"/>
                  </a:lnTo>
                  <a:close/>
                  <a:moveTo>
                    <a:pt x="3851" y="878"/>
                  </a:moveTo>
                  <a:lnTo>
                    <a:pt x="3858" y="880"/>
                  </a:lnTo>
                  <a:lnTo>
                    <a:pt x="3861" y="881"/>
                  </a:lnTo>
                  <a:lnTo>
                    <a:pt x="3865" y="883"/>
                  </a:lnTo>
                  <a:lnTo>
                    <a:pt x="3868" y="887"/>
                  </a:lnTo>
                  <a:lnTo>
                    <a:pt x="3870" y="890"/>
                  </a:lnTo>
                  <a:lnTo>
                    <a:pt x="3867" y="890"/>
                  </a:lnTo>
                  <a:lnTo>
                    <a:pt x="3858" y="894"/>
                  </a:lnTo>
                  <a:lnTo>
                    <a:pt x="3847" y="894"/>
                  </a:lnTo>
                  <a:lnTo>
                    <a:pt x="3835" y="894"/>
                  </a:lnTo>
                  <a:lnTo>
                    <a:pt x="3835" y="887"/>
                  </a:lnTo>
                  <a:lnTo>
                    <a:pt x="3840" y="885"/>
                  </a:lnTo>
                  <a:lnTo>
                    <a:pt x="3846" y="883"/>
                  </a:lnTo>
                  <a:lnTo>
                    <a:pt x="3847" y="881"/>
                  </a:lnTo>
                  <a:lnTo>
                    <a:pt x="3851" y="878"/>
                  </a:lnTo>
                  <a:close/>
                  <a:moveTo>
                    <a:pt x="4411" y="871"/>
                  </a:moveTo>
                  <a:lnTo>
                    <a:pt x="4418" y="874"/>
                  </a:lnTo>
                  <a:lnTo>
                    <a:pt x="4422" y="876"/>
                  </a:lnTo>
                  <a:lnTo>
                    <a:pt x="4427" y="880"/>
                  </a:lnTo>
                  <a:lnTo>
                    <a:pt x="4430" y="883"/>
                  </a:lnTo>
                  <a:lnTo>
                    <a:pt x="4432" y="888"/>
                  </a:lnTo>
                  <a:lnTo>
                    <a:pt x="4436" y="894"/>
                  </a:lnTo>
                  <a:lnTo>
                    <a:pt x="4430" y="894"/>
                  </a:lnTo>
                  <a:lnTo>
                    <a:pt x="4427" y="890"/>
                  </a:lnTo>
                  <a:lnTo>
                    <a:pt x="4422" y="887"/>
                  </a:lnTo>
                  <a:lnTo>
                    <a:pt x="4418" y="883"/>
                  </a:lnTo>
                  <a:lnTo>
                    <a:pt x="4415" y="878"/>
                  </a:lnTo>
                  <a:lnTo>
                    <a:pt x="4411" y="871"/>
                  </a:lnTo>
                  <a:close/>
                  <a:moveTo>
                    <a:pt x="4385" y="864"/>
                  </a:moveTo>
                  <a:lnTo>
                    <a:pt x="4388" y="864"/>
                  </a:lnTo>
                  <a:lnTo>
                    <a:pt x="4390" y="866"/>
                  </a:lnTo>
                  <a:lnTo>
                    <a:pt x="4392" y="866"/>
                  </a:lnTo>
                  <a:lnTo>
                    <a:pt x="4394" y="867"/>
                  </a:lnTo>
                  <a:lnTo>
                    <a:pt x="4394" y="869"/>
                  </a:lnTo>
                  <a:lnTo>
                    <a:pt x="4397" y="871"/>
                  </a:lnTo>
                  <a:lnTo>
                    <a:pt x="4401" y="871"/>
                  </a:lnTo>
                  <a:lnTo>
                    <a:pt x="4401" y="874"/>
                  </a:lnTo>
                  <a:lnTo>
                    <a:pt x="4395" y="873"/>
                  </a:lnTo>
                  <a:lnTo>
                    <a:pt x="4392" y="871"/>
                  </a:lnTo>
                  <a:lnTo>
                    <a:pt x="4390" y="869"/>
                  </a:lnTo>
                  <a:lnTo>
                    <a:pt x="4388" y="867"/>
                  </a:lnTo>
                  <a:lnTo>
                    <a:pt x="4385" y="864"/>
                  </a:lnTo>
                  <a:close/>
                  <a:moveTo>
                    <a:pt x="4081" y="845"/>
                  </a:moveTo>
                  <a:lnTo>
                    <a:pt x="4094" y="848"/>
                  </a:lnTo>
                  <a:lnTo>
                    <a:pt x="4094" y="855"/>
                  </a:lnTo>
                  <a:lnTo>
                    <a:pt x="4085" y="860"/>
                  </a:lnTo>
                  <a:lnTo>
                    <a:pt x="4085" y="860"/>
                  </a:lnTo>
                  <a:lnTo>
                    <a:pt x="4083" y="862"/>
                  </a:lnTo>
                  <a:lnTo>
                    <a:pt x="4083" y="862"/>
                  </a:lnTo>
                  <a:lnTo>
                    <a:pt x="4083" y="862"/>
                  </a:lnTo>
                  <a:lnTo>
                    <a:pt x="4083" y="862"/>
                  </a:lnTo>
                  <a:lnTo>
                    <a:pt x="4081" y="864"/>
                  </a:lnTo>
                  <a:lnTo>
                    <a:pt x="4081" y="845"/>
                  </a:lnTo>
                  <a:close/>
                  <a:moveTo>
                    <a:pt x="4362" y="825"/>
                  </a:moveTo>
                  <a:lnTo>
                    <a:pt x="4373" y="832"/>
                  </a:lnTo>
                  <a:lnTo>
                    <a:pt x="4380" y="843"/>
                  </a:lnTo>
                  <a:lnTo>
                    <a:pt x="4385" y="855"/>
                  </a:lnTo>
                  <a:lnTo>
                    <a:pt x="4382" y="855"/>
                  </a:lnTo>
                  <a:lnTo>
                    <a:pt x="4382" y="860"/>
                  </a:lnTo>
                  <a:lnTo>
                    <a:pt x="4369" y="855"/>
                  </a:lnTo>
                  <a:lnTo>
                    <a:pt x="4366" y="846"/>
                  </a:lnTo>
                  <a:lnTo>
                    <a:pt x="4364" y="838"/>
                  </a:lnTo>
                  <a:lnTo>
                    <a:pt x="4362" y="825"/>
                  </a:lnTo>
                  <a:close/>
                  <a:moveTo>
                    <a:pt x="4331" y="825"/>
                  </a:moveTo>
                  <a:lnTo>
                    <a:pt x="4340" y="825"/>
                  </a:lnTo>
                  <a:lnTo>
                    <a:pt x="4340" y="845"/>
                  </a:lnTo>
                  <a:lnTo>
                    <a:pt x="4305" y="855"/>
                  </a:lnTo>
                  <a:lnTo>
                    <a:pt x="4299" y="853"/>
                  </a:lnTo>
                  <a:lnTo>
                    <a:pt x="4294" y="852"/>
                  </a:lnTo>
                  <a:lnTo>
                    <a:pt x="4287" y="850"/>
                  </a:lnTo>
                  <a:lnTo>
                    <a:pt x="4282" y="848"/>
                  </a:lnTo>
                  <a:lnTo>
                    <a:pt x="4282" y="841"/>
                  </a:lnTo>
                  <a:lnTo>
                    <a:pt x="4303" y="839"/>
                  </a:lnTo>
                  <a:lnTo>
                    <a:pt x="4319" y="834"/>
                  </a:lnTo>
                  <a:lnTo>
                    <a:pt x="4331" y="825"/>
                  </a:lnTo>
                  <a:close/>
                  <a:moveTo>
                    <a:pt x="3966" y="810"/>
                  </a:moveTo>
                  <a:lnTo>
                    <a:pt x="3982" y="810"/>
                  </a:lnTo>
                  <a:lnTo>
                    <a:pt x="3984" y="812"/>
                  </a:lnTo>
                  <a:lnTo>
                    <a:pt x="3984" y="812"/>
                  </a:lnTo>
                  <a:lnTo>
                    <a:pt x="3984" y="812"/>
                  </a:lnTo>
                  <a:lnTo>
                    <a:pt x="3984" y="812"/>
                  </a:lnTo>
                  <a:lnTo>
                    <a:pt x="3984" y="812"/>
                  </a:lnTo>
                  <a:lnTo>
                    <a:pt x="3985" y="813"/>
                  </a:lnTo>
                  <a:lnTo>
                    <a:pt x="3985" y="820"/>
                  </a:lnTo>
                  <a:lnTo>
                    <a:pt x="3966" y="820"/>
                  </a:lnTo>
                  <a:lnTo>
                    <a:pt x="3966" y="810"/>
                  </a:lnTo>
                  <a:close/>
                  <a:moveTo>
                    <a:pt x="3994" y="806"/>
                  </a:moveTo>
                  <a:lnTo>
                    <a:pt x="4032" y="810"/>
                  </a:lnTo>
                  <a:lnTo>
                    <a:pt x="4032" y="813"/>
                  </a:lnTo>
                  <a:lnTo>
                    <a:pt x="4034" y="817"/>
                  </a:lnTo>
                  <a:lnTo>
                    <a:pt x="4034" y="820"/>
                  </a:lnTo>
                  <a:lnTo>
                    <a:pt x="4036" y="825"/>
                  </a:lnTo>
                  <a:lnTo>
                    <a:pt x="4032" y="825"/>
                  </a:lnTo>
                  <a:lnTo>
                    <a:pt x="4022" y="819"/>
                  </a:lnTo>
                  <a:lnTo>
                    <a:pt x="4010" y="817"/>
                  </a:lnTo>
                  <a:lnTo>
                    <a:pt x="3994" y="817"/>
                  </a:lnTo>
                  <a:lnTo>
                    <a:pt x="3994" y="806"/>
                  </a:lnTo>
                  <a:close/>
                  <a:moveTo>
                    <a:pt x="4312" y="798"/>
                  </a:moveTo>
                  <a:lnTo>
                    <a:pt x="4331" y="798"/>
                  </a:lnTo>
                  <a:lnTo>
                    <a:pt x="4340" y="808"/>
                  </a:lnTo>
                  <a:lnTo>
                    <a:pt x="4347" y="819"/>
                  </a:lnTo>
                  <a:lnTo>
                    <a:pt x="4350" y="832"/>
                  </a:lnTo>
                  <a:lnTo>
                    <a:pt x="4347" y="832"/>
                  </a:lnTo>
                  <a:lnTo>
                    <a:pt x="4338" y="824"/>
                  </a:lnTo>
                  <a:lnTo>
                    <a:pt x="4329" y="815"/>
                  </a:lnTo>
                  <a:lnTo>
                    <a:pt x="4319" y="808"/>
                  </a:lnTo>
                  <a:lnTo>
                    <a:pt x="4312" y="798"/>
                  </a:lnTo>
                  <a:close/>
                  <a:moveTo>
                    <a:pt x="4057" y="777"/>
                  </a:moveTo>
                  <a:lnTo>
                    <a:pt x="4067" y="777"/>
                  </a:lnTo>
                  <a:lnTo>
                    <a:pt x="4081" y="778"/>
                  </a:lnTo>
                  <a:lnTo>
                    <a:pt x="4085" y="791"/>
                  </a:lnTo>
                  <a:lnTo>
                    <a:pt x="4090" y="801"/>
                  </a:lnTo>
                  <a:lnTo>
                    <a:pt x="4097" y="810"/>
                  </a:lnTo>
                  <a:lnTo>
                    <a:pt x="4097" y="813"/>
                  </a:lnTo>
                  <a:lnTo>
                    <a:pt x="4100" y="813"/>
                  </a:lnTo>
                  <a:lnTo>
                    <a:pt x="4100" y="810"/>
                  </a:lnTo>
                  <a:lnTo>
                    <a:pt x="4109" y="801"/>
                  </a:lnTo>
                  <a:lnTo>
                    <a:pt x="4118" y="796"/>
                  </a:lnTo>
                  <a:lnTo>
                    <a:pt x="4130" y="792"/>
                  </a:lnTo>
                  <a:lnTo>
                    <a:pt x="4148" y="791"/>
                  </a:lnTo>
                  <a:lnTo>
                    <a:pt x="4162" y="799"/>
                  </a:lnTo>
                  <a:lnTo>
                    <a:pt x="4179" y="806"/>
                  </a:lnTo>
                  <a:lnTo>
                    <a:pt x="4200" y="813"/>
                  </a:lnTo>
                  <a:lnTo>
                    <a:pt x="4217" y="824"/>
                  </a:lnTo>
                  <a:lnTo>
                    <a:pt x="4231" y="834"/>
                  </a:lnTo>
                  <a:lnTo>
                    <a:pt x="4238" y="848"/>
                  </a:lnTo>
                  <a:lnTo>
                    <a:pt x="4251" y="850"/>
                  </a:lnTo>
                  <a:lnTo>
                    <a:pt x="4259" y="853"/>
                  </a:lnTo>
                  <a:lnTo>
                    <a:pt x="4270" y="855"/>
                  </a:lnTo>
                  <a:lnTo>
                    <a:pt x="4270" y="864"/>
                  </a:lnTo>
                  <a:lnTo>
                    <a:pt x="4268" y="864"/>
                  </a:lnTo>
                  <a:lnTo>
                    <a:pt x="4265" y="866"/>
                  </a:lnTo>
                  <a:lnTo>
                    <a:pt x="4261" y="866"/>
                  </a:lnTo>
                  <a:lnTo>
                    <a:pt x="4259" y="867"/>
                  </a:lnTo>
                  <a:lnTo>
                    <a:pt x="4258" y="869"/>
                  </a:lnTo>
                  <a:lnTo>
                    <a:pt x="4259" y="869"/>
                  </a:lnTo>
                  <a:lnTo>
                    <a:pt x="4263" y="871"/>
                  </a:lnTo>
                  <a:lnTo>
                    <a:pt x="4275" y="888"/>
                  </a:lnTo>
                  <a:lnTo>
                    <a:pt x="4292" y="902"/>
                  </a:lnTo>
                  <a:lnTo>
                    <a:pt x="4312" y="913"/>
                  </a:lnTo>
                  <a:lnTo>
                    <a:pt x="4312" y="921"/>
                  </a:lnTo>
                  <a:lnTo>
                    <a:pt x="4289" y="921"/>
                  </a:lnTo>
                  <a:lnTo>
                    <a:pt x="4286" y="918"/>
                  </a:lnTo>
                  <a:lnTo>
                    <a:pt x="4282" y="916"/>
                  </a:lnTo>
                  <a:lnTo>
                    <a:pt x="4279" y="916"/>
                  </a:lnTo>
                  <a:lnTo>
                    <a:pt x="4275" y="916"/>
                  </a:lnTo>
                  <a:lnTo>
                    <a:pt x="4272" y="915"/>
                  </a:lnTo>
                  <a:lnTo>
                    <a:pt x="4266" y="913"/>
                  </a:lnTo>
                  <a:lnTo>
                    <a:pt x="4261" y="909"/>
                  </a:lnTo>
                  <a:lnTo>
                    <a:pt x="4258" y="906"/>
                  </a:lnTo>
                  <a:lnTo>
                    <a:pt x="4254" y="899"/>
                  </a:lnTo>
                  <a:lnTo>
                    <a:pt x="4251" y="894"/>
                  </a:lnTo>
                  <a:lnTo>
                    <a:pt x="4247" y="890"/>
                  </a:lnTo>
                  <a:lnTo>
                    <a:pt x="4233" y="883"/>
                  </a:lnTo>
                  <a:lnTo>
                    <a:pt x="4223" y="883"/>
                  </a:lnTo>
                  <a:lnTo>
                    <a:pt x="4210" y="887"/>
                  </a:lnTo>
                  <a:lnTo>
                    <a:pt x="4198" y="894"/>
                  </a:lnTo>
                  <a:lnTo>
                    <a:pt x="4186" y="897"/>
                  </a:lnTo>
                  <a:lnTo>
                    <a:pt x="4174" y="890"/>
                  </a:lnTo>
                  <a:lnTo>
                    <a:pt x="4162" y="887"/>
                  </a:lnTo>
                  <a:lnTo>
                    <a:pt x="4149" y="885"/>
                  </a:lnTo>
                  <a:lnTo>
                    <a:pt x="4132" y="887"/>
                  </a:lnTo>
                  <a:lnTo>
                    <a:pt x="4134" y="880"/>
                  </a:lnTo>
                  <a:lnTo>
                    <a:pt x="4135" y="874"/>
                  </a:lnTo>
                  <a:lnTo>
                    <a:pt x="4137" y="871"/>
                  </a:lnTo>
                  <a:lnTo>
                    <a:pt x="4139" y="867"/>
                  </a:lnTo>
                  <a:lnTo>
                    <a:pt x="4141" y="864"/>
                  </a:lnTo>
                  <a:lnTo>
                    <a:pt x="4139" y="860"/>
                  </a:lnTo>
                  <a:lnTo>
                    <a:pt x="4130" y="845"/>
                  </a:lnTo>
                  <a:lnTo>
                    <a:pt x="4118" y="836"/>
                  </a:lnTo>
                  <a:lnTo>
                    <a:pt x="4104" y="832"/>
                  </a:lnTo>
                  <a:lnTo>
                    <a:pt x="4088" y="827"/>
                  </a:lnTo>
                  <a:lnTo>
                    <a:pt x="4073" y="824"/>
                  </a:lnTo>
                  <a:lnTo>
                    <a:pt x="4060" y="817"/>
                  </a:lnTo>
                  <a:lnTo>
                    <a:pt x="4052" y="806"/>
                  </a:lnTo>
                  <a:lnTo>
                    <a:pt x="4055" y="805"/>
                  </a:lnTo>
                  <a:lnTo>
                    <a:pt x="4057" y="805"/>
                  </a:lnTo>
                  <a:lnTo>
                    <a:pt x="4059" y="803"/>
                  </a:lnTo>
                  <a:lnTo>
                    <a:pt x="4059" y="803"/>
                  </a:lnTo>
                  <a:lnTo>
                    <a:pt x="4060" y="801"/>
                  </a:lnTo>
                  <a:lnTo>
                    <a:pt x="4062" y="798"/>
                  </a:lnTo>
                  <a:lnTo>
                    <a:pt x="4052" y="796"/>
                  </a:lnTo>
                  <a:lnTo>
                    <a:pt x="4041" y="791"/>
                  </a:lnTo>
                  <a:lnTo>
                    <a:pt x="4032" y="787"/>
                  </a:lnTo>
                  <a:lnTo>
                    <a:pt x="4032" y="778"/>
                  </a:lnTo>
                  <a:lnTo>
                    <a:pt x="4046" y="777"/>
                  </a:lnTo>
                  <a:lnTo>
                    <a:pt x="4057" y="777"/>
                  </a:lnTo>
                  <a:close/>
                  <a:moveTo>
                    <a:pt x="1543" y="756"/>
                  </a:moveTo>
                  <a:lnTo>
                    <a:pt x="1536" y="768"/>
                  </a:lnTo>
                  <a:lnTo>
                    <a:pt x="1531" y="768"/>
                  </a:lnTo>
                  <a:lnTo>
                    <a:pt x="1531" y="771"/>
                  </a:lnTo>
                  <a:lnTo>
                    <a:pt x="1542" y="775"/>
                  </a:lnTo>
                  <a:lnTo>
                    <a:pt x="1552" y="780"/>
                  </a:lnTo>
                  <a:lnTo>
                    <a:pt x="1559" y="785"/>
                  </a:lnTo>
                  <a:lnTo>
                    <a:pt x="1563" y="787"/>
                  </a:lnTo>
                  <a:lnTo>
                    <a:pt x="1564" y="785"/>
                  </a:lnTo>
                  <a:lnTo>
                    <a:pt x="1564" y="784"/>
                  </a:lnTo>
                  <a:lnTo>
                    <a:pt x="1564" y="784"/>
                  </a:lnTo>
                  <a:lnTo>
                    <a:pt x="1566" y="782"/>
                  </a:lnTo>
                  <a:lnTo>
                    <a:pt x="1566" y="778"/>
                  </a:lnTo>
                  <a:lnTo>
                    <a:pt x="1559" y="778"/>
                  </a:lnTo>
                  <a:lnTo>
                    <a:pt x="1557" y="778"/>
                  </a:lnTo>
                  <a:lnTo>
                    <a:pt x="1556" y="777"/>
                  </a:lnTo>
                  <a:lnTo>
                    <a:pt x="1554" y="777"/>
                  </a:lnTo>
                  <a:lnTo>
                    <a:pt x="1550" y="777"/>
                  </a:lnTo>
                  <a:lnTo>
                    <a:pt x="1547" y="775"/>
                  </a:lnTo>
                  <a:lnTo>
                    <a:pt x="1547" y="756"/>
                  </a:lnTo>
                  <a:lnTo>
                    <a:pt x="1543" y="756"/>
                  </a:lnTo>
                  <a:close/>
                  <a:moveTo>
                    <a:pt x="3952" y="743"/>
                  </a:moveTo>
                  <a:lnTo>
                    <a:pt x="3954" y="743"/>
                  </a:lnTo>
                  <a:lnTo>
                    <a:pt x="3954" y="745"/>
                  </a:lnTo>
                  <a:lnTo>
                    <a:pt x="3954" y="747"/>
                  </a:lnTo>
                  <a:lnTo>
                    <a:pt x="3956" y="747"/>
                  </a:lnTo>
                  <a:lnTo>
                    <a:pt x="3956" y="749"/>
                  </a:lnTo>
                  <a:lnTo>
                    <a:pt x="3959" y="749"/>
                  </a:lnTo>
                  <a:lnTo>
                    <a:pt x="3957" y="750"/>
                  </a:lnTo>
                  <a:lnTo>
                    <a:pt x="3957" y="750"/>
                  </a:lnTo>
                  <a:lnTo>
                    <a:pt x="3957" y="750"/>
                  </a:lnTo>
                  <a:lnTo>
                    <a:pt x="3957" y="750"/>
                  </a:lnTo>
                  <a:lnTo>
                    <a:pt x="3956" y="750"/>
                  </a:lnTo>
                  <a:lnTo>
                    <a:pt x="3956" y="752"/>
                  </a:lnTo>
                  <a:lnTo>
                    <a:pt x="3950" y="757"/>
                  </a:lnTo>
                  <a:lnTo>
                    <a:pt x="3945" y="763"/>
                  </a:lnTo>
                  <a:lnTo>
                    <a:pt x="3940" y="768"/>
                  </a:lnTo>
                  <a:lnTo>
                    <a:pt x="3921" y="766"/>
                  </a:lnTo>
                  <a:lnTo>
                    <a:pt x="3905" y="766"/>
                  </a:lnTo>
                  <a:lnTo>
                    <a:pt x="3886" y="768"/>
                  </a:lnTo>
                  <a:lnTo>
                    <a:pt x="3886" y="778"/>
                  </a:lnTo>
                  <a:lnTo>
                    <a:pt x="3889" y="780"/>
                  </a:lnTo>
                  <a:lnTo>
                    <a:pt x="3889" y="782"/>
                  </a:lnTo>
                  <a:lnTo>
                    <a:pt x="3891" y="784"/>
                  </a:lnTo>
                  <a:lnTo>
                    <a:pt x="3893" y="787"/>
                  </a:lnTo>
                  <a:lnTo>
                    <a:pt x="3912" y="780"/>
                  </a:lnTo>
                  <a:lnTo>
                    <a:pt x="3931" y="775"/>
                  </a:lnTo>
                  <a:lnTo>
                    <a:pt x="3931" y="784"/>
                  </a:lnTo>
                  <a:lnTo>
                    <a:pt x="3928" y="784"/>
                  </a:lnTo>
                  <a:lnTo>
                    <a:pt x="3922" y="787"/>
                  </a:lnTo>
                  <a:lnTo>
                    <a:pt x="3915" y="791"/>
                  </a:lnTo>
                  <a:lnTo>
                    <a:pt x="3908" y="794"/>
                  </a:lnTo>
                  <a:lnTo>
                    <a:pt x="3914" y="806"/>
                  </a:lnTo>
                  <a:lnTo>
                    <a:pt x="3921" y="817"/>
                  </a:lnTo>
                  <a:lnTo>
                    <a:pt x="3924" y="827"/>
                  </a:lnTo>
                  <a:lnTo>
                    <a:pt x="3928" y="845"/>
                  </a:lnTo>
                  <a:lnTo>
                    <a:pt x="3924" y="845"/>
                  </a:lnTo>
                  <a:lnTo>
                    <a:pt x="3924" y="848"/>
                  </a:lnTo>
                  <a:lnTo>
                    <a:pt x="3921" y="846"/>
                  </a:lnTo>
                  <a:lnTo>
                    <a:pt x="3919" y="846"/>
                  </a:lnTo>
                  <a:lnTo>
                    <a:pt x="3919" y="846"/>
                  </a:lnTo>
                  <a:lnTo>
                    <a:pt x="3919" y="845"/>
                  </a:lnTo>
                  <a:lnTo>
                    <a:pt x="3917" y="845"/>
                  </a:lnTo>
                  <a:lnTo>
                    <a:pt x="3907" y="834"/>
                  </a:lnTo>
                  <a:lnTo>
                    <a:pt x="3898" y="822"/>
                  </a:lnTo>
                  <a:lnTo>
                    <a:pt x="3889" y="810"/>
                  </a:lnTo>
                  <a:lnTo>
                    <a:pt x="3889" y="848"/>
                  </a:lnTo>
                  <a:lnTo>
                    <a:pt x="3874" y="848"/>
                  </a:lnTo>
                  <a:lnTo>
                    <a:pt x="3874" y="846"/>
                  </a:lnTo>
                  <a:lnTo>
                    <a:pt x="3872" y="846"/>
                  </a:lnTo>
                  <a:lnTo>
                    <a:pt x="3872" y="846"/>
                  </a:lnTo>
                  <a:lnTo>
                    <a:pt x="3872" y="846"/>
                  </a:lnTo>
                  <a:lnTo>
                    <a:pt x="3872" y="845"/>
                  </a:lnTo>
                  <a:lnTo>
                    <a:pt x="3870" y="845"/>
                  </a:lnTo>
                  <a:lnTo>
                    <a:pt x="3872" y="832"/>
                  </a:lnTo>
                  <a:lnTo>
                    <a:pt x="3870" y="825"/>
                  </a:lnTo>
                  <a:lnTo>
                    <a:pt x="3867" y="819"/>
                  </a:lnTo>
                  <a:lnTo>
                    <a:pt x="3863" y="810"/>
                  </a:lnTo>
                  <a:lnTo>
                    <a:pt x="3863" y="801"/>
                  </a:lnTo>
                  <a:lnTo>
                    <a:pt x="3868" y="791"/>
                  </a:lnTo>
                  <a:lnTo>
                    <a:pt x="3875" y="777"/>
                  </a:lnTo>
                  <a:lnTo>
                    <a:pt x="3882" y="764"/>
                  </a:lnTo>
                  <a:lnTo>
                    <a:pt x="3889" y="754"/>
                  </a:lnTo>
                  <a:lnTo>
                    <a:pt x="3893" y="749"/>
                  </a:lnTo>
                  <a:lnTo>
                    <a:pt x="3910" y="754"/>
                  </a:lnTo>
                  <a:lnTo>
                    <a:pt x="3921" y="754"/>
                  </a:lnTo>
                  <a:lnTo>
                    <a:pt x="3929" y="752"/>
                  </a:lnTo>
                  <a:lnTo>
                    <a:pt x="3940" y="749"/>
                  </a:lnTo>
                  <a:lnTo>
                    <a:pt x="3950" y="743"/>
                  </a:lnTo>
                  <a:lnTo>
                    <a:pt x="3952" y="743"/>
                  </a:lnTo>
                  <a:close/>
                  <a:moveTo>
                    <a:pt x="3989" y="740"/>
                  </a:moveTo>
                  <a:lnTo>
                    <a:pt x="3996" y="743"/>
                  </a:lnTo>
                  <a:lnTo>
                    <a:pt x="3999" y="745"/>
                  </a:lnTo>
                  <a:lnTo>
                    <a:pt x="4003" y="749"/>
                  </a:lnTo>
                  <a:lnTo>
                    <a:pt x="4004" y="752"/>
                  </a:lnTo>
                  <a:lnTo>
                    <a:pt x="4004" y="759"/>
                  </a:lnTo>
                  <a:lnTo>
                    <a:pt x="4004" y="768"/>
                  </a:lnTo>
                  <a:lnTo>
                    <a:pt x="4001" y="770"/>
                  </a:lnTo>
                  <a:lnTo>
                    <a:pt x="3999" y="771"/>
                  </a:lnTo>
                  <a:lnTo>
                    <a:pt x="3999" y="773"/>
                  </a:lnTo>
                  <a:lnTo>
                    <a:pt x="3999" y="775"/>
                  </a:lnTo>
                  <a:lnTo>
                    <a:pt x="3999" y="777"/>
                  </a:lnTo>
                  <a:lnTo>
                    <a:pt x="3999" y="778"/>
                  </a:lnTo>
                  <a:lnTo>
                    <a:pt x="3998" y="780"/>
                  </a:lnTo>
                  <a:lnTo>
                    <a:pt x="3994" y="784"/>
                  </a:lnTo>
                  <a:lnTo>
                    <a:pt x="3994" y="775"/>
                  </a:lnTo>
                  <a:lnTo>
                    <a:pt x="3987" y="764"/>
                  </a:lnTo>
                  <a:lnTo>
                    <a:pt x="3987" y="752"/>
                  </a:lnTo>
                  <a:lnTo>
                    <a:pt x="3989" y="740"/>
                  </a:lnTo>
                  <a:close/>
                  <a:moveTo>
                    <a:pt x="3533" y="691"/>
                  </a:moveTo>
                  <a:lnTo>
                    <a:pt x="3566" y="695"/>
                  </a:lnTo>
                  <a:lnTo>
                    <a:pt x="3579" y="710"/>
                  </a:lnTo>
                  <a:lnTo>
                    <a:pt x="3593" y="719"/>
                  </a:lnTo>
                  <a:lnTo>
                    <a:pt x="3607" y="728"/>
                  </a:lnTo>
                  <a:lnTo>
                    <a:pt x="3624" y="736"/>
                  </a:lnTo>
                  <a:lnTo>
                    <a:pt x="3629" y="740"/>
                  </a:lnTo>
                  <a:lnTo>
                    <a:pt x="3629" y="742"/>
                  </a:lnTo>
                  <a:lnTo>
                    <a:pt x="3631" y="742"/>
                  </a:lnTo>
                  <a:lnTo>
                    <a:pt x="3638" y="749"/>
                  </a:lnTo>
                  <a:lnTo>
                    <a:pt x="3650" y="763"/>
                  </a:lnTo>
                  <a:lnTo>
                    <a:pt x="3661" y="778"/>
                  </a:lnTo>
                  <a:lnTo>
                    <a:pt x="3673" y="796"/>
                  </a:lnTo>
                  <a:lnTo>
                    <a:pt x="3690" y="810"/>
                  </a:lnTo>
                  <a:lnTo>
                    <a:pt x="3687" y="827"/>
                  </a:lnTo>
                  <a:lnTo>
                    <a:pt x="3687" y="848"/>
                  </a:lnTo>
                  <a:lnTo>
                    <a:pt x="3701" y="850"/>
                  </a:lnTo>
                  <a:lnTo>
                    <a:pt x="3710" y="853"/>
                  </a:lnTo>
                  <a:lnTo>
                    <a:pt x="3716" y="859"/>
                  </a:lnTo>
                  <a:lnTo>
                    <a:pt x="3725" y="864"/>
                  </a:lnTo>
                  <a:lnTo>
                    <a:pt x="3736" y="864"/>
                  </a:lnTo>
                  <a:lnTo>
                    <a:pt x="3744" y="860"/>
                  </a:lnTo>
                  <a:lnTo>
                    <a:pt x="3751" y="857"/>
                  </a:lnTo>
                  <a:lnTo>
                    <a:pt x="3758" y="855"/>
                  </a:lnTo>
                  <a:lnTo>
                    <a:pt x="3774" y="860"/>
                  </a:lnTo>
                  <a:lnTo>
                    <a:pt x="3792" y="867"/>
                  </a:lnTo>
                  <a:lnTo>
                    <a:pt x="3809" y="876"/>
                  </a:lnTo>
                  <a:lnTo>
                    <a:pt x="3825" y="883"/>
                  </a:lnTo>
                  <a:lnTo>
                    <a:pt x="3823" y="883"/>
                  </a:lnTo>
                  <a:lnTo>
                    <a:pt x="3821" y="885"/>
                  </a:lnTo>
                  <a:lnTo>
                    <a:pt x="3821" y="885"/>
                  </a:lnTo>
                  <a:lnTo>
                    <a:pt x="3819" y="885"/>
                  </a:lnTo>
                  <a:lnTo>
                    <a:pt x="3816" y="887"/>
                  </a:lnTo>
                  <a:lnTo>
                    <a:pt x="3806" y="890"/>
                  </a:lnTo>
                  <a:lnTo>
                    <a:pt x="3786" y="890"/>
                  </a:lnTo>
                  <a:lnTo>
                    <a:pt x="3764" y="887"/>
                  </a:lnTo>
                  <a:lnTo>
                    <a:pt x="3741" y="881"/>
                  </a:lnTo>
                  <a:lnTo>
                    <a:pt x="3716" y="876"/>
                  </a:lnTo>
                  <a:lnTo>
                    <a:pt x="3697" y="871"/>
                  </a:lnTo>
                  <a:lnTo>
                    <a:pt x="3682" y="864"/>
                  </a:lnTo>
                  <a:lnTo>
                    <a:pt x="3675" y="860"/>
                  </a:lnTo>
                  <a:lnTo>
                    <a:pt x="3678" y="857"/>
                  </a:lnTo>
                  <a:lnTo>
                    <a:pt x="3678" y="857"/>
                  </a:lnTo>
                  <a:lnTo>
                    <a:pt x="3680" y="855"/>
                  </a:lnTo>
                  <a:lnTo>
                    <a:pt x="3682" y="852"/>
                  </a:lnTo>
                  <a:lnTo>
                    <a:pt x="3661" y="846"/>
                  </a:lnTo>
                  <a:lnTo>
                    <a:pt x="3643" y="836"/>
                  </a:lnTo>
                  <a:lnTo>
                    <a:pt x="3627" y="820"/>
                  </a:lnTo>
                  <a:lnTo>
                    <a:pt x="3615" y="803"/>
                  </a:lnTo>
                  <a:lnTo>
                    <a:pt x="3603" y="784"/>
                  </a:lnTo>
                  <a:lnTo>
                    <a:pt x="3593" y="764"/>
                  </a:lnTo>
                  <a:lnTo>
                    <a:pt x="3582" y="749"/>
                  </a:lnTo>
                  <a:lnTo>
                    <a:pt x="3572" y="736"/>
                  </a:lnTo>
                  <a:lnTo>
                    <a:pt x="3561" y="728"/>
                  </a:lnTo>
                  <a:lnTo>
                    <a:pt x="3549" y="717"/>
                  </a:lnTo>
                  <a:lnTo>
                    <a:pt x="3538" y="707"/>
                  </a:lnTo>
                  <a:lnTo>
                    <a:pt x="3533" y="691"/>
                  </a:lnTo>
                  <a:close/>
                  <a:moveTo>
                    <a:pt x="3832" y="672"/>
                  </a:moveTo>
                  <a:lnTo>
                    <a:pt x="3842" y="675"/>
                  </a:lnTo>
                  <a:lnTo>
                    <a:pt x="3854" y="682"/>
                  </a:lnTo>
                  <a:lnTo>
                    <a:pt x="3865" y="693"/>
                  </a:lnTo>
                  <a:lnTo>
                    <a:pt x="3870" y="702"/>
                  </a:lnTo>
                  <a:lnTo>
                    <a:pt x="3865" y="705"/>
                  </a:lnTo>
                  <a:lnTo>
                    <a:pt x="3860" y="710"/>
                  </a:lnTo>
                  <a:lnTo>
                    <a:pt x="3854" y="714"/>
                  </a:lnTo>
                  <a:lnTo>
                    <a:pt x="3847" y="717"/>
                  </a:lnTo>
                  <a:lnTo>
                    <a:pt x="3853" y="733"/>
                  </a:lnTo>
                  <a:lnTo>
                    <a:pt x="3860" y="745"/>
                  </a:lnTo>
                  <a:lnTo>
                    <a:pt x="3867" y="759"/>
                  </a:lnTo>
                  <a:lnTo>
                    <a:pt x="3861" y="761"/>
                  </a:lnTo>
                  <a:lnTo>
                    <a:pt x="3858" y="761"/>
                  </a:lnTo>
                  <a:lnTo>
                    <a:pt x="3856" y="761"/>
                  </a:lnTo>
                  <a:lnTo>
                    <a:pt x="3856" y="761"/>
                  </a:lnTo>
                  <a:lnTo>
                    <a:pt x="3854" y="763"/>
                  </a:lnTo>
                  <a:lnTo>
                    <a:pt x="3853" y="764"/>
                  </a:lnTo>
                  <a:lnTo>
                    <a:pt x="3851" y="768"/>
                  </a:lnTo>
                  <a:lnTo>
                    <a:pt x="3842" y="784"/>
                  </a:lnTo>
                  <a:lnTo>
                    <a:pt x="3837" y="803"/>
                  </a:lnTo>
                  <a:lnTo>
                    <a:pt x="3828" y="820"/>
                  </a:lnTo>
                  <a:lnTo>
                    <a:pt x="3823" y="824"/>
                  </a:lnTo>
                  <a:lnTo>
                    <a:pt x="3818" y="824"/>
                  </a:lnTo>
                  <a:lnTo>
                    <a:pt x="3812" y="825"/>
                  </a:lnTo>
                  <a:lnTo>
                    <a:pt x="3806" y="825"/>
                  </a:lnTo>
                  <a:lnTo>
                    <a:pt x="3795" y="819"/>
                  </a:lnTo>
                  <a:lnTo>
                    <a:pt x="3785" y="817"/>
                  </a:lnTo>
                  <a:lnTo>
                    <a:pt x="3772" y="817"/>
                  </a:lnTo>
                  <a:lnTo>
                    <a:pt x="3760" y="815"/>
                  </a:lnTo>
                  <a:lnTo>
                    <a:pt x="3748" y="810"/>
                  </a:lnTo>
                  <a:lnTo>
                    <a:pt x="3736" y="794"/>
                  </a:lnTo>
                  <a:lnTo>
                    <a:pt x="3727" y="773"/>
                  </a:lnTo>
                  <a:lnTo>
                    <a:pt x="3725" y="749"/>
                  </a:lnTo>
                  <a:lnTo>
                    <a:pt x="3734" y="745"/>
                  </a:lnTo>
                  <a:lnTo>
                    <a:pt x="3741" y="745"/>
                  </a:lnTo>
                  <a:lnTo>
                    <a:pt x="3748" y="747"/>
                  </a:lnTo>
                  <a:lnTo>
                    <a:pt x="3755" y="743"/>
                  </a:lnTo>
                  <a:lnTo>
                    <a:pt x="3764" y="729"/>
                  </a:lnTo>
                  <a:lnTo>
                    <a:pt x="3786" y="726"/>
                  </a:lnTo>
                  <a:lnTo>
                    <a:pt x="3790" y="723"/>
                  </a:lnTo>
                  <a:lnTo>
                    <a:pt x="3793" y="719"/>
                  </a:lnTo>
                  <a:lnTo>
                    <a:pt x="3793" y="717"/>
                  </a:lnTo>
                  <a:lnTo>
                    <a:pt x="3795" y="716"/>
                  </a:lnTo>
                  <a:lnTo>
                    <a:pt x="3795" y="714"/>
                  </a:lnTo>
                  <a:lnTo>
                    <a:pt x="3795" y="712"/>
                  </a:lnTo>
                  <a:lnTo>
                    <a:pt x="3797" y="710"/>
                  </a:lnTo>
                  <a:lnTo>
                    <a:pt x="3797" y="710"/>
                  </a:lnTo>
                  <a:lnTo>
                    <a:pt x="3800" y="710"/>
                  </a:lnTo>
                  <a:lnTo>
                    <a:pt x="3806" y="710"/>
                  </a:lnTo>
                  <a:lnTo>
                    <a:pt x="3812" y="710"/>
                  </a:lnTo>
                  <a:lnTo>
                    <a:pt x="3816" y="698"/>
                  </a:lnTo>
                  <a:lnTo>
                    <a:pt x="3821" y="689"/>
                  </a:lnTo>
                  <a:lnTo>
                    <a:pt x="3826" y="681"/>
                  </a:lnTo>
                  <a:lnTo>
                    <a:pt x="3832" y="672"/>
                  </a:lnTo>
                  <a:close/>
                  <a:moveTo>
                    <a:pt x="3329" y="649"/>
                  </a:moveTo>
                  <a:lnTo>
                    <a:pt x="3339" y="656"/>
                  </a:lnTo>
                  <a:lnTo>
                    <a:pt x="3345" y="668"/>
                  </a:lnTo>
                  <a:lnTo>
                    <a:pt x="3345" y="686"/>
                  </a:lnTo>
                  <a:lnTo>
                    <a:pt x="3345" y="688"/>
                  </a:lnTo>
                  <a:lnTo>
                    <a:pt x="3346" y="688"/>
                  </a:lnTo>
                  <a:lnTo>
                    <a:pt x="3348" y="689"/>
                  </a:lnTo>
                  <a:lnTo>
                    <a:pt x="3348" y="689"/>
                  </a:lnTo>
                  <a:lnTo>
                    <a:pt x="3348" y="691"/>
                  </a:lnTo>
                  <a:lnTo>
                    <a:pt x="3348" y="695"/>
                  </a:lnTo>
                  <a:lnTo>
                    <a:pt x="3345" y="695"/>
                  </a:lnTo>
                  <a:lnTo>
                    <a:pt x="3341" y="696"/>
                  </a:lnTo>
                  <a:lnTo>
                    <a:pt x="3339" y="700"/>
                  </a:lnTo>
                  <a:lnTo>
                    <a:pt x="3336" y="702"/>
                  </a:lnTo>
                  <a:lnTo>
                    <a:pt x="3334" y="702"/>
                  </a:lnTo>
                  <a:lnTo>
                    <a:pt x="3332" y="700"/>
                  </a:lnTo>
                  <a:lnTo>
                    <a:pt x="3331" y="700"/>
                  </a:lnTo>
                  <a:lnTo>
                    <a:pt x="3331" y="700"/>
                  </a:lnTo>
                  <a:lnTo>
                    <a:pt x="3329" y="698"/>
                  </a:lnTo>
                  <a:lnTo>
                    <a:pt x="3322" y="684"/>
                  </a:lnTo>
                  <a:lnTo>
                    <a:pt x="3322" y="663"/>
                  </a:lnTo>
                  <a:lnTo>
                    <a:pt x="3324" y="660"/>
                  </a:lnTo>
                  <a:lnTo>
                    <a:pt x="3326" y="658"/>
                  </a:lnTo>
                  <a:lnTo>
                    <a:pt x="3327" y="654"/>
                  </a:lnTo>
                  <a:lnTo>
                    <a:pt x="3329" y="649"/>
                  </a:lnTo>
                  <a:close/>
                  <a:moveTo>
                    <a:pt x="3956" y="628"/>
                  </a:moveTo>
                  <a:lnTo>
                    <a:pt x="3964" y="637"/>
                  </a:lnTo>
                  <a:lnTo>
                    <a:pt x="3970" y="647"/>
                  </a:lnTo>
                  <a:lnTo>
                    <a:pt x="3970" y="663"/>
                  </a:lnTo>
                  <a:lnTo>
                    <a:pt x="3971" y="667"/>
                  </a:lnTo>
                  <a:lnTo>
                    <a:pt x="3973" y="667"/>
                  </a:lnTo>
                  <a:lnTo>
                    <a:pt x="3973" y="668"/>
                  </a:lnTo>
                  <a:lnTo>
                    <a:pt x="3973" y="668"/>
                  </a:lnTo>
                  <a:lnTo>
                    <a:pt x="3971" y="668"/>
                  </a:lnTo>
                  <a:lnTo>
                    <a:pt x="3970" y="672"/>
                  </a:lnTo>
                  <a:lnTo>
                    <a:pt x="3970" y="675"/>
                  </a:lnTo>
                  <a:lnTo>
                    <a:pt x="3968" y="675"/>
                  </a:lnTo>
                  <a:lnTo>
                    <a:pt x="3968" y="677"/>
                  </a:lnTo>
                  <a:lnTo>
                    <a:pt x="3968" y="677"/>
                  </a:lnTo>
                  <a:lnTo>
                    <a:pt x="3968" y="677"/>
                  </a:lnTo>
                  <a:lnTo>
                    <a:pt x="3966" y="677"/>
                  </a:lnTo>
                  <a:lnTo>
                    <a:pt x="3963" y="679"/>
                  </a:lnTo>
                  <a:lnTo>
                    <a:pt x="3961" y="675"/>
                  </a:lnTo>
                  <a:lnTo>
                    <a:pt x="3961" y="674"/>
                  </a:lnTo>
                  <a:lnTo>
                    <a:pt x="3961" y="674"/>
                  </a:lnTo>
                  <a:lnTo>
                    <a:pt x="3961" y="674"/>
                  </a:lnTo>
                  <a:lnTo>
                    <a:pt x="3959" y="674"/>
                  </a:lnTo>
                  <a:lnTo>
                    <a:pt x="3957" y="674"/>
                  </a:lnTo>
                  <a:lnTo>
                    <a:pt x="3956" y="672"/>
                  </a:lnTo>
                  <a:lnTo>
                    <a:pt x="3956" y="675"/>
                  </a:lnTo>
                  <a:lnTo>
                    <a:pt x="3957" y="677"/>
                  </a:lnTo>
                  <a:lnTo>
                    <a:pt x="3959" y="679"/>
                  </a:lnTo>
                  <a:lnTo>
                    <a:pt x="3961" y="681"/>
                  </a:lnTo>
                  <a:lnTo>
                    <a:pt x="3961" y="681"/>
                  </a:lnTo>
                  <a:lnTo>
                    <a:pt x="3959" y="682"/>
                  </a:lnTo>
                  <a:lnTo>
                    <a:pt x="3959" y="684"/>
                  </a:lnTo>
                  <a:lnTo>
                    <a:pt x="3959" y="686"/>
                  </a:lnTo>
                  <a:lnTo>
                    <a:pt x="3959" y="691"/>
                  </a:lnTo>
                  <a:lnTo>
                    <a:pt x="3950" y="691"/>
                  </a:lnTo>
                  <a:lnTo>
                    <a:pt x="3950" y="686"/>
                  </a:lnTo>
                  <a:lnTo>
                    <a:pt x="3945" y="684"/>
                  </a:lnTo>
                  <a:lnTo>
                    <a:pt x="3940" y="681"/>
                  </a:lnTo>
                  <a:lnTo>
                    <a:pt x="3938" y="677"/>
                  </a:lnTo>
                  <a:lnTo>
                    <a:pt x="3936" y="672"/>
                  </a:lnTo>
                  <a:lnTo>
                    <a:pt x="3935" y="667"/>
                  </a:lnTo>
                  <a:lnTo>
                    <a:pt x="3931" y="660"/>
                  </a:lnTo>
                  <a:lnTo>
                    <a:pt x="3926" y="663"/>
                  </a:lnTo>
                  <a:lnTo>
                    <a:pt x="3919" y="667"/>
                  </a:lnTo>
                  <a:lnTo>
                    <a:pt x="3912" y="668"/>
                  </a:lnTo>
                  <a:lnTo>
                    <a:pt x="3905" y="672"/>
                  </a:lnTo>
                  <a:lnTo>
                    <a:pt x="3905" y="663"/>
                  </a:lnTo>
                  <a:lnTo>
                    <a:pt x="3907" y="661"/>
                  </a:lnTo>
                  <a:lnTo>
                    <a:pt x="3907" y="661"/>
                  </a:lnTo>
                  <a:lnTo>
                    <a:pt x="3907" y="660"/>
                  </a:lnTo>
                  <a:lnTo>
                    <a:pt x="3908" y="660"/>
                  </a:lnTo>
                  <a:lnTo>
                    <a:pt x="3908" y="656"/>
                  </a:lnTo>
                  <a:lnTo>
                    <a:pt x="3922" y="651"/>
                  </a:lnTo>
                  <a:lnTo>
                    <a:pt x="3935" y="647"/>
                  </a:lnTo>
                  <a:lnTo>
                    <a:pt x="3947" y="640"/>
                  </a:lnTo>
                  <a:lnTo>
                    <a:pt x="3956" y="628"/>
                  </a:lnTo>
                  <a:close/>
                  <a:moveTo>
                    <a:pt x="1243" y="628"/>
                  </a:moveTo>
                  <a:lnTo>
                    <a:pt x="1245" y="633"/>
                  </a:lnTo>
                  <a:lnTo>
                    <a:pt x="1245" y="635"/>
                  </a:lnTo>
                  <a:lnTo>
                    <a:pt x="1245" y="637"/>
                  </a:lnTo>
                  <a:lnTo>
                    <a:pt x="1245" y="637"/>
                  </a:lnTo>
                  <a:lnTo>
                    <a:pt x="1247" y="639"/>
                  </a:lnTo>
                  <a:lnTo>
                    <a:pt x="1248" y="639"/>
                  </a:lnTo>
                  <a:lnTo>
                    <a:pt x="1252" y="640"/>
                  </a:lnTo>
                  <a:lnTo>
                    <a:pt x="1252" y="633"/>
                  </a:lnTo>
                  <a:lnTo>
                    <a:pt x="1243" y="628"/>
                  </a:lnTo>
                  <a:close/>
                  <a:moveTo>
                    <a:pt x="3870" y="609"/>
                  </a:moveTo>
                  <a:lnTo>
                    <a:pt x="3874" y="613"/>
                  </a:lnTo>
                  <a:lnTo>
                    <a:pt x="3875" y="613"/>
                  </a:lnTo>
                  <a:lnTo>
                    <a:pt x="3877" y="613"/>
                  </a:lnTo>
                  <a:lnTo>
                    <a:pt x="3877" y="614"/>
                  </a:lnTo>
                  <a:lnTo>
                    <a:pt x="3877" y="614"/>
                  </a:lnTo>
                  <a:lnTo>
                    <a:pt x="3877" y="618"/>
                  </a:lnTo>
                  <a:lnTo>
                    <a:pt x="3879" y="621"/>
                  </a:lnTo>
                  <a:lnTo>
                    <a:pt x="3868" y="630"/>
                  </a:lnTo>
                  <a:lnTo>
                    <a:pt x="3861" y="639"/>
                  </a:lnTo>
                  <a:lnTo>
                    <a:pt x="3853" y="646"/>
                  </a:lnTo>
                  <a:lnTo>
                    <a:pt x="3840" y="653"/>
                  </a:lnTo>
                  <a:lnTo>
                    <a:pt x="3840" y="649"/>
                  </a:lnTo>
                  <a:lnTo>
                    <a:pt x="3851" y="637"/>
                  </a:lnTo>
                  <a:lnTo>
                    <a:pt x="3863" y="625"/>
                  </a:lnTo>
                  <a:lnTo>
                    <a:pt x="3870" y="609"/>
                  </a:lnTo>
                  <a:close/>
                  <a:moveTo>
                    <a:pt x="1371" y="517"/>
                  </a:moveTo>
                  <a:lnTo>
                    <a:pt x="1378" y="518"/>
                  </a:lnTo>
                  <a:lnTo>
                    <a:pt x="1386" y="522"/>
                  </a:lnTo>
                  <a:lnTo>
                    <a:pt x="1383" y="524"/>
                  </a:lnTo>
                  <a:lnTo>
                    <a:pt x="1381" y="527"/>
                  </a:lnTo>
                  <a:lnTo>
                    <a:pt x="1378" y="529"/>
                  </a:lnTo>
                  <a:lnTo>
                    <a:pt x="1372" y="529"/>
                  </a:lnTo>
                  <a:lnTo>
                    <a:pt x="1367" y="527"/>
                  </a:lnTo>
                  <a:lnTo>
                    <a:pt x="1362" y="527"/>
                  </a:lnTo>
                  <a:lnTo>
                    <a:pt x="1357" y="527"/>
                  </a:lnTo>
                  <a:lnTo>
                    <a:pt x="1351" y="529"/>
                  </a:lnTo>
                  <a:lnTo>
                    <a:pt x="1351" y="518"/>
                  </a:lnTo>
                  <a:lnTo>
                    <a:pt x="1364" y="517"/>
                  </a:lnTo>
                  <a:lnTo>
                    <a:pt x="1371" y="517"/>
                  </a:lnTo>
                  <a:close/>
                  <a:moveTo>
                    <a:pt x="3912" y="506"/>
                  </a:moveTo>
                  <a:lnTo>
                    <a:pt x="3912" y="524"/>
                  </a:lnTo>
                  <a:lnTo>
                    <a:pt x="3910" y="536"/>
                  </a:lnTo>
                  <a:lnTo>
                    <a:pt x="3907" y="546"/>
                  </a:lnTo>
                  <a:lnTo>
                    <a:pt x="3905" y="564"/>
                  </a:lnTo>
                  <a:lnTo>
                    <a:pt x="3908" y="564"/>
                  </a:lnTo>
                  <a:lnTo>
                    <a:pt x="3908" y="567"/>
                  </a:lnTo>
                  <a:lnTo>
                    <a:pt x="3915" y="567"/>
                  </a:lnTo>
                  <a:lnTo>
                    <a:pt x="3919" y="567"/>
                  </a:lnTo>
                  <a:lnTo>
                    <a:pt x="3922" y="567"/>
                  </a:lnTo>
                  <a:lnTo>
                    <a:pt x="3926" y="569"/>
                  </a:lnTo>
                  <a:lnTo>
                    <a:pt x="3929" y="571"/>
                  </a:lnTo>
                  <a:lnTo>
                    <a:pt x="3936" y="572"/>
                  </a:lnTo>
                  <a:lnTo>
                    <a:pt x="3940" y="585"/>
                  </a:lnTo>
                  <a:lnTo>
                    <a:pt x="3947" y="593"/>
                  </a:lnTo>
                  <a:lnTo>
                    <a:pt x="3956" y="602"/>
                  </a:lnTo>
                  <a:lnTo>
                    <a:pt x="3963" y="614"/>
                  </a:lnTo>
                  <a:lnTo>
                    <a:pt x="3957" y="616"/>
                  </a:lnTo>
                  <a:lnTo>
                    <a:pt x="3954" y="618"/>
                  </a:lnTo>
                  <a:lnTo>
                    <a:pt x="3952" y="618"/>
                  </a:lnTo>
                  <a:lnTo>
                    <a:pt x="3952" y="620"/>
                  </a:lnTo>
                  <a:lnTo>
                    <a:pt x="3952" y="621"/>
                  </a:lnTo>
                  <a:lnTo>
                    <a:pt x="3952" y="621"/>
                  </a:lnTo>
                  <a:lnTo>
                    <a:pt x="3952" y="623"/>
                  </a:lnTo>
                  <a:lnTo>
                    <a:pt x="3949" y="623"/>
                  </a:lnTo>
                  <a:lnTo>
                    <a:pt x="3943" y="625"/>
                  </a:lnTo>
                  <a:lnTo>
                    <a:pt x="3942" y="621"/>
                  </a:lnTo>
                  <a:lnTo>
                    <a:pt x="3942" y="621"/>
                  </a:lnTo>
                  <a:lnTo>
                    <a:pt x="3942" y="620"/>
                  </a:lnTo>
                  <a:lnTo>
                    <a:pt x="3942" y="620"/>
                  </a:lnTo>
                  <a:lnTo>
                    <a:pt x="3940" y="620"/>
                  </a:lnTo>
                  <a:lnTo>
                    <a:pt x="3938" y="620"/>
                  </a:lnTo>
                  <a:lnTo>
                    <a:pt x="3936" y="618"/>
                  </a:lnTo>
                  <a:lnTo>
                    <a:pt x="3933" y="625"/>
                  </a:lnTo>
                  <a:lnTo>
                    <a:pt x="3931" y="630"/>
                  </a:lnTo>
                  <a:lnTo>
                    <a:pt x="3928" y="635"/>
                  </a:lnTo>
                  <a:lnTo>
                    <a:pt x="3922" y="637"/>
                  </a:lnTo>
                  <a:lnTo>
                    <a:pt x="3917" y="640"/>
                  </a:lnTo>
                  <a:lnTo>
                    <a:pt x="3917" y="637"/>
                  </a:lnTo>
                  <a:lnTo>
                    <a:pt x="3914" y="633"/>
                  </a:lnTo>
                  <a:lnTo>
                    <a:pt x="3914" y="630"/>
                  </a:lnTo>
                  <a:lnTo>
                    <a:pt x="3914" y="628"/>
                  </a:lnTo>
                  <a:lnTo>
                    <a:pt x="3914" y="627"/>
                  </a:lnTo>
                  <a:lnTo>
                    <a:pt x="3914" y="627"/>
                  </a:lnTo>
                  <a:lnTo>
                    <a:pt x="3914" y="625"/>
                  </a:lnTo>
                  <a:lnTo>
                    <a:pt x="3912" y="623"/>
                  </a:lnTo>
                  <a:lnTo>
                    <a:pt x="3910" y="623"/>
                  </a:lnTo>
                  <a:lnTo>
                    <a:pt x="3905" y="621"/>
                  </a:lnTo>
                  <a:lnTo>
                    <a:pt x="3905" y="616"/>
                  </a:lnTo>
                  <a:lnTo>
                    <a:pt x="3905" y="611"/>
                  </a:lnTo>
                  <a:lnTo>
                    <a:pt x="3907" y="607"/>
                  </a:lnTo>
                  <a:lnTo>
                    <a:pt x="3907" y="606"/>
                  </a:lnTo>
                  <a:lnTo>
                    <a:pt x="3908" y="604"/>
                  </a:lnTo>
                  <a:lnTo>
                    <a:pt x="3912" y="604"/>
                  </a:lnTo>
                  <a:lnTo>
                    <a:pt x="3917" y="602"/>
                  </a:lnTo>
                  <a:lnTo>
                    <a:pt x="3924" y="602"/>
                  </a:lnTo>
                  <a:lnTo>
                    <a:pt x="3924" y="614"/>
                  </a:lnTo>
                  <a:lnTo>
                    <a:pt x="3936" y="614"/>
                  </a:lnTo>
                  <a:lnTo>
                    <a:pt x="3936" y="611"/>
                  </a:lnTo>
                  <a:lnTo>
                    <a:pt x="3938" y="607"/>
                  </a:lnTo>
                  <a:lnTo>
                    <a:pt x="3940" y="606"/>
                  </a:lnTo>
                  <a:lnTo>
                    <a:pt x="3940" y="604"/>
                  </a:lnTo>
                  <a:lnTo>
                    <a:pt x="3942" y="602"/>
                  </a:lnTo>
                  <a:lnTo>
                    <a:pt x="3943" y="599"/>
                  </a:lnTo>
                  <a:lnTo>
                    <a:pt x="3940" y="599"/>
                  </a:lnTo>
                  <a:lnTo>
                    <a:pt x="3922" y="585"/>
                  </a:lnTo>
                  <a:lnTo>
                    <a:pt x="3902" y="576"/>
                  </a:lnTo>
                  <a:lnTo>
                    <a:pt x="3902" y="583"/>
                  </a:lnTo>
                  <a:lnTo>
                    <a:pt x="3900" y="588"/>
                  </a:lnTo>
                  <a:lnTo>
                    <a:pt x="3898" y="593"/>
                  </a:lnTo>
                  <a:lnTo>
                    <a:pt x="3898" y="599"/>
                  </a:lnTo>
                  <a:lnTo>
                    <a:pt x="3896" y="597"/>
                  </a:lnTo>
                  <a:lnTo>
                    <a:pt x="3895" y="595"/>
                  </a:lnTo>
                  <a:lnTo>
                    <a:pt x="3895" y="595"/>
                  </a:lnTo>
                  <a:lnTo>
                    <a:pt x="3895" y="593"/>
                  </a:lnTo>
                  <a:lnTo>
                    <a:pt x="3893" y="592"/>
                  </a:lnTo>
                  <a:lnTo>
                    <a:pt x="3888" y="579"/>
                  </a:lnTo>
                  <a:lnTo>
                    <a:pt x="3882" y="564"/>
                  </a:lnTo>
                  <a:lnTo>
                    <a:pt x="3881" y="544"/>
                  </a:lnTo>
                  <a:lnTo>
                    <a:pt x="3882" y="527"/>
                  </a:lnTo>
                  <a:lnTo>
                    <a:pt x="3889" y="510"/>
                  </a:lnTo>
                  <a:lnTo>
                    <a:pt x="3895" y="508"/>
                  </a:lnTo>
                  <a:lnTo>
                    <a:pt x="3900" y="506"/>
                  </a:lnTo>
                  <a:lnTo>
                    <a:pt x="3905" y="506"/>
                  </a:lnTo>
                  <a:lnTo>
                    <a:pt x="3912" y="506"/>
                  </a:lnTo>
                  <a:close/>
                  <a:moveTo>
                    <a:pt x="1306" y="506"/>
                  </a:moveTo>
                  <a:lnTo>
                    <a:pt x="1313" y="506"/>
                  </a:lnTo>
                  <a:lnTo>
                    <a:pt x="1320" y="508"/>
                  </a:lnTo>
                  <a:lnTo>
                    <a:pt x="1327" y="508"/>
                  </a:lnTo>
                  <a:lnTo>
                    <a:pt x="1332" y="510"/>
                  </a:lnTo>
                  <a:lnTo>
                    <a:pt x="1332" y="518"/>
                  </a:lnTo>
                  <a:lnTo>
                    <a:pt x="1306" y="518"/>
                  </a:lnTo>
                  <a:lnTo>
                    <a:pt x="1306" y="506"/>
                  </a:lnTo>
                  <a:close/>
                  <a:moveTo>
                    <a:pt x="1159" y="506"/>
                  </a:moveTo>
                  <a:lnTo>
                    <a:pt x="1168" y="508"/>
                  </a:lnTo>
                  <a:lnTo>
                    <a:pt x="1173" y="511"/>
                  </a:lnTo>
                  <a:lnTo>
                    <a:pt x="1180" y="515"/>
                  </a:lnTo>
                  <a:lnTo>
                    <a:pt x="1186" y="518"/>
                  </a:lnTo>
                  <a:lnTo>
                    <a:pt x="1186" y="522"/>
                  </a:lnTo>
                  <a:lnTo>
                    <a:pt x="1179" y="522"/>
                  </a:lnTo>
                  <a:lnTo>
                    <a:pt x="1173" y="524"/>
                  </a:lnTo>
                  <a:lnTo>
                    <a:pt x="1168" y="525"/>
                  </a:lnTo>
                  <a:lnTo>
                    <a:pt x="1165" y="524"/>
                  </a:lnTo>
                  <a:lnTo>
                    <a:pt x="1158" y="524"/>
                  </a:lnTo>
                  <a:lnTo>
                    <a:pt x="1152" y="522"/>
                  </a:lnTo>
                  <a:lnTo>
                    <a:pt x="1152" y="510"/>
                  </a:lnTo>
                  <a:lnTo>
                    <a:pt x="1154" y="510"/>
                  </a:lnTo>
                  <a:lnTo>
                    <a:pt x="1156" y="508"/>
                  </a:lnTo>
                  <a:lnTo>
                    <a:pt x="1158" y="508"/>
                  </a:lnTo>
                  <a:lnTo>
                    <a:pt x="1158" y="508"/>
                  </a:lnTo>
                  <a:lnTo>
                    <a:pt x="1159" y="506"/>
                  </a:lnTo>
                  <a:close/>
                  <a:moveTo>
                    <a:pt x="1220" y="490"/>
                  </a:moveTo>
                  <a:lnTo>
                    <a:pt x="1241" y="492"/>
                  </a:lnTo>
                  <a:lnTo>
                    <a:pt x="1259" y="496"/>
                  </a:lnTo>
                  <a:lnTo>
                    <a:pt x="1273" y="501"/>
                  </a:lnTo>
                  <a:lnTo>
                    <a:pt x="1290" y="506"/>
                  </a:lnTo>
                  <a:lnTo>
                    <a:pt x="1290" y="515"/>
                  </a:lnTo>
                  <a:lnTo>
                    <a:pt x="1283" y="515"/>
                  </a:lnTo>
                  <a:lnTo>
                    <a:pt x="1280" y="517"/>
                  </a:lnTo>
                  <a:lnTo>
                    <a:pt x="1275" y="518"/>
                  </a:lnTo>
                  <a:lnTo>
                    <a:pt x="1271" y="520"/>
                  </a:lnTo>
                  <a:lnTo>
                    <a:pt x="1268" y="522"/>
                  </a:lnTo>
                  <a:lnTo>
                    <a:pt x="1262" y="522"/>
                  </a:lnTo>
                  <a:lnTo>
                    <a:pt x="1262" y="520"/>
                  </a:lnTo>
                  <a:lnTo>
                    <a:pt x="1262" y="518"/>
                  </a:lnTo>
                  <a:lnTo>
                    <a:pt x="1261" y="517"/>
                  </a:lnTo>
                  <a:lnTo>
                    <a:pt x="1259" y="515"/>
                  </a:lnTo>
                  <a:lnTo>
                    <a:pt x="1257" y="513"/>
                  </a:lnTo>
                  <a:lnTo>
                    <a:pt x="1255" y="515"/>
                  </a:lnTo>
                  <a:lnTo>
                    <a:pt x="1252" y="525"/>
                  </a:lnTo>
                  <a:lnTo>
                    <a:pt x="1247" y="525"/>
                  </a:lnTo>
                  <a:lnTo>
                    <a:pt x="1234" y="524"/>
                  </a:lnTo>
                  <a:lnTo>
                    <a:pt x="1220" y="522"/>
                  </a:lnTo>
                  <a:lnTo>
                    <a:pt x="1210" y="522"/>
                  </a:lnTo>
                  <a:lnTo>
                    <a:pt x="1205" y="510"/>
                  </a:lnTo>
                  <a:lnTo>
                    <a:pt x="1214" y="510"/>
                  </a:lnTo>
                  <a:lnTo>
                    <a:pt x="1220" y="510"/>
                  </a:lnTo>
                  <a:lnTo>
                    <a:pt x="1227" y="508"/>
                  </a:lnTo>
                  <a:lnTo>
                    <a:pt x="1233" y="506"/>
                  </a:lnTo>
                  <a:lnTo>
                    <a:pt x="1229" y="504"/>
                  </a:lnTo>
                  <a:lnTo>
                    <a:pt x="1226" y="501"/>
                  </a:lnTo>
                  <a:lnTo>
                    <a:pt x="1224" y="499"/>
                  </a:lnTo>
                  <a:lnTo>
                    <a:pt x="1222" y="496"/>
                  </a:lnTo>
                  <a:lnTo>
                    <a:pt x="1220" y="490"/>
                  </a:lnTo>
                  <a:close/>
                  <a:moveTo>
                    <a:pt x="100" y="452"/>
                  </a:moveTo>
                  <a:lnTo>
                    <a:pt x="116" y="457"/>
                  </a:lnTo>
                  <a:lnTo>
                    <a:pt x="128" y="464"/>
                  </a:lnTo>
                  <a:lnTo>
                    <a:pt x="142" y="471"/>
                  </a:lnTo>
                  <a:lnTo>
                    <a:pt x="142" y="475"/>
                  </a:lnTo>
                  <a:lnTo>
                    <a:pt x="138" y="475"/>
                  </a:lnTo>
                  <a:lnTo>
                    <a:pt x="126" y="483"/>
                  </a:lnTo>
                  <a:lnTo>
                    <a:pt x="114" y="485"/>
                  </a:lnTo>
                  <a:lnTo>
                    <a:pt x="103" y="487"/>
                  </a:lnTo>
                  <a:lnTo>
                    <a:pt x="91" y="490"/>
                  </a:lnTo>
                  <a:lnTo>
                    <a:pt x="91" y="487"/>
                  </a:lnTo>
                  <a:lnTo>
                    <a:pt x="88" y="487"/>
                  </a:lnTo>
                  <a:lnTo>
                    <a:pt x="91" y="478"/>
                  </a:lnTo>
                  <a:lnTo>
                    <a:pt x="91" y="469"/>
                  </a:lnTo>
                  <a:lnTo>
                    <a:pt x="91" y="457"/>
                  </a:lnTo>
                  <a:lnTo>
                    <a:pt x="95" y="455"/>
                  </a:lnTo>
                  <a:lnTo>
                    <a:pt x="96" y="455"/>
                  </a:lnTo>
                  <a:lnTo>
                    <a:pt x="96" y="454"/>
                  </a:lnTo>
                  <a:lnTo>
                    <a:pt x="98" y="454"/>
                  </a:lnTo>
                  <a:lnTo>
                    <a:pt x="100" y="452"/>
                  </a:lnTo>
                  <a:close/>
                  <a:moveTo>
                    <a:pt x="1098" y="441"/>
                  </a:moveTo>
                  <a:lnTo>
                    <a:pt x="1126" y="447"/>
                  </a:lnTo>
                  <a:lnTo>
                    <a:pt x="1151" y="455"/>
                  </a:lnTo>
                  <a:lnTo>
                    <a:pt x="1170" y="464"/>
                  </a:lnTo>
                  <a:lnTo>
                    <a:pt x="1189" y="473"/>
                  </a:lnTo>
                  <a:lnTo>
                    <a:pt x="1210" y="483"/>
                  </a:lnTo>
                  <a:lnTo>
                    <a:pt x="1210" y="490"/>
                  </a:lnTo>
                  <a:lnTo>
                    <a:pt x="1201" y="490"/>
                  </a:lnTo>
                  <a:lnTo>
                    <a:pt x="1191" y="494"/>
                  </a:lnTo>
                  <a:lnTo>
                    <a:pt x="1179" y="497"/>
                  </a:lnTo>
                  <a:lnTo>
                    <a:pt x="1166" y="499"/>
                  </a:lnTo>
                  <a:lnTo>
                    <a:pt x="1168" y="496"/>
                  </a:lnTo>
                  <a:lnTo>
                    <a:pt x="1168" y="492"/>
                  </a:lnTo>
                  <a:lnTo>
                    <a:pt x="1168" y="490"/>
                  </a:lnTo>
                  <a:lnTo>
                    <a:pt x="1168" y="489"/>
                  </a:lnTo>
                  <a:lnTo>
                    <a:pt x="1168" y="487"/>
                  </a:lnTo>
                  <a:lnTo>
                    <a:pt x="1166" y="483"/>
                  </a:lnTo>
                  <a:lnTo>
                    <a:pt x="1140" y="476"/>
                  </a:lnTo>
                  <a:lnTo>
                    <a:pt x="1116" y="464"/>
                  </a:lnTo>
                  <a:lnTo>
                    <a:pt x="1090" y="452"/>
                  </a:lnTo>
                  <a:lnTo>
                    <a:pt x="1084" y="457"/>
                  </a:lnTo>
                  <a:lnTo>
                    <a:pt x="1081" y="462"/>
                  </a:lnTo>
                  <a:lnTo>
                    <a:pt x="1076" y="468"/>
                  </a:lnTo>
                  <a:lnTo>
                    <a:pt x="1070" y="466"/>
                  </a:lnTo>
                  <a:lnTo>
                    <a:pt x="1063" y="462"/>
                  </a:lnTo>
                  <a:lnTo>
                    <a:pt x="1060" y="461"/>
                  </a:lnTo>
                  <a:lnTo>
                    <a:pt x="1067" y="461"/>
                  </a:lnTo>
                  <a:lnTo>
                    <a:pt x="1072" y="454"/>
                  </a:lnTo>
                  <a:lnTo>
                    <a:pt x="1077" y="450"/>
                  </a:lnTo>
                  <a:lnTo>
                    <a:pt x="1083" y="445"/>
                  </a:lnTo>
                  <a:lnTo>
                    <a:pt x="1088" y="445"/>
                  </a:lnTo>
                  <a:lnTo>
                    <a:pt x="1091" y="443"/>
                  </a:lnTo>
                  <a:lnTo>
                    <a:pt x="1095" y="443"/>
                  </a:lnTo>
                  <a:lnTo>
                    <a:pt x="1098" y="441"/>
                  </a:lnTo>
                  <a:close/>
                  <a:moveTo>
                    <a:pt x="77" y="433"/>
                  </a:moveTo>
                  <a:lnTo>
                    <a:pt x="91" y="438"/>
                  </a:lnTo>
                  <a:lnTo>
                    <a:pt x="91" y="441"/>
                  </a:lnTo>
                  <a:lnTo>
                    <a:pt x="88" y="441"/>
                  </a:lnTo>
                  <a:lnTo>
                    <a:pt x="77" y="445"/>
                  </a:lnTo>
                  <a:lnTo>
                    <a:pt x="67" y="445"/>
                  </a:lnTo>
                  <a:lnTo>
                    <a:pt x="58" y="445"/>
                  </a:lnTo>
                  <a:lnTo>
                    <a:pt x="58" y="438"/>
                  </a:lnTo>
                  <a:lnTo>
                    <a:pt x="63" y="436"/>
                  </a:lnTo>
                  <a:lnTo>
                    <a:pt x="68" y="436"/>
                  </a:lnTo>
                  <a:lnTo>
                    <a:pt x="72" y="435"/>
                  </a:lnTo>
                  <a:lnTo>
                    <a:pt x="77" y="433"/>
                  </a:lnTo>
                  <a:close/>
                  <a:moveTo>
                    <a:pt x="0" y="417"/>
                  </a:moveTo>
                  <a:lnTo>
                    <a:pt x="6" y="419"/>
                  </a:lnTo>
                  <a:lnTo>
                    <a:pt x="13" y="419"/>
                  </a:lnTo>
                  <a:lnTo>
                    <a:pt x="16" y="419"/>
                  </a:lnTo>
                  <a:lnTo>
                    <a:pt x="21" y="421"/>
                  </a:lnTo>
                  <a:lnTo>
                    <a:pt x="27" y="422"/>
                  </a:lnTo>
                  <a:lnTo>
                    <a:pt x="27" y="429"/>
                  </a:lnTo>
                  <a:lnTo>
                    <a:pt x="23" y="429"/>
                  </a:lnTo>
                  <a:lnTo>
                    <a:pt x="18" y="431"/>
                  </a:lnTo>
                  <a:lnTo>
                    <a:pt x="13" y="433"/>
                  </a:lnTo>
                  <a:lnTo>
                    <a:pt x="7" y="433"/>
                  </a:lnTo>
                  <a:lnTo>
                    <a:pt x="0" y="433"/>
                  </a:lnTo>
                  <a:lnTo>
                    <a:pt x="0" y="417"/>
                  </a:lnTo>
                  <a:close/>
                  <a:moveTo>
                    <a:pt x="1152" y="414"/>
                  </a:moveTo>
                  <a:lnTo>
                    <a:pt x="1158" y="417"/>
                  </a:lnTo>
                  <a:lnTo>
                    <a:pt x="1161" y="421"/>
                  </a:lnTo>
                  <a:lnTo>
                    <a:pt x="1165" y="424"/>
                  </a:lnTo>
                  <a:lnTo>
                    <a:pt x="1166" y="429"/>
                  </a:lnTo>
                  <a:lnTo>
                    <a:pt x="1166" y="438"/>
                  </a:lnTo>
                  <a:lnTo>
                    <a:pt x="1159" y="438"/>
                  </a:lnTo>
                  <a:lnTo>
                    <a:pt x="1158" y="433"/>
                  </a:lnTo>
                  <a:lnTo>
                    <a:pt x="1156" y="431"/>
                  </a:lnTo>
                  <a:lnTo>
                    <a:pt x="1154" y="428"/>
                  </a:lnTo>
                  <a:lnTo>
                    <a:pt x="1152" y="424"/>
                  </a:lnTo>
                  <a:lnTo>
                    <a:pt x="1152" y="421"/>
                  </a:lnTo>
                  <a:lnTo>
                    <a:pt x="1152" y="414"/>
                  </a:lnTo>
                  <a:close/>
                  <a:moveTo>
                    <a:pt x="3905" y="407"/>
                  </a:moveTo>
                  <a:lnTo>
                    <a:pt x="3908" y="410"/>
                  </a:lnTo>
                  <a:lnTo>
                    <a:pt x="3910" y="414"/>
                  </a:lnTo>
                  <a:lnTo>
                    <a:pt x="3912" y="417"/>
                  </a:lnTo>
                  <a:lnTo>
                    <a:pt x="3912" y="422"/>
                  </a:lnTo>
                  <a:lnTo>
                    <a:pt x="3912" y="429"/>
                  </a:lnTo>
                  <a:lnTo>
                    <a:pt x="3898" y="464"/>
                  </a:lnTo>
                  <a:lnTo>
                    <a:pt x="3891" y="455"/>
                  </a:lnTo>
                  <a:lnTo>
                    <a:pt x="3888" y="447"/>
                  </a:lnTo>
                  <a:lnTo>
                    <a:pt x="3886" y="433"/>
                  </a:lnTo>
                  <a:lnTo>
                    <a:pt x="3905" y="407"/>
                  </a:lnTo>
                  <a:close/>
                  <a:moveTo>
                    <a:pt x="1144" y="391"/>
                  </a:moveTo>
                  <a:lnTo>
                    <a:pt x="1166" y="391"/>
                  </a:lnTo>
                  <a:lnTo>
                    <a:pt x="1168" y="394"/>
                  </a:lnTo>
                  <a:lnTo>
                    <a:pt x="1172" y="396"/>
                  </a:lnTo>
                  <a:lnTo>
                    <a:pt x="1172" y="398"/>
                  </a:lnTo>
                  <a:lnTo>
                    <a:pt x="1173" y="400"/>
                  </a:lnTo>
                  <a:lnTo>
                    <a:pt x="1173" y="401"/>
                  </a:lnTo>
                  <a:lnTo>
                    <a:pt x="1172" y="403"/>
                  </a:lnTo>
                  <a:lnTo>
                    <a:pt x="1172" y="407"/>
                  </a:lnTo>
                  <a:lnTo>
                    <a:pt x="1166" y="403"/>
                  </a:lnTo>
                  <a:lnTo>
                    <a:pt x="1161" y="401"/>
                  </a:lnTo>
                  <a:lnTo>
                    <a:pt x="1156" y="401"/>
                  </a:lnTo>
                  <a:lnTo>
                    <a:pt x="1152" y="400"/>
                  </a:lnTo>
                  <a:lnTo>
                    <a:pt x="1149" y="400"/>
                  </a:lnTo>
                  <a:lnTo>
                    <a:pt x="1145" y="398"/>
                  </a:lnTo>
                  <a:lnTo>
                    <a:pt x="1144" y="394"/>
                  </a:lnTo>
                  <a:lnTo>
                    <a:pt x="1144" y="391"/>
                  </a:lnTo>
                  <a:close/>
                  <a:moveTo>
                    <a:pt x="4017" y="326"/>
                  </a:moveTo>
                  <a:lnTo>
                    <a:pt x="4020" y="328"/>
                  </a:lnTo>
                  <a:lnTo>
                    <a:pt x="4022" y="328"/>
                  </a:lnTo>
                  <a:lnTo>
                    <a:pt x="4022" y="328"/>
                  </a:lnTo>
                  <a:lnTo>
                    <a:pt x="4022" y="330"/>
                  </a:lnTo>
                  <a:lnTo>
                    <a:pt x="4022" y="330"/>
                  </a:lnTo>
                  <a:lnTo>
                    <a:pt x="4024" y="333"/>
                  </a:lnTo>
                  <a:lnTo>
                    <a:pt x="4024" y="337"/>
                  </a:lnTo>
                  <a:lnTo>
                    <a:pt x="4022" y="342"/>
                  </a:lnTo>
                  <a:lnTo>
                    <a:pt x="4018" y="347"/>
                  </a:lnTo>
                  <a:lnTo>
                    <a:pt x="4017" y="352"/>
                  </a:lnTo>
                  <a:lnTo>
                    <a:pt x="4008" y="352"/>
                  </a:lnTo>
                  <a:lnTo>
                    <a:pt x="4008" y="340"/>
                  </a:lnTo>
                  <a:lnTo>
                    <a:pt x="4011" y="339"/>
                  </a:lnTo>
                  <a:lnTo>
                    <a:pt x="4013" y="335"/>
                  </a:lnTo>
                  <a:lnTo>
                    <a:pt x="4015" y="332"/>
                  </a:lnTo>
                  <a:lnTo>
                    <a:pt x="4017" y="326"/>
                  </a:lnTo>
                  <a:close/>
                  <a:moveTo>
                    <a:pt x="3970" y="279"/>
                  </a:moveTo>
                  <a:lnTo>
                    <a:pt x="3982" y="279"/>
                  </a:lnTo>
                  <a:lnTo>
                    <a:pt x="3982" y="291"/>
                  </a:lnTo>
                  <a:lnTo>
                    <a:pt x="3966" y="291"/>
                  </a:lnTo>
                  <a:lnTo>
                    <a:pt x="3966" y="283"/>
                  </a:lnTo>
                  <a:lnTo>
                    <a:pt x="3970" y="283"/>
                  </a:lnTo>
                  <a:lnTo>
                    <a:pt x="3970" y="279"/>
                  </a:lnTo>
                  <a:close/>
                  <a:moveTo>
                    <a:pt x="2699" y="246"/>
                  </a:moveTo>
                  <a:lnTo>
                    <a:pt x="2708" y="246"/>
                  </a:lnTo>
                  <a:lnTo>
                    <a:pt x="2704" y="251"/>
                  </a:lnTo>
                  <a:lnTo>
                    <a:pt x="2701" y="255"/>
                  </a:lnTo>
                  <a:lnTo>
                    <a:pt x="2697" y="258"/>
                  </a:lnTo>
                  <a:lnTo>
                    <a:pt x="2694" y="262"/>
                  </a:lnTo>
                  <a:lnTo>
                    <a:pt x="2688" y="265"/>
                  </a:lnTo>
                  <a:lnTo>
                    <a:pt x="2685" y="265"/>
                  </a:lnTo>
                  <a:lnTo>
                    <a:pt x="2685" y="267"/>
                  </a:lnTo>
                  <a:lnTo>
                    <a:pt x="2683" y="267"/>
                  </a:lnTo>
                  <a:lnTo>
                    <a:pt x="2680" y="267"/>
                  </a:lnTo>
                  <a:lnTo>
                    <a:pt x="2676" y="269"/>
                  </a:lnTo>
                  <a:lnTo>
                    <a:pt x="2673" y="256"/>
                  </a:lnTo>
                  <a:lnTo>
                    <a:pt x="2680" y="255"/>
                  </a:lnTo>
                  <a:lnTo>
                    <a:pt x="2687" y="251"/>
                  </a:lnTo>
                  <a:lnTo>
                    <a:pt x="2694" y="249"/>
                  </a:lnTo>
                  <a:lnTo>
                    <a:pt x="2699" y="246"/>
                  </a:lnTo>
                  <a:close/>
                  <a:moveTo>
                    <a:pt x="2554" y="241"/>
                  </a:moveTo>
                  <a:lnTo>
                    <a:pt x="2563" y="244"/>
                  </a:lnTo>
                  <a:lnTo>
                    <a:pt x="2573" y="248"/>
                  </a:lnTo>
                  <a:lnTo>
                    <a:pt x="2585" y="251"/>
                  </a:lnTo>
                  <a:lnTo>
                    <a:pt x="2592" y="256"/>
                  </a:lnTo>
                  <a:lnTo>
                    <a:pt x="2564" y="256"/>
                  </a:lnTo>
                  <a:lnTo>
                    <a:pt x="2561" y="255"/>
                  </a:lnTo>
                  <a:lnTo>
                    <a:pt x="2559" y="255"/>
                  </a:lnTo>
                  <a:lnTo>
                    <a:pt x="2556" y="253"/>
                  </a:lnTo>
                  <a:lnTo>
                    <a:pt x="2549" y="253"/>
                  </a:lnTo>
                  <a:lnTo>
                    <a:pt x="2549" y="249"/>
                  </a:lnTo>
                  <a:lnTo>
                    <a:pt x="2551" y="248"/>
                  </a:lnTo>
                  <a:lnTo>
                    <a:pt x="2552" y="246"/>
                  </a:lnTo>
                  <a:lnTo>
                    <a:pt x="2552" y="246"/>
                  </a:lnTo>
                  <a:lnTo>
                    <a:pt x="2552" y="244"/>
                  </a:lnTo>
                  <a:lnTo>
                    <a:pt x="2554" y="241"/>
                  </a:lnTo>
                  <a:close/>
                  <a:moveTo>
                    <a:pt x="2242" y="173"/>
                  </a:moveTo>
                  <a:lnTo>
                    <a:pt x="2266" y="173"/>
                  </a:lnTo>
                  <a:lnTo>
                    <a:pt x="2266" y="176"/>
                  </a:lnTo>
                  <a:lnTo>
                    <a:pt x="2261" y="178"/>
                  </a:lnTo>
                  <a:lnTo>
                    <a:pt x="2259" y="180"/>
                  </a:lnTo>
                  <a:lnTo>
                    <a:pt x="2256" y="181"/>
                  </a:lnTo>
                  <a:lnTo>
                    <a:pt x="2252" y="183"/>
                  </a:lnTo>
                  <a:lnTo>
                    <a:pt x="2247" y="183"/>
                  </a:lnTo>
                  <a:lnTo>
                    <a:pt x="2242" y="173"/>
                  </a:lnTo>
                  <a:close/>
                  <a:moveTo>
                    <a:pt x="2612" y="153"/>
                  </a:moveTo>
                  <a:lnTo>
                    <a:pt x="2610" y="155"/>
                  </a:lnTo>
                  <a:lnTo>
                    <a:pt x="2608" y="157"/>
                  </a:lnTo>
                  <a:lnTo>
                    <a:pt x="2606" y="157"/>
                  </a:lnTo>
                  <a:lnTo>
                    <a:pt x="2606" y="159"/>
                  </a:lnTo>
                  <a:lnTo>
                    <a:pt x="2605" y="160"/>
                  </a:lnTo>
                  <a:lnTo>
                    <a:pt x="2603" y="164"/>
                  </a:lnTo>
                  <a:lnTo>
                    <a:pt x="2606" y="164"/>
                  </a:lnTo>
                  <a:lnTo>
                    <a:pt x="2612" y="162"/>
                  </a:lnTo>
                  <a:lnTo>
                    <a:pt x="2615" y="160"/>
                  </a:lnTo>
                  <a:lnTo>
                    <a:pt x="2619" y="159"/>
                  </a:lnTo>
                  <a:lnTo>
                    <a:pt x="2622" y="157"/>
                  </a:lnTo>
                  <a:lnTo>
                    <a:pt x="2626" y="153"/>
                  </a:lnTo>
                  <a:lnTo>
                    <a:pt x="2612" y="153"/>
                  </a:lnTo>
                  <a:close/>
                  <a:moveTo>
                    <a:pt x="2362" y="153"/>
                  </a:moveTo>
                  <a:lnTo>
                    <a:pt x="2364" y="169"/>
                  </a:lnTo>
                  <a:lnTo>
                    <a:pt x="2366" y="188"/>
                  </a:lnTo>
                  <a:lnTo>
                    <a:pt x="2357" y="188"/>
                  </a:lnTo>
                  <a:lnTo>
                    <a:pt x="2355" y="190"/>
                  </a:lnTo>
                  <a:lnTo>
                    <a:pt x="2352" y="190"/>
                  </a:lnTo>
                  <a:lnTo>
                    <a:pt x="2348" y="190"/>
                  </a:lnTo>
                  <a:lnTo>
                    <a:pt x="2343" y="192"/>
                  </a:lnTo>
                  <a:lnTo>
                    <a:pt x="2341" y="178"/>
                  </a:lnTo>
                  <a:lnTo>
                    <a:pt x="2341" y="164"/>
                  </a:lnTo>
                  <a:lnTo>
                    <a:pt x="2343" y="157"/>
                  </a:lnTo>
                  <a:lnTo>
                    <a:pt x="2346" y="155"/>
                  </a:lnTo>
                  <a:lnTo>
                    <a:pt x="2350" y="153"/>
                  </a:lnTo>
                  <a:lnTo>
                    <a:pt x="2355" y="153"/>
                  </a:lnTo>
                  <a:lnTo>
                    <a:pt x="2362" y="153"/>
                  </a:lnTo>
                  <a:close/>
                  <a:moveTo>
                    <a:pt x="2353" y="119"/>
                  </a:moveTo>
                  <a:lnTo>
                    <a:pt x="2362" y="119"/>
                  </a:lnTo>
                  <a:lnTo>
                    <a:pt x="2360" y="126"/>
                  </a:lnTo>
                  <a:lnTo>
                    <a:pt x="2360" y="131"/>
                  </a:lnTo>
                  <a:lnTo>
                    <a:pt x="2360" y="136"/>
                  </a:lnTo>
                  <a:lnTo>
                    <a:pt x="2359" y="140"/>
                  </a:lnTo>
                  <a:lnTo>
                    <a:pt x="2357" y="145"/>
                  </a:lnTo>
                  <a:lnTo>
                    <a:pt x="2350" y="145"/>
                  </a:lnTo>
                  <a:lnTo>
                    <a:pt x="2350" y="138"/>
                  </a:lnTo>
                  <a:lnTo>
                    <a:pt x="2352" y="131"/>
                  </a:lnTo>
                  <a:lnTo>
                    <a:pt x="2352" y="124"/>
                  </a:lnTo>
                  <a:lnTo>
                    <a:pt x="2353" y="119"/>
                  </a:lnTo>
                  <a:close/>
                  <a:moveTo>
                    <a:pt x="4193" y="71"/>
                  </a:moveTo>
                  <a:lnTo>
                    <a:pt x="4202" y="84"/>
                  </a:lnTo>
                  <a:lnTo>
                    <a:pt x="4210" y="91"/>
                  </a:lnTo>
                  <a:lnTo>
                    <a:pt x="4221" y="94"/>
                  </a:lnTo>
                  <a:lnTo>
                    <a:pt x="4228" y="98"/>
                  </a:lnTo>
                  <a:lnTo>
                    <a:pt x="4235" y="103"/>
                  </a:lnTo>
                  <a:lnTo>
                    <a:pt x="4237" y="106"/>
                  </a:lnTo>
                  <a:lnTo>
                    <a:pt x="4238" y="110"/>
                  </a:lnTo>
                  <a:lnTo>
                    <a:pt x="4238" y="113"/>
                  </a:lnTo>
                  <a:lnTo>
                    <a:pt x="4238" y="119"/>
                  </a:lnTo>
                  <a:lnTo>
                    <a:pt x="4226" y="122"/>
                  </a:lnTo>
                  <a:lnTo>
                    <a:pt x="4217" y="129"/>
                  </a:lnTo>
                  <a:lnTo>
                    <a:pt x="4210" y="136"/>
                  </a:lnTo>
                  <a:lnTo>
                    <a:pt x="4200" y="141"/>
                  </a:lnTo>
                  <a:lnTo>
                    <a:pt x="4196" y="136"/>
                  </a:lnTo>
                  <a:lnTo>
                    <a:pt x="4193" y="134"/>
                  </a:lnTo>
                  <a:lnTo>
                    <a:pt x="4190" y="133"/>
                  </a:lnTo>
                  <a:lnTo>
                    <a:pt x="4186" y="134"/>
                  </a:lnTo>
                  <a:lnTo>
                    <a:pt x="4183" y="136"/>
                  </a:lnTo>
                  <a:lnTo>
                    <a:pt x="4181" y="140"/>
                  </a:lnTo>
                  <a:lnTo>
                    <a:pt x="4177" y="141"/>
                  </a:lnTo>
                  <a:lnTo>
                    <a:pt x="4183" y="162"/>
                  </a:lnTo>
                  <a:lnTo>
                    <a:pt x="4184" y="178"/>
                  </a:lnTo>
                  <a:lnTo>
                    <a:pt x="4184" y="190"/>
                  </a:lnTo>
                  <a:lnTo>
                    <a:pt x="4183" y="202"/>
                  </a:lnTo>
                  <a:lnTo>
                    <a:pt x="4179" y="215"/>
                  </a:lnTo>
                  <a:lnTo>
                    <a:pt x="4176" y="232"/>
                  </a:lnTo>
                  <a:lnTo>
                    <a:pt x="4174" y="253"/>
                  </a:lnTo>
                  <a:lnTo>
                    <a:pt x="4151" y="265"/>
                  </a:lnTo>
                  <a:lnTo>
                    <a:pt x="4125" y="277"/>
                  </a:lnTo>
                  <a:lnTo>
                    <a:pt x="4100" y="288"/>
                  </a:lnTo>
                  <a:lnTo>
                    <a:pt x="4095" y="279"/>
                  </a:lnTo>
                  <a:lnTo>
                    <a:pt x="4090" y="272"/>
                  </a:lnTo>
                  <a:lnTo>
                    <a:pt x="4088" y="279"/>
                  </a:lnTo>
                  <a:lnTo>
                    <a:pt x="4088" y="283"/>
                  </a:lnTo>
                  <a:lnTo>
                    <a:pt x="4087" y="288"/>
                  </a:lnTo>
                  <a:lnTo>
                    <a:pt x="4085" y="291"/>
                  </a:lnTo>
                  <a:lnTo>
                    <a:pt x="4080" y="291"/>
                  </a:lnTo>
                  <a:lnTo>
                    <a:pt x="4076" y="291"/>
                  </a:lnTo>
                  <a:lnTo>
                    <a:pt x="4074" y="293"/>
                  </a:lnTo>
                  <a:lnTo>
                    <a:pt x="4073" y="293"/>
                  </a:lnTo>
                  <a:lnTo>
                    <a:pt x="4071" y="295"/>
                  </a:lnTo>
                  <a:lnTo>
                    <a:pt x="4069" y="297"/>
                  </a:lnTo>
                  <a:lnTo>
                    <a:pt x="4064" y="297"/>
                  </a:lnTo>
                  <a:lnTo>
                    <a:pt x="4059" y="298"/>
                  </a:lnTo>
                  <a:lnTo>
                    <a:pt x="4057" y="295"/>
                  </a:lnTo>
                  <a:lnTo>
                    <a:pt x="4057" y="290"/>
                  </a:lnTo>
                  <a:lnTo>
                    <a:pt x="4057" y="288"/>
                  </a:lnTo>
                  <a:lnTo>
                    <a:pt x="4057" y="284"/>
                  </a:lnTo>
                  <a:lnTo>
                    <a:pt x="4057" y="283"/>
                  </a:lnTo>
                  <a:lnTo>
                    <a:pt x="4053" y="283"/>
                  </a:lnTo>
                  <a:lnTo>
                    <a:pt x="4050" y="281"/>
                  </a:lnTo>
                  <a:lnTo>
                    <a:pt x="4043" y="279"/>
                  </a:lnTo>
                  <a:lnTo>
                    <a:pt x="4043" y="283"/>
                  </a:lnTo>
                  <a:lnTo>
                    <a:pt x="4046" y="288"/>
                  </a:lnTo>
                  <a:lnTo>
                    <a:pt x="4050" y="290"/>
                  </a:lnTo>
                  <a:lnTo>
                    <a:pt x="4050" y="293"/>
                  </a:lnTo>
                  <a:lnTo>
                    <a:pt x="4050" y="298"/>
                  </a:lnTo>
                  <a:lnTo>
                    <a:pt x="4052" y="307"/>
                  </a:lnTo>
                  <a:lnTo>
                    <a:pt x="4046" y="312"/>
                  </a:lnTo>
                  <a:lnTo>
                    <a:pt x="4043" y="319"/>
                  </a:lnTo>
                  <a:lnTo>
                    <a:pt x="4039" y="326"/>
                  </a:lnTo>
                  <a:lnTo>
                    <a:pt x="4027" y="326"/>
                  </a:lnTo>
                  <a:lnTo>
                    <a:pt x="4025" y="312"/>
                  </a:lnTo>
                  <a:lnTo>
                    <a:pt x="4024" y="305"/>
                  </a:lnTo>
                  <a:lnTo>
                    <a:pt x="4020" y="298"/>
                  </a:lnTo>
                  <a:lnTo>
                    <a:pt x="4017" y="288"/>
                  </a:lnTo>
                  <a:lnTo>
                    <a:pt x="4027" y="288"/>
                  </a:lnTo>
                  <a:lnTo>
                    <a:pt x="4039" y="272"/>
                  </a:lnTo>
                  <a:lnTo>
                    <a:pt x="4055" y="258"/>
                  </a:lnTo>
                  <a:lnTo>
                    <a:pt x="4074" y="249"/>
                  </a:lnTo>
                  <a:lnTo>
                    <a:pt x="4081" y="248"/>
                  </a:lnTo>
                  <a:lnTo>
                    <a:pt x="4088" y="248"/>
                  </a:lnTo>
                  <a:lnTo>
                    <a:pt x="4094" y="249"/>
                  </a:lnTo>
                  <a:lnTo>
                    <a:pt x="4097" y="249"/>
                  </a:lnTo>
                  <a:lnTo>
                    <a:pt x="4100" y="249"/>
                  </a:lnTo>
                  <a:lnTo>
                    <a:pt x="4104" y="244"/>
                  </a:lnTo>
                  <a:lnTo>
                    <a:pt x="4107" y="239"/>
                  </a:lnTo>
                  <a:lnTo>
                    <a:pt x="4109" y="234"/>
                  </a:lnTo>
                  <a:lnTo>
                    <a:pt x="4111" y="230"/>
                  </a:lnTo>
                  <a:lnTo>
                    <a:pt x="4114" y="225"/>
                  </a:lnTo>
                  <a:lnTo>
                    <a:pt x="4120" y="222"/>
                  </a:lnTo>
                  <a:lnTo>
                    <a:pt x="4121" y="225"/>
                  </a:lnTo>
                  <a:lnTo>
                    <a:pt x="4123" y="227"/>
                  </a:lnTo>
                  <a:lnTo>
                    <a:pt x="4125" y="227"/>
                  </a:lnTo>
                  <a:lnTo>
                    <a:pt x="4125" y="227"/>
                  </a:lnTo>
                  <a:lnTo>
                    <a:pt x="4127" y="227"/>
                  </a:lnTo>
                  <a:lnTo>
                    <a:pt x="4128" y="225"/>
                  </a:lnTo>
                  <a:lnTo>
                    <a:pt x="4142" y="213"/>
                  </a:lnTo>
                  <a:lnTo>
                    <a:pt x="4151" y="202"/>
                  </a:lnTo>
                  <a:lnTo>
                    <a:pt x="4155" y="190"/>
                  </a:lnTo>
                  <a:lnTo>
                    <a:pt x="4158" y="176"/>
                  </a:lnTo>
                  <a:lnTo>
                    <a:pt x="4163" y="164"/>
                  </a:lnTo>
                  <a:lnTo>
                    <a:pt x="4174" y="148"/>
                  </a:lnTo>
                  <a:lnTo>
                    <a:pt x="4167" y="148"/>
                  </a:lnTo>
                  <a:lnTo>
                    <a:pt x="4162" y="145"/>
                  </a:lnTo>
                  <a:lnTo>
                    <a:pt x="4160" y="141"/>
                  </a:lnTo>
                  <a:lnTo>
                    <a:pt x="4158" y="138"/>
                  </a:lnTo>
                  <a:lnTo>
                    <a:pt x="4158" y="131"/>
                  </a:lnTo>
                  <a:lnTo>
                    <a:pt x="4158" y="122"/>
                  </a:lnTo>
                  <a:lnTo>
                    <a:pt x="4160" y="120"/>
                  </a:lnTo>
                  <a:lnTo>
                    <a:pt x="4160" y="120"/>
                  </a:lnTo>
                  <a:lnTo>
                    <a:pt x="4162" y="119"/>
                  </a:lnTo>
                  <a:lnTo>
                    <a:pt x="4162" y="117"/>
                  </a:lnTo>
                  <a:lnTo>
                    <a:pt x="4162" y="115"/>
                  </a:lnTo>
                  <a:lnTo>
                    <a:pt x="4169" y="113"/>
                  </a:lnTo>
                  <a:lnTo>
                    <a:pt x="4174" y="113"/>
                  </a:lnTo>
                  <a:lnTo>
                    <a:pt x="4177" y="112"/>
                  </a:lnTo>
                  <a:lnTo>
                    <a:pt x="4181" y="112"/>
                  </a:lnTo>
                  <a:lnTo>
                    <a:pt x="4181" y="94"/>
                  </a:lnTo>
                  <a:lnTo>
                    <a:pt x="4184" y="80"/>
                  </a:lnTo>
                  <a:lnTo>
                    <a:pt x="4193" y="71"/>
                  </a:lnTo>
                  <a:close/>
                  <a:moveTo>
                    <a:pt x="2414" y="68"/>
                  </a:moveTo>
                  <a:lnTo>
                    <a:pt x="2413" y="70"/>
                  </a:lnTo>
                  <a:lnTo>
                    <a:pt x="2411" y="70"/>
                  </a:lnTo>
                  <a:lnTo>
                    <a:pt x="2409" y="70"/>
                  </a:lnTo>
                  <a:lnTo>
                    <a:pt x="2409" y="71"/>
                  </a:lnTo>
                  <a:lnTo>
                    <a:pt x="2407" y="71"/>
                  </a:lnTo>
                  <a:lnTo>
                    <a:pt x="2404" y="75"/>
                  </a:lnTo>
                  <a:lnTo>
                    <a:pt x="2400" y="77"/>
                  </a:lnTo>
                  <a:lnTo>
                    <a:pt x="2400" y="78"/>
                  </a:lnTo>
                  <a:lnTo>
                    <a:pt x="2400" y="82"/>
                  </a:lnTo>
                  <a:lnTo>
                    <a:pt x="2400" y="85"/>
                  </a:lnTo>
                  <a:lnTo>
                    <a:pt x="2400" y="91"/>
                  </a:lnTo>
                  <a:lnTo>
                    <a:pt x="2414" y="105"/>
                  </a:lnTo>
                  <a:lnTo>
                    <a:pt x="2427" y="120"/>
                  </a:lnTo>
                  <a:lnTo>
                    <a:pt x="2439" y="138"/>
                  </a:lnTo>
                  <a:lnTo>
                    <a:pt x="2453" y="138"/>
                  </a:lnTo>
                  <a:lnTo>
                    <a:pt x="2453" y="148"/>
                  </a:lnTo>
                  <a:lnTo>
                    <a:pt x="2467" y="153"/>
                  </a:lnTo>
                  <a:lnTo>
                    <a:pt x="2477" y="160"/>
                  </a:lnTo>
                  <a:lnTo>
                    <a:pt x="2488" y="169"/>
                  </a:lnTo>
                  <a:lnTo>
                    <a:pt x="2488" y="173"/>
                  </a:lnTo>
                  <a:lnTo>
                    <a:pt x="2484" y="173"/>
                  </a:lnTo>
                  <a:lnTo>
                    <a:pt x="2481" y="173"/>
                  </a:lnTo>
                  <a:lnTo>
                    <a:pt x="2477" y="173"/>
                  </a:lnTo>
                  <a:lnTo>
                    <a:pt x="2475" y="173"/>
                  </a:lnTo>
                  <a:lnTo>
                    <a:pt x="2472" y="171"/>
                  </a:lnTo>
                  <a:lnTo>
                    <a:pt x="2467" y="169"/>
                  </a:lnTo>
                  <a:lnTo>
                    <a:pt x="2462" y="169"/>
                  </a:lnTo>
                  <a:lnTo>
                    <a:pt x="2462" y="174"/>
                  </a:lnTo>
                  <a:lnTo>
                    <a:pt x="2463" y="178"/>
                  </a:lnTo>
                  <a:lnTo>
                    <a:pt x="2465" y="181"/>
                  </a:lnTo>
                  <a:lnTo>
                    <a:pt x="2465" y="183"/>
                  </a:lnTo>
                  <a:lnTo>
                    <a:pt x="2467" y="187"/>
                  </a:lnTo>
                  <a:lnTo>
                    <a:pt x="2468" y="192"/>
                  </a:lnTo>
                  <a:lnTo>
                    <a:pt x="2463" y="195"/>
                  </a:lnTo>
                  <a:lnTo>
                    <a:pt x="2460" y="199"/>
                  </a:lnTo>
                  <a:lnTo>
                    <a:pt x="2456" y="204"/>
                  </a:lnTo>
                  <a:lnTo>
                    <a:pt x="2453" y="211"/>
                  </a:lnTo>
                  <a:lnTo>
                    <a:pt x="2442" y="211"/>
                  </a:lnTo>
                  <a:lnTo>
                    <a:pt x="2442" y="234"/>
                  </a:lnTo>
                  <a:lnTo>
                    <a:pt x="2434" y="234"/>
                  </a:lnTo>
                  <a:lnTo>
                    <a:pt x="2425" y="227"/>
                  </a:lnTo>
                  <a:lnTo>
                    <a:pt x="2414" y="223"/>
                  </a:lnTo>
                  <a:lnTo>
                    <a:pt x="2406" y="218"/>
                  </a:lnTo>
                  <a:lnTo>
                    <a:pt x="2400" y="206"/>
                  </a:lnTo>
                  <a:lnTo>
                    <a:pt x="2414" y="208"/>
                  </a:lnTo>
                  <a:lnTo>
                    <a:pt x="2428" y="206"/>
                  </a:lnTo>
                  <a:lnTo>
                    <a:pt x="2439" y="202"/>
                  </a:lnTo>
                  <a:lnTo>
                    <a:pt x="2446" y="195"/>
                  </a:lnTo>
                  <a:lnTo>
                    <a:pt x="2448" y="194"/>
                  </a:lnTo>
                  <a:lnTo>
                    <a:pt x="2448" y="192"/>
                  </a:lnTo>
                  <a:lnTo>
                    <a:pt x="2449" y="190"/>
                  </a:lnTo>
                  <a:lnTo>
                    <a:pt x="2449" y="187"/>
                  </a:lnTo>
                  <a:lnTo>
                    <a:pt x="2449" y="183"/>
                  </a:lnTo>
                  <a:lnTo>
                    <a:pt x="2423" y="164"/>
                  </a:lnTo>
                  <a:lnTo>
                    <a:pt x="2395" y="145"/>
                  </a:lnTo>
                  <a:lnTo>
                    <a:pt x="2386" y="134"/>
                  </a:lnTo>
                  <a:lnTo>
                    <a:pt x="2378" y="124"/>
                  </a:lnTo>
                  <a:lnTo>
                    <a:pt x="2371" y="112"/>
                  </a:lnTo>
                  <a:lnTo>
                    <a:pt x="2360" y="101"/>
                  </a:lnTo>
                  <a:lnTo>
                    <a:pt x="2346" y="96"/>
                  </a:lnTo>
                  <a:lnTo>
                    <a:pt x="2334" y="106"/>
                  </a:lnTo>
                  <a:lnTo>
                    <a:pt x="2318" y="115"/>
                  </a:lnTo>
                  <a:lnTo>
                    <a:pt x="2299" y="119"/>
                  </a:lnTo>
                  <a:lnTo>
                    <a:pt x="2297" y="115"/>
                  </a:lnTo>
                  <a:lnTo>
                    <a:pt x="2296" y="112"/>
                  </a:lnTo>
                  <a:lnTo>
                    <a:pt x="2294" y="110"/>
                  </a:lnTo>
                  <a:lnTo>
                    <a:pt x="2290" y="110"/>
                  </a:lnTo>
                  <a:lnTo>
                    <a:pt x="2289" y="110"/>
                  </a:lnTo>
                  <a:lnTo>
                    <a:pt x="2285" y="112"/>
                  </a:lnTo>
                  <a:lnTo>
                    <a:pt x="2276" y="119"/>
                  </a:lnTo>
                  <a:lnTo>
                    <a:pt x="2273" y="129"/>
                  </a:lnTo>
                  <a:lnTo>
                    <a:pt x="2271" y="140"/>
                  </a:lnTo>
                  <a:lnTo>
                    <a:pt x="2266" y="148"/>
                  </a:lnTo>
                  <a:lnTo>
                    <a:pt x="2247" y="148"/>
                  </a:lnTo>
                  <a:lnTo>
                    <a:pt x="2240" y="157"/>
                  </a:lnTo>
                  <a:lnTo>
                    <a:pt x="2235" y="167"/>
                  </a:lnTo>
                  <a:lnTo>
                    <a:pt x="2231" y="180"/>
                  </a:lnTo>
                  <a:lnTo>
                    <a:pt x="2229" y="181"/>
                  </a:lnTo>
                  <a:lnTo>
                    <a:pt x="2229" y="185"/>
                  </a:lnTo>
                  <a:lnTo>
                    <a:pt x="2231" y="187"/>
                  </a:lnTo>
                  <a:lnTo>
                    <a:pt x="2233" y="188"/>
                  </a:lnTo>
                  <a:lnTo>
                    <a:pt x="2236" y="192"/>
                  </a:lnTo>
                  <a:lnTo>
                    <a:pt x="2238" y="195"/>
                  </a:lnTo>
                  <a:lnTo>
                    <a:pt x="2233" y="195"/>
                  </a:lnTo>
                  <a:lnTo>
                    <a:pt x="2231" y="197"/>
                  </a:lnTo>
                  <a:lnTo>
                    <a:pt x="2229" y="197"/>
                  </a:lnTo>
                  <a:lnTo>
                    <a:pt x="2228" y="199"/>
                  </a:lnTo>
                  <a:lnTo>
                    <a:pt x="2226" y="201"/>
                  </a:lnTo>
                  <a:lnTo>
                    <a:pt x="2222" y="202"/>
                  </a:lnTo>
                  <a:lnTo>
                    <a:pt x="2222" y="206"/>
                  </a:lnTo>
                  <a:lnTo>
                    <a:pt x="2222" y="206"/>
                  </a:lnTo>
                  <a:lnTo>
                    <a:pt x="2222" y="208"/>
                  </a:lnTo>
                  <a:lnTo>
                    <a:pt x="2222" y="208"/>
                  </a:lnTo>
                  <a:lnTo>
                    <a:pt x="2222" y="209"/>
                  </a:lnTo>
                  <a:lnTo>
                    <a:pt x="2222" y="215"/>
                  </a:lnTo>
                  <a:lnTo>
                    <a:pt x="2210" y="216"/>
                  </a:lnTo>
                  <a:lnTo>
                    <a:pt x="2205" y="220"/>
                  </a:lnTo>
                  <a:lnTo>
                    <a:pt x="2201" y="223"/>
                  </a:lnTo>
                  <a:lnTo>
                    <a:pt x="2198" y="229"/>
                  </a:lnTo>
                  <a:lnTo>
                    <a:pt x="2193" y="234"/>
                  </a:lnTo>
                  <a:lnTo>
                    <a:pt x="2187" y="236"/>
                  </a:lnTo>
                  <a:lnTo>
                    <a:pt x="2184" y="236"/>
                  </a:lnTo>
                  <a:lnTo>
                    <a:pt x="2179" y="234"/>
                  </a:lnTo>
                  <a:lnTo>
                    <a:pt x="2175" y="232"/>
                  </a:lnTo>
                  <a:lnTo>
                    <a:pt x="2172" y="230"/>
                  </a:lnTo>
                  <a:lnTo>
                    <a:pt x="2170" y="230"/>
                  </a:lnTo>
                  <a:lnTo>
                    <a:pt x="2167" y="232"/>
                  </a:lnTo>
                  <a:lnTo>
                    <a:pt x="2163" y="234"/>
                  </a:lnTo>
                  <a:lnTo>
                    <a:pt x="2160" y="236"/>
                  </a:lnTo>
                  <a:lnTo>
                    <a:pt x="2154" y="237"/>
                  </a:lnTo>
                  <a:lnTo>
                    <a:pt x="2154" y="246"/>
                  </a:lnTo>
                  <a:lnTo>
                    <a:pt x="2203" y="253"/>
                  </a:lnTo>
                  <a:lnTo>
                    <a:pt x="2217" y="246"/>
                  </a:lnTo>
                  <a:lnTo>
                    <a:pt x="2231" y="237"/>
                  </a:lnTo>
                  <a:lnTo>
                    <a:pt x="2242" y="230"/>
                  </a:lnTo>
                  <a:lnTo>
                    <a:pt x="2257" y="227"/>
                  </a:lnTo>
                  <a:lnTo>
                    <a:pt x="2280" y="223"/>
                  </a:lnTo>
                  <a:lnTo>
                    <a:pt x="2304" y="222"/>
                  </a:lnTo>
                  <a:lnTo>
                    <a:pt x="2331" y="222"/>
                  </a:lnTo>
                  <a:lnTo>
                    <a:pt x="2353" y="222"/>
                  </a:lnTo>
                  <a:lnTo>
                    <a:pt x="2372" y="223"/>
                  </a:lnTo>
                  <a:lnTo>
                    <a:pt x="2381" y="225"/>
                  </a:lnTo>
                  <a:lnTo>
                    <a:pt x="2385" y="225"/>
                  </a:lnTo>
                  <a:lnTo>
                    <a:pt x="2379" y="241"/>
                  </a:lnTo>
                  <a:lnTo>
                    <a:pt x="2376" y="258"/>
                  </a:lnTo>
                  <a:lnTo>
                    <a:pt x="2372" y="276"/>
                  </a:lnTo>
                  <a:lnTo>
                    <a:pt x="2378" y="279"/>
                  </a:lnTo>
                  <a:lnTo>
                    <a:pt x="2379" y="283"/>
                  </a:lnTo>
                  <a:lnTo>
                    <a:pt x="2383" y="286"/>
                  </a:lnTo>
                  <a:lnTo>
                    <a:pt x="2385" y="288"/>
                  </a:lnTo>
                  <a:lnTo>
                    <a:pt x="2388" y="291"/>
                  </a:lnTo>
                  <a:lnTo>
                    <a:pt x="2400" y="295"/>
                  </a:lnTo>
                  <a:lnTo>
                    <a:pt x="2414" y="295"/>
                  </a:lnTo>
                  <a:lnTo>
                    <a:pt x="2428" y="297"/>
                  </a:lnTo>
                  <a:lnTo>
                    <a:pt x="2442" y="304"/>
                  </a:lnTo>
                  <a:lnTo>
                    <a:pt x="2446" y="318"/>
                  </a:lnTo>
                  <a:lnTo>
                    <a:pt x="2453" y="321"/>
                  </a:lnTo>
                  <a:lnTo>
                    <a:pt x="2463" y="325"/>
                  </a:lnTo>
                  <a:lnTo>
                    <a:pt x="2477" y="328"/>
                  </a:lnTo>
                  <a:lnTo>
                    <a:pt x="2489" y="332"/>
                  </a:lnTo>
                  <a:lnTo>
                    <a:pt x="2496" y="333"/>
                  </a:lnTo>
                  <a:lnTo>
                    <a:pt x="2498" y="323"/>
                  </a:lnTo>
                  <a:lnTo>
                    <a:pt x="2502" y="314"/>
                  </a:lnTo>
                  <a:lnTo>
                    <a:pt x="2505" y="305"/>
                  </a:lnTo>
                  <a:lnTo>
                    <a:pt x="2516" y="298"/>
                  </a:lnTo>
                  <a:lnTo>
                    <a:pt x="2531" y="295"/>
                  </a:lnTo>
                  <a:lnTo>
                    <a:pt x="2545" y="298"/>
                  </a:lnTo>
                  <a:lnTo>
                    <a:pt x="2559" y="305"/>
                  </a:lnTo>
                  <a:lnTo>
                    <a:pt x="2573" y="311"/>
                  </a:lnTo>
                  <a:lnTo>
                    <a:pt x="2580" y="312"/>
                  </a:lnTo>
                  <a:lnTo>
                    <a:pt x="2594" y="314"/>
                  </a:lnTo>
                  <a:lnTo>
                    <a:pt x="2608" y="318"/>
                  </a:lnTo>
                  <a:lnTo>
                    <a:pt x="2622" y="319"/>
                  </a:lnTo>
                  <a:lnTo>
                    <a:pt x="2633" y="321"/>
                  </a:lnTo>
                  <a:lnTo>
                    <a:pt x="2638" y="323"/>
                  </a:lnTo>
                  <a:lnTo>
                    <a:pt x="2641" y="321"/>
                  </a:lnTo>
                  <a:lnTo>
                    <a:pt x="2643" y="318"/>
                  </a:lnTo>
                  <a:lnTo>
                    <a:pt x="2645" y="316"/>
                  </a:lnTo>
                  <a:lnTo>
                    <a:pt x="2648" y="312"/>
                  </a:lnTo>
                  <a:lnTo>
                    <a:pt x="2652" y="311"/>
                  </a:lnTo>
                  <a:lnTo>
                    <a:pt x="2655" y="311"/>
                  </a:lnTo>
                  <a:lnTo>
                    <a:pt x="2660" y="311"/>
                  </a:lnTo>
                  <a:lnTo>
                    <a:pt x="2673" y="314"/>
                  </a:lnTo>
                  <a:lnTo>
                    <a:pt x="2683" y="319"/>
                  </a:lnTo>
                  <a:lnTo>
                    <a:pt x="2695" y="318"/>
                  </a:lnTo>
                  <a:lnTo>
                    <a:pt x="2708" y="314"/>
                  </a:lnTo>
                  <a:lnTo>
                    <a:pt x="2709" y="300"/>
                  </a:lnTo>
                  <a:lnTo>
                    <a:pt x="2716" y="283"/>
                  </a:lnTo>
                  <a:lnTo>
                    <a:pt x="2722" y="267"/>
                  </a:lnTo>
                  <a:lnTo>
                    <a:pt x="2725" y="253"/>
                  </a:lnTo>
                  <a:lnTo>
                    <a:pt x="2722" y="241"/>
                  </a:lnTo>
                  <a:lnTo>
                    <a:pt x="2720" y="237"/>
                  </a:lnTo>
                  <a:lnTo>
                    <a:pt x="2720" y="234"/>
                  </a:lnTo>
                  <a:lnTo>
                    <a:pt x="2718" y="232"/>
                  </a:lnTo>
                  <a:lnTo>
                    <a:pt x="2716" y="230"/>
                  </a:lnTo>
                  <a:lnTo>
                    <a:pt x="2713" y="230"/>
                  </a:lnTo>
                  <a:lnTo>
                    <a:pt x="2709" y="230"/>
                  </a:lnTo>
                  <a:lnTo>
                    <a:pt x="2702" y="230"/>
                  </a:lnTo>
                  <a:lnTo>
                    <a:pt x="2694" y="237"/>
                  </a:lnTo>
                  <a:lnTo>
                    <a:pt x="2687" y="239"/>
                  </a:lnTo>
                  <a:lnTo>
                    <a:pt x="2680" y="237"/>
                  </a:lnTo>
                  <a:lnTo>
                    <a:pt x="2673" y="234"/>
                  </a:lnTo>
                  <a:lnTo>
                    <a:pt x="2664" y="230"/>
                  </a:lnTo>
                  <a:lnTo>
                    <a:pt x="2659" y="229"/>
                  </a:lnTo>
                  <a:lnTo>
                    <a:pt x="2655" y="230"/>
                  </a:lnTo>
                  <a:lnTo>
                    <a:pt x="2650" y="232"/>
                  </a:lnTo>
                  <a:lnTo>
                    <a:pt x="2648" y="236"/>
                  </a:lnTo>
                  <a:lnTo>
                    <a:pt x="2645" y="239"/>
                  </a:lnTo>
                  <a:lnTo>
                    <a:pt x="2641" y="241"/>
                  </a:lnTo>
                  <a:lnTo>
                    <a:pt x="2626" y="237"/>
                  </a:lnTo>
                  <a:lnTo>
                    <a:pt x="2610" y="227"/>
                  </a:lnTo>
                  <a:lnTo>
                    <a:pt x="2598" y="211"/>
                  </a:lnTo>
                  <a:lnTo>
                    <a:pt x="2592" y="195"/>
                  </a:lnTo>
                  <a:lnTo>
                    <a:pt x="2592" y="192"/>
                  </a:lnTo>
                  <a:lnTo>
                    <a:pt x="2592" y="188"/>
                  </a:lnTo>
                  <a:lnTo>
                    <a:pt x="2592" y="185"/>
                  </a:lnTo>
                  <a:lnTo>
                    <a:pt x="2592" y="181"/>
                  </a:lnTo>
                  <a:lnTo>
                    <a:pt x="2592" y="178"/>
                  </a:lnTo>
                  <a:lnTo>
                    <a:pt x="2594" y="174"/>
                  </a:lnTo>
                  <a:lnTo>
                    <a:pt x="2596" y="169"/>
                  </a:lnTo>
                  <a:lnTo>
                    <a:pt x="2592" y="166"/>
                  </a:lnTo>
                  <a:lnTo>
                    <a:pt x="2589" y="164"/>
                  </a:lnTo>
                  <a:lnTo>
                    <a:pt x="2587" y="162"/>
                  </a:lnTo>
                  <a:lnTo>
                    <a:pt x="2585" y="160"/>
                  </a:lnTo>
                  <a:lnTo>
                    <a:pt x="2582" y="159"/>
                  </a:lnTo>
                  <a:lnTo>
                    <a:pt x="2577" y="157"/>
                  </a:lnTo>
                  <a:lnTo>
                    <a:pt x="2575" y="155"/>
                  </a:lnTo>
                  <a:lnTo>
                    <a:pt x="2573" y="155"/>
                  </a:lnTo>
                  <a:lnTo>
                    <a:pt x="2571" y="153"/>
                  </a:lnTo>
                  <a:lnTo>
                    <a:pt x="2568" y="153"/>
                  </a:lnTo>
                  <a:lnTo>
                    <a:pt x="2564" y="153"/>
                  </a:lnTo>
                  <a:lnTo>
                    <a:pt x="2564" y="157"/>
                  </a:lnTo>
                  <a:lnTo>
                    <a:pt x="2561" y="157"/>
                  </a:lnTo>
                  <a:lnTo>
                    <a:pt x="2561" y="162"/>
                  </a:lnTo>
                  <a:lnTo>
                    <a:pt x="2563" y="166"/>
                  </a:lnTo>
                  <a:lnTo>
                    <a:pt x="2563" y="167"/>
                  </a:lnTo>
                  <a:lnTo>
                    <a:pt x="2563" y="169"/>
                  </a:lnTo>
                  <a:lnTo>
                    <a:pt x="2561" y="171"/>
                  </a:lnTo>
                  <a:lnTo>
                    <a:pt x="2559" y="171"/>
                  </a:lnTo>
                  <a:lnTo>
                    <a:pt x="2556" y="171"/>
                  </a:lnTo>
                  <a:lnTo>
                    <a:pt x="2549" y="173"/>
                  </a:lnTo>
                  <a:lnTo>
                    <a:pt x="2547" y="169"/>
                  </a:lnTo>
                  <a:lnTo>
                    <a:pt x="2545" y="167"/>
                  </a:lnTo>
                  <a:lnTo>
                    <a:pt x="2545" y="166"/>
                  </a:lnTo>
                  <a:lnTo>
                    <a:pt x="2542" y="164"/>
                  </a:lnTo>
                  <a:lnTo>
                    <a:pt x="2542" y="169"/>
                  </a:lnTo>
                  <a:lnTo>
                    <a:pt x="2551" y="180"/>
                  </a:lnTo>
                  <a:lnTo>
                    <a:pt x="2558" y="195"/>
                  </a:lnTo>
                  <a:lnTo>
                    <a:pt x="2561" y="211"/>
                  </a:lnTo>
                  <a:lnTo>
                    <a:pt x="2556" y="215"/>
                  </a:lnTo>
                  <a:lnTo>
                    <a:pt x="2552" y="216"/>
                  </a:lnTo>
                  <a:lnTo>
                    <a:pt x="2551" y="220"/>
                  </a:lnTo>
                  <a:lnTo>
                    <a:pt x="2549" y="223"/>
                  </a:lnTo>
                  <a:lnTo>
                    <a:pt x="2549" y="225"/>
                  </a:lnTo>
                  <a:lnTo>
                    <a:pt x="2547" y="229"/>
                  </a:lnTo>
                  <a:lnTo>
                    <a:pt x="2545" y="230"/>
                  </a:lnTo>
                  <a:lnTo>
                    <a:pt x="2540" y="232"/>
                  </a:lnTo>
                  <a:lnTo>
                    <a:pt x="2535" y="234"/>
                  </a:lnTo>
                  <a:lnTo>
                    <a:pt x="2533" y="232"/>
                  </a:lnTo>
                  <a:lnTo>
                    <a:pt x="2531" y="232"/>
                  </a:lnTo>
                  <a:lnTo>
                    <a:pt x="2531" y="232"/>
                  </a:lnTo>
                  <a:lnTo>
                    <a:pt x="2530" y="230"/>
                  </a:lnTo>
                  <a:lnTo>
                    <a:pt x="2526" y="230"/>
                  </a:lnTo>
                  <a:lnTo>
                    <a:pt x="2510" y="183"/>
                  </a:lnTo>
                  <a:lnTo>
                    <a:pt x="2507" y="181"/>
                  </a:lnTo>
                  <a:lnTo>
                    <a:pt x="2503" y="178"/>
                  </a:lnTo>
                  <a:lnTo>
                    <a:pt x="2498" y="174"/>
                  </a:lnTo>
                  <a:lnTo>
                    <a:pt x="2495" y="173"/>
                  </a:lnTo>
                  <a:lnTo>
                    <a:pt x="2491" y="169"/>
                  </a:lnTo>
                  <a:lnTo>
                    <a:pt x="2489" y="159"/>
                  </a:lnTo>
                  <a:lnTo>
                    <a:pt x="2491" y="150"/>
                  </a:lnTo>
                  <a:lnTo>
                    <a:pt x="2493" y="143"/>
                  </a:lnTo>
                  <a:lnTo>
                    <a:pt x="2493" y="136"/>
                  </a:lnTo>
                  <a:lnTo>
                    <a:pt x="2488" y="131"/>
                  </a:lnTo>
                  <a:lnTo>
                    <a:pt x="2475" y="122"/>
                  </a:lnTo>
                  <a:lnTo>
                    <a:pt x="2465" y="117"/>
                  </a:lnTo>
                  <a:lnTo>
                    <a:pt x="2456" y="115"/>
                  </a:lnTo>
                  <a:lnTo>
                    <a:pt x="2448" y="110"/>
                  </a:lnTo>
                  <a:lnTo>
                    <a:pt x="2441" y="99"/>
                  </a:lnTo>
                  <a:lnTo>
                    <a:pt x="2434" y="80"/>
                  </a:lnTo>
                  <a:lnTo>
                    <a:pt x="2420" y="84"/>
                  </a:lnTo>
                  <a:lnTo>
                    <a:pt x="2418" y="78"/>
                  </a:lnTo>
                  <a:lnTo>
                    <a:pt x="2418" y="75"/>
                  </a:lnTo>
                  <a:lnTo>
                    <a:pt x="2416" y="71"/>
                  </a:lnTo>
                  <a:lnTo>
                    <a:pt x="2414" y="68"/>
                  </a:lnTo>
                  <a:close/>
                  <a:moveTo>
                    <a:pt x="1217" y="64"/>
                  </a:moveTo>
                  <a:lnTo>
                    <a:pt x="1215" y="68"/>
                  </a:lnTo>
                  <a:lnTo>
                    <a:pt x="1212" y="71"/>
                  </a:lnTo>
                  <a:lnTo>
                    <a:pt x="1210" y="73"/>
                  </a:lnTo>
                  <a:lnTo>
                    <a:pt x="1208" y="75"/>
                  </a:lnTo>
                  <a:lnTo>
                    <a:pt x="1208" y="77"/>
                  </a:lnTo>
                  <a:lnTo>
                    <a:pt x="1210" y="78"/>
                  </a:lnTo>
                  <a:lnTo>
                    <a:pt x="1214" y="80"/>
                  </a:lnTo>
                  <a:lnTo>
                    <a:pt x="1215" y="75"/>
                  </a:lnTo>
                  <a:lnTo>
                    <a:pt x="1215" y="73"/>
                  </a:lnTo>
                  <a:lnTo>
                    <a:pt x="1217" y="70"/>
                  </a:lnTo>
                  <a:lnTo>
                    <a:pt x="1219" y="68"/>
                  </a:lnTo>
                  <a:lnTo>
                    <a:pt x="1220" y="64"/>
                  </a:lnTo>
                  <a:lnTo>
                    <a:pt x="1217" y="64"/>
                  </a:lnTo>
                  <a:close/>
                  <a:moveTo>
                    <a:pt x="2654" y="49"/>
                  </a:moveTo>
                  <a:lnTo>
                    <a:pt x="2650" y="57"/>
                  </a:lnTo>
                  <a:lnTo>
                    <a:pt x="2643" y="70"/>
                  </a:lnTo>
                  <a:lnTo>
                    <a:pt x="2634" y="84"/>
                  </a:lnTo>
                  <a:lnTo>
                    <a:pt x="2626" y="98"/>
                  </a:lnTo>
                  <a:lnTo>
                    <a:pt x="2619" y="110"/>
                  </a:lnTo>
                  <a:lnTo>
                    <a:pt x="2615" y="120"/>
                  </a:lnTo>
                  <a:lnTo>
                    <a:pt x="2615" y="126"/>
                  </a:lnTo>
                  <a:lnTo>
                    <a:pt x="2617" y="133"/>
                  </a:lnTo>
                  <a:lnTo>
                    <a:pt x="2617" y="136"/>
                  </a:lnTo>
                  <a:lnTo>
                    <a:pt x="2619" y="140"/>
                  </a:lnTo>
                  <a:lnTo>
                    <a:pt x="2622" y="141"/>
                  </a:lnTo>
                  <a:lnTo>
                    <a:pt x="2626" y="143"/>
                  </a:lnTo>
                  <a:lnTo>
                    <a:pt x="2631" y="145"/>
                  </a:lnTo>
                  <a:lnTo>
                    <a:pt x="2645" y="150"/>
                  </a:lnTo>
                  <a:lnTo>
                    <a:pt x="2659" y="148"/>
                  </a:lnTo>
                  <a:lnTo>
                    <a:pt x="2671" y="143"/>
                  </a:lnTo>
                  <a:lnTo>
                    <a:pt x="2685" y="136"/>
                  </a:lnTo>
                  <a:lnTo>
                    <a:pt x="2699" y="134"/>
                  </a:lnTo>
                  <a:lnTo>
                    <a:pt x="2713" y="134"/>
                  </a:lnTo>
                  <a:lnTo>
                    <a:pt x="2722" y="140"/>
                  </a:lnTo>
                  <a:lnTo>
                    <a:pt x="2729" y="145"/>
                  </a:lnTo>
                  <a:lnTo>
                    <a:pt x="2737" y="148"/>
                  </a:lnTo>
                  <a:lnTo>
                    <a:pt x="2758" y="152"/>
                  </a:lnTo>
                  <a:lnTo>
                    <a:pt x="2779" y="150"/>
                  </a:lnTo>
                  <a:lnTo>
                    <a:pt x="2798" y="145"/>
                  </a:lnTo>
                  <a:lnTo>
                    <a:pt x="2804" y="134"/>
                  </a:lnTo>
                  <a:lnTo>
                    <a:pt x="2798" y="134"/>
                  </a:lnTo>
                  <a:lnTo>
                    <a:pt x="2790" y="120"/>
                  </a:lnTo>
                  <a:lnTo>
                    <a:pt x="2776" y="108"/>
                  </a:lnTo>
                  <a:lnTo>
                    <a:pt x="2756" y="96"/>
                  </a:lnTo>
                  <a:lnTo>
                    <a:pt x="2737" y="85"/>
                  </a:lnTo>
                  <a:lnTo>
                    <a:pt x="2722" y="80"/>
                  </a:lnTo>
                  <a:lnTo>
                    <a:pt x="2713" y="87"/>
                  </a:lnTo>
                  <a:lnTo>
                    <a:pt x="2701" y="92"/>
                  </a:lnTo>
                  <a:lnTo>
                    <a:pt x="2692" y="91"/>
                  </a:lnTo>
                  <a:lnTo>
                    <a:pt x="2687" y="84"/>
                  </a:lnTo>
                  <a:lnTo>
                    <a:pt x="2680" y="77"/>
                  </a:lnTo>
                  <a:lnTo>
                    <a:pt x="2676" y="68"/>
                  </a:lnTo>
                  <a:lnTo>
                    <a:pt x="2688" y="64"/>
                  </a:lnTo>
                  <a:lnTo>
                    <a:pt x="2687" y="63"/>
                  </a:lnTo>
                  <a:lnTo>
                    <a:pt x="2685" y="63"/>
                  </a:lnTo>
                  <a:lnTo>
                    <a:pt x="2685" y="63"/>
                  </a:lnTo>
                  <a:lnTo>
                    <a:pt x="2683" y="63"/>
                  </a:lnTo>
                  <a:lnTo>
                    <a:pt x="2680" y="61"/>
                  </a:lnTo>
                  <a:lnTo>
                    <a:pt x="2674" y="56"/>
                  </a:lnTo>
                  <a:lnTo>
                    <a:pt x="2669" y="54"/>
                  </a:lnTo>
                  <a:lnTo>
                    <a:pt x="2662" y="51"/>
                  </a:lnTo>
                  <a:lnTo>
                    <a:pt x="2654" y="49"/>
                  </a:lnTo>
                  <a:close/>
                  <a:moveTo>
                    <a:pt x="2933" y="45"/>
                  </a:moveTo>
                  <a:lnTo>
                    <a:pt x="2922" y="54"/>
                  </a:lnTo>
                  <a:lnTo>
                    <a:pt x="2910" y="59"/>
                  </a:lnTo>
                  <a:lnTo>
                    <a:pt x="2898" y="64"/>
                  </a:lnTo>
                  <a:lnTo>
                    <a:pt x="2887" y="73"/>
                  </a:lnTo>
                  <a:lnTo>
                    <a:pt x="2880" y="84"/>
                  </a:lnTo>
                  <a:lnTo>
                    <a:pt x="2877" y="99"/>
                  </a:lnTo>
                  <a:lnTo>
                    <a:pt x="2882" y="115"/>
                  </a:lnTo>
                  <a:lnTo>
                    <a:pt x="2893" y="131"/>
                  </a:lnTo>
                  <a:lnTo>
                    <a:pt x="2903" y="147"/>
                  </a:lnTo>
                  <a:lnTo>
                    <a:pt x="2915" y="160"/>
                  </a:lnTo>
                  <a:lnTo>
                    <a:pt x="2922" y="173"/>
                  </a:lnTo>
                  <a:lnTo>
                    <a:pt x="2910" y="173"/>
                  </a:lnTo>
                  <a:lnTo>
                    <a:pt x="2910" y="195"/>
                  </a:lnTo>
                  <a:lnTo>
                    <a:pt x="2914" y="211"/>
                  </a:lnTo>
                  <a:lnTo>
                    <a:pt x="2924" y="220"/>
                  </a:lnTo>
                  <a:lnTo>
                    <a:pt x="2942" y="223"/>
                  </a:lnTo>
                  <a:lnTo>
                    <a:pt x="2968" y="222"/>
                  </a:lnTo>
                  <a:lnTo>
                    <a:pt x="2966" y="202"/>
                  </a:lnTo>
                  <a:lnTo>
                    <a:pt x="2962" y="190"/>
                  </a:lnTo>
                  <a:lnTo>
                    <a:pt x="2957" y="180"/>
                  </a:lnTo>
                  <a:lnTo>
                    <a:pt x="2955" y="169"/>
                  </a:lnTo>
                  <a:lnTo>
                    <a:pt x="2957" y="153"/>
                  </a:lnTo>
                  <a:lnTo>
                    <a:pt x="2961" y="155"/>
                  </a:lnTo>
                  <a:lnTo>
                    <a:pt x="2964" y="155"/>
                  </a:lnTo>
                  <a:lnTo>
                    <a:pt x="2968" y="155"/>
                  </a:lnTo>
                  <a:lnTo>
                    <a:pt x="2971" y="155"/>
                  </a:lnTo>
                  <a:lnTo>
                    <a:pt x="2976" y="153"/>
                  </a:lnTo>
                  <a:lnTo>
                    <a:pt x="2973" y="150"/>
                  </a:lnTo>
                  <a:lnTo>
                    <a:pt x="2969" y="148"/>
                  </a:lnTo>
                  <a:lnTo>
                    <a:pt x="2968" y="147"/>
                  </a:lnTo>
                  <a:lnTo>
                    <a:pt x="2964" y="143"/>
                  </a:lnTo>
                  <a:lnTo>
                    <a:pt x="2961" y="141"/>
                  </a:lnTo>
                  <a:lnTo>
                    <a:pt x="2959" y="143"/>
                  </a:lnTo>
                  <a:lnTo>
                    <a:pt x="2959" y="147"/>
                  </a:lnTo>
                  <a:lnTo>
                    <a:pt x="2957" y="150"/>
                  </a:lnTo>
                  <a:lnTo>
                    <a:pt x="2957" y="152"/>
                  </a:lnTo>
                  <a:lnTo>
                    <a:pt x="2955" y="153"/>
                  </a:lnTo>
                  <a:lnTo>
                    <a:pt x="2954" y="152"/>
                  </a:lnTo>
                  <a:lnTo>
                    <a:pt x="2952" y="148"/>
                  </a:lnTo>
                  <a:lnTo>
                    <a:pt x="2947" y="140"/>
                  </a:lnTo>
                  <a:lnTo>
                    <a:pt x="2942" y="131"/>
                  </a:lnTo>
                  <a:lnTo>
                    <a:pt x="2943" y="127"/>
                  </a:lnTo>
                  <a:lnTo>
                    <a:pt x="2945" y="127"/>
                  </a:lnTo>
                  <a:lnTo>
                    <a:pt x="2947" y="126"/>
                  </a:lnTo>
                  <a:lnTo>
                    <a:pt x="2948" y="122"/>
                  </a:lnTo>
                  <a:lnTo>
                    <a:pt x="2933" y="113"/>
                  </a:lnTo>
                  <a:lnTo>
                    <a:pt x="2921" y="99"/>
                  </a:lnTo>
                  <a:lnTo>
                    <a:pt x="2914" y="84"/>
                  </a:lnTo>
                  <a:lnTo>
                    <a:pt x="2933" y="82"/>
                  </a:lnTo>
                  <a:lnTo>
                    <a:pt x="2947" y="77"/>
                  </a:lnTo>
                  <a:lnTo>
                    <a:pt x="2954" y="64"/>
                  </a:lnTo>
                  <a:lnTo>
                    <a:pt x="2957" y="49"/>
                  </a:lnTo>
                  <a:lnTo>
                    <a:pt x="2952" y="47"/>
                  </a:lnTo>
                  <a:lnTo>
                    <a:pt x="2947" y="47"/>
                  </a:lnTo>
                  <a:lnTo>
                    <a:pt x="2942" y="45"/>
                  </a:lnTo>
                  <a:lnTo>
                    <a:pt x="2933" y="45"/>
                  </a:lnTo>
                  <a:close/>
                  <a:moveTo>
                    <a:pt x="2746" y="42"/>
                  </a:moveTo>
                  <a:lnTo>
                    <a:pt x="2732" y="49"/>
                  </a:lnTo>
                  <a:lnTo>
                    <a:pt x="2715" y="54"/>
                  </a:lnTo>
                  <a:lnTo>
                    <a:pt x="2715" y="68"/>
                  </a:lnTo>
                  <a:lnTo>
                    <a:pt x="2722" y="70"/>
                  </a:lnTo>
                  <a:lnTo>
                    <a:pt x="2730" y="71"/>
                  </a:lnTo>
                  <a:lnTo>
                    <a:pt x="2741" y="71"/>
                  </a:lnTo>
                  <a:lnTo>
                    <a:pt x="2741" y="64"/>
                  </a:lnTo>
                  <a:lnTo>
                    <a:pt x="2744" y="59"/>
                  </a:lnTo>
                  <a:lnTo>
                    <a:pt x="2746" y="54"/>
                  </a:lnTo>
                  <a:lnTo>
                    <a:pt x="2746" y="49"/>
                  </a:lnTo>
                  <a:lnTo>
                    <a:pt x="2746" y="45"/>
                  </a:lnTo>
                  <a:lnTo>
                    <a:pt x="2746" y="42"/>
                  </a:lnTo>
                  <a:close/>
                  <a:moveTo>
                    <a:pt x="1390" y="33"/>
                  </a:moveTo>
                  <a:lnTo>
                    <a:pt x="1393" y="42"/>
                  </a:lnTo>
                  <a:lnTo>
                    <a:pt x="1395" y="54"/>
                  </a:lnTo>
                  <a:lnTo>
                    <a:pt x="1397" y="64"/>
                  </a:lnTo>
                  <a:lnTo>
                    <a:pt x="1395" y="66"/>
                  </a:lnTo>
                  <a:lnTo>
                    <a:pt x="1393" y="66"/>
                  </a:lnTo>
                  <a:lnTo>
                    <a:pt x="1392" y="66"/>
                  </a:lnTo>
                  <a:lnTo>
                    <a:pt x="1392" y="68"/>
                  </a:lnTo>
                  <a:lnTo>
                    <a:pt x="1390" y="68"/>
                  </a:lnTo>
                  <a:lnTo>
                    <a:pt x="1383" y="68"/>
                  </a:lnTo>
                  <a:lnTo>
                    <a:pt x="1381" y="66"/>
                  </a:lnTo>
                  <a:lnTo>
                    <a:pt x="1381" y="64"/>
                  </a:lnTo>
                  <a:lnTo>
                    <a:pt x="1381" y="63"/>
                  </a:lnTo>
                  <a:lnTo>
                    <a:pt x="1379" y="63"/>
                  </a:lnTo>
                  <a:lnTo>
                    <a:pt x="1378" y="61"/>
                  </a:lnTo>
                  <a:lnTo>
                    <a:pt x="1390" y="33"/>
                  </a:lnTo>
                  <a:close/>
                  <a:moveTo>
                    <a:pt x="1002" y="0"/>
                  </a:moveTo>
                  <a:lnTo>
                    <a:pt x="994" y="12"/>
                  </a:lnTo>
                  <a:lnTo>
                    <a:pt x="985" y="23"/>
                  </a:lnTo>
                  <a:lnTo>
                    <a:pt x="980" y="38"/>
                  </a:lnTo>
                  <a:lnTo>
                    <a:pt x="990" y="37"/>
                  </a:lnTo>
                  <a:lnTo>
                    <a:pt x="997" y="40"/>
                  </a:lnTo>
                  <a:lnTo>
                    <a:pt x="1002" y="45"/>
                  </a:lnTo>
                  <a:lnTo>
                    <a:pt x="1009" y="54"/>
                  </a:lnTo>
                  <a:lnTo>
                    <a:pt x="1011" y="47"/>
                  </a:lnTo>
                  <a:lnTo>
                    <a:pt x="1011" y="42"/>
                  </a:lnTo>
                  <a:lnTo>
                    <a:pt x="1013" y="38"/>
                  </a:lnTo>
                  <a:lnTo>
                    <a:pt x="1013" y="33"/>
                  </a:lnTo>
                  <a:lnTo>
                    <a:pt x="1022" y="33"/>
                  </a:lnTo>
                  <a:lnTo>
                    <a:pt x="1027" y="45"/>
                  </a:lnTo>
                  <a:lnTo>
                    <a:pt x="1035" y="49"/>
                  </a:lnTo>
                  <a:lnTo>
                    <a:pt x="1042" y="52"/>
                  </a:lnTo>
                  <a:lnTo>
                    <a:pt x="1049" y="56"/>
                  </a:lnTo>
                  <a:lnTo>
                    <a:pt x="1056" y="64"/>
                  </a:lnTo>
                  <a:lnTo>
                    <a:pt x="1049" y="75"/>
                  </a:lnTo>
                  <a:lnTo>
                    <a:pt x="1041" y="87"/>
                  </a:lnTo>
                  <a:lnTo>
                    <a:pt x="1034" y="103"/>
                  </a:lnTo>
                  <a:lnTo>
                    <a:pt x="1028" y="117"/>
                  </a:lnTo>
                  <a:lnTo>
                    <a:pt x="1028" y="126"/>
                  </a:lnTo>
                  <a:lnTo>
                    <a:pt x="1030" y="131"/>
                  </a:lnTo>
                  <a:lnTo>
                    <a:pt x="1030" y="134"/>
                  </a:lnTo>
                  <a:lnTo>
                    <a:pt x="1032" y="136"/>
                  </a:lnTo>
                  <a:lnTo>
                    <a:pt x="1034" y="138"/>
                  </a:lnTo>
                  <a:lnTo>
                    <a:pt x="1035" y="140"/>
                  </a:lnTo>
                  <a:lnTo>
                    <a:pt x="1041" y="141"/>
                  </a:lnTo>
                  <a:lnTo>
                    <a:pt x="1041" y="138"/>
                  </a:lnTo>
                  <a:lnTo>
                    <a:pt x="1044" y="131"/>
                  </a:lnTo>
                  <a:lnTo>
                    <a:pt x="1049" y="120"/>
                  </a:lnTo>
                  <a:lnTo>
                    <a:pt x="1055" y="106"/>
                  </a:lnTo>
                  <a:lnTo>
                    <a:pt x="1060" y="94"/>
                  </a:lnTo>
                  <a:lnTo>
                    <a:pt x="1065" y="84"/>
                  </a:lnTo>
                  <a:lnTo>
                    <a:pt x="1067" y="77"/>
                  </a:lnTo>
                  <a:lnTo>
                    <a:pt x="1079" y="77"/>
                  </a:lnTo>
                  <a:lnTo>
                    <a:pt x="1081" y="96"/>
                  </a:lnTo>
                  <a:lnTo>
                    <a:pt x="1081" y="113"/>
                  </a:lnTo>
                  <a:lnTo>
                    <a:pt x="1081" y="134"/>
                  </a:lnTo>
                  <a:lnTo>
                    <a:pt x="1083" y="157"/>
                  </a:lnTo>
                  <a:lnTo>
                    <a:pt x="1105" y="160"/>
                  </a:lnTo>
                  <a:lnTo>
                    <a:pt x="1114" y="147"/>
                  </a:lnTo>
                  <a:lnTo>
                    <a:pt x="1130" y="138"/>
                  </a:lnTo>
                  <a:lnTo>
                    <a:pt x="1147" y="129"/>
                  </a:lnTo>
                  <a:lnTo>
                    <a:pt x="1165" y="122"/>
                  </a:lnTo>
                  <a:lnTo>
                    <a:pt x="1182" y="115"/>
                  </a:lnTo>
                  <a:lnTo>
                    <a:pt x="1198" y="106"/>
                  </a:lnTo>
                  <a:lnTo>
                    <a:pt x="1205" y="96"/>
                  </a:lnTo>
                  <a:lnTo>
                    <a:pt x="1201" y="96"/>
                  </a:lnTo>
                  <a:lnTo>
                    <a:pt x="1200" y="92"/>
                  </a:lnTo>
                  <a:lnTo>
                    <a:pt x="1200" y="91"/>
                  </a:lnTo>
                  <a:lnTo>
                    <a:pt x="1198" y="89"/>
                  </a:lnTo>
                  <a:lnTo>
                    <a:pt x="1198" y="89"/>
                  </a:lnTo>
                  <a:lnTo>
                    <a:pt x="1196" y="89"/>
                  </a:lnTo>
                  <a:lnTo>
                    <a:pt x="1194" y="89"/>
                  </a:lnTo>
                  <a:lnTo>
                    <a:pt x="1191" y="87"/>
                  </a:lnTo>
                  <a:lnTo>
                    <a:pt x="1184" y="92"/>
                  </a:lnTo>
                  <a:lnTo>
                    <a:pt x="1172" y="99"/>
                  </a:lnTo>
                  <a:lnTo>
                    <a:pt x="1158" y="110"/>
                  </a:lnTo>
                  <a:lnTo>
                    <a:pt x="1140" y="119"/>
                  </a:lnTo>
                  <a:lnTo>
                    <a:pt x="1124" y="129"/>
                  </a:lnTo>
                  <a:lnTo>
                    <a:pt x="1109" y="136"/>
                  </a:lnTo>
                  <a:lnTo>
                    <a:pt x="1098" y="140"/>
                  </a:lnTo>
                  <a:lnTo>
                    <a:pt x="1095" y="141"/>
                  </a:lnTo>
                  <a:lnTo>
                    <a:pt x="1093" y="140"/>
                  </a:lnTo>
                  <a:lnTo>
                    <a:pt x="1091" y="138"/>
                  </a:lnTo>
                  <a:lnTo>
                    <a:pt x="1091" y="136"/>
                  </a:lnTo>
                  <a:lnTo>
                    <a:pt x="1091" y="134"/>
                  </a:lnTo>
                  <a:lnTo>
                    <a:pt x="1090" y="131"/>
                  </a:lnTo>
                  <a:lnTo>
                    <a:pt x="1095" y="122"/>
                  </a:lnTo>
                  <a:lnTo>
                    <a:pt x="1095" y="115"/>
                  </a:lnTo>
                  <a:lnTo>
                    <a:pt x="1093" y="110"/>
                  </a:lnTo>
                  <a:lnTo>
                    <a:pt x="1091" y="101"/>
                  </a:lnTo>
                  <a:lnTo>
                    <a:pt x="1095" y="91"/>
                  </a:lnTo>
                  <a:lnTo>
                    <a:pt x="1097" y="89"/>
                  </a:lnTo>
                  <a:lnTo>
                    <a:pt x="1098" y="87"/>
                  </a:lnTo>
                  <a:lnTo>
                    <a:pt x="1100" y="85"/>
                  </a:lnTo>
                  <a:lnTo>
                    <a:pt x="1102" y="85"/>
                  </a:lnTo>
                  <a:lnTo>
                    <a:pt x="1104" y="85"/>
                  </a:lnTo>
                  <a:lnTo>
                    <a:pt x="1105" y="84"/>
                  </a:lnTo>
                  <a:lnTo>
                    <a:pt x="1107" y="82"/>
                  </a:lnTo>
                  <a:lnTo>
                    <a:pt x="1107" y="78"/>
                  </a:lnTo>
                  <a:lnTo>
                    <a:pt x="1109" y="73"/>
                  </a:lnTo>
                  <a:lnTo>
                    <a:pt x="1109" y="64"/>
                  </a:lnTo>
                  <a:lnTo>
                    <a:pt x="1100" y="59"/>
                  </a:lnTo>
                  <a:lnTo>
                    <a:pt x="1091" y="57"/>
                  </a:lnTo>
                  <a:lnTo>
                    <a:pt x="1084" y="57"/>
                  </a:lnTo>
                  <a:lnTo>
                    <a:pt x="1076" y="54"/>
                  </a:lnTo>
                  <a:lnTo>
                    <a:pt x="1063" y="45"/>
                  </a:lnTo>
                  <a:lnTo>
                    <a:pt x="1055" y="37"/>
                  </a:lnTo>
                  <a:lnTo>
                    <a:pt x="1049" y="26"/>
                  </a:lnTo>
                  <a:lnTo>
                    <a:pt x="1042" y="16"/>
                  </a:lnTo>
                  <a:lnTo>
                    <a:pt x="1034" y="9"/>
                  </a:lnTo>
                  <a:lnTo>
                    <a:pt x="1020" y="2"/>
                  </a:lnTo>
                  <a:lnTo>
                    <a:pt x="1002"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ko-KR" altLang="en-US"/>
            </a:p>
          </p:txBody>
        </p:sp>
        <p:sp>
          <p:nvSpPr>
            <p:cNvPr id="308" name="Freeform 9">
              <a:extLst>
                <a:ext uri="{FF2B5EF4-FFF2-40B4-BE49-F238E27FC236}">
                  <a16:creationId xmlns:a16="http://schemas.microsoft.com/office/drawing/2014/main" id="{735AC350-C62C-4F99-B83E-2F75A304D664}"/>
                </a:ext>
              </a:extLst>
            </p:cNvPr>
            <p:cNvSpPr>
              <a:spLocks noEditPoints="1"/>
            </p:cNvSpPr>
            <p:nvPr/>
          </p:nvSpPr>
          <p:spPr bwMode="auto">
            <a:xfrm>
              <a:off x="635000" y="2108200"/>
              <a:ext cx="7697788" cy="3846513"/>
            </a:xfrm>
            <a:custGeom>
              <a:avLst/>
              <a:gdLst>
                <a:gd name="T0" fmla="*/ 1599 w 4849"/>
                <a:gd name="T1" fmla="*/ 786 h 2423"/>
                <a:gd name="T2" fmla="*/ 1536 w 4849"/>
                <a:gd name="T3" fmla="*/ 779 h 2423"/>
                <a:gd name="T4" fmla="*/ 529 w 4849"/>
                <a:gd name="T5" fmla="*/ 651 h 2423"/>
                <a:gd name="T6" fmla="*/ 4301 w 4849"/>
                <a:gd name="T7" fmla="*/ 791 h 2423"/>
                <a:gd name="T8" fmla="*/ 2510 w 4849"/>
                <a:gd name="T9" fmla="*/ 575 h 2423"/>
                <a:gd name="T10" fmla="*/ 2579 w 4849"/>
                <a:gd name="T11" fmla="*/ 552 h 2423"/>
                <a:gd name="T12" fmla="*/ 2649 w 4849"/>
                <a:gd name="T13" fmla="*/ 522 h 2423"/>
                <a:gd name="T14" fmla="*/ 2347 w 4849"/>
                <a:gd name="T15" fmla="*/ 611 h 2423"/>
                <a:gd name="T16" fmla="*/ 2304 w 4849"/>
                <a:gd name="T17" fmla="*/ 615 h 2423"/>
                <a:gd name="T18" fmla="*/ 2269 w 4849"/>
                <a:gd name="T19" fmla="*/ 580 h 2423"/>
                <a:gd name="T20" fmla="*/ 1234 w 4849"/>
                <a:gd name="T21" fmla="*/ 424 h 2423"/>
                <a:gd name="T22" fmla="*/ 1297 w 4849"/>
                <a:gd name="T23" fmla="*/ 367 h 2423"/>
                <a:gd name="T24" fmla="*/ 1178 w 4849"/>
                <a:gd name="T25" fmla="*/ 307 h 2423"/>
                <a:gd name="T26" fmla="*/ 1171 w 4849"/>
                <a:gd name="T27" fmla="*/ 369 h 2423"/>
                <a:gd name="T28" fmla="*/ 2044 w 4849"/>
                <a:gd name="T29" fmla="*/ 365 h 2423"/>
                <a:gd name="T30" fmla="*/ 2082 w 4849"/>
                <a:gd name="T31" fmla="*/ 288 h 2423"/>
                <a:gd name="T32" fmla="*/ 1297 w 4849"/>
                <a:gd name="T33" fmla="*/ 215 h 2423"/>
                <a:gd name="T34" fmla="*/ 2979 w 4849"/>
                <a:gd name="T35" fmla="*/ 177 h 2423"/>
                <a:gd name="T36" fmla="*/ 4833 w 4849"/>
                <a:gd name="T37" fmla="*/ 109 h 2423"/>
                <a:gd name="T38" fmla="*/ 1082 w 4849"/>
                <a:gd name="T39" fmla="*/ 131 h 2423"/>
                <a:gd name="T40" fmla="*/ 1167 w 4849"/>
                <a:gd name="T41" fmla="*/ 154 h 2423"/>
                <a:gd name="T42" fmla="*/ 1197 w 4849"/>
                <a:gd name="T43" fmla="*/ 273 h 2423"/>
                <a:gd name="T44" fmla="*/ 1078 w 4849"/>
                <a:gd name="T45" fmla="*/ 379 h 2423"/>
                <a:gd name="T46" fmla="*/ 1164 w 4849"/>
                <a:gd name="T47" fmla="*/ 582 h 2423"/>
                <a:gd name="T48" fmla="*/ 1281 w 4849"/>
                <a:gd name="T49" fmla="*/ 575 h 2423"/>
                <a:gd name="T50" fmla="*/ 1386 w 4849"/>
                <a:gd name="T51" fmla="*/ 484 h 2423"/>
                <a:gd name="T52" fmla="*/ 1501 w 4849"/>
                <a:gd name="T53" fmla="*/ 564 h 2423"/>
                <a:gd name="T54" fmla="*/ 1396 w 4849"/>
                <a:gd name="T55" fmla="*/ 721 h 2423"/>
                <a:gd name="T56" fmla="*/ 1459 w 4849"/>
                <a:gd name="T57" fmla="*/ 798 h 2423"/>
                <a:gd name="T58" fmla="*/ 1298 w 4849"/>
                <a:gd name="T59" fmla="*/ 955 h 2423"/>
                <a:gd name="T60" fmla="*/ 1124 w 4849"/>
                <a:gd name="T61" fmla="*/ 1077 h 2423"/>
                <a:gd name="T62" fmla="*/ 1085 w 4849"/>
                <a:gd name="T63" fmla="*/ 1234 h 2423"/>
                <a:gd name="T64" fmla="*/ 1194 w 4849"/>
                <a:gd name="T65" fmla="*/ 1320 h 2423"/>
                <a:gd name="T66" fmla="*/ 1361 w 4849"/>
                <a:gd name="T67" fmla="*/ 1344 h 2423"/>
                <a:gd name="T68" fmla="*/ 1616 w 4849"/>
                <a:gd name="T69" fmla="*/ 1421 h 2423"/>
                <a:gd name="T70" fmla="*/ 1866 w 4849"/>
                <a:gd name="T71" fmla="*/ 1604 h 2423"/>
                <a:gd name="T72" fmla="*/ 1647 w 4849"/>
                <a:gd name="T73" fmla="*/ 1966 h 2423"/>
                <a:gd name="T74" fmla="*/ 1496 w 4849"/>
                <a:gd name="T75" fmla="*/ 2105 h 2423"/>
                <a:gd name="T76" fmla="*/ 1431 w 4849"/>
                <a:gd name="T77" fmla="*/ 2215 h 2423"/>
                <a:gd name="T78" fmla="*/ 1396 w 4849"/>
                <a:gd name="T79" fmla="*/ 2371 h 2423"/>
                <a:gd name="T80" fmla="*/ 1302 w 4849"/>
                <a:gd name="T81" fmla="*/ 2315 h 2423"/>
                <a:gd name="T82" fmla="*/ 1270 w 4849"/>
                <a:gd name="T83" fmla="*/ 1667 h 2423"/>
                <a:gd name="T84" fmla="*/ 1269 w 4849"/>
                <a:gd name="T85" fmla="*/ 1400 h 2423"/>
                <a:gd name="T86" fmla="*/ 1056 w 4849"/>
                <a:gd name="T87" fmla="*/ 1288 h 2423"/>
                <a:gd name="T88" fmla="*/ 813 w 4849"/>
                <a:gd name="T89" fmla="*/ 1102 h 2423"/>
                <a:gd name="T90" fmla="*/ 818 w 4849"/>
                <a:gd name="T91" fmla="*/ 1171 h 2423"/>
                <a:gd name="T92" fmla="*/ 642 w 4849"/>
                <a:gd name="T93" fmla="*/ 939 h 2423"/>
                <a:gd name="T94" fmla="*/ 639 w 4849"/>
                <a:gd name="T95" fmla="*/ 739 h 2423"/>
                <a:gd name="T96" fmla="*/ 490 w 4849"/>
                <a:gd name="T97" fmla="*/ 522 h 2423"/>
                <a:gd name="T98" fmla="*/ 141 w 4849"/>
                <a:gd name="T99" fmla="*/ 576 h 2423"/>
                <a:gd name="T100" fmla="*/ 115 w 4849"/>
                <a:gd name="T101" fmla="*/ 482 h 2423"/>
                <a:gd name="T102" fmla="*/ 85 w 4849"/>
                <a:gd name="T103" fmla="*/ 334 h 2423"/>
                <a:gd name="T104" fmla="*/ 110 w 4849"/>
                <a:gd name="T105" fmla="*/ 255 h 2423"/>
                <a:gd name="T106" fmla="*/ 234 w 4849"/>
                <a:gd name="T107" fmla="*/ 107 h 2423"/>
                <a:gd name="T108" fmla="*/ 499 w 4849"/>
                <a:gd name="T109" fmla="*/ 136 h 2423"/>
                <a:gd name="T110" fmla="*/ 632 w 4849"/>
                <a:gd name="T111" fmla="*/ 149 h 2423"/>
                <a:gd name="T112" fmla="*/ 771 w 4849"/>
                <a:gd name="T113" fmla="*/ 218 h 2423"/>
                <a:gd name="T114" fmla="*/ 979 w 4849"/>
                <a:gd name="T115" fmla="*/ 222 h 2423"/>
                <a:gd name="T116" fmla="*/ 918 w 4849"/>
                <a:gd name="T117" fmla="*/ 131 h 2423"/>
                <a:gd name="T118" fmla="*/ 733 w 4849"/>
                <a:gd name="T119" fmla="*/ 157 h 2423"/>
                <a:gd name="T120" fmla="*/ 776 w 4849"/>
                <a:gd name="T121" fmla="*/ 42 h 2423"/>
                <a:gd name="T122" fmla="*/ 902 w 4849"/>
                <a:gd name="T123" fmla="*/ 28 h 2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849" h="2423">
                  <a:moveTo>
                    <a:pt x="1469" y="711"/>
                  </a:moveTo>
                  <a:lnTo>
                    <a:pt x="1482" y="712"/>
                  </a:lnTo>
                  <a:lnTo>
                    <a:pt x="1490" y="714"/>
                  </a:lnTo>
                  <a:lnTo>
                    <a:pt x="1501" y="718"/>
                  </a:lnTo>
                  <a:lnTo>
                    <a:pt x="1501" y="726"/>
                  </a:lnTo>
                  <a:lnTo>
                    <a:pt x="1497" y="726"/>
                  </a:lnTo>
                  <a:lnTo>
                    <a:pt x="1494" y="728"/>
                  </a:lnTo>
                  <a:lnTo>
                    <a:pt x="1490" y="728"/>
                  </a:lnTo>
                  <a:lnTo>
                    <a:pt x="1487" y="728"/>
                  </a:lnTo>
                  <a:lnTo>
                    <a:pt x="1482" y="730"/>
                  </a:lnTo>
                  <a:lnTo>
                    <a:pt x="1478" y="725"/>
                  </a:lnTo>
                  <a:lnTo>
                    <a:pt x="1476" y="723"/>
                  </a:lnTo>
                  <a:lnTo>
                    <a:pt x="1475" y="719"/>
                  </a:lnTo>
                  <a:lnTo>
                    <a:pt x="1473" y="716"/>
                  </a:lnTo>
                  <a:lnTo>
                    <a:pt x="1469" y="711"/>
                  </a:lnTo>
                  <a:close/>
                  <a:moveTo>
                    <a:pt x="1551" y="691"/>
                  </a:moveTo>
                  <a:lnTo>
                    <a:pt x="1562" y="691"/>
                  </a:lnTo>
                  <a:lnTo>
                    <a:pt x="1562" y="705"/>
                  </a:lnTo>
                  <a:lnTo>
                    <a:pt x="1562" y="718"/>
                  </a:lnTo>
                  <a:lnTo>
                    <a:pt x="1564" y="728"/>
                  </a:lnTo>
                  <a:lnTo>
                    <a:pt x="1565" y="740"/>
                  </a:lnTo>
                  <a:lnTo>
                    <a:pt x="1585" y="740"/>
                  </a:lnTo>
                  <a:lnTo>
                    <a:pt x="1585" y="760"/>
                  </a:lnTo>
                  <a:lnTo>
                    <a:pt x="1593" y="760"/>
                  </a:lnTo>
                  <a:lnTo>
                    <a:pt x="1595" y="761"/>
                  </a:lnTo>
                  <a:lnTo>
                    <a:pt x="1597" y="761"/>
                  </a:lnTo>
                  <a:lnTo>
                    <a:pt x="1599" y="761"/>
                  </a:lnTo>
                  <a:lnTo>
                    <a:pt x="1600" y="761"/>
                  </a:lnTo>
                  <a:lnTo>
                    <a:pt x="1602" y="761"/>
                  </a:lnTo>
                  <a:lnTo>
                    <a:pt x="1604" y="763"/>
                  </a:lnTo>
                  <a:lnTo>
                    <a:pt x="1602" y="774"/>
                  </a:lnTo>
                  <a:lnTo>
                    <a:pt x="1599" y="786"/>
                  </a:lnTo>
                  <a:lnTo>
                    <a:pt x="1597" y="798"/>
                  </a:lnTo>
                  <a:lnTo>
                    <a:pt x="1593" y="798"/>
                  </a:lnTo>
                  <a:lnTo>
                    <a:pt x="1592" y="794"/>
                  </a:lnTo>
                  <a:lnTo>
                    <a:pt x="1592" y="793"/>
                  </a:lnTo>
                  <a:lnTo>
                    <a:pt x="1592" y="791"/>
                  </a:lnTo>
                  <a:lnTo>
                    <a:pt x="1590" y="789"/>
                  </a:lnTo>
                  <a:lnTo>
                    <a:pt x="1590" y="787"/>
                  </a:lnTo>
                  <a:lnTo>
                    <a:pt x="1588" y="791"/>
                  </a:lnTo>
                  <a:lnTo>
                    <a:pt x="1586" y="791"/>
                  </a:lnTo>
                  <a:lnTo>
                    <a:pt x="1586" y="793"/>
                  </a:lnTo>
                  <a:lnTo>
                    <a:pt x="1586" y="793"/>
                  </a:lnTo>
                  <a:lnTo>
                    <a:pt x="1586" y="793"/>
                  </a:lnTo>
                  <a:lnTo>
                    <a:pt x="1585" y="793"/>
                  </a:lnTo>
                  <a:lnTo>
                    <a:pt x="1581" y="794"/>
                  </a:lnTo>
                  <a:lnTo>
                    <a:pt x="1581" y="787"/>
                  </a:lnTo>
                  <a:lnTo>
                    <a:pt x="1583" y="786"/>
                  </a:lnTo>
                  <a:lnTo>
                    <a:pt x="1583" y="784"/>
                  </a:lnTo>
                  <a:lnTo>
                    <a:pt x="1585" y="782"/>
                  </a:lnTo>
                  <a:lnTo>
                    <a:pt x="1585" y="779"/>
                  </a:lnTo>
                  <a:lnTo>
                    <a:pt x="1585" y="775"/>
                  </a:lnTo>
                  <a:lnTo>
                    <a:pt x="1581" y="775"/>
                  </a:lnTo>
                  <a:lnTo>
                    <a:pt x="1574" y="782"/>
                  </a:lnTo>
                  <a:lnTo>
                    <a:pt x="1567" y="789"/>
                  </a:lnTo>
                  <a:lnTo>
                    <a:pt x="1558" y="794"/>
                  </a:lnTo>
                  <a:lnTo>
                    <a:pt x="1558" y="789"/>
                  </a:lnTo>
                  <a:lnTo>
                    <a:pt x="1558" y="784"/>
                  </a:lnTo>
                  <a:lnTo>
                    <a:pt x="1558" y="782"/>
                  </a:lnTo>
                  <a:lnTo>
                    <a:pt x="1557" y="781"/>
                  </a:lnTo>
                  <a:lnTo>
                    <a:pt x="1553" y="779"/>
                  </a:lnTo>
                  <a:lnTo>
                    <a:pt x="1548" y="779"/>
                  </a:lnTo>
                  <a:lnTo>
                    <a:pt x="1539" y="779"/>
                  </a:lnTo>
                  <a:lnTo>
                    <a:pt x="1536" y="779"/>
                  </a:lnTo>
                  <a:lnTo>
                    <a:pt x="1532" y="779"/>
                  </a:lnTo>
                  <a:lnTo>
                    <a:pt x="1527" y="777"/>
                  </a:lnTo>
                  <a:lnTo>
                    <a:pt x="1522" y="777"/>
                  </a:lnTo>
                  <a:lnTo>
                    <a:pt x="1517" y="775"/>
                  </a:lnTo>
                  <a:lnTo>
                    <a:pt x="1513" y="772"/>
                  </a:lnTo>
                  <a:lnTo>
                    <a:pt x="1523" y="758"/>
                  </a:lnTo>
                  <a:lnTo>
                    <a:pt x="1534" y="737"/>
                  </a:lnTo>
                  <a:lnTo>
                    <a:pt x="1541" y="714"/>
                  </a:lnTo>
                  <a:lnTo>
                    <a:pt x="1551" y="691"/>
                  </a:lnTo>
                  <a:close/>
                  <a:moveTo>
                    <a:pt x="1220" y="630"/>
                  </a:moveTo>
                  <a:lnTo>
                    <a:pt x="1235" y="630"/>
                  </a:lnTo>
                  <a:lnTo>
                    <a:pt x="1235" y="637"/>
                  </a:lnTo>
                  <a:lnTo>
                    <a:pt x="1232" y="637"/>
                  </a:lnTo>
                  <a:lnTo>
                    <a:pt x="1230" y="639"/>
                  </a:lnTo>
                  <a:lnTo>
                    <a:pt x="1229" y="639"/>
                  </a:lnTo>
                  <a:lnTo>
                    <a:pt x="1227" y="639"/>
                  </a:lnTo>
                  <a:lnTo>
                    <a:pt x="1225" y="641"/>
                  </a:lnTo>
                  <a:lnTo>
                    <a:pt x="1220" y="641"/>
                  </a:lnTo>
                  <a:lnTo>
                    <a:pt x="1220" y="630"/>
                  </a:lnTo>
                  <a:close/>
                  <a:moveTo>
                    <a:pt x="515" y="622"/>
                  </a:moveTo>
                  <a:lnTo>
                    <a:pt x="522" y="622"/>
                  </a:lnTo>
                  <a:lnTo>
                    <a:pt x="525" y="623"/>
                  </a:lnTo>
                  <a:lnTo>
                    <a:pt x="529" y="625"/>
                  </a:lnTo>
                  <a:lnTo>
                    <a:pt x="534" y="625"/>
                  </a:lnTo>
                  <a:lnTo>
                    <a:pt x="541" y="625"/>
                  </a:lnTo>
                  <a:lnTo>
                    <a:pt x="543" y="639"/>
                  </a:lnTo>
                  <a:lnTo>
                    <a:pt x="546" y="650"/>
                  </a:lnTo>
                  <a:lnTo>
                    <a:pt x="548" y="664"/>
                  </a:lnTo>
                  <a:lnTo>
                    <a:pt x="541" y="664"/>
                  </a:lnTo>
                  <a:lnTo>
                    <a:pt x="537" y="658"/>
                  </a:lnTo>
                  <a:lnTo>
                    <a:pt x="534" y="655"/>
                  </a:lnTo>
                  <a:lnTo>
                    <a:pt x="529" y="651"/>
                  </a:lnTo>
                  <a:lnTo>
                    <a:pt x="525" y="648"/>
                  </a:lnTo>
                  <a:lnTo>
                    <a:pt x="522" y="643"/>
                  </a:lnTo>
                  <a:lnTo>
                    <a:pt x="518" y="637"/>
                  </a:lnTo>
                  <a:lnTo>
                    <a:pt x="516" y="634"/>
                  </a:lnTo>
                  <a:lnTo>
                    <a:pt x="515" y="630"/>
                  </a:lnTo>
                  <a:lnTo>
                    <a:pt x="515" y="627"/>
                  </a:lnTo>
                  <a:lnTo>
                    <a:pt x="515" y="622"/>
                  </a:lnTo>
                  <a:close/>
                  <a:moveTo>
                    <a:pt x="4304" y="609"/>
                  </a:moveTo>
                  <a:lnTo>
                    <a:pt x="4306" y="611"/>
                  </a:lnTo>
                  <a:lnTo>
                    <a:pt x="4306" y="611"/>
                  </a:lnTo>
                  <a:lnTo>
                    <a:pt x="4306" y="611"/>
                  </a:lnTo>
                  <a:lnTo>
                    <a:pt x="4306" y="613"/>
                  </a:lnTo>
                  <a:lnTo>
                    <a:pt x="4307" y="613"/>
                  </a:lnTo>
                  <a:lnTo>
                    <a:pt x="4307" y="615"/>
                  </a:lnTo>
                  <a:lnTo>
                    <a:pt x="4313" y="627"/>
                  </a:lnTo>
                  <a:lnTo>
                    <a:pt x="4313" y="643"/>
                  </a:lnTo>
                  <a:lnTo>
                    <a:pt x="4313" y="658"/>
                  </a:lnTo>
                  <a:lnTo>
                    <a:pt x="4316" y="676"/>
                  </a:lnTo>
                  <a:lnTo>
                    <a:pt x="4321" y="693"/>
                  </a:lnTo>
                  <a:lnTo>
                    <a:pt x="4330" y="712"/>
                  </a:lnTo>
                  <a:lnTo>
                    <a:pt x="4335" y="733"/>
                  </a:lnTo>
                  <a:lnTo>
                    <a:pt x="4311" y="730"/>
                  </a:lnTo>
                  <a:lnTo>
                    <a:pt x="4311" y="746"/>
                  </a:lnTo>
                  <a:lnTo>
                    <a:pt x="4314" y="758"/>
                  </a:lnTo>
                  <a:lnTo>
                    <a:pt x="4316" y="770"/>
                  </a:lnTo>
                  <a:lnTo>
                    <a:pt x="4320" y="787"/>
                  </a:lnTo>
                  <a:lnTo>
                    <a:pt x="4314" y="787"/>
                  </a:lnTo>
                  <a:lnTo>
                    <a:pt x="4311" y="787"/>
                  </a:lnTo>
                  <a:lnTo>
                    <a:pt x="4306" y="789"/>
                  </a:lnTo>
                  <a:lnTo>
                    <a:pt x="4304" y="789"/>
                  </a:lnTo>
                  <a:lnTo>
                    <a:pt x="4301" y="791"/>
                  </a:lnTo>
                  <a:lnTo>
                    <a:pt x="4301" y="791"/>
                  </a:lnTo>
                  <a:lnTo>
                    <a:pt x="4297" y="781"/>
                  </a:lnTo>
                  <a:lnTo>
                    <a:pt x="4295" y="761"/>
                  </a:lnTo>
                  <a:lnTo>
                    <a:pt x="4295" y="739"/>
                  </a:lnTo>
                  <a:lnTo>
                    <a:pt x="4295" y="714"/>
                  </a:lnTo>
                  <a:lnTo>
                    <a:pt x="4295" y="691"/>
                  </a:lnTo>
                  <a:lnTo>
                    <a:pt x="4292" y="676"/>
                  </a:lnTo>
                  <a:lnTo>
                    <a:pt x="4292" y="637"/>
                  </a:lnTo>
                  <a:lnTo>
                    <a:pt x="4295" y="632"/>
                  </a:lnTo>
                  <a:lnTo>
                    <a:pt x="4297" y="629"/>
                  </a:lnTo>
                  <a:lnTo>
                    <a:pt x="4299" y="625"/>
                  </a:lnTo>
                  <a:lnTo>
                    <a:pt x="4301" y="622"/>
                  </a:lnTo>
                  <a:lnTo>
                    <a:pt x="4302" y="616"/>
                  </a:lnTo>
                  <a:lnTo>
                    <a:pt x="4304" y="609"/>
                  </a:lnTo>
                  <a:close/>
                  <a:moveTo>
                    <a:pt x="2253" y="595"/>
                  </a:moveTo>
                  <a:lnTo>
                    <a:pt x="2257" y="616"/>
                  </a:lnTo>
                  <a:lnTo>
                    <a:pt x="2255" y="637"/>
                  </a:lnTo>
                  <a:lnTo>
                    <a:pt x="2250" y="660"/>
                  </a:lnTo>
                  <a:lnTo>
                    <a:pt x="2236" y="667"/>
                  </a:lnTo>
                  <a:lnTo>
                    <a:pt x="2223" y="671"/>
                  </a:lnTo>
                  <a:lnTo>
                    <a:pt x="2204" y="672"/>
                  </a:lnTo>
                  <a:lnTo>
                    <a:pt x="2204" y="664"/>
                  </a:lnTo>
                  <a:lnTo>
                    <a:pt x="2209" y="651"/>
                  </a:lnTo>
                  <a:lnTo>
                    <a:pt x="2209" y="636"/>
                  </a:lnTo>
                  <a:lnTo>
                    <a:pt x="2208" y="618"/>
                  </a:lnTo>
                  <a:lnTo>
                    <a:pt x="2218" y="609"/>
                  </a:lnTo>
                  <a:lnTo>
                    <a:pt x="2227" y="602"/>
                  </a:lnTo>
                  <a:lnTo>
                    <a:pt x="2237" y="597"/>
                  </a:lnTo>
                  <a:lnTo>
                    <a:pt x="2253" y="595"/>
                  </a:lnTo>
                  <a:close/>
                  <a:moveTo>
                    <a:pt x="2503" y="568"/>
                  </a:moveTo>
                  <a:lnTo>
                    <a:pt x="2506" y="571"/>
                  </a:lnTo>
                  <a:lnTo>
                    <a:pt x="2508" y="573"/>
                  </a:lnTo>
                  <a:lnTo>
                    <a:pt x="2510" y="575"/>
                  </a:lnTo>
                  <a:lnTo>
                    <a:pt x="2510" y="578"/>
                  </a:lnTo>
                  <a:lnTo>
                    <a:pt x="2510" y="582"/>
                  </a:lnTo>
                  <a:lnTo>
                    <a:pt x="2511" y="587"/>
                  </a:lnTo>
                  <a:lnTo>
                    <a:pt x="2510" y="590"/>
                  </a:lnTo>
                  <a:lnTo>
                    <a:pt x="2508" y="592"/>
                  </a:lnTo>
                  <a:lnTo>
                    <a:pt x="2508" y="594"/>
                  </a:lnTo>
                  <a:lnTo>
                    <a:pt x="2508" y="595"/>
                  </a:lnTo>
                  <a:lnTo>
                    <a:pt x="2508" y="597"/>
                  </a:lnTo>
                  <a:lnTo>
                    <a:pt x="2506" y="599"/>
                  </a:lnTo>
                  <a:lnTo>
                    <a:pt x="2504" y="601"/>
                  </a:lnTo>
                  <a:lnTo>
                    <a:pt x="2503" y="601"/>
                  </a:lnTo>
                  <a:lnTo>
                    <a:pt x="2501" y="601"/>
                  </a:lnTo>
                  <a:lnTo>
                    <a:pt x="2499" y="602"/>
                  </a:lnTo>
                  <a:lnTo>
                    <a:pt x="2496" y="602"/>
                  </a:lnTo>
                  <a:lnTo>
                    <a:pt x="2490" y="590"/>
                  </a:lnTo>
                  <a:lnTo>
                    <a:pt x="2487" y="585"/>
                  </a:lnTo>
                  <a:lnTo>
                    <a:pt x="2487" y="583"/>
                  </a:lnTo>
                  <a:lnTo>
                    <a:pt x="2489" y="582"/>
                  </a:lnTo>
                  <a:lnTo>
                    <a:pt x="2496" y="578"/>
                  </a:lnTo>
                  <a:lnTo>
                    <a:pt x="2503" y="568"/>
                  </a:lnTo>
                  <a:close/>
                  <a:moveTo>
                    <a:pt x="2583" y="529"/>
                  </a:moveTo>
                  <a:lnTo>
                    <a:pt x="2588" y="531"/>
                  </a:lnTo>
                  <a:lnTo>
                    <a:pt x="2590" y="531"/>
                  </a:lnTo>
                  <a:lnTo>
                    <a:pt x="2592" y="531"/>
                  </a:lnTo>
                  <a:lnTo>
                    <a:pt x="2593" y="533"/>
                  </a:lnTo>
                  <a:lnTo>
                    <a:pt x="2595" y="533"/>
                  </a:lnTo>
                  <a:lnTo>
                    <a:pt x="2592" y="538"/>
                  </a:lnTo>
                  <a:lnTo>
                    <a:pt x="2590" y="543"/>
                  </a:lnTo>
                  <a:lnTo>
                    <a:pt x="2588" y="548"/>
                  </a:lnTo>
                  <a:lnTo>
                    <a:pt x="2585" y="554"/>
                  </a:lnTo>
                  <a:lnTo>
                    <a:pt x="2579" y="557"/>
                  </a:lnTo>
                  <a:lnTo>
                    <a:pt x="2579" y="552"/>
                  </a:lnTo>
                  <a:lnTo>
                    <a:pt x="2578" y="552"/>
                  </a:lnTo>
                  <a:lnTo>
                    <a:pt x="2578" y="550"/>
                  </a:lnTo>
                  <a:lnTo>
                    <a:pt x="2578" y="550"/>
                  </a:lnTo>
                  <a:lnTo>
                    <a:pt x="2578" y="548"/>
                  </a:lnTo>
                  <a:lnTo>
                    <a:pt x="2576" y="545"/>
                  </a:lnTo>
                  <a:lnTo>
                    <a:pt x="2579" y="541"/>
                  </a:lnTo>
                  <a:lnTo>
                    <a:pt x="2581" y="538"/>
                  </a:lnTo>
                  <a:lnTo>
                    <a:pt x="2583" y="534"/>
                  </a:lnTo>
                  <a:lnTo>
                    <a:pt x="2583" y="529"/>
                  </a:lnTo>
                  <a:close/>
                  <a:moveTo>
                    <a:pt x="246" y="526"/>
                  </a:moveTo>
                  <a:lnTo>
                    <a:pt x="251" y="534"/>
                  </a:lnTo>
                  <a:lnTo>
                    <a:pt x="251" y="541"/>
                  </a:lnTo>
                  <a:lnTo>
                    <a:pt x="246" y="550"/>
                  </a:lnTo>
                  <a:lnTo>
                    <a:pt x="239" y="555"/>
                  </a:lnTo>
                  <a:lnTo>
                    <a:pt x="232" y="559"/>
                  </a:lnTo>
                  <a:lnTo>
                    <a:pt x="230" y="561"/>
                  </a:lnTo>
                  <a:lnTo>
                    <a:pt x="227" y="557"/>
                  </a:lnTo>
                  <a:lnTo>
                    <a:pt x="225" y="554"/>
                  </a:lnTo>
                  <a:lnTo>
                    <a:pt x="223" y="548"/>
                  </a:lnTo>
                  <a:lnTo>
                    <a:pt x="223" y="543"/>
                  </a:lnTo>
                  <a:lnTo>
                    <a:pt x="221" y="538"/>
                  </a:lnTo>
                  <a:lnTo>
                    <a:pt x="234" y="533"/>
                  </a:lnTo>
                  <a:lnTo>
                    <a:pt x="237" y="531"/>
                  </a:lnTo>
                  <a:lnTo>
                    <a:pt x="242" y="529"/>
                  </a:lnTo>
                  <a:lnTo>
                    <a:pt x="246" y="526"/>
                  </a:lnTo>
                  <a:close/>
                  <a:moveTo>
                    <a:pt x="2646" y="503"/>
                  </a:moveTo>
                  <a:lnTo>
                    <a:pt x="2660" y="510"/>
                  </a:lnTo>
                  <a:lnTo>
                    <a:pt x="2660" y="515"/>
                  </a:lnTo>
                  <a:lnTo>
                    <a:pt x="2656" y="515"/>
                  </a:lnTo>
                  <a:lnTo>
                    <a:pt x="2655" y="517"/>
                  </a:lnTo>
                  <a:lnTo>
                    <a:pt x="2651" y="519"/>
                  </a:lnTo>
                  <a:lnTo>
                    <a:pt x="2649" y="522"/>
                  </a:lnTo>
                  <a:lnTo>
                    <a:pt x="2646" y="520"/>
                  </a:lnTo>
                  <a:lnTo>
                    <a:pt x="2644" y="520"/>
                  </a:lnTo>
                  <a:lnTo>
                    <a:pt x="2644" y="520"/>
                  </a:lnTo>
                  <a:lnTo>
                    <a:pt x="2642" y="519"/>
                  </a:lnTo>
                  <a:lnTo>
                    <a:pt x="2641" y="519"/>
                  </a:lnTo>
                  <a:lnTo>
                    <a:pt x="2641" y="515"/>
                  </a:lnTo>
                  <a:lnTo>
                    <a:pt x="2641" y="512"/>
                  </a:lnTo>
                  <a:lnTo>
                    <a:pt x="2641" y="510"/>
                  </a:lnTo>
                  <a:lnTo>
                    <a:pt x="2641" y="510"/>
                  </a:lnTo>
                  <a:lnTo>
                    <a:pt x="2642" y="506"/>
                  </a:lnTo>
                  <a:lnTo>
                    <a:pt x="2646" y="503"/>
                  </a:lnTo>
                  <a:close/>
                  <a:moveTo>
                    <a:pt x="2272" y="494"/>
                  </a:moveTo>
                  <a:lnTo>
                    <a:pt x="2290" y="496"/>
                  </a:lnTo>
                  <a:lnTo>
                    <a:pt x="2304" y="499"/>
                  </a:lnTo>
                  <a:lnTo>
                    <a:pt x="2300" y="506"/>
                  </a:lnTo>
                  <a:lnTo>
                    <a:pt x="2298" y="512"/>
                  </a:lnTo>
                  <a:lnTo>
                    <a:pt x="2295" y="517"/>
                  </a:lnTo>
                  <a:lnTo>
                    <a:pt x="2291" y="522"/>
                  </a:lnTo>
                  <a:lnTo>
                    <a:pt x="2300" y="522"/>
                  </a:lnTo>
                  <a:lnTo>
                    <a:pt x="2304" y="519"/>
                  </a:lnTo>
                  <a:lnTo>
                    <a:pt x="2305" y="517"/>
                  </a:lnTo>
                  <a:lnTo>
                    <a:pt x="2309" y="515"/>
                  </a:lnTo>
                  <a:lnTo>
                    <a:pt x="2314" y="515"/>
                  </a:lnTo>
                  <a:lnTo>
                    <a:pt x="2314" y="522"/>
                  </a:lnTo>
                  <a:lnTo>
                    <a:pt x="2319" y="534"/>
                  </a:lnTo>
                  <a:lnTo>
                    <a:pt x="2316" y="545"/>
                  </a:lnTo>
                  <a:lnTo>
                    <a:pt x="2311" y="554"/>
                  </a:lnTo>
                  <a:lnTo>
                    <a:pt x="2307" y="561"/>
                  </a:lnTo>
                  <a:lnTo>
                    <a:pt x="2316" y="569"/>
                  </a:lnTo>
                  <a:lnTo>
                    <a:pt x="2325" y="582"/>
                  </a:lnTo>
                  <a:lnTo>
                    <a:pt x="2337" y="595"/>
                  </a:lnTo>
                  <a:lnTo>
                    <a:pt x="2347" y="611"/>
                  </a:lnTo>
                  <a:lnTo>
                    <a:pt x="2356" y="629"/>
                  </a:lnTo>
                  <a:lnTo>
                    <a:pt x="2363" y="644"/>
                  </a:lnTo>
                  <a:lnTo>
                    <a:pt x="2365" y="657"/>
                  </a:lnTo>
                  <a:lnTo>
                    <a:pt x="2361" y="669"/>
                  </a:lnTo>
                  <a:lnTo>
                    <a:pt x="2353" y="676"/>
                  </a:lnTo>
                  <a:lnTo>
                    <a:pt x="2342" y="683"/>
                  </a:lnTo>
                  <a:lnTo>
                    <a:pt x="2325" y="690"/>
                  </a:lnTo>
                  <a:lnTo>
                    <a:pt x="2304" y="695"/>
                  </a:lnTo>
                  <a:lnTo>
                    <a:pt x="2285" y="700"/>
                  </a:lnTo>
                  <a:lnTo>
                    <a:pt x="2269" y="702"/>
                  </a:lnTo>
                  <a:lnTo>
                    <a:pt x="2269" y="698"/>
                  </a:lnTo>
                  <a:lnTo>
                    <a:pt x="2279" y="683"/>
                  </a:lnTo>
                  <a:lnTo>
                    <a:pt x="2288" y="667"/>
                  </a:lnTo>
                  <a:lnTo>
                    <a:pt x="2283" y="667"/>
                  </a:lnTo>
                  <a:lnTo>
                    <a:pt x="2279" y="667"/>
                  </a:lnTo>
                  <a:lnTo>
                    <a:pt x="2276" y="665"/>
                  </a:lnTo>
                  <a:lnTo>
                    <a:pt x="2276" y="664"/>
                  </a:lnTo>
                  <a:lnTo>
                    <a:pt x="2274" y="662"/>
                  </a:lnTo>
                  <a:lnTo>
                    <a:pt x="2274" y="658"/>
                  </a:lnTo>
                  <a:lnTo>
                    <a:pt x="2272" y="653"/>
                  </a:lnTo>
                  <a:lnTo>
                    <a:pt x="2285" y="650"/>
                  </a:lnTo>
                  <a:lnTo>
                    <a:pt x="2281" y="646"/>
                  </a:lnTo>
                  <a:lnTo>
                    <a:pt x="2281" y="644"/>
                  </a:lnTo>
                  <a:lnTo>
                    <a:pt x="2279" y="643"/>
                  </a:lnTo>
                  <a:lnTo>
                    <a:pt x="2279" y="643"/>
                  </a:lnTo>
                  <a:lnTo>
                    <a:pt x="2279" y="641"/>
                  </a:lnTo>
                  <a:lnTo>
                    <a:pt x="2281" y="637"/>
                  </a:lnTo>
                  <a:lnTo>
                    <a:pt x="2283" y="630"/>
                  </a:lnTo>
                  <a:lnTo>
                    <a:pt x="2288" y="625"/>
                  </a:lnTo>
                  <a:lnTo>
                    <a:pt x="2291" y="622"/>
                  </a:lnTo>
                  <a:lnTo>
                    <a:pt x="2298" y="618"/>
                  </a:lnTo>
                  <a:lnTo>
                    <a:pt x="2304" y="615"/>
                  </a:lnTo>
                  <a:lnTo>
                    <a:pt x="2302" y="611"/>
                  </a:lnTo>
                  <a:lnTo>
                    <a:pt x="2302" y="609"/>
                  </a:lnTo>
                  <a:lnTo>
                    <a:pt x="2302" y="609"/>
                  </a:lnTo>
                  <a:lnTo>
                    <a:pt x="2300" y="608"/>
                  </a:lnTo>
                  <a:lnTo>
                    <a:pt x="2300" y="606"/>
                  </a:lnTo>
                  <a:lnTo>
                    <a:pt x="2298" y="602"/>
                  </a:lnTo>
                  <a:lnTo>
                    <a:pt x="2297" y="602"/>
                  </a:lnTo>
                  <a:lnTo>
                    <a:pt x="2297" y="601"/>
                  </a:lnTo>
                  <a:lnTo>
                    <a:pt x="2297" y="601"/>
                  </a:lnTo>
                  <a:lnTo>
                    <a:pt x="2297" y="601"/>
                  </a:lnTo>
                  <a:lnTo>
                    <a:pt x="2295" y="601"/>
                  </a:lnTo>
                  <a:lnTo>
                    <a:pt x="2291" y="599"/>
                  </a:lnTo>
                  <a:lnTo>
                    <a:pt x="2288" y="597"/>
                  </a:lnTo>
                  <a:lnTo>
                    <a:pt x="2286" y="597"/>
                  </a:lnTo>
                  <a:lnTo>
                    <a:pt x="2283" y="597"/>
                  </a:lnTo>
                  <a:lnTo>
                    <a:pt x="2279" y="595"/>
                  </a:lnTo>
                  <a:lnTo>
                    <a:pt x="2276" y="595"/>
                  </a:lnTo>
                  <a:lnTo>
                    <a:pt x="2276" y="594"/>
                  </a:lnTo>
                  <a:lnTo>
                    <a:pt x="2274" y="592"/>
                  </a:lnTo>
                  <a:lnTo>
                    <a:pt x="2274" y="590"/>
                  </a:lnTo>
                  <a:lnTo>
                    <a:pt x="2274" y="587"/>
                  </a:lnTo>
                  <a:lnTo>
                    <a:pt x="2272" y="583"/>
                  </a:lnTo>
                  <a:lnTo>
                    <a:pt x="2274" y="582"/>
                  </a:lnTo>
                  <a:lnTo>
                    <a:pt x="2274" y="580"/>
                  </a:lnTo>
                  <a:lnTo>
                    <a:pt x="2276" y="578"/>
                  </a:lnTo>
                  <a:lnTo>
                    <a:pt x="2276" y="576"/>
                  </a:lnTo>
                  <a:lnTo>
                    <a:pt x="2276" y="573"/>
                  </a:lnTo>
                  <a:lnTo>
                    <a:pt x="2272" y="573"/>
                  </a:lnTo>
                  <a:lnTo>
                    <a:pt x="2271" y="576"/>
                  </a:lnTo>
                  <a:lnTo>
                    <a:pt x="2271" y="578"/>
                  </a:lnTo>
                  <a:lnTo>
                    <a:pt x="2271" y="580"/>
                  </a:lnTo>
                  <a:lnTo>
                    <a:pt x="2269" y="580"/>
                  </a:lnTo>
                  <a:lnTo>
                    <a:pt x="2267" y="582"/>
                  </a:lnTo>
                  <a:lnTo>
                    <a:pt x="2265" y="583"/>
                  </a:lnTo>
                  <a:lnTo>
                    <a:pt x="2262" y="566"/>
                  </a:lnTo>
                  <a:lnTo>
                    <a:pt x="2258" y="550"/>
                  </a:lnTo>
                  <a:lnTo>
                    <a:pt x="2257" y="538"/>
                  </a:lnTo>
                  <a:lnTo>
                    <a:pt x="2260" y="529"/>
                  </a:lnTo>
                  <a:lnTo>
                    <a:pt x="2265" y="520"/>
                  </a:lnTo>
                  <a:lnTo>
                    <a:pt x="2271" y="510"/>
                  </a:lnTo>
                  <a:lnTo>
                    <a:pt x="2272" y="494"/>
                  </a:lnTo>
                  <a:close/>
                  <a:moveTo>
                    <a:pt x="29" y="458"/>
                  </a:moveTo>
                  <a:lnTo>
                    <a:pt x="49" y="458"/>
                  </a:lnTo>
                  <a:lnTo>
                    <a:pt x="49" y="465"/>
                  </a:lnTo>
                  <a:lnTo>
                    <a:pt x="45" y="465"/>
                  </a:lnTo>
                  <a:lnTo>
                    <a:pt x="45" y="468"/>
                  </a:lnTo>
                  <a:lnTo>
                    <a:pt x="40" y="466"/>
                  </a:lnTo>
                  <a:lnTo>
                    <a:pt x="36" y="463"/>
                  </a:lnTo>
                  <a:lnTo>
                    <a:pt x="33" y="461"/>
                  </a:lnTo>
                  <a:lnTo>
                    <a:pt x="29" y="458"/>
                  </a:lnTo>
                  <a:close/>
                  <a:moveTo>
                    <a:pt x="1239" y="403"/>
                  </a:moveTo>
                  <a:lnTo>
                    <a:pt x="1244" y="407"/>
                  </a:lnTo>
                  <a:lnTo>
                    <a:pt x="1249" y="412"/>
                  </a:lnTo>
                  <a:lnTo>
                    <a:pt x="1253" y="419"/>
                  </a:lnTo>
                  <a:lnTo>
                    <a:pt x="1255" y="426"/>
                  </a:lnTo>
                  <a:lnTo>
                    <a:pt x="1251" y="426"/>
                  </a:lnTo>
                  <a:lnTo>
                    <a:pt x="1248" y="428"/>
                  </a:lnTo>
                  <a:lnTo>
                    <a:pt x="1246" y="428"/>
                  </a:lnTo>
                  <a:lnTo>
                    <a:pt x="1241" y="430"/>
                  </a:lnTo>
                  <a:lnTo>
                    <a:pt x="1235" y="430"/>
                  </a:lnTo>
                  <a:lnTo>
                    <a:pt x="1235" y="426"/>
                  </a:lnTo>
                  <a:lnTo>
                    <a:pt x="1234" y="426"/>
                  </a:lnTo>
                  <a:lnTo>
                    <a:pt x="1234" y="424"/>
                  </a:lnTo>
                  <a:lnTo>
                    <a:pt x="1234" y="424"/>
                  </a:lnTo>
                  <a:lnTo>
                    <a:pt x="1232" y="423"/>
                  </a:lnTo>
                  <a:lnTo>
                    <a:pt x="1234" y="419"/>
                  </a:lnTo>
                  <a:lnTo>
                    <a:pt x="1234" y="417"/>
                  </a:lnTo>
                  <a:lnTo>
                    <a:pt x="1234" y="417"/>
                  </a:lnTo>
                  <a:lnTo>
                    <a:pt x="1234" y="416"/>
                  </a:lnTo>
                  <a:lnTo>
                    <a:pt x="1235" y="414"/>
                  </a:lnTo>
                  <a:lnTo>
                    <a:pt x="1239" y="403"/>
                  </a:lnTo>
                  <a:close/>
                  <a:moveTo>
                    <a:pt x="1209" y="391"/>
                  </a:moveTo>
                  <a:lnTo>
                    <a:pt x="1213" y="395"/>
                  </a:lnTo>
                  <a:lnTo>
                    <a:pt x="1215" y="397"/>
                  </a:lnTo>
                  <a:lnTo>
                    <a:pt x="1215" y="398"/>
                  </a:lnTo>
                  <a:lnTo>
                    <a:pt x="1216" y="402"/>
                  </a:lnTo>
                  <a:lnTo>
                    <a:pt x="1216" y="405"/>
                  </a:lnTo>
                  <a:lnTo>
                    <a:pt x="1216" y="410"/>
                  </a:lnTo>
                  <a:lnTo>
                    <a:pt x="1213" y="410"/>
                  </a:lnTo>
                  <a:lnTo>
                    <a:pt x="1213" y="414"/>
                  </a:lnTo>
                  <a:lnTo>
                    <a:pt x="1206" y="412"/>
                  </a:lnTo>
                  <a:lnTo>
                    <a:pt x="1199" y="410"/>
                  </a:lnTo>
                  <a:lnTo>
                    <a:pt x="1194" y="407"/>
                  </a:lnTo>
                  <a:lnTo>
                    <a:pt x="1190" y="407"/>
                  </a:lnTo>
                  <a:lnTo>
                    <a:pt x="1190" y="403"/>
                  </a:lnTo>
                  <a:lnTo>
                    <a:pt x="1197" y="400"/>
                  </a:lnTo>
                  <a:lnTo>
                    <a:pt x="1204" y="397"/>
                  </a:lnTo>
                  <a:lnTo>
                    <a:pt x="1209" y="391"/>
                  </a:lnTo>
                  <a:close/>
                  <a:moveTo>
                    <a:pt x="1286" y="360"/>
                  </a:moveTo>
                  <a:lnTo>
                    <a:pt x="1290" y="362"/>
                  </a:lnTo>
                  <a:lnTo>
                    <a:pt x="1290" y="362"/>
                  </a:lnTo>
                  <a:lnTo>
                    <a:pt x="1291" y="363"/>
                  </a:lnTo>
                  <a:lnTo>
                    <a:pt x="1291" y="363"/>
                  </a:lnTo>
                  <a:lnTo>
                    <a:pt x="1293" y="365"/>
                  </a:lnTo>
                  <a:lnTo>
                    <a:pt x="1297" y="365"/>
                  </a:lnTo>
                  <a:lnTo>
                    <a:pt x="1297" y="367"/>
                  </a:lnTo>
                  <a:lnTo>
                    <a:pt x="1297" y="369"/>
                  </a:lnTo>
                  <a:lnTo>
                    <a:pt x="1295" y="370"/>
                  </a:lnTo>
                  <a:lnTo>
                    <a:pt x="1295" y="370"/>
                  </a:lnTo>
                  <a:lnTo>
                    <a:pt x="1293" y="372"/>
                  </a:lnTo>
                  <a:lnTo>
                    <a:pt x="1291" y="374"/>
                  </a:lnTo>
                  <a:lnTo>
                    <a:pt x="1290" y="374"/>
                  </a:lnTo>
                  <a:lnTo>
                    <a:pt x="1288" y="376"/>
                  </a:lnTo>
                  <a:lnTo>
                    <a:pt x="1286" y="376"/>
                  </a:lnTo>
                  <a:lnTo>
                    <a:pt x="1283" y="376"/>
                  </a:lnTo>
                  <a:lnTo>
                    <a:pt x="1283" y="370"/>
                  </a:lnTo>
                  <a:lnTo>
                    <a:pt x="1283" y="367"/>
                  </a:lnTo>
                  <a:lnTo>
                    <a:pt x="1284" y="365"/>
                  </a:lnTo>
                  <a:lnTo>
                    <a:pt x="1286" y="360"/>
                  </a:lnTo>
                  <a:close/>
                  <a:moveTo>
                    <a:pt x="0" y="341"/>
                  </a:moveTo>
                  <a:lnTo>
                    <a:pt x="17" y="344"/>
                  </a:lnTo>
                  <a:lnTo>
                    <a:pt x="29" y="349"/>
                  </a:lnTo>
                  <a:lnTo>
                    <a:pt x="38" y="360"/>
                  </a:lnTo>
                  <a:lnTo>
                    <a:pt x="35" y="363"/>
                  </a:lnTo>
                  <a:lnTo>
                    <a:pt x="31" y="363"/>
                  </a:lnTo>
                  <a:lnTo>
                    <a:pt x="29" y="365"/>
                  </a:lnTo>
                  <a:lnTo>
                    <a:pt x="28" y="367"/>
                  </a:lnTo>
                  <a:lnTo>
                    <a:pt x="22" y="369"/>
                  </a:lnTo>
                  <a:lnTo>
                    <a:pt x="19" y="365"/>
                  </a:lnTo>
                  <a:lnTo>
                    <a:pt x="14" y="362"/>
                  </a:lnTo>
                  <a:lnTo>
                    <a:pt x="10" y="358"/>
                  </a:lnTo>
                  <a:lnTo>
                    <a:pt x="5" y="356"/>
                  </a:lnTo>
                  <a:lnTo>
                    <a:pt x="3" y="355"/>
                  </a:lnTo>
                  <a:lnTo>
                    <a:pt x="0" y="351"/>
                  </a:lnTo>
                  <a:lnTo>
                    <a:pt x="0" y="348"/>
                  </a:lnTo>
                  <a:lnTo>
                    <a:pt x="0" y="341"/>
                  </a:lnTo>
                  <a:close/>
                  <a:moveTo>
                    <a:pt x="1178" y="299"/>
                  </a:moveTo>
                  <a:lnTo>
                    <a:pt x="1178" y="307"/>
                  </a:lnTo>
                  <a:lnTo>
                    <a:pt x="1180" y="311"/>
                  </a:lnTo>
                  <a:lnTo>
                    <a:pt x="1181" y="314"/>
                  </a:lnTo>
                  <a:lnTo>
                    <a:pt x="1181" y="320"/>
                  </a:lnTo>
                  <a:lnTo>
                    <a:pt x="1181" y="327"/>
                  </a:lnTo>
                  <a:lnTo>
                    <a:pt x="1201" y="327"/>
                  </a:lnTo>
                  <a:lnTo>
                    <a:pt x="1218" y="346"/>
                  </a:lnTo>
                  <a:lnTo>
                    <a:pt x="1235" y="365"/>
                  </a:lnTo>
                  <a:lnTo>
                    <a:pt x="1235" y="367"/>
                  </a:lnTo>
                  <a:lnTo>
                    <a:pt x="1234" y="369"/>
                  </a:lnTo>
                  <a:lnTo>
                    <a:pt x="1234" y="370"/>
                  </a:lnTo>
                  <a:lnTo>
                    <a:pt x="1234" y="370"/>
                  </a:lnTo>
                  <a:lnTo>
                    <a:pt x="1232" y="372"/>
                  </a:lnTo>
                  <a:lnTo>
                    <a:pt x="1229" y="376"/>
                  </a:lnTo>
                  <a:lnTo>
                    <a:pt x="1227" y="377"/>
                  </a:lnTo>
                  <a:lnTo>
                    <a:pt x="1225" y="379"/>
                  </a:lnTo>
                  <a:lnTo>
                    <a:pt x="1223" y="379"/>
                  </a:lnTo>
                  <a:lnTo>
                    <a:pt x="1218" y="379"/>
                  </a:lnTo>
                  <a:lnTo>
                    <a:pt x="1213" y="381"/>
                  </a:lnTo>
                  <a:lnTo>
                    <a:pt x="1213" y="376"/>
                  </a:lnTo>
                  <a:lnTo>
                    <a:pt x="1213" y="370"/>
                  </a:lnTo>
                  <a:lnTo>
                    <a:pt x="1213" y="367"/>
                  </a:lnTo>
                  <a:lnTo>
                    <a:pt x="1213" y="365"/>
                  </a:lnTo>
                  <a:lnTo>
                    <a:pt x="1209" y="362"/>
                  </a:lnTo>
                  <a:lnTo>
                    <a:pt x="1206" y="360"/>
                  </a:lnTo>
                  <a:lnTo>
                    <a:pt x="1201" y="356"/>
                  </a:lnTo>
                  <a:lnTo>
                    <a:pt x="1195" y="370"/>
                  </a:lnTo>
                  <a:lnTo>
                    <a:pt x="1185" y="379"/>
                  </a:lnTo>
                  <a:lnTo>
                    <a:pt x="1171" y="384"/>
                  </a:lnTo>
                  <a:lnTo>
                    <a:pt x="1171" y="379"/>
                  </a:lnTo>
                  <a:lnTo>
                    <a:pt x="1171" y="376"/>
                  </a:lnTo>
                  <a:lnTo>
                    <a:pt x="1173" y="372"/>
                  </a:lnTo>
                  <a:lnTo>
                    <a:pt x="1171" y="369"/>
                  </a:lnTo>
                  <a:lnTo>
                    <a:pt x="1169" y="365"/>
                  </a:lnTo>
                  <a:lnTo>
                    <a:pt x="1167" y="360"/>
                  </a:lnTo>
                  <a:lnTo>
                    <a:pt x="1162" y="358"/>
                  </a:lnTo>
                  <a:lnTo>
                    <a:pt x="1159" y="356"/>
                  </a:lnTo>
                  <a:lnTo>
                    <a:pt x="1155" y="356"/>
                  </a:lnTo>
                  <a:lnTo>
                    <a:pt x="1152" y="355"/>
                  </a:lnTo>
                  <a:lnTo>
                    <a:pt x="1150" y="355"/>
                  </a:lnTo>
                  <a:lnTo>
                    <a:pt x="1146" y="353"/>
                  </a:lnTo>
                  <a:lnTo>
                    <a:pt x="1143" y="349"/>
                  </a:lnTo>
                  <a:lnTo>
                    <a:pt x="1153" y="337"/>
                  </a:lnTo>
                  <a:lnTo>
                    <a:pt x="1160" y="323"/>
                  </a:lnTo>
                  <a:lnTo>
                    <a:pt x="1167" y="309"/>
                  </a:lnTo>
                  <a:lnTo>
                    <a:pt x="1178" y="299"/>
                  </a:lnTo>
                  <a:close/>
                  <a:moveTo>
                    <a:pt x="2150" y="269"/>
                  </a:moveTo>
                  <a:lnTo>
                    <a:pt x="2152" y="273"/>
                  </a:lnTo>
                  <a:lnTo>
                    <a:pt x="2154" y="276"/>
                  </a:lnTo>
                  <a:lnTo>
                    <a:pt x="2155" y="278"/>
                  </a:lnTo>
                  <a:lnTo>
                    <a:pt x="2155" y="281"/>
                  </a:lnTo>
                  <a:lnTo>
                    <a:pt x="2157" y="285"/>
                  </a:lnTo>
                  <a:lnTo>
                    <a:pt x="2157" y="292"/>
                  </a:lnTo>
                  <a:lnTo>
                    <a:pt x="2157" y="297"/>
                  </a:lnTo>
                  <a:lnTo>
                    <a:pt x="2159" y="311"/>
                  </a:lnTo>
                  <a:lnTo>
                    <a:pt x="2161" y="327"/>
                  </a:lnTo>
                  <a:lnTo>
                    <a:pt x="2161" y="341"/>
                  </a:lnTo>
                  <a:lnTo>
                    <a:pt x="2141" y="351"/>
                  </a:lnTo>
                  <a:lnTo>
                    <a:pt x="2119" y="360"/>
                  </a:lnTo>
                  <a:lnTo>
                    <a:pt x="2098" y="370"/>
                  </a:lnTo>
                  <a:lnTo>
                    <a:pt x="2080" y="384"/>
                  </a:lnTo>
                  <a:lnTo>
                    <a:pt x="2075" y="381"/>
                  </a:lnTo>
                  <a:lnTo>
                    <a:pt x="2066" y="377"/>
                  </a:lnTo>
                  <a:lnTo>
                    <a:pt x="2054" y="370"/>
                  </a:lnTo>
                  <a:lnTo>
                    <a:pt x="2044" y="365"/>
                  </a:lnTo>
                  <a:lnTo>
                    <a:pt x="2035" y="360"/>
                  </a:lnTo>
                  <a:lnTo>
                    <a:pt x="2031" y="356"/>
                  </a:lnTo>
                  <a:lnTo>
                    <a:pt x="2033" y="355"/>
                  </a:lnTo>
                  <a:lnTo>
                    <a:pt x="2035" y="353"/>
                  </a:lnTo>
                  <a:lnTo>
                    <a:pt x="2035" y="353"/>
                  </a:lnTo>
                  <a:lnTo>
                    <a:pt x="2037" y="351"/>
                  </a:lnTo>
                  <a:lnTo>
                    <a:pt x="2037" y="349"/>
                  </a:lnTo>
                  <a:lnTo>
                    <a:pt x="2038" y="346"/>
                  </a:lnTo>
                  <a:lnTo>
                    <a:pt x="2033" y="342"/>
                  </a:lnTo>
                  <a:lnTo>
                    <a:pt x="2026" y="341"/>
                  </a:lnTo>
                  <a:lnTo>
                    <a:pt x="2021" y="337"/>
                  </a:lnTo>
                  <a:lnTo>
                    <a:pt x="2016" y="334"/>
                  </a:lnTo>
                  <a:lnTo>
                    <a:pt x="2019" y="334"/>
                  </a:lnTo>
                  <a:lnTo>
                    <a:pt x="2023" y="330"/>
                  </a:lnTo>
                  <a:lnTo>
                    <a:pt x="2024" y="328"/>
                  </a:lnTo>
                  <a:lnTo>
                    <a:pt x="2026" y="328"/>
                  </a:lnTo>
                  <a:lnTo>
                    <a:pt x="2028" y="327"/>
                  </a:lnTo>
                  <a:lnTo>
                    <a:pt x="2033" y="327"/>
                  </a:lnTo>
                  <a:lnTo>
                    <a:pt x="2038" y="327"/>
                  </a:lnTo>
                  <a:lnTo>
                    <a:pt x="2038" y="314"/>
                  </a:lnTo>
                  <a:lnTo>
                    <a:pt x="2012" y="314"/>
                  </a:lnTo>
                  <a:lnTo>
                    <a:pt x="2007" y="304"/>
                  </a:lnTo>
                  <a:lnTo>
                    <a:pt x="2016" y="297"/>
                  </a:lnTo>
                  <a:lnTo>
                    <a:pt x="2023" y="290"/>
                  </a:lnTo>
                  <a:lnTo>
                    <a:pt x="2031" y="287"/>
                  </a:lnTo>
                  <a:lnTo>
                    <a:pt x="2045" y="283"/>
                  </a:lnTo>
                  <a:lnTo>
                    <a:pt x="2051" y="288"/>
                  </a:lnTo>
                  <a:lnTo>
                    <a:pt x="2054" y="294"/>
                  </a:lnTo>
                  <a:lnTo>
                    <a:pt x="2058" y="297"/>
                  </a:lnTo>
                  <a:lnTo>
                    <a:pt x="2061" y="304"/>
                  </a:lnTo>
                  <a:lnTo>
                    <a:pt x="2072" y="295"/>
                  </a:lnTo>
                  <a:lnTo>
                    <a:pt x="2082" y="288"/>
                  </a:lnTo>
                  <a:lnTo>
                    <a:pt x="2096" y="283"/>
                  </a:lnTo>
                  <a:lnTo>
                    <a:pt x="2098" y="288"/>
                  </a:lnTo>
                  <a:lnTo>
                    <a:pt x="2101" y="290"/>
                  </a:lnTo>
                  <a:lnTo>
                    <a:pt x="2101" y="292"/>
                  </a:lnTo>
                  <a:lnTo>
                    <a:pt x="2103" y="292"/>
                  </a:lnTo>
                  <a:lnTo>
                    <a:pt x="2105" y="292"/>
                  </a:lnTo>
                  <a:lnTo>
                    <a:pt x="2108" y="292"/>
                  </a:lnTo>
                  <a:lnTo>
                    <a:pt x="2117" y="287"/>
                  </a:lnTo>
                  <a:lnTo>
                    <a:pt x="2122" y="281"/>
                  </a:lnTo>
                  <a:lnTo>
                    <a:pt x="2129" y="276"/>
                  </a:lnTo>
                  <a:lnTo>
                    <a:pt x="2136" y="271"/>
                  </a:lnTo>
                  <a:lnTo>
                    <a:pt x="2150" y="269"/>
                  </a:lnTo>
                  <a:close/>
                  <a:moveTo>
                    <a:pt x="1302" y="206"/>
                  </a:moveTo>
                  <a:lnTo>
                    <a:pt x="1305" y="208"/>
                  </a:lnTo>
                  <a:lnTo>
                    <a:pt x="1307" y="210"/>
                  </a:lnTo>
                  <a:lnTo>
                    <a:pt x="1309" y="210"/>
                  </a:lnTo>
                  <a:lnTo>
                    <a:pt x="1311" y="211"/>
                  </a:lnTo>
                  <a:lnTo>
                    <a:pt x="1311" y="213"/>
                  </a:lnTo>
                  <a:lnTo>
                    <a:pt x="1311" y="215"/>
                  </a:lnTo>
                  <a:lnTo>
                    <a:pt x="1312" y="218"/>
                  </a:lnTo>
                  <a:lnTo>
                    <a:pt x="1316" y="224"/>
                  </a:lnTo>
                  <a:lnTo>
                    <a:pt x="1318" y="229"/>
                  </a:lnTo>
                  <a:lnTo>
                    <a:pt x="1319" y="234"/>
                  </a:lnTo>
                  <a:lnTo>
                    <a:pt x="1321" y="241"/>
                  </a:lnTo>
                  <a:lnTo>
                    <a:pt x="1316" y="243"/>
                  </a:lnTo>
                  <a:lnTo>
                    <a:pt x="1311" y="245"/>
                  </a:lnTo>
                  <a:lnTo>
                    <a:pt x="1305" y="245"/>
                  </a:lnTo>
                  <a:lnTo>
                    <a:pt x="1297" y="246"/>
                  </a:lnTo>
                  <a:lnTo>
                    <a:pt x="1295" y="238"/>
                  </a:lnTo>
                  <a:lnTo>
                    <a:pt x="1293" y="229"/>
                  </a:lnTo>
                  <a:lnTo>
                    <a:pt x="1293" y="218"/>
                  </a:lnTo>
                  <a:lnTo>
                    <a:pt x="1297" y="215"/>
                  </a:lnTo>
                  <a:lnTo>
                    <a:pt x="1298" y="211"/>
                  </a:lnTo>
                  <a:lnTo>
                    <a:pt x="1302" y="206"/>
                  </a:lnTo>
                  <a:close/>
                  <a:moveTo>
                    <a:pt x="1604" y="177"/>
                  </a:moveTo>
                  <a:lnTo>
                    <a:pt x="1611" y="180"/>
                  </a:lnTo>
                  <a:lnTo>
                    <a:pt x="1618" y="184"/>
                  </a:lnTo>
                  <a:lnTo>
                    <a:pt x="1621" y="187"/>
                  </a:lnTo>
                  <a:lnTo>
                    <a:pt x="1626" y="191"/>
                  </a:lnTo>
                  <a:lnTo>
                    <a:pt x="1632" y="196"/>
                  </a:lnTo>
                  <a:lnTo>
                    <a:pt x="1630" y="199"/>
                  </a:lnTo>
                  <a:lnTo>
                    <a:pt x="1630" y="199"/>
                  </a:lnTo>
                  <a:lnTo>
                    <a:pt x="1630" y="201"/>
                  </a:lnTo>
                  <a:lnTo>
                    <a:pt x="1628" y="201"/>
                  </a:lnTo>
                  <a:lnTo>
                    <a:pt x="1628" y="203"/>
                  </a:lnTo>
                  <a:lnTo>
                    <a:pt x="1625" y="206"/>
                  </a:lnTo>
                  <a:lnTo>
                    <a:pt x="1625" y="208"/>
                  </a:lnTo>
                  <a:lnTo>
                    <a:pt x="1623" y="208"/>
                  </a:lnTo>
                  <a:lnTo>
                    <a:pt x="1621" y="208"/>
                  </a:lnTo>
                  <a:lnTo>
                    <a:pt x="1619" y="210"/>
                  </a:lnTo>
                  <a:lnTo>
                    <a:pt x="1616" y="211"/>
                  </a:lnTo>
                  <a:lnTo>
                    <a:pt x="1611" y="206"/>
                  </a:lnTo>
                  <a:lnTo>
                    <a:pt x="1606" y="201"/>
                  </a:lnTo>
                  <a:lnTo>
                    <a:pt x="1599" y="196"/>
                  </a:lnTo>
                  <a:lnTo>
                    <a:pt x="1593" y="192"/>
                  </a:lnTo>
                  <a:lnTo>
                    <a:pt x="1597" y="180"/>
                  </a:lnTo>
                  <a:lnTo>
                    <a:pt x="1600" y="180"/>
                  </a:lnTo>
                  <a:lnTo>
                    <a:pt x="1602" y="178"/>
                  </a:lnTo>
                  <a:lnTo>
                    <a:pt x="1602" y="178"/>
                  </a:lnTo>
                  <a:lnTo>
                    <a:pt x="1602" y="178"/>
                  </a:lnTo>
                  <a:lnTo>
                    <a:pt x="1604" y="177"/>
                  </a:lnTo>
                  <a:close/>
                  <a:moveTo>
                    <a:pt x="2963" y="170"/>
                  </a:moveTo>
                  <a:lnTo>
                    <a:pt x="2979" y="170"/>
                  </a:lnTo>
                  <a:lnTo>
                    <a:pt x="2979" y="177"/>
                  </a:lnTo>
                  <a:lnTo>
                    <a:pt x="2976" y="177"/>
                  </a:lnTo>
                  <a:lnTo>
                    <a:pt x="2972" y="180"/>
                  </a:lnTo>
                  <a:lnTo>
                    <a:pt x="2970" y="180"/>
                  </a:lnTo>
                  <a:lnTo>
                    <a:pt x="2967" y="180"/>
                  </a:lnTo>
                  <a:lnTo>
                    <a:pt x="2967" y="178"/>
                  </a:lnTo>
                  <a:lnTo>
                    <a:pt x="2965" y="175"/>
                  </a:lnTo>
                  <a:lnTo>
                    <a:pt x="2965" y="173"/>
                  </a:lnTo>
                  <a:lnTo>
                    <a:pt x="2963" y="171"/>
                  </a:lnTo>
                  <a:lnTo>
                    <a:pt x="2963" y="170"/>
                  </a:lnTo>
                  <a:close/>
                  <a:moveTo>
                    <a:pt x="989" y="149"/>
                  </a:moveTo>
                  <a:lnTo>
                    <a:pt x="1005" y="159"/>
                  </a:lnTo>
                  <a:lnTo>
                    <a:pt x="1019" y="171"/>
                  </a:lnTo>
                  <a:lnTo>
                    <a:pt x="1033" y="184"/>
                  </a:lnTo>
                  <a:lnTo>
                    <a:pt x="1028" y="184"/>
                  </a:lnTo>
                  <a:lnTo>
                    <a:pt x="1024" y="189"/>
                  </a:lnTo>
                  <a:lnTo>
                    <a:pt x="1021" y="191"/>
                  </a:lnTo>
                  <a:lnTo>
                    <a:pt x="1016" y="191"/>
                  </a:lnTo>
                  <a:lnTo>
                    <a:pt x="1010" y="192"/>
                  </a:lnTo>
                  <a:lnTo>
                    <a:pt x="1002" y="192"/>
                  </a:lnTo>
                  <a:lnTo>
                    <a:pt x="995" y="185"/>
                  </a:lnTo>
                  <a:lnTo>
                    <a:pt x="988" y="180"/>
                  </a:lnTo>
                  <a:lnTo>
                    <a:pt x="979" y="177"/>
                  </a:lnTo>
                  <a:lnTo>
                    <a:pt x="979" y="173"/>
                  </a:lnTo>
                  <a:lnTo>
                    <a:pt x="995" y="164"/>
                  </a:lnTo>
                  <a:lnTo>
                    <a:pt x="993" y="161"/>
                  </a:lnTo>
                  <a:lnTo>
                    <a:pt x="991" y="159"/>
                  </a:lnTo>
                  <a:lnTo>
                    <a:pt x="991" y="156"/>
                  </a:lnTo>
                  <a:lnTo>
                    <a:pt x="989" y="149"/>
                  </a:lnTo>
                  <a:close/>
                  <a:moveTo>
                    <a:pt x="4822" y="100"/>
                  </a:moveTo>
                  <a:lnTo>
                    <a:pt x="4826" y="105"/>
                  </a:lnTo>
                  <a:lnTo>
                    <a:pt x="4829" y="109"/>
                  </a:lnTo>
                  <a:lnTo>
                    <a:pt x="4833" y="109"/>
                  </a:lnTo>
                  <a:lnTo>
                    <a:pt x="4835" y="110"/>
                  </a:lnTo>
                  <a:lnTo>
                    <a:pt x="4836" y="110"/>
                  </a:lnTo>
                  <a:lnTo>
                    <a:pt x="4840" y="110"/>
                  </a:lnTo>
                  <a:lnTo>
                    <a:pt x="4842" y="110"/>
                  </a:lnTo>
                  <a:lnTo>
                    <a:pt x="4843" y="110"/>
                  </a:lnTo>
                  <a:lnTo>
                    <a:pt x="4847" y="112"/>
                  </a:lnTo>
                  <a:lnTo>
                    <a:pt x="4849" y="115"/>
                  </a:lnTo>
                  <a:lnTo>
                    <a:pt x="4842" y="121"/>
                  </a:lnTo>
                  <a:lnTo>
                    <a:pt x="4835" y="126"/>
                  </a:lnTo>
                  <a:lnTo>
                    <a:pt x="4800" y="129"/>
                  </a:lnTo>
                  <a:lnTo>
                    <a:pt x="4800" y="115"/>
                  </a:lnTo>
                  <a:lnTo>
                    <a:pt x="4805" y="110"/>
                  </a:lnTo>
                  <a:lnTo>
                    <a:pt x="4810" y="107"/>
                  </a:lnTo>
                  <a:lnTo>
                    <a:pt x="4815" y="103"/>
                  </a:lnTo>
                  <a:lnTo>
                    <a:pt x="4822" y="100"/>
                  </a:lnTo>
                  <a:close/>
                  <a:moveTo>
                    <a:pt x="1063" y="72"/>
                  </a:moveTo>
                  <a:lnTo>
                    <a:pt x="1064" y="79"/>
                  </a:lnTo>
                  <a:lnTo>
                    <a:pt x="1064" y="84"/>
                  </a:lnTo>
                  <a:lnTo>
                    <a:pt x="1066" y="86"/>
                  </a:lnTo>
                  <a:lnTo>
                    <a:pt x="1068" y="88"/>
                  </a:lnTo>
                  <a:lnTo>
                    <a:pt x="1070" y="89"/>
                  </a:lnTo>
                  <a:lnTo>
                    <a:pt x="1073" y="93"/>
                  </a:lnTo>
                  <a:lnTo>
                    <a:pt x="1075" y="96"/>
                  </a:lnTo>
                  <a:lnTo>
                    <a:pt x="1073" y="100"/>
                  </a:lnTo>
                  <a:lnTo>
                    <a:pt x="1071" y="105"/>
                  </a:lnTo>
                  <a:lnTo>
                    <a:pt x="1070" y="109"/>
                  </a:lnTo>
                  <a:lnTo>
                    <a:pt x="1068" y="112"/>
                  </a:lnTo>
                  <a:lnTo>
                    <a:pt x="1066" y="119"/>
                  </a:lnTo>
                  <a:lnTo>
                    <a:pt x="1073" y="121"/>
                  </a:lnTo>
                  <a:lnTo>
                    <a:pt x="1077" y="124"/>
                  </a:lnTo>
                  <a:lnTo>
                    <a:pt x="1080" y="128"/>
                  </a:lnTo>
                  <a:lnTo>
                    <a:pt x="1082" y="131"/>
                  </a:lnTo>
                  <a:lnTo>
                    <a:pt x="1082" y="138"/>
                  </a:lnTo>
                  <a:lnTo>
                    <a:pt x="1082" y="145"/>
                  </a:lnTo>
                  <a:lnTo>
                    <a:pt x="1077" y="149"/>
                  </a:lnTo>
                  <a:lnTo>
                    <a:pt x="1073" y="152"/>
                  </a:lnTo>
                  <a:lnTo>
                    <a:pt x="1071" y="157"/>
                  </a:lnTo>
                  <a:lnTo>
                    <a:pt x="1070" y="163"/>
                  </a:lnTo>
                  <a:lnTo>
                    <a:pt x="1066" y="170"/>
                  </a:lnTo>
                  <a:lnTo>
                    <a:pt x="1091" y="170"/>
                  </a:lnTo>
                  <a:lnTo>
                    <a:pt x="1091" y="185"/>
                  </a:lnTo>
                  <a:lnTo>
                    <a:pt x="1094" y="199"/>
                  </a:lnTo>
                  <a:lnTo>
                    <a:pt x="1105" y="199"/>
                  </a:lnTo>
                  <a:lnTo>
                    <a:pt x="1110" y="194"/>
                  </a:lnTo>
                  <a:lnTo>
                    <a:pt x="1115" y="189"/>
                  </a:lnTo>
                  <a:lnTo>
                    <a:pt x="1120" y="184"/>
                  </a:lnTo>
                  <a:lnTo>
                    <a:pt x="1129" y="180"/>
                  </a:lnTo>
                  <a:lnTo>
                    <a:pt x="1129" y="191"/>
                  </a:lnTo>
                  <a:lnTo>
                    <a:pt x="1127" y="205"/>
                  </a:lnTo>
                  <a:lnTo>
                    <a:pt x="1126" y="217"/>
                  </a:lnTo>
                  <a:lnTo>
                    <a:pt x="1126" y="225"/>
                  </a:lnTo>
                  <a:lnTo>
                    <a:pt x="1124" y="231"/>
                  </a:lnTo>
                  <a:lnTo>
                    <a:pt x="1127" y="234"/>
                  </a:lnTo>
                  <a:lnTo>
                    <a:pt x="1129" y="236"/>
                  </a:lnTo>
                  <a:lnTo>
                    <a:pt x="1131" y="238"/>
                  </a:lnTo>
                  <a:lnTo>
                    <a:pt x="1134" y="239"/>
                  </a:lnTo>
                  <a:lnTo>
                    <a:pt x="1139" y="241"/>
                  </a:lnTo>
                  <a:lnTo>
                    <a:pt x="1148" y="227"/>
                  </a:lnTo>
                  <a:lnTo>
                    <a:pt x="1155" y="211"/>
                  </a:lnTo>
                  <a:lnTo>
                    <a:pt x="1155" y="199"/>
                  </a:lnTo>
                  <a:lnTo>
                    <a:pt x="1153" y="187"/>
                  </a:lnTo>
                  <a:lnTo>
                    <a:pt x="1153" y="175"/>
                  </a:lnTo>
                  <a:lnTo>
                    <a:pt x="1157" y="163"/>
                  </a:lnTo>
                  <a:lnTo>
                    <a:pt x="1167" y="154"/>
                  </a:lnTo>
                  <a:lnTo>
                    <a:pt x="1171" y="150"/>
                  </a:lnTo>
                  <a:lnTo>
                    <a:pt x="1174" y="150"/>
                  </a:lnTo>
                  <a:lnTo>
                    <a:pt x="1178" y="152"/>
                  </a:lnTo>
                  <a:lnTo>
                    <a:pt x="1181" y="154"/>
                  </a:lnTo>
                  <a:lnTo>
                    <a:pt x="1183" y="157"/>
                  </a:lnTo>
                  <a:lnTo>
                    <a:pt x="1187" y="161"/>
                  </a:lnTo>
                  <a:lnTo>
                    <a:pt x="1188" y="164"/>
                  </a:lnTo>
                  <a:lnTo>
                    <a:pt x="1192" y="166"/>
                  </a:lnTo>
                  <a:lnTo>
                    <a:pt x="1194" y="170"/>
                  </a:lnTo>
                  <a:lnTo>
                    <a:pt x="1201" y="170"/>
                  </a:lnTo>
                  <a:lnTo>
                    <a:pt x="1209" y="166"/>
                  </a:lnTo>
                  <a:lnTo>
                    <a:pt x="1218" y="164"/>
                  </a:lnTo>
                  <a:lnTo>
                    <a:pt x="1225" y="170"/>
                  </a:lnTo>
                  <a:lnTo>
                    <a:pt x="1225" y="184"/>
                  </a:lnTo>
                  <a:lnTo>
                    <a:pt x="1225" y="191"/>
                  </a:lnTo>
                  <a:lnTo>
                    <a:pt x="1223" y="203"/>
                  </a:lnTo>
                  <a:lnTo>
                    <a:pt x="1222" y="218"/>
                  </a:lnTo>
                  <a:lnTo>
                    <a:pt x="1218" y="236"/>
                  </a:lnTo>
                  <a:lnTo>
                    <a:pt x="1215" y="250"/>
                  </a:lnTo>
                  <a:lnTo>
                    <a:pt x="1213" y="260"/>
                  </a:lnTo>
                  <a:lnTo>
                    <a:pt x="1206" y="260"/>
                  </a:lnTo>
                  <a:lnTo>
                    <a:pt x="1202" y="259"/>
                  </a:lnTo>
                  <a:lnTo>
                    <a:pt x="1199" y="257"/>
                  </a:lnTo>
                  <a:lnTo>
                    <a:pt x="1195" y="255"/>
                  </a:lnTo>
                  <a:lnTo>
                    <a:pt x="1190" y="253"/>
                  </a:lnTo>
                  <a:lnTo>
                    <a:pt x="1190" y="257"/>
                  </a:lnTo>
                  <a:lnTo>
                    <a:pt x="1192" y="259"/>
                  </a:lnTo>
                  <a:lnTo>
                    <a:pt x="1194" y="260"/>
                  </a:lnTo>
                  <a:lnTo>
                    <a:pt x="1195" y="262"/>
                  </a:lnTo>
                  <a:lnTo>
                    <a:pt x="1195" y="264"/>
                  </a:lnTo>
                  <a:lnTo>
                    <a:pt x="1197" y="267"/>
                  </a:lnTo>
                  <a:lnTo>
                    <a:pt x="1197" y="273"/>
                  </a:lnTo>
                  <a:lnTo>
                    <a:pt x="1148" y="276"/>
                  </a:lnTo>
                  <a:lnTo>
                    <a:pt x="1148" y="280"/>
                  </a:lnTo>
                  <a:lnTo>
                    <a:pt x="1152" y="290"/>
                  </a:lnTo>
                  <a:lnTo>
                    <a:pt x="1150" y="301"/>
                  </a:lnTo>
                  <a:lnTo>
                    <a:pt x="1148" y="318"/>
                  </a:lnTo>
                  <a:lnTo>
                    <a:pt x="1139" y="318"/>
                  </a:lnTo>
                  <a:lnTo>
                    <a:pt x="1127" y="311"/>
                  </a:lnTo>
                  <a:lnTo>
                    <a:pt x="1110" y="307"/>
                  </a:lnTo>
                  <a:lnTo>
                    <a:pt x="1110" y="311"/>
                  </a:lnTo>
                  <a:lnTo>
                    <a:pt x="1113" y="311"/>
                  </a:lnTo>
                  <a:lnTo>
                    <a:pt x="1117" y="314"/>
                  </a:lnTo>
                  <a:lnTo>
                    <a:pt x="1119" y="316"/>
                  </a:lnTo>
                  <a:lnTo>
                    <a:pt x="1120" y="318"/>
                  </a:lnTo>
                  <a:lnTo>
                    <a:pt x="1122" y="320"/>
                  </a:lnTo>
                  <a:lnTo>
                    <a:pt x="1124" y="325"/>
                  </a:lnTo>
                  <a:lnTo>
                    <a:pt x="1124" y="330"/>
                  </a:lnTo>
                  <a:lnTo>
                    <a:pt x="1122" y="334"/>
                  </a:lnTo>
                  <a:lnTo>
                    <a:pt x="1119" y="337"/>
                  </a:lnTo>
                  <a:lnTo>
                    <a:pt x="1117" y="341"/>
                  </a:lnTo>
                  <a:lnTo>
                    <a:pt x="1108" y="348"/>
                  </a:lnTo>
                  <a:lnTo>
                    <a:pt x="1101" y="355"/>
                  </a:lnTo>
                  <a:lnTo>
                    <a:pt x="1098" y="363"/>
                  </a:lnTo>
                  <a:lnTo>
                    <a:pt x="1094" y="376"/>
                  </a:lnTo>
                  <a:lnTo>
                    <a:pt x="1087" y="376"/>
                  </a:lnTo>
                  <a:lnTo>
                    <a:pt x="1082" y="374"/>
                  </a:lnTo>
                  <a:lnTo>
                    <a:pt x="1077" y="372"/>
                  </a:lnTo>
                  <a:lnTo>
                    <a:pt x="1073" y="370"/>
                  </a:lnTo>
                  <a:lnTo>
                    <a:pt x="1066" y="369"/>
                  </a:lnTo>
                  <a:lnTo>
                    <a:pt x="1066" y="372"/>
                  </a:lnTo>
                  <a:lnTo>
                    <a:pt x="1075" y="372"/>
                  </a:lnTo>
                  <a:lnTo>
                    <a:pt x="1077" y="376"/>
                  </a:lnTo>
                  <a:lnTo>
                    <a:pt x="1078" y="379"/>
                  </a:lnTo>
                  <a:lnTo>
                    <a:pt x="1080" y="381"/>
                  </a:lnTo>
                  <a:lnTo>
                    <a:pt x="1080" y="384"/>
                  </a:lnTo>
                  <a:lnTo>
                    <a:pt x="1082" y="390"/>
                  </a:lnTo>
                  <a:lnTo>
                    <a:pt x="1082" y="395"/>
                  </a:lnTo>
                  <a:lnTo>
                    <a:pt x="1066" y="400"/>
                  </a:lnTo>
                  <a:lnTo>
                    <a:pt x="1052" y="409"/>
                  </a:lnTo>
                  <a:lnTo>
                    <a:pt x="1043" y="419"/>
                  </a:lnTo>
                  <a:lnTo>
                    <a:pt x="1037" y="435"/>
                  </a:lnTo>
                  <a:lnTo>
                    <a:pt x="1037" y="458"/>
                  </a:lnTo>
                  <a:lnTo>
                    <a:pt x="1043" y="472"/>
                  </a:lnTo>
                  <a:lnTo>
                    <a:pt x="1047" y="491"/>
                  </a:lnTo>
                  <a:lnTo>
                    <a:pt x="1047" y="510"/>
                  </a:lnTo>
                  <a:lnTo>
                    <a:pt x="1066" y="510"/>
                  </a:lnTo>
                  <a:lnTo>
                    <a:pt x="1066" y="519"/>
                  </a:lnTo>
                  <a:lnTo>
                    <a:pt x="1070" y="522"/>
                  </a:lnTo>
                  <a:lnTo>
                    <a:pt x="1070" y="526"/>
                  </a:lnTo>
                  <a:lnTo>
                    <a:pt x="1070" y="529"/>
                  </a:lnTo>
                  <a:lnTo>
                    <a:pt x="1070" y="531"/>
                  </a:lnTo>
                  <a:lnTo>
                    <a:pt x="1070" y="533"/>
                  </a:lnTo>
                  <a:lnTo>
                    <a:pt x="1070" y="534"/>
                  </a:lnTo>
                  <a:lnTo>
                    <a:pt x="1071" y="536"/>
                  </a:lnTo>
                  <a:lnTo>
                    <a:pt x="1077" y="536"/>
                  </a:lnTo>
                  <a:lnTo>
                    <a:pt x="1082" y="538"/>
                  </a:lnTo>
                  <a:lnTo>
                    <a:pt x="1094" y="536"/>
                  </a:lnTo>
                  <a:lnTo>
                    <a:pt x="1106" y="541"/>
                  </a:lnTo>
                  <a:lnTo>
                    <a:pt x="1119" y="550"/>
                  </a:lnTo>
                  <a:lnTo>
                    <a:pt x="1131" y="562"/>
                  </a:lnTo>
                  <a:lnTo>
                    <a:pt x="1141" y="573"/>
                  </a:lnTo>
                  <a:lnTo>
                    <a:pt x="1152" y="580"/>
                  </a:lnTo>
                  <a:lnTo>
                    <a:pt x="1157" y="582"/>
                  </a:lnTo>
                  <a:lnTo>
                    <a:pt x="1160" y="583"/>
                  </a:lnTo>
                  <a:lnTo>
                    <a:pt x="1164" y="582"/>
                  </a:lnTo>
                  <a:lnTo>
                    <a:pt x="1167" y="582"/>
                  </a:lnTo>
                  <a:lnTo>
                    <a:pt x="1169" y="580"/>
                  </a:lnTo>
                  <a:lnTo>
                    <a:pt x="1173" y="578"/>
                  </a:lnTo>
                  <a:lnTo>
                    <a:pt x="1174" y="576"/>
                  </a:lnTo>
                  <a:lnTo>
                    <a:pt x="1178" y="576"/>
                  </a:lnTo>
                  <a:lnTo>
                    <a:pt x="1206" y="583"/>
                  </a:lnTo>
                  <a:lnTo>
                    <a:pt x="1209" y="602"/>
                  </a:lnTo>
                  <a:lnTo>
                    <a:pt x="1213" y="616"/>
                  </a:lnTo>
                  <a:lnTo>
                    <a:pt x="1215" y="627"/>
                  </a:lnTo>
                  <a:lnTo>
                    <a:pt x="1216" y="637"/>
                  </a:lnTo>
                  <a:lnTo>
                    <a:pt x="1220" y="648"/>
                  </a:lnTo>
                  <a:lnTo>
                    <a:pt x="1229" y="660"/>
                  </a:lnTo>
                  <a:lnTo>
                    <a:pt x="1239" y="676"/>
                  </a:lnTo>
                  <a:lnTo>
                    <a:pt x="1242" y="674"/>
                  </a:lnTo>
                  <a:lnTo>
                    <a:pt x="1244" y="674"/>
                  </a:lnTo>
                  <a:lnTo>
                    <a:pt x="1244" y="674"/>
                  </a:lnTo>
                  <a:lnTo>
                    <a:pt x="1246" y="672"/>
                  </a:lnTo>
                  <a:lnTo>
                    <a:pt x="1248" y="672"/>
                  </a:lnTo>
                  <a:lnTo>
                    <a:pt x="1251" y="671"/>
                  </a:lnTo>
                  <a:lnTo>
                    <a:pt x="1253" y="671"/>
                  </a:lnTo>
                  <a:lnTo>
                    <a:pt x="1253" y="669"/>
                  </a:lnTo>
                  <a:lnTo>
                    <a:pt x="1253" y="669"/>
                  </a:lnTo>
                  <a:lnTo>
                    <a:pt x="1253" y="669"/>
                  </a:lnTo>
                  <a:lnTo>
                    <a:pt x="1253" y="667"/>
                  </a:lnTo>
                  <a:lnTo>
                    <a:pt x="1255" y="664"/>
                  </a:lnTo>
                  <a:lnTo>
                    <a:pt x="1255" y="653"/>
                  </a:lnTo>
                  <a:lnTo>
                    <a:pt x="1253" y="639"/>
                  </a:lnTo>
                  <a:lnTo>
                    <a:pt x="1249" y="622"/>
                  </a:lnTo>
                  <a:lnTo>
                    <a:pt x="1244" y="606"/>
                  </a:lnTo>
                  <a:lnTo>
                    <a:pt x="1258" y="599"/>
                  </a:lnTo>
                  <a:lnTo>
                    <a:pt x="1272" y="589"/>
                  </a:lnTo>
                  <a:lnTo>
                    <a:pt x="1281" y="575"/>
                  </a:lnTo>
                  <a:lnTo>
                    <a:pt x="1286" y="557"/>
                  </a:lnTo>
                  <a:lnTo>
                    <a:pt x="1288" y="547"/>
                  </a:lnTo>
                  <a:lnTo>
                    <a:pt x="1286" y="531"/>
                  </a:lnTo>
                  <a:lnTo>
                    <a:pt x="1286" y="515"/>
                  </a:lnTo>
                  <a:lnTo>
                    <a:pt x="1279" y="512"/>
                  </a:lnTo>
                  <a:lnTo>
                    <a:pt x="1276" y="510"/>
                  </a:lnTo>
                  <a:lnTo>
                    <a:pt x="1272" y="508"/>
                  </a:lnTo>
                  <a:lnTo>
                    <a:pt x="1269" y="505"/>
                  </a:lnTo>
                  <a:lnTo>
                    <a:pt x="1267" y="499"/>
                  </a:lnTo>
                  <a:lnTo>
                    <a:pt x="1274" y="487"/>
                  </a:lnTo>
                  <a:lnTo>
                    <a:pt x="1277" y="473"/>
                  </a:lnTo>
                  <a:lnTo>
                    <a:pt x="1274" y="458"/>
                  </a:lnTo>
                  <a:lnTo>
                    <a:pt x="1270" y="442"/>
                  </a:lnTo>
                  <a:lnTo>
                    <a:pt x="1265" y="424"/>
                  </a:lnTo>
                  <a:lnTo>
                    <a:pt x="1263" y="407"/>
                  </a:lnTo>
                  <a:lnTo>
                    <a:pt x="1267" y="407"/>
                  </a:lnTo>
                  <a:lnTo>
                    <a:pt x="1267" y="403"/>
                  </a:lnTo>
                  <a:lnTo>
                    <a:pt x="1291" y="407"/>
                  </a:lnTo>
                  <a:lnTo>
                    <a:pt x="1312" y="407"/>
                  </a:lnTo>
                  <a:lnTo>
                    <a:pt x="1335" y="403"/>
                  </a:lnTo>
                  <a:lnTo>
                    <a:pt x="1340" y="412"/>
                  </a:lnTo>
                  <a:lnTo>
                    <a:pt x="1345" y="424"/>
                  </a:lnTo>
                  <a:lnTo>
                    <a:pt x="1351" y="433"/>
                  </a:lnTo>
                  <a:lnTo>
                    <a:pt x="1356" y="437"/>
                  </a:lnTo>
                  <a:lnTo>
                    <a:pt x="1359" y="438"/>
                  </a:lnTo>
                  <a:lnTo>
                    <a:pt x="1365" y="438"/>
                  </a:lnTo>
                  <a:lnTo>
                    <a:pt x="1370" y="440"/>
                  </a:lnTo>
                  <a:lnTo>
                    <a:pt x="1375" y="442"/>
                  </a:lnTo>
                  <a:lnTo>
                    <a:pt x="1379" y="445"/>
                  </a:lnTo>
                  <a:lnTo>
                    <a:pt x="1380" y="454"/>
                  </a:lnTo>
                  <a:lnTo>
                    <a:pt x="1384" y="470"/>
                  </a:lnTo>
                  <a:lnTo>
                    <a:pt x="1386" y="484"/>
                  </a:lnTo>
                  <a:lnTo>
                    <a:pt x="1389" y="494"/>
                  </a:lnTo>
                  <a:lnTo>
                    <a:pt x="1391" y="496"/>
                  </a:lnTo>
                  <a:lnTo>
                    <a:pt x="1394" y="499"/>
                  </a:lnTo>
                  <a:lnTo>
                    <a:pt x="1398" y="501"/>
                  </a:lnTo>
                  <a:lnTo>
                    <a:pt x="1401" y="505"/>
                  </a:lnTo>
                  <a:lnTo>
                    <a:pt x="1407" y="506"/>
                  </a:lnTo>
                  <a:lnTo>
                    <a:pt x="1408" y="510"/>
                  </a:lnTo>
                  <a:lnTo>
                    <a:pt x="1422" y="499"/>
                  </a:lnTo>
                  <a:lnTo>
                    <a:pt x="1433" y="486"/>
                  </a:lnTo>
                  <a:lnTo>
                    <a:pt x="1441" y="472"/>
                  </a:lnTo>
                  <a:lnTo>
                    <a:pt x="1455" y="461"/>
                  </a:lnTo>
                  <a:lnTo>
                    <a:pt x="1457" y="473"/>
                  </a:lnTo>
                  <a:lnTo>
                    <a:pt x="1462" y="480"/>
                  </a:lnTo>
                  <a:lnTo>
                    <a:pt x="1469" y="487"/>
                  </a:lnTo>
                  <a:lnTo>
                    <a:pt x="1476" y="494"/>
                  </a:lnTo>
                  <a:lnTo>
                    <a:pt x="1482" y="503"/>
                  </a:lnTo>
                  <a:lnTo>
                    <a:pt x="1482" y="506"/>
                  </a:lnTo>
                  <a:lnTo>
                    <a:pt x="1482" y="510"/>
                  </a:lnTo>
                  <a:lnTo>
                    <a:pt x="1480" y="512"/>
                  </a:lnTo>
                  <a:lnTo>
                    <a:pt x="1480" y="515"/>
                  </a:lnTo>
                  <a:lnTo>
                    <a:pt x="1478" y="519"/>
                  </a:lnTo>
                  <a:lnTo>
                    <a:pt x="1480" y="522"/>
                  </a:lnTo>
                  <a:lnTo>
                    <a:pt x="1482" y="526"/>
                  </a:lnTo>
                  <a:lnTo>
                    <a:pt x="1483" y="527"/>
                  </a:lnTo>
                  <a:lnTo>
                    <a:pt x="1487" y="527"/>
                  </a:lnTo>
                  <a:lnTo>
                    <a:pt x="1490" y="527"/>
                  </a:lnTo>
                  <a:lnTo>
                    <a:pt x="1492" y="527"/>
                  </a:lnTo>
                  <a:lnTo>
                    <a:pt x="1496" y="527"/>
                  </a:lnTo>
                  <a:lnTo>
                    <a:pt x="1497" y="529"/>
                  </a:lnTo>
                  <a:lnTo>
                    <a:pt x="1503" y="543"/>
                  </a:lnTo>
                  <a:lnTo>
                    <a:pt x="1503" y="554"/>
                  </a:lnTo>
                  <a:lnTo>
                    <a:pt x="1501" y="564"/>
                  </a:lnTo>
                  <a:lnTo>
                    <a:pt x="1504" y="573"/>
                  </a:lnTo>
                  <a:lnTo>
                    <a:pt x="1517" y="583"/>
                  </a:lnTo>
                  <a:lnTo>
                    <a:pt x="1506" y="604"/>
                  </a:lnTo>
                  <a:lnTo>
                    <a:pt x="1494" y="622"/>
                  </a:lnTo>
                  <a:lnTo>
                    <a:pt x="1497" y="622"/>
                  </a:lnTo>
                  <a:lnTo>
                    <a:pt x="1508" y="611"/>
                  </a:lnTo>
                  <a:lnTo>
                    <a:pt x="1518" y="602"/>
                  </a:lnTo>
                  <a:lnTo>
                    <a:pt x="1527" y="592"/>
                  </a:lnTo>
                  <a:lnTo>
                    <a:pt x="1539" y="595"/>
                  </a:lnTo>
                  <a:lnTo>
                    <a:pt x="1546" y="602"/>
                  </a:lnTo>
                  <a:lnTo>
                    <a:pt x="1553" y="611"/>
                  </a:lnTo>
                  <a:lnTo>
                    <a:pt x="1555" y="625"/>
                  </a:lnTo>
                  <a:lnTo>
                    <a:pt x="1571" y="625"/>
                  </a:lnTo>
                  <a:lnTo>
                    <a:pt x="1571" y="630"/>
                  </a:lnTo>
                  <a:lnTo>
                    <a:pt x="1572" y="634"/>
                  </a:lnTo>
                  <a:lnTo>
                    <a:pt x="1572" y="639"/>
                  </a:lnTo>
                  <a:lnTo>
                    <a:pt x="1574" y="644"/>
                  </a:lnTo>
                  <a:lnTo>
                    <a:pt x="1572" y="650"/>
                  </a:lnTo>
                  <a:lnTo>
                    <a:pt x="1572" y="653"/>
                  </a:lnTo>
                  <a:lnTo>
                    <a:pt x="1572" y="657"/>
                  </a:lnTo>
                  <a:lnTo>
                    <a:pt x="1574" y="658"/>
                  </a:lnTo>
                  <a:lnTo>
                    <a:pt x="1574" y="662"/>
                  </a:lnTo>
                  <a:lnTo>
                    <a:pt x="1574" y="664"/>
                  </a:lnTo>
                  <a:lnTo>
                    <a:pt x="1574" y="667"/>
                  </a:lnTo>
                  <a:lnTo>
                    <a:pt x="1555" y="681"/>
                  </a:lnTo>
                  <a:lnTo>
                    <a:pt x="1534" y="690"/>
                  </a:lnTo>
                  <a:lnTo>
                    <a:pt x="1510" y="695"/>
                  </a:lnTo>
                  <a:lnTo>
                    <a:pt x="1485" y="698"/>
                  </a:lnTo>
                  <a:lnTo>
                    <a:pt x="1461" y="702"/>
                  </a:lnTo>
                  <a:lnTo>
                    <a:pt x="1436" y="705"/>
                  </a:lnTo>
                  <a:lnTo>
                    <a:pt x="1415" y="712"/>
                  </a:lnTo>
                  <a:lnTo>
                    <a:pt x="1396" y="721"/>
                  </a:lnTo>
                  <a:lnTo>
                    <a:pt x="1382" y="737"/>
                  </a:lnTo>
                  <a:lnTo>
                    <a:pt x="1386" y="737"/>
                  </a:lnTo>
                  <a:lnTo>
                    <a:pt x="1403" y="725"/>
                  </a:lnTo>
                  <a:lnTo>
                    <a:pt x="1424" y="716"/>
                  </a:lnTo>
                  <a:lnTo>
                    <a:pt x="1447" y="711"/>
                  </a:lnTo>
                  <a:lnTo>
                    <a:pt x="1448" y="714"/>
                  </a:lnTo>
                  <a:lnTo>
                    <a:pt x="1450" y="718"/>
                  </a:lnTo>
                  <a:lnTo>
                    <a:pt x="1452" y="719"/>
                  </a:lnTo>
                  <a:lnTo>
                    <a:pt x="1455" y="721"/>
                  </a:lnTo>
                  <a:lnTo>
                    <a:pt x="1459" y="723"/>
                  </a:lnTo>
                  <a:lnTo>
                    <a:pt x="1462" y="726"/>
                  </a:lnTo>
                  <a:lnTo>
                    <a:pt x="1457" y="735"/>
                  </a:lnTo>
                  <a:lnTo>
                    <a:pt x="1454" y="742"/>
                  </a:lnTo>
                  <a:lnTo>
                    <a:pt x="1452" y="749"/>
                  </a:lnTo>
                  <a:lnTo>
                    <a:pt x="1450" y="760"/>
                  </a:lnTo>
                  <a:lnTo>
                    <a:pt x="1464" y="767"/>
                  </a:lnTo>
                  <a:lnTo>
                    <a:pt x="1473" y="777"/>
                  </a:lnTo>
                  <a:lnTo>
                    <a:pt x="1480" y="787"/>
                  </a:lnTo>
                  <a:lnTo>
                    <a:pt x="1489" y="798"/>
                  </a:lnTo>
                  <a:lnTo>
                    <a:pt x="1489" y="801"/>
                  </a:lnTo>
                  <a:lnTo>
                    <a:pt x="1489" y="803"/>
                  </a:lnTo>
                  <a:lnTo>
                    <a:pt x="1487" y="803"/>
                  </a:lnTo>
                  <a:lnTo>
                    <a:pt x="1487" y="805"/>
                  </a:lnTo>
                  <a:lnTo>
                    <a:pt x="1485" y="807"/>
                  </a:lnTo>
                  <a:lnTo>
                    <a:pt x="1475" y="819"/>
                  </a:lnTo>
                  <a:lnTo>
                    <a:pt x="1461" y="829"/>
                  </a:lnTo>
                  <a:lnTo>
                    <a:pt x="1443" y="836"/>
                  </a:lnTo>
                  <a:lnTo>
                    <a:pt x="1443" y="821"/>
                  </a:lnTo>
                  <a:lnTo>
                    <a:pt x="1452" y="815"/>
                  </a:lnTo>
                  <a:lnTo>
                    <a:pt x="1459" y="810"/>
                  </a:lnTo>
                  <a:lnTo>
                    <a:pt x="1466" y="801"/>
                  </a:lnTo>
                  <a:lnTo>
                    <a:pt x="1459" y="798"/>
                  </a:lnTo>
                  <a:lnTo>
                    <a:pt x="1459" y="794"/>
                  </a:lnTo>
                  <a:lnTo>
                    <a:pt x="1457" y="794"/>
                  </a:lnTo>
                  <a:lnTo>
                    <a:pt x="1455" y="794"/>
                  </a:lnTo>
                  <a:lnTo>
                    <a:pt x="1455" y="794"/>
                  </a:lnTo>
                  <a:lnTo>
                    <a:pt x="1455" y="796"/>
                  </a:lnTo>
                  <a:lnTo>
                    <a:pt x="1455" y="798"/>
                  </a:lnTo>
                  <a:lnTo>
                    <a:pt x="1455" y="798"/>
                  </a:lnTo>
                  <a:lnTo>
                    <a:pt x="1443" y="807"/>
                  </a:lnTo>
                  <a:lnTo>
                    <a:pt x="1427" y="814"/>
                  </a:lnTo>
                  <a:lnTo>
                    <a:pt x="1414" y="819"/>
                  </a:lnTo>
                  <a:lnTo>
                    <a:pt x="1400" y="826"/>
                  </a:lnTo>
                  <a:lnTo>
                    <a:pt x="1387" y="835"/>
                  </a:lnTo>
                  <a:lnTo>
                    <a:pt x="1379" y="847"/>
                  </a:lnTo>
                  <a:lnTo>
                    <a:pt x="1373" y="864"/>
                  </a:lnTo>
                  <a:lnTo>
                    <a:pt x="1379" y="866"/>
                  </a:lnTo>
                  <a:lnTo>
                    <a:pt x="1386" y="868"/>
                  </a:lnTo>
                  <a:lnTo>
                    <a:pt x="1389" y="871"/>
                  </a:lnTo>
                  <a:lnTo>
                    <a:pt x="1382" y="871"/>
                  </a:lnTo>
                  <a:lnTo>
                    <a:pt x="1372" y="880"/>
                  </a:lnTo>
                  <a:lnTo>
                    <a:pt x="1358" y="883"/>
                  </a:lnTo>
                  <a:lnTo>
                    <a:pt x="1345" y="885"/>
                  </a:lnTo>
                  <a:lnTo>
                    <a:pt x="1331" y="887"/>
                  </a:lnTo>
                  <a:lnTo>
                    <a:pt x="1321" y="915"/>
                  </a:lnTo>
                  <a:lnTo>
                    <a:pt x="1309" y="945"/>
                  </a:lnTo>
                  <a:lnTo>
                    <a:pt x="1305" y="941"/>
                  </a:lnTo>
                  <a:lnTo>
                    <a:pt x="1304" y="939"/>
                  </a:lnTo>
                  <a:lnTo>
                    <a:pt x="1300" y="938"/>
                  </a:lnTo>
                  <a:lnTo>
                    <a:pt x="1298" y="936"/>
                  </a:lnTo>
                  <a:lnTo>
                    <a:pt x="1293" y="932"/>
                  </a:lnTo>
                  <a:lnTo>
                    <a:pt x="1293" y="941"/>
                  </a:lnTo>
                  <a:lnTo>
                    <a:pt x="1295" y="945"/>
                  </a:lnTo>
                  <a:lnTo>
                    <a:pt x="1298" y="955"/>
                  </a:lnTo>
                  <a:lnTo>
                    <a:pt x="1302" y="967"/>
                  </a:lnTo>
                  <a:lnTo>
                    <a:pt x="1305" y="978"/>
                  </a:lnTo>
                  <a:lnTo>
                    <a:pt x="1305" y="983"/>
                  </a:lnTo>
                  <a:lnTo>
                    <a:pt x="1291" y="992"/>
                  </a:lnTo>
                  <a:lnTo>
                    <a:pt x="1276" y="1000"/>
                  </a:lnTo>
                  <a:lnTo>
                    <a:pt x="1260" y="1011"/>
                  </a:lnTo>
                  <a:lnTo>
                    <a:pt x="1244" y="1021"/>
                  </a:lnTo>
                  <a:lnTo>
                    <a:pt x="1234" y="1035"/>
                  </a:lnTo>
                  <a:lnTo>
                    <a:pt x="1229" y="1053"/>
                  </a:lnTo>
                  <a:lnTo>
                    <a:pt x="1223" y="1067"/>
                  </a:lnTo>
                  <a:lnTo>
                    <a:pt x="1225" y="1084"/>
                  </a:lnTo>
                  <a:lnTo>
                    <a:pt x="1230" y="1103"/>
                  </a:lnTo>
                  <a:lnTo>
                    <a:pt x="1237" y="1123"/>
                  </a:lnTo>
                  <a:lnTo>
                    <a:pt x="1244" y="1142"/>
                  </a:lnTo>
                  <a:lnTo>
                    <a:pt x="1248" y="1159"/>
                  </a:lnTo>
                  <a:lnTo>
                    <a:pt x="1244" y="1159"/>
                  </a:lnTo>
                  <a:lnTo>
                    <a:pt x="1244" y="1163"/>
                  </a:lnTo>
                  <a:lnTo>
                    <a:pt x="1232" y="1159"/>
                  </a:lnTo>
                  <a:lnTo>
                    <a:pt x="1227" y="1144"/>
                  </a:lnTo>
                  <a:lnTo>
                    <a:pt x="1218" y="1124"/>
                  </a:lnTo>
                  <a:lnTo>
                    <a:pt x="1208" y="1103"/>
                  </a:lnTo>
                  <a:lnTo>
                    <a:pt x="1197" y="1088"/>
                  </a:lnTo>
                  <a:lnTo>
                    <a:pt x="1187" y="1079"/>
                  </a:lnTo>
                  <a:lnTo>
                    <a:pt x="1174" y="1077"/>
                  </a:lnTo>
                  <a:lnTo>
                    <a:pt x="1159" y="1070"/>
                  </a:lnTo>
                  <a:lnTo>
                    <a:pt x="1141" y="1063"/>
                  </a:lnTo>
                  <a:lnTo>
                    <a:pt x="1120" y="1060"/>
                  </a:lnTo>
                  <a:lnTo>
                    <a:pt x="1120" y="1063"/>
                  </a:lnTo>
                  <a:lnTo>
                    <a:pt x="1117" y="1063"/>
                  </a:lnTo>
                  <a:lnTo>
                    <a:pt x="1119" y="1069"/>
                  </a:lnTo>
                  <a:lnTo>
                    <a:pt x="1122" y="1074"/>
                  </a:lnTo>
                  <a:lnTo>
                    <a:pt x="1124" y="1077"/>
                  </a:lnTo>
                  <a:lnTo>
                    <a:pt x="1126" y="1081"/>
                  </a:lnTo>
                  <a:lnTo>
                    <a:pt x="1129" y="1086"/>
                  </a:lnTo>
                  <a:lnTo>
                    <a:pt x="1113" y="1086"/>
                  </a:lnTo>
                  <a:lnTo>
                    <a:pt x="1101" y="1081"/>
                  </a:lnTo>
                  <a:lnTo>
                    <a:pt x="1085" y="1077"/>
                  </a:lnTo>
                  <a:lnTo>
                    <a:pt x="1070" y="1077"/>
                  </a:lnTo>
                  <a:lnTo>
                    <a:pt x="1054" y="1079"/>
                  </a:lnTo>
                  <a:lnTo>
                    <a:pt x="1043" y="1082"/>
                  </a:lnTo>
                  <a:lnTo>
                    <a:pt x="1031" y="1088"/>
                  </a:lnTo>
                  <a:lnTo>
                    <a:pt x="1021" y="1095"/>
                  </a:lnTo>
                  <a:lnTo>
                    <a:pt x="1014" y="1105"/>
                  </a:lnTo>
                  <a:lnTo>
                    <a:pt x="1010" y="1114"/>
                  </a:lnTo>
                  <a:lnTo>
                    <a:pt x="1012" y="1121"/>
                  </a:lnTo>
                  <a:lnTo>
                    <a:pt x="1012" y="1130"/>
                  </a:lnTo>
                  <a:lnTo>
                    <a:pt x="1009" y="1140"/>
                  </a:lnTo>
                  <a:lnTo>
                    <a:pt x="1002" y="1163"/>
                  </a:lnTo>
                  <a:lnTo>
                    <a:pt x="1002" y="1180"/>
                  </a:lnTo>
                  <a:lnTo>
                    <a:pt x="1003" y="1198"/>
                  </a:lnTo>
                  <a:lnTo>
                    <a:pt x="1010" y="1215"/>
                  </a:lnTo>
                  <a:lnTo>
                    <a:pt x="1021" y="1236"/>
                  </a:lnTo>
                  <a:lnTo>
                    <a:pt x="1033" y="1238"/>
                  </a:lnTo>
                  <a:lnTo>
                    <a:pt x="1040" y="1240"/>
                  </a:lnTo>
                  <a:lnTo>
                    <a:pt x="1043" y="1243"/>
                  </a:lnTo>
                  <a:lnTo>
                    <a:pt x="1047" y="1245"/>
                  </a:lnTo>
                  <a:lnTo>
                    <a:pt x="1052" y="1247"/>
                  </a:lnTo>
                  <a:lnTo>
                    <a:pt x="1061" y="1243"/>
                  </a:lnTo>
                  <a:lnTo>
                    <a:pt x="1075" y="1236"/>
                  </a:lnTo>
                  <a:lnTo>
                    <a:pt x="1078" y="1234"/>
                  </a:lnTo>
                  <a:lnTo>
                    <a:pt x="1080" y="1234"/>
                  </a:lnTo>
                  <a:lnTo>
                    <a:pt x="1084" y="1234"/>
                  </a:lnTo>
                  <a:lnTo>
                    <a:pt x="1084" y="1234"/>
                  </a:lnTo>
                  <a:lnTo>
                    <a:pt x="1085" y="1234"/>
                  </a:lnTo>
                  <a:lnTo>
                    <a:pt x="1087" y="1234"/>
                  </a:lnTo>
                  <a:lnTo>
                    <a:pt x="1087" y="1233"/>
                  </a:lnTo>
                  <a:lnTo>
                    <a:pt x="1091" y="1229"/>
                  </a:lnTo>
                  <a:lnTo>
                    <a:pt x="1092" y="1224"/>
                  </a:lnTo>
                  <a:lnTo>
                    <a:pt x="1094" y="1219"/>
                  </a:lnTo>
                  <a:lnTo>
                    <a:pt x="1096" y="1213"/>
                  </a:lnTo>
                  <a:lnTo>
                    <a:pt x="1098" y="1210"/>
                  </a:lnTo>
                  <a:lnTo>
                    <a:pt x="1106" y="1201"/>
                  </a:lnTo>
                  <a:lnTo>
                    <a:pt x="1117" y="1196"/>
                  </a:lnTo>
                  <a:lnTo>
                    <a:pt x="1133" y="1194"/>
                  </a:lnTo>
                  <a:lnTo>
                    <a:pt x="1134" y="1198"/>
                  </a:lnTo>
                  <a:lnTo>
                    <a:pt x="1136" y="1199"/>
                  </a:lnTo>
                  <a:lnTo>
                    <a:pt x="1136" y="1201"/>
                  </a:lnTo>
                  <a:lnTo>
                    <a:pt x="1138" y="1201"/>
                  </a:lnTo>
                  <a:lnTo>
                    <a:pt x="1138" y="1199"/>
                  </a:lnTo>
                  <a:lnTo>
                    <a:pt x="1139" y="1199"/>
                  </a:lnTo>
                  <a:lnTo>
                    <a:pt x="1143" y="1199"/>
                  </a:lnTo>
                  <a:lnTo>
                    <a:pt x="1148" y="1198"/>
                  </a:lnTo>
                  <a:lnTo>
                    <a:pt x="1148" y="1213"/>
                  </a:lnTo>
                  <a:lnTo>
                    <a:pt x="1141" y="1220"/>
                  </a:lnTo>
                  <a:lnTo>
                    <a:pt x="1136" y="1233"/>
                  </a:lnTo>
                  <a:lnTo>
                    <a:pt x="1131" y="1250"/>
                  </a:lnTo>
                  <a:lnTo>
                    <a:pt x="1126" y="1266"/>
                  </a:lnTo>
                  <a:lnTo>
                    <a:pt x="1120" y="1278"/>
                  </a:lnTo>
                  <a:lnTo>
                    <a:pt x="1138" y="1278"/>
                  </a:lnTo>
                  <a:lnTo>
                    <a:pt x="1153" y="1276"/>
                  </a:lnTo>
                  <a:lnTo>
                    <a:pt x="1167" y="1276"/>
                  </a:lnTo>
                  <a:lnTo>
                    <a:pt x="1180" y="1278"/>
                  </a:lnTo>
                  <a:lnTo>
                    <a:pt x="1188" y="1283"/>
                  </a:lnTo>
                  <a:lnTo>
                    <a:pt x="1195" y="1294"/>
                  </a:lnTo>
                  <a:lnTo>
                    <a:pt x="1197" y="1309"/>
                  </a:lnTo>
                  <a:lnTo>
                    <a:pt x="1194" y="1320"/>
                  </a:lnTo>
                  <a:lnTo>
                    <a:pt x="1190" y="1334"/>
                  </a:lnTo>
                  <a:lnTo>
                    <a:pt x="1190" y="1348"/>
                  </a:lnTo>
                  <a:lnTo>
                    <a:pt x="1199" y="1357"/>
                  </a:lnTo>
                  <a:lnTo>
                    <a:pt x="1204" y="1363"/>
                  </a:lnTo>
                  <a:lnTo>
                    <a:pt x="1211" y="1370"/>
                  </a:lnTo>
                  <a:lnTo>
                    <a:pt x="1222" y="1376"/>
                  </a:lnTo>
                  <a:lnTo>
                    <a:pt x="1235" y="1379"/>
                  </a:lnTo>
                  <a:lnTo>
                    <a:pt x="1242" y="1370"/>
                  </a:lnTo>
                  <a:lnTo>
                    <a:pt x="1251" y="1367"/>
                  </a:lnTo>
                  <a:lnTo>
                    <a:pt x="1267" y="1367"/>
                  </a:lnTo>
                  <a:lnTo>
                    <a:pt x="1269" y="1370"/>
                  </a:lnTo>
                  <a:lnTo>
                    <a:pt x="1272" y="1374"/>
                  </a:lnTo>
                  <a:lnTo>
                    <a:pt x="1274" y="1376"/>
                  </a:lnTo>
                  <a:lnTo>
                    <a:pt x="1276" y="1376"/>
                  </a:lnTo>
                  <a:lnTo>
                    <a:pt x="1281" y="1377"/>
                  </a:lnTo>
                  <a:lnTo>
                    <a:pt x="1286" y="1379"/>
                  </a:lnTo>
                  <a:lnTo>
                    <a:pt x="1293" y="1365"/>
                  </a:lnTo>
                  <a:lnTo>
                    <a:pt x="1302" y="1355"/>
                  </a:lnTo>
                  <a:lnTo>
                    <a:pt x="1312" y="1346"/>
                  </a:lnTo>
                  <a:lnTo>
                    <a:pt x="1325" y="1339"/>
                  </a:lnTo>
                  <a:lnTo>
                    <a:pt x="1344" y="1336"/>
                  </a:lnTo>
                  <a:lnTo>
                    <a:pt x="1347" y="1334"/>
                  </a:lnTo>
                  <a:lnTo>
                    <a:pt x="1349" y="1334"/>
                  </a:lnTo>
                  <a:lnTo>
                    <a:pt x="1352" y="1334"/>
                  </a:lnTo>
                  <a:lnTo>
                    <a:pt x="1354" y="1334"/>
                  </a:lnTo>
                  <a:lnTo>
                    <a:pt x="1358" y="1336"/>
                  </a:lnTo>
                  <a:lnTo>
                    <a:pt x="1363" y="1336"/>
                  </a:lnTo>
                  <a:lnTo>
                    <a:pt x="1361" y="1339"/>
                  </a:lnTo>
                  <a:lnTo>
                    <a:pt x="1361" y="1343"/>
                  </a:lnTo>
                  <a:lnTo>
                    <a:pt x="1359" y="1343"/>
                  </a:lnTo>
                  <a:lnTo>
                    <a:pt x="1359" y="1344"/>
                  </a:lnTo>
                  <a:lnTo>
                    <a:pt x="1361" y="1344"/>
                  </a:lnTo>
                  <a:lnTo>
                    <a:pt x="1363" y="1346"/>
                  </a:lnTo>
                  <a:lnTo>
                    <a:pt x="1366" y="1348"/>
                  </a:lnTo>
                  <a:lnTo>
                    <a:pt x="1366" y="1344"/>
                  </a:lnTo>
                  <a:lnTo>
                    <a:pt x="1370" y="1341"/>
                  </a:lnTo>
                  <a:lnTo>
                    <a:pt x="1372" y="1339"/>
                  </a:lnTo>
                  <a:lnTo>
                    <a:pt x="1373" y="1337"/>
                  </a:lnTo>
                  <a:lnTo>
                    <a:pt x="1375" y="1336"/>
                  </a:lnTo>
                  <a:lnTo>
                    <a:pt x="1379" y="1334"/>
                  </a:lnTo>
                  <a:lnTo>
                    <a:pt x="1382" y="1332"/>
                  </a:lnTo>
                  <a:lnTo>
                    <a:pt x="1398" y="1346"/>
                  </a:lnTo>
                  <a:lnTo>
                    <a:pt x="1419" y="1353"/>
                  </a:lnTo>
                  <a:lnTo>
                    <a:pt x="1440" y="1355"/>
                  </a:lnTo>
                  <a:lnTo>
                    <a:pt x="1464" y="1353"/>
                  </a:lnTo>
                  <a:lnTo>
                    <a:pt x="1489" y="1351"/>
                  </a:lnTo>
                  <a:lnTo>
                    <a:pt x="1489" y="1355"/>
                  </a:lnTo>
                  <a:lnTo>
                    <a:pt x="1489" y="1357"/>
                  </a:lnTo>
                  <a:lnTo>
                    <a:pt x="1487" y="1358"/>
                  </a:lnTo>
                  <a:lnTo>
                    <a:pt x="1487" y="1358"/>
                  </a:lnTo>
                  <a:lnTo>
                    <a:pt x="1487" y="1360"/>
                  </a:lnTo>
                  <a:lnTo>
                    <a:pt x="1485" y="1363"/>
                  </a:lnTo>
                  <a:lnTo>
                    <a:pt x="1497" y="1367"/>
                  </a:lnTo>
                  <a:lnTo>
                    <a:pt x="1504" y="1372"/>
                  </a:lnTo>
                  <a:lnTo>
                    <a:pt x="1511" y="1377"/>
                  </a:lnTo>
                  <a:lnTo>
                    <a:pt x="1523" y="1383"/>
                  </a:lnTo>
                  <a:lnTo>
                    <a:pt x="1523" y="1393"/>
                  </a:lnTo>
                  <a:lnTo>
                    <a:pt x="1536" y="1397"/>
                  </a:lnTo>
                  <a:lnTo>
                    <a:pt x="1544" y="1398"/>
                  </a:lnTo>
                  <a:lnTo>
                    <a:pt x="1551" y="1405"/>
                  </a:lnTo>
                  <a:lnTo>
                    <a:pt x="1555" y="1416"/>
                  </a:lnTo>
                  <a:lnTo>
                    <a:pt x="1576" y="1418"/>
                  </a:lnTo>
                  <a:lnTo>
                    <a:pt x="1593" y="1419"/>
                  </a:lnTo>
                  <a:lnTo>
                    <a:pt x="1616" y="1421"/>
                  </a:lnTo>
                  <a:lnTo>
                    <a:pt x="1632" y="1442"/>
                  </a:lnTo>
                  <a:lnTo>
                    <a:pt x="1651" y="1461"/>
                  </a:lnTo>
                  <a:lnTo>
                    <a:pt x="1672" y="1477"/>
                  </a:lnTo>
                  <a:lnTo>
                    <a:pt x="1696" y="1489"/>
                  </a:lnTo>
                  <a:lnTo>
                    <a:pt x="1695" y="1496"/>
                  </a:lnTo>
                  <a:lnTo>
                    <a:pt x="1691" y="1500"/>
                  </a:lnTo>
                  <a:lnTo>
                    <a:pt x="1688" y="1505"/>
                  </a:lnTo>
                  <a:lnTo>
                    <a:pt x="1684" y="1508"/>
                  </a:lnTo>
                  <a:lnTo>
                    <a:pt x="1681" y="1514"/>
                  </a:lnTo>
                  <a:lnTo>
                    <a:pt x="1703" y="1514"/>
                  </a:lnTo>
                  <a:lnTo>
                    <a:pt x="1724" y="1521"/>
                  </a:lnTo>
                  <a:lnTo>
                    <a:pt x="1728" y="1533"/>
                  </a:lnTo>
                  <a:lnTo>
                    <a:pt x="1733" y="1531"/>
                  </a:lnTo>
                  <a:lnTo>
                    <a:pt x="1736" y="1529"/>
                  </a:lnTo>
                  <a:lnTo>
                    <a:pt x="1742" y="1531"/>
                  </a:lnTo>
                  <a:lnTo>
                    <a:pt x="1743" y="1531"/>
                  </a:lnTo>
                  <a:lnTo>
                    <a:pt x="1747" y="1533"/>
                  </a:lnTo>
                  <a:lnTo>
                    <a:pt x="1750" y="1535"/>
                  </a:lnTo>
                  <a:lnTo>
                    <a:pt x="1754" y="1536"/>
                  </a:lnTo>
                  <a:lnTo>
                    <a:pt x="1808" y="1540"/>
                  </a:lnTo>
                  <a:lnTo>
                    <a:pt x="1813" y="1545"/>
                  </a:lnTo>
                  <a:lnTo>
                    <a:pt x="1817" y="1555"/>
                  </a:lnTo>
                  <a:lnTo>
                    <a:pt x="1818" y="1564"/>
                  </a:lnTo>
                  <a:lnTo>
                    <a:pt x="1824" y="1571"/>
                  </a:lnTo>
                  <a:lnTo>
                    <a:pt x="1832" y="1573"/>
                  </a:lnTo>
                  <a:lnTo>
                    <a:pt x="1841" y="1573"/>
                  </a:lnTo>
                  <a:lnTo>
                    <a:pt x="1848" y="1571"/>
                  </a:lnTo>
                  <a:lnTo>
                    <a:pt x="1853" y="1578"/>
                  </a:lnTo>
                  <a:lnTo>
                    <a:pt x="1859" y="1583"/>
                  </a:lnTo>
                  <a:lnTo>
                    <a:pt x="1862" y="1589"/>
                  </a:lnTo>
                  <a:lnTo>
                    <a:pt x="1864" y="1596"/>
                  </a:lnTo>
                  <a:lnTo>
                    <a:pt x="1866" y="1604"/>
                  </a:lnTo>
                  <a:lnTo>
                    <a:pt x="1853" y="1620"/>
                  </a:lnTo>
                  <a:lnTo>
                    <a:pt x="1839" y="1639"/>
                  </a:lnTo>
                  <a:lnTo>
                    <a:pt x="1825" y="1660"/>
                  </a:lnTo>
                  <a:lnTo>
                    <a:pt x="1813" y="1681"/>
                  </a:lnTo>
                  <a:lnTo>
                    <a:pt x="1805" y="1697"/>
                  </a:lnTo>
                  <a:lnTo>
                    <a:pt x="1805" y="1707"/>
                  </a:lnTo>
                  <a:lnTo>
                    <a:pt x="1806" y="1721"/>
                  </a:lnTo>
                  <a:lnTo>
                    <a:pt x="1810" y="1737"/>
                  </a:lnTo>
                  <a:lnTo>
                    <a:pt x="1808" y="1751"/>
                  </a:lnTo>
                  <a:lnTo>
                    <a:pt x="1805" y="1760"/>
                  </a:lnTo>
                  <a:lnTo>
                    <a:pt x="1798" y="1774"/>
                  </a:lnTo>
                  <a:lnTo>
                    <a:pt x="1789" y="1789"/>
                  </a:lnTo>
                  <a:lnTo>
                    <a:pt x="1780" y="1805"/>
                  </a:lnTo>
                  <a:lnTo>
                    <a:pt x="1771" y="1817"/>
                  </a:lnTo>
                  <a:lnTo>
                    <a:pt x="1766" y="1824"/>
                  </a:lnTo>
                  <a:lnTo>
                    <a:pt x="1756" y="1828"/>
                  </a:lnTo>
                  <a:lnTo>
                    <a:pt x="1740" y="1830"/>
                  </a:lnTo>
                  <a:lnTo>
                    <a:pt x="1724" y="1831"/>
                  </a:lnTo>
                  <a:lnTo>
                    <a:pt x="1709" y="1835"/>
                  </a:lnTo>
                  <a:lnTo>
                    <a:pt x="1695" y="1840"/>
                  </a:lnTo>
                  <a:lnTo>
                    <a:pt x="1686" y="1850"/>
                  </a:lnTo>
                  <a:lnTo>
                    <a:pt x="1682" y="1856"/>
                  </a:lnTo>
                  <a:lnTo>
                    <a:pt x="1682" y="1859"/>
                  </a:lnTo>
                  <a:lnTo>
                    <a:pt x="1682" y="1863"/>
                  </a:lnTo>
                  <a:lnTo>
                    <a:pt x="1684" y="1868"/>
                  </a:lnTo>
                  <a:lnTo>
                    <a:pt x="1686" y="1873"/>
                  </a:lnTo>
                  <a:lnTo>
                    <a:pt x="1674" y="1873"/>
                  </a:lnTo>
                  <a:lnTo>
                    <a:pt x="1672" y="1896"/>
                  </a:lnTo>
                  <a:lnTo>
                    <a:pt x="1668" y="1915"/>
                  </a:lnTo>
                  <a:lnTo>
                    <a:pt x="1661" y="1931"/>
                  </a:lnTo>
                  <a:lnTo>
                    <a:pt x="1654" y="1946"/>
                  </a:lnTo>
                  <a:lnTo>
                    <a:pt x="1647" y="1966"/>
                  </a:lnTo>
                  <a:lnTo>
                    <a:pt x="1642" y="1966"/>
                  </a:lnTo>
                  <a:lnTo>
                    <a:pt x="1642" y="1959"/>
                  </a:lnTo>
                  <a:lnTo>
                    <a:pt x="1642" y="1955"/>
                  </a:lnTo>
                  <a:lnTo>
                    <a:pt x="1640" y="1950"/>
                  </a:lnTo>
                  <a:lnTo>
                    <a:pt x="1639" y="1946"/>
                  </a:lnTo>
                  <a:lnTo>
                    <a:pt x="1637" y="1948"/>
                  </a:lnTo>
                  <a:lnTo>
                    <a:pt x="1637" y="1948"/>
                  </a:lnTo>
                  <a:lnTo>
                    <a:pt x="1635" y="1948"/>
                  </a:lnTo>
                  <a:lnTo>
                    <a:pt x="1633" y="1950"/>
                  </a:lnTo>
                  <a:lnTo>
                    <a:pt x="1632" y="1950"/>
                  </a:lnTo>
                  <a:lnTo>
                    <a:pt x="1623" y="1971"/>
                  </a:lnTo>
                  <a:lnTo>
                    <a:pt x="1613" y="1985"/>
                  </a:lnTo>
                  <a:lnTo>
                    <a:pt x="1602" y="1997"/>
                  </a:lnTo>
                  <a:lnTo>
                    <a:pt x="1590" y="2011"/>
                  </a:lnTo>
                  <a:lnTo>
                    <a:pt x="1565" y="2006"/>
                  </a:lnTo>
                  <a:lnTo>
                    <a:pt x="1543" y="2001"/>
                  </a:lnTo>
                  <a:lnTo>
                    <a:pt x="1543" y="2008"/>
                  </a:lnTo>
                  <a:lnTo>
                    <a:pt x="1555" y="2015"/>
                  </a:lnTo>
                  <a:lnTo>
                    <a:pt x="1560" y="2025"/>
                  </a:lnTo>
                  <a:lnTo>
                    <a:pt x="1562" y="2035"/>
                  </a:lnTo>
                  <a:lnTo>
                    <a:pt x="1560" y="2048"/>
                  </a:lnTo>
                  <a:lnTo>
                    <a:pt x="1558" y="2062"/>
                  </a:lnTo>
                  <a:lnTo>
                    <a:pt x="1527" y="2063"/>
                  </a:lnTo>
                  <a:lnTo>
                    <a:pt x="1501" y="2070"/>
                  </a:lnTo>
                  <a:lnTo>
                    <a:pt x="1499" y="2074"/>
                  </a:lnTo>
                  <a:lnTo>
                    <a:pt x="1497" y="2079"/>
                  </a:lnTo>
                  <a:lnTo>
                    <a:pt x="1497" y="2086"/>
                  </a:lnTo>
                  <a:lnTo>
                    <a:pt x="1497" y="2093"/>
                  </a:lnTo>
                  <a:lnTo>
                    <a:pt x="1496" y="2097"/>
                  </a:lnTo>
                  <a:lnTo>
                    <a:pt x="1496" y="2098"/>
                  </a:lnTo>
                  <a:lnTo>
                    <a:pt x="1496" y="2102"/>
                  </a:lnTo>
                  <a:lnTo>
                    <a:pt x="1496" y="2105"/>
                  </a:lnTo>
                  <a:lnTo>
                    <a:pt x="1497" y="2112"/>
                  </a:lnTo>
                  <a:lnTo>
                    <a:pt x="1489" y="2112"/>
                  </a:lnTo>
                  <a:lnTo>
                    <a:pt x="1478" y="2114"/>
                  </a:lnTo>
                  <a:lnTo>
                    <a:pt x="1464" y="2114"/>
                  </a:lnTo>
                  <a:lnTo>
                    <a:pt x="1450" y="2116"/>
                  </a:lnTo>
                  <a:lnTo>
                    <a:pt x="1450" y="2123"/>
                  </a:lnTo>
                  <a:lnTo>
                    <a:pt x="1457" y="2126"/>
                  </a:lnTo>
                  <a:lnTo>
                    <a:pt x="1462" y="2130"/>
                  </a:lnTo>
                  <a:lnTo>
                    <a:pt x="1466" y="2131"/>
                  </a:lnTo>
                  <a:lnTo>
                    <a:pt x="1469" y="2133"/>
                  </a:lnTo>
                  <a:lnTo>
                    <a:pt x="1473" y="2137"/>
                  </a:lnTo>
                  <a:lnTo>
                    <a:pt x="1475" y="2140"/>
                  </a:lnTo>
                  <a:lnTo>
                    <a:pt x="1478" y="2145"/>
                  </a:lnTo>
                  <a:lnTo>
                    <a:pt x="1471" y="2147"/>
                  </a:lnTo>
                  <a:lnTo>
                    <a:pt x="1466" y="2149"/>
                  </a:lnTo>
                  <a:lnTo>
                    <a:pt x="1461" y="2151"/>
                  </a:lnTo>
                  <a:lnTo>
                    <a:pt x="1457" y="2152"/>
                  </a:lnTo>
                  <a:lnTo>
                    <a:pt x="1455" y="2158"/>
                  </a:lnTo>
                  <a:lnTo>
                    <a:pt x="1450" y="2168"/>
                  </a:lnTo>
                  <a:lnTo>
                    <a:pt x="1447" y="2179"/>
                  </a:lnTo>
                  <a:lnTo>
                    <a:pt x="1443" y="2189"/>
                  </a:lnTo>
                  <a:lnTo>
                    <a:pt x="1440" y="2191"/>
                  </a:lnTo>
                  <a:lnTo>
                    <a:pt x="1438" y="2191"/>
                  </a:lnTo>
                  <a:lnTo>
                    <a:pt x="1433" y="2193"/>
                  </a:lnTo>
                  <a:lnTo>
                    <a:pt x="1427" y="2193"/>
                  </a:lnTo>
                  <a:lnTo>
                    <a:pt x="1427" y="2198"/>
                  </a:lnTo>
                  <a:lnTo>
                    <a:pt x="1427" y="2201"/>
                  </a:lnTo>
                  <a:lnTo>
                    <a:pt x="1427" y="2203"/>
                  </a:lnTo>
                  <a:lnTo>
                    <a:pt x="1426" y="2205"/>
                  </a:lnTo>
                  <a:lnTo>
                    <a:pt x="1427" y="2207"/>
                  </a:lnTo>
                  <a:lnTo>
                    <a:pt x="1427" y="2208"/>
                  </a:lnTo>
                  <a:lnTo>
                    <a:pt x="1431" y="2215"/>
                  </a:lnTo>
                  <a:lnTo>
                    <a:pt x="1434" y="2221"/>
                  </a:lnTo>
                  <a:lnTo>
                    <a:pt x="1440" y="2224"/>
                  </a:lnTo>
                  <a:lnTo>
                    <a:pt x="1445" y="2227"/>
                  </a:lnTo>
                  <a:lnTo>
                    <a:pt x="1450" y="2231"/>
                  </a:lnTo>
                  <a:lnTo>
                    <a:pt x="1447" y="2243"/>
                  </a:lnTo>
                  <a:lnTo>
                    <a:pt x="1433" y="2250"/>
                  </a:lnTo>
                  <a:lnTo>
                    <a:pt x="1419" y="2264"/>
                  </a:lnTo>
                  <a:lnTo>
                    <a:pt x="1407" y="2282"/>
                  </a:lnTo>
                  <a:lnTo>
                    <a:pt x="1398" y="2299"/>
                  </a:lnTo>
                  <a:lnTo>
                    <a:pt x="1393" y="2315"/>
                  </a:lnTo>
                  <a:lnTo>
                    <a:pt x="1398" y="2320"/>
                  </a:lnTo>
                  <a:lnTo>
                    <a:pt x="1403" y="2325"/>
                  </a:lnTo>
                  <a:lnTo>
                    <a:pt x="1407" y="2330"/>
                  </a:lnTo>
                  <a:lnTo>
                    <a:pt x="1408" y="2339"/>
                  </a:lnTo>
                  <a:lnTo>
                    <a:pt x="1400" y="2341"/>
                  </a:lnTo>
                  <a:lnTo>
                    <a:pt x="1387" y="2348"/>
                  </a:lnTo>
                  <a:lnTo>
                    <a:pt x="1375" y="2358"/>
                  </a:lnTo>
                  <a:lnTo>
                    <a:pt x="1366" y="2369"/>
                  </a:lnTo>
                  <a:lnTo>
                    <a:pt x="1365" y="2372"/>
                  </a:lnTo>
                  <a:lnTo>
                    <a:pt x="1363" y="2376"/>
                  </a:lnTo>
                  <a:lnTo>
                    <a:pt x="1363" y="2379"/>
                  </a:lnTo>
                  <a:lnTo>
                    <a:pt x="1363" y="2385"/>
                  </a:lnTo>
                  <a:lnTo>
                    <a:pt x="1366" y="2385"/>
                  </a:lnTo>
                  <a:lnTo>
                    <a:pt x="1366" y="2381"/>
                  </a:lnTo>
                  <a:lnTo>
                    <a:pt x="1377" y="2369"/>
                  </a:lnTo>
                  <a:lnTo>
                    <a:pt x="1386" y="2357"/>
                  </a:lnTo>
                  <a:lnTo>
                    <a:pt x="1389" y="2358"/>
                  </a:lnTo>
                  <a:lnTo>
                    <a:pt x="1391" y="2358"/>
                  </a:lnTo>
                  <a:lnTo>
                    <a:pt x="1391" y="2360"/>
                  </a:lnTo>
                  <a:lnTo>
                    <a:pt x="1391" y="2360"/>
                  </a:lnTo>
                  <a:lnTo>
                    <a:pt x="1393" y="2362"/>
                  </a:lnTo>
                  <a:lnTo>
                    <a:pt x="1396" y="2371"/>
                  </a:lnTo>
                  <a:lnTo>
                    <a:pt x="1398" y="2381"/>
                  </a:lnTo>
                  <a:lnTo>
                    <a:pt x="1400" y="2393"/>
                  </a:lnTo>
                  <a:lnTo>
                    <a:pt x="1401" y="2404"/>
                  </a:lnTo>
                  <a:lnTo>
                    <a:pt x="1407" y="2404"/>
                  </a:lnTo>
                  <a:lnTo>
                    <a:pt x="1408" y="2404"/>
                  </a:lnTo>
                  <a:lnTo>
                    <a:pt x="1412" y="2404"/>
                  </a:lnTo>
                  <a:lnTo>
                    <a:pt x="1412" y="2406"/>
                  </a:lnTo>
                  <a:lnTo>
                    <a:pt x="1414" y="2406"/>
                  </a:lnTo>
                  <a:lnTo>
                    <a:pt x="1414" y="2407"/>
                  </a:lnTo>
                  <a:lnTo>
                    <a:pt x="1417" y="2411"/>
                  </a:lnTo>
                  <a:lnTo>
                    <a:pt x="1414" y="2413"/>
                  </a:lnTo>
                  <a:lnTo>
                    <a:pt x="1412" y="2414"/>
                  </a:lnTo>
                  <a:lnTo>
                    <a:pt x="1412" y="2416"/>
                  </a:lnTo>
                  <a:lnTo>
                    <a:pt x="1410" y="2416"/>
                  </a:lnTo>
                  <a:lnTo>
                    <a:pt x="1408" y="2418"/>
                  </a:lnTo>
                  <a:lnTo>
                    <a:pt x="1405" y="2419"/>
                  </a:lnTo>
                  <a:lnTo>
                    <a:pt x="1389" y="2423"/>
                  </a:lnTo>
                  <a:lnTo>
                    <a:pt x="1373" y="2419"/>
                  </a:lnTo>
                  <a:lnTo>
                    <a:pt x="1358" y="2411"/>
                  </a:lnTo>
                  <a:lnTo>
                    <a:pt x="1342" y="2399"/>
                  </a:lnTo>
                  <a:lnTo>
                    <a:pt x="1328" y="2385"/>
                  </a:lnTo>
                  <a:lnTo>
                    <a:pt x="1318" y="2371"/>
                  </a:lnTo>
                  <a:lnTo>
                    <a:pt x="1312" y="2357"/>
                  </a:lnTo>
                  <a:lnTo>
                    <a:pt x="1316" y="2357"/>
                  </a:lnTo>
                  <a:lnTo>
                    <a:pt x="1328" y="2369"/>
                  </a:lnTo>
                  <a:lnTo>
                    <a:pt x="1340" y="2379"/>
                  </a:lnTo>
                  <a:lnTo>
                    <a:pt x="1354" y="2388"/>
                  </a:lnTo>
                  <a:lnTo>
                    <a:pt x="1354" y="2381"/>
                  </a:lnTo>
                  <a:lnTo>
                    <a:pt x="1335" y="2371"/>
                  </a:lnTo>
                  <a:lnTo>
                    <a:pt x="1319" y="2357"/>
                  </a:lnTo>
                  <a:lnTo>
                    <a:pt x="1309" y="2337"/>
                  </a:lnTo>
                  <a:lnTo>
                    <a:pt x="1302" y="2315"/>
                  </a:lnTo>
                  <a:lnTo>
                    <a:pt x="1298" y="2292"/>
                  </a:lnTo>
                  <a:lnTo>
                    <a:pt x="1300" y="2266"/>
                  </a:lnTo>
                  <a:lnTo>
                    <a:pt x="1302" y="2241"/>
                  </a:lnTo>
                  <a:lnTo>
                    <a:pt x="1307" y="2219"/>
                  </a:lnTo>
                  <a:lnTo>
                    <a:pt x="1314" y="2198"/>
                  </a:lnTo>
                  <a:lnTo>
                    <a:pt x="1321" y="2180"/>
                  </a:lnTo>
                  <a:lnTo>
                    <a:pt x="1331" y="2180"/>
                  </a:lnTo>
                  <a:lnTo>
                    <a:pt x="1340" y="2145"/>
                  </a:lnTo>
                  <a:lnTo>
                    <a:pt x="1335" y="2145"/>
                  </a:lnTo>
                  <a:lnTo>
                    <a:pt x="1335" y="2142"/>
                  </a:lnTo>
                  <a:lnTo>
                    <a:pt x="1331" y="2145"/>
                  </a:lnTo>
                  <a:lnTo>
                    <a:pt x="1328" y="2149"/>
                  </a:lnTo>
                  <a:lnTo>
                    <a:pt x="1326" y="2152"/>
                  </a:lnTo>
                  <a:lnTo>
                    <a:pt x="1323" y="2156"/>
                  </a:lnTo>
                  <a:lnTo>
                    <a:pt x="1316" y="2158"/>
                  </a:lnTo>
                  <a:lnTo>
                    <a:pt x="1316" y="2154"/>
                  </a:lnTo>
                  <a:lnTo>
                    <a:pt x="1328" y="2081"/>
                  </a:lnTo>
                  <a:lnTo>
                    <a:pt x="1326" y="2074"/>
                  </a:lnTo>
                  <a:lnTo>
                    <a:pt x="1323" y="2062"/>
                  </a:lnTo>
                  <a:lnTo>
                    <a:pt x="1325" y="2051"/>
                  </a:lnTo>
                  <a:lnTo>
                    <a:pt x="1337" y="2009"/>
                  </a:lnTo>
                  <a:lnTo>
                    <a:pt x="1347" y="1966"/>
                  </a:lnTo>
                  <a:lnTo>
                    <a:pt x="1356" y="1919"/>
                  </a:lnTo>
                  <a:lnTo>
                    <a:pt x="1366" y="1873"/>
                  </a:lnTo>
                  <a:lnTo>
                    <a:pt x="1372" y="1843"/>
                  </a:lnTo>
                  <a:lnTo>
                    <a:pt x="1373" y="1812"/>
                  </a:lnTo>
                  <a:lnTo>
                    <a:pt x="1375" y="1782"/>
                  </a:lnTo>
                  <a:lnTo>
                    <a:pt x="1379" y="1754"/>
                  </a:lnTo>
                  <a:lnTo>
                    <a:pt x="1344" y="1741"/>
                  </a:lnTo>
                  <a:lnTo>
                    <a:pt x="1314" y="1721"/>
                  </a:lnTo>
                  <a:lnTo>
                    <a:pt x="1290" y="1695"/>
                  </a:lnTo>
                  <a:lnTo>
                    <a:pt x="1270" y="1667"/>
                  </a:lnTo>
                  <a:lnTo>
                    <a:pt x="1263" y="1651"/>
                  </a:lnTo>
                  <a:lnTo>
                    <a:pt x="1258" y="1636"/>
                  </a:lnTo>
                  <a:lnTo>
                    <a:pt x="1253" y="1618"/>
                  </a:lnTo>
                  <a:lnTo>
                    <a:pt x="1246" y="1604"/>
                  </a:lnTo>
                  <a:lnTo>
                    <a:pt x="1235" y="1594"/>
                  </a:lnTo>
                  <a:lnTo>
                    <a:pt x="1232" y="1590"/>
                  </a:lnTo>
                  <a:lnTo>
                    <a:pt x="1227" y="1590"/>
                  </a:lnTo>
                  <a:lnTo>
                    <a:pt x="1223" y="1589"/>
                  </a:lnTo>
                  <a:lnTo>
                    <a:pt x="1220" y="1585"/>
                  </a:lnTo>
                  <a:lnTo>
                    <a:pt x="1216" y="1582"/>
                  </a:lnTo>
                  <a:lnTo>
                    <a:pt x="1220" y="1575"/>
                  </a:lnTo>
                  <a:lnTo>
                    <a:pt x="1220" y="1569"/>
                  </a:lnTo>
                  <a:lnTo>
                    <a:pt x="1220" y="1562"/>
                  </a:lnTo>
                  <a:lnTo>
                    <a:pt x="1220" y="1555"/>
                  </a:lnTo>
                  <a:lnTo>
                    <a:pt x="1229" y="1550"/>
                  </a:lnTo>
                  <a:lnTo>
                    <a:pt x="1235" y="1545"/>
                  </a:lnTo>
                  <a:lnTo>
                    <a:pt x="1244" y="1540"/>
                  </a:lnTo>
                  <a:lnTo>
                    <a:pt x="1244" y="1536"/>
                  </a:lnTo>
                  <a:lnTo>
                    <a:pt x="1235" y="1536"/>
                  </a:lnTo>
                  <a:lnTo>
                    <a:pt x="1230" y="1535"/>
                  </a:lnTo>
                  <a:lnTo>
                    <a:pt x="1225" y="1535"/>
                  </a:lnTo>
                  <a:lnTo>
                    <a:pt x="1220" y="1533"/>
                  </a:lnTo>
                  <a:lnTo>
                    <a:pt x="1227" y="1517"/>
                  </a:lnTo>
                  <a:lnTo>
                    <a:pt x="1232" y="1501"/>
                  </a:lnTo>
                  <a:lnTo>
                    <a:pt x="1239" y="1486"/>
                  </a:lnTo>
                  <a:lnTo>
                    <a:pt x="1251" y="1473"/>
                  </a:lnTo>
                  <a:lnTo>
                    <a:pt x="1265" y="1461"/>
                  </a:lnTo>
                  <a:lnTo>
                    <a:pt x="1277" y="1447"/>
                  </a:lnTo>
                  <a:lnTo>
                    <a:pt x="1276" y="1437"/>
                  </a:lnTo>
                  <a:lnTo>
                    <a:pt x="1276" y="1423"/>
                  </a:lnTo>
                  <a:lnTo>
                    <a:pt x="1274" y="1409"/>
                  </a:lnTo>
                  <a:lnTo>
                    <a:pt x="1269" y="1400"/>
                  </a:lnTo>
                  <a:lnTo>
                    <a:pt x="1262" y="1390"/>
                  </a:lnTo>
                  <a:lnTo>
                    <a:pt x="1255" y="1379"/>
                  </a:lnTo>
                  <a:lnTo>
                    <a:pt x="1248" y="1379"/>
                  </a:lnTo>
                  <a:lnTo>
                    <a:pt x="1246" y="1381"/>
                  </a:lnTo>
                  <a:lnTo>
                    <a:pt x="1244" y="1383"/>
                  </a:lnTo>
                  <a:lnTo>
                    <a:pt x="1242" y="1384"/>
                  </a:lnTo>
                  <a:lnTo>
                    <a:pt x="1239" y="1386"/>
                  </a:lnTo>
                  <a:lnTo>
                    <a:pt x="1241" y="1390"/>
                  </a:lnTo>
                  <a:lnTo>
                    <a:pt x="1241" y="1393"/>
                  </a:lnTo>
                  <a:lnTo>
                    <a:pt x="1241" y="1393"/>
                  </a:lnTo>
                  <a:lnTo>
                    <a:pt x="1241" y="1395"/>
                  </a:lnTo>
                  <a:lnTo>
                    <a:pt x="1241" y="1395"/>
                  </a:lnTo>
                  <a:lnTo>
                    <a:pt x="1239" y="1398"/>
                  </a:lnTo>
                  <a:lnTo>
                    <a:pt x="1237" y="1398"/>
                  </a:lnTo>
                  <a:lnTo>
                    <a:pt x="1235" y="1400"/>
                  </a:lnTo>
                  <a:lnTo>
                    <a:pt x="1234" y="1400"/>
                  </a:lnTo>
                  <a:lnTo>
                    <a:pt x="1232" y="1400"/>
                  </a:lnTo>
                  <a:lnTo>
                    <a:pt x="1229" y="1402"/>
                  </a:lnTo>
                  <a:lnTo>
                    <a:pt x="1220" y="1395"/>
                  </a:lnTo>
                  <a:lnTo>
                    <a:pt x="1204" y="1386"/>
                  </a:lnTo>
                  <a:lnTo>
                    <a:pt x="1188" y="1377"/>
                  </a:lnTo>
                  <a:lnTo>
                    <a:pt x="1173" y="1370"/>
                  </a:lnTo>
                  <a:lnTo>
                    <a:pt x="1162" y="1367"/>
                  </a:lnTo>
                  <a:lnTo>
                    <a:pt x="1153" y="1346"/>
                  </a:lnTo>
                  <a:lnTo>
                    <a:pt x="1145" y="1334"/>
                  </a:lnTo>
                  <a:lnTo>
                    <a:pt x="1136" y="1325"/>
                  </a:lnTo>
                  <a:lnTo>
                    <a:pt x="1127" y="1322"/>
                  </a:lnTo>
                  <a:lnTo>
                    <a:pt x="1113" y="1318"/>
                  </a:lnTo>
                  <a:lnTo>
                    <a:pt x="1098" y="1313"/>
                  </a:lnTo>
                  <a:lnTo>
                    <a:pt x="1078" y="1306"/>
                  </a:lnTo>
                  <a:lnTo>
                    <a:pt x="1066" y="1297"/>
                  </a:lnTo>
                  <a:lnTo>
                    <a:pt x="1056" y="1288"/>
                  </a:lnTo>
                  <a:lnTo>
                    <a:pt x="1040" y="1281"/>
                  </a:lnTo>
                  <a:lnTo>
                    <a:pt x="1030" y="1281"/>
                  </a:lnTo>
                  <a:lnTo>
                    <a:pt x="1023" y="1285"/>
                  </a:lnTo>
                  <a:lnTo>
                    <a:pt x="1017" y="1288"/>
                  </a:lnTo>
                  <a:lnTo>
                    <a:pt x="1010" y="1292"/>
                  </a:lnTo>
                  <a:lnTo>
                    <a:pt x="1002" y="1290"/>
                  </a:lnTo>
                  <a:lnTo>
                    <a:pt x="998" y="1288"/>
                  </a:lnTo>
                  <a:lnTo>
                    <a:pt x="995" y="1285"/>
                  </a:lnTo>
                  <a:lnTo>
                    <a:pt x="991" y="1281"/>
                  </a:lnTo>
                  <a:lnTo>
                    <a:pt x="986" y="1276"/>
                  </a:lnTo>
                  <a:lnTo>
                    <a:pt x="982" y="1273"/>
                  </a:lnTo>
                  <a:lnTo>
                    <a:pt x="979" y="1271"/>
                  </a:lnTo>
                  <a:lnTo>
                    <a:pt x="956" y="1267"/>
                  </a:lnTo>
                  <a:lnTo>
                    <a:pt x="953" y="1264"/>
                  </a:lnTo>
                  <a:lnTo>
                    <a:pt x="949" y="1261"/>
                  </a:lnTo>
                  <a:lnTo>
                    <a:pt x="946" y="1257"/>
                  </a:lnTo>
                  <a:lnTo>
                    <a:pt x="942" y="1254"/>
                  </a:lnTo>
                  <a:lnTo>
                    <a:pt x="941" y="1252"/>
                  </a:lnTo>
                  <a:lnTo>
                    <a:pt x="921" y="1255"/>
                  </a:lnTo>
                  <a:lnTo>
                    <a:pt x="918" y="1254"/>
                  </a:lnTo>
                  <a:lnTo>
                    <a:pt x="913" y="1247"/>
                  </a:lnTo>
                  <a:lnTo>
                    <a:pt x="904" y="1240"/>
                  </a:lnTo>
                  <a:lnTo>
                    <a:pt x="897" y="1231"/>
                  </a:lnTo>
                  <a:lnTo>
                    <a:pt x="890" y="1224"/>
                  </a:lnTo>
                  <a:lnTo>
                    <a:pt x="886" y="1220"/>
                  </a:lnTo>
                  <a:lnTo>
                    <a:pt x="893" y="1198"/>
                  </a:lnTo>
                  <a:lnTo>
                    <a:pt x="874" y="1177"/>
                  </a:lnTo>
                  <a:lnTo>
                    <a:pt x="857" y="1154"/>
                  </a:lnTo>
                  <a:lnTo>
                    <a:pt x="839" y="1130"/>
                  </a:lnTo>
                  <a:lnTo>
                    <a:pt x="822" y="1105"/>
                  </a:lnTo>
                  <a:lnTo>
                    <a:pt x="818" y="1103"/>
                  </a:lnTo>
                  <a:lnTo>
                    <a:pt x="813" y="1102"/>
                  </a:lnTo>
                  <a:lnTo>
                    <a:pt x="810" y="1102"/>
                  </a:lnTo>
                  <a:lnTo>
                    <a:pt x="804" y="1100"/>
                  </a:lnTo>
                  <a:lnTo>
                    <a:pt x="803" y="1098"/>
                  </a:lnTo>
                  <a:lnTo>
                    <a:pt x="796" y="1089"/>
                  </a:lnTo>
                  <a:lnTo>
                    <a:pt x="792" y="1079"/>
                  </a:lnTo>
                  <a:lnTo>
                    <a:pt x="789" y="1069"/>
                  </a:lnTo>
                  <a:lnTo>
                    <a:pt x="783" y="1058"/>
                  </a:lnTo>
                  <a:lnTo>
                    <a:pt x="775" y="1053"/>
                  </a:lnTo>
                  <a:lnTo>
                    <a:pt x="771" y="1049"/>
                  </a:lnTo>
                  <a:lnTo>
                    <a:pt x="768" y="1046"/>
                  </a:lnTo>
                  <a:lnTo>
                    <a:pt x="764" y="1044"/>
                  </a:lnTo>
                  <a:lnTo>
                    <a:pt x="764" y="1063"/>
                  </a:lnTo>
                  <a:lnTo>
                    <a:pt x="769" y="1070"/>
                  </a:lnTo>
                  <a:lnTo>
                    <a:pt x="780" y="1082"/>
                  </a:lnTo>
                  <a:lnTo>
                    <a:pt x="790" y="1096"/>
                  </a:lnTo>
                  <a:lnTo>
                    <a:pt x="803" y="1114"/>
                  </a:lnTo>
                  <a:lnTo>
                    <a:pt x="813" y="1131"/>
                  </a:lnTo>
                  <a:lnTo>
                    <a:pt x="824" y="1149"/>
                  </a:lnTo>
                  <a:lnTo>
                    <a:pt x="832" y="1165"/>
                  </a:lnTo>
                  <a:lnTo>
                    <a:pt x="836" y="1175"/>
                  </a:lnTo>
                  <a:lnTo>
                    <a:pt x="836" y="1182"/>
                  </a:lnTo>
                  <a:lnTo>
                    <a:pt x="834" y="1185"/>
                  </a:lnTo>
                  <a:lnTo>
                    <a:pt x="832" y="1187"/>
                  </a:lnTo>
                  <a:lnTo>
                    <a:pt x="832" y="1189"/>
                  </a:lnTo>
                  <a:lnTo>
                    <a:pt x="829" y="1191"/>
                  </a:lnTo>
                  <a:lnTo>
                    <a:pt x="829" y="1184"/>
                  </a:lnTo>
                  <a:lnTo>
                    <a:pt x="827" y="1178"/>
                  </a:lnTo>
                  <a:lnTo>
                    <a:pt x="827" y="1175"/>
                  </a:lnTo>
                  <a:lnTo>
                    <a:pt x="825" y="1171"/>
                  </a:lnTo>
                  <a:lnTo>
                    <a:pt x="822" y="1171"/>
                  </a:lnTo>
                  <a:lnTo>
                    <a:pt x="820" y="1171"/>
                  </a:lnTo>
                  <a:lnTo>
                    <a:pt x="818" y="1171"/>
                  </a:lnTo>
                  <a:lnTo>
                    <a:pt x="817" y="1171"/>
                  </a:lnTo>
                  <a:lnTo>
                    <a:pt x="815" y="1171"/>
                  </a:lnTo>
                  <a:lnTo>
                    <a:pt x="810" y="1171"/>
                  </a:lnTo>
                  <a:lnTo>
                    <a:pt x="806" y="1159"/>
                  </a:lnTo>
                  <a:lnTo>
                    <a:pt x="803" y="1147"/>
                  </a:lnTo>
                  <a:lnTo>
                    <a:pt x="797" y="1137"/>
                  </a:lnTo>
                  <a:lnTo>
                    <a:pt x="789" y="1128"/>
                  </a:lnTo>
                  <a:lnTo>
                    <a:pt x="778" y="1121"/>
                  </a:lnTo>
                  <a:lnTo>
                    <a:pt x="768" y="1114"/>
                  </a:lnTo>
                  <a:lnTo>
                    <a:pt x="759" y="1102"/>
                  </a:lnTo>
                  <a:lnTo>
                    <a:pt x="762" y="1100"/>
                  </a:lnTo>
                  <a:lnTo>
                    <a:pt x="764" y="1100"/>
                  </a:lnTo>
                  <a:lnTo>
                    <a:pt x="764" y="1100"/>
                  </a:lnTo>
                  <a:lnTo>
                    <a:pt x="766" y="1100"/>
                  </a:lnTo>
                  <a:lnTo>
                    <a:pt x="766" y="1098"/>
                  </a:lnTo>
                  <a:lnTo>
                    <a:pt x="766" y="1096"/>
                  </a:lnTo>
                  <a:lnTo>
                    <a:pt x="768" y="1095"/>
                  </a:lnTo>
                  <a:lnTo>
                    <a:pt x="755" y="1086"/>
                  </a:lnTo>
                  <a:lnTo>
                    <a:pt x="749" y="1075"/>
                  </a:lnTo>
                  <a:lnTo>
                    <a:pt x="743" y="1063"/>
                  </a:lnTo>
                  <a:lnTo>
                    <a:pt x="740" y="1049"/>
                  </a:lnTo>
                  <a:lnTo>
                    <a:pt x="733" y="1037"/>
                  </a:lnTo>
                  <a:lnTo>
                    <a:pt x="724" y="1027"/>
                  </a:lnTo>
                  <a:lnTo>
                    <a:pt x="714" y="1021"/>
                  </a:lnTo>
                  <a:lnTo>
                    <a:pt x="701" y="1016"/>
                  </a:lnTo>
                  <a:lnTo>
                    <a:pt x="691" y="1009"/>
                  </a:lnTo>
                  <a:lnTo>
                    <a:pt x="684" y="1000"/>
                  </a:lnTo>
                  <a:lnTo>
                    <a:pt x="680" y="990"/>
                  </a:lnTo>
                  <a:lnTo>
                    <a:pt x="675" y="979"/>
                  </a:lnTo>
                  <a:lnTo>
                    <a:pt x="663" y="962"/>
                  </a:lnTo>
                  <a:lnTo>
                    <a:pt x="653" y="950"/>
                  </a:lnTo>
                  <a:lnTo>
                    <a:pt x="642" y="939"/>
                  </a:lnTo>
                  <a:lnTo>
                    <a:pt x="635" y="927"/>
                  </a:lnTo>
                  <a:lnTo>
                    <a:pt x="630" y="911"/>
                  </a:lnTo>
                  <a:lnTo>
                    <a:pt x="626" y="890"/>
                  </a:lnTo>
                  <a:lnTo>
                    <a:pt x="625" y="861"/>
                  </a:lnTo>
                  <a:lnTo>
                    <a:pt x="625" y="854"/>
                  </a:lnTo>
                  <a:lnTo>
                    <a:pt x="626" y="840"/>
                  </a:lnTo>
                  <a:lnTo>
                    <a:pt x="626" y="821"/>
                  </a:lnTo>
                  <a:lnTo>
                    <a:pt x="626" y="798"/>
                  </a:lnTo>
                  <a:lnTo>
                    <a:pt x="626" y="777"/>
                  </a:lnTo>
                  <a:lnTo>
                    <a:pt x="628" y="760"/>
                  </a:lnTo>
                  <a:lnTo>
                    <a:pt x="630" y="749"/>
                  </a:lnTo>
                  <a:lnTo>
                    <a:pt x="635" y="747"/>
                  </a:lnTo>
                  <a:lnTo>
                    <a:pt x="639" y="747"/>
                  </a:lnTo>
                  <a:lnTo>
                    <a:pt x="642" y="747"/>
                  </a:lnTo>
                  <a:lnTo>
                    <a:pt x="646" y="747"/>
                  </a:lnTo>
                  <a:lnTo>
                    <a:pt x="649" y="749"/>
                  </a:lnTo>
                  <a:lnTo>
                    <a:pt x="651" y="753"/>
                  </a:lnTo>
                  <a:lnTo>
                    <a:pt x="654" y="756"/>
                  </a:lnTo>
                  <a:lnTo>
                    <a:pt x="656" y="760"/>
                  </a:lnTo>
                  <a:lnTo>
                    <a:pt x="656" y="740"/>
                  </a:lnTo>
                  <a:lnTo>
                    <a:pt x="644" y="726"/>
                  </a:lnTo>
                  <a:lnTo>
                    <a:pt x="630" y="712"/>
                  </a:lnTo>
                  <a:lnTo>
                    <a:pt x="614" y="702"/>
                  </a:lnTo>
                  <a:lnTo>
                    <a:pt x="614" y="711"/>
                  </a:lnTo>
                  <a:lnTo>
                    <a:pt x="621" y="716"/>
                  </a:lnTo>
                  <a:lnTo>
                    <a:pt x="628" y="721"/>
                  </a:lnTo>
                  <a:lnTo>
                    <a:pt x="635" y="726"/>
                  </a:lnTo>
                  <a:lnTo>
                    <a:pt x="640" y="733"/>
                  </a:lnTo>
                  <a:lnTo>
                    <a:pt x="640" y="737"/>
                  </a:lnTo>
                  <a:lnTo>
                    <a:pt x="639" y="737"/>
                  </a:lnTo>
                  <a:lnTo>
                    <a:pt x="639" y="739"/>
                  </a:lnTo>
                  <a:lnTo>
                    <a:pt x="639" y="739"/>
                  </a:lnTo>
                  <a:lnTo>
                    <a:pt x="637" y="740"/>
                  </a:lnTo>
                  <a:lnTo>
                    <a:pt x="633" y="742"/>
                  </a:lnTo>
                  <a:lnTo>
                    <a:pt x="632" y="744"/>
                  </a:lnTo>
                  <a:lnTo>
                    <a:pt x="626" y="744"/>
                  </a:lnTo>
                  <a:lnTo>
                    <a:pt x="621" y="744"/>
                  </a:lnTo>
                  <a:lnTo>
                    <a:pt x="619" y="744"/>
                  </a:lnTo>
                  <a:lnTo>
                    <a:pt x="619" y="742"/>
                  </a:lnTo>
                  <a:lnTo>
                    <a:pt x="618" y="742"/>
                  </a:lnTo>
                  <a:lnTo>
                    <a:pt x="618" y="742"/>
                  </a:lnTo>
                  <a:lnTo>
                    <a:pt x="614" y="740"/>
                  </a:lnTo>
                  <a:lnTo>
                    <a:pt x="602" y="725"/>
                  </a:lnTo>
                  <a:lnTo>
                    <a:pt x="591" y="709"/>
                  </a:lnTo>
                  <a:lnTo>
                    <a:pt x="583" y="691"/>
                  </a:lnTo>
                  <a:lnTo>
                    <a:pt x="591" y="691"/>
                  </a:lnTo>
                  <a:lnTo>
                    <a:pt x="595" y="693"/>
                  </a:lnTo>
                  <a:lnTo>
                    <a:pt x="598" y="693"/>
                  </a:lnTo>
                  <a:lnTo>
                    <a:pt x="602" y="693"/>
                  </a:lnTo>
                  <a:lnTo>
                    <a:pt x="605" y="691"/>
                  </a:lnTo>
                  <a:lnTo>
                    <a:pt x="591" y="686"/>
                  </a:lnTo>
                  <a:lnTo>
                    <a:pt x="583" y="678"/>
                  </a:lnTo>
                  <a:lnTo>
                    <a:pt x="576" y="667"/>
                  </a:lnTo>
                  <a:lnTo>
                    <a:pt x="570" y="655"/>
                  </a:lnTo>
                  <a:lnTo>
                    <a:pt x="567" y="643"/>
                  </a:lnTo>
                  <a:lnTo>
                    <a:pt x="562" y="632"/>
                  </a:lnTo>
                  <a:lnTo>
                    <a:pt x="555" y="623"/>
                  </a:lnTo>
                  <a:lnTo>
                    <a:pt x="544" y="618"/>
                  </a:lnTo>
                  <a:lnTo>
                    <a:pt x="548" y="595"/>
                  </a:lnTo>
                  <a:lnTo>
                    <a:pt x="536" y="582"/>
                  </a:lnTo>
                  <a:lnTo>
                    <a:pt x="525" y="566"/>
                  </a:lnTo>
                  <a:lnTo>
                    <a:pt x="516" y="550"/>
                  </a:lnTo>
                  <a:lnTo>
                    <a:pt x="504" y="534"/>
                  </a:lnTo>
                  <a:lnTo>
                    <a:pt x="490" y="522"/>
                  </a:lnTo>
                  <a:lnTo>
                    <a:pt x="471" y="513"/>
                  </a:lnTo>
                  <a:lnTo>
                    <a:pt x="448" y="508"/>
                  </a:lnTo>
                  <a:lnTo>
                    <a:pt x="429" y="499"/>
                  </a:lnTo>
                  <a:lnTo>
                    <a:pt x="415" y="487"/>
                  </a:lnTo>
                  <a:lnTo>
                    <a:pt x="399" y="473"/>
                  </a:lnTo>
                  <a:lnTo>
                    <a:pt x="384" y="465"/>
                  </a:lnTo>
                  <a:lnTo>
                    <a:pt x="352" y="465"/>
                  </a:lnTo>
                  <a:lnTo>
                    <a:pt x="342" y="459"/>
                  </a:lnTo>
                  <a:lnTo>
                    <a:pt x="333" y="452"/>
                  </a:lnTo>
                  <a:lnTo>
                    <a:pt x="323" y="447"/>
                  </a:lnTo>
                  <a:lnTo>
                    <a:pt x="307" y="445"/>
                  </a:lnTo>
                  <a:lnTo>
                    <a:pt x="307" y="468"/>
                  </a:lnTo>
                  <a:lnTo>
                    <a:pt x="289" y="477"/>
                  </a:lnTo>
                  <a:lnTo>
                    <a:pt x="274" y="486"/>
                  </a:lnTo>
                  <a:lnTo>
                    <a:pt x="253" y="491"/>
                  </a:lnTo>
                  <a:lnTo>
                    <a:pt x="258" y="475"/>
                  </a:lnTo>
                  <a:lnTo>
                    <a:pt x="265" y="459"/>
                  </a:lnTo>
                  <a:lnTo>
                    <a:pt x="275" y="445"/>
                  </a:lnTo>
                  <a:lnTo>
                    <a:pt x="284" y="430"/>
                  </a:lnTo>
                  <a:lnTo>
                    <a:pt x="275" y="430"/>
                  </a:lnTo>
                  <a:lnTo>
                    <a:pt x="275" y="433"/>
                  </a:lnTo>
                  <a:lnTo>
                    <a:pt x="262" y="444"/>
                  </a:lnTo>
                  <a:lnTo>
                    <a:pt x="251" y="458"/>
                  </a:lnTo>
                  <a:lnTo>
                    <a:pt x="244" y="473"/>
                  </a:lnTo>
                  <a:lnTo>
                    <a:pt x="239" y="489"/>
                  </a:lnTo>
                  <a:lnTo>
                    <a:pt x="232" y="506"/>
                  </a:lnTo>
                  <a:lnTo>
                    <a:pt x="221" y="522"/>
                  </a:lnTo>
                  <a:lnTo>
                    <a:pt x="214" y="529"/>
                  </a:lnTo>
                  <a:lnTo>
                    <a:pt x="200" y="540"/>
                  </a:lnTo>
                  <a:lnTo>
                    <a:pt x="183" y="550"/>
                  </a:lnTo>
                  <a:lnTo>
                    <a:pt x="162" y="562"/>
                  </a:lnTo>
                  <a:lnTo>
                    <a:pt x="141" y="576"/>
                  </a:lnTo>
                  <a:lnTo>
                    <a:pt x="120" y="589"/>
                  </a:lnTo>
                  <a:lnTo>
                    <a:pt x="99" y="599"/>
                  </a:lnTo>
                  <a:lnTo>
                    <a:pt x="83" y="606"/>
                  </a:lnTo>
                  <a:lnTo>
                    <a:pt x="73" y="609"/>
                  </a:lnTo>
                  <a:lnTo>
                    <a:pt x="73" y="606"/>
                  </a:lnTo>
                  <a:lnTo>
                    <a:pt x="77" y="606"/>
                  </a:lnTo>
                  <a:lnTo>
                    <a:pt x="89" y="594"/>
                  </a:lnTo>
                  <a:lnTo>
                    <a:pt x="104" y="583"/>
                  </a:lnTo>
                  <a:lnTo>
                    <a:pt x="122" y="573"/>
                  </a:lnTo>
                  <a:lnTo>
                    <a:pt x="139" y="562"/>
                  </a:lnTo>
                  <a:lnTo>
                    <a:pt x="155" y="550"/>
                  </a:lnTo>
                  <a:lnTo>
                    <a:pt x="167" y="536"/>
                  </a:lnTo>
                  <a:lnTo>
                    <a:pt x="176" y="520"/>
                  </a:lnTo>
                  <a:lnTo>
                    <a:pt x="179" y="499"/>
                  </a:lnTo>
                  <a:lnTo>
                    <a:pt x="166" y="503"/>
                  </a:lnTo>
                  <a:lnTo>
                    <a:pt x="157" y="506"/>
                  </a:lnTo>
                  <a:lnTo>
                    <a:pt x="145" y="510"/>
                  </a:lnTo>
                  <a:lnTo>
                    <a:pt x="145" y="506"/>
                  </a:lnTo>
                  <a:lnTo>
                    <a:pt x="145" y="503"/>
                  </a:lnTo>
                  <a:lnTo>
                    <a:pt x="145" y="503"/>
                  </a:lnTo>
                  <a:lnTo>
                    <a:pt x="143" y="501"/>
                  </a:lnTo>
                  <a:lnTo>
                    <a:pt x="143" y="501"/>
                  </a:lnTo>
                  <a:lnTo>
                    <a:pt x="141" y="501"/>
                  </a:lnTo>
                  <a:lnTo>
                    <a:pt x="138" y="499"/>
                  </a:lnTo>
                  <a:lnTo>
                    <a:pt x="136" y="501"/>
                  </a:lnTo>
                  <a:lnTo>
                    <a:pt x="134" y="503"/>
                  </a:lnTo>
                  <a:lnTo>
                    <a:pt x="132" y="505"/>
                  </a:lnTo>
                  <a:lnTo>
                    <a:pt x="131" y="505"/>
                  </a:lnTo>
                  <a:lnTo>
                    <a:pt x="127" y="506"/>
                  </a:lnTo>
                  <a:lnTo>
                    <a:pt x="122" y="506"/>
                  </a:lnTo>
                  <a:lnTo>
                    <a:pt x="120" y="496"/>
                  </a:lnTo>
                  <a:lnTo>
                    <a:pt x="115" y="482"/>
                  </a:lnTo>
                  <a:lnTo>
                    <a:pt x="111" y="472"/>
                  </a:lnTo>
                  <a:lnTo>
                    <a:pt x="108" y="475"/>
                  </a:lnTo>
                  <a:lnTo>
                    <a:pt x="106" y="477"/>
                  </a:lnTo>
                  <a:lnTo>
                    <a:pt x="104" y="477"/>
                  </a:lnTo>
                  <a:lnTo>
                    <a:pt x="101" y="477"/>
                  </a:lnTo>
                  <a:lnTo>
                    <a:pt x="99" y="475"/>
                  </a:lnTo>
                  <a:lnTo>
                    <a:pt x="82" y="463"/>
                  </a:lnTo>
                  <a:lnTo>
                    <a:pt x="68" y="445"/>
                  </a:lnTo>
                  <a:lnTo>
                    <a:pt x="57" y="426"/>
                  </a:lnTo>
                  <a:lnTo>
                    <a:pt x="63" y="416"/>
                  </a:lnTo>
                  <a:lnTo>
                    <a:pt x="68" y="403"/>
                  </a:lnTo>
                  <a:lnTo>
                    <a:pt x="73" y="393"/>
                  </a:lnTo>
                  <a:lnTo>
                    <a:pt x="80" y="384"/>
                  </a:lnTo>
                  <a:lnTo>
                    <a:pt x="92" y="377"/>
                  </a:lnTo>
                  <a:lnTo>
                    <a:pt x="103" y="374"/>
                  </a:lnTo>
                  <a:lnTo>
                    <a:pt x="113" y="369"/>
                  </a:lnTo>
                  <a:lnTo>
                    <a:pt x="120" y="362"/>
                  </a:lnTo>
                  <a:lnTo>
                    <a:pt x="125" y="351"/>
                  </a:lnTo>
                  <a:lnTo>
                    <a:pt x="125" y="334"/>
                  </a:lnTo>
                  <a:lnTo>
                    <a:pt x="127" y="332"/>
                  </a:lnTo>
                  <a:lnTo>
                    <a:pt x="129" y="332"/>
                  </a:lnTo>
                  <a:lnTo>
                    <a:pt x="129" y="330"/>
                  </a:lnTo>
                  <a:lnTo>
                    <a:pt x="129" y="328"/>
                  </a:lnTo>
                  <a:lnTo>
                    <a:pt x="131" y="327"/>
                  </a:lnTo>
                  <a:lnTo>
                    <a:pt x="115" y="327"/>
                  </a:lnTo>
                  <a:lnTo>
                    <a:pt x="111" y="330"/>
                  </a:lnTo>
                  <a:lnTo>
                    <a:pt x="110" y="332"/>
                  </a:lnTo>
                  <a:lnTo>
                    <a:pt x="108" y="334"/>
                  </a:lnTo>
                  <a:lnTo>
                    <a:pt x="104" y="335"/>
                  </a:lnTo>
                  <a:lnTo>
                    <a:pt x="101" y="337"/>
                  </a:lnTo>
                  <a:lnTo>
                    <a:pt x="96" y="337"/>
                  </a:lnTo>
                  <a:lnTo>
                    <a:pt x="85" y="334"/>
                  </a:lnTo>
                  <a:lnTo>
                    <a:pt x="70" y="328"/>
                  </a:lnTo>
                  <a:lnTo>
                    <a:pt x="52" y="325"/>
                  </a:lnTo>
                  <a:lnTo>
                    <a:pt x="38" y="318"/>
                  </a:lnTo>
                  <a:lnTo>
                    <a:pt x="35" y="292"/>
                  </a:lnTo>
                  <a:lnTo>
                    <a:pt x="42" y="292"/>
                  </a:lnTo>
                  <a:lnTo>
                    <a:pt x="45" y="290"/>
                  </a:lnTo>
                  <a:lnTo>
                    <a:pt x="50" y="288"/>
                  </a:lnTo>
                  <a:lnTo>
                    <a:pt x="54" y="287"/>
                  </a:lnTo>
                  <a:lnTo>
                    <a:pt x="57" y="287"/>
                  </a:lnTo>
                  <a:lnTo>
                    <a:pt x="61" y="283"/>
                  </a:lnTo>
                  <a:lnTo>
                    <a:pt x="64" y="280"/>
                  </a:lnTo>
                  <a:lnTo>
                    <a:pt x="63" y="278"/>
                  </a:lnTo>
                  <a:lnTo>
                    <a:pt x="63" y="278"/>
                  </a:lnTo>
                  <a:lnTo>
                    <a:pt x="63" y="276"/>
                  </a:lnTo>
                  <a:lnTo>
                    <a:pt x="63" y="276"/>
                  </a:lnTo>
                  <a:lnTo>
                    <a:pt x="61" y="273"/>
                  </a:lnTo>
                  <a:lnTo>
                    <a:pt x="77" y="273"/>
                  </a:lnTo>
                  <a:lnTo>
                    <a:pt x="78" y="271"/>
                  </a:lnTo>
                  <a:lnTo>
                    <a:pt x="80" y="271"/>
                  </a:lnTo>
                  <a:lnTo>
                    <a:pt x="82" y="269"/>
                  </a:lnTo>
                  <a:lnTo>
                    <a:pt x="83" y="269"/>
                  </a:lnTo>
                  <a:lnTo>
                    <a:pt x="87" y="269"/>
                  </a:lnTo>
                  <a:lnTo>
                    <a:pt x="92" y="274"/>
                  </a:lnTo>
                  <a:lnTo>
                    <a:pt x="97" y="278"/>
                  </a:lnTo>
                  <a:lnTo>
                    <a:pt x="103" y="283"/>
                  </a:lnTo>
                  <a:lnTo>
                    <a:pt x="106" y="288"/>
                  </a:lnTo>
                  <a:lnTo>
                    <a:pt x="118" y="283"/>
                  </a:lnTo>
                  <a:lnTo>
                    <a:pt x="118" y="276"/>
                  </a:lnTo>
                  <a:lnTo>
                    <a:pt x="115" y="271"/>
                  </a:lnTo>
                  <a:lnTo>
                    <a:pt x="113" y="266"/>
                  </a:lnTo>
                  <a:lnTo>
                    <a:pt x="111" y="260"/>
                  </a:lnTo>
                  <a:lnTo>
                    <a:pt x="110" y="255"/>
                  </a:lnTo>
                  <a:lnTo>
                    <a:pt x="106" y="250"/>
                  </a:lnTo>
                  <a:lnTo>
                    <a:pt x="94" y="236"/>
                  </a:lnTo>
                  <a:lnTo>
                    <a:pt x="80" y="225"/>
                  </a:lnTo>
                  <a:lnTo>
                    <a:pt x="64" y="215"/>
                  </a:lnTo>
                  <a:lnTo>
                    <a:pt x="50" y="205"/>
                  </a:lnTo>
                  <a:lnTo>
                    <a:pt x="42" y="189"/>
                  </a:lnTo>
                  <a:lnTo>
                    <a:pt x="45" y="184"/>
                  </a:lnTo>
                  <a:lnTo>
                    <a:pt x="47" y="178"/>
                  </a:lnTo>
                  <a:lnTo>
                    <a:pt x="49" y="173"/>
                  </a:lnTo>
                  <a:lnTo>
                    <a:pt x="70" y="175"/>
                  </a:lnTo>
                  <a:lnTo>
                    <a:pt x="90" y="173"/>
                  </a:lnTo>
                  <a:lnTo>
                    <a:pt x="106" y="164"/>
                  </a:lnTo>
                  <a:lnTo>
                    <a:pt x="111" y="152"/>
                  </a:lnTo>
                  <a:lnTo>
                    <a:pt x="115" y="140"/>
                  </a:lnTo>
                  <a:lnTo>
                    <a:pt x="118" y="129"/>
                  </a:lnTo>
                  <a:lnTo>
                    <a:pt x="131" y="119"/>
                  </a:lnTo>
                  <a:lnTo>
                    <a:pt x="148" y="110"/>
                  </a:lnTo>
                  <a:lnTo>
                    <a:pt x="167" y="105"/>
                  </a:lnTo>
                  <a:lnTo>
                    <a:pt x="183" y="98"/>
                  </a:lnTo>
                  <a:lnTo>
                    <a:pt x="199" y="88"/>
                  </a:lnTo>
                  <a:lnTo>
                    <a:pt x="204" y="91"/>
                  </a:lnTo>
                  <a:lnTo>
                    <a:pt x="207" y="93"/>
                  </a:lnTo>
                  <a:lnTo>
                    <a:pt x="207" y="96"/>
                  </a:lnTo>
                  <a:lnTo>
                    <a:pt x="209" y="98"/>
                  </a:lnTo>
                  <a:lnTo>
                    <a:pt x="209" y="102"/>
                  </a:lnTo>
                  <a:lnTo>
                    <a:pt x="211" y="103"/>
                  </a:lnTo>
                  <a:lnTo>
                    <a:pt x="214" y="107"/>
                  </a:lnTo>
                  <a:lnTo>
                    <a:pt x="218" y="110"/>
                  </a:lnTo>
                  <a:lnTo>
                    <a:pt x="223" y="110"/>
                  </a:lnTo>
                  <a:lnTo>
                    <a:pt x="227" y="110"/>
                  </a:lnTo>
                  <a:lnTo>
                    <a:pt x="230" y="109"/>
                  </a:lnTo>
                  <a:lnTo>
                    <a:pt x="234" y="107"/>
                  </a:lnTo>
                  <a:lnTo>
                    <a:pt x="237" y="107"/>
                  </a:lnTo>
                  <a:lnTo>
                    <a:pt x="241" y="107"/>
                  </a:lnTo>
                  <a:lnTo>
                    <a:pt x="244" y="109"/>
                  </a:lnTo>
                  <a:lnTo>
                    <a:pt x="248" y="112"/>
                  </a:lnTo>
                  <a:lnTo>
                    <a:pt x="253" y="117"/>
                  </a:lnTo>
                  <a:lnTo>
                    <a:pt x="256" y="121"/>
                  </a:lnTo>
                  <a:lnTo>
                    <a:pt x="260" y="124"/>
                  </a:lnTo>
                  <a:lnTo>
                    <a:pt x="265" y="126"/>
                  </a:lnTo>
                  <a:lnTo>
                    <a:pt x="270" y="128"/>
                  </a:lnTo>
                  <a:lnTo>
                    <a:pt x="275" y="126"/>
                  </a:lnTo>
                  <a:lnTo>
                    <a:pt x="279" y="126"/>
                  </a:lnTo>
                  <a:lnTo>
                    <a:pt x="282" y="124"/>
                  </a:lnTo>
                  <a:lnTo>
                    <a:pt x="288" y="122"/>
                  </a:lnTo>
                  <a:lnTo>
                    <a:pt x="291" y="122"/>
                  </a:lnTo>
                  <a:lnTo>
                    <a:pt x="302" y="126"/>
                  </a:lnTo>
                  <a:lnTo>
                    <a:pt x="317" y="131"/>
                  </a:lnTo>
                  <a:lnTo>
                    <a:pt x="331" y="138"/>
                  </a:lnTo>
                  <a:lnTo>
                    <a:pt x="345" y="142"/>
                  </a:lnTo>
                  <a:lnTo>
                    <a:pt x="375" y="138"/>
                  </a:lnTo>
                  <a:lnTo>
                    <a:pt x="394" y="147"/>
                  </a:lnTo>
                  <a:lnTo>
                    <a:pt x="412" y="159"/>
                  </a:lnTo>
                  <a:lnTo>
                    <a:pt x="429" y="170"/>
                  </a:lnTo>
                  <a:lnTo>
                    <a:pt x="448" y="180"/>
                  </a:lnTo>
                  <a:lnTo>
                    <a:pt x="471" y="184"/>
                  </a:lnTo>
                  <a:lnTo>
                    <a:pt x="471" y="177"/>
                  </a:lnTo>
                  <a:lnTo>
                    <a:pt x="466" y="171"/>
                  </a:lnTo>
                  <a:lnTo>
                    <a:pt x="461" y="164"/>
                  </a:lnTo>
                  <a:lnTo>
                    <a:pt x="455" y="157"/>
                  </a:lnTo>
                  <a:lnTo>
                    <a:pt x="452" y="149"/>
                  </a:lnTo>
                  <a:lnTo>
                    <a:pt x="473" y="147"/>
                  </a:lnTo>
                  <a:lnTo>
                    <a:pt x="487" y="143"/>
                  </a:lnTo>
                  <a:lnTo>
                    <a:pt x="499" y="136"/>
                  </a:lnTo>
                  <a:lnTo>
                    <a:pt x="509" y="129"/>
                  </a:lnTo>
                  <a:lnTo>
                    <a:pt x="520" y="121"/>
                  </a:lnTo>
                  <a:lnTo>
                    <a:pt x="532" y="115"/>
                  </a:lnTo>
                  <a:lnTo>
                    <a:pt x="548" y="112"/>
                  </a:lnTo>
                  <a:lnTo>
                    <a:pt x="551" y="114"/>
                  </a:lnTo>
                  <a:lnTo>
                    <a:pt x="557" y="115"/>
                  </a:lnTo>
                  <a:lnTo>
                    <a:pt x="560" y="117"/>
                  </a:lnTo>
                  <a:lnTo>
                    <a:pt x="563" y="119"/>
                  </a:lnTo>
                  <a:lnTo>
                    <a:pt x="557" y="119"/>
                  </a:lnTo>
                  <a:lnTo>
                    <a:pt x="539" y="133"/>
                  </a:lnTo>
                  <a:lnTo>
                    <a:pt x="520" y="145"/>
                  </a:lnTo>
                  <a:lnTo>
                    <a:pt x="499" y="154"/>
                  </a:lnTo>
                  <a:lnTo>
                    <a:pt x="499" y="161"/>
                  </a:lnTo>
                  <a:lnTo>
                    <a:pt x="518" y="164"/>
                  </a:lnTo>
                  <a:lnTo>
                    <a:pt x="527" y="154"/>
                  </a:lnTo>
                  <a:lnTo>
                    <a:pt x="536" y="149"/>
                  </a:lnTo>
                  <a:lnTo>
                    <a:pt x="548" y="147"/>
                  </a:lnTo>
                  <a:lnTo>
                    <a:pt x="560" y="147"/>
                  </a:lnTo>
                  <a:lnTo>
                    <a:pt x="576" y="145"/>
                  </a:lnTo>
                  <a:lnTo>
                    <a:pt x="577" y="140"/>
                  </a:lnTo>
                  <a:lnTo>
                    <a:pt x="579" y="135"/>
                  </a:lnTo>
                  <a:lnTo>
                    <a:pt x="583" y="129"/>
                  </a:lnTo>
                  <a:lnTo>
                    <a:pt x="586" y="126"/>
                  </a:lnTo>
                  <a:lnTo>
                    <a:pt x="591" y="138"/>
                  </a:lnTo>
                  <a:lnTo>
                    <a:pt x="597" y="147"/>
                  </a:lnTo>
                  <a:lnTo>
                    <a:pt x="605" y="154"/>
                  </a:lnTo>
                  <a:lnTo>
                    <a:pt x="618" y="157"/>
                  </a:lnTo>
                  <a:lnTo>
                    <a:pt x="621" y="154"/>
                  </a:lnTo>
                  <a:lnTo>
                    <a:pt x="623" y="152"/>
                  </a:lnTo>
                  <a:lnTo>
                    <a:pt x="626" y="150"/>
                  </a:lnTo>
                  <a:lnTo>
                    <a:pt x="628" y="149"/>
                  </a:lnTo>
                  <a:lnTo>
                    <a:pt x="632" y="149"/>
                  </a:lnTo>
                  <a:lnTo>
                    <a:pt x="633" y="149"/>
                  </a:lnTo>
                  <a:lnTo>
                    <a:pt x="637" y="154"/>
                  </a:lnTo>
                  <a:lnTo>
                    <a:pt x="639" y="157"/>
                  </a:lnTo>
                  <a:lnTo>
                    <a:pt x="640" y="161"/>
                  </a:lnTo>
                  <a:lnTo>
                    <a:pt x="646" y="159"/>
                  </a:lnTo>
                  <a:lnTo>
                    <a:pt x="651" y="156"/>
                  </a:lnTo>
                  <a:lnTo>
                    <a:pt x="654" y="152"/>
                  </a:lnTo>
                  <a:lnTo>
                    <a:pt x="659" y="150"/>
                  </a:lnTo>
                  <a:lnTo>
                    <a:pt x="663" y="149"/>
                  </a:lnTo>
                  <a:lnTo>
                    <a:pt x="682" y="154"/>
                  </a:lnTo>
                  <a:lnTo>
                    <a:pt x="698" y="166"/>
                  </a:lnTo>
                  <a:lnTo>
                    <a:pt x="714" y="178"/>
                  </a:lnTo>
                  <a:lnTo>
                    <a:pt x="729" y="189"/>
                  </a:lnTo>
                  <a:lnTo>
                    <a:pt x="735" y="189"/>
                  </a:lnTo>
                  <a:lnTo>
                    <a:pt x="740" y="189"/>
                  </a:lnTo>
                  <a:lnTo>
                    <a:pt x="743" y="187"/>
                  </a:lnTo>
                  <a:lnTo>
                    <a:pt x="749" y="185"/>
                  </a:lnTo>
                  <a:lnTo>
                    <a:pt x="752" y="184"/>
                  </a:lnTo>
                  <a:lnTo>
                    <a:pt x="755" y="184"/>
                  </a:lnTo>
                  <a:lnTo>
                    <a:pt x="759" y="187"/>
                  </a:lnTo>
                  <a:lnTo>
                    <a:pt x="762" y="191"/>
                  </a:lnTo>
                  <a:lnTo>
                    <a:pt x="766" y="196"/>
                  </a:lnTo>
                  <a:lnTo>
                    <a:pt x="769" y="203"/>
                  </a:lnTo>
                  <a:lnTo>
                    <a:pt x="771" y="206"/>
                  </a:lnTo>
                  <a:lnTo>
                    <a:pt x="768" y="208"/>
                  </a:lnTo>
                  <a:lnTo>
                    <a:pt x="764" y="210"/>
                  </a:lnTo>
                  <a:lnTo>
                    <a:pt x="764" y="210"/>
                  </a:lnTo>
                  <a:lnTo>
                    <a:pt x="762" y="211"/>
                  </a:lnTo>
                  <a:lnTo>
                    <a:pt x="762" y="213"/>
                  </a:lnTo>
                  <a:lnTo>
                    <a:pt x="761" y="215"/>
                  </a:lnTo>
                  <a:lnTo>
                    <a:pt x="759" y="218"/>
                  </a:lnTo>
                  <a:lnTo>
                    <a:pt x="771" y="218"/>
                  </a:lnTo>
                  <a:lnTo>
                    <a:pt x="787" y="220"/>
                  </a:lnTo>
                  <a:lnTo>
                    <a:pt x="803" y="220"/>
                  </a:lnTo>
                  <a:lnTo>
                    <a:pt x="817" y="220"/>
                  </a:lnTo>
                  <a:lnTo>
                    <a:pt x="825" y="222"/>
                  </a:lnTo>
                  <a:lnTo>
                    <a:pt x="834" y="232"/>
                  </a:lnTo>
                  <a:lnTo>
                    <a:pt x="843" y="243"/>
                  </a:lnTo>
                  <a:lnTo>
                    <a:pt x="851" y="253"/>
                  </a:lnTo>
                  <a:lnTo>
                    <a:pt x="851" y="218"/>
                  </a:lnTo>
                  <a:lnTo>
                    <a:pt x="860" y="218"/>
                  </a:lnTo>
                  <a:lnTo>
                    <a:pt x="867" y="218"/>
                  </a:lnTo>
                  <a:lnTo>
                    <a:pt x="872" y="217"/>
                  </a:lnTo>
                  <a:lnTo>
                    <a:pt x="879" y="215"/>
                  </a:lnTo>
                  <a:lnTo>
                    <a:pt x="879" y="211"/>
                  </a:lnTo>
                  <a:lnTo>
                    <a:pt x="848" y="211"/>
                  </a:lnTo>
                  <a:lnTo>
                    <a:pt x="846" y="206"/>
                  </a:lnTo>
                  <a:lnTo>
                    <a:pt x="845" y="205"/>
                  </a:lnTo>
                  <a:lnTo>
                    <a:pt x="843" y="201"/>
                  </a:lnTo>
                  <a:lnTo>
                    <a:pt x="841" y="198"/>
                  </a:lnTo>
                  <a:lnTo>
                    <a:pt x="841" y="192"/>
                  </a:lnTo>
                  <a:lnTo>
                    <a:pt x="845" y="192"/>
                  </a:lnTo>
                  <a:lnTo>
                    <a:pt x="845" y="189"/>
                  </a:lnTo>
                  <a:lnTo>
                    <a:pt x="890" y="184"/>
                  </a:lnTo>
                  <a:lnTo>
                    <a:pt x="890" y="196"/>
                  </a:lnTo>
                  <a:lnTo>
                    <a:pt x="895" y="199"/>
                  </a:lnTo>
                  <a:lnTo>
                    <a:pt x="899" y="205"/>
                  </a:lnTo>
                  <a:lnTo>
                    <a:pt x="902" y="208"/>
                  </a:lnTo>
                  <a:lnTo>
                    <a:pt x="906" y="215"/>
                  </a:lnTo>
                  <a:lnTo>
                    <a:pt x="925" y="215"/>
                  </a:lnTo>
                  <a:lnTo>
                    <a:pt x="937" y="218"/>
                  </a:lnTo>
                  <a:lnTo>
                    <a:pt x="949" y="220"/>
                  </a:lnTo>
                  <a:lnTo>
                    <a:pt x="961" y="222"/>
                  </a:lnTo>
                  <a:lnTo>
                    <a:pt x="979" y="222"/>
                  </a:lnTo>
                  <a:lnTo>
                    <a:pt x="981" y="220"/>
                  </a:lnTo>
                  <a:lnTo>
                    <a:pt x="982" y="218"/>
                  </a:lnTo>
                  <a:lnTo>
                    <a:pt x="984" y="217"/>
                  </a:lnTo>
                  <a:lnTo>
                    <a:pt x="986" y="215"/>
                  </a:lnTo>
                  <a:lnTo>
                    <a:pt x="986" y="203"/>
                  </a:lnTo>
                  <a:lnTo>
                    <a:pt x="1009" y="203"/>
                  </a:lnTo>
                  <a:lnTo>
                    <a:pt x="1016" y="218"/>
                  </a:lnTo>
                  <a:lnTo>
                    <a:pt x="1024" y="234"/>
                  </a:lnTo>
                  <a:lnTo>
                    <a:pt x="1026" y="227"/>
                  </a:lnTo>
                  <a:lnTo>
                    <a:pt x="1026" y="224"/>
                  </a:lnTo>
                  <a:lnTo>
                    <a:pt x="1028" y="218"/>
                  </a:lnTo>
                  <a:lnTo>
                    <a:pt x="1028" y="215"/>
                  </a:lnTo>
                  <a:lnTo>
                    <a:pt x="1040" y="215"/>
                  </a:lnTo>
                  <a:lnTo>
                    <a:pt x="1040" y="201"/>
                  </a:lnTo>
                  <a:lnTo>
                    <a:pt x="1040" y="185"/>
                  </a:lnTo>
                  <a:lnTo>
                    <a:pt x="1042" y="171"/>
                  </a:lnTo>
                  <a:lnTo>
                    <a:pt x="1040" y="164"/>
                  </a:lnTo>
                  <a:lnTo>
                    <a:pt x="1028" y="150"/>
                  </a:lnTo>
                  <a:lnTo>
                    <a:pt x="1019" y="135"/>
                  </a:lnTo>
                  <a:lnTo>
                    <a:pt x="1017" y="117"/>
                  </a:lnTo>
                  <a:lnTo>
                    <a:pt x="1021" y="100"/>
                  </a:lnTo>
                  <a:lnTo>
                    <a:pt x="1033" y="81"/>
                  </a:lnTo>
                  <a:lnTo>
                    <a:pt x="1042" y="77"/>
                  </a:lnTo>
                  <a:lnTo>
                    <a:pt x="1052" y="74"/>
                  </a:lnTo>
                  <a:lnTo>
                    <a:pt x="1063" y="72"/>
                  </a:lnTo>
                  <a:close/>
                  <a:moveTo>
                    <a:pt x="851" y="23"/>
                  </a:moveTo>
                  <a:lnTo>
                    <a:pt x="872" y="37"/>
                  </a:lnTo>
                  <a:lnTo>
                    <a:pt x="885" y="54"/>
                  </a:lnTo>
                  <a:lnTo>
                    <a:pt x="892" y="75"/>
                  </a:lnTo>
                  <a:lnTo>
                    <a:pt x="897" y="102"/>
                  </a:lnTo>
                  <a:lnTo>
                    <a:pt x="902" y="129"/>
                  </a:lnTo>
                  <a:lnTo>
                    <a:pt x="918" y="131"/>
                  </a:lnTo>
                  <a:lnTo>
                    <a:pt x="928" y="133"/>
                  </a:lnTo>
                  <a:lnTo>
                    <a:pt x="937" y="140"/>
                  </a:lnTo>
                  <a:lnTo>
                    <a:pt x="942" y="149"/>
                  </a:lnTo>
                  <a:lnTo>
                    <a:pt x="944" y="164"/>
                  </a:lnTo>
                  <a:lnTo>
                    <a:pt x="941" y="164"/>
                  </a:lnTo>
                  <a:lnTo>
                    <a:pt x="939" y="163"/>
                  </a:lnTo>
                  <a:lnTo>
                    <a:pt x="937" y="161"/>
                  </a:lnTo>
                  <a:lnTo>
                    <a:pt x="935" y="159"/>
                  </a:lnTo>
                  <a:lnTo>
                    <a:pt x="932" y="157"/>
                  </a:lnTo>
                  <a:lnTo>
                    <a:pt x="932" y="164"/>
                  </a:lnTo>
                  <a:lnTo>
                    <a:pt x="935" y="168"/>
                  </a:lnTo>
                  <a:lnTo>
                    <a:pt x="937" y="170"/>
                  </a:lnTo>
                  <a:lnTo>
                    <a:pt x="939" y="170"/>
                  </a:lnTo>
                  <a:lnTo>
                    <a:pt x="939" y="173"/>
                  </a:lnTo>
                  <a:lnTo>
                    <a:pt x="939" y="175"/>
                  </a:lnTo>
                  <a:lnTo>
                    <a:pt x="941" y="180"/>
                  </a:lnTo>
                  <a:lnTo>
                    <a:pt x="932" y="182"/>
                  </a:lnTo>
                  <a:lnTo>
                    <a:pt x="923" y="184"/>
                  </a:lnTo>
                  <a:lnTo>
                    <a:pt x="913" y="184"/>
                  </a:lnTo>
                  <a:lnTo>
                    <a:pt x="895" y="177"/>
                  </a:lnTo>
                  <a:lnTo>
                    <a:pt x="878" y="175"/>
                  </a:lnTo>
                  <a:lnTo>
                    <a:pt x="858" y="178"/>
                  </a:lnTo>
                  <a:lnTo>
                    <a:pt x="839" y="184"/>
                  </a:lnTo>
                  <a:lnTo>
                    <a:pt x="820" y="187"/>
                  </a:lnTo>
                  <a:lnTo>
                    <a:pt x="799" y="187"/>
                  </a:lnTo>
                  <a:lnTo>
                    <a:pt x="775" y="180"/>
                  </a:lnTo>
                  <a:lnTo>
                    <a:pt x="762" y="177"/>
                  </a:lnTo>
                  <a:lnTo>
                    <a:pt x="752" y="175"/>
                  </a:lnTo>
                  <a:lnTo>
                    <a:pt x="743" y="173"/>
                  </a:lnTo>
                  <a:lnTo>
                    <a:pt x="735" y="168"/>
                  </a:lnTo>
                  <a:lnTo>
                    <a:pt x="729" y="157"/>
                  </a:lnTo>
                  <a:lnTo>
                    <a:pt x="733" y="157"/>
                  </a:lnTo>
                  <a:lnTo>
                    <a:pt x="742" y="149"/>
                  </a:lnTo>
                  <a:lnTo>
                    <a:pt x="755" y="145"/>
                  </a:lnTo>
                  <a:lnTo>
                    <a:pt x="771" y="143"/>
                  </a:lnTo>
                  <a:lnTo>
                    <a:pt x="787" y="142"/>
                  </a:lnTo>
                  <a:lnTo>
                    <a:pt x="787" y="138"/>
                  </a:lnTo>
                  <a:lnTo>
                    <a:pt x="780" y="133"/>
                  </a:lnTo>
                  <a:lnTo>
                    <a:pt x="775" y="129"/>
                  </a:lnTo>
                  <a:lnTo>
                    <a:pt x="768" y="128"/>
                  </a:lnTo>
                  <a:lnTo>
                    <a:pt x="755" y="126"/>
                  </a:lnTo>
                  <a:lnTo>
                    <a:pt x="749" y="126"/>
                  </a:lnTo>
                  <a:lnTo>
                    <a:pt x="736" y="126"/>
                  </a:lnTo>
                  <a:lnTo>
                    <a:pt x="721" y="126"/>
                  </a:lnTo>
                  <a:lnTo>
                    <a:pt x="719" y="115"/>
                  </a:lnTo>
                  <a:lnTo>
                    <a:pt x="714" y="105"/>
                  </a:lnTo>
                  <a:lnTo>
                    <a:pt x="710" y="96"/>
                  </a:lnTo>
                  <a:lnTo>
                    <a:pt x="707" y="86"/>
                  </a:lnTo>
                  <a:lnTo>
                    <a:pt x="707" y="68"/>
                  </a:lnTo>
                  <a:lnTo>
                    <a:pt x="714" y="58"/>
                  </a:lnTo>
                  <a:lnTo>
                    <a:pt x="721" y="46"/>
                  </a:lnTo>
                  <a:lnTo>
                    <a:pt x="729" y="35"/>
                  </a:lnTo>
                  <a:lnTo>
                    <a:pt x="740" y="28"/>
                  </a:lnTo>
                  <a:lnTo>
                    <a:pt x="752" y="30"/>
                  </a:lnTo>
                  <a:lnTo>
                    <a:pt x="755" y="30"/>
                  </a:lnTo>
                  <a:lnTo>
                    <a:pt x="755" y="33"/>
                  </a:lnTo>
                  <a:lnTo>
                    <a:pt x="755" y="35"/>
                  </a:lnTo>
                  <a:lnTo>
                    <a:pt x="754" y="35"/>
                  </a:lnTo>
                  <a:lnTo>
                    <a:pt x="754" y="37"/>
                  </a:lnTo>
                  <a:lnTo>
                    <a:pt x="754" y="37"/>
                  </a:lnTo>
                  <a:lnTo>
                    <a:pt x="755" y="39"/>
                  </a:lnTo>
                  <a:lnTo>
                    <a:pt x="755" y="42"/>
                  </a:lnTo>
                  <a:lnTo>
                    <a:pt x="764" y="42"/>
                  </a:lnTo>
                  <a:lnTo>
                    <a:pt x="776" y="42"/>
                  </a:lnTo>
                  <a:lnTo>
                    <a:pt x="787" y="42"/>
                  </a:lnTo>
                  <a:lnTo>
                    <a:pt x="794" y="42"/>
                  </a:lnTo>
                  <a:lnTo>
                    <a:pt x="797" y="44"/>
                  </a:lnTo>
                  <a:lnTo>
                    <a:pt x="799" y="46"/>
                  </a:lnTo>
                  <a:lnTo>
                    <a:pt x="801" y="49"/>
                  </a:lnTo>
                  <a:lnTo>
                    <a:pt x="803" y="53"/>
                  </a:lnTo>
                  <a:lnTo>
                    <a:pt x="806" y="54"/>
                  </a:lnTo>
                  <a:lnTo>
                    <a:pt x="810" y="58"/>
                  </a:lnTo>
                  <a:lnTo>
                    <a:pt x="811" y="53"/>
                  </a:lnTo>
                  <a:lnTo>
                    <a:pt x="813" y="51"/>
                  </a:lnTo>
                  <a:lnTo>
                    <a:pt x="817" y="49"/>
                  </a:lnTo>
                  <a:lnTo>
                    <a:pt x="818" y="47"/>
                  </a:lnTo>
                  <a:lnTo>
                    <a:pt x="824" y="47"/>
                  </a:lnTo>
                  <a:lnTo>
                    <a:pt x="829" y="46"/>
                  </a:lnTo>
                  <a:lnTo>
                    <a:pt x="836" y="60"/>
                  </a:lnTo>
                  <a:lnTo>
                    <a:pt x="843" y="70"/>
                  </a:lnTo>
                  <a:lnTo>
                    <a:pt x="848" y="77"/>
                  </a:lnTo>
                  <a:lnTo>
                    <a:pt x="850" y="72"/>
                  </a:lnTo>
                  <a:lnTo>
                    <a:pt x="851" y="67"/>
                  </a:lnTo>
                  <a:lnTo>
                    <a:pt x="851" y="61"/>
                  </a:lnTo>
                  <a:lnTo>
                    <a:pt x="851" y="54"/>
                  </a:lnTo>
                  <a:lnTo>
                    <a:pt x="845" y="44"/>
                  </a:lnTo>
                  <a:lnTo>
                    <a:pt x="846" y="33"/>
                  </a:lnTo>
                  <a:lnTo>
                    <a:pt x="851" y="23"/>
                  </a:lnTo>
                  <a:close/>
                  <a:moveTo>
                    <a:pt x="871" y="7"/>
                  </a:moveTo>
                  <a:lnTo>
                    <a:pt x="879" y="7"/>
                  </a:lnTo>
                  <a:lnTo>
                    <a:pt x="886" y="9"/>
                  </a:lnTo>
                  <a:lnTo>
                    <a:pt x="893" y="11"/>
                  </a:lnTo>
                  <a:lnTo>
                    <a:pt x="899" y="14"/>
                  </a:lnTo>
                  <a:lnTo>
                    <a:pt x="900" y="19"/>
                  </a:lnTo>
                  <a:lnTo>
                    <a:pt x="900" y="23"/>
                  </a:lnTo>
                  <a:lnTo>
                    <a:pt x="902" y="28"/>
                  </a:lnTo>
                  <a:lnTo>
                    <a:pt x="902" y="35"/>
                  </a:lnTo>
                  <a:lnTo>
                    <a:pt x="897" y="35"/>
                  </a:lnTo>
                  <a:lnTo>
                    <a:pt x="893" y="37"/>
                  </a:lnTo>
                  <a:lnTo>
                    <a:pt x="888" y="37"/>
                  </a:lnTo>
                  <a:lnTo>
                    <a:pt x="883" y="39"/>
                  </a:lnTo>
                  <a:lnTo>
                    <a:pt x="874" y="30"/>
                  </a:lnTo>
                  <a:lnTo>
                    <a:pt x="864" y="23"/>
                  </a:lnTo>
                  <a:lnTo>
                    <a:pt x="871" y="7"/>
                  </a:lnTo>
                  <a:close/>
                  <a:moveTo>
                    <a:pt x="4266" y="0"/>
                  </a:moveTo>
                  <a:lnTo>
                    <a:pt x="4285" y="0"/>
                  </a:lnTo>
                  <a:lnTo>
                    <a:pt x="4301" y="4"/>
                  </a:lnTo>
                  <a:lnTo>
                    <a:pt x="4316" y="7"/>
                  </a:lnTo>
                  <a:lnTo>
                    <a:pt x="4320" y="23"/>
                  </a:lnTo>
                  <a:lnTo>
                    <a:pt x="4269" y="23"/>
                  </a:lnTo>
                  <a:lnTo>
                    <a:pt x="4267" y="18"/>
                  </a:lnTo>
                  <a:lnTo>
                    <a:pt x="4267" y="13"/>
                  </a:lnTo>
                  <a:lnTo>
                    <a:pt x="4266" y="7"/>
                  </a:lnTo>
                  <a:lnTo>
                    <a:pt x="4266"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ko-KR" altLang="en-US"/>
            </a:p>
          </p:txBody>
        </p:sp>
        <p:sp>
          <p:nvSpPr>
            <p:cNvPr id="309" name="Freeform 10">
              <a:extLst>
                <a:ext uri="{FF2B5EF4-FFF2-40B4-BE49-F238E27FC236}">
                  <a16:creationId xmlns:a16="http://schemas.microsoft.com/office/drawing/2014/main" id="{B8852F81-1CAE-4872-BB07-90E21A8BA3FC}"/>
                </a:ext>
              </a:extLst>
            </p:cNvPr>
            <p:cNvSpPr>
              <a:spLocks noEditPoints="1"/>
            </p:cNvSpPr>
            <p:nvPr/>
          </p:nvSpPr>
          <p:spPr bwMode="auto">
            <a:xfrm>
              <a:off x="1595438" y="1790700"/>
              <a:ext cx="6908800" cy="3509963"/>
            </a:xfrm>
            <a:custGeom>
              <a:avLst/>
              <a:gdLst>
                <a:gd name="T0" fmla="*/ 660 w 4352"/>
                <a:gd name="T1" fmla="*/ 268 h 2211"/>
                <a:gd name="T2" fmla="*/ 761 w 4352"/>
                <a:gd name="T3" fmla="*/ 293 h 2211"/>
                <a:gd name="T4" fmla="*/ 891 w 4352"/>
                <a:gd name="T5" fmla="*/ 513 h 2211"/>
                <a:gd name="T6" fmla="*/ 763 w 4352"/>
                <a:gd name="T7" fmla="*/ 572 h 2211"/>
                <a:gd name="T8" fmla="*/ 541 w 4352"/>
                <a:gd name="T9" fmla="*/ 326 h 2211"/>
                <a:gd name="T10" fmla="*/ 381 w 4352"/>
                <a:gd name="T11" fmla="*/ 211 h 2211"/>
                <a:gd name="T12" fmla="*/ 442 w 4352"/>
                <a:gd name="T13" fmla="*/ 265 h 2211"/>
                <a:gd name="T14" fmla="*/ 20 w 4352"/>
                <a:gd name="T15" fmla="*/ 288 h 2211"/>
                <a:gd name="T16" fmla="*/ 452 w 4352"/>
                <a:gd name="T17" fmla="*/ 157 h 2211"/>
                <a:gd name="T18" fmla="*/ 3751 w 4352"/>
                <a:gd name="T19" fmla="*/ 141 h 2211"/>
                <a:gd name="T20" fmla="*/ 320 w 4352"/>
                <a:gd name="T21" fmla="*/ 123 h 2211"/>
                <a:gd name="T22" fmla="*/ 299 w 4352"/>
                <a:gd name="T23" fmla="*/ 143 h 2211"/>
                <a:gd name="T24" fmla="*/ 163 w 4352"/>
                <a:gd name="T25" fmla="*/ 127 h 2211"/>
                <a:gd name="T26" fmla="*/ 140 w 4352"/>
                <a:gd name="T27" fmla="*/ 101 h 2211"/>
                <a:gd name="T28" fmla="*/ 3675 w 4352"/>
                <a:gd name="T29" fmla="*/ 153 h 2211"/>
                <a:gd name="T30" fmla="*/ 639 w 4352"/>
                <a:gd name="T31" fmla="*/ 162 h 2211"/>
                <a:gd name="T32" fmla="*/ 508 w 4352"/>
                <a:gd name="T33" fmla="*/ 150 h 2211"/>
                <a:gd name="T34" fmla="*/ 404 w 4352"/>
                <a:gd name="T35" fmla="*/ 89 h 2211"/>
                <a:gd name="T36" fmla="*/ 180 w 4352"/>
                <a:gd name="T37" fmla="*/ 82 h 2211"/>
                <a:gd name="T38" fmla="*/ 2683 w 4352"/>
                <a:gd name="T39" fmla="*/ 75 h 2211"/>
                <a:gd name="T40" fmla="*/ 2475 w 4352"/>
                <a:gd name="T41" fmla="*/ 199 h 2211"/>
                <a:gd name="T42" fmla="*/ 407 w 4352"/>
                <a:gd name="T43" fmla="*/ 52 h 2211"/>
                <a:gd name="T44" fmla="*/ 3303 w 4352"/>
                <a:gd name="T45" fmla="*/ 117 h 2211"/>
                <a:gd name="T46" fmla="*/ 3357 w 4352"/>
                <a:gd name="T47" fmla="*/ 195 h 2211"/>
                <a:gd name="T48" fmla="*/ 3540 w 4352"/>
                <a:gd name="T49" fmla="*/ 305 h 2211"/>
                <a:gd name="T50" fmla="*/ 3767 w 4352"/>
                <a:gd name="T51" fmla="*/ 261 h 2211"/>
                <a:gd name="T52" fmla="*/ 4073 w 4352"/>
                <a:gd name="T53" fmla="*/ 364 h 2211"/>
                <a:gd name="T54" fmla="*/ 4312 w 4352"/>
                <a:gd name="T55" fmla="*/ 511 h 2211"/>
                <a:gd name="T56" fmla="*/ 4193 w 4352"/>
                <a:gd name="T57" fmla="*/ 539 h 2211"/>
                <a:gd name="T58" fmla="*/ 4015 w 4352"/>
                <a:gd name="T59" fmla="*/ 677 h 2211"/>
                <a:gd name="T60" fmla="*/ 3874 w 4352"/>
                <a:gd name="T61" fmla="*/ 780 h 2211"/>
                <a:gd name="T62" fmla="*/ 3928 w 4352"/>
                <a:gd name="T63" fmla="*/ 640 h 2211"/>
                <a:gd name="T64" fmla="*/ 3622 w 4352"/>
                <a:gd name="T65" fmla="*/ 768 h 2211"/>
                <a:gd name="T66" fmla="*/ 3591 w 4352"/>
                <a:gd name="T67" fmla="*/ 1045 h 2211"/>
                <a:gd name="T68" fmla="*/ 3456 w 4352"/>
                <a:gd name="T69" fmla="*/ 1122 h 2211"/>
                <a:gd name="T70" fmla="*/ 3402 w 4352"/>
                <a:gd name="T71" fmla="*/ 1218 h 2211"/>
                <a:gd name="T72" fmla="*/ 3245 w 4352"/>
                <a:gd name="T73" fmla="*/ 1413 h 2211"/>
                <a:gd name="T74" fmla="*/ 3168 w 4352"/>
                <a:gd name="T75" fmla="*/ 1686 h 2211"/>
                <a:gd name="T76" fmla="*/ 2987 w 4352"/>
                <a:gd name="T77" fmla="*/ 1387 h 2211"/>
                <a:gd name="T78" fmla="*/ 2720 w 4352"/>
                <a:gd name="T79" fmla="*/ 1406 h 2211"/>
                <a:gd name="T80" fmla="*/ 2434 w 4352"/>
                <a:gd name="T81" fmla="*/ 1335 h 2211"/>
                <a:gd name="T82" fmla="*/ 2339 w 4352"/>
                <a:gd name="T83" fmla="*/ 1523 h 2211"/>
                <a:gd name="T84" fmla="*/ 2231 w 4352"/>
                <a:gd name="T85" fmla="*/ 1378 h 2211"/>
                <a:gd name="T86" fmla="*/ 2310 w 4352"/>
                <a:gd name="T87" fmla="*/ 1714 h 2211"/>
                <a:gd name="T88" fmla="*/ 2001 w 4352"/>
                <a:gd name="T89" fmla="*/ 2208 h 2211"/>
                <a:gd name="T90" fmla="*/ 1920 w 4352"/>
                <a:gd name="T91" fmla="*/ 1862 h 2211"/>
                <a:gd name="T92" fmla="*/ 1625 w 4352"/>
                <a:gd name="T93" fmla="*/ 1644 h 2211"/>
                <a:gd name="T94" fmla="*/ 1636 w 4352"/>
                <a:gd name="T95" fmla="*/ 1195 h 2211"/>
                <a:gd name="T96" fmla="*/ 1709 w 4352"/>
                <a:gd name="T97" fmla="*/ 1028 h 2211"/>
                <a:gd name="T98" fmla="*/ 1793 w 4352"/>
                <a:gd name="T99" fmla="*/ 865 h 2211"/>
                <a:gd name="T100" fmla="*/ 1973 w 4352"/>
                <a:gd name="T101" fmla="*/ 801 h 2211"/>
                <a:gd name="T102" fmla="*/ 2118 w 4352"/>
                <a:gd name="T103" fmla="*/ 659 h 2211"/>
                <a:gd name="T104" fmla="*/ 1997 w 4352"/>
                <a:gd name="T105" fmla="*/ 686 h 2211"/>
                <a:gd name="T106" fmla="*/ 1831 w 4352"/>
                <a:gd name="T107" fmla="*/ 577 h 2211"/>
                <a:gd name="T108" fmla="*/ 2041 w 4352"/>
                <a:gd name="T109" fmla="*/ 342 h 2211"/>
                <a:gd name="T110" fmla="*/ 2259 w 4352"/>
                <a:gd name="T111" fmla="*/ 391 h 2211"/>
                <a:gd name="T112" fmla="*/ 2278 w 4352"/>
                <a:gd name="T113" fmla="*/ 499 h 2211"/>
                <a:gd name="T114" fmla="*/ 2439 w 4352"/>
                <a:gd name="T115" fmla="*/ 387 h 2211"/>
                <a:gd name="T116" fmla="*/ 2566 w 4352"/>
                <a:gd name="T117" fmla="*/ 382 h 2211"/>
                <a:gd name="T118" fmla="*/ 2667 w 4352"/>
                <a:gd name="T119" fmla="*/ 261 h 2211"/>
                <a:gd name="T120" fmla="*/ 2737 w 4352"/>
                <a:gd name="T121" fmla="*/ 467 h 2211"/>
                <a:gd name="T122" fmla="*/ 2861 w 4352"/>
                <a:gd name="T123" fmla="*/ 275 h 2211"/>
                <a:gd name="T124" fmla="*/ 3161 w 4352"/>
                <a:gd name="T125" fmla="*/ 17 h 2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352" h="2211">
                  <a:moveTo>
                    <a:pt x="2697" y="200"/>
                  </a:moveTo>
                  <a:lnTo>
                    <a:pt x="2708" y="204"/>
                  </a:lnTo>
                  <a:lnTo>
                    <a:pt x="2708" y="211"/>
                  </a:lnTo>
                  <a:lnTo>
                    <a:pt x="2704" y="211"/>
                  </a:lnTo>
                  <a:lnTo>
                    <a:pt x="2702" y="213"/>
                  </a:lnTo>
                  <a:lnTo>
                    <a:pt x="2701" y="214"/>
                  </a:lnTo>
                  <a:lnTo>
                    <a:pt x="2699" y="214"/>
                  </a:lnTo>
                  <a:lnTo>
                    <a:pt x="2697" y="214"/>
                  </a:lnTo>
                  <a:lnTo>
                    <a:pt x="2694" y="214"/>
                  </a:lnTo>
                  <a:lnTo>
                    <a:pt x="2694" y="209"/>
                  </a:lnTo>
                  <a:lnTo>
                    <a:pt x="2694" y="206"/>
                  </a:lnTo>
                  <a:lnTo>
                    <a:pt x="2695" y="204"/>
                  </a:lnTo>
                  <a:lnTo>
                    <a:pt x="2697" y="200"/>
                  </a:lnTo>
                  <a:close/>
                  <a:moveTo>
                    <a:pt x="562" y="192"/>
                  </a:moveTo>
                  <a:lnTo>
                    <a:pt x="562" y="195"/>
                  </a:lnTo>
                  <a:lnTo>
                    <a:pt x="566" y="195"/>
                  </a:lnTo>
                  <a:lnTo>
                    <a:pt x="564" y="213"/>
                  </a:lnTo>
                  <a:lnTo>
                    <a:pt x="566" y="228"/>
                  </a:lnTo>
                  <a:lnTo>
                    <a:pt x="573" y="242"/>
                  </a:lnTo>
                  <a:lnTo>
                    <a:pt x="576" y="244"/>
                  </a:lnTo>
                  <a:lnTo>
                    <a:pt x="580" y="244"/>
                  </a:lnTo>
                  <a:lnTo>
                    <a:pt x="583" y="246"/>
                  </a:lnTo>
                  <a:lnTo>
                    <a:pt x="589" y="246"/>
                  </a:lnTo>
                  <a:lnTo>
                    <a:pt x="589" y="204"/>
                  </a:lnTo>
                  <a:lnTo>
                    <a:pt x="615" y="204"/>
                  </a:lnTo>
                  <a:lnTo>
                    <a:pt x="620" y="216"/>
                  </a:lnTo>
                  <a:lnTo>
                    <a:pt x="627" y="228"/>
                  </a:lnTo>
                  <a:lnTo>
                    <a:pt x="634" y="239"/>
                  </a:lnTo>
                  <a:lnTo>
                    <a:pt x="646" y="242"/>
                  </a:lnTo>
                  <a:lnTo>
                    <a:pt x="646" y="247"/>
                  </a:lnTo>
                  <a:lnTo>
                    <a:pt x="648" y="258"/>
                  </a:lnTo>
                  <a:lnTo>
                    <a:pt x="650" y="270"/>
                  </a:lnTo>
                  <a:lnTo>
                    <a:pt x="650" y="277"/>
                  </a:lnTo>
                  <a:lnTo>
                    <a:pt x="653" y="275"/>
                  </a:lnTo>
                  <a:lnTo>
                    <a:pt x="655" y="275"/>
                  </a:lnTo>
                  <a:lnTo>
                    <a:pt x="655" y="275"/>
                  </a:lnTo>
                  <a:lnTo>
                    <a:pt x="657" y="274"/>
                  </a:lnTo>
                  <a:lnTo>
                    <a:pt x="658" y="272"/>
                  </a:lnTo>
                  <a:lnTo>
                    <a:pt x="660" y="268"/>
                  </a:lnTo>
                  <a:lnTo>
                    <a:pt x="662" y="263"/>
                  </a:lnTo>
                  <a:lnTo>
                    <a:pt x="664" y="258"/>
                  </a:lnTo>
                  <a:lnTo>
                    <a:pt x="665" y="254"/>
                  </a:lnTo>
                  <a:lnTo>
                    <a:pt x="669" y="251"/>
                  </a:lnTo>
                  <a:lnTo>
                    <a:pt x="672" y="249"/>
                  </a:lnTo>
                  <a:lnTo>
                    <a:pt x="678" y="247"/>
                  </a:lnTo>
                  <a:lnTo>
                    <a:pt x="681" y="244"/>
                  </a:lnTo>
                  <a:lnTo>
                    <a:pt x="685" y="242"/>
                  </a:lnTo>
                  <a:lnTo>
                    <a:pt x="681" y="242"/>
                  </a:lnTo>
                  <a:lnTo>
                    <a:pt x="681" y="239"/>
                  </a:lnTo>
                  <a:lnTo>
                    <a:pt x="672" y="242"/>
                  </a:lnTo>
                  <a:lnTo>
                    <a:pt x="667" y="246"/>
                  </a:lnTo>
                  <a:lnTo>
                    <a:pt x="660" y="251"/>
                  </a:lnTo>
                  <a:lnTo>
                    <a:pt x="650" y="254"/>
                  </a:lnTo>
                  <a:lnTo>
                    <a:pt x="648" y="239"/>
                  </a:lnTo>
                  <a:lnTo>
                    <a:pt x="646" y="228"/>
                  </a:lnTo>
                  <a:lnTo>
                    <a:pt x="643" y="219"/>
                  </a:lnTo>
                  <a:lnTo>
                    <a:pt x="639" y="207"/>
                  </a:lnTo>
                  <a:lnTo>
                    <a:pt x="643" y="206"/>
                  </a:lnTo>
                  <a:lnTo>
                    <a:pt x="644" y="206"/>
                  </a:lnTo>
                  <a:lnTo>
                    <a:pt x="648" y="204"/>
                  </a:lnTo>
                  <a:lnTo>
                    <a:pt x="653" y="204"/>
                  </a:lnTo>
                  <a:lnTo>
                    <a:pt x="658" y="207"/>
                  </a:lnTo>
                  <a:lnTo>
                    <a:pt x="662" y="209"/>
                  </a:lnTo>
                  <a:lnTo>
                    <a:pt x="667" y="211"/>
                  </a:lnTo>
                  <a:lnTo>
                    <a:pt x="672" y="213"/>
                  </a:lnTo>
                  <a:lnTo>
                    <a:pt x="678" y="214"/>
                  </a:lnTo>
                  <a:lnTo>
                    <a:pt x="685" y="226"/>
                  </a:lnTo>
                  <a:lnTo>
                    <a:pt x="692" y="240"/>
                  </a:lnTo>
                  <a:lnTo>
                    <a:pt x="697" y="253"/>
                  </a:lnTo>
                  <a:lnTo>
                    <a:pt x="704" y="261"/>
                  </a:lnTo>
                  <a:lnTo>
                    <a:pt x="707" y="263"/>
                  </a:lnTo>
                  <a:lnTo>
                    <a:pt x="713" y="263"/>
                  </a:lnTo>
                  <a:lnTo>
                    <a:pt x="718" y="263"/>
                  </a:lnTo>
                  <a:lnTo>
                    <a:pt x="723" y="263"/>
                  </a:lnTo>
                  <a:lnTo>
                    <a:pt x="726" y="263"/>
                  </a:lnTo>
                  <a:lnTo>
                    <a:pt x="730" y="265"/>
                  </a:lnTo>
                  <a:lnTo>
                    <a:pt x="747" y="277"/>
                  </a:lnTo>
                  <a:lnTo>
                    <a:pt x="761" y="293"/>
                  </a:lnTo>
                  <a:lnTo>
                    <a:pt x="777" y="307"/>
                  </a:lnTo>
                  <a:lnTo>
                    <a:pt x="777" y="319"/>
                  </a:lnTo>
                  <a:lnTo>
                    <a:pt x="791" y="324"/>
                  </a:lnTo>
                  <a:lnTo>
                    <a:pt x="803" y="331"/>
                  </a:lnTo>
                  <a:lnTo>
                    <a:pt x="810" y="342"/>
                  </a:lnTo>
                  <a:lnTo>
                    <a:pt x="819" y="354"/>
                  </a:lnTo>
                  <a:lnTo>
                    <a:pt x="826" y="366"/>
                  </a:lnTo>
                  <a:lnTo>
                    <a:pt x="835" y="377"/>
                  </a:lnTo>
                  <a:lnTo>
                    <a:pt x="829" y="384"/>
                  </a:lnTo>
                  <a:lnTo>
                    <a:pt x="826" y="387"/>
                  </a:lnTo>
                  <a:lnTo>
                    <a:pt x="824" y="392"/>
                  </a:lnTo>
                  <a:lnTo>
                    <a:pt x="822" y="396"/>
                  </a:lnTo>
                  <a:lnTo>
                    <a:pt x="829" y="408"/>
                  </a:lnTo>
                  <a:lnTo>
                    <a:pt x="840" y="417"/>
                  </a:lnTo>
                  <a:lnTo>
                    <a:pt x="854" y="422"/>
                  </a:lnTo>
                  <a:lnTo>
                    <a:pt x="854" y="427"/>
                  </a:lnTo>
                  <a:lnTo>
                    <a:pt x="854" y="429"/>
                  </a:lnTo>
                  <a:lnTo>
                    <a:pt x="856" y="431"/>
                  </a:lnTo>
                  <a:lnTo>
                    <a:pt x="856" y="432"/>
                  </a:lnTo>
                  <a:lnTo>
                    <a:pt x="857" y="434"/>
                  </a:lnTo>
                  <a:lnTo>
                    <a:pt x="861" y="436"/>
                  </a:lnTo>
                  <a:lnTo>
                    <a:pt x="864" y="439"/>
                  </a:lnTo>
                  <a:lnTo>
                    <a:pt x="870" y="441"/>
                  </a:lnTo>
                  <a:lnTo>
                    <a:pt x="873" y="443"/>
                  </a:lnTo>
                  <a:lnTo>
                    <a:pt x="877" y="446"/>
                  </a:lnTo>
                  <a:lnTo>
                    <a:pt x="878" y="448"/>
                  </a:lnTo>
                  <a:lnTo>
                    <a:pt x="880" y="452"/>
                  </a:lnTo>
                  <a:lnTo>
                    <a:pt x="878" y="453"/>
                  </a:lnTo>
                  <a:lnTo>
                    <a:pt x="878" y="455"/>
                  </a:lnTo>
                  <a:lnTo>
                    <a:pt x="878" y="455"/>
                  </a:lnTo>
                  <a:lnTo>
                    <a:pt x="878" y="457"/>
                  </a:lnTo>
                  <a:lnTo>
                    <a:pt x="880" y="459"/>
                  </a:lnTo>
                  <a:lnTo>
                    <a:pt x="884" y="460"/>
                  </a:lnTo>
                  <a:lnTo>
                    <a:pt x="889" y="462"/>
                  </a:lnTo>
                  <a:lnTo>
                    <a:pt x="892" y="464"/>
                  </a:lnTo>
                  <a:lnTo>
                    <a:pt x="898" y="464"/>
                  </a:lnTo>
                  <a:lnTo>
                    <a:pt x="903" y="464"/>
                  </a:lnTo>
                  <a:lnTo>
                    <a:pt x="896" y="511"/>
                  </a:lnTo>
                  <a:lnTo>
                    <a:pt x="891" y="513"/>
                  </a:lnTo>
                  <a:lnTo>
                    <a:pt x="885" y="513"/>
                  </a:lnTo>
                  <a:lnTo>
                    <a:pt x="880" y="514"/>
                  </a:lnTo>
                  <a:lnTo>
                    <a:pt x="873" y="514"/>
                  </a:lnTo>
                  <a:lnTo>
                    <a:pt x="866" y="506"/>
                  </a:lnTo>
                  <a:lnTo>
                    <a:pt x="857" y="497"/>
                  </a:lnTo>
                  <a:lnTo>
                    <a:pt x="850" y="488"/>
                  </a:lnTo>
                  <a:lnTo>
                    <a:pt x="845" y="476"/>
                  </a:lnTo>
                  <a:lnTo>
                    <a:pt x="838" y="476"/>
                  </a:lnTo>
                  <a:lnTo>
                    <a:pt x="833" y="478"/>
                  </a:lnTo>
                  <a:lnTo>
                    <a:pt x="828" y="478"/>
                  </a:lnTo>
                  <a:lnTo>
                    <a:pt x="822" y="480"/>
                  </a:lnTo>
                  <a:lnTo>
                    <a:pt x="831" y="507"/>
                  </a:lnTo>
                  <a:lnTo>
                    <a:pt x="838" y="537"/>
                  </a:lnTo>
                  <a:lnTo>
                    <a:pt x="850" y="537"/>
                  </a:lnTo>
                  <a:lnTo>
                    <a:pt x="857" y="551"/>
                  </a:lnTo>
                  <a:lnTo>
                    <a:pt x="863" y="565"/>
                  </a:lnTo>
                  <a:lnTo>
                    <a:pt x="864" y="584"/>
                  </a:lnTo>
                  <a:lnTo>
                    <a:pt x="863" y="586"/>
                  </a:lnTo>
                  <a:lnTo>
                    <a:pt x="861" y="588"/>
                  </a:lnTo>
                  <a:lnTo>
                    <a:pt x="861" y="590"/>
                  </a:lnTo>
                  <a:lnTo>
                    <a:pt x="859" y="591"/>
                  </a:lnTo>
                  <a:lnTo>
                    <a:pt x="857" y="593"/>
                  </a:lnTo>
                  <a:lnTo>
                    <a:pt x="854" y="595"/>
                  </a:lnTo>
                  <a:lnTo>
                    <a:pt x="847" y="591"/>
                  </a:lnTo>
                  <a:lnTo>
                    <a:pt x="838" y="586"/>
                  </a:lnTo>
                  <a:lnTo>
                    <a:pt x="829" y="581"/>
                  </a:lnTo>
                  <a:lnTo>
                    <a:pt x="822" y="577"/>
                  </a:lnTo>
                  <a:lnTo>
                    <a:pt x="819" y="576"/>
                  </a:lnTo>
                  <a:lnTo>
                    <a:pt x="816" y="576"/>
                  </a:lnTo>
                  <a:lnTo>
                    <a:pt x="826" y="590"/>
                  </a:lnTo>
                  <a:lnTo>
                    <a:pt x="835" y="602"/>
                  </a:lnTo>
                  <a:lnTo>
                    <a:pt x="842" y="617"/>
                  </a:lnTo>
                  <a:lnTo>
                    <a:pt x="838" y="617"/>
                  </a:lnTo>
                  <a:lnTo>
                    <a:pt x="826" y="612"/>
                  </a:lnTo>
                  <a:lnTo>
                    <a:pt x="810" y="609"/>
                  </a:lnTo>
                  <a:lnTo>
                    <a:pt x="793" y="605"/>
                  </a:lnTo>
                  <a:lnTo>
                    <a:pt x="781" y="598"/>
                  </a:lnTo>
                  <a:lnTo>
                    <a:pt x="770" y="588"/>
                  </a:lnTo>
                  <a:lnTo>
                    <a:pt x="763" y="572"/>
                  </a:lnTo>
                  <a:lnTo>
                    <a:pt x="756" y="558"/>
                  </a:lnTo>
                  <a:lnTo>
                    <a:pt x="746" y="544"/>
                  </a:lnTo>
                  <a:lnTo>
                    <a:pt x="735" y="534"/>
                  </a:lnTo>
                  <a:lnTo>
                    <a:pt x="720" y="542"/>
                  </a:lnTo>
                  <a:lnTo>
                    <a:pt x="702" y="548"/>
                  </a:lnTo>
                  <a:lnTo>
                    <a:pt x="681" y="549"/>
                  </a:lnTo>
                  <a:lnTo>
                    <a:pt x="679" y="544"/>
                  </a:lnTo>
                  <a:lnTo>
                    <a:pt x="678" y="539"/>
                  </a:lnTo>
                  <a:lnTo>
                    <a:pt x="678" y="534"/>
                  </a:lnTo>
                  <a:lnTo>
                    <a:pt x="678" y="527"/>
                  </a:lnTo>
                  <a:lnTo>
                    <a:pt x="693" y="521"/>
                  </a:lnTo>
                  <a:lnTo>
                    <a:pt x="713" y="516"/>
                  </a:lnTo>
                  <a:lnTo>
                    <a:pt x="730" y="511"/>
                  </a:lnTo>
                  <a:lnTo>
                    <a:pt x="735" y="501"/>
                  </a:lnTo>
                  <a:lnTo>
                    <a:pt x="740" y="487"/>
                  </a:lnTo>
                  <a:lnTo>
                    <a:pt x="746" y="471"/>
                  </a:lnTo>
                  <a:lnTo>
                    <a:pt x="749" y="455"/>
                  </a:lnTo>
                  <a:lnTo>
                    <a:pt x="751" y="443"/>
                  </a:lnTo>
                  <a:lnTo>
                    <a:pt x="749" y="434"/>
                  </a:lnTo>
                  <a:lnTo>
                    <a:pt x="742" y="422"/>
                  </a:lnTo>
                  <a:lnTo>
                    <a:pt x="733" y="415"/>
                  </a:lnTo>
                  <a:lnTo>
                    <a:pt x="723" y="408"/>
                  </a:lnTo>
                  <a:lnTo>
                    <a:pt x="716" y="399"/>
                  </a:lnTo>
                  <a:lnTo>
                    <a:pt x="707" y="357"/>
                  </a:lnTo>
                  <a:lnTo>
                    <a:pt x="693" y="354"/>
                  </a:lnTo>
                  <a:lnTo>
                    <a:pt x="683" y="347"/>
                  </a:lnTo>
                  <a:lnTo>
                    <a:pt x="674" y="340"/>
                  </a:lnTo>
                  <a:lnTo>
                    <a:pt x="665" y="338"/>
                  </a:lnTo>
                  <a:lnTo>
                    <a:pt x="657" y="342"/>
                  </a:lnTo>
                  <a:lnTo>
                    <a:pt x="651" y="347"/>
                  </a:lnTo>
                  <a:lnTo>
                    <a:pt x="646" y="352"/>
                  </a:lnTo>
                  <a:lnTo>
                    <a:pt x="639" y="357"/>
                  </a:lnTo>
                  <a:lnTo>
                    <a:pt x="627" y="361"/>
                  </a:lnTo>
                  <a:lnTo>
                    <a:pt x="615" y="354"/>
                  </a:lnTo>
                  <a:lnTo>
                    <a:pt x="599" y="349"/>
                  </a:lnTo>
                  <a:lnTo>
                    <a:pt x="582" y="345"/>
                  </a:lnTo>
                  <a:lnTo>
                    <a:pt x="566" y="340"/>
                  </a:lnTo>
                  <a:lnTo>
                    <a:pt x="552" y="335"/>
                  </a:lnTo>
                  <a:lnTo>
                    <a:pt x="541" y="326"/>
                  </a:lnTo>
                  <a:lnTo>
                    <a:pt x="534" y="312"/>
                  </a:lnTo>
                  <a:lnTo>
                    <a:pt x="536" y="310"/>
                  </a:lnTo>
                  <a:lnTo>
                    <a:pt x="536" y="309"/>
                  </a:lnTo>
                  <a:lnTo>
                    <a:pt x="538" y="309"/>
                  </a:lnTo>
                  <a:lnTo>
                    <a:pt x="538" y="307"/>
                  </a:lnTo>
                  <a:lnTo>
                    <a:pt x="538" y="303"/>
                  </a:lnTo>
                  <a:lnTo>
                    <a:pt x="531" y="302"/>
                  </a:lnTo>
                  <a:lnTo>
                    <a:pt x="524" y="300"/>
                  </a:lnTo>
                  <a:lnTo>
                    <a:pt x="519" y="296"/>
                  </a:lnTo>
                  <a:lnTo>
                    <a:pt x="515" y="291"/>
                  </a:lnTo>
                  <a:lnTo>
                    <a:pt x="512" y="284"/>
                  </a:lnTo>
                  <a:lnTo>
                    <a:pt x="521" y="267"/>
                  </a:lnTo>
                  <a:lnTo>
                    <a:pt x="528" y="244"/>
                  </a:lnTo>
                  <a:lnTo>
                    <a:pt x="531" y="219"/>
                  </a:lnTo>
                  <a:lnTo>
                    <a:pt x="534" y="195"/>
                  </a:lnTo>
                  <a:lnTo>
                    <a:pt x="562" y="192"/>
                  </a:lnTo>
                  <a:close/>
                  <a:moveTo>
                    <a:pt x="400" y="188"/>
                  </a:moveTo>
                  <a:lnTo>
                    <a:pt x="416" y="188"/>
                  </a:lnTo>
                  <a:lnTo>
                    <a:pt x="425" y="223"/>
                  </a:lnTo>
                  <a:lnTo>
                    <a:pt x="432" y="261"/>
                  </a:lnTo>
                  <a:lnTo>
                    <a:pt x="428" y="261"/>
                  </a:lnTo>
                  <a:lnTo>
                    <a:pt x="423" y="268"/>
                  </a:lnTo>
                  <a:lnTo>
                    <a:pt x="412" y="265"/>
                  </a:lnTo>
                  <a:lnTo>
                    <a:pt x="409" y="268"/>
                  </a:lnTo>
                  <a:lnTo>
                    <a:pt x="409" y="272"/>
                  </a:lnTo>
                  <a:lnTo>
                    <a:pt x="409" y="275"/>
                  </a:lnTo>
                  <a:lnTo>
                    <a:pt x="409" y="277"/>
                  </a:lnTo>
                  <a:lnTo>
                    <a:pt x="407" y="279"/>
                  </a:lnTo>
                  <a:lnTo>
                    <a:pt x="405" y="282"/>
                  </a:lnTo>
                  <a:lnTo>
                    <a:pt x="400" y="284"/>
                  </a:lnTo>
                  <a:lnTo>
                    <a:pt x="395" y="281"/>
                  </a:lnTo>
                  <a:lnTo>
                    <a:pt x="388" y="275"/>
                  </a:lnTo>
                  <a:lnTo>
                    <a:pt x="381" y="272"/>
                  </a:lnTo>
                  <a:lnTo>
                    <a:pt x="381" y="261"/>
                  </a:lnTo>
                  <a:lnTo>
                    <a:pt x="358" y="258"/>
                  </a:lnTo>
                  <a:lnTo>
                    <a:pt x="362" y="226"/>
                  </a:lnTo>
                  <a:lnTo>
                    <a:pt x="369" y="223"/>
                  </a:lnTo>
                  <a:lnTo>
                    <a:pt x="376" y="218"/>
                  </a:lnTo>
                  <a:lnTo>
                    <a:pt x="381" y="211"/>
                  </a:lnTo>
                  <a:lnTo>
                    <a:pt x="376" y="209"/>
                  </a:lnTo>
                  <a:lnTo>
                    <a:pt x="372" y="207"/>
                  </a:lnTo>
                  <a:lnTo>
                    <a:pt x="369" y="206"/>
                  </a:lnTo>
                  <a:lnTo>
                    <a:pt x="365" y="202"/>
                  </a:lnTo>
                  <a:lnTo>
                    <a:pt x="363" y="199"/>
                  </a:lnTo>
                  <a:lnTo>
                    <a:pt x="362" y="192"/>
                  </a:lnTo>
                  <a:lnTo>
                    <a:pt x="381" y="190"/>
                  </a:lnTo>
                  <a:lnTo>
                    <a:pt x="400" y="188"/>
                  </a:lnTo>
                  <a:close/>
                  <a:moveTo>
                    <a:pt x="3661" y="172"/>
                  </a:moveTo>
                  <a:lnTo>
                    <a:pt x="3673" y="178"/>
                  </a:lnTo>
                  <a:lnTo>
                    <a:pt x="3673" y="185"/>
                  </a:lnTo>
                  <a:lnTo>
                    <a:pt x="3657" y="185"/>
                  </a:lnTo>
                  <a:lnTo>
                    <a:pt x="3661" y="172"/>
                  </a:lnTo>
                  <a:close/>
                  <a:moveTo>
                    <a:pt x="438" y="172"/>
                  </a:moveTo>
                  <a:lnTo>
                    <a:pt x="451" y="174"/>
                  </a:lnTo>
                  <a:lnTo>
                    <a:pt x="465" y="176"/>
                  </a:lnTo>
                  <a:lnTo>
                    <a:pt x="477" y="178"/>
                  </a:lnTo>
                  <a:lnTo>
                    <a:pt x="486" y="181"/>
                  </a:lnTo>
                  <a:lnTo>
                    <a:pt x="487" y="185"/>
                  </a:lnTo>
                  <a:lnTo>
                    <a:pt x="487" y="190"/>
                  </a:lnTo>
                  <a:lnTo>
                    <a:pt x="489" y="197"/>
                  </a:lnTo>
                  <a:lnTo>
                    <a:pt x="489" y="204"/>
                  </a:lnTo>
                  <a:lnTo>
                    <a:pt x="487" y="207"/>
                  </a:lnTo>
                  <a:lnTo>
                    <a:pt x="486" y="211"/>
                  </a:lnTo>
                  <a:lnTo>
                    <a:pt x="484" y="216"/>
                  </a:lnTo>
                  <a:lnTo>
                    <a:pt x="480" y="219"/>
                  </a:lnTo>
                  <a:lnTo>
                    <a:pt x="477" y="221"/>
                  </a:lnTo>
                  <a:lnTo>
                    <a:pt x="473" y="223"/>
                  </a:lnTo>
                  <a:lnTo>
                    <a:pt x="472" y="225"/>
                  </a:lnTo>
                  <a:lnTo>
                    <a:pt x="468" y="226"/>
                  </a:lnTo>
                  <a:lnTo>
                    <a:pt x="466" y="230"/>
                  </a:lnTo>
                  <a:lnTo>
                    <a:pt x="468" y="239"/>
                  </a:lnTo>
                  <a:lnTo>
                    <a:pt x="466" y="249"/>
                  </a:lnTo>
                  <a:lnTo>
                    <a:pt x="465" y="256"/>
                  </a:lnTo>
                  <a:lnTo>
                    <a:pt x="461" y="261"/>
                  </a:lnTo>
                  <a:lnTo>
                    <a:pt x="458" y="263"/>
                  </a:lnTo>
                  <a:lnTo>
                    <a:pt x="454" y="265"/>
                  </a:lnTo>
                  <a:lnTo>
                    <a:pt x="449" y="265"/>
                  </a:lnTo>
                  <a:lnTo>
                    <a:pt x="442" y="265"/>
                  </a:lnTo>
                  <a:lnTo>
                    <a:pt x="438" y="254"/>
                  </a:lnTo>
                  <a:lnTo>
                    <a:pt x="442" y="244"/>
                  </a:lnTo>
                  <a:lnTo>
                    <a:pt x="442" y="232"/>
                  </a:lnTo>
                  <a:lnTo>
                    <a:pt x="438" y="218"/>
                  </a:lnTo>
                  <a:lnTo>
                    <a:pt x="437" y="202"/>
                  </a:lnTo>
                  <a:lnTo>
                    <a:pt x="435" y="188"/>
                  </a:lnTo>
                  <a:lnTo>
                    <a:pt x="438" y="172"/>
                  </a:lnTo>
                  <a:close/>
                  <a:moveTo>
                    <a:pt x="60" y="171"/>
                  </a:moveTo>
                  <a:lnTo>
                    <a:pt x="74" y="172"/>
                  </a:lnTo>
                  <a:lnTo>
                    <a:pt x="74" y="185"/>
                  </a:lnTo>
                  <a:lnTo>
                    <a:pt x="91" y="185"/>
                  </a:lnTo>
                  <a:lnTo>
                    <a:pt x="105" y="185"/>
                  </a:lnTo>
                  <a:lnTo>
                    <a:pt x="121" y="185"/>
                  </a:lnTo>
                  <a:lnTo>
                    <a:pt x="124" y="192"/>
                  </a:lnTo>
                  <a:lnTo>
                    <a:pt x="128" y="200"/>
                  </a:lnTo>
                  <a:lnTo>
                    <a:pt x="131" y="209"/>
                  </a:lnTo>
                  <a:lnTo>
                    <a:pt x="135" y="216"/>
                  </a:lnTo>
                  <a:lnTo>
                    <a:pt x="135" y="219"/>
                  </a:lnTo>
                  <a:lnTo>
                    <a:pt x="124" y="232"/>
                  </a:lnTo>
                  <a:lnTo>
                    <a:pt x="110" y="237"/>
                  </a:lnTo>
                  <a:lnTo>
                    <a:pt x="96" y="242"/>
                  </a:lnTo>
                  <a:lnTo>
                    <a:pt x="88" y="258"/>
                  </a:lnTo>
                  <a:lnTo>
                    <a:pt x="81" y="272"/>
                  </a:lnTo>
                  <a:lnTo>
                    <a:pt x="79" y="288"/>
                  </a:lnTo>
                  <a:lnTo>
                    <a:pt x="82" y="303"/>
                  </a:lnTo>
                  <a:lnTo>
                    <a:pt x="67" y="305"/>
                  </a:lnTo>
                  <a:lnTo>
                    <a:pt x="53" y="310"/>
                  </a:lnTo>
                  <a:lnTo>
                    <a:pt x="35" y="315"/>
                  </a:lnTo>
                  <a:lnTo>
                    <a:pt x="34" y="312"/>
                  </a:lnTo>
                  <a:lnTo>
                    <a:pt x="32" y="309"/>
                  </a:lnTo>
                  <a:lnTo>
                    <a:pt x="30" y="307"/>
                  </a:lnTo>
                  <a:lnTo>
                    <a:pt x="30" y="303"/>
                  </a:lnTo>
                  <a:lnTo>
                    <a:pt x="28" y="300"/>
                  </a:lnTo>
                  <a:lnTo>
                    <a:pt x="30" y="298"/>
                  </a:lnTo>
                  <a:lnTo>
                    <a:pt x="30" y="296"/>
                  </a:lnTo>
                  <a:lnTo>
                    <a:pt x="30" y="295"/>
                  </a:lnTo>
                  <a:lnTo>
                    <a:pt x="32" y="291"/>
                  </a:lnTo>
                  <a:lnTo>
                    <a:pt x="32" y="288"/>
                  </a:lnTo>
                  <a:lnTo>
                    <a:pt x="20" y="288"/>
                  </a:lnTo>
                  <a:lnTo>
                    <a:pt x="20" y="282"/>
                  </a:lnTo>
                  <a:lnTo>
                    <a:pt x="20" y="281"/>
                  </a:lnTo>
                  <a:lnTo>
                    <a:pt x="18" y="279"/>
                  </a:lnTo>
                  <a:lnTo>
                    <a:pt x="18" y="277"/>
                  </a:lnTo>
                  <a:lnTo>
                    <a:pt x="16" y="275"/>
                  </a:lnTo>
                  <a:lnTo>
                    <a:pt x="13" y="272"/>
                  </a:lnTo>
                  <a:lnTo>
                    <a:pt x="11" y="272"/>
                  </a:lnTo>
                  <a:lnTo>
                    <a:pt x="9" y="272"/>
                  </a:lnTo>
                  <a:lnTo>
                    <a:pt x="9" y="272"/>
                  </a:lnTo>
                  <a:lnTo>
                    <a:pt x="7" y="272"/>
                  </a:lnTo>
                  <a:lnTo>
                    <a:pt x="6" y="272"/>
                  </a:lnTo>
                  <a:lnTo>
                    <a:pt x="0" y="272"/>
                  </a:lnTo>
                  <a:lnTo>
                    <a:pt x="0" y="261"/>
                  </a:lnTo>
                  <a:lnTo>
                    <a:pt x="13" y="247"/>
                  </a:lnTo>
                  <a:lnTo>
                    <a:pt x="21" y="228"/>
                  </a:lnTo>
                  <a:lnTo>
                    <a:pt x="28" y="207"/>
                  </a:lnTo>
                  <a:lnTo>
                    <a:pt x="23" y="204"/>
                  </a:lnTo>
                  <a:lnTo>
                    <a:pt x="21" y="199"/>
                  </a:lnTo>
                  <a:lnTo>
                    <a:pt x="20" y="195"/>
                  </a:lnTo>
                  <a:lnTo>
                    <a:pt x="18" y="188"/>
                  </a:lnTo>
                  <a:lnTo>
                    <a:pt x="16" y="181"/>
                  </a:lnTo>
                  <a:lnTo>
                    <a:pt x="30" y="178"/>
                  </a:lnTo>
                  <a:lnTo>
                    <a:pt x="41" y="176"/>
                  </a:lnTo>
                  <a:lnTo>
                    <a:pt x="49" y="172"/>
                  </a:lnTo>
                  <a:lnTo>
                    <a:pt x="60" y="171"/>
                  </a:lnTo>
                  <a:close/>
                  <a:moveTo>
                    <a:pt x="1556" y="130"/>
                  </a:moveTo>
                  <a:lnTo>
                    <a:pt x="1571" y="130"/>
                  </a:lnTo>
                  <a:lnTo>
                    <a:pt x="1571" y="134"/>
                  </a:lnTo>
                  <a:lnTo>
                    <a:pt x="1568" y="134"/>
                  </a:lnTo>
                  <a:lnTo>
                    <a:pt x="1564" y="136"/>
                  </a:lnTo>
                  <a:lnTo>
                    <a:pt x="1563" y="136"/>
                  </a:lnTo>
                  <a:lnTo>
                    <a:pt x="1563" y="136"/>
                  </a:lnTo>
                  <a:lnTo>
                    <a:pt x="1561" y="136"/>
                  </a:lnTo>
                  <a:lnTo>
                    <a:pt x="1561" y="136"/>
                  </a:lnTo>
                  <a:lnTo>
                    <a:pt x="1559" y="134"/>
                  </a:lnTo>
                  <a:lnTo>
                    <a:pt x="1556" y="130"/>
                  </a:lnTo>
                  <a:close/>
                  <a:moveTo>
                    <a:pt x="454" y="130"/>
                  </a:moveTo>
                  <a:lnTo>
                    <a:pt x="458" y="153"/>
                  </a:lnTo>
                  <a:lnTo>
                    <a:pt x="452" y="157"/>
                  </a:lnTo>
                  <a:lnTo>
                    <a:pt x="449" y="158"/>
                  </a:lnTo>
                  <a:lnTo>
                    <a:pt x="445" y="160"/>
                  </a:lnTo>
                  <a:lnTo>
                    <a:pt x="440" y="164"/>
                  </a:lnTo>
                  <a:lnTo>
                    <a:pt x="435" y="165"/>
                  </a:lnTo>
                  <a:lnTo>
                    <a:pt x="433" y="164"/>
                  </a:lnTo>
                  <a:lnTo>
                    <a:pt x="432" y="164"/>
                  </a:lnTo>
                  <a:lnTo>
                    <a:pt x="430" y="162"/>
                  </a:lnTo>
                  <a:lnTo>
                    <a:pt x="428" y="162"/>
                  </a:lnTo>
                  <a:lnTo>
                    <a:pt x="423" y="162"/>
                  </a:lnTo>
                  <a:lnTo>
                    <a:pt x="423" y="158"/>
                  </a:lnTo>
                  <a:lnTo>
                    <a:pt x="423" y="157"/>
                  </a:lnTo>
                  <a:lnTo>
                    <a:pt x="421" y="157"/>
                  </a:lnTo>
                  <a:lnTo>
                    <a:pt x="421" y="155"/>
                  </a:lnTo>
                  <a:lnTo>
                    <a:pt x="419" y="153"/>
                  </a:lnTo>
                  <a:lnTo>
                    <a:pt x="419" y="146"/>
                  </a:lnTo>
                  <a:lnTo>
                    <a:pt x="428" y="141"/>
                  </a:lnTo>
                  <a:lnTo>
                    <a:pt x="435" y="136"/>
                  </a:lnTo>
                  <a:lnTo>
                    <a:pt x="442" y="132"/>
                  </a:lnTo>
                  <a:lnTo>
                    <a:pt x="454" y="130"/>
                  </a:lnTo>
                  <a:close/>
                  <a:moveTo>
                    <a:pt x="109" y="127"/>
                  </a:moveTo>
                  <a:lnTo>
                    <a:pt x="112" y="127"/>
                  </a:lnTo>
                  <a:lnTo>
                    <a:pt x="116" y="129"/>
                  </a:lnTo>
                  <a:lnTo>
                    <a:pt x="117" y="129"/>
                  </a:lnTo>
                  <a:lnTo>
                    <a:pt x="117" y="129"/>
                  </a:lnTo>
                  <a:lnTo>
                    <a:pt x="117" y="129"/>
                  </a:lnTo>
                  <a:lnTo>
                    <a:pt x="119" y="130"/>
                  </a:lnTo>
                  <a:lnTo>
                    <a:pt x="121" y="134"/>
                  </a:lnTo>
                  <a:lnTo>
                    <a:pt x="109" y="134"/>
                  </a:lnTo>
                  <a:lnTo>
                    <a:pt x="109" y="127"/>
                  </a:lnTo>
                  <a:close/>
                  <a:moveTo>
                    <a:pt x="3744" y="115"/>
                  </a:moveTo>
                  <a:lnTo>
                    <a:pt x="3760" y="117"/>
                  </a:lnTo>
                  <a:lnTo>
                    <a:pt x="3776" y="120"/>
                  </a:lnTo>
                  <a:lnTo>
                    <a:pt x="3790" y="125"/>
                  </a:lnTo>
                  <a:lnTo>
                    <a:pt x="3800" y="134"/>
                  </a:lnTo>
                  <a:lnTo>
                    <a:pt x="3807" y="146"/>
                  </a:lnTo>
                  <a:lnTo>
                    <a:pt x="3811" y="162"/>
                  </a:lnTo>
                  <a:lnTo>
                    <a:pt x="3788" y="158"/>
                  </a:lnTo>
                  <a:lnTo>
                    <a:pt x="3767" y="151"/>
                  </a:lnTo>
                  <a:lnTo>
                    <a:pt x="3751" y="141"/>
                  </a:lnTo>
                  <a:lnTo>
                    <a:pt x="3741" y="127"/>
                  </a:lnTo>
                  <a:lnTo>
                    <a:pt x="3743" y="125"/>
                  </a:lnTo>
                  <a:lnTo>
                    <a:pt x="3743" y="123"/>
                  </a:lnTo>
                  <a:lnTo>
                    <a:pt x="3744" y="122"/>
                  </a:lnTo>
                  <a:lnTo>
                    <a:pt x="3744" y="118"/>
                  </a:lnTo>
                  <a:lnTo>
                    <a:pt x="3744" y="115"/>
                  </a:lnTo>
                  <a:close/>
                  <a:moveTo>
                    <a:pt x="384" y="104"/>
                  </a:moveTo>
                  <a:lnTo>
                    <a:pt x="390" y="104"/>
                  </a:lnTo>
                  <a:lnTo>
                    <a:pt x="391" y="104"/>
                  </a:lnTo>
                  <a:lnTo>
                    <a:pt x="393" y="106"/>
                  </a:lnTo>
                  <a:lnTo>
                    <a:pt x="395" y="106"/>
                  </a:lnTo>
                  <a:lnTo>
                    <a:pt x="397" y="108"/>
                  </a:lnTo>
                  <a:lnTo>
                    <a:pt x="398" y="111"/>
                  </a:lnTo>
                  <a:lnTo>
                    <a:pt x="400" y="113"/>
                  </a:lnTo>
                  <a:lnTo>
                    <a:pt x="400" y="118"/>
                  </a:lnTo>
                  <a:lnTo>
                    <a:pt x="400" y="123"/>
                  </a:lnTo>
                  <a:lnTo>
                    <a:pt x="397" y="134"/>
                  </a:lnTo>
                  <a:lnTo>
                    <a:pt x="395" y="150"/>
                  </a:lnTo>
                  <a:lnTo>
                    <a:pt x="393" y="162"/>
                  </a:lnTo>
                  <a:lnTo>
                    <a:pt x="388" y="164"/>
                  </a:lnTo>
                  <a:lnTo>
                    <a:pt x="384" y="165"/>
                  </a:lnTo>
                  <a:lnTo>
                    <a:pt x="381" y="169"/>
                  </a:lnTo>
                  <a:lnTo>
                    <a:pt x="377" y="169"/>
                  </a:lnTo>
                  <a:lnTo>
                    <a:pt x="377" y="167"/>
                  </a:lnTo>
                  <a:lnTo>
                    <a:pt x="376" y="167"/>
                  </a:lnTo>
                  <a:lnTo>
                    <a:pt x="376" y="167"/>
                  </a:lnTo>
                  <a:lnTo>
                    <a:pt x="374" y="165"/>
                  </a:lnTo>
                  <a:lnTo>
                    <a:pt x="370" y="162"/>
                  </a:lnTo>
                  <a:lnTo>
                    <a:pt x="369" y="158"/>
                  </a:lnTo>
                  <a:lnTo>
                    <a:pt x="369" y="153"/>
                  </a:lnTo>
                  <a:lnTo>
                    <a:pt x="369" y="150"/>
                  </a:lnTo>
                  <a:lnTo>
                    <a:pt x="365" y="146"/>
                  </a:lnTo>
                  <a:lnTo>
                    <a:pt x="358" y="141"/>
                  </a:lnTo>
                  <a:lnTo>
                    <a:pt x="349" y="139"/>
                  </a:lnTo>
                  <a:lnTo>
                    <a:pt x="341" y="141"/>
                  </a:lnTo>
                  <a:lnTo>
                    <a:pt x="332" y="139"/>
                  </a:lnTo>
                  <a:lnTo>
                    <a:pt x="323" y="134"/>
                  </a:lnTo>
                  <a:lnTo>
                    <a:pt x="316" y="123"/>
                  </a:lnTo>
                  <a:lnTo>
                    <a:pt x="320" y="123"/>
                  </a:lnTo>
                  <a:lnTo>
                    <a:pt x="322" y="120"/>
                  </a:lnTo>
                  <a:lnTo>
                    <a:pt x="323" y="118"/>
                  </a:lnTo>
                  <a:lnTo>
                    <a:pt x="323" y="117"/>
                  </a:lnTo>
                  <a:lnTo>
                    <a:pt x="325" y="117"/>
                  </a:lnTo>
                  <a:lnTo>
                    <a:pt x="327" y="117"/>
                  </a:lnTo>
                  <a:lnTo>
                    <a:pt x="330" y="117"/>
                  </a:lnTo>
                  <a:lnTo>
                    <a:pt x="336" y="115"/>
                  </a:lnTo>
                  <a:lnTo>
                    <a:pt x="346" y="118"/>
                  </a:lnTo>
                  <a:lnTo>
                    <a:pt x="358" y="117"/>
                  </a:lnTo>
                  <a:lnTo>
                    <a:pt x="372" y="115"/>
                  </a:lnTo>
                  <a:lnTo>
                    <a:pt x="384" y="115"/>
                  </a:lnTo>
                  <a:lnTo>
                    <a:pt x="384" y="104"/>
                  </a:lnTo>
                  <a:close/>
                  <a:moveTo>
                    <a:pt x="255" y="101"/>
                  </a:moveTo>
                  <a:lnTo>
                    <a:pt x="257" y="104"/>
                  </a:lnTo>
                  <a:lnTo>
                    <a:pt x="259" y="106"/>
                  </a:lnTo>
                  <a:lnTo>
                    <a:pt x="260" y="110"/>
                  </a:lnTo>
                  <a:lnTo>
                    <a:pt x="260" y="113"/>
                  </a:lnTo>
                  <a:lnTo>
                    <a:pt x="262" y="117"/>
                  </a:lnTo>
                  <a:lnTo>
                    <a:pt x="262" y="123"/>
                  </a:lnTo>
                  <a:lnTo>
                    <a:pt x="259" y="123"/>
                  </a:lnTo>
                  <a:lnTo>
                    <a:pt x="259" y="127"/>
                  </a:lnTo>
                  <a:lnTo>
                    <a:pt x="262" y="127"/>
                  </a:lnTo>
                  <a:lnTo>
                    <a:pt x="267" y="129"/>
                  </a:lnTo>
                  <a:lnTo>
                    <a:pt x="273" y="130"/>
                  </a:lnTo>
                  <a:lnTo>
                    <a:pt x="278" y="130"/>
                  </a:lnTo>
                  <a:lnTo>
                    <a:pt x="285" y="130"/>
                  </a:lnTo>
                  <a:lnTo>
                    <a:pt x="288" y="127"/>
                  </a:lnTo>
                  <a:lnTo>
                    <a:pt x="290" y="125"/>
                  </a:lnTo>
                  <a:lnTo>
                    <a:pt x="290" y="125"/>
                  </a:lnTo>
                  <a:lnTo>
                    <a:pt x="292" y="125"/>
                  </a:lnTo>
                  <a:lnTo>
                    <a:pt x="294" y="125"/>
                  </a:lnTo>
                  <a:lnTo>
                    <a:pt x="297" y="127"/>
                  </a:lnTo>
                  <a:lnTo>
                    <a:pt x="299" y="129"/>
                  </a:lnTo>
                  <a:lnTo>
                    <a:pt x="299" y="130"/>
                  </a:lnTo>
                  <a:lnTo>
                    <a:pt x="299" y="132"/>
                  </a:lnTo>
                  <a:lnTo>
                    <a:pt x="301" y="134"/>
                  </a:lnTo>
                  <a:lnTo>
                    <a:pt x="301" y="137"/>
                  </a:lnTo>
                  <a:lnTo>
                    <a:pt x="299" y="141"/>
                  </a:lnTo>
                  <a:lnTo>
                    <a:pt x="299" y="143"/>
                  </a:lnTo>
                  <a:lnTo>
                    <a:pt x="299" y="143"/>
                  </a:lnTo>
                  <a:lnTo>
                    <a:pt x="299" y="144"/>
                  </a:lnTo>
                  <a:lnTo>
                    <a:pt x="299" y="146"/>
                  </a:lnTo>
                  <a:lnTo>
                    <a:pt x="297" y="150"/>
                  </a:lnTo>
                  <a:lnTo>
                    <a:pt x="287" y="155"/>
                  </a:lnTo>
                  <a:lnTo>
                    <a:pt x="274" y="155"/>
                  </a:lnTo>
                  <a:lnTo>
                    <a:pt x="260" y="155"/>
                  </a:lnTo>
                  <a:lnTo>
                    <a:pt x="246" y="158"/>
                  </a:lnTo>
                  <a:lnTo>
                    <a:pt x="236" y="165"/>
                  </a:lnTo>
                  <a:lnTo>
                    <a:pt x="224" y="174"/>
                  </a:lnTo>
                  <a:lnTo>
                    <a:pt x="213" y="183"/>
                  </a:lnTo>
                  <a:lnTo>
                    <a:pt x="198" y="188"/>
                  </a:lnTo>
                  <a:lnTo>
                    <a:pt x="196" y="185"/>
                  </a:lnTo>
                  <a:lnTo>
                    <a:pt x="194" y="181"/>
                  </a:lnTo>
                  <a:lnTo>
                    <a:pt x="194" y="178"/>
                  </a:lnTo>
                  <a:lnTo>
                    <a:pt x="192" y="172"/>
                  </a:lnTo>
                  <a:lnTo>
                    <a:pt x="198" y="169"/>
                  </a:lnTo>
                  <a:lnTo>
                    <a:pt x="203" y="165"/>
                  </a:lnTo>
                  <a:lnTo>
                    <a:pt x="206" y="160"/>
                  </a:lnTo>
                  <a:lnTo>
                    <a:pt x="210" y="155"/>
                  </a:lnTo>
                  <a:lnTo>
                    <a:pt x="212" y="150"/>
                  </a:lnTo>
                  <a:lnTo>
                    <a:pt x="192" y="150"/>
                  </a:lnTo>
                  <a:lnTo>
                    <a:pt x="180" y="155"/>
                  </a:lnTo>
                  <a:lnTo>
                    <a:pt x="166" y="157"/>
                  </a:lnTo>
                  <a:lnTo>
                    <a:pt x="150" y="155"/>
                  </a:lnTo>
                  <a:lnTo>
                    <a:pt x="140" y="150"/>
                  </a:lnTo>
                  <a:lnTo>
                    <a:pt x="135" y="150"/>
                  </a:lnTo>
                  <a:lnTo>
                    <a:pt x="135" y="146"/>
                  </a:lnTo>
                  <a:lnTo>
                    <a:pt x="140" y="144"/>
                  </a:lnTo>
                  <a:lnTo>
                    <a:pt x="144" y="143"/>
                  </a:lnTo>
                  <a:lnTo>
                    <a:pt x="145" y="141"/>
                  </a:lnTo>
                  <a:lnTo>
                    <a:pt x="149" y="139"/>
                  </a:lnTo>
                  <a:lnTo>
                    <a:pt x="150" y="134"/>
                  </a:lnTo>
                  <a:lnTo>
                    <a:pt x="147" y="134"/>
                  </a:lnTo>
                  <a:lnTo>
                    <a:pt x="147" y="130"/>
                  </a:lnTo>
                  <a:lnTo>
                    <a:pt x="152" y="130"/>
                  </a:lnTo>
                  <a:lnTo>
                    <a:pt x="156" y="129"/>
                  </a:lnTo>
                  <a:lnTo>
                    <a:pt x="159" y="129"/>
                  </a:lnTo>
                  <a:lnTo>
                    <a:pt x="163" y="127"/>
                  </a:lnTo>
                  <a:lnTo>
                    <a:pt x="161" y="125"/>
                  </a:lnTo>
                  <a:lnTo>
                    <a:pt x="159" y="123"/>
                  </a:lnTo>
                  <a:lnTo>
                    <a:pt x="157" y="122"/>
                  </a:lnTo>
                  <a:lnTo>
                    <a:pt x="157" y="120"/>
                  </a:lnTo>
                  <a:lnTo>
                    <a:pt x="156" y="118"/>
                  </a:lnTo>
                  <a:lnTo>
                    <a:pt x="154" y="115"/>
                  </a:lnTo>
                  <a:lnTo>
                    <a:pt x="157" y="115"/>
                  </a:lnTo>
                  <a:lnTo>
                    <a:pt x="159" y="113"/>
                  </a:lnTo>
                  <a:lnTo>
                    <a:pt x="159" y="113"/>
                  </a:lnTo>
                  <a:lnTo>
                    <a:pt x="161" y="113"/>
                  </a:lnTo>
                  <a:lnTo>
                    <a:pt x="163" y="111"/>
                  </a:lnTo>
                  <a:lnTo>
                    <a:pt x="182" y="117"/>
                  </a:lnTo>
                  <a:lnTo>
                    <a:pt x="198" y="123"/>
                  </a:lnTo>
                  <a:lnTo>
                    <a:pt x="212" y="130"/>
                  </a:lnTo>
                  <a:lnTo>
                    <a:pt x="227" y="136"/>
                  </a:lnTo>
                  <a:lnTo>
                    <a:pt x="246" y="137"/>
                  </a:lnTo>
                  <a:lnTo>
                    <a:pt x="243" y="129"/>
                  </a:lnTo>
                  <a:lnTo>
                    <a:pt x="240" y="122"/>
                  </a:lnTo>
                  <a:lnTo>
                    <a:pt x="238" y="117"/>
                  </a:lnTo>
                  <a:lnTo>
                    <a:pt x="236" y="104"/>
                  </a:lnTo>
                  <a:lnTo>
                    <a:pt x="240" y="103"/>
                  </a:lnTo>
                  <a:lnTo>
                    <a:pt x="243" y="101"/>
                  </a:lnTo>
                  <a:lnTo>
                    <a:pt x="248" y="101"/>
                  </a:lnTo>
                  <a:lnTo>
                    <a:pt x="255" y="101"/>
                  </a:lnTo>
                  <a:close/>
                  <a:moveTo>
                    <a:pt x="742" y="80"/>
                  </a:moveTo>
                  <a:lnTo>
                    <a:pt x="754" y="85"/>
                  </a:lnTo>
                  <a:lnTo>
                    <a:pt x="754" y="89"/>
                  </a:lnTo>
                  <a:lnTo>
                    <a:pt x="749" y="89"/>
                  </a:lnTo>
                  <a:lnTo>
                    <a:pt x="746" y="89"/>
                  </a:lnTo>
                  <a:lnTo>
                    <a:pt x="744" y="89"/>
                  </a:lnTo>
                  <a:lnTo>
                    <a:pt x="742" y="87"/>
                  </a:lnTo>
                  <a:lnTo>
                    <a:pt x="742" y="87"/>
                  </a:lnTo>
                  <a:lnTo>
                    <a:pt x="742" y="85"/>
                  </a:lnTo>
                  <a:lnTo>
                    <a:pt x="742" y="80"/>
                  </a:lnTo>
                  <a:close/>
                  <a:moveTo>
                    <a:pt x="140" y="80"/>
                  </a:moveTo>
                  <a:lnTo>
                    <a:pt x="140" y="87"/>
                  </a:lnTo>
                  <a:lnTo>
                    <a:pt x="140" y="92"/>
                  </a:lnTo>
                  <a:lnTo>
                    <a:pt x="142" y="97"/>
                  </a:lnTo>
                  <a:lnTo>
                    <a:pt x="140" y="101"/>
                  </a:lnTo>
                  <a:lnTo>
                    <a:pt x="140" y="104"/>
                  </a:lnTo>
                  <a:lnTo>
                    <a:pt x="135" y="108"/>
                  </a:lnTo>
                  <a:lnTo>
                    <a:pt x="130" y="111"/>
                  </a:lnTo>
                  <a:lnTo>
                    <a:pt x="124" y="115"/>
                  </a:lnTo>
                  <a:lnTo>
                    <a:pt x="121" y="120"/>
                  </a:lnTo>
                  <a:lnTo>
                    <a:pt x="114" y="117"/>
                  </a:lnTo>
                  <a:lnTo>
                    <a:pt x="110" y="115"/>
                  </a:lnTo>
                  <a:lnTo>
                    <a:pt x="107" y="113"/>
                  </a:lnTo>
                  <a:lnTo>
                    <a:pt x="105" y="111"/>
                  </a:lnTo>
                  <a:lnTo>
                    <a:pt x="102" y="108"/>
                  </a:lnTo>
                  <a:lnTo>
                    <a:pt x="100" y="125"/>
                  </a:lnTo>
                  <a:lnTo>
                    <a:pt x="95" y="134"/>
                  </a:lnTo>
                  <a:lnTo>
                    <a:pt x="82" y="137"/>
                  </a:lnTo>
                  <a:lnTo>
                    <a:pt x="72" y="137"/>
                  </a:lnTo>
                  <a:lnTo>
                    <a:pt x="61" y="137"/>
                  </a:lnTo>
                  <a:lnTo>
                    <a:pt x="48" y="137"/>
                  </a:lnTo>
                  <a:lnTo>
                    <a:pt x="48" y="123"/>
                  </a:lnTo>
                  <a:lnTo>
                    <a:pt x="67" y="110"/>
                  </a:lnTo>
                  <a:lnTo>
                    <a:pt x="88" y="97"/>
                  </a:lnTo>
                  <a:lnTo>
                    <a:pt x="112" y="87"/>
                  </a:lnTo>
                  <a:lnTo>
                    <a:pt x="140" y="80"/>
                  </a:lnTo>
                  <a:close/>
                  <a:moveTo>
                    <a:pt x="3671" y="80"/>
                  </a:moveTo>
                  <a:lnTo>
                    <a:pt x="3680" y="80"/>
                  </a:lnTo>
                  <a:lnTo>
                    <a:pt x="3683" y="89"/>
                  </a:lnTo>
                  <a:lnTo>
                    <a:pt x="3683" y="99"/>
                  </a:lnTo>
                  <a:lnTo>
                    <a:pt x="3683" y="111"/>
                  </a:lnTo>
                  <a:lnTo>
                    <a:pt x="3699" y="106"/>
                  </a:lnTo>
                  <a:lnTo>
                    <a:pt x="3711" y="99"/>
                  </a:lnTo>
                  <a:lnTo>
                    <a:pt x="3725" y="92"/>
                  </a:lnTo>
                  <a:lnTo>
                    <a:pt x="3725" y="146"/>
                  </a:lnTo>
                  <a:lnTo>
                    <a:pt x="3725" y="148"/>
                  </a:lnTo>
                  <a:lnTo>
                    <a:pt x="3723" y="148"/>
                  </a:lnTo>
                  <a:lnTo>
                    <a:pt x="3723" y="148"/>
                  </a:lnTo>
                  <a:lnTo>
                    <a:pt x="3723" y="148"/>
                  </a:lnTo>
                  <a:lnTo>
                    <a:pt x="3723" y="148"/>
                  </a:lnTo>
                  <a:lnTo>
                    <a:pt x="3722" y="150"/>
                  </a:lnTo>
                  <a:lnTo>
                    <a:pt x="3709" y="150"/>
                  </a:lnTo>
                  <a:lnTo>
                    <a:pt x="3692" y="151"/>
                  </a:lnTo>
                  <a:lnTo>
                    <a:pt x="3675" y="153"/>
                  </a:lnTo>
                  <a:lnTo>
                    <a:pt x="3661" y="155"/>
                  </a:lnTo>
                  <a:lnTo>
                    <a:pt x="3650" y="157"/>
                  </a:lnTo>
                  <a:lnTo>
                    <a:pt x="3645" y="158"/>
                  </a:lnTo>
                  <a:lnTo>
                    <a:pt x="3633" y="148"/>
                  </a:lnTo>
                  <a:lnTo>
                    <a:pt x="3624" y="134"/>
                  </a:lnTo>
                  <a:lnTo>
                    <a:pt x="3619" y="115"/>
                  </a:lnTo>
                  <a:lnTo>
                    <a:pt x="3620" y="110"/>
                  </a:lnTo>
                  <a:lnTo>
                    <a:pt x="3622" y="106"/>
                  </a:lnTo>
                  <a:lnTo>
                    <a:pt x="3624" y="103"/>
                  </a:lnTo>
                  <a:lnTo>
                    <a:pt x="3626" y="99"/>
                  </a:lnTo>
                  <a:lnTo>
                    <a:pt x="3627" y="96"/>
                  </a:lnTo>
                  <a:lnTo>
                    <a:pt x="3634" y="92"/>
                  </a:lnTo>
                  <a:lnTo>
                    <a:pt x="3643" y="87"/>
                  </a:lnTo>
                  <a:lnTo>
                    <a:pt x="3657" y="82"/>
                  </a:lnTo>
                  <a:lnTo>
                    <a:pt x="3671" y="80"/>
                  </a:lnTo>
                  <a:close/>
                  <a:moveTo>
                    <a:pt x="458" y="73"/>
                  </a:moveTo>
                  <a:lnTo>
                    <a:pt x="461" y="83"/>
                  </a:lnTo>
                  <a:lnTo>
                    <a:pt x="468" y="87"/>
                  </a:lnTo>
                  <a:lnTo>
                    <a:pt x="479" y="87"/>
                  </a:lnTo>
                  <a:lnTo>
                    <a:pt x="496" y="85"/>
                  </a:lnTo>
                  <a:lnTo>
                    <a:pt x="496" y="89"/>
                  </a:lnTo>
                  <a:lnTo>
                    <a:pt x="498" y="94"/>
                  </a:lnTo>
                  <a:lnTo>
                    <a:pt x="500" y="99"/>
                  </a:lnTo>
                  <a:lnTo>
                    <a:pt x="500" y="103"/>
                  </a:lnTo>
                  <a:lnTo>
                    <a:pt x="500" y="108"/>
                  </a:lnTo>
                  <a:lnTo>
                    <a:pt x="500" y="111"/>
                  </a:lnTo>
                  <a:lnTo>
                    <a:pt x="519" y="122"/>
                  </a:lnTo>
                  <a:lnTo>
                    <a:pt x="541" y="127"/>
                  </a:lnTo>
                  <a:lnTo>
                    <a:pt x="566" y="127"/>
                  </a:lnTo>
                  <a:lnTo>
                    <a:pt x="590" y="127"/>
                  </a:lnTo>
                  <a:lnTo>
                    <a:pt x="617" y="125"/>
                  </a:lnTo>
                  <a:lnTo>
                    <a:pt x="639" y="127"/>
                  </a:lnTo>
                  <a:lnTo>
                    <a:pt x="639" y="132"/>
                  </a:lnTo>
                  <a:lnTo>
                    <a:pt x="641" y="137"/>
                  </a:lnTo>
                  <a:lnTo>
                    <a:pt x="643" y="141"/>
                  </a:lnTo>
                  <a:lnTo>
                    <a:pt x="643" y="143"/>
                  </a:lnTo>
                  <a:lnTo>
                    <a:pt x="643" y="146"/>
                  </a:lnTo>
                  <a:lnTo>
                    <a:pt x="643" y="150"/>
                  </a:lnTo>
                  <a:lnTo>
                    <a:pt x="639" y="162"/>
                  </a:lnTo>
                  <a:lnTo>
                    <a:pt x="629" y="162"/>
                  </a:lnTo>
                  <a:lnTo>
                    <a:pt x="617" y="160"/>
                  </a:lnTo>
                  <a:lnTo>
                    <a:pt x="608" y="158"/>
                  </a:lnTo>
                  <a:lnTo>
                    <a:pt x="604" y="158"/>
                  </a:lnTo>
                  <a:lnTo>
                    <a:pt x="601" y="160"/>
                  </a:lnTo>
                  <a:lnTo>
                    <a:pt x="599" y="164"/>
                  </a:lnTo>
                  <a:lnTo>
                    <a:pt x="597" y="165"/>
                  </a:lnTo>
                  <a:lnTo>
                    <a:pt x="594" y="165"/>
                  </a:lnTo>
                  <a:lnTo>
                    <a:pt x="592" y="167"/>
                  </a:lnTo>
                  <a:lnTo>
                    <a:pt x="587" y="169"/>
                  </a:lnTo>
                  <a:lnTo>
                    <a:pt x="582" y="169"/>
                  </a:lnTo>
                  <a:lnTo>
                    <a:pt x="576" y="171"/>
                  </a:lnTo>
                  <a:lnTo>
                    <a:pt x="573" y="172"/>
                  </a:lnTo>
                  <a:lnTo>
                    <a:pt x="568" y="172"/>
                  </a:lnTo>
                  <a:lnTo>
                    <a:pt x="562" y="172"/>
                  </a:lnTo>
                  <a:lnTo>
                    <a:pt x="559" y="167"/>
                  </a:lnTo>
                  <a:lnTo>
                    <a:pt x="557" y="162"/>
                  </a:lnTo>
                  <a:lnTo>
                    <a:pt x="554" y="158"/>
                  </a:lnTo>
                  <a:lnTo>
                    <a:pt x="554" y="162"/>
                  </a:lnTo>
                  <a:lnTo>
                    <a:pt x="550" y="165"/>
                  </a:lnTo>
                  <a:lnTo>
                    <a:pt x="548" y="169"/>
                  </a:lnTo>
                  <a:lnTo>
                    <a:pt x="547" y="172"/>
                  </a:lnTo>
                  <a:lnTo>
                    <a:pt x="538" y="172"/>
                  </a:lnTo>
                  <a:lnTo>
                    <a:pt x="534" y="167"/>
                  </a:lnTo>
                  <a:lnTo>
                    <a:pt x="531" y="160"/>
                  </a:lnTo>
                  <a:lnTo>
                    <a:pt x="528" y="153"/>
                  </a:lnTo>
                  <a:lnTo>
                    <a:pt x="526" y="158"/>
                  </a:lnTo>
                  <a:lnTo>
                    <a:pt x="524" y="162"/>
                  </a:lnTo>
                  <a:lnTo>
                    <a:pt x="522" y="164"/>
                  </a:lnTo>
                  <a:lnTo>
                    <a:pt x="522" y="164"/>
                  </a:lnTo>
                  <a:lnTo>
                    <a:pt x="519" y="164"/>
                  </a:lnTo>
                  <a:lnTo>
                    <a:pt x="515" y="162"/>
                  </a:lnTo>
                  <a:lnTo>
                    <a:pt x="512" y="160"/>
                  </a:lnTo>
                  <a:lnTo>
                    <a:pt x="510" y="158"/>
                  </a:lnTo>
                  <a:lnTo>
                    <a:pt x="510" y="157"/>
                  </a:lnTo>
                  <a:lnTo>
                    <a:pt x="510" y="155"/>
                  </a:lnTo>
                  <a:lnTo>
                    <a:pt x="510" y="153"/>
                  </a:lnTo>
                  <a:lnTo>
                    <a:pt x="510" y="151"/>
                  </a:lnTo>
                  <a:lnTo>
                    <a:pt x="508" y="150"/>
                  </a:lnTo>
                  <a:lnTo>
                    <a:pt x="507" y="150"/>
                  </a:lnTo>
                  <a:lnTo>
                    <a:pt x="505" y="151"/>
                  </a:lnTo>
                  <a:lnTo>
                    <a:pt x="501" y="151"/>
                  </a:lnTo>
                  <a:lnTo>
                    <a:pt x="496" y="153"/>
                  </a:lnTo>
                  <a:lnTo>
                    <a:pt x="493" y="153"/>
                  </a:lnTo>
                  <a:lnTo>
                    <a:pt x="487" y="155"/>
                  </a:lnTo>
                  <a:lnTo>
                    <a:pt x="486" y="153"/>
                  </a:lnTo>
                  <a:lnTo>
                    <a:pt x="484" y="153"/>
                  </a:lnTo>
                  <a:lnTo>
                    <a:pt x="480" y="151"/>
                  </a:lnTo>
                  <a:lnTo>
                    <a:pt x="479" y="150"/>
                  </a:lnTo>
                  <a:lnTo>
                    <a:pt x="475" y="148"/>
                  </a:lnTo>
                  <a:lnTo>
                    <a:pt x="473" y="146"/>
                  </a:lnTo>
                  <a:lnTo>
                    <a:pt x="475" y="136"/>
                  </a:lnTo>
                  <a:lnTo>
                    <a:pt x="473" y="129"/>
                  </a:lnTo>
                  <a:lnTo>
                    <a:pt x="470" y="123"/>
                  </a:lnTo>
                  <a:lnTo>
                    <a:pt x="466" y="115"/>
                  </a:lnTo>
                  <a:lnTo>
                    <a:pt x="466" y="104"/>
                  </a:lnTo>
                  <a:lnTo>
                    <a:pt x="449" y="103"/>
                  </a:lnTo>
                  <a:lnTo>
                    <a:pt x="433" y="97"/>
                  </a:lnTo>
                  <a:lnTo>
                    <a:pt x="419" y="92"/>
                  </a:lnTo>
                  <a:lnTo>
                    <a:pt x="418" y="90"/>
                  </a:lnTo>
                  <a:lnTo>
                    <a:pt x="418" y="89"/>
                  </a:lnTo>
                  <a:lnTo>
                    <a:pt x="418" y="87"/>
                  </a:lnTo>
                  <a:lnTo>
                    <a:pt x="416" y="85"/>
                  </a:lnTo>
                  <a:lnTo>
                    <a:pt x="416" y="80"/>
                  </a:lnTo>
                  <a:lnTo>
                    <a:pt x="423" y="78"/>
                  </a:lnTo>
                  <a:lnTo>
                    <a:pt x="432" y="78"/>
                  </a:lnTo>
                  <a:lnTo>
                    <a:pt x="442" y="76"/>
                  </a:lnTo>
                  <a:lnTo>
                    <a:pt x="445" y="75"/>
                  </a:lnTo>
                  <a:lnTo>
                    <a:pt x="449" y="75"/>
                  </a:lnTo>
                  <a:lnTo>
                    <a:pt x="452" y="73"/>
                  </a:lnTo>
                  <a:lnTo>
                    <a:pt x="458" y="73"/>
                  </a:lnTo>
                  <a:close/>
                  <a:moveTo>
                    <a:pt x="377" y="73"/>
                  </a:moveTo>
                  <a:lnTo>
                    <a:pt x="409" y="73"/>
                  </a:lnTo>
                  <a:lnTo>
                    <a:pt x="409" y="76"/>
                  </a:lnTo>
                  <a:lnTo>
                    <a:pt x="411" y="80"/>
                  </a:lnTo>
                  <a:lnTo>
                    <a:pt x="411" y="83"/>
                  </a:lnTo>
                  <a:lnTo>
                    <a:pt x="412" y="89"/>
                  </a:lnTo>
                  <a:lnTo>
                    <a:pt x="404" y="89"/>
                  </a:lnTo>
                  <a:lnTo>
                    <a:pt x="400" y="89"/>
                  </a:lnTo>
                  <a:lnTo>
                    <a:pt x="397" y="89"/>
                  </a:lnTo>
                  <a:lnTo>
                    <a:pt x="390" y="87"/>
                  </a:lnTo>
                  <a:lnTo>
                    <a:pt x="384" y="87"/>
                  </a:lnTo>
                  <a:lnTo>
                    <a:pt x="377" y="85"/>
                  </a:lnTo>
                  <a:lnTo>
                    <a:pt x="377" y="73"/>
                  </a:lnTo>
                  <a:close/>
                  <a:moveTo>
                    <a:pt x="301" y="69"/>
                  </a:moveTo>
                  <a:lnTo>
                    <a:pt x="308" y="73"/>
                  </a:lnTo>
                  <a:lnTo>
                    <a:pt x="315" y="76"/>
                  </a:lnTo>
                  <a:lnTo>
                    <a:pt x="318" y="82"/>
                  </a:lnTo>
                  <a:lnTo>
                    <a:pt x="322" y="89"/>
                  </a:lnTo>
                  <a:lnTo>
                    <a:pt x="323" y="96"/>
                  </a:lnTo>
                  <a:lnTo>
                    <a:pt x="313" y="96"/>
                  </a:lnTo>
                  <a:lnTo>
                    <a:pt x="313" y="92"/>
                  </a:lnTo>
                  <a:lnTo>
                    <a:pt x="308" y="89"/>
                  </a:lnTo>
                  <a:lnTo>
                    <a:pt x="306" y="85"/>
                  </a:lnTo>
                  <a:lnTo>
                    <a:pt x="304" y="82"/>
                  </a:lnTo>
                  <a:lnTo>
                    <a:pt x="302" y="76"/>
                  </a:lnTo>
                  <a:lnTo>
                    <a:pt x="301" y="69"/>
                  </a:lnTo>
                  <a:close/>
                  <a:moveTo>
                    <a:pt x="489" y="61"/>
                  </a:moveTo>
                  <a:lnTo>
                    <a:pt x="505" y="61"/>
                  </a:lnTo>
                  <a:lnTo>
                    <a:pt x="505" y="69"/>
                  </a:lnTo>
                  <a:lnTo>
                    <a:pt x="489" y="69"/>
                  </a:lnTo>
                  <a:lnTo>
                    <a:pt x="489" y="61"/>
                  </a:lnTo>
                  <a:close/>
                  <a:moveTo>
                    <a:pt x="192" y="61"/>
                  </a:moveTo>
                  <a:lnTo>
                    <a:pt x="201" y="62"/>
                  </a:lnTo>
                  <a:lnTo>
                    <a:pt x="208" y="62"/>
                  </a:lnTo>
                  <a:lnTo>
                    <a:pt x="215" y="64"/>
                  </a:lnTo>
                  <a:lnTo>
                    <a:pt x="220" y="66"/>
                  </a:lnTo>
                  <a:lnTo>
                    <a:pt x="217" y="71"/>
                  </a:lnTo>
                  <a:lnTo>
                    <a:pt x="213" y="76"/>
                  </a:lnTo>
                  <a:lnTo>
                    <a:pt x="210" y="80"/>
                  </a:lnTo>
                  <a:lnTo>
                    <a:pt x="205" y="85"/>
                  </a:lnTo>
                  <a:lnTo>
                    <a:pt x="199" y="89"/>
                  </a:lnTo>
                  <a:lnTo>
                    <a:pt x="194" y="90"/>
                  </a:lnTo>
                  <a:lnTo>
                    <a:pt x="191" y="90"/>
                  </a:lnTo>
                  <a:lnTo>
                    <a:pt x="185" y="89"/>
                  </a:lnTo>
                  <a:lnTo>
                    <a:pt x="182" y="85"/>
                  </a:lnTo>
                  <a:lnTo>
                    <a:pt x="180" y="82"/>
                  </a:lnTo>
                  <a:lnTo>
                    <a:pt x="178" y="78"/>
                  </a:lnTo>
                  <a:lnTo>
                    <a:pt x="178" y="73"/>
                  </a:lnTo>
                  <a:lnTo>
                    <a:pt x="185" y="68"/>
                  </a:lnTo>
                  <a:lnTo>
                    <a:pt x="192" y="61"/>
                  </a:lnTo>
                  <a:close/>
                  <a:moveTo>
                    <a:pt x="435" y="54"/>
                  </a:moveTo>
                  <a:lnTo>
                    <a:pt x="440" y="54"/>
                  </a:lnTo>
                  <a:lnTo>
                    <a:pt x="444" y="54"/>
                  </a:lnTo>
                  <a:lnTo>
                    <a:pt x="447" y="54"/>
                  </a:lnTo>
                  <a:lnTo>
                    <a:pt x="449" y="54"/>
                  </a:lnTo>
                  <a:lnTo>
                    <a:pt x="452" y="54"/>
                  </a:lnTo>
                  <a:lnTo>
                    <a:pt x="456" y="54"/>
                  </a:lnTo>
                  <a:lnTo>
                    <a:pt x="461" y="54"/>
                  </a:lnTo>
                  <a:lnTo>
                    <a:pt x="461" y="61"/>
                  </a:lnTo>
                  <a:lnTo>
                    <a:pt x="438" y="66"/>
                  </a:lnTo>
                  <a:lnTo>
                    <a:pt x="435" y="54"/>
                  </a:lnTo>
                  <a:close/>
                  <a:moveTo>
                    <a:pt x="220" y="43"/>
                  </a:moveTo>
                  <a:lnTo>
                    <a:pt x="227" y="45"/>
                  </a:lnTo>
                  <a:lnTo>
                    <a:pt x="234" y="47"/>
                  </a:lnTo>
                  <a:lnTo>
                    <a:pt x="240" y="50"/>
                  </a:lnTo>
                  <a:lnTo>
                    <a:pt x="236" y="50"/>
                  </a:lnTo>
                  <a:lnTo>
                    <a:pt x="227" y="54"/>
                  </a:lnTo>
                  <a:lnTo>
                    <a:pt x="217" y="54"/>
                  </a:lnTo>
                  <a:lnTo>
                    <a:pt x="205" y="54"/>
                  </a:lnTo>
                  <a:lnTo>
                    <a:pt x="205" y="50"/>
                  </a:lnTo>
                  <a:lnTo>
                    <a:pt x="208" y="50"/>
                  </a:lnTo>
                  <a:lnTo>
                    <a:pt x="212" y="47"/>
                  </a:lnTo>
                  <a:lnTo>
                    <a:pt x="217" y="45"/>
                  </a:lnTo>
                  <a:lnTo>
                    <a:pt x="220" y="43"/>
                  </a:lnTo>
                  <a:close/>
                  <a:moveTo>
                    <a:pt x="2671" y="41"/>
                  </a:moveTo>
                  <a:lnTo>
                    <a:pt x="2688" y="43"/>
                  </a:lnTo>
                  <a:lnTo>
                    <a:pt x="2692" y="47"/>
                  </a:lnTo>
                  <a:lnTo>
                    <a:pt x="2694" y="50"/>
                  </a:lnTo>
                  <a:lnTo>
                    <a:pt x="2697" y="54"/>
                  </a:lnTo>
                  <a:lnTo>
                    <a:pt x="2695" y="57"/>
                  </a:lnTo>
                  <a:lnTo>
                    <a:pt x="2695" y="59"/>
                  </a:lnTo>
                  <a:lnTo>
                    <a:pt x="2695" y="59"/>
                  </a:lnTo>
                  <a:lnTo>
                    <a:pt x="2694" y="61"/>
                  </a:lnTo>
                  <a:lnTo>
                    <a:pt x="2694" y="61"/>
                  </a:lnTo>
                  <a:lnTo>
                    <a:pt x="2683" y="75"/>
                  </a:lnTo>
                  <a:lnTo>
                    <a:pt x="2669" y="85"/>
                  </a:lnTo>
                  <a:lnTo>
                    <a:pt x="2653" y="94"/>
                  </a:lnTo>
                  <a:lnTo>
                    <a:pt x="2634" y="101"/>
                  </a:lnTo>
                  <a:lnTo>
                    <a:pt x="2617" y="108"/>
                  </a:lnTo>
                  <a:lnTo>
                    <a:pt x="2601" y="115"/>
                  </a:lnTo>
                  <a:lnTo>
                    <a:pt x="2584" y="129"/>
                  </a:lnTo>
                  <a:lnTo>
                    <a:pt x="2564" y="150"/>
                  </a:lnTo>
                  <a:lnTo>
                    <a:pt x="2544" y="174"/>
                  </a:lnTo>
                  <a:lnTo>
                    <a:pt x="2524" y="202"/>
                  </a:lnTo>
                  <a:lnTo>
                    <a:pt x="2509" y="230"/>
                  </a:lnTo>
                  <a:lnTo>
                    <a:pt x="2498" y="258"/>
                  </a:lnTo>
                  <a:lnTo>
                    <a:pt x="2493" y="284"/>
                  </a:lnTo>
                  <a:lnTo>
                    <a:pt x="2495" y="293"/>
                  </a:lnTo>
                  <a:lnTo>
                    <a:pt x="2502" y="303"/>
                  </a:lnTo>
                  <a:lnTo>
                    <a:pt x="2510" y="314"/>
                  </a:lnTo>
                  <a:lnTo>
                    <a:pt x="2521" y="322"/>
                  </a:lnTo>
                  <a:lnTo>
                    <a:pt x="2521" y="326"/>
                  </a:lnTo>
                  <a:lnTo>
                    <a:pt x="2516" y="326"/>
                  </a:lnTo>
                  <a:lnTo>
                    <a:pt x="2512" y="335"/>
                  </a:lnTo>
                  <a:lnTo>
                    <a:pt x="2498" y="329"/>
                  </a:lnTo>
                  <a:lnTo>
                    <a:pt x="2482" y="326"/>
                  </a:lnTo>
                  <a:lnTo>
                    <a:pt x="2477" y="312"/>
                  </a:lnTo>
                  <a:lnTo>
                    <a:pt x="2468" y="300"/>
                  </a:lnTo>
                  <a:lnTo>
                    <a:pt x="2460" y="291"/>
                  </a:lnTo>
                  <a:lnTo>
                    <a:pt x="2451" y="282"/>
                  </a:lnTo>
                  <a:lnTo>
                    <a:pt x="2444" y="268"/>
                  </a:lnTo>
                  <a:lnTo>
                    <a:pt x="2454" y="261"/>
                  </a:lnTo>
                  <a:lnTo>
                    <a:pt x="2460" y="258"/>
                  </a:lnTo>
                  <a:lnTo>
                    <a:pt x="2460" y="253"/>
                  </a:lnTo>
                  <a:lnTo>
                    <a:pt x="2458" y="249"/>
                  </a:lnTo>
                  <a:lnTo>
                    <a:pt x="2456" y="242"/>
                  </a:lnTo>
                  <a:lnTo>
                    <a:pt x="2458" y="235"/>
                  </a:lnTo>
                  <a:lnTo>
                    <a:pt x="2463" y="226"/>
                  </a:lnTo>
                  <a:lnTo>
                    <a:pt x="2470" y="221"/>
                  </a:lnTo>
                  <a:lnTo>
                    <a:pt x="2477" y="214"/>
                  </a:lnTo>
                  <a:lnTo>
                    <a:pt x="2482" y="204"/>
                  </a:lnTo>
                  <a:lnTo>
                    <a:pt x="2479" y="202"/>
                  </a:lnTo>
                  <a:lnTo>
                    <a:pt x="2475" y="200"/>
                  </a:lnTo>
                  <a:lnTo>
                    <a:pt x="2475" y="199"/>
                  </a:lnTo>
                  <a:lnTo>
                    <a:pt x="2474" y="199"/>
                  </a:lnTo>
                  <a:lnTo>
                    <a:pt x="2474" y="197"/>
                  </a:lnTo>
                  <a:lnTo>
                    <a:pt x="2474" y="195"/>
                  </a:lnTo>
                  <a:lnTo>
                    <a:pt x="2482" y="186"/>
                  </a:lnTo>
                  <a:lnTo>
                    <a:pt x="2491" y="178"/>
                  </a:lnTo>
                  <a:lnTo>
                    <a:pt x="2496" y="165"/>
                  </a:lnTo>
                  <a:lnTo>
                    <a:pt x="2498" y="162"/>
                  </a:lnTo>
                  <a:lnTo>
                    <a:pt x="2496" y="157"/>
                  </a:lnTo>
                  <a:lnTo>
                    <a:pt x="2496" y="153"/>
                  </a:lnTo>
                  <a:lnTo>
                    <a:pt x="2495" y="151"/>
                  </a:lnTo>
                  <a:lnTo>
                    <a:pt x="2495" y="146"/>
                  </a:lnTo>
                  <a:lnTo>
                    <a:pt x="2495" y="143"/>
                  </a:lnTo>
                  <a:lnTo>
                    <a:pt x="2496" y="137"/>
                  </a:lnTo>
                  <a:lnTo>
                    <a:pt x="2510" y="122"/>
                  </a:lnTo>
                  <a:lnTo>
                    <a:pt x="2528" y="106"/>
                  </a:lnTo>
                  <a:lnTo>
                    <a:pt x="2550" y="90"/>
                  </a:lnTo>
                  <a:lnTo>
                    <a:pt x="2573" y="78"/>
                  </a:lnTo>
                  <a:lnTo>
                    <a:pt x="2592" y="69"/>
                  </a:lnTo>
                  <a:lnTo>
                    <a:pt x="2624" y="69"/>
                  </a:lnTo>
                  <a:lnTo>
                    <a:pt x="2634" y="64"/>
                  </a:lnTo>
                  <a:lnTo>
                    <a:pt x="2641" y="59"/>
                  </a:lnTo>
                  <a:lnTo>
                    <a:pt x="2646" y="52"/>
                  </a:lnTo>
                  <a:lnTo>
                    <a:pt x="2652" y="48"/>
                  </a:lnTo>
                  <a:lnTo>
                    <a:pt x="2659" y="45"/>
                  </a:lnTo>
                  <a:lnTo>
                    <a:pt x="2671" y="41"/>
                  </a:lnTo>
                  <a:close/>
                  <a:moveTo>
                    <a:pt x="400" y="15"/>
                  </a:moveTo>
                  <a:lnTo>
                    <a:pt x="416" y="15"/>
                  </a:lnTo>
                  <a:lnTo>
                    <a:pt x="421" y="22"/>
                  </a:lnTo>
                  <a:lnTo>
                    <a:pt x="428" y="29"/>
                  </a:lnTo>
                  <a:lnTo>
                    <a:pt x="435" y="34"/>
                  </a:lnTo>
                  <a:lnTo>
                    <a:pt x="432" y="38"/>
                  </a:lnTo>
                  <a:lnTo>
                    <a:pt x="430" y="40"/>
                  </a:lnTo>
                  <a:lnTo>
                    <a:pt x="428" y="41"/>
                  </a:lnTo>
                  <a:lnTo>
                    <a:pt x="426" y="45"/>
                  </a:lnTo>
                  <a:lnTo>
                    <a:pt x="425" y="48"/>
                  </a:lnTo>
                  <a:lnTo>
                    <a:pt x="423" y="54"/>
                  </a:lnTo>
                  <a:lnTo>
                    <a:pt x="418" y="54"/>
                  </a:lnTo>
                  <a:lnTo>
                    <a:pt x="411" y="54"/>
                  </a:lnTo>
                  <a:lnTo>
                    <a:pt x="407" y="52"/>
                  </a:lnTo>
                  <a:lnTo>
                    <a:pt x="402" y="52"/>
                  </a:lnTo>
                  <a:lnTo>
                    <a:pt x="397" y="50"/>
                  </a:lnTo>
                  <a:lnTo>
                    <a:pt x="397" y="43"/>
                  </a:lnTo>
                  <a:lnTo>
                    <a:pt x="398" y="38"/>
                  </a:lnTo>
                  <a:lnTo>
                    <a:pt x="400" y="31"/>
                  </a:lnTo>
                  <a:lnTo>
                    <a:pt x="400" y="24"/>
                  </a:lnTo>
                  <a:lnTo>
                    <a:pt x="400" y="15"/>
                  </a:lnTo>
                  <a:close/>
                  <a:moveTo>
                    <a:pt x="3165" y="0"/>
                  </a:moveTo>
                  <a:lnTo>
                    <a:pt x="3184" y="0"/>
                  </a:lnTo>
                  <a:lnTo>
                    <a:pt x="3188" y="5"/>
                  </a:lnTo>
                  <a:lnTo>
                    <a:pt x="3189" y="7"/>
                  </a:lnTo>
                  <a:lnTo>
                    <a:pt x="3191" y="10"/>
                  </a:lnTo>
                  <a:lnTo>
                    <a:pt x="3195" y="14"/>
                  </a:lnTo>
                  <a:lnTo>
                    <a:pt x="3196" y="19"/>
                  </a:lnTo>
                  <a:lnTo>
                    <a:pt x="3191" y="21"/>
                  </a:lnTo>
                  <a:lnTo>
                    <a:pt x="3189" y="22"/>
                  </a:lnTo>
                  <a:lnTo>
                    <a:pt x="3186" y="24"/>
                  </a:lnTo>
                  <a:lnTo>
                    <a:pt x="3184" y="27"/>
                  </a:lnTo>
                  <a:lnTo>
                    <a:pt x="3182" y="29"/>
                  </a:lnTo>
                  <a:lnTo>
                    <a:pt x="3181" y="34"/>
                  </a:lnTo>
                  <a:lnTo>
                    <a:pt x="3195" y="38"/>
                  </a:lnTo>
                  <a:lnTo>
                    <a:pt x="3202" y="41"/>
                  </a:lnTo>
                  <a:lnTo>
                    <a:pt x="3209" y="48"/>
                  </a:lnTo>
                  <a:lnTo>
                    <a:pt x="3216" y="57"/>
                  </a:lnTo>
                  <a:lnTo>
                    <a:pt x="3228" y="52"/>
                  </a:lnTo>
                  <a:lnTo>
                    <a:pt x="3240" y="50"/>
                  </a:lnTo>
                  <a:lnTo>
                    <a:pt x="3254" y="48"/>
                  </a:lnTo>
                  <a:lnTo>
                    <a:pt x="3270" y="43"/>
                  </a:lnTo>
                  <a:lnTo>
                    <a:pt x="3271" y="41"/>
                  </a:lnTo>
                  <a:lnTo>
                    <a:pt x="3271" y="41"/>
                  </a:lnTo>
                  <a:lnTo>
                    <a:pt x="3273" y="43"/>
                  </a:lnTo>
                  <a:lnTo>
                    <a:pt x="3273" y="45"/>
                  </a:lnTo>
                  <a:lnTo>
                    <a:pt x="3273" y="47"/>
                  </a:lnTo>
                  <a:lnTo>
                    <a:pt x="3287" y="54"/>
                  </a:lnTo>
                  <a:lnTo>
                    <a:pt x="3298" y="62"/>
                  </a:lnTo>
                  <a:lnTo>
                    <a:pt x="3306" y="73"/>
                  </a:lnTo>
                  <a:lnTo>
                    <a:pt x="3315" y="85"/>
                  </a:lnTo>
                  <a:lnTo>
                    <a:pt x="3315" y="108"/>
                  </a:lnTo>
                  <a:lnTo>
                    <a:pt x="3303" y="117"/>
                  </a:lnTo>
                  <a:lnTo>
                    <a:pt x="3298" y="125"/>
                  </a:lnTo>
                  <a:lnTo>
                    <a:pt x="3294" y="134"/>
                  </a:lnTo>
                  <a:lnTo>
                    <a:pt x="3289" y="143"/>
                  </a:lnTo>
                  <a:lnTo>
                    <a:pt x="3275" y="151"/>
                  </a:lnTo>
                  <a:lnTo>
                    <a:pt x="3259" y="160"/>
                  </a:lnTo>
                  <a:lnTo>
                    <a:pt x="3243" y="171"/>
                  </a:lnTo>
                  <a:lnTo>
                    <a:pt x="3231" y="185"/>
                  </a:lnTo>
                  <a:lnTo>
                    <a:pt x="3235" y="185"/>
                  </a:lnTo>
                  <a:lnTo>
                    <a:pt x="3247" y="178"/>
                  </a:lnTo>
                  <a:lnTo>
                    <a:pt x="3261" y="176"/>
                  </a:lnTo>
                  <a:lnTo>
                    <a:pt x="3277" y="178"/>
                  </a:lnTo>
                  <a:lnTo>
                    <a:pt x="3277" y="181"/>
                  </a:lnTo>
                  <a:lnTo>
                    <a:pt x="3275" y="185"/>
                  </a:lnTo>
                  <a:lnTo>
                    <a:pt x="3275" y="186"/>
                  </a:lnTo>
                  <a:lnTo>
                    <a:pt x="3275" y="188"/>
                  </a:lnTo>
                  <a:lnTo>
                    <a:pt x="3275" y="188"/>
                  </a:lnTo>
                  <a:lnTo>
                    <a:pt x="3275" y="190"/>
                  </a:lnTo>
                  <a:lnTo>
                    <a:pt x="3277" y="190"/>
                  </a:lnTo>
                  <a:lnTo>
                    <a:pt x="3280" y="192"/>
                  </a:lnTo>
                  <a:lnTo>
                    <a:pt x="3285" y="186"/>
                  </a:lnTo>
                  <a:lnTo>
                    <a:pt x="3292" y="181"/>
                  </a:lnTo>
                  <a:lnTo>
                    <a:pt x="3299" y="176"/>
                  </a:lnTo>
                  <a:lnTo>
                    <a:pt x="3308" y="172"/>
                  </a:lnTo>
                  <a:lnTo>
                    <a:pt x="3308" y="178"/>
                  </a:lnTo>
                  <a:lnTo>
                    <a:pt x="3305" y="183"/>
                  </a:lnTo>
                  <a:lnTo>
                    <a:pt x="3303" y="188"/>
                  </a:lnTo>
                  <a:lnTo>
                    <a:pt x="3301" y="195"/>
                  </a:lnTo>
                  <a:lnTo>
                    <a:pt x="3299" y="204"/>
                  </a:lnTo>
                  <a:lnTo>
                    <a:pt x="3301" y="206"/>
                  </a:lnTo>
                  <a:lnTo>
                    <a:pt x="3301" y="206"/>
                  </a:lnTo>
                  <a:lnTo>
                    <a:pt x="3301" y="206"/>
                  </a:lnTo>
                  <a:lnTo>
                    <a:pt x="3301" y="206"/>
                  </a:lnTo>
                  <a:lnTo>
                    <a:pt x="3303" y="206"/>
                  </a:lnTo>
                  <a:lnTo>
                    <a:pt x="3303" y="207"/>
                  </a:lnTo>
                  <a:lnTo>
                    <a:pt x="3312" y="207"/>
                  </a:lnTo>
                  <a:lnTo>
                    <a:pt x="3312" y="195"/>
                  </a:lnTo>
                  <a:lnTo>
                    <a:pt x="3329" y="193"/>
                  </a:lnTo>
                  <a:lnTo>
                    <a:pt x="3345" y="193"/>
                  </a:lnTo>
                  <a:lnTo>
                    <a:pt x="3357" y="195"/>
                  </a:lnTo>
                  <a:lnTo>
                    <a:pt x="3369" y="204"/>
                  </a:lnTo>
                  <a:lnTo>
                    <a:pt x="3369" y="206"/>
                  </a:lnTo>
                  <a:lnTo>
                    <a:pt x="3369" y="211"/>
                  </a:lnTo>
                  <a:lnTo>
                    <a:pt x="3371" y="216"/>
                  </a:lnTo>
                  <a:lnTo>
                    <a:pt x="3371" y="221"/>
                  </a:lnTo>
                  <a:lnTo>
                    <a:pt x="3373" y="226"/>
                  </a:lnTo>
                  <a:lnTo>
                    <a:pt x="3423" y="230"/>
                  </a:lnTo>
                  <a:lnTo>
                    <a:pt x="3427" y="219"/>
                  </a:lnTo>
                  <a:lnTo>
                    <a:pt x="3427" y="216"/>
                  </a:lnTo>
                  <a:lnTo>
                    <a:pt x="3427" y="214"/>
                  </a:lnTo>
                  <a:lnTo>
                    <a:pt x="3427" y="211"/>
                  </a:lnTo>
                  <a:lnTo>
                    <a:pt x="3427" y="206"/>
                  </a:lnTo>
                  <a:lnTo>
                    <a:pt x="3427" y="200"/>
                  </a:lnTo>
                  <a:lnTo>
                    <a:pt x="3430" y="199"/>
                  </a:lnTo>
                  <a:lnTo>
                    <a:pt x="3430" y="199"/>
                  </a:lnTo>
                  <a:lnTo>
                    <a:pt x="3432" y="199"/>
                  </a:lnTo>
                  <a:lnTo>
                    <a:pt x="3432" y="197"/>
                  </a:lnTo>
                  <a:lnTo>
                    <a:pt x="3434" y="195"/>
                  </a:lnTo>
                  <a:lnTo>
                    <a:pt x="3444" y="200"/>
                  </a:lnTo>
                  <a:lnTo>
                    <a:pt x="3455" y="206"/>
                  </a:lnTo>
                  <a:lnTo>
                    <a:pt x="3465" y="211"/>
                  </a:lnTo>
                  <a:lnTo>
                    <a:pt x="3476" y="202"/>
                  </a:lnTo>
                  <a:lnTo>
                    <a:pt x="3488" y="197"/>
                  </a:lnTo>
                  <a:lnTo>
                    <a:pt x="3507" y="195"/>
                  </a:lnTo>
                  <a:lnTo>
                    <a:pt x="3507" y="200"/>
                  </a:lnTo>
                  <a:lnTo>
                    <a:pt x="3510" y="200"/>
                  </a:lnTo>
                  <a:lnTo>
                    <a:pt x="3519" y="235"/>
                  </a:lnTo>
                  <a:lnTo>
                    <a:pt x="3507" y="247"/>
                  </a:lnTo>
                  <a:lnTo>
                    <a:pt x="3500" y="265"/>
                  </a:lnTo>
                  <a:lnTo>
                    <a:pt x="3502" y="268"/>
                  </a:lnTo>
                  <a:lnTo>
                    <a:pt x="3504" y="272"/>
                  </a:lnTo>
                  <a:lnTo>
                    <a:pt x="3504" y="275"/>
                  </a:lnTo>
                  <a:lnTo>
                    <a:pt x="3505" y="279"/>
                  </a:lnTo>
                  <a:lnTo>
                    <a:pt x="3507" y="284"/>
                  </a:lnTo>
                  <a:lnTo>
                    <a:pt x="3516" y="293"/>
                  </a:lnTo>
                  <a:lnTo>
                    <a:pt x="3528" y="300"/>
                  </a:lnTo>
                  <a:lnTo>
                    <a:pt x="3538" y="307"/>
                  </a:lnTo>
                  <a:lnTo>
                    <a:pt x="3538" y="307"/>
                  </a:lnTo>
                  <a:lnTo>
                    <a:pt x="3540" y="305"/>
                  </a:lnTo>
                  <a:lnTo>
                    <a:pt x="3540" y="305"/>
                  </a:lnTo>
                  <a:lnTo>
                    <a:pt x="3540" y="305"/>
                  </a:lnTo>
                  <a:lnTo>
                    <a:pt x="3540" y="305"/>
                  </a:lnTo>
                  <a:lnTo>
                    <a:pt x="3542" y="303"/>
                  </a:lnTo>
                  <a:lnTo>
                    <a:pt x="3547" y="295"/>
                  </a:lnTo>
                  <a:lnTo>
                    <a:pt x="3551" y="284"/>
                  </a:lnTo>
                  <a:lnTo>
                    <a:pt x="3554" y="274"/>
                  </a:lnTo>
                  <a:lnTo>
                    <a:pt x="3561" y="265"/>
                  </a:lnTo>
                  <a:lnTo>
                    <a:pt x="3561" y="274"/>
                  </a:lnTo>
                  <a:lnTo>
                    <a:pt x="3563" y="281"/>
                  </a:lnTo>
                  <a:lnTo>
                    <a:pt x="3566" y="286"/>
                  </a:lnTo>
                  <a:lnTo>
                    <a:pt x="3572" y="289"/>
                  </a:lnTo>
                  <a:lnTo>
                    <a:pt x="3579" y="291"/>
                  </a:lnTo>
                  <a:lnTo>
                    <a:pt x="3587" y="293"/>
                  </a:lnTo>
                  <a:lnTo>
                    <a:pt x="3600" y="272"/>
                  </a:lnTo>
                  <a:lnTo>
                    <a:pt x="3605" y="277"/>
                  </a:lnTo>
                  <a:lnTo>
                    <a:pt x="3610" y="281"/>
                  </a:lnTo>
                  <a:lnTo>
                    <a:pt x="3613" y="286"/>
                  </a:lnTo>
                  <a:lnTo>
                    <a:pt x="3619" y="289"/>
                  </a:lnTo>
                  <a:lnTo>
                    <a:pt x="3626" y="293"/>
                  </a:lnTo>
                  <a:lnTo>
                    <a:pt x="3629" y="289"/>
                  </a:lnTo>
                  <a:lnTo>
                    <a:pt x="3633" y="286"/>
                  </a:lnTo>
                  <a:lnTo>
                    <a:pt x="3636" y="286"/>
                  </a:lnTo>
                  <a:lnTo>
                    <a:pt x="3638" y="286"/>
                  </a:lnTo>
                  <a:lnTo>
                    <a:pt x="3643" y="286"/>
                  </a:lnTo>
                  <a:lnTo>
                    <a:pt x="3647" y="288"/>
                  </a:lnTo>
                  <a:lnTo>
                    <a:pt x="3654" y="288"/>
                  </a:lnTo>
                  <a:lnTo>
                    <a:pt x="3652" y="270"/>
                  </a:lnTo>
                  <a:lnTo>
                    <a:pt x="3648" y="258"/>
                  </a:lnTo>
                  <a:lnTo>
                    <a:pt x="3645" y="242"/>
                  </a:lnTo>
                  <a:lnTo>
                    <a:pt x="3657" y="239"/>
                  </a:lnTo>
                  <a:lnTo>
                    <a:pt x="3668" y="235"/>
                  </a:lnTo>
                  <a:lnTo>
                    <a:pt x="3685" y="235"/>
                  </a:lnTo>
                  <a:lnTo>
                    <a:pt x="3704" y="237"/>
                  </a:lnTo>
                  <a:lnTo>
                    <a:pt x="3723" y="242"/>
                  </a:lnTo>
                  <a:lnTo>
                    <a:pt x="3741" y="247"/>
                  </a:lnTo>
                  <a:lnTo>
                    <a:pt x="3757" y="253"/>
                  </a:lnTo>
                  <a:lnTo>
                    <a:pt x="3764" y="258"/>
                  </a:lnTo>
                  <a:lnTo>
                    <a:pt x="3767" y="261"/>
                  </a:lnTo>
                  <a:lnTo>
                    <a:pt x="3769" y="267"/>
                  </a:lnTo>
                  <a:lnTo>
                    <a:pt x="3769" y="270"/>
                  </a:lnTo>
                  <a:lnTo>
                    <a:pt x="3771" y="272"/>
                  </a:lnTo>
                  <a:lnTo>
                    <a:pt x="3771" y="275"/>
                  </a:lnTo>
                  <a:lnTo>
                    <a:pt x="3774" y="277"/>
                  </a:lnTo>
                  <a:lnTo>
                    <a:pt x="3778" y="279"/>
                  </a:lnTo>
                  <a:lnTo>
                    <a:pt x="3783" y="281"/>
                  </a:lnTo>
                  <a:lnTo>
                    <a:pt x="3793" y="277"/>
                  </a:lnTo>
                  <a:lnTo>
                    <a:pt x="3805" y="277"/>
                  </a:lnTo>
                  <a:lnTo>
                    <a:pt x="3818" y="277"/>
                  </a:lnTo>
                  <a:lnTo>
                    <a:pt x="3823" y="288"/>
                  </a:lnTo>
                  <a:lnTo>
                    <a:pt x="3830" y="298"/>
                  </a:lnTo>
                  <a:lnTo>
                    <a:pt x="3840" y="307"/>
                  </a:lnTo>
                  <a:lnTo>
                    <a:pt x="3853" y="312"/>
                  </a:lnTo>
                  <a:lnTo>
                    <a:pt x="3865" y="307"/>
                  </a:lnTo>
                  <a:lnTo>
                    <a:pt x="3882" y="307"/>
                  </a:lnTo>
                  <a:lnTo>
                    <a:pt x="3898" y="309"/>
                  </a:lnTo>
                  <a:lnTo>
                    <a:pt x="3914" y="312"/>
                  </a:lnTo>
                  <a:lnTo>
                    <a:pt x="3926" y="315"/>
                  </a:lnTo>
                  <a:lnTo>
                    <a:pt x="3931" y="331"/>
                  </a:lnTo>
                  <a:lnTo>
                    <a:pt x="3933" y="345"/>
                  </a:lnTo>
                  <a:lnTo>
                    <a:pt x="3936" y="357"/>
                  </a:lnTo>
                  <a:lnTo>
                    <a:pt x="3940" y="359"/>
                  </a:lnTo>
                  <a:lnTo>
                    <a:pt x="3942" y="363"/>
                  </a:lnTo>
                  <a:lnTo>
                    <a:pt x="3945" y="364"/>
                  </a:lnTo>
                  <a:lnTo>
                    <a:pt x="3978" y="361"/>
                  </a:lnTo>
                  <a:lnTo>
                    <a:pt x="4011" y="361"/>
                  </a:lnTo>
                  <a:lnTo>
                    <a:pt x="4045" y="361"/>
                  </a:lnTo>
                  <a:lnTo>
                    <a:pt x="4048" y="368"/>
                  </a:lnTo>
                  <a:lnTo>
                    <a:pt x="4053" y="373"/>
                  </a:lnTo>
                  <a:lnTo>
                    <a:pt x="4059" y="380"/>
                  </a:lnTo>
                  <a:lnTo>
                    <a:pt x="4064" y="384"/>
                  </a:lnTo>
                  <a:lnTo>
                    <a:pt x="4071" y="389"/>
                  </a:lnTo>
                  <a:lnTo>
                    <a:pt x="4071" y="384"/>
                  </a:lnTo>
                  <a:lnTo>
                    <a:pt x="4073" y="382"/>
                  </a:lnTo>
                  <a:lnTo>
                    <a:pt x="4074" y="378"/>
                  </a:lnTo>
                  <a:lnTo>
                    <a:pt x="4074" y="375"/>
                  </a:lnTo>
                  <a:lnTo>
                    <a:pt x="4076" y="370"/>
                  </a:lnTo>
                  <a:lnTo>
                    <a:pt x="4073" y="364"/>
                  </a:lnTo>
                  <a:lnTo>
                    <a:pt x="4071" y="361"/>
                  </a:lnTo>
                  <a:lnTo>
                    <a:pt x="4069" y="359"/>
                  </a:lnTo>
                  <a:lnTo>
                    <a:pt x="4069" y="356"/>
                  </a:lnTo>
                  <a:lnTo>
                    <a:pt x="4071" y="352"/>
                  </a:lnTo>
                  <a:lnTo>
                    <a:pt x="4071" y="347"/>
                  </a:lnTo>
                  <a:lnTo>
                    <a:pt x="4071" y="342"/>
                  </a:lnTo>
                  <a:lnTo>
                    <a:pt x="4088" y="345"/>
                  </a:lnTo>
                  <a:lnTo>
                    <a:pt x="4100" y="352"/>
                  </a:lnTo>
                  <a:lnTo>
                    <a:pt x="4114" y="357"/>
                  </a:lnTo>
                  <a:lnTo>
                    <a:pt x="4120" y="357"/>
                  </a:lnTo>
                  <a:lnTo>
                    <a:pt x="4125" y="357"/>
                  </a:lnTo>
                  <a:lnTo>
                    <a:pt x="4130" y="356"/>
                  </a:lnTo>
                  <a:lnTo>
                    <a:pt x="4134" y="352"/>
                  </a:lnTo>
                  <a:lnTo>
                    <a:pt x="4137" y="350"/>
                  </a:lnTo>
                  <a:lnTo>
                    <a:pt x="4141" y="349"/>
                  </a:lnTo>
                  <a:lnTo>
                    <a:pt x="4198" y="373"/>
                  </a:lnTo>
                  <a:lnTo>
                    <a:pt x="4230" y="406"/>
                  </a:lnTo>
                  <a:lnTo>
                    <a:pt x="4235" y="410"/>
                  </a:lnTo>
                  <a:lnTo>
                    <a:pt x="4240" y="410"/>
                  </a:lnTo>
                  <a:lnTo>
                    <a:pt x="4245" y="411"/>
                  </a:lnTo>
                  <a:lnTo>
                    <a:pt x="4251" y="411"/>
                  </a:lnTo>
                  <a:lnTo>
                    <a:pt x="4256" y="415"/>
                  </a:lnTo>
                  <a:lnTo>
                    <a:pt x="4266" y="424"/>
                  </a:lnTo>
                  <a:lnTo>
                    <a:pt x="4273" y="434"/>
                  </a:lnTo>
                  <a:lnTo>
                    <a:pt x="4280" y="443"/>
                  </a:lnTo>
                  <a:lnTo>
                    <a:pt x="4289" y="450"/>
                  </a:lnTo>
                  <a:lnTo>
                    <a:pt x="4306" y="453"/>
                  </a:lnTo>
                  <a:lnTo>
                    <a:pt x="4308" y="452"/>
                  </a:lnTo>
                  <a:lnTo>
                    <a:pt x="4310" y="452"/>
                  </a:lnTo>
                  <a:lnTo>
                    <a:pt x="4312" y="450"/>
                  </a:lnTo>
                  <a:lnTo>
                    <a:pt x="4313" y="450"/>
                  </a:lnTo>
                  <a:lnTo>
                    <a:pt x="4317" y="450"/>
                  </a:lnTo>
                  <a:lnTo>
                    <a:pt x="4327" y="462"/>
                  </a:lnTo>
                  <a:lnTo>
                    <a:pt x="4338" y="474"/>
                  </a:lnTo>
                  <a:lnTo>
                    <a:pt x="4347" y="487"/>
                  </a:lnTo>
                  <a:lnTo>
                    <a:pt x="4352" y="504"/>
                  </a:lnTo>
                  <a:lnTo>
                    <a:pt x="4317" y="504"/>
                  </a:lnTo>
                  <a:lnTo>
                    <a:pt x="4315" y="507"/>
                  </a:lnTo>
                  <a:lnTo>
                    <a:pt x="4312" y="511"/>
                  </a:lnTo>
                  <a:lnTo>
                    <a:pt x="4310" y="513"/>
                  </a:lnTo>
                  <a:lnTo>
                    <a:pt x="4308" y="518"/>
                  </a:lnTo>
                  <a:lnTo>
                    <a:pt x="4306" y="523"/>
                  </a:lnTo>
                  <a:lnTo>
                    <a:pt x="4310" y="525"/>
                  </a:lnTo>
                  <a:lnTo>
                    <a:pt x="4312" y="527"/>
                  </a:lnTo>
                  <a:lnTo>
                    <a:pt x="4313" y="528"/>
                  </a:lnTo>
                  <a:lnTo>
                    <a:pt x="4315" y="532"/>
                  </a:lnTo>
                  <a:lnTo>
                    <a:pt x="4315" y="534"/>
                  </a:lnTo>
                  <a:lnTo>
                    <a:pt x="4313" y="537"/>
                  </a:lnTo>
                  <a:lnTo>
                    <a:pt x="4310" y="542"/>
                  </a:lnTo>
                  <a:lnTo>
                    <a:pt x="4308" y="544"/>
                  </a:lnTo>
                  <a:lnTo>
                    <a:pt x="4305" y="546"/>
                  </a:lnTo>
                  <a:lnTo>
                    <a:pt x="4301" y="546"/>
                  </a:lnTo>
                  <a:lnTo>
                    <a:pt x="4298" y="546"/>
                  </a:lnTo>
                  <a:lnTo>
                    <a:pt x="4291" y="546"/>
                  </a:lnTo>
                  <a:lnTo>
                    <a:pt x="4284" y="535"/>
                  </a:lnTo>
                  <a:lnTo>
                    <a:pt x="4273" y="530"/>
                  </a:lnTo>
                  <a:lnTo>
                    <a:pt x="4259" y="527"/>
                  </a:lnTo>
                  <a:lnTo>
                    <a:pt x="4259" y="514"/>
                  </a:lnTo>
                  <a:lnTo>
                    <a:pt x="4256" y="513"/>
                  </a:lnTo>
                  <a:lnTo>
                    <a:pt x="4252" y="511"/>
                  </a:lnTo>
                  <a:lnTo>
                    <a:pt x="4251" y="509"/>
                  </a:lnTo>
                  <a:lnTo>
                    <a:pt x="4247" y="507"/>
                  </a:lnTo>
                  <a:lnTo>
                    <a:pt x="4240" y="507"/>
                  </a:lnTo>
                  <a:lnTo>
                    <a:pt x="4238" y="507"/>
                  </a:lnTo>
                  <a:lnTo>
                    <a:pt x="4237" y="509"/>
                  </a:lnTo>
                  <a:lnTo>
                    <a:pt x="4235" y="509"/>
                  </a:lnTo>
                  <a:lnTo>
                    <a:pt x="4233" y="509"/>
                  </a:lnTo>
                  <a:lnTo>
                    <a:pt x="4230" y="511"/>
                  </a:lnTo>
                  <a:lnTo>
                    <a:pt x="4226" y="504"/>
                  </a:lnTo>
                  <a:lnTo>
                    <a:pt x="4221" y="497"/>
                  </a:lnTo>
                  <a:lnTo>
                    <a:pt x="4217" y="492"/>
                  </a:lnTo>
                  <a:lnTo>
                    <a:pt x="4217" y="504"/>
                  </a:lnTo>
                  <a:lnTo>
                    <a:pt x="4214" y="518"/>
                  </a:lnTo>
                  <a:lnTo>
                    <a:pt x="4210" y="530"/>
                  </a:lnTo>
                  <a:lnTo>
                    <a:pt x="4202" y="537"/>
                  </a:lnTo>
                  <a:lnTo>
                    <a:pt x="4198" y="539"/>
                  </a:lnTo>
                  <a:lnTo>
                    <a:pt x="4195" y="539"/>
                  </a:lnTo>
                  <a:lnTo>
                    <a:pt x="4193" y="539"/>
                  </a:lnTo>
                  <a:lnTo>
                    <a:pt x="4191" y="539"/>
                  </a:lnTo>
                  <a:lnTo>
                    <a:pt x="4189" y="537"/>
                  </a:lnTo>
                  <a:lnTo>
                    <a:pt x="4188" y="537"/>
                  </a:lnTo>
                  <a:lnTo>
                    <a:pt x="4186" y="537"/>
                  </a:lnTo>
                  <a:lnTo>
                    <a:pt x="4184" y="539"/>
                  </a:lnTo>
                  <a:lnTo>
                    <a:pt x="4182" y="541"/>
                  </a:lnTo>
                  <a:lnTo>
                    <a:pt x="4179" y="546"/>
                  </a:lnTo>
                  <a:lnTo>
                    <a:pt x="4189" y="558"/>
                  </a:lnTo>
                  <a:lnTo>
                    <a:pt x="4200" y="579"/>
                  </a:lnTo>
                  <a:lnTo>
                    <a:pt x="4205" y="603"/>
                  </a:lnTo>
                  <a:lnTo>
                    <a:pt x="4202" y="603"/>
                  </a:lnTo>
                  <a:lnTo>
                    <a:pt x="4200" y="605"/>
                  </a:lnTo>
                  <a:lnTo>
                    <a:pt x="4196" y="605"/>
                  </a:lnTo>
                  <a:lnTo>
                    <a:pt x="4191" y="607"/>
                  </a:lnTo>
                  <a:lnTo>
                    <a:pt x="4184" y="602"/>
                  </a:lnTo>
                  <a:lnTo>
                    <a:pt x="4179" y="598"/>
                  </a:lnTo>
                  <a:lnTo>
                    <a:pt x="4172" y="597"/>
                  </a:lnTo>
                  <a:lnTo>
                    <a:pt x="4163" y="595"/>
                  </a:lnTo>
                  <a:lnTo>
                    <a:pt x="4158" y="609"/>
                  </a:lnTo>
                  <a:lnTo>
                    <a:pt x="4148" y="616"/>
                  </a:lnTo>
                  <a:lnTo>
                    <a:pt x="4135" y="621"/>
                  </a:lnTo>
                  <a:lnTo>
                    <a:pt x="4121" y="626"/>
                  </a:lnTo>
                  <a:lnTo>
                    <a:pt x="4120" y="640"/>
                  </a:lnTo>
                  <a:lnTo>
                    <a:pt x="4116" y="651"/>
                  </a:lnTo>
                  <a:lnTo>
                    <a:pt x="4109" y="661"/>
                  </a:lnTo>
                  <a:lnTo>
                    <a:pt x="4095" y="663"/>
                  </a:lnTo>
                  <a:lnTo>
                    <a:pt x="4085" y="666"/>
                  </a:lnTo>
                  <a:lnTo>
                    <a:pt x="4078" y="670"/>
                  </a:lnTo>
                  <a:lnTo>
                    <a:pt x="4071" y="672"/>
                  </a:lnTo>
                  <a:lnTo>
                    <a:pt x="4066" y="668"/>
                  </a:lnTo>
                  <a:lnTo>
                    <a:pt x="4060" y="663"/>
                  </a:lnTo>
                  <a:lnTo>
                    <a:pt x="4057" y="658"/>
                  </a:lnTo>
                  <a:lnTo>
                    <a:pt x="4050" y="659"/>
                  </a:lnTo>
                  <a:lnTo>
                    <a:pt x="4041" y="661"/>
                  </a:lnTo>
                  <a:lnTo>
                    <a:pt x="4034" y="665"/>
                  </a:lnTo>
                  <a:lnTo>
                    <a:pt x="4029" y="668"/>
                  </a:lnTo>
                  <a:lnTo>
                    <a:pt x="4029" y="675"/>
                  </a:lnTo>
                  <a:lnTo>
                    <a:pt x="4024" y="677"/>
                  </a:lnTo>
                  <a:lnTo>
                    <a:pt x="4015" y="677"/>
                  </a:lnTo>
                  <a:lnTo>
                    <a:pt x="4003" y="677"/>
                  </a:lnTo>
                  <a:lnTo>
                    <a:pt x="3992" y="679"/>
                  </a:lnTo>
                  <a:lnTo>
                    <a:pt x="3987" y="680"/>
                  </a:lnTo>
                  <a:lnTo>
                    <a:pt x="3978" y="701"/>
                  </a:lnTo>
                  <a:lnTo>
                    <a:pt x="3977" y="724"/>
                  </a:lnTo>
                  <a:lnTo>
                    <a:pt x="3977" y="750"/>
                  </a:lnTo>
                  <a:lnTo>
                    <a:pt x="3980" y="773"/>
                  </a:lnTo>
                  <a:lnTo>
                    <a:pt x="3975" y="773"/>
                  </a:lnTo>
                  <a:lnTo>
                    <a:pt x="3973" y="773"/>
                  </a:lnTo>
                  <a:lnTo>
                    <a:pt x="3971" y="773"/>
                  </a:lnTo>
                  <a:lnTo>
                    <a:pt x="3970" y="775"/>
                  </a:lnTo>
                  <a:lnTo>
                    <a:pt x="3968" y="776"/>
                  </a:lnTo>
                  <a:lnTo>
                    <a:pt x="3966" y="782"/>
                  </a:lnTo>
                  <a:lnTo>
                    <a:pt x="3964" y="787"/>
                  </a:lnTo>
                  <a:lnTo>
                    <a:pt x="3964" y="794"/>
                  </a:lnTo>
                  <a:lnTo>
                    <a:pt x="3964" y="802"/>
                  </a:lnTo>
                  <a:lnTo>
                    <a:pt x="3952" y="802"/>
                  </a:lnTo>
                  <a:lnTo>
                    <a:pt x="3945" y="813"/>
                  </a:lnTo>
                  <a:lnTo>
                    <a:pt x="3940" y="820"/>
                  </a:lnTo>
                  <a:lnTo>
                    <a:pt x="3938" y="827"/>
                  </a:lnTo>
                  <a:lnTo>
                    <a:pt x="3936" y="841"/>
                  </a:lnTo>
                  <a:lnTo>
                    <a:pt x="3933" y="841"/>
                  </a:lnTo>
                  <a:lnTo>
                    <a:pt x="3929" y="841"/>
                  </a:lnTo>
                  <a:lnTo>
                    <a:pt x="3928" y="841"/>
                  </a:lnTo>
                  <a:lnTo>
                    <a:pt x="3928" y="841"/>
                  </a:lnTo>
                  <a:lnTo>
                    <a:pt x="3926" y="841"/>
                  </a:lnTo>
                  <a:lnTo>
                    <a:pt x="3922" y="841"/>
                  </a:lnTo>
                  <a:lnTo>
                    <a:pt x="3915" y="855"/>
                  </a:lnTo>
                  <a:lnTo>
                    <a:pt x="3910" y="872"/>
                  </a:lnTo>
                  <a:lnTo>
                    <a:pt x="3898" y="872"/>
                  </a:lnTo>
                  <a:lnTo>
                    <a:pt x="3894" y="891"/>
                  </a:lnTo>
                  <a:lnTo>
                    <a:pt x="3888" y="891"/>
                  </a:lnTo>
                  <a:lnTo>
                    <a:pt x="3888" y="886"/>
                  </a:lnTo>
                  <a:lnTo>
                    <a:pt x="3874" y="867"/>
                  </a:lnTo>
                  <a:lnTo>
                    <a:pt x="3865" y="844"/>
                  </a:lnTo>
                  <a:lnTo>
                    <a:pt x="3863" y="818"/>
                  </a:lnTo>
                  <a:lnTo>
                    <a:pt x="3865" y="787"/>
                  </a:lnTo>
                  <a:lnTo>
                    <a:pt x="3870" y="783"/>
                  </a:lnTo>
                  <a:lnTo>
                    <a:pt x="3874" y="780"/>
                  </a:lnTo>
                  <a:lnTo>
                    <a:pt x="3879" y="776"/>
                  </a:lnTo>
                  <a:lnTo>
                    <a:pt x="3881" y="771"/>
                  </a:lnTo>
                  <a:lnTo>
                    <a:pt x="3884" y="764"/>
                  </a:lnTo>
                  <a:lnTo>
                    <a:pt x="3879" y="755"/>
                  </a:lnTo>
                  <a:lnTo>
                    <a:pt x="3877" y="743"/>
                  </a:lnTo>
                  <a:lnTo>
                    <a:pt x="3884" y="729"/>
                  </a:lnTo>
                  <a:lnTo>
                    <a:pt x="3891" y="724"/>
                  </a:lnTo>
                  <a:lnTo>
                    <a:pt x="3900" y="720"/>
                  </a:lnTo>
                  <a:lnTo>
                    <a:pt x="3910" y="717"/>
                  </a:lnTo>
                  <a:lnTo>
                    <a:pt x="3917" y="710"/>
                  </a:lnTo>
                  <a:lnTo>
                    <a:pt x="3931" y="689"/>
                  </a:lnTo>
                  <a:lnTo>
                    <a:pt x="3945" y="668"/>
                  </a:lnTo>
                  <a:lnTo>
                    <a:pt x="3956" y="659"/>
                  </a:lnTo>
                  <a:lnTo>
                    <a:pt x="3968" y="651"/>
                  </a:lnTo>
                  <a:lnTo>
                    <a:pt x="3980" y="642"/>
                  </a:lnTo>
                  <a:lnTo>
                    <a:pt x="3985" y="630"/>
                  </a:lnTo>
                  <a:lnTo>
                    <a:pt x="3989" y="616"/>
                  </a:lnTo>
                  <a:lnTo>
                    <a:pt x="3994" y="603"/>
                  </a:lnTo>
                  <a:lnTo>
                    <a:pt x="3994" y="602"/>
                  </a:lnTo>
                  <a:lnTo>
                    <a:pt x="3992" y="602"/>
                  </a:lnTo>
                  <a:lnTo>
                    <a:pt x="3992" y="602"/>
                  </a:lnTo>
                  <a:lnTo>
                    <a:pt x="3992" y="602"/>
                  </a:lnTo>
                  <a:lnTo>
                    <a:pt x="3992" y="600"/>
                  </a:lnTo>
                  <a:lnTo>
                    <a:pt x="3990" y="598"/>
                  </a:lnTo>
                  <a:lnTo>
                    <a:pt x="3987" y="600"/>
                  </a:lnTo>
                  <a:lnTo>
                    <a:pt x="3987" y="600"/>
                  </a:lnTo>
                  <a:lnTo>
                    <a:pt x="3985" y="602"/>
                  </a:lnTo>
                  <a:lnTo>
                    <a:pt x="3985" y="602"/>
                  </a:lnTo>
                  <a:lnTo>
                    <a:pt x="3984" y="603"/>
                  </a:lnTo>
                  <a:lnTo>
                    <a:pt x="3975" y="616"/>
                  </a:lnTo>
                  <a:lnTo>
                    <a:pt x="3966" y="630"/>
                  </a:lnTo>
                  <a:lnTo>
                    <a:pt x="3957" y="642"/>
                  </a:lnTo>
                  <a:lnTo>
                    <a:pt x="3945" y="651"/>
                  </a:lnTo>
                  <a:lnTo>
                    <a:pt x="3929" y="658"/>
                  </a:lnTo>
                  <a:lnTo>
                    <a:pt x="3928" y="652"/>
                  </a:lnTo>
                  <a:lnTo>
                    <a:pt x="3928" y="651"/>
                  </a:lnTo>
                  <a:lnTo>
                    <a:pt x="3926" y="647"/>
                  </a:lnTo>
                  <a:lnTo>
                    <a:pt x="3926" y="642"/>
                  </a:lnTo>
                  <a:lnTo>
                    <a:pt x="3928" y="640"/>
                  </a:lnTo>
                  <a:lnTo>
                    <a:pt x="3928" y="638"/>
                  </a:lnTo>
                  <a:lnTo>
                    <a:pt x="3928" y="637"/>
                  </a:lnTo>
                  <a:lnTo>
                    <a:pt x="3929" y="633"/>
                  </a:lnTo>
                  <a:lnTo>
                    <a:pt x="3929" y="630"/>
                  </a:lnTo>
                  <a:lnTo>
                    <a:pt x="3924" y="626"/>
                  </a:lnTo>
                  <a:lnTo>
                    <a:pt x="3919" y="624"/>
                  </a:lnTo>
                  <a:lnTo>
                    <a:pt x="3915" y="623"/>
                  </a:lnTo>
                  <a:lnTo>
                    <a:pt x="3910" y="621"/>
                  </a:lnTo>
                  <a:lnTo>
                    <a:pt x="3907" y="623"/>
                  </a:lnTo>
                  <a:lnTo>
                    <a:pt x="3898" y="628"/>
                  </a:lnTo>
                  <a:lnTo>
                    <a:pt x="3886" y="638"/>
                  </a:lnTo>
                  <a:lnTo>
                    <a:pt x="3875" y="651"/>
                  </a:lnTo>
                  <a:lnTo>
                    <a:pt x="3865" y="663"/>
                  </a:lnTo>
                  <a:lnTo>
                    <a:pt x="3860" y="672"/>
                  </a:lnTo>
                  <a:lnTo>
                    <a:pt x="3860" y="675"/>
                  </a:lnTo>
                  <a:lnTo>
                    <a:pt x="3860" y="679"/>
                  </a:lnTo>
                  <a:lnTo>
                    <a:pt x="3861" y="682"/>
                  </a:lnTo>
                  <a:lnTo>
                    <a:pt x="3863" y="687"/>
                  </a:lnTo>
                  <a:lnTo>
                    <a:pt x="3865" y="691"/>
                  </a:lnTo>
                  <a:lnTo>
                    <a:pt x="3865" y="694"/>
                  </a:lnTo>
                  <a:lnTo>
                    <a:pt x="3854" y="699"/>
                  </a:lnTo>
                  <a:lnTo>
                    <a:pt x="3842" y="701"/>
                  </a:lnTo>
                  <a:lnTo>
                    <a:pt x="3826" y="703"/>
                  </a:lnTo>
                  <a:lnTo>
                    <a:pt x="3811" y="703"/>
                  </a:lnTo>
                  <a:lnTo>
                    <a:pt x="3811" y="684"/>
                  </a:lnTo>
                  <a:lnTo>
                    <a:pt x="3795" y="687"/>
                  </a:lnTo>
                  <a:lnTo>
                    <a:pt x="3781" y="693"/>
                  </a:lnTo>
                  <a:lnTo>
                    <a:pt x="3769" y="691"/>
                  </a:lnTo>
                  <a:lnTo>
                    <a:pt x="3760" y="680"/>
                  </a:lnTo>
                  <a:lnTo>
                    <a:pt x="3725" y="675"/>
                  </a:lnTo>
                  <a:lnTo>
                    <a:pt x="3713" y="687"/>
                  </a:lnTo>
                  <a:lnTo>
                    <a:pt x="3699" y="696"/>
                  </a:lnTo>
                  <a:lnTo>
                    <a:pt x="3687" y="706"/>
                  </a:lnTo>
                  <a:lnTo>
                    <a:pt x="3680" y="719"/>
                  </a:lnTo>
                  <a:lnTo>
                    <a:pt x="3673" y="731"/>
                  </a:lnTo>
                  <a:lnTo>
                    <a:pt x="3666" y="743"/>
                  </a:lnTo>
                  <a:lnTo>
                    <a:pt x="3657" y="752"/>
                  </a:lnTo>
                  <a:lnTo>
                    <a:pt x="3629" y="761"/>
                  </a:lnTo>
                  <a:lnTo>
                    <a:pt x="3622" y="768"/>
                  </a:lnTo>
                  <a:lnTo>
                    <a:pt x="3617" y="776"/>
                  </a:lnTo>
                  <a:lnTo>
                    <a:pt x="3612" y="783"/>
                  </a:lnTo>
                  <a:lnTo>
                    <a:pt x="3600" y="792"/>
                  </a:lnTo>
                  <a:lnTo>
                    <a:pt x="3600" y="802"/>
                  </a:lnTo>
                  <a:lnTo>
                    <a:pt x="3615" y="802"/>
                  </a:lnTo>
                  <a:lnTo>
                    <a:pt x="3617" y="808"/>
                  </a:lnTo>
                  <a:lnTo>
                    <a:pt x="3619" y="811"/>
                  </a:lnTo>
                  <a:lnTo>
                    <a:pt x="3620" y="815"/>
                  </a:lnTo>
                  <a:lnTo>
                    <a:pt x="3624" y="818"/>
                  </a:lnTo>
                  <a:lnTo>
                    <a:pt x="3627" y="820"/>
                  </a:lnTo>
                  <a:lnTo>
                    <a:pt x="3634" y="822"/>
                  </a:lnTo>
                  <a:lnTo>
                    <a:pt x="3638" y="818"/>
                  </a:lnTo>
                  <a:lnTo>
                    <a:pt x="3641" y="816"/>
                  </a:lnTo>
                  <a:lnTo>
                    <a:pt x="3647" y="815"/>
                  </a:lnTo>
                  <a:lnTo>
                    <a:pt x="3652" y="815"/>
                  </a:lnTo>
                  <a:lnTo>
                    <a:pt x="3661" y="815"/>
                  </a:lnTo>
                  <a:lnTo>
                    <a:pt x="3668" y="823"/>
                  </a:lnTo>
                  <a:lnTo>
                    <a:pt x="3673" y="830"/>
                  </a:lnTo>
                  <a:lnTo>
                    <a:pt x="3676" y="839"/>
                  </a:lnTo>
                  <a:lnTo>
                    <a:pt x="3680" y="853"/>
                  </a:lnTo>
                  <a:lnTo>
                    <a:pt x="3682" y="862"/>
                  </a:lnTo>
                  <a:lnTo>
                    <a:pt x="3680" y="867"/>
                  </a:lnTo>
                  <a:lnTo>
                    <a:pt x="3675" y="872"/>
                  </a:lnTo>
                  <a:lnTo>
                    <a:pt x="3673" y="881"/>
                  </a:lnTo>
                  <a:lnTo>
                    <a:pt x="3673" y="891"/>
                  </a:lnTo>
                  <a:lnTo>
                    <a:pt x="3676" y="900"/>
                  </a:lnTo>
                  <a:lnTo>
                    <a:pt x="3680" y="909"/>
                  </a:lnTo>
                  <a:lnTo>
                    <a:pt x="3683" y="921"/>
                  </a:lnTo>
                  <a:lnTo>
                    <a:pt x="3673" y="932"/>
                  </a:lnTo>
                  <a:lnTo>
                    <a:pt x="3666" y="944"/>
                  </a:lnTo>
                  <a:lnTo>
                    <a:pt x="3661" y="956"/>
                  </a:lnTo>
                  <a:lnTo>
                    <a:pt x="3654" y="972"/>
                  </a:lnTo>
                  <a:lnTo>
                    <a:pt x="3650" y="975"/>
                  </a:lnTo>
                  <a:lnTo>
                    <a:pt x="3641" y="986"/>
                  </a:lnTo>
                  <a:lnTo>
                    <a:pt x="3631" y="998"/>
                  </a:lnTo>
                  <a:lnTo>
                    <a:pt x="3620" y="1012"/>
                  </a:lnTo>
                  <a:lnTo>
                    <a:pt x="3608" y="1024"/>
                  </a:lnTo>
                  <a:lnTo>
                    <a:pt x="3598" y="1036"/>
                  </a:lnTo>
                  <a:lnTo>
                    <a:pt x="3591" y="1045"/>
                  </a:lnTo>
                  <a:lnTo>
                    <a:pt x="3587" y="1049"/>
                  </a:lnTo>
                  <a:lnTo>
                    <a:pt x="3575" y="1052"/>
                  </a:lnTo>
                  <a:lnTo>
                    <a:pt x="3563" y="1050"/>
                  </a:lnTo>
                  <a:lnTo>
                    <a:pt x="3552" y="1050"/>
                  </a:lnTo>
                  <a:lnTo>
                    <a:pt x="3542" y="1052"/>
                  </a:lnTo>
                  <a:lnTo>
                    <a:pt x="3533" y="1061"/>
                  </a:lnTo>
                  <a:lnTo>
                    <a:pt x="3526" y="1071"/>
                  </a:lnTo>
                  <a:lnTo>
                    <a:pt x="3521" y="1082"/>
                  </a:lnTo>
                  <a:lnTo>
                    <a:pt x="3514" y="1092"/>
                  </a:lnTo>
                  <a:lnTo>
                    <a:pt x="3504" y="1099"/>
                  </a:lnTo>
                  <a:lnTo>
                    <a:pt x="3502" y="1099"/>
                  </a:lnTo>
                  <a:lnTo>
                    <a:pt x="3500" y="1101"/>
                  </a:lnTo>
                  <a:lnTo>
                    <a:pt x="3498" y="1101"/>
                  </a:lnTo>
                  <a:lnTo>
                    <a:pt x="3495" y="1101"/>
                  </a:lnTo>
                  <a:lnTo>
                    <a:pt x="3491" y="1103"/>
                  </a:lnTo>
                  <a:lnTo>
                    <a:pt x="3495" y="1113"/>
                  </a:lnTo>
                  <a:lnTo>
                    <a:pt x="3502" y="1124"/>
                  </a:lnTo>
                  <a:lnTo>
                    <a:pt x="3507" y="1136"/>
                  </a:lnTo>
                  <a:lnTo>
                    <a:pt x="3514" y="1148"/>
                  </a:lnTo>
                  <a:lnTo>
                    <a:pt x="3517" y="1159"/>
                  </a:lnTo>
                  <a:lnTo>
                    <a:pt x="3519" y="1171"/>
                  </a:lnTo>
                  <a:lnTo>
                    <a:pt x="3516" y="1179"/>
                  </a:lnTo>
                  <a:lnTo>
                    <a:pt x="3509" y="1186"/>
                  </a:lnTo>
                  <a:lnTo>
                    <a:pt x="3495" y="1192"/>
                  </a:lnTo>
                  <a:lnTo>
                    <a:pt x="3472" y="1195"/>
                  </a:lnTo>
                  <a:lnTo>
                    <a:pt x="3472" y="1186"/>
                  </a:lnTo>
                  <a:lnTo>
                    <a:pt x="3470" y="1178"/>
                  </a:lnTo>
                  <a:lnTo>
                    <a:pt x="3470" y="1166"/>
                  </a:lnTo>
                  <a:lnTo>
                    <a:pt x="3472" y="1152"/>
                  </a:lnTo>
                  <a:lnTo>
                    <a:pt x="3472" y="1141"/>
                  </a:lnTo>
                  <a:lnTo>
                    <a:pt x="3467" y="1141"/>
                  </a:lnTo>
                  <a:lnTo>
                    <a:pt x="3463" y="1141"/>
                  </a:lnTo>
                  <a:lnTo>
                    <a:pt x="3460" y="1141"/>
                  </a:lnTo>
                  <a:lnTo>
                    <a:pt x="3458" y="1141"/>
                  </a:lnTo>
                  <a:lnTo>
                    <a:pt x="3456" y="1139"/>
                  </a:lnTo>
                  <a:lnTo>
                    <a:pt x="3453" y="1138"/>
                  </a:lnTo>
                  <a:lnTo>
                    <a:pt x="3449" y="1132"/>
                  </a:lnTo>
                  <a:lnTo>
                    <a:pt x="3453" y="1127"/>
                  </a:lnTo>
                  <a:lnTo>
                    <a:pt x="3456" y="1122"/>
                  </a:lnTo>
                  <a:lnTo>
                    <a:pt x="3458" y="1117"/>
                  </a:lnTo>
                  <a:lnTo>
                    <a:pt x="3462" y="1110"/>
                  </a:lnTo>
                  <a:lnTo>
                    <a:pt x="3453" y="1110"/>
                  </a:lnTo>
                  <a:lnTo>
                    <a:pt x="3442" y="1108"/>
                  </a:lnTo>
                  <a:lnTo>
                    <a:pt x="3430" y="1111"/>
                  </a:lnTo>
                  <a:lnTo>
                    <a:pt x="3416" y="1117"/>
                  </a:lnTo>
                  <a:lnTo>
                    <a:pt x="3404" y="1122"/>
                  </a:lnTo>
                  <a:lnTo>
                    <a:pt x="3404" y="1118"/>
                  </a:lnTo>
                  <a:lnTo>
                    <a:pt x="3406" y="1113"/>
                  </a:lnTo>
                  <a:lnTo>
                    <a:pt x="3408" y="1110"/>
                  </a:lnTo>
                  <a:lnTo>
                    <a:pt x="3409" y="1104"/>
                  </a:lnTo>
                  <a:lnTo>
                    <a:pt x="3411" y="1101"/>
                  </a:lnTo>
                  <a:lnTo>
                    <a:pt x="3414" y="1094"/>
                  </a:lnTo>
                  <a:lnTo>
                    <a:pt x="3411" y="1094"/>
                  </a:lnTo>
                  <a:lnTo>
                    <a:pt x="3408" y="1092"/>
                  </a:lnTo>
                  <a:lnTo>
                    <a:pt x="3404" y="1092"/>
                  </a:lnTo>
                  <a:lnTo>
                    <a:pt x="3399" y="1090"/>
                  </a:lnTo>
                  <a:lnTo>
                    <a:pt x="3388" y="1101"/>
                  </a:lnTo>
                  <a:lnTo>
                    <a:pt x="3376" y="1110"/>
                  </a:lnTo>
                  <a:lnTo>
                    <a:pt x="3364" y="1120"/>
                  </a:lnTo>
                  <a:lnTo>
                    <a:pt x="3357" y="1132"/>
                  </a:lnTo>
                  <a:lnTo>
                    <a:pt x="3364" y="1136"/>
                  </a:lnTo>
                  <a:lnTo>
                    <a:pt x="3369" y="1139"/>
                  </a:lnTo>
                  <a:lnTo>
                    <a:pt x="3373" y="1143"/>
                  </a:lnTo>
                  <a:lnTo>
                    <a:pt x="3376" y="1146"/>
                  </a:lnTo>
                  <a:lnTo>
                    <a:pt x="3380" y="1152"/>
                  </a:lnTo>
                  <a:lnTo>
                    <a:pt x="3390" y="1146"/>
                  </a:lnTo>
                  <a:lnTo>
                    <a:pt x="3399" y="1143"/>
                  </a:lnTo>
                  <a:lnTo>
                    <a:pt x="3408" y="1143"/>
                  </a:lnTo>
                  <a:lnTo>
                    <a:pt x="3418" y="1148"/>
                  </a:lnTo>
                  <a:lnTo>
                    <a:pt x="3423" y="1148"/>
                  </a:lnTo>
                  <a:lnTo>
                    <a:pt x="3423" y="1160"/>
                  </a:lnTo>
                  <a:lnTo>
                    <a:pt x="3404" y="1160"/>
                  </a:lnTo>
                  <a:lnTo>
                    <a:pt x="3397" y="1169"/>
                  </a:lnTo>
                  <a:lnTo>
                    <a:pt x="3390" y="1176"/>
                  </a:lnTo>
                  <a:lnTo>
                    <a:pt x="3385" y="1183"/>
                  </a:lnTo>
                  <a:lnTo>
                    <a:pt x="3380" y="1195"/>
                  </a:lnTo>
                  <a:lnTo>
                    <a:pt x="3394" y="1204"/>
                  </a:lnTo>
                  <a:lnTo>
                    <a:pt x="3402" y="1218"/>
                  </a:lnTo>
                  <a:lnTo>
                    <a:pt x="3409" y="1237"/>
                  </a:lnTo>
                  <a:lnTo>
                    <a:pt x="3413" y="1256"/>
                  </a:lnTo>
                  <a:lnTo>
                    <a:pt x="3414" y="1277"/>
                  </a:lnTo>
                  <a:lnTo>
                    <a:pt x="3414" y="1295"/>
                  </a:lnTo>
                  <a:lnTo>
                    <a:pt x="3402" y="1303"/>
                  </a:lnTo>
                  <a:lnTo>
                    <a:pt x="3395" y="1317"/>
                  </a:lnTo>
                  <a:lnTo>
                    <a:pt x="3388" y="1330"/>
                  </a:lnTo>
                  <a:lnTo>
                    <a:pt x="3380" y="1344"/>
                  </a:lnTo>
                  <a:lnTo>
                    <a:pt x="3362" y="1363"/>
                  </a:lnTo>
                  <a:lnTo>
                    <a:pt x="3339" y="1377"/>
                  </a:lnTo>
                  <a:lnTo>
                    <a:pt x="3315" y="1387"/>
                  </a:lnTo>
                  <a:lnTo>
                    <a:pt x="3287" y="1396"/>
                  </a:lnTo>
                  <a:lnTo>
                    <a:pt x="3261" y="1401"/>
                  </a:lnTo>
                  <a:lnTo>
                    <a:pt x="3261" y="1408"/>
                  </a:lnTo>
                  <a:lnTo>
                    <a:pt x="3261" y="1412"/>
                  </a:lnTo>
                  <a:lnTo>
                    <a:pt x="3261" y="1415"/>
                  </a:lnTo>
                  <a:lnTo>
                    <a:pt x="3261" y="1417"/>
                  </a:lnTo>
                  <a:lnTo>
                    <a:pt x="3263" y="1419"/>
                  </a:lnTo>
                  <a:lnTo>
                    <a:pt x="3263" y="1424"/>
                  </a:lnTo>
                  <a:lnTo>
                    <a:pt x="3264" y="1429"/>
                  </a:lnTo>
                  <a:lnTo>
                    <a:pt x="3261" y="1433"/>
                  </a:lnTo>
                  <a:lnTo>
                    <a:pt x="3257" y="1436"/>
                  </a:lnTo>
                  <a:lnTo>
                    <a:pt x="3256" y="1438"/>
                  </a:lnTo>
                  <a:lnTo>
                    <a:pt x="3252" y="1441"/>
                  </a:lnTo>
                  <a:lnTo>
                    <a:pt x="3245" y="1445"/>
                  </a:lnTo>
                  <a:lnTo>
                    <a:pt x="3243" y="1445"/>
                  </a:lnTo>
                  <a:lnTo>
                    <a:pt x="3242" y="1447"/>
                  </a:lnTo>
                  <a:lnTo>
                    <a:pt x="3240" y="1447"/>
                  </a:lnTo>
                  <a:lnTo>
                    <a:pt x="3238" y="1447"/>
                  </a:lnTo>
                  <a:lnTo>
                    <a:pt x="3235" y="1448"/>
                  </a:lnTo>
                  <a:lnTo>
                    <a:pt x="3233" y="1443"/>
                  </a:lnTo>
                  <a:lnTo>
                    <a:pt x="3231" y="1438"/>
                  </a:lnTo>
                  <a:lnTo>
                    <a:pt x="3231" y="1433"/>
                  </a:lnTo>
                  <a:lnTo>
                    <a:pt x="3231" y="1424"/>
                  </a:lnTo>
                  <a:lnTo>
                    <a:pt x="3235" y="1422"/>
                  </a:lnTo>
                  <a:lnTo>
                    <a:pt x="3238" y="1422"/>
                  </a:lnTo>
                  <a:lnTo>
                    <a:pt x="3242" y="1420"/>
                  </a:lnTo>
                  <a:lnTo>
                    <a:pt x="3243" y="1417"/>
                  </a:lnTo>
                  <a:lnTo>
                    <a:pt x="3245" y="1413"/>
                  </a:lnTo>
                  <a:lnTo>
                    <a:pt x="3243" y="1410"/>
                  </a:lnTo>
                  <a:lnTo>
                    <a:pt x="3240" y="1405"/>
                  </a:lnTo>
                  <a:lnTo>
                    <a:pt x="3238" y="1401"/>
                  </a:lnTo>
                  <a:lnTo>
                    <a:pt x="3235" y="1399"/>
                  </a:lnTo>
                  <a:lnTo>
                    <a:pt x="3233" y="1399"/>
                  </a:lnTo>
                  <a:lnTo>
                    <a:pt x="3228" y="1398"/>
                  </a:lnTo>
                  <a:lnTo>
                    <a:pt x="3222" y="1398"/>
                  </a:lnTo>
                  <a:lnTo>
                    <a:pt x="3216" y="1406"/>
                  </a:lnTo>
                  <a:lnTo>
                    <a:pt x="3209" y="1412"/>
                  </a:lnTo>
                  <a:lnTo>
                    <a:pt x="3203" y="1417"/>
                  </a:lnTo>
                  <a:lnTo>
                    <a:pt x="3198" y="1426"/>
                  </a:lnTo>
                  <a:lnTo>
                    <a:pt x="3196" y="1440"/>
                  </a:lnTo>
                  <a:lnTo>
                    <a:pt x="3212" y="1455"/>
                  </a:lnTo>
                  <a:lnTo>
                    <a:pt x="3224" y="1471"/>
                  </a:lnTo>
                  <a:lnTo>
                    <a:pt x="3235" y="1488"/>
                  </a:lnTo>
                  <a:lnTo>
                    <a:pt x="3240" y="1511"/>
                  </a:lnTo>
                  <a:lnTo>
                    <a:pt x="3242" y="1539"/>
                  </a:lnTo>
                  <a:lnTo>
                    <a:pt x="3184" y="1586"/>
                  </a:lnTo>
                  <a:lnTo>
                    <a:pt x="3177" y="1586"/>
                  </a:lnTo>
                  <a:lnTo>
                    <a:pt x="3172" y="1567"/>
                  </a:lnTo>
                  <a:lnTo>
                    <a:pt x="3161" y="1553"/>
                  </a:lnTo>
                  <a:lnTo>
                    <a:pt x="3147" y="1541"/>
                  </a:lnTo>
                  <a:lnTo>
                    <a:pt x="3132" y="1529"/>
                  </a:lnTo>
                  <a:lnTo>
                    <a:pt x="3116" y="1516"/>
                  </a:lnTo>
                  <a:lnTo>
                    <a:pt x="3109" y="1544"/>
                  </a:lnTo>
                  <a:lnTo>
                    <a:pt x="3100" y="1567"/>
                  </a:lnTo>
                  <a:lnTo>
                    <a:pt x="3109" y="1572"/>
                  </a:lnTo>
                  <a:lnTo>
                    <a:pt x="3113" y="1579"/>
                  </a:lnTo>
                  <a:lnTo>
                    <a:pt x="3114" y="1588"/>
                  </a:lnTo>
                  <a:lnTo>
                    <a:pt x="3120" y="1598"/>
                  </a:lnTo>
                  <a:lnTo>
                    <a:pt x="3121" y="1600"/>
                  </a:lnTo>
                  <a:lnTo>
                    <a:pt x="3125" y="1600"/>
                  </a:lnTo>
                  <a:lnTo>
                    <a:pt x="3128" y="1600"/>
                  </a:lnTo>
                  <a:lnTo>
                    <a:pt x="3132" y="1600"/>
                  </a:lnTo>
                  <a:lnTo>
                    <a:pt x="3135" y="1602"/>
                  </a:lnTo>
                  <a:lnTo>
                    <a:pt x="3149" y="1616"/>
                  </a:lnTo>
                  <a:lnTo>
                    <a:pt x="3160" y="1637"/>
                  </a:lnTo>
                  <a:lnTo>
                    <a:pt x="3167" y="1661"/>
                  </a:lnTo>
                  <a:lnTo>
                    <a:pt x="3168" y="1686"/>
                  </a:lnTo>
                  <a:lnTo>
                    <a:pt x="3158" y="1686"/>
                  </a:lnTo>
                  <a:lnTo>
                    <a:pt x="3147" y="1677"/>
                  </a:lnTo>
                  <a:lnTo>
                    <a:pt x="3137" y="1672"/>
                  </a:lnTo>
                  <a:lnTo>
                    <a:pt x="3135" y="1670"/>
                  </a:lnTo>
                  <a:lnTo>
                    <a:pt x="3126" y="1663"/>
                  </a:lnTo>
                  <a:lnTo>
                    <a:pt x="3120" y="1649"/>
                  </a:lnTo>
                  <a:lnTo>
                    <a:pt x="3116" y="1633"/>
                  </a:lnTo>
                  <a:lnTo>
                    <a:pt x="3111" y="1619"/>
                  </a:lnTo>
                  <a:lnTo>
                    <a:pt x="3106" y="1605"/>
                  </a:lnTo>
                  <a:lnTo>
                    <a:pt x="3097" y="1593"/>
                  </a:lnTo>
                  <a:lnTo>
                    <a:pt x="3097" y="1590"/>
                  </a:lnTo>
                  <a:lnTo>
                    <a:pt x="3088" y="1593"/>
                  </a:lnTo>
                  <a:lnTo>
                    <a:pt x="3088" y="1590"/>
                  </a:lnTo>
                  <a:lnTo>
                    <a:pt x="3085" y="1576"/>
                  </a:lnTo>
                  <a:lnTo>
                    <a:pt x="3085" y="1558"/>
                  </a:lnTo>
                  <a:lnTo>
                    <a:pt x="3085" y="1539"/>
                  </a:lnTo>
                  <a:lnTo>
                    <a:pt x="3085" y="1518"/>
                  </a:lnTo>
                  <a:lnTo>
                    <a:pt x="3083" y="1499"/>
                  </a:lnTo>
                  <a:lnTo>
                    <a:pt x="3076" y="1483"/>
                  </a:lnTo>
                  <a:lnTo>
                    <a:pt x="3065" y="1471"/>
                  </a:lnTo>
                  <a:lnTo>
                    <a:pt x="3062" y="1474"/>
                  </a:lnTo>
                  <a:lnTo>
                    <a:pt x="3057" y="1478"/>
                  </a:lnTo>
                  <a:lnTo>
                    <a:pt x="3053" y="1480"/>
                  </a:lnTo>
                  <a:lnTo>
                    <a:pt x="3046" y="1481"/>
                  </a:lnTo>
                  <a:lnTo>
                    <a:pt x="3039" y="1481"/>
                  </a:lnTo>
                  <a:lnTo>
                    <a:pt x="3037" y="1481"/>
                  </a:lnTo>
                  <a:lnTo>
                    <a:pt x="3037" y="1480"/>
                  </a:lnTo>
                  <a:lnTo>
                    <a:pt x="3037" y="1480"/>
                  </a:lnTo>
                  <a:lnTo>
                    <a:pt x="3037" y="1480"/>
                  </a:lnTo>
                  <a:lnTo>
                    <a:pt x="3036" y="1480"/>
                  </a:lnTo>
                  <a:lnTo>
                    <a:pt x="3034" y="1478"/>
                  </a:lnTo>
                  <a:lnTo>
                    <a:pt x="3034" y="1457"/>
                  </a:lnTo>
                  <a:lnTo>
                    <a:pt x="3029" y="1440"/>
                  </a:lnTo>
                  <a:lnTo>
                    <a:pt x="3022" y="1426"/>
                  </a:lnTo>
                  <a:lnTo>
                    <a:pt x="3011" y="1413"/>
                  </a:lnTo>
                  <a:lnTo>
                    <a:pt x="3003" y="1399"/>
                  </a:lnTo>
                  <a:lnTo>
                    <a:pt x="2992" y="1382"/>
                  </a:lnTo>
                  <a:lnTo>
                    <a:pt x="2989" y="1385"/>
                  </a:lnTo>
                  <a:lnTo>
                    <a:pt x="2987" y="1387"/>
                  </a:lnTo>
                  <a:lnTo>
                    <a:pt x="2985" y="1391"/>
                  </a:lnTo>
                  <a:lnTo>
                    <a:pt x="2983" y="1392"/>
                  </a:lnTo>
                  <a:lnTo>
                    <a:pt x="2982" y="1394"/>
                  </a:lnTo>
                  <a:lnTo>
                    <a:pt x="2966" y="1396"/>
                  </a:lnTo>
                  <a:lnTo>
                    <a:pt x="2952" y="1394"/>
                  </a:lnTo>
                  <a:lnTo>
                    <a:pt x="2938" y="1394"/>
                  </a:lnTo>
                  <a:lnTo>
                    <a:pt x="2934" y="1408"/>
                  </a:lnTo>
                  <a:lnTo>
                    <a:pt x="2929" y="1415"/>
                  </a:lnTo>
                  <a:lnTo>
                    <a:pt x="2926" y="1417"/>
                  </a:lnTo>
                  <a:lnTo>
                    <a:pt x="2919" y="1417"/>
                  </a:lnTo>
                  <a:lnTo>
                    <a:pt x="2912" y="1419"/>
                  </a:lnTo>
                  <a:lnTo>
                    <a:pt x="2905" y="1424"/>
                  </a:lnTo>
                  <a:lnTo>
                    <a:pt x="2893" y="1455"/>
                  </a:lnTo>
                  <a:lnTo>
                    <a:pt x="2877" y="1455"/>
                  </a:lnTo>
                  <a:lnTo>
                    <a:pt x="2868" y="1462"/>
                  </a:lnTo>
                  <a:lnTo>
                    <a:pt x="2859" y="1471"/>
                  </a:lnTo>
                  <a:lnTo>
                    <a:pt x="2847" y="1478"/>
                  </a:lnTo>
                  <a:lnTo>
                    <a:pt x="2844" y="1513"/>
                  </a:lnTo>
                  <a:lnTo>
                    <a:pt x="2835" y="1543"/>
                  </a:lnTo>
                  <a:lnTo>
                    <a:pt x="2823" y="1567"/>
                  </a:lnTo>
                  <a:lnTo>
                    <a:pt x="2804" y="1590"/>
                  </a:lnTo>
                  <a:lnTo>
                    <a:pt x="2802" y="1590"/>
                  </a:lnTo>
                  <a:lnTo>
                    <a:pt x="2800" y="1588"/>
                  </a:lnTo>
                  <a:lnTo>
                    <a:pt x="2798" y="1588"/>
                  </a:lnTo>
                  <a:lnTo>
                    <a:pt x="2798" y="1588"/>
                  </a:lnTo>
                  <a:lnTo>
                    <a:pt x="2797" y="1586"/>
                  </a:lnTo>
                  <a:lnTo>
                    <a:pt x="2786" y="1574"/>
                  </a:lnTo>
                  <a:lnTo>
                    <a:pt x="2776" y="1555"/>
                  </a:lnTo>
                  <a:lnTo>
                    <a:pt x="2770" y="1539"/>
                  </a:lnTo>
                  <a:lnTo>
                    <a:pt x="2769" y="1536"/>
                  </a:lnTo>
                  <a:lnTo>
                    <a:pt x="2770" y="1532"/>
                  </a:lnTo>
                  <a:lnTo>
                    <a:pt x="2772" y="1529"/>
                  </a:lnTo>
                  <a:lnTo>
                    <a:pt x="2774" y="1527"/>
                  </a:lnTo>
                  <a:lnTo>
                    <a:pt x="2774" y="1525"/>
                  </a:lnTo>
                  <a:lnTo>
                    <a:pt x="2756" y="1499"/>
                  </a:lnTo>
                  <a:lnTo>
                    <a:pt x="2744" y="1471"/>
                  </a:lnTo>
                  <a:lnTo>
                    <a:pt x="2736" y="1441"/>
                  </a:lnTo>
                  <a:lnTo>
                    <a:pt x="2732" y="1405"/>
                  </a:lnTo>
                  <a:lnTo>
                    <a:pt x="2720" y="1406"/>
                  </a:lnTo>
                  <a:lnTo>
                    <a:pt x="2711" y="1406"/>
                  </a:lnTo>
                  <a:lnTo>
                    <a:pt x="2701" y="1405"/>
                  </a:lnTo>
                  <a:lnTo>
                    <a:pt x="2697" y="1401"/>
                  </a:lnTo>
                  <a:lnTo>
                    <a:pt x="2692" y="1398"/>
                  </a:lnTo>
                  <a:lnTo>
                    <a:pt x="2688" y="1394"/>
                  </a:lnTo>
                  <a:lnTo>
                    <a:pt x="2685" y="1391"/>
                  </a:lnTo>
                  <a:lnTo>
                    <a:pt x="2688" y="1378"/>
                  </a:lnTo>
                  <a:lnTo>
                    <a:pt x="2681" y="1368"/>
                  </a:lnTo>
                  <a:lnTo>
                    <a:pt x="2669" y="1359"/>
                  </a:lnTo>
                  <a:lnTo>
                    <a:pt x="2657" y="1351"/>
                  </a:lnTo>
                  <a:lnTo>
                    <a:pt x="2646" y="1340"/>
                  </a:lnTo>
                  <a:lnTo>
                    <a:pt x="2617" y="1344"/>
                  </a:lnTo>
                  <a:lnTo>
                    <a:pt x="2587" y="1344"/>
                  </a:lnTo>
                  <a:lnTo>
                    <a:pt x="2557" y="1342"/>
                  </a:lnTo>
                  <a:lnTo>
                    <a:pt x="2528" y="1340"/>
                  </a:lnTo>
                  <a:lnTo>
                    <a:pt x="2523" y="1330"/>
                  </a:lnTo>
                  <a:lnTo>
                    <a:pt x="2516" y="1317"/>
                  </a:lnTo>
                  <a:lnTo>
                    <a:pt x="2505" y="1321"/>
                  </a:lnTo>
                  <a:lnTo>
                    <a:pt x="2498" y="1323"/>
                  </a:lnTo>
                  <a:lnTo>
                    <a:pt x="2489" y="1324"/>
                  </a:lnTo>
                  <a:lnTo>
                    <a:pt x="2477" y="1324"/>
                  </a:lnTo>
                  <a:lnTo>
                    <a:pt x="2467" y="1317"/>
                  </a:lnTo>
                  <a:lnTo>
                    <a:pt x="2456" y="1312"/>
                  </a:lnTo>
                  <a:lnTo>
                    <a:pt x="2444" y="1305"/>
                  </a:lnTo>
                  <a:lnTo>
                    <a:pt x="2435" y="1298"/>
                  </a:lnTo>
                  <a:lnTo>
                    <a:pt x="2432" y="1288"/>
                  </a:lnTo>
                  <a:lnTo>
                    <a:pt x="2427" y="1279"/>
                  </a:lnTo>
                  <a:lnTo>
                    <a:pt x="2416" y="1270"/>
                  </a:lnTo>
                  <a:lnTo>
                    <a:pt x="2414" y="1270"/>
                  </a:lnTo>
                  <a:lnTo>
                    <a:pt x="2413" y="1270"/>
                  </a:lnTo>
                  <a:lnTo>
                    <a:pt x="2411" y="1270"/>
                  </a:lnTo>
                  <a:lnTo>
                    <a:pt x="2407" y="1270"/>
                  </a:lnTo>
                  <a:lnTo>
                    <a:pt x="2400" y="1270"/>
                  </a:lnTo>
                  <a:lnTo>
                    <a:pt x="2404" y="1284"/>
                  </a:lnTo>
                  <a:lnTo>
                    <a:pt x="2409" y="1300"/>
                  </a:lnTo>
                  <a:lnTo>
                    <a:pt x="2418" y="1316"/>
                  </a:lnTo>
                  <a:lnTo>
                    <a:pt x="2425" y="1330"/>
                  </a:lnTo>
                  <a:lnTo>
                    <a:pt x="2432" y="1340"/>
                  </a:lnTo>
                  <a:lnTo>
                    <a:pt x="2434" y="1335"/>
                  </a:lnTo>
                  <a:lnTo>
                    <a:pt x="2435" y="1333"/>
                  </a:lnTo>
                  <a:lnTo>
                    <a:pt x="2435" y="1331"/>
                  </a:lnTo>
                  <a:lnTo>
                    <a:pt x="2437" y="1331"/>
                  </a:lnTo>
                  <a:lnTo>
                    <a:pt x="2439" y="1331"/>
                  </a:lnTo>
                  <a:lnTo>
                    <a:pt x="2444" y="1333"/>
                  </a:lnTo>
                  <a:lnTo>
                    <a:pt x="2446" y="1338"/>
                  </a:lnTo>
                  <a:lnTo>
                    <a:pt x="2448" y="1344"/>
                  </a:lnTo>
                  <a:lnTo>
                    <a:pt x="2448" y="1349"/>
                  </a:lnTo>
                  <a:lnTo>
                    <a:pt x="2449" y="1354"/>
                  </a:lnTo>
                  <a:lnTo>
                    <a:pt x="2451" y="1359"/>
                  </a:lnTo>
                  <a:lnTo>
                    <a:pt x="2458" y="1358"/>
                  </a:lnTo>
                  <a:lnTo>
                    <a:pt x="2467" y="1356"/>
                  </a:lnTo>
                  <a:lnTo>
                    <a:pt x="2477" y="1356"/>
                  </a:lnTo>
                  <a:lnTo>
                    <a:pt x="2493" y="1338"/>
                  </a:lnTo>
                  <a:lnTo>
                    <a:pt x="2512" y="1324"/>
                  </a:lnTo>
                  <a:lnTo>
                    <a:pt x="2514" y="1342"/>
                  </a:lnTo>
                  <a:lnTo>
                    <a:pt x="2516" y="1356"/>
                  </a:lnTo>
                  <a:lnTo>
                    <a:pt x="2542" y="1370"/>
                  </a:lnTo>
                  <a:lnTo>
                    <a:pt x="2563" y="1387"/>
                  </a:lnTo>
                  <a:lnTo>
                    <a:pt x="2556" y="1396"/>
                  </a:lnTo>
                  <a:lnTo>
                    <a:pt x="2550" y="1405"/>
                  </a:lnTo>
                  <a:lnTo>
                    <a:pt x="2544" y="1412"/>
                  </a:lnTo>
                  <a:lnTo>
                    <a:pt x="2531" y="1417"/>
                  </a:lnTo>
                  <a:lnTo>
                    <a:pt x="2531" y="1436"/>
                  </a:lnTo>
                  <a:lnTo>
                    <a:pt x="2514" y="1447"/>
                  </a:lnTo>
                  <a:lnTo>
                    <a:pt x="2496" y="1459"/>
                  </a:lnTo>
                  <a:lnTo>
                    <a:pt x="2496" y="1467"/>
                  </a:lnTo>
                  <a:lnTo>
                    <a:pt x="2474" y="1467"/>
                  </a:lnTo>
                  <a:lnTo>
                    <a:pt x="2461" y="1474"/>
                  </a:lnTo>
                  <a:lnTo>
                    <a:pt x="2451" y="1485"/>
                  </a:lnTo>
                  <a:lnTo>
                    <a:pt x="2439" y="1494"/>
                  </a:lnTo>
                  <a:lnTo>
                    <a:pt x="2423" y="1501"/>
                  </a:lnTo>
                  <a:lnTo>
                    <a:pt x="2407" y="1504"/>
                  </a:lnTo>
                  <a:lnTo>
                    <a:pt x="2390" y="1509"/>
                  </a:lnTo>
                  <a:lnTo>
                    <a:pt x="2376" y="1515"/>
                  </a:lnTo>
                  <a:lnTo>
                    <a:pt x="2364" y="1522"/>
                  </a:lnTo>
                  <a:lnTo>
                    <a:pt x="2352" y="1525"/>
                  </a:lnTo>
                  <a:lnTo>
                    <a:pt x="2343" y="1525"/>
                  </a:lnTo>
                  <a:lnTo>
                    <a:pt x="2339" y="1523"/>
                  </a:lnTo>
                  <a:lnTo>
                    <a:pt x="2338" y="1523"/>
                  </a:lnTo>
                  <a:lnTo>
                    <a:pt x="2336" y="1522"/>
                  </a:lnTo>
                  <a:lnTo>
                    <a:pt x="2336" y="1522"/>
                  </a:lnTo>
                  <a:lnTo>
                    <a:pt x="2334" y="1520"/>
                  </a:lnTo>
                  <a:lnTo>
                    <a:pt x="2332" y="1516"/>
                  </a:lnTo>
                  <a:lnTo>
                    <a:pt x="2327" y="1506"/>
                  </a:lnTo>
                  <a:lnTo>
                    <a:pt x="2325" y="1495"/>
                  </a:lnTo>
                  <a:lnTo>
                    <a:pt x="2325" y="1485"/>
                  </a:lnTo>
                  <a:lnTo>
                    <a:pt x="2324" y="1474"/>
                  </a:lnTo>
                  <a:lnTo>
                    <a:pt x="2315" y="1457"/>
                  </a:lnTo>
                  <a:lnTo>
                    <a:pt x="2303" y="1441"/>
                  </a:lnTo>
                  <a:lnTo>
                    <a:pt x="2290" y="1427"/>
                  </a:lnTo>
                  <a:lnTo>
                    <a:pt x="2278" y="1413"/>
                  </a:lnTo>
                  <a:lnTo>
                    <a:pt x="2275" y="1403"/>
                  </a:lnTo>
                  <a:lnTo>
                    <a:pt x="2273" y="1391"/>
                  </a:lnTo>
                  <a:lnTo>
                    <a:pt x="2271" y="1378"/>
                  </a:lnTo>
                  <a:lnTo>
                    <a:pt x="2266" y="1368"/>
                  </a:lnTo>
                  <a:lnTo>
                    <a:pt x="2247" y="1356"/>
                  </a:lnTo>
                  <a:lnTo>
                    <a:pt x="2242" y="1344"/>
                  </a:lnTo>
                  <a:lnTo>
                    <a:pt x="2236" y="1331"/>
                  </a:lnTo>
                  <a:lnTo>
                    <a:pt x="2231" y="1319"/>
                  </a:lnTo>
                  <a:lnTo>
                    <a:pt x="2224" y="1309"/>
                  </a:lnTo>
                  <a:lnTo>
                    <a:pt x="2214" y="1302"/>
                  </a:lnTo>
                  <a:lnTo>
                    <a:pt x="2208" y="1300"/>
                  </a:lnTo>
                  <a:lnTo>
                    <a:pt x="2207" y="1296"/>
                  </a:lnTo>
                  <a:lnTo>
                    <a:pt x="2203" y="1295"/>
                  </a:lnTo>
                  <a:lnTo>
                    <a:pt x="2200" y="1293"/>
                  </a:lnTo>
                  <a:lnTo>
                    <a:pt x="2196" y="1291"/>
                  </a:lnTo>
                  <a:lnTo>
                    <a:pt x="2193" y="1288"/>
                  </a:lnTo>
                  <a:lnTo>
                    <a:pt x="2189" y="1282"/>
                  </a:lnTo>
                  <a:lnTo>
                    <a:pt x="2186" y="1275"/>
                  </a:lnTo>
                  <a:lnTo>
                    <a:pt x="2182" y="1275"/>
                  </a:lnTo>
                  <a:lnTo>
                    <a:pt x="2182" y="1282"/>
                  </a:lnTo>
                  <a:lnTo>
                    <a:pt x="2194" y="1298"/>
                  </a:lnTo>
                  <a:lnTo>
                    <a:pt x="2205" y="1316"/>
                  </a:lnTo>
                  <a:lnTo>
                    <a:pt x="2212" y="1337"/>
                  </a:lnTo>
                  <a:lnTo>
                    <a:pt x="2219" y="1356"/>
                  </a:lnTo>
                  <a:lnTo>
                    <a:pt x="2228" y="1375"/>
                  </a:lnTo>
                  <a:lnTo>
                    <a:pt x="2231" y="1378"/>
                  </a:lnTo>
                  <a:lnTo>
                    <a:pt x="2236" y="1382"/>
                  </a:lnTo>
                  <a:lnTo>
                    <a:pt x="2240" y="1385"/>
                  </a:lnTo>
                  <a:lnTo>
                    <a:pt x="2245" y="1389"/>
                  </a:lnTo>
                  <a:lnTo>
                    <a:pt x="2247" y="1394"/>
                  </a:lnTo>
                  <a:lnTo>
                    <a:pt x="2247" y="1429"/>
                  </a:lnTo>
                  <a:lnTo>
                    <a:pt x="2250" y="1433"/>
                  </a:lnTo>
                  <a:lnTo>
                    <a:pt x="2254" y="1438"/>
                  </a:lnTo>
                  <a:lnTo>
                    <a:pt x="2259" y="1441"/>
                  </a:lnTo>
                  <a:lnTo>
                    <a:pt x="2264" y="1445"/>
                  </a:lnTo>
                  <a:lnTo>
                    <a:pt x="2266" y="1448"/>
                  </a:lnTo>
                  <a:lnTo>
                    <a:pt x="2269" y="1459"/>
                  </a:lnTo>
                  <a:lnTo>
                    <a:pt x="2271" y="1467"/>
                  </a:lnTo>
                  <a:lnTo>
                    <a:pt x="2275" y="1478"/>
                  </a:lnTo>
                  <a:lnTo>
                    <a:pt x="2285" y="1490"/>
                  </a:lnTo>
                  <a:lnTo>
                    <a:pt x="2301" y="1501"/>
                  </a:lnTo>
                  <a:lnTo>
                    <a:pt x="2318" y="1511"/>
                  </a:lnTo>
                  <a:lnTo>
                    <a:pt x="2332" y="1522"/>
                  </a:lnTo>
                  <a:lnTo>
                    <a:pt x="2336" y="1527"/>
                  </a:lnTo>
                  <a:lnTo>
                    <a:pt x="2336" y="1534"/>
                  </a:lnTo>
                  <a:lnTo>
                    <a:pt x="2336" y="1539"/>
                  </a:lnTo>
                  <a:lnTo>
                    <a:pt x="2338" y="1544"/>
                  </a:lnTo>
                  <a:lnTo>
                    <a:pt x="2343" y="1550"/>
                  </a:lnTo>
                  <a:lnTo>
                    <a:pt x="2358" y="1551"/>
                  </a:lnTo>
                  <a:lnTo>
                    <a:pt x="2376" y="1543"/>
                  </a:lnTo>
                  <a:lnTo>
                    <a:pt x="2400" y="1537"/>
                  </a:lnTo>
                  <a:lnTo>
                    <a:pt x="2423" y="1532"/>
                  </a:lnTo>
                  <a:lnTo>
                    <a:pt x="2444" y="1529"/>
                  </a:lnTo>
                  <a:lnTo>
                    <a:pt x="2444" y="1532"/>
                  </a:lnTo>
                  <a:lnTo>
                    <a:pt x="2439" y="1541"/>
                  </a:lnTo>
                  <a:lnTo>
                    <a:pt x="2439" y="1551"/>
                  </a:lnTo>
                  <a:lnTo>
                    <a:pt x="2435" y="1563"/>
                  </a:lnTo>
                  <a:lnTo>
                    <a:pt x="2428" y="1581"/>
                  </a:lnTo>
                  <a:lnTo>
                    <a:pt x="2418" y="1602"/>
                  </a:lnTo>
                  <a:lnTo>
                    <a:pt x="2406" y="1623"/>
                  </a:lnTo>
                  <a:lnTo>
                    <a:pt x="2393" y="1640"/>
                  </a:lnTo>
                  <a:lnTo>
                    <a:pt x="2374" y="1659"/>
                  </a:lnTo>
                  <a:lnTo>
                    <a:pt x="2353" y="1677"/>
                  </a:lnTo>
                  <a:lnTo>
                    <a:pt x="2331" y="1694"/>
                  </a:lnTo>
                  <a:lnTo>
                    <a:pt x="2310" y="1714"/>
                  </a:lnTo>
                  <a:lnTo>
                    <a:pt x="2292" y="1735"/>
                  </a:lnTo>
                  <a:lnTo>
                    <a:pt x="2278" y="1759"/>
                  </a:lnTo>
                  <a:lnTo>
                    <a:pt x="2273" y="1782"/>
                  </a:lnTo>
                  <a:lnTo>
                    <a:pt x="2276" y="1803"/>
                  </a:lnTo>
                  <a:lnTo>
                    <a:pt x="2283" y="1824"/>
                  </a:lnTo>
                  <a:lnTo>
                    <a:pt x="2290" y="1843"/>
                  </a:lnTo>
                  <a:lnTo>
                    <a:pt x="2297" y="1864"/>
                  </a:lnTo>
                  <a:lnTo>
                    <a:pt x="2303" y="1885"/>
                  </a:lnTo>
                  <a:lnTo>
                    <a:pt x="2301" y="1906"/>
                  </a:lnTo>
                  <a:lnTo>
                    <a:pt x="2290" y="1928"/>
                  </a:lnTo>
                  <a:lnTo>
                    <a:pt x="2275" y="1939"/>
                  </a:lnTo>
                  <a:lnTo>
                    <a:pt x="2257" y="1947"/>
                  </a:lnTo>
                  <a:lnTo>
                    <a:pt x="2240" y="1956"/>
                  </a:lnTo>
                  <a:lnTo>
                    <a:pt x="2226" y="1968"/>
                  </a:lnTo>
                  <a:lnTo>
                    <a:pt x="2217" y="1986"/>
                  </a:lnTo>
                  <a:lnTo>
                    <a:pt x="2226" y="1996"/>
                  </a:lnTo>
                  <a:lnTo>
                    <a:pt x="2233" y="2012"/>
                  </a:lnTo>
                  <a:lnTo>
                    <a:pt x="2236" y="2031"/>
                  </a:lnTo>
                  <a:lnTo>
                    <a:pt x="2231" y="2035"/>
                  </a:lnTo>
                  <a:lnTo>
                    <a:pt x="2228" y="2038"/>
                  </a:lnTo>
                  <a:lnTo>
                    <a:pt x="2226" y="2040"/>
                  </a:lnTo>
                  <a:lnTo>
                    <a:pt x="2222" y="2043"/>
                  </a:lnTo>
                  <a:lnTo>
                    <a:pt x="2221" y="2047"/>
                  </a:lnTo>
                  <a:lnTo>
                    <a:pt x="2217" y="2050"/>
                  </a:lnTo>
                  <a:lnTo>
                    <a:pt x="2198" y="2054"/>
                  </a:lnTo>
                  <a:lnTo>
                    <a:pt x="2193" y="2066"/>
                  </a:lnTo>
                  <a:lnTo>
                    <a:pt x="2191" y="2080"/>
                  </a:lnTo>
                  <a:lnTo>
                    <a:pt x="2189" y="2094"/>
                  </a:lnTo>
                  <a:lnTo>
                    <a:pt x="2186" y="2108"/>
                  </a:lnTo>
                  <a:lnTo>
                    <a:pt x="2163" y="2127"/>
                  </a:lnTo>
                  <a:lnTo>
                    <a:pt x="2156" y="2143"/>
                  </a:lnTo>
                  <a:lnTo>
                    <a:pt x="2147" y="2159"/>
                  </a:lnTo>
                  <a:lnTo>
                    <a:pt x="2130" y="2174"/>
                  </a:lnTo>
                  <a:lnTo>
                    <a:pt x="2109" y="2187"/>
                  </a:lnTo>
                  <a:lnTo>
                    <a:pt x="2083" y="2194"/>
                  </a:lnTo>
                  <a:lnTo>
                    <a:pt x="2057" y="2201"/>
                  </a:lnTo>
                  <a:lnTo>
                    <a:pt x="2030" y="2206"/>
                  </a:lnTo>
                  <a:lnTo>
                    <a:pt x="2006" y="2211"/>
                  </a:lnTo>
                  <a:lnTo>
                    <a:pt x="2001" y="2208"/>
                  </a:lnTo>
                  <a:lnTo>
                    <a:pt x="1997" y="2204"/>
                  </a:lnTo>
                  <a:lnTo>
                    <a:pt x="1994" y="2202"/>
                  </a:lnTo>
                  <a:lnTo>
                    <a:pt x="1990" y="2197"/>
                  </a:lnTo>
                  <a:lnTo>
                    <a:pt x="1987" y="2194"/>
                  </a:lnTo>
                  <a:lnTo>
                    <a:pt x="1985" y="2185"/>
                  </a:lnTo>
                  <a:lnTo>
                    <a:pt x="1985" y="2174"/>
                  </a:lnTo>
                  <a:lnTo>
                    <a:pt x="1985" y="2162"/>
                  </a:lnTo>
                  <a:lnTo>
                    <a:pt x="1983" y="2150"/>
                  </a:lnTo>
                  <a:lnTo>
                    <a:pt x="1973" y="2133"/>
                  </a:lnTo>
                  <a:lnTo>
                    <a:pt x="1959" y="2117"/>
                  </a:lnTo>
                  <a:lnTo>
                    <a:pt x="1945" y="2099"/>
                  </a:lnTo>
                  <a:lnTo>
                    <a:pt x="1936" y="2082"/>
                  </a:lnTo>
                  <a:lnTo>
                    <a:pt x="1940" y="2070"/>
                  </a:lnTo>
                  <a:lnTo>
                    <a:pt x="1940" y="2068"/>
                  </a:lnTo>
                  <a:lnTo>
                    <a:pt x="1936" y="2064"/>
                  </a:lnTo>
                  <a:lnTo>
                    <a:pt x="1933" y="2063"/>
                  </a:lnTo>
                  <a:lnTo>
                    <a:pt x="1931" y="2059"/>
                  </a:lnTo>
                  <a:lnTo>
                    <a:pt x="1929" y="2059"/>
                  </a:lnTo>
                  <a:lnTo>
                    <a:pt x="1927" y="2054"/>
                  </a:lnTo>
                  <a:lnTo>
                    <a:pt x="1929" y="2049"/>
                  </a:lnTo>
                  <a:lnTo>
                    <a:pt x="1929" y="2045"/>
                  </a:lnTo>
                  <a:lnTo>
                    <a:pt x="1931" y="2042"/>
                  </a:lnTo>
                  <a:lnTo>
                    <a:pt x="1933" y="2038"/>
                  </a:lnTo>
                  <a:lnTo>
                    <a:pt x="1926" y="2035"/>
                  </a:lnTo>
                  <a:lnTo>
                    <a:pt x="1926" y="2031"/>
                  </a:lnTo>
                  <a:lnTo>
                    <a:pt x="1926" y="2028"/>
                  </a:lnTo>
                  <a:lnTo>
                    <a:pt x="1927" y="2023"/>
                  </a:lnTo>
                  <a:lnTo>
                    <a:pt x="1929" y="2019"/>
                  </a:lnTo>
                  <a:lnTo>
                    <a:pt x="1929" y="2014"/>
                  </a:lnTo>
                  <a:lnTo>
                    <a:pt x="1929" y="2009"/>
                  </a:lnTo>
                  <a:lnTo>
                    <a:pt x="1922" y="1995"/>
                  </a:lnTo>
                  <a:lnTo>
                    <a:pt x="1912" y="1979"/>
                  </a:lnTo>
                  <a:lnTo>
                    <a:pt x="1901" y="1965"/>
                  </a:lnTo>
                  <a:lnTo>
                    <a:pt x="1894" y="1951"/>
                  </a:lnTo>
                  <a:lnTo>
                    <a:pt x="1892" y="1934"/>
                  </a:lnTo>
                  <a:lnTo>
                    <a:pt x="1896" y="1914"/>
                  </a:lnTo>
                  <a:lnTo>
                    <a:pt x="1903" y="1897"/>
                  </a:lnTo>
                  <a:lnTo>
                    <a:pt x="1913" y="1878"/>
                  </a:lnTo>
                  <a:lnTo>
                    <a:pt x="1920" y="1862"/>
                  </a:lnTo>
                  <a:lnTo>
                    <a:pt x="1926" y="1848"/>
                  </a:lnTo>
                  <a:lnTo>
                    <a:pt x="1919" y="1834"/>
                  </a:lnTo>
                  <a:lnTo>
                    <a:pt x="1917" y="1822"/>
                  </a:lnTo>
                  <a:lnTo>
                    <a:pt x="1917" y="1810"/>
                  </a:lnTo>
                  <a:lnTo>
                    <a:pt x="1913" y="1794"/>
                  </a:lnTo>
                  <a:lnTo>
                    <a:pt x="1903" y="1773"/>
                  </a:lnTo>
                  <a:lnTo>
                    <a:pt x="1887" y="1752"/>
                  </a:lnTo>
                  <a:lnTo>
                    <a:pt x="1872" y="1733"/>
                  </a:lnTo>
                  <a:lnTo>
                    <a:pt x="1856" y="1717"/>
                  </a:lnTo>
                  <a:lnTo>
                    <a:pt x="1861" y="1696"/>
                  </a:lnTo>
                  <a:lnTo>
                    <a:pt x="1866" y="1677"/>
                  </a:lnTo>
                  <a:lnTo>
                    <a:pt x="1872" y="1656"/>
                  </a:lnTo>
                  <a:lnTo>
                    <a:pt x="1866" y="1653"/>
                  </a:lnTo>
                  <a:lnTo>
                    <a:pt x="1863" y="1651"/>
                  </a:lnTo>
                  <a:lnTo>
                    <a:pt x="1859" y="1647"/>
                  </a:lnTo>
                  <a:lnTo>
                    <a:pt x="1856" y="1646"/>
                  </a:lnTo>
                  <a:lnTo>
                    <a:pt x="1851" y="1646"/>
                  </a:lnTo>
                  <a:lnTo>
                    <a:pt x="1844" y="1644"/>
                  </a:lnTo>
                  <a:lnTo>
                    <a:pt x="1840" y="1647"/>
                  </a:lnTo>
                  <a:lnTo>
                    <a:pt x="1838" y="1649"/>
                  </a:lnTo>
                  <a:lnTo>
                    <a:pt x="1833" y="1651"/>
                  </a:lnTo>
                  <a:lnTo>
                    <a:pt x="1828" y="1651"/>
                  </a:lnTo>
                  <a:lnTo>
                    <a:pt x="1821" y="1651"/>
                  </a:lnTo>
                  <a:lnTo>
                    <a:pt x="1802" y="1621"/>
                  </a:lnTo>
                  <a:lnTo>
                    <a:pt x="1789" y="1619"/>
                  </a:lnTo>
                  <a:lnTo>
                    <a:pt x="1777" y="1618"/>
                  </a:lnTo>
                  <a:lnTo>
                    <a:pt x="1763" y="1616"/>
                  </a:lnTo>
                  <a:lnTo>
                    <a:pt x="1746" y="1623"/>
                  </a:lnTo>
                  <a:lnTo>
                    <a:pt x="1728" y="1630"/>
                  </a:lnTo>
                  <a:lnTo>
                    <a:pt x="1714" y="1635"/>
                  </a:lnTo>
                  <a:lnTo>
                    <a:pt x="1680" y="1628"/>
                  </a:lnTo>
                  <a:lnTo>
                    <a:pt x="1676" y="1640"/>
                  </a:lnTo>
                  <a:lnTo>
                    <a:pt x="1664" y="1640"/>
                  </a:lnTo>
                  <a:lnTo>
                    <a:pt x="1653" y="1637"/>
                  </a:lnTo>
                  <a:lnTo>
                    <a:pt x="1645" y="1635"/>
                  </a:lnTo>
                  <a:lnTo>
                    <a:pt x="1641" y="1637"/>
                  </a:lnTo>
                  <a:lnTo>
                    <a:pt x="1638" y="1640"/>
                  </a:lnTo>
                  <a:lnTo>
                    <a:pt x="1632" y="1642"/>
                  </a:lnTo>
                  <a:lnTo>
                    <a:pt x="1625" y="1644"/>
                  </a:lnTo>
                  <a:lnTo>
                    <a:pt x="1615" y="1632"/>
                  </a:lnTo>
                  <a:lnTo>
                    <a:pt x="1601" y="1625"/>
                  </a:lnTo>
                  <a:lnTo>
                    <a:pt x="1587" y="1618"/>
                  </a:lnTo>
                  <a:lnTo>
                    <a:pt x="1573" y="1611"/>
                  </a:lnTo>
                  <a:lnTo>
                    <a:pt x="1561" y="1602"/>
                  </a:lnTo>
                  <a:lnTo>
                    <a:pt x="1552" y="1579"/>
                  </a:lnTo>
                  <a:lnTo>
                    <a:pt x="1542" y="1567"/>
                  </a:lnTo>
                  <a:lnTo>
                    <a:pt x="1526" y="1555"/>
                  </a:lnTo>
                  <a:lnTo>
                    <a:pt x="1512" y="1543"/>
                  </a:lnTo>
                  <a:lnTo>
                    <a:pt x="1503" y="1532"/>
                  </a:lnTo>
                  <a:lnTo>
                    <a:pt x="1503" y="1509"/>
                  </a:lnTo>
                  <a:lnTo>
                    <a:pt x="1500" y="1499"/>
                  </a:lnTo>
                  <a:lnTo>
                    <a:pt x="1501" y="1483"/>
                  </a:lnTo>
                  <a:lnTo>
                    <a:pt x="1505" y="1469"/>
                  </a:lnTo>
                  <a:lnTo>
                    <a:pt x="1508" y="1457"/>
                  </a:lnTo>
                  <a:lnTo>
                    <a:pt x="1510" y="1448"/>
                  </a:lnTo>
                  <a:lnTo>
                    <a:pt x="1510" y="1434"/>
                  </a:lnTo>
                  <a:lnTo>
                    <a:pt x="1507" y="1426"/>
                  </a:lnTo>
                  <a:lnTo>
                    <a:pt x="1501" y="1417"/>
                  </a:lnTo>
                  <a:lnTo>
                    <a:pt x="1498" y="1410"/>
                  </a:lnTo>
                  <a:lnTo>
                    <a:pt x="1498" y="1399"/>
                  </a:lnTo>
                  <a:lnTo>
                    <a:pt x="1501" y="1385"/>
                  </a:lnTo>
                  <a:lnTo>
                    <a:pt x="1508" y="1370"/>
                  </a:lnTo>
                  <a:lnTo>
                    <a:pt x="1515" y="1352"/>
                  </a:lnTo>
                  <a:lnTo>
                    <a:pt x="1522" y="1337"/>
                  </a:lnTo>
                  <a:lnTo>
                    <a:pt x="1529" y="1324"/>
                  </a:lnTo>
                  <a:lnTo>
                    <a:pt x="1533" y="1317"/>
                  </a:lnTo>
                  <a:lnTo>
                    <a:pt x="1545" y="1307"/>
                  </a:lnTo>
                  <a:lnTo>
                    <a:pt x="1559" y="1298"/>
                  </a:lnTo>
                  <a:lnTo>
                    <a:pt x="1573" y="1291"/>
                  </a:lnTo>
                  <a:lnTo>
                    <a:pt x="1587" y="1282"/>
                  </a:lnTo>
                  <a:lnTo>
                    <a:pt x="1590" y="1274"/>
                  </a:lnTo>
                  <a:lnTo>
                    <a:pt x="1590" y="1263"/>
                  </a:lnTo>
                  <a:lnTo>
                    <a:pt x="1589" y="1251"/>
                  </a:lnTo>
                  <a:lnTo>
                    <a:pt x="1590" y="1241"/>
                  </a:lnTo>
                  <a:lnTo>
                    <a:pt x="1599" y="1227"/>
                  </a:lnTo>
                  <a:lnTo>
                    <a:pt x="1611" y="1216"/>
                  </a:lnTo>
                  <a:lnTo>
                    <a:pt x="1624" y="1206"/>
                  </a:lnTo>
                  <a:lnTo>
                    <a:pt x="1636" y="1195"/>
                  </a:lnTo>
                  <a:lnTo>
                    <a:pt x="1646" y="1183"/>
                  </a:lnTo>
                  <a:lnTo>
                    <a:pt x="1652" y="1167"/>
                  </a:lnTo>
                  <a:lnTo>
                    <a:pt x="1652" y="1166"/>
                  </a:lnTo>
                  <a:lnTo>
                    <a:pt x="1650" y="1166"/>
                  </a:lnTo>
                  <a:lnTo>
                    <a:pt x="1650" y="1164"/>
                  </a:lnTo>
                  <a:lnTo>
                    <a:pt x="1650" y="1162"/>
                  </a:lnTo>
                  <a:lnTo>
                    <a:pt x="1648" y="1160"/>
                  </a:lnTo>
                  <a:lnTo>
                    <a:pt x="1645" y="1159"/>
                  </a:lnTo>
                  <a:lnTo>
                    <a:pt x="1641" y="1157"/>
                  </a:lnTo>
                  <a:lnTo>
                    <a:pt x="1638" y="1157"/>
                  </a:lnTo>
                  <a:lnTo>
                    <a:pt x="1632" y="1155"/>
                  </a:lnTo>
                  <a:lnTo>
                    <a:pt x="1629" y="1159"/>
                  </a:lnTo>
                  <a:lnTo>
                    <a:pt x="1625" y="1159"/>
                  </a:lnTo>
                  <a:lnTo>
                    <a:pt x="1620" y="1160"/>
                  </a:lnTo>
                  <a:lnTo>
                    <a:pt x="1613" y="1160"/>
                  </a:lnTo>
                  <a:lnTo>
                    <a:pt x="1613" y="1155"/>
                  </a:lnTo>
                  <a:lnTo>
                    <a:pt x="1610" y="1155"/>
                  </a:lnTo>
                  <a:lnTo>
                    <a:pt x="1610" y="1141"/>
                  </a:lnTo>
                  <a:lnTo>
                    <a:pt x="1608" y="1122"/>
                  </a:lnTo>
                  <a:lnTo>
                    <a:pt x="1606" y="1099"/>
                  </a:lnTo>
                  <a:lnTo>
                    <a:pt x="1606" y="1077"/>
                  </a:lnTo>
                  <a:lnTo>
                    <a:pt x="1606" y="1057"/>
                  </a:lnTo>
                  <a:lnTo>
                    <a:pt x="1610" y="1045"/>
                  </a:lnTo>
                  <a:lnTo>
                    <a:pt x="1611" y="1040"/>
                  </a:lnTo>
                  <a:lnTo>
                    <a:pt x="1613" y="1036"/>
                  </a:lnTo>
                  <a:lnTo>
                    <a:pt x="1615" y="1035"/>
                  </a:lnTo>
                  <a:lnTo>
                    <a:pt x="1617" y="1035"/>
                  </a:lnTo>
                  <a:lnTo>
                    <a:pt x="1620" y="1035"/>
                  </a:lnTo>
                  <a:lnTo>
                    <a:pt x="1624" y="1033"/>
                  </a:lnTo>
                  <a:lnTo>
                    <a:pt x="1629" y="1033"/>
                  </a:lnTo>
                  <a:lnTo>
                    <a:pt x="1643" y="1038"/>
                  </a:lnTo>
                  <a:lnTo>
                    <a:pt x="1659" y="1042"/>
                  </a:lnTo>
                  <a:lnTo>
                    <a:pt x="1676" y="1042"/>
                  </a:lnTo>
                  <a:lnTo>
                    <a:pt x="1693" y="1038"/>
                  </a:lnTo>
                  <a:lnTo>
                    <a:pt x="1706" y="1033"/>
                  </a:lnTo>
                  <a:lnTo>
                    <a:pt x="1707" y="1031"/>
                  </a:lnTo>
                  <a:lnTo>
                    <a:pt x="1707" y="1029"/>
                  </a:lnTo>
                  <a:lnTo>
                    <a:pt x="1709" y="1029"/>
                  </a:lnTo>
                  <a:lnTo>
                    <a:pt x="1709" y="1028"/>
                  </a:lnTo>
                  <a:lnTo>
                    <a:pt x="1709" y="1026"/>
                  </a:lnTo>
                  <a:lnTo>
                    <a:pt x="1713" y="1012"/>
                  </a:lnTo>
                  <a:lnTo>
                    <a:pt x="1713" y="996"/>
                  </a:lnTo>
                  <a:lnTo>
                    <a:pt x="1711" y="981"/>
                  </a:lnTo>
                  <a:lnTo>
                    <a:pt x="1709" y="963"/>
                  </a:lnTo>
                  <a:lnTo>
                    <a:pt x="1697" y="960"/>
                  </a:lnTo>
                  <a:lnTo>
                    <a:pt x="1685" y="956"/>
                  </a:lnTo>
                  <a:lnTo>
                    <a:pt x="1673" y="949"/>
                  </a:lnTo>
                  <a:lnTo>
                    <a:pt x="1664" y="940"/>
                  </a:lnTo>
                  <a:lnTo>
                    <a:pt x="1667" y="939"/>
                  </a:lnTo>
                  <a:lnTo>
                    <a:pt x="1671" y="937"/>
                  </a:lnTo>
                  <a:lnTo>
                    <a:pt x="1673" y="935"/>
                  </a:lnTo>
                  <a:lnTo>
                    <a:pt x="1676" y="935"/>
                  </a:lnTo>
                  <a:lnTo>
                    <a:pt x="1680" y="933"/>
                  </a:lnTo>
                  <a:lnTo>
                    <a:pt x="1686" y="933"/>
                  </a:lnTo>
                  <a:lnTo>
                    <a:pt x="1690" y="932"/>
                  </a:lnTo>
                  <a:lnTo>
                    <a:pt x="1695" y="930"/>
                  </a:lnTo>
                  <a:lnTo>
                    <a:pt x="1700" y="930"/>
                  </a:lnTo>
                  <a:lnTo>
                    <a:pt x="1706" y="930"/>
                  </a:lnTo>
                  <a:lnTo>
                    <a:pt x="1706" y="911"/>
                  </a:lnTo>
                  <a:lnTo>
                    <a:pt x="1711" y="911"/>
                  </a:lnTo>
                  <a:lnTo>
                    <a:pt x="1716" y="912"/>
                  </a:lnTo>
                  <a:lnTo>
                    <a:pt x="1718" y="914"/>
                  </a:lnTo>
                  <a:lnTo>
                    <a:pt x="1721" y="914"/>
                  </a:lnTo>
                  <a:lnTo>
                    <a:pt x="1725" y="916"/>
                  </a:lnTo>
                  <a:lnTo>
                    <a:pt x="1728" y="918"/>
                  </a:lnTo>
                  <a:lnTo>
                    <a:pt x="1732" y="914"/>
                  </a:lnTo>
                  <a:lnTo>
                    <a:pt x="1737" y="912"/>
                  </a:lnTo>
                  <a:lnTo>
                    <a:pt x="1741" y="911"/>
                  </a:lnTo>
                  <a:lnTo>
                    <a:pt x="1746" y="909"/>
                  </a:lnTo>
                  <a:lnTo>
                    <a:pt x="1748" y="907"/>
                  </a:lnTo>
                  <a:lnTo>
                    <a:pt x="1749" y="904"/>
                  </a:lnTo>
                  <a:lnTo>
                    <a:pt x="1749" y="900"/>
                  </a:lnTo>
                  <a:lnTo>
                    <a:pt x="1749" y="897"/>
                  </a:lnTo>
                  <a:lnTo>
                    <a:pt x="1749" y="893"/>
                  </a:lnTo>
                  <a:lnTo>
                    <a:pt x="1751" y="890"/>
                  </a:lnTo>
                  <a:lnTo>
                    <a:pt x="1753" y="886"/>
                  </a:lnTo>
                  <a:lnTo>
                    <a:pt x="1786" y="876"/>
                  </a:lnTo>
                  <a:lnTo>
                    <a:pt x="1793" y="865"/>
                  </a:lnTo>
                  <a:lnTo>
                    <a:pt x="1795" y="855"/>
                  </a:lnTo>
                  <a:lnTo>
                    <a:pt x="1800" y="844"/>
                  </a:lnTo>
                  <a:lnTo>
                    <a:pt x="1810" y="837"/>
                  </a:lnTo>
                  <a:lnTo>
                    <a:pt x="1823" y="832"/>
                  </a:lnTo>
                  <a:lnTo>
                    <a:pt x="1838" y="827"/>
                  </a:lnTo>
                  <a:lnTo>
                    <a:pt x="1852" y="822"/>
                  </a:lnTo>
                  <a:lnTo>
                    <a:pt x="1854" y="820"/>
                  </a:lnTo>
                  <a:lnTo>
                    <a:pt x="1854" y="820"/>
                  </a:lnTo>
                  <a:lnTo>
                    <a:pt x="1854" y="818"/>
                  </a:lnTo>
                  <a:lnTo>
                    <a:pt x="1854" y="816"/>
                  </a:lnTo>
                  <a:lnTo>
                    <a:pt x="1856" y="815"/>
                  </a:lnTo>
                  <a:lnTo>
                    <a:pt x="1849" y="797"/>
                  </a:lnTo>
                  <a:lnTo>
                    <a:pt x="1845" y="776"/>
                  </a:lnTo>
                  <a:lnTo>
                    <a:pt x="1845" y="757"/>
                  </a:lnTo>
                  <a:lnTo>
                    <a:pt x="1844" y="741"/>
                  </a:lnTo>
                  <a:lnTo>
                    <a:pt x="1859" y="740"/>
                  </a:lnTo>
                  <a:lnTo>
                    <a:pt x="1870" y="736"/>
                  </a:lnTo>
                  <a:lnTo>
                    <a:pt x="1882" y="733"/>
                  </a:lnTo>
                  <a:lnTo>
                    <a:pt x="1882" y="741"/>
                  </a:lnTo>
                  <a:lnTo>
                    <a:pt x="1880" y="748"/>
                  </a:lnTo>
                  <a:lnTo>
                    <a:pt x="1878" y="761"/>
                  </a:lnTo>
                  <a:lnTo>
                    <a:pt x="1877" y="778"/>
                  </a:lnTo>
                  <a:lnTo>
                    <a:pt x="1875" y="794"/>
                  </a:lnTo>
                  <a:lnTo>
                    <a:pt x="1875" y="806"/>
                  </a:lnTo>
                  <a:lnTo>
                    <a:pt x="1880" y="809"/>
                  </a:lnTo>
                  <a:lnTo>
                    <a:pt x="1884" y="811"/>
                  </a:lnTo>
                  <a:lnTo>
                    <a:pt x="1885" y="813"/>
                  </a:lnTo>
                  <a:lnTo>
                    <a:pt x="1889" y="815"/>
                  </a:lnTo>
                  <a:lnTo>
                    <a:pt x="1894" y="818"/>
                  </a:lnTo>
                  <a:lnTo>
                    <a:pt x="1905" y="813"/>
                  </a:lnTo>
                  <a:lnTo>
                    <a:pt x="1912" y="813"/>
                  </a:lnTo>
                  <a:lnTo>
                    <a:pt x="1917" y="816"/>
                  </a:lnTo>
                  <a:lnTo>
                    <a:pt x="1924" y="822"/>
                  </a:lnTo>
                  <a:lnTo>
                    <a:pt x="1933" y="822"/>
                  </a:lnTo>
                  <a:lnTo>
                    <a:pt x="1943" y="818"/>
                  </a:lnTo>
                  <a:lnTo>
                    <a:pt x="1952" y="813"/>
                  </a:lnTo>
                  <a:lnTo>
                    <a:pt x="1957" y="808"/>
                  </a:lnTo>
                  <a:lnTo>
                    <a:pt x="1964" y="804"/>
                  </a:lnTo>
                  <a:lnTo>
                    <a:pt x="1973" y="801"/>
                  </a:lnTo>
                  <a:lnTo>
                    <a:pt x="1987" y="802"/>
                  </a:lnTo>
                  <a:lnTo>
                    <a:pt x="2006" y="806"/>
                  </a:lnTo>
                  <a:lnTo>
                    <a:pt x="2008" y="801"/>
                  </a:lnTo>
                  <a:lnTo>
                    <a:pt x="2009" y="799"/>
                  </a:lnTo>
                  <a:lnTo>
                    <a:pt x="2013" y="795"/>
                  </a:lnTo>
                  <a:lnTo>
                    <a:pt x="2016" y="794"/>
                  </a:lnTo>
                  <a:lnTo>
                    <a:pt x="2020" y="794"/>
                  </a:lnTo>
                  <a:lnTo>
                    <a:pt x="2025" y="792"/>
                  </a:lnTo>
                  <a:lnTo>
                    <a:pt x="2025" y="762"/>
                  </a:lnTo>
                  <a:lnTo>
                    <a:pt x="2029" y="738"/>
                  </a:lnTo>
                  <a:lnTo>
                    <a:pt x="2032" y="734"/>
                  </a:lnTo>
                  <a:lnTo>
                    <a:pt x="2036" y="733"/>
                  </a:lnTo>
                  <a:lnTo>
                    <a:pt x="2039" y="729"/>
                  </a:lnTo>
                  <a:lnTo>
                    <a:pt x="2043" y="727"/>
                  </a:lnTo>
                  <a:lnTo>
                    <a:pt x="2048" y="726"/>
                  </a:lnTo>
                  <a:lnTo>
                    <a:pt x="2048" y="729"/>
                  </a:lnTo>
                  <a:lnTo>
                    <a:pt x="2051" y="733"/>
                  </a:lnTo>
                  <a:lnTo>
                    <a:pt x="2053" y="736"/>
                  </a:lnTo>
                  <a:lnTo>
                    <a:pt x="2055" y="740"/>
                  </a:lnTo>
                  <a:lnTo>
                    <a:pt x="2057" y="741"/>
                  </a:lnTo>
                  <a:lnTo>
                    <a:pt x="2062" y="743"/>
                  </a:lnTo>
                  <a:lnTo>
                    <a:pt x="2067" y="745"/>
                  </a:lnTo>
                  <a:lnTo>
                    <a:pt x="2065" y="729"/>
                  </a:lnTo>
                  <a:lnTo>
                    <a:pt x="2064" y="719"/>
                  </a:lnTo>
                  <a:lnTo>
                    <a:pt x="2060" y="712"/>
                  </a:lnTo>
                  <a:lnTo>
                    <a:pt x="2058" y="703"/>
                  </a:lnTo>
                  <a:lnTo>
                    <a:pt x="2055" y="687"/>
                  </a:lnTo>
                  <a:lnTo>
                    <a:pt x="2064" y="686"/>
                  </a:lnTo>
                  <a:lnTo>
                    <a:pt x="2070" y="682"/>
                  </a:lnTo>
                  <a:lnTo>
                    <a:pt x="2076" y="679"/>
                  </a:lnTo>
                  <a:lnTo>
                    <a:pt x="2083" y="675"/>
                  </a:lnTo>
                  <a:lnTo>
                    <a:pt x="2095" y="675"/>
                  </a:lnTo>
                  <a:lnTo>
                    <a:pt x="2107" y="677"/>
                  </a:lnTo>
                  <a:lnTo>
                    <a:pt x="2116" y="679"/>
                  </a:lnTo>
                  <a:lnTo>
                    <a:pt x="2125" y="675"/>
                  </a:lnTo>
                  <a:lnTo>
                    <a:pt x="2132" y="665"/>
                  </a:lnTo>
                  <a:lnTo>
                    <a:pt x="2126" y="663"/>
                  </a:lnTo>
                  <a:lnTo>
                    <a:pt x="2121" y="661"/>
                  </a:lnTo>
                  <a:lnTo>
                    <a:pt x="2118" y="659"/>
                  </a:lnTo>
                  <a:lnTo>
                    <a:pt x="2112" y="658"/>
                  </a:lnTo>
                  <a:lnTo>
                    <a:pt x="2105" y="658"/>
                  </a:lnTo>
                  <a:lnTo>
                    <a:pt x="2088" y="666"/>
                  </a:lnTo>
                  <a:lnTo>
                    <a:pt x="2069" y="672"/>
                  </a:lnTo>
                  <a:lnTo>
                    <a:pt x="2048" y="675"/>
                  </a:lnTo>
                  <a:lnTo>
                    <a:pt x="2044" y="666"/>
                  </a:lnTo>
                  <a:lnTo>
                    <a:pt x="2039" y="659"/>
                  </a:lnTo>
                  <a:lnTo>
                    <a:pt x="2034" y="652"/>
                  </a:lnTo>
                  <a:lnTo>
                    <a:pt x="2030" y="644"/>
                  </a:lnTo>
                  <a:lnTo>
                    <a:pt x="2029" y="630"/>
                  </a:lnTo>
                  <a:lnTo>
                    <a:pt x="2030" y="619"/>
                  </a:lnTo>
                  <a:lnTo>
                    <a:pt x="2029" y="607"/>
                  </a:lnTo>
                  <a:lnTo>
                    <a:pt x="2027" y="593"/>
                  </a:lnTo>
                  <a:lnTo>
                    <a:pt x="2029" y="581"/>
                  </a:lnTo>
                  <a:lnTo>
                    <a:pt x="2037" y="563"/>
                  </a:lnTo>
                  <a:lnTo>
                    <a:pt x="2051" y="551"/>
                  </a:lnTo>
                  <a:lnTo>
                    <a:pt x="2065" y="537"/>
                  </a:lnTo>
                  <a:lnTo>
                    <a:pt x="2077" y="523"/>
                  </a:lnTo>
                  <a:lnTo>
                    <a:pt x="2086" y="507"/>
                  </a:lnTo>
                  <a:lnTo>
                    <a:pt x="2081" y="502"/>
                  </a:lnTo>
                  <a:lnTo>
                    <a:pt x="2076" y="497"/>
                  </a:lnTo>
                  <a:lnTo>
                    <a:pt x="2070" y="492"/>
                  </a:lnTo>
                  <a:lnTo>
                    <a:pt x="2057" y="494"/>
                  </a:lnTo>
                  <a:lnTo>
                    <a:pt x="2041" y="495"/>
                  </a:lnTo>
                  <a:lnTo>
                    <a:pt x="2036" y="520"/>
                  </a:lnTo>
                  <a:lnTo>
                    <a:pt x="2027" y="539"/>
                  </a:lnTo>
                  <a:lnTo>
                    <a:pt x="2015" y="555"/>
                  </a:lnTo>
                  <a:lnTo>
                    <a:pt x="2001" y="570"/>
                  </a:lnTo>
                  <a:lnTo>
                    <a:pt x="1988" y="588"/>
                  </a:lnTo>
                  <a:lnTo>
                    <a:pt x="1980" y="609"/>
                  </a:lnTo>
                  <a:lnTo>
                    <a:pt x="1974" y="633"/>
                  </a:lnTo>
                  <a:lnTo>
                    <a:pt x="1985" y="642"/>
                  </a:lnTo>
                  <a:lnTo>
                    <a:pt x="1995" y="652"/>
                  </a:lnTo>
                  <a:lnTo>
                    <a:pt x="2002" y="665"/>
                  </a:lnTo>
                  <a:lnTo>
                    <a:pt x="2006" y="680"/>
                  </a:lnTo>
                  <a:lnTo>
                    <a:pt x="2001" y="682"/>
                  </a:lnTo>
                  <a:lnTo>
                    <a:pt x="1999" y="684"/>
                  </a:lnTo>
                  <a:lnTo>
                    <a:pt x="1997" y="686"/>
                  </a:lnTo>
                  <a:lnTo>
                    <a:pt x="1997" y="686"/>
                  </a:lnTo>
                  <a:lnTo>
                    <a:pt x="1997" y="687"/>
                  </a:lnTo>
                  <a:lnTo>
                    <a:pt x="1995" y="689"/>
                  </a:lnTo>
                  <a:lnTo>
                    <a:pt x="1995" y="693"/>
                  </a:lnTo>
                  <a:lnTo>
                    <a:pt x="1994" y="694"/>
                  </a:lnTo>
                  <a:lnTo>
                    <a:pt x="1971" y="703"/>
                  </a:lnTo>
                  <a:lnTo>
                    <a:pt x="1968" y="724"/>
                  </a:lnTo>
                  <a:lnTo>
                    <a:pt x="1961" y="740"/>
                  </a:lnTo>
                  <a:lnTo>
                    <a:pt x="1954" y="752"/>
                  </a:lnTo>
                  <a:lnTo>
                    <a:pt x="1943" y="762"/>
                  </a:lnTo>
                  <a:lnTo>
                    <a:pt x="1934" y="773"/>
                  </a:lnTo>
                  <a:lnTo>
                    <a:pt x="1926" y="787"/>
                  </a:lnTo>
                  <a:lnTo>
                    <a:pt x="1920" y="787"/>
                  </a:lnTo>
                  <a:lnTo>
                    <a:pt x="1920" y="783"/>
                  </a:lnTo>
                  <a:lnTo>
                    <a:pt x="1906" y="764"/>
                  </a:lnTo>
                  <a:lnTo>
                    <a:pt x="1898" y="743"/>
                  </a:lnTo>
                  <a:lnTo>
                    <a:pt x="1892" y="720"/>
                  </a:lnTo>
                  <a:lnTo>
                    <a:pt x="1882" y="694"/>
                  </a:lnTo>
                  <a:lnTo>
                    <a:pt x="1868" y="701"/>
                  </a:lnTo>
                  <a:lnTo>
                    <a:pt x="1859" y="710"/>
                  </a:lnTo>
                  <a:lnTo>
                    <a:pt x="1849" y="717"/>
                  </a:lnTo>
                  <a:lnTo>
                    <a:pt x="1838" y="722"/>
                  </a:lnTo>
                  <a:lnTo>
                    <a:pt x="1821" y="726"/>
                  </a:lnTo>
                  <a:lnTo>
                    <a:pt x="1819" y="724"/>
                  </a:lnTo>
                  <a:lnTo>
                    <a:pt x="1817" y="724"/>
                  </a:lnTo>
                  <a:lnTo>
                    <a:pt x="1816" y="724"/>
                  </a:lnTo>
                  <a:lnTo>
                    <a:pt x="1814" y="722"/>
                  </a:lnTo>
                  <a:lnTo>
                    <a:pt x="1810" y="722"/>
                  </a:lnTo>
                  <a:lnTo>
                    <a:pt x="1809" y="701"/>
                  </a:lnTo>
                  <a:lnTo>
                    <a:pt x="1807" y="684"/>
                  </a:lnTo>
                  <a:lnTo>
                    <a:pt x="1803" y="670"/>
                  </a:lnTo>
                  <a:lnTo>
                    <a:pt x="1800" y="654"/>
                  </a:lnTo>
                  <a:lnTo>
                    <a:pt x="1798" y="633"/>
                  </a:lnTo>
                  <a:lnTo>
                    <a:pt x="1807" y="624"/>
                  </a:lnTo>
                  <a:lnTo>
                    <a:pt x="1810" y="616"/>
                  </a:lnTo>
                  <a:lnTo>
                    <a:pt x="1812" y="605"/>
                  </a:lnTo>
                  <a:lnTo>
                    <a:pt x="1817" y="591"/>
                  </a:lnTo>
                  <a:lnTo>
                    <a:pt x="1821" y="588"/>
                  </a:lnTo>
                  <a:lnTo>
                    <a:pt x="1826" y="583"/>
                  </a:lnTo>
                  <a:lnTo>
                    <a:pt x="1831" y="577"/>
                  </a:lnTo>
                  <a:lnTo>
                    <a:pt x="1837" y="572"/>
                  </a:lnTo>
                  <a:lnTo>
                    <a:pt x="1840" y="574"/>
                  </a:lnTo>
                  <a:lnTo>
                    <a:pt x="1842" y="576"/>
                  </a:lnTo>
                  <a:lnTo>
                    <a:pt x="1844" y="577"/>
                  </a:lnTo>
                  <a:lnTo>
                    <a:pt x="1845" y="579"/>
                  </a:lnTo>
                  <a:lnTo>
                    <a:pt x="1845" y="579"/>
                  </a:lnTo>
                  <a:lnTo>
                    <a:pt x="1849" y="576"/>
                  </a:lnTo>
                  <a:lnTo>
                    <a:pt x="1851" y="572"/>
                  </a:lnTo>
                  <a:lnTo>
                    <a:pt x="1852" y="569"/>
                  </a:lnTo>
                  <a:lnTo>
                    <a:pt x="1854" y="563"/>
                  </a:lnTo>
                  <a:lnTo>
                    <a:pt x="1856" y="560"/>
                  </a:lnTo>
                  <a:lnTo>
                    <a:pt x="1868" y="553"/>
                  </a:lnTo>
                  <a:lnTo>
                    <a:pt x="1878" y="549"/>
                  </a:lnTo>
                  <a:lnTo>
                    <a:pt x="1887" y="541"/>
                  </a:lnTo>
                  <a:lnTo>
                    <a:pt x="1884" y="539"/>
                  </a:lnTo>
                  <a:lnTo>
                    <a:pt x="1882" y="539"/>
                  </a:lnTo>
                  <a:lnTo>
                    <a:pt x="1880" y="539"/>
                  </a:lnTo>
                  <a:lnTo>
                    <a:pt x="1880" y="537"/>
                  </a:lnTo>
                  <a:lnTo>
                    <a:pt x="1880" y="537"/>
                  </a:lnTo>
                  <a:lnTo>
                    <a:pt x="1880" y="534"/>
                  </a:lnTo>
                  <a:lnTo>
                    <a:pt x="1878" y="530"/>
                  </a:lnTo>
                  <a:lnTo>
                    <a:pt x="1891" y="514"/>
                  </a:lnTo>
                  <a:lnTo>
                    <a:pt x="1903" y="495"/>
                  </a:lnTo>
                  <a:lnTo>
                    <a:pt x="1913" y="473"/>
                  </a:lnTo>
                  <a:lnTo>
                    <a:pt x="1924" y="450"/>
                  </a:lnTo>
                  <a:lnTo>
                    <a:pt x="1934" y="427"/>
                  </a:lnTo>
                  <a:lnTo>
                    <a:pt x="1947" y="406"/>
                  </a:lnTo>
                  <a:lnTo>
                    <a:pt x="1959" y="392"/>
                  </a:lnTo>
                  <a:lnTo>
                    <a:pt x="1974" y="384"/>
                  </a:lnTo>
                  <a:lnTo>
                    <a:pt x="1974" y="370"/>
                  </a:lnTo>
                  <a:lnTo>
                    <a:pt x="1990" y="370"/>
                  </a:lnTo>
                  <a:lnTo>
                    <a:pt x="1999" y="354"/>
                  </a:lnTo>
                  <a:lnTo>
                    <a:pt x="2013" y="343"/>
                  </a:lnTo>
                  <a:lnTo>
                    <a:pt x="2032" y="338"/>
                  </a:lnTo>
                  <a:lnTo>
                    <a:pt x="2034" y="340"/>
                  </a:lnTo>
                  <a:lnTo>
                    <a:pt x="2036" y="340"/>
                  </a:lnTo>
                  <a:lnTo>
                    <a:pt x="2036" y="340"/>
                  </a:lnTo>
                  <a:lnTo>
                    <a:pt x="2037" y="340"/>
                  </a:lnTo>
                  <a:lnTo>
                    <a:pt x="2041" y="342"/>
                  </a:lnTo>
                  <a:lnTo>
                    <a:pt x="2041" y="329"/>
                  </a:lnTo>
                  <a:lnTo>
                    <a:pt x="2046" y="329"/>
                  </a:lnTo>
                  <a:lnTo>
                    <a:pt x="2050" y="329"/>
                  </a:lnTo>
                  <a:lnTo>
                    <a:pt x="2053" y="329"/>
                  </a:lnTo>
                  <a:lnTo>
                    <a:pt x="2055" y="329"/>
                  </a:lnTo>
                  <a:lnTo>
                    <a:pt x="2057" y="331"/>
                  </a:lnTo>
                  <a:lnTo>
                    <a:pt x="2058" y="331"/>
                  </a:lnTo>
                  <a:lnTo>
                    <a:pt x="2064" y="335"/>
                  </a:lnTo>
                  <a:lnTo>
                    <a:pt x="2070" y="321"/>
                  </a:lnTo>
                  <a:lnTo>
                    <a:pt x="2081" y="312"/>
                  </a:lnTo>
                  <a:lnTo>
                    <a:pt x="2093" y="309"/>
                  </a:lnTo>
                  <a:lnTo>
                    <a:pt x="2109" y="305"/>
                  </a:lnTo>
                  <a:lnTo>
                    <a:pt x="2125" y="303"/>
                  </a:lnTo>
                  <a:lnTo>
                    <a:pt x="2132" y="310"/>
                  </a:lnTo>
                  <a:lnTo>
                    <a:pt x="2140" y="314"/>
                  </a:lnTo>
                  <a:lnTo>
                    <a:pt x="2147" y="315"/>
                  </a:lnTo>
                  <a:lnTo>
                    <a:pt x="2154" y="317"/>
                  </a:lnTo>
                  <a:lnTo>
                    <a:pt x="2160" y="324"/>
                  </a:lnTo>
                  <a:lnTo>
                    <a:pt x="2163" y="338"/>
                  </a:lnTo>
                  <a:lnTo>
                    <a:pt x="2161" y="340"/>
                  </a:lnTo>
                  <a:lnTo>
                    <a:pt x="2160" y="342"/>
                  </a:lnTo>
                  <a:lnTo>
                    <a:pt x="2158" y="342"/>
                  </a:lnTo>
                  <a:lnTo>
                    <a:pt x="2158" y="343"/>
                  </a:lnTo>
                  <a:lnTo>
                    <a:pt x="2156" y="345"/>
                  </a:lnTo>
                  <a:lnTo>
                    <a:pt x="2156" y="349"/>
                  </a:lnTo>
                  <a:lnTo>
                    <a:pt x="2158" y="352"/>
                  </a:lnTo>
                  <a:lnTo>
                    <a:pt x="2160" y="352"/>
                  </a:lnTo>
                  <a:lnTo>
                    <a:pt x="2161" y="354"/>
                  </a:lnTo>
                  <a:lnTo>
                    <a:pt x="2163" y="357"/>
                  </a:lnTo>
                  <a:lnTo>
                    <a:pt x="2175" y="352"/>
                  </a:lnTo>
                  <a:lnTo>
                    <a:pt x="2182" y="350"/>
                  </a:lnTo>
                  <a:lnTo>
                    <a:pt x="2187" y="350"/>
                  </a:lnTo>
                  <a:lnTo>
                    <a:pt x="2189" y="354"/>
                  </a:lnTo>
                  <a:lnTo>
                    <a:pt x="2191" y="359"/>
                  </a:lnTo>
                  <a:lnTo>
                    <a:pt x="2196" y="364"/>
                  </a:lnTo>
                  <a:lnTo>
                    <a:pt x="2201" y="370"/>
                  </a:lnTo>
                  <a:lnTo>
                    <a:pt x="2233" y="373"/>
                  </a:lnTo>
                  <a:lnTo>
                    <a:pt x="2245" y="380"/>
                  </a:lnTo>
                  <a:lnTo>
                    <a:pt x="2259" y="391"/>
                  </a:lnTo>
                  <a:lnTo>
                    <a:pt x="2273" y="405"/>
                  </a:lnTo>
                  <a:lnTo>
                    <a:pt x="2285" y="420"/>
                  </a:lnTo>
                  <a:lnTo>
                    <a:pt x="2296" y="436"/>
                  </a:lnTo>
                  <a:lnTo>
                    <a:pt x="2299" y="452"/>
                  </a:lnTo>
                  <a:lnTo>
                    <a:pt x="2297" y="467"/>
                  </a:lnTo>
                  <a:lnTo>
                    <a:pt x="2285" y="480"/>
                  </a:lnTo>
                  <a:lnTo>
                    <a:pt x="2269" y="488"/>
                  </a:lnTo>
                  <a:lnTo>
                    <a:pt x="2252" y="488"/>
                  </a:lnTo>
                  <a:lnTo>
                    <a:pt x="2236" y="481"/>
                  </a:lnTo>
                  <a:lnTo>
                    <a:pt x="2222" y="474"/>
                  </a:lnTo>
                  <a:lnTo>
                    <a:pt x="2208" y="469"/>
                  </a:lnTo>
                  <a:lnTo>
                    <a:pt x="2210" y="481"/>
                  </a:lnTo>
                  <a:lnTo>
                    <a:pt x="2212" y="497"/>
                  </a:lnTo>
                  <a:lnTo>
                    <a:pt x="2214" y="514"/>
                  </a:lnTo>
                  <a:lnTo>
                    <a:pt x="2217" y="528"/>
                  </a:lnTo>
                  <a:lnTo>
                    <a:pt x="2221" y="537"/>
                  </a:lnTo>
                  <a:lnTo>
                    <a:pt x="2224" y="542"/>
                  </a:lnTo>
                  <a:lnTo>
                    <a:pt x="2229" y="544"/>
                  </a:lnTo>
                  <a:lnTo>
                    <a:pt x="2233" y="548"/>
                  </a:lnTo>
                  <a:lnTo>
                    <a:pt x="2240" y="549"/>
                  </a:lnTo>
                  <a:lnTo>
                    <a:pt x="2238" y="537"/>
                  </a:lnTo>
                  <a:lnTo>
                    <a:pt x="2236" y="528"/>
                  </a:lnTo>
                  <a:lnTo>
                    <a:pt x="2236" y="518"/>
                  </a:lnTo>
                  <a:lnTo>
                    <a:pt x="2240" y="518"/>
                  </a:lnTo>
                  <a:lnTo>
                    <a:pt x="2240" y="514"/>
                  </a:lnTo>
                  <a:lnTo>
                    <a:pt x="2252" y="521"/>
                  </a:lnTo>
                  <a:lnTo>
                    <a:pt x="2264" y="528"/>
                  </a:lnTo>
                  <a:lnTo>
                    <a:pt x="2278" y="534"/>
                  </a:lnTo>
                  <a:lnTo>
                    <a:pt x="2280" y="530"/>
                  </a:lnTo>
                  <a:lnTo>
                    <a:pt x="2282" y="527"/>
                  </a:lnTo>
                  <a:lnTo>
                    <a:pt x="2283" y="525"/>
                  </a:lnTo>
                  <a:lnTo>
                    <a:pt x="2285" y="520"/>
                  </a:lnTo>
                  <a:lnTo>
                    <a:pt x="2285" y="514"/>
                  </a:lnTo>
                  <a:lnTo>
                    <a:pt x="2283" y="513"/>
                  </a:lnTo>
                  <a:lnTo>
                    <a:pt x="2282" y="511"/>
                  </a:lnTo>
                  <a:lnTo>
                    <a:pt x="2280" y="509"/>
                  </a:lnTo>
                  <a:lnTo>
                    <a:pt x="2280" y="507"/>
                  </a:lnTo>
                  <a:lnTo>
                    <a:pt x="2280" y="504"/>
                  </a:lnTo>
                  <a:lnTo>
                    <a:pt x="2278" y="499"/>
                  </a:lnTo>
                  <a:lnTo>
                    <a:pt x="2294" y="492"/>
                  </a:lnTo>
                  <a:lnTo>
                    <a:pt x="2304" y="481"/>
                  </a:lnTo>
                  <a:lnTo>
                    <a:pt x="2313" y="469"/>
                  </a:lnTo>
                  <a:lnTo>
                    <a:pt x="2318" y="471"/>
                  </a:lnTo>
                  <a:lnTo>
                    <a:pt x="2325" y="473"/>
                  </a:lnTo>
                  <a:lnTo>
                    <a:pt x="2332" y="474"/>
                  </a:lnTo>
                  <a:lnTo>
                    <a:pt x="2339" y="476"/>
                  </a:lnTo>
                  <a:lnTo>
                    <a:pt x="2336" y="438"/>
                  </a:lnTo>
                  <a:lnTo>
                    <a:pt x="2329" y="396"/>
                  </a:lnTo>
                  <a:lnTo>
                    <a:pt x="2358" y="396"/>
                  </a:lnTo>
                  <a:lnTo>
                    <a:pt x="2365" y="403"/>
                  </a:lnTo>
                  <a:lnTo>
                    <a:pt x="2372" y="413"/>
                  </a:lnTo>
                  <a:lnTo>
                    <a:pt x="2378" y="422"/>
                  </a:lnTo>
                  <a:lnTo>
                    <a:pt x="2378" y="431"/>
                  </a:lnTo>
                  <a:lnTo>
                    <a:pt x="2374" y="432"/>
                  </a:lnTo>
                  <a:lnTo>
                    <a:pt x="2372" y="432"/>
                  </a:lnTo>
                  <a:lnTo>
                    <a:pt x="2369" y="434"/>
                  </a:lnTo>
                  <a:lnTo>
                    <a:pt x="2362" y="434"/>
                  </a:lnTo>
                  <a:lnTo>
                    <a:pt x="2362" y="453"/>
                  </a:lnTo>
                  <a:lnTo>
                    <a:pt x="2367" y="455"/>
                  </a:lnTo>
                  <a:lnTo>
                    <a:pt x="2369" y="457"/>
                  </a:lnTo>
                  <a:lnTo>
                    <a:pt x="2372" y="459"/>
                  </a:lnTo>
                  <a:lnTo>
                    <a:pt x="2376" y="460"/>
                  </a:lnTo>
                  <a:lnTo>
                    <a:pt x="2381" y="460"/>
                  </a:lnTo>
                  <a:lnTo>
                    <a:pt x="2383" y="460"/>
                  </a:lnTo>
                  <a:lnTo>
                    <a:pt x="2385" y="459"/>
                  </a:lnTo>
                  <a:lnTo>
                    <a:pt x="2385" y="459"/>
                  </a:lnTo>
                  <a:lnTo>
                    <a:pt x="2386" y="459"/>
                  </a:lnTo>
                  <a:lnTo>
                    <a:pt x="2390" y="457"/>
                  </a:lnTo>
                  <a:lnTo>
                    <a:pt x="2392" y="452"/>
                  </a:lnTo>
                  <a:lnTo>
                    <a:pt x="2392" y="448"/>
                  </a:lnTo>
                  <a:lnTo>
                    <a:pt x="2392" y="443"/>
                  </a:lnTo>
                  <a:lnTo>
                    <a:pt x="2392" y="439"/>
                  </a:lnTo>
                  <a:lnTo>
                    <a:pt x="2390" y="434"/>
                  </a:lnTo>
                  <a:lnTo>
                    <a:pt x="2402" y="418"/>
                  </a:lnTo>
                  <a:lnTo>
                    <a:pt x="2416" y="405"/>
                  </a:lnTo>
                  <a:lnTo>
                    <a:pt x="2428" y="389"/>
                  </a:lnTo>
                  <a:lnTo>
                    <a:pt x="2434" y="387"/>
                  </a:lnTo>
                  <a:lnTo>
                    <a:pt x="2439" y="387"/>
                  </a:lnTo>
                  <a:lnTo>
                    <a:pt x="2441" y="385"/>
                  </a:lnTo>
                  <a:lnTo>
                    <a:pt x="2444" y="387"/>
                  </a:lnTo>
                  <a:lnTo>
                    <a:pt x="2448" y="389"/>
                  </a:lnTo>
                  <a:lnTo>
                    <a:pt x="2449" y="392"/>
                  </a:lnTo>
                  <a:lnTo>
                    <a:pt x="2451" y="396"/>
                  </a:lnTo>
                  <a:lnTo>
                    <a:pt x="2453" y="398"/>
                  </a:lnTo>
                  <a:lnTo>
                    <a:pt x="2454" y="401"/>
                  </a:lnTo>
                  <a:lnTo>
                    <a:pt x="2458" y="403"/>
                  </a:lnTo>
                  <a:lnTo>
                    <a:pt x="2458" y="399"/>
                  </a:lnTo>
                  <a:lnTo>
                    <a:pt x="2461" y="396"/>
                  </a:lnTo>
                  <a:lnTo>
                    <a:pt x="2463" y="392"/>
                  </a:lnTo>
                  <a:lnTo>
                    <a:pt x="2465" y="389"/>
                  </a:lnTo>
                  <a:lnTo>
                    <a:pt x="2465" y="384"/>
                  </a:lnTo>
                  <a:lnTo>
                    <a:pt x="2467" y="377"/>
                  </a:lnTo>
                  <a:lnTo>
                    <a:pt x="2482" y="377"/>
                  </a:lnTo>
                  <a:lnTo>
                    <a:pt x="2496" y="380"/>
                  </a:lnTo>
                  <a:lnTo>
                    <a:pt x="2509" y="384"/>
                  </a:lnTo>
                  <a:lnTo>
                    <a:pt x="2500" y="391"/>
                  </a:lnTo>
                  <a:lnTo>
                    <a:pt x="2491" y="396"/>
                  </a:lnTo>
                  <a:lnTo>
                    <a:pt x="2484" y="401"/>
                  </a:lnTo>
                  <a:lnTo>
                    <a:pt x="2477" y="411"/>
                  </a:lnTo>
                  <a:lnTo>
                    <a:pt x="2486" y="411"/>
                  </a:lnTo>
                  <a:lnTo>
                    <a:pt x="2491" y="406"/>
                  </a:lnTo>
                  <a:lnTo>
                    <a:pt x="2503" y="401"/>
                  </a:lnTo>
                  <a:lnTo>
                    <a:pt x="2516" y="396"/>
                  </a:lnTo>
                  <a:lnTo>
                    <a:pt x="2526" y="392"/>
                  </a:lnTo>
                  <a:lnTo>
                    <a:pt x="2537" y="389"/>
                  </a:lnTo>
                  <a:lnTo>
                    <a:pt x="2540" y="389"/>
                  </a:lnTo>
                  <a:lnTo>
                    <a:pt x="2542" y="391"/>
                  </a:lnTo>
                  <a:lnTo>
                    <a:pt x="2545" y="394"/>
                  </a:lnTo>
                  <a:lnTo>
                    <a:pt x="2547" y="396"/>
                  </a:lnTo>
                  <a:lnTo>
                    <a:pt x="2549" y="398"/>
                  </a:lnTo>
                  <a:lnTo>
                    <a:pt x="2552" y="398"/>
                  </a:lnTo>
                  <a:lnTo>
                    <a:pt x="2559" y="399"/>
                  </a:lnTo>
                  <a:lnTo>
                    <a:pt x="2561" y="396"/>
                  </a:lnTo>
                  <a:lnTo>
                    <a:pt x="2563" y="392"/>
                  </a:lnTo>
                  <a:lnTo>
                    <a:pt x="2564" y="391"/>
                  </a:lnTo>
                  <a:lnTo>
                    <a:pt x="2564" y="387"/>
                  </a:lnTo>
                  <a:lnTo>
                    <a:pt x="2566" y="382"/>
                  </a:lnTo>
                  <a:lnTo>
                    <a:pt x="2566" y="377"/>
                  </a:lnTo>
                  <a:lnTo>
                    <a:pt x="2563" y="373"/>
                  </a:lnTo>
                  <a:lnTo>
                    <a:pt x="2561" y="370"/>
                  </a:lnTo>
                  <a:lnTo>
                    <a:pt x="2559" y="366"/>
                  </a:lnTo>
                  <a:lnTo>
                    <a:pt x="2559" y="361"/>
                  </a:lnTo>
                  <a:lnTo>
                    <a:pt x="2559" y="354"/>
                  </a:lnTo>
                  <a:lnTo>
                    <a:pt x="2564" y="350"/>
                  </a:lnTo>
                  <a:lnTo>
                    <a:pt x="2568" y="347"/>
                  </a:lnTo>
                  <a:lnTo>
                    <a:pt x="2571" y="345"/>
                  </a:lnTo>
                  <a:lnTo>
                    <a:pt x="2578" y="342"/>
                  </a:lnTo>
                  <a:lnTo>
                    <a:pt x="2582" y="343"/>
                  </a:lnTo>
                  <a:lnTo>
                    <a:pt x="2587" y="345"/>
                  </a:lnTo>
                  <a:lnTo>
                    <a:pt x="2594" y="345"/>
                  </a:lnTo>
                  <a:lnTo>
                    <a:pt x="2601" y="345"/>
                  </a:lnTo>
                  <a:lnTo>
                    <a:pt x="2610" y="356"/>
                  </a:lnTo>
                  <a:lnTo>
                    <a:pt x="2622" y="368"/>
                  </a:lnTo>
                  <a:lnTo>
                    <a:pt x="2640" y="380"/>
                  </a:lnTo>
                  <a:lnTo>
                    <a:pt x="2655" y="392"/>
                  </a:lnTo>
                  <a:lnTo>
                    <a:pt x="2669" y="399"/>
                  </a:lnTo>
                  <a:lnTo>
                    <a:pt x="2678" y="403"/>
                  </a:lnTo>
                  <a:lnTo>
                    <a:pt x="2680" y="401"/>
                  </a:lnTo>
                  <a:lnTo>
                    <a:pt x="2680" y="401"/>
                  </a:lnTo>
                  <a:lnTo>
                    <a:pt x="2680" y="399"/>
                  </a:lnTo>
                  <a:lnTo>
                    <a:pt x="2680" y="399"/>
                  </a:lnTo>
                  <a:lnTo>
                    <a:pt x="2681" y="396"/>
                  </a:lnTo>
                  <a:lnTo>
                    <a:pt x="2676" y="391"/>
                  </a:lnTo>
                  <a:lnTo>
                    <a:pt x="2673" y="387"/>
                  </a:lnTo>
                  <a:lnTo>
                    <a:pt x="2671" y="382"/>
                  </a:lnTo>
                  <a:lnTo>
                    <a:pt x="2667" y="377"/>
                  </a:lnTo>
                  <a:lnTo>
                    <a:pt x="2666" y="370"/>
                  </a:lnTo>
                  <a:lnTo>
                    <a:pt x="2650" y="370"/>
                  </a:lnTo>
                  <a:lnTo>
                    <a:pt x="2652" y="349"/>
                  </a:lnTo>
                  <a:lnTo>
                    <a:pt x="2648" y="333"/>
                  </a:lnTo>
                  <a:lnTo>
                    <a:pt x="2646" y="319"/>
                  </a:lnTo>
                  <a:lnTo>
                    <a:pt x="2643" y="300"/>
                  </a:lnTo>
                  <a:lnTo>
                    <a:pt x="2653" y="293"/>
                  </a:lnTo>
                  <a:lnTo>
                    <a:pt x="2660" y="284"/>
                  </a:lnTo>
                  <a:lnTo>
                    <a:pt x="2664" y="274"/>
                  </a:lnTo>
                  <a:lnTo>
                    <a:pt x="2667" y="261"/>
                  </a:lnTo>
                  <a:lnTo>
                    <a:pt x="2671" y="251"/>
                  </a:lnTo>
                  <a:lnTo>
                    <a:pt x="2676" y="240"/>
                  </a:lnTo>
                  <a:lnTo>
                    <a:pt x="2683" y="232"/>
                  </a:lnTo>
                  <a:lnTo>
                    <a:pt x="2692" y="226"/>
                  </a:lnTo>
                  <a:lnTo>
                    <a:pt x="2708" y="225"/>
                  </a:lnTo>
                  <a:lnTo>
                    <a:pt x="2727" y="226"/>
                  </a:lnTo>
                  <a:lnTo>
                    <a:pt x="2732" y="235"/>
                  </a:lnTo>
                  <a:lnTo>
                    <a:pt x="2739" y="242"/>
                  </a:lnTo>
                  <a:lnTo>
                    <a:pt x="2737" y="256"/>
                  </a:lnTo>
                  <a:lnTo>
                    <a:pt x="2734" y="270"/>
                  </a:lnTo>
                  <a:lnTo>
                    <a:pt x="2730" y="282"/>
                  </a:lnTo>
                  <a:lnTo>
                    <a:pt x="2729" y="293"/>
                  </a:lnTo>
                  <a:lnTo>
                    <a:pt x="2727" y="300"/>
                  </a:lnTo>
                  <a:lnTo>
                    <a:pt x="2730" y="309"/>
                  </a:lnTo>
                  <a:lnTo>
                    <a:pt x="2736" y="321"/>
                  </a:lnTo>
                  <a:lnTo>
                    <a:pt x="2739" y="335"/>
                  </a:lnTo>
                  <a:lnTo>
                    <a:pt x="2742" y="345"/>
                  </a:lnTo>
                  <a:lnTo>
                    <a:pt x="2742" y="357"/>
                  </a:lnTo>
                  <a:lnTo>
                    <a:pt x="2739" y="368"/>
                  </a:lnTo>
                  <a:lnTo>
                    <a:pt x="2736" y="377"/>
                  </a:lnTo>
                  <a:lnTo>
                    <a:pt x="2736" y="384"/>
                  </a:lnTo>
                  <a:lnTo>
                    <a:pt x="2737" y="389"/>
                  </a:lnTo>
                  <a:lnTo>
                    <a:pt x="2739" y="392"/>
                  </a:lnTo>
                  <a:lnTo>
                    <a:pt x="2742" y="396"/>
                  </a:lnTo>
                  <a:lnTo>
                    <a:pt x="2746" y="399"/>
                  </a:lnTo>
                  <a:lnTo>
                    <a:pt x="2748" y="405"/>
                  </a:lnTo>
                  <a:lnTo>
                    <a:pt x="2751" y="411"/>
                  </a:lnTo>
                  <a:lnTo>
                    <a:pt x="2746" y="422"/>
                  </a:lnTo>
                  <a:lnTo>
                    <a:pt x="2742" y="434"/>
                  </a:lnTo>
                  <a:lnTo>
                    <a:pt x="2742" y="450"/>
                  </a:lnTo>
                  <a:lnTo>
                    <a:pt x="2737" y="453"/>
                  </a:lnTo>
                  <a:lnTo>
                    <a:pt x="2734" y="457"/>
                  </a:lnTo>
                  <a:lnTo>
                    <a:pt x="2729" y="459"/>
                  </a:lnTo>
                  <a:lnTo>
                    <a:pt x="2723" y="462"/>
                  </a:lnTo>
                  <a:lnTo>
                    <a:pt x="2716" y="464"/>
                  </a:lnTo>
                  <a:lnTo>
                    <a:pt x="2716" y="469"/>
                  </a:lnTo>
                  <a:lnTo>
                    <a:pt x="2736" y="469"/>
                  </a:lnTo>
                  <a:lnTo>
                    <a:pt x="2737" y="467"/>
                  </a:lnTo>
                  <a:lnTo>
                    <a:pt x="2737" y="467"/>
                  </a:lnTo>
                  <a:lnTo>
                    <a:pt x="2739" y="466"/>
                  </a:lnTo>
                  <a:lnTo>
                    <a:pt x="2739" y="466"/>
                  </a:lnTo>
                  <a:lnTo>
                    <a:pt x="2742" y="464"/>
                  </a:lnTo>
                  <a:lnTo>
                    <a:pt x="2749" y="452"/>
                  </a:lnTo>
                  <a:lnTo>
                    <a:pt x="2756" y="438"/>
                  </a:lnTo>
                  <a:lnTo>
                    <a:pt x="2762" y="427"/>
                  </a:lnTo>
                  <a:lnTo>
                    <a:pt x="2765" y="410"/>
                  </a:lnTo>
                  <a:lnTo>
                    <a:pt x="2762" y="394"/>
                  </a:lnTo>
                  <a:lnTo>
                    <a:pt x="2760" y="378"/>
                  </a:lnTo>
                  <a:lnTo>
                    <a:pt x="2758" y="364"/>
                  </a:lnTo>
                  <a:lnTo>
                    <a:pt x="2777" y="364"/>
                  </a:lnTo>
                  <a:lnTo>
                    <a:pt x="2795" y="364"/>
                  </a:lnTo>
                  <a:lnTo>
                    <a:pt x="2812" y="370"/>
                  </a:lnTo>
                  <a:lnTo>
                    <a:pt x="2812" y="364"/>
                  </a:lnTo>
                  <a:lnTo>
                    <a:pt x="2795" y="357"/>
                  </a:lnTo>
                  <a:lnTo>
                    <a:pt x="2774" y="349"/>
                  </a:lnTo>
                  <a:lnTo>
                    <a:pt x="2755" y="342"/>
                  </a:lnTo>
                  <a:lnTo>
                    <a:pt x="2751" y="324"/>
                  </a:lnTo>
                  <a:lnTo>
                    <a:pt x="2746" y="312"/>
                  </a:lnTo>
                  <a:lnTo>
                    <a:pt x="2741" y="302"/>
                  </a:lnTo>
                  <a:lnTo>
                    <a:pt x="2736" y="288"/>
                  </a:lnTo>
                  <a:lnTo>
                    <a:pt x="2758" y="268"/>
                  </a:lnTo>
                  <a:lnTo>
                    <a:pt x="2758" y="235"/>
                  </a:lnTo>
                  <a:lnTo>
                    <a:pt x="2762" y="235"/>
                  </a:lnTo>
                  <a:lnTo>
                    <a:pt x="2765" y="235"/>
                  </a:lnTo>
                  <a:lnTo>
                    <a:pt x="2767" y="235"/>
                  </a:lnTo>
                  <a:lnTo>
                    <a:pt x="2767" y="237"/>
                  </a:lnTo>
                  <a:lnTo>
                    <a:pt x="2770" y="239"/>
                  </a:lnTo>
                  <a:lnTo>
                    <a:pt x="2774" y="249"/>
                  </a:lnTo>
                  <a:lnTo>
                    <a:pt x="2777" y="260"/>
                  </a:lnTo>
                  <a:lnTo>
                    <a:pt x="2784" y="268"/>
                  </a:lnTo>
                  <a:lnTo>
                    <a:pt x="2797" y="261"/>
                  </a:lnTo>
                  <a:lnTo>
                    <a:pt x="2812" y="258"/>
                  </a:lnTo>
                  <a:lnTo>
                    <a:pt x="2832" y="258"/>
                  </a:lnTo>
                  <a:lnTo>
                    <a:pt x="2842" y="272"/>
                  </a:lnTo>
                  <a:lnTo>
                    <a:pt x="2858" y="286"/>
                  </a:lnTo>
                  <a:lnTo>
                    <a:pt x="2873" y="296"/>
                  </a:lnTo>
                  <a:lnTo>
                    <a:pt x="2873" y="288"/>
                  </a:lnTo>
                  <a:lnTo>
                    <a:pt x="2861" y="275"/>
                  </a:lnTo>
                  <a:lnTo>
                    <a:pt x="2852" y="260"/>
                  </a:lnTo>
                  <a:lnTo>
                    <a:pt x="2847" y="240"/>
                  </a:lnTo>
                  <a:lnTo>
                    <a:pt x="2842" y="221"/>
                  </a:lnTo>
                  <a:lnTo>
                    <a:pt x="2838" y="200"/>
                  </a:lnTo>
                  <a:lnTo>
                    <a:pt x="2861" y="193"/>
                  </a:lnTo>
                  <a:lnTo>
                    <a:pt x="2886" y="188"/>
                  </a:lnTo>
                  <a:lnTo>
                    <a:pt x="2893" y="204"/>
                  </a:lnTo>
                  <a:lnTo>
                    <a:pt x="2896" y="204"/>
                  </a:lnTo>
                  <a:lnTo>
                    <a:pt x="2900" y="188"/>
                  </a:lnTo>
                  <a:lnTo>
                    <a:pt x="2903" y="171"/>
                  </a:lnTo>
                  <a:lnTo>
                    <a:pt x="2908" y="153"/>
                  </a:lnTo>
                  <a:lnTo>
                    <a:pt x="2924" y="144"/>
                  </a:lnTo>
                  <a:lnTo>
                    <a:pt x="2936" y="134"/>
                  </a:lnTo>
                  <a:lnTo>
                    <a:pt x="2950" y="123"/>
                  </a:lnTo>
                  <a:lnTo>
                    <a:pt x="2964" y="117"/>
                  </a:lnTo>
                  <a:lnTo>
                    <a:pt x="2980" y="111"/>
                  </a:lnTo>
                  <a:lnTo>
                    <a:pt x="3001" y="111"/>
                  </a:lnTo>
                  <a:lnTo>
                    <a:pt x="3003" y="104"/>
                  </a:lnTo>
                  <a:lnTo>
                    <a:pt x="3006" y="99"/>
                  </a:lnTo>
                  <a:lnTo>
                    <a:pt x="3008" y="94"/>
                  </a:lnTo>
                  <a:lnTo>
                    <a:pt x="3011" y="89"/>
                  </a:lnTo>
                  <a:lnTo>
                    <a:pt x="3022" y="89"/>
                  </a:lnTo>
                  <a:lnTo>
                    <a:pt x="3036" y="89"/>
                  </a:lnTo>
                  <a:lnTo>
                    <a:pt x="3050" y="89"/>
                  </a:lnTo>
                  <a:lnTo>
                    <a:pt x="3060" y="89"/>
                  </a:lnTo>
                  <a:lnTo>
                    <a:pt x="3065" y="89"/>
                  </a:lnTo>
                  <a:lnTo>
                    <a:pt x="3072" y="83"/>
                  </a:lnTo>
                  <a:lnTo>
                    <a:pt x="3079" y="78"/>
                  </a:lnTo>
                  <a:lnTo>
                    <a:pt x="3086" y="71"/>
                  </a:lnTo>
                  <a:lnTo>
                    <a:pt x="3092" y="66"/>
                  </a:lnTo>
                  <a:lnTo>
                    <a:pt x="3097" y="68"/>
                  </a:lnTo>
                  <a:lnTo>
                    <a:pt x="3100" y="68"/>
                  </a:lnTo>
                  <a:lnTo>
                    <a:pt x="3106" y="69"/>
                  </a:lnTo>
                  <a:lnTo>
                    <a:pt x="3111" y="69"/>
                  </a:lnTo>
                  <a:lnTo>
                    <a:pt x="3111" y="50"/>
                  </a:lnTo>
                  <a:lnTo>
                    <a:pt x="3126" y="43"/>
                  </a:lnTo>
                  <a:lnTo>
                    <a:pt x="3139" y="36"/>
                  </a:lnTo>
                  <a:lnTo>
                    <a:pt x="3151" y="27"/>
                  </a:lnTo>
                  <a:lnTo>
                    <a:pt x="3161" y="17"/>
                  </a:lnTo>
                  <a:lnTo>
                    <a:pt x="3165"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ko-KR" altLang="en-US"/>
            </a:p>
          </p:txBody>
        </p:sp>
        <p:sp>
          <p:nvSpPr>
            <p:cNvPr id="310" name="Freeform 11">
              <a:extLst>
                <a:ext uri="{FF2B5EF4-FFF2-40B4-BE49-F238E27FC236}">
                  <a16:creationId xmlns:a16="http://schemas.microsoft.com/office/drawing/2014/main" id="{F5E1AC79-EBC7-403F-9B0C-E002749EE9D5}"/>
                </a:ext>
              </a:extLst>
            </p:cNvPr>
            <p:cNvSpPr>
              <a:spLocks noEditPoints="1"/>
            </p:cNvSpPr>
            <p:nvPr/>
          </p:nvSpPr>
          <p:spPr bwMode="auto">
            <a:xfrm>
              <a:off x="2097088" y="1382713"/>
              <a:ext cx="4552950" cy="1549400"/>
            </a:xfrm>
            <a:custGeom>
              <a:avLst/>
              <a:gdLst>
                <a:gd name="T0" fmla="*/ 0 w 2868"/>
                <a:gd name="T1" fmla="*/ 276 h 976"/>
                <a:gd name="T2" fmla="*/ 1210 w 2868"/>
                <a:gd name="T3" fmla="*/ 237 h 976"/>
                <a:gd name="T4" fmla="*/ 1742 w 2868"/>
                <a:gd name="T5" fmla="*/ 276 h 976"/>
                <a:gd name="T6" fmla="*/ 2863 w 2868"/>
                <a:gd name="T7" fmla="*/ 190 h 976"/>
                <a:gd name="T8" fmla="*/ 2804 w 2868"/>
                <a:gd name="T9" fmla="*/ 223 h 976"/>
                <a:gd name="T10" fmla="*/ 194 w 2868"/>
                <a:gd name="T11" fmla="*/ 279 h 976"/>
                <a:gd name="T12" fmla="*/ 98 w 2868"/>
                <a:gd name="T13" fmla="*/ 202 h 976"/>
                <a:gd name="T14" fmla="*/ 138 w 2868"/>
                <a:gd name="T15" fmla="*/ 150 h 976"/>
                <a:gd name="T16" fmla="*/ 1685 w 2868"/>
                <a:gd name="T17" fmla="*/ 166 h 976"/>
                <a:gd name="T18" fmla="*/ 1631 w 2868"/>
                <a:gd name="T19" fmla="*/ 295 h 976"/>
                <a:gd name="T20" fmla="*/ 1620 w 2868"/>
                <a:gd name="T21" fmla="*/ 218 h 976"/>
                <a:gd name="T22" fmla="*/ 1569 w 2868"/>
                <a:gd name="T23" fmla="*/ 159 h 976"/>
                <a:gd name="T24" fmla="*/ 1632 w 2868"/>
                <a:gd name="T25" fmla="*/ 157 h 976"/>
                <a:gd name="T26" fmla="*/ 2615 w 2868"/>
                <a:gd name="T27" fmla="*/ 120 h 976"/>
                <a:gd name="T28" fmla="*/ 2090 w 2868"/>
                <a:gd name="T29" fmla="*/ 120 h 976"/>
                <a:gd name="T30" fmla="*/ 2739 w 2868"/>
                <a:gd name="T31" fmla="*/ 87 h 976"/>
                <a:gd name="T32" fmla="*/ 2765 w 2868"/>
                <a:gd name="T33" fmla="*/ 195 h 976"/>
                <a:gd name="T34" fmla="*/ 2704 w 2868"/>
                <a:gd name="T35" fmla="*/ 92 h 976"/>
                <a:gd name="T36" fmla="*/ 2158 w 2868"/>
                <a:gd name="T37" fmla="*/ 99 h 976"/>
                <a:gd name="T38" fmla="*/ 1786 w 2868"/>
                <a:gd name="T39" fmla="*/ 89 h 976"/>
                <a:gd name="T40" fmla="*/ 1681 w 2868"/>
                <a:gd name="T41" fmla="*/ 89 h 976"/>
                <a:gd name="T42" fmla="*/ 2186 w 2868"/>
                <a:gd name="T43" fmla="*/ 45 h 976"/>
                <a:gd name="T44" fmla="*/ 596 w 2868"/>
                <a:gd name="T45" fmla="*/ 92 h 976"/>
                <a:gd name="T46" fmla="*/ 384 w 2868"/>
                <a:gd name="T47" fmla="*/ 253 h 976"/>
                <a:gd name="T48" fmla="*/ 330 w 2868"/>
                <a:gd name="T49" fmla="*/ 316 h 976"/>
                <a:gd name="T50" fmla="*/ 321 w 2868"/>
                <a:gd name="T51" fmla="*/ 361 h 976"/>
                <a:gd name="T52" fmla="*/ 205 w 2868"/>
                <a:gd name="T53" fmla="*/ 335 h 976"/>
                <a:gd name="T54" fmla="*/ 253 w 2868"/>
                <a:gd name="T55" fmla="*/ 248 h 976"/>
                <a:gd name="T56" fmla="*/ 304 w 2868"/>
                <a:gd name="T57" fmla="*/ 197 h 976"/>
                <a:gd name="T58" fmla="*/ 311 w 2868"/>
                <a:gd name="T59" fmla="*/ 188 h 976"/>
                <a:gd name="T60" fmla="*/ 192 w 2868"/>
                <a:gd name="T61" fmla="*/ 168 h 976"/>
                <a:gd name="T62" fmla="*/ 161 w 2868"/>
                <a:gd name="T63" fmla="*/ 131 h 976"/>
                <a:gd name="T64" fmla="*/ 253 w 2868"/>
                <a:gd name="T65" fmla="*/ 92 h 976"/>
                <a:gd name="T66" fmla="*/ 323 w 2868"/>
                <a:gd name="T67" fmla="*/ 77 h 976"/>
                <a:gd name="T68" fmla="*/ 2107 w 2868"/>
                <a:gd name="T69" fmla="*/ 80 h 976"/>
                <a:gd name="T70" fmla="*/ 2090 w 2868"/>
                <a:gd name="T71" fmla="*/ 59 h 976"/>
                <a:gd name="T72" fmla="*/ 2147 w 2868"/>
                <a:gd name="T73" fmla="*/ 30 h 976"/>
                <a:gd name="T74" fmla="*/ 1048 w 2868"/>
                <a:gd name="T75" fmla="*/ 73 h 976"/>
                <a:gd name="T76" fmla="*/ 1076 w 2868"/>
                <a:gd name="T77" fmla="*/ 131 h 976"/>
                <a:gd name="T78" fmla="*/ 1294 w 2868"/>
                <a:gd name="T79" fmla="*/ 147 h 976"/>
                <a:gd name="T80" fmla="*/ 1196 w 2868"/>
                <a:gd name="T81" fmla="*/ 243 h 976"/>
                <a:gd name="T82" fmla="*/ 1224 w 2868"/>
                <a:gd name="T83" fmla="*/ 353 h 976"/>
                <a:gd name="T84" fmla="*/ 1198 w 2868"/>
                <a:gd name="T85" fmla="*/ 415 h 976"/>
                <a:gd name="T86" fmla="*/ 1192 w 2868"/>
                <a:gd name="T87" fmla="*/ 490 h 976"/>
                <a:gd name="T88" fmla="*/ 1140 w 2868"/>
                <a:gd name="T89" fmla="*/ 538 h 976"/>
                <a:gd name="T90" fmla="*/ 1091 w 2868"/>
                <a:gd name="T91" fmla="*/ 602 h 976"/>
                <a:gd name="T92" fmla="*/ 1048 w 2868"/>
                <a:gd name="T93" fmla="*/ 696 h 976"/>
                <a:gd name="T94" fmla="*/ 911 w 2868"/>
                <a:gd name="T95" fmla="*/ 784 h 976"/>
                <a:gd name="T96" fmla="*/ 861 w 2868"/>
                <a:gd name="T97" fmla="*/ 932 h 976"/>
                <a:gd name="T98" fmla="*/ 740 w 2868"/>
                <a:gd name="T99" fmla="*/ 862 h 976"/>
                <a:gd name="T100" fmla="*/ 714 w 2868"/>
                <a:gd name="T101" fmla="*/ 806 h 976"/>
                <a:gd name="T102" fmla="*/ 718 w 2868"/>
                <a:gd name="T103" fmla="*/ 641 h 976"/>
                <a:gd name="T104" fmla="*/ 672 w 2868"/>
                <a:gd name="T105" fmla="*/ 576 h 976"/>
                <a:gd name="T106" fmla="*/ 466 w 2868"/>
                <a:gd name="T107" fmla="*/ 374 h 976"/>
                <a:gd name="T108" fmla="*/ 447 w 2868"/>
                <a:gd name="T109" fmla="*/ 290 h 976"/>
                <a:gd name="T110" fmla="*/ 592 w 2868"/>
                <a:gd name="T111" fmla="*/ 140 h 976"/>
                <a:gd name="T112" fmla="*/ 711 w 2868"/>
                <a:gd name="T113" fmla="*/ 112 h 976"/>
                <a:gd name="T114" fmla="*/ 833 w 2868"/>
                <a:gd name="T115" fmla="*/ 80 h 976"/>
                <a:gd name="T116" fmla="*/ 896 w 2868"/>
                <a:gd name="T117" fmla="*/ 44 h 976"/>
                <a:gd name="T118" fmla="*/ 2706 w 2868"/>
                <a:gd name="T119" fmla="*/ 31 h 976"/>
                <a:gd name="T120" fmla="*/ 2641 w 2868"/>
                <a:gd name="T121" fmla="*/ 80 h 9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68" h="976">
                  <a:moveTo>
                    <a:pt x="7" y="243"/>
                  </a:moveTo>
                  <a:lnTo>
                    <a:pt x="25" y="248"/>
                  </a:lnTo>
                  <a:lnTo>
                    <a:pt x="37" y="257"/>
                  </a:lnTo>
                  <a:lnTo>
                    <a:pt x="47" y="265"/>
                  </a:lnTo>
                  <a:lnTo>
                    <a:pt x="58" y="276"/>
                  </a:lnTo>
                  <a:lnTo>
                    <a:pt x="68" y="284"/>
                  </a:lnTo>
                  <a:lnTo>
                    <a:pt x="68" y="281"/>
                  </a:lnTo>
                  <a:lnTo>
                    <a:pt x="74" y="281"/>
                  </a:lnTo>
                  <a:lnTo>
                    <a:pt x="74" y="284"/>
                  </a:lnTo>
                  <a:lnTo>
                    <a:pt x="75" y="288"/>
                  </a:lnTo>
                  <a:lnTo>
                    <a:pt x="79" y="293"/>
                  </a:lnTo>
                  <a:lnTo>
                    <a:pt x="81" y="300"/>
                  </a:lnTo>
                  <a:lnTo>
                    <a:pt x="74" y="300"/>
                  </a:lnTo>
                  <a:lnTo>
                    <a:pt x="70" y="300"/>
                  </a:lnTo>
                  <a:lnTo>
                    <a:pt x="70" y="302"/>
                  </a:lnTo>
                  <a:lnTo>
                    <a:pt x="68" y="302"/>
                  </a:lnTo>
                  <a:lnTo>
                    <a:pt x="65" y="302"/>
                  </a:lnTo>
                  <a:lnTo>
                    <a:pt x="61" y="304"/>
                  </a:lnTo>
                  <a:lnTo>
                    <a:pt x="47" y="293"/>
                  </a:lnTo>
                  <a:lnTo>
                    <a:pt x="33" y="288"/>
                  </a:lnTo>
                  <a:lnTo>
                    <a:pt x="16" y="284"/>
                  </a:lnTo>
                  <a:lnTo>
                    <a:pt x="0" y="276"/>
                  </a:lnTo>
                  <a:lnTo>
                    <a:pt x="6" y="271"/>
                  </a:lnTo>
                  <a:lnTo>
                    <a:pt x="7" y="265"/>
                  </a:lnTo>
                  <a:lnTo>
                    <a:pt x="6" y="260"/>
                  </a:lnTo>
                  <a:lnTo>
                    <a:pt x="6" y="253"/>
                  </a:lnTo>
                  <a:lnTo>
                    <a:pt x="7" y="243"/>
                  </a:lnTo>
                  <a:close/>
                  <a:moveTo>
                    <a:pt x="1222" y="236"/>
                  </a:moveTo>
                  <a:lnTo>
                    <a:pt x="1226" y="236"/>
                  </a:lnTo>
                  <a:lnTo>
                    <a:pt x="1229" y="237"/>
                  </a:lnTo>
                  <a:lnTo>
                    <a:pt x="1231" y="239"/>
                  </a:lnTo>
                  <a:lnTo>
                    <a:pt x="1233" y="241"/>
                  </a:lnTo>
                  <a:lnTo>
                    <a:pt x="1234" y="243"/>
                  </a:lnTo>
                  <a:lnTo>
                    <a:pt x="1234" y="244"/>
                  </a:lnTo>
                  <a:lnTo>
                    <a:pt x="1234" y="246"/>
                  </a:lnTo>
                  <a:lnTo>
                    <a:pt x="1236" y="250"/>
                  </a:lnTo>
                  <a:lnTo>
                    <a:pt x="1229" y="250"/>
                  </a:lnTo>
                  <a:lnTo>
                    <a:pt x="1226" y="251"/>
                  </a:lnTo>
                  <a:lnTo>
                    <a:pt x="1222" y="251"/>
                  </a:lnTo>
                  <a:lnTo>
                    <a:pt x="1219" y="253"/>
                  </a:lnTo>
                  <a:lnTo>
                    <a:pt x="1213" y="253"/>
                  </a:lnTo>
                  <a:lnTo>
                    <a:pt x="1213" y="250"/>
                  </a:lnTo>
                  <a:lnTo>
                    <a:pt x="1210" y="250"/>
                  </a:lnTo>
                  <a:lnTo>
                    <a:pt x="1210" y="237"/>
                  </a:lnTo>
                  <a:lnTo>
                    <a:pt x="1215" y="237"/>
                  </a:lnTo>
                  <a:lnTo>
                    <a:pt x="1220" y="236"/>
                  </a:lnTo>
                  <a:lnTo>
                    <a:pt x="1222" y="236"/>
                  </a:lnTo>
                  <a:close/>
                  <a:moveTo>
                    <a:pt x="61" y="227"/>
                  </a:moveTo>
                  <a:lnTo>
                    <a:pt x="77" y="227"/>
                  </a:lnTo>
                  <a:lnTo>
                    <a:pt x="77" y="230"/>
                  </a:lnTo>
                  <a:lnTo>
                    <a:pt x="74" y="230"/>
                  </a:lnTo>
                  <a:lnTo>
                    <a:pt x="70" y="230"/>
                  </a:lnTo>
                  <a:lnTo>
                    <a:pt x="68" y="232"/>
                  </a:lnTo>
                  <a:lnTo>
                    <a:pt x="67" y="232"/>
                  </a:lnTo>
                  <a:lnTo>
                    <a:pt x="67" y="232"/>
                  </a:lnTo>
                  <a:lnTo>
                    <a:pt x="65" y="232"/>
                  </a:lnTo>
                  <a:lnTo>
                    <a:pt x="63" y="230"/>
                  </a:lnTo>
                  <a:lnTo>
                    <a:pt x="61" y="227"/>
                  </a:lnTo>
                  <a:close/>
                  <a:moveTo>
                    <a:pt x="1716" y="202"/>
                  </a:moveTo>
                  <a:lnTo>
                    <a:pt x="1728" y="202"/>
                  </a:lnTo>
                  <a:lnTo>
                    <a:pt x="1732" y="216"/>
                  </a:lnTo>
                  <a:lnTo>
                    <a:pt x="1735" y="225"/>
                  </a:lnTo>
                  <a:lnTo>
                    <a:pt x="1742" y="229"/>
                  </a:lnTo>
                  <a:lnTo>
                    <a:pt x="1754" y="234"/>
                  </a:lnTo>
                  <a:lnTo>
                    <a:pt x="1749" y="255"/>
                  </a:lnTo>
                  <a:lnTo>
                    <a:pt x="1742" y="276"/>
                  </a:lnTo>
                  <a:lnTo>
                    <a:pt x="1732" y="291"/>
                  </a:lnTo>
                  <a:lnTo>
                    <a:pt x="1732" y="272"/>
                  </a:lnTo>
                  <a:lnTo>
                    <a:pt x="1709" y="272"/>
                  </a:lnTo>
                  <a:lnTo>
                    <a:pt x="1711" y="250"/>
                  </a:lnTo>
                  <a:lnTo>
                    <a:pt x="1713" y="229"/>
                  </a:lnTo>
                  <a:lnTo>
                    <a:pt x="1716" y="202"/>
                  </a:lnTo>
                  <a:close/>
                  <a:moveTo>
                    <a:pt x="2819" y="157"/>
                  </a:moveTo>
                  <a:lnTo>
                    <a:pt x="2823" y="157"/>
                  </a:lnTo>
                  <a:lnTo>
                    <a:pt x="2823" y="161"/>
                  </a:lnTo>
                  <a:lnTo>
                    <a:pt x="2824" y="166"/>
                  </a:lnTo>
                  <a:lnTo>
                    <a:pt x="2826" y="168"/>
                  </a:lnTo>
                  <a:lnTo>
                    <a:pt x="2828" y="171"/>
                  </a:lnTo>
                  <a:lnTo>
                    <a:pt x="2830" y="173"/>
                  </a:lnTo>
                  <a:lnTo>
                    <a:pt x="2833" y="176"/>
                  </a:lnTo>
                  <a:lnTo>
                    <a:pt x="2837" y="173"/>
                  </a:lnTo>
                  <a:lnTo>
                    <a:pt x="2838" y="169"/>
                  </a:lnTo>
                  <a:lnTo>
                    <a:pt x="2840" y="168"/>
                  </a:lnTo>
                  <a:lnTo>
                    <a:pt x="2844" y="168"/>
                  </a:lnTo>
                  <a:lnTo>
                    <a:pt x="2849" y="166"/>
                  </a:lnTo>
                  <a:lnTo>
                    <a:pt x="2852" y="176"/>
                  </a:lnTo>
                  <a:lnTo>
                    <a:pt x="2858" y="183"/>
                  </a:lnTo>
                  <a:lnTo>
                    <a:pt x="2863" y="190"/>
                  </a:lnTo>
                  <a:lnTo>
                    <a:pt x="2866" y="199"/>
                  </a:lnTo>
                  <a:lnTo>
                    <a:pt x="2868" y="211"/>
                  </a:lnTo>
                  <a:lnTo>
                    <a:pt x="2868" y="213"/>
                  </a:lnTo>
                  <a:lnTo>
                    <a:pt x="2866" y="215"/>
                  </a:lnTo>
                  <a:lnTo>
                    <a:pt x="2866" y="216"/>
                  </a:lnTo>
                  <a:lnTo>
                    <a:pt x="2866" y="218"/>
                  </a:lnTo>
                  <a:lnTo>
                    <a:pt x="2866" y="220"/>
                  </a:lnTo>
                  <a:lnTo>
                    <a:pt x="2865" y="223"/>
                  </a:lnTo>
                  <a:lnTo>
                    <a:pt x="2854" y="230"/>
                  </a:lnTo>
                  <a:lnTo>
                    <a:pt x="2838" y="237"/>
                  </a:lnTo>
                  <a:lnTo>
                    <a:pt x="2819" y="241"/>
                  </a:lnTo>
                  <a:lnTo>
                    <a:pt x="2800" y="244"/>
                  </a:lnTo>
                  <a:lnTo>
                    <a:pt x="2784" y="246"/>
                  </a:lnTo>
                  <a:lnTo>
                    <a:pt x="2786" y="237"/>
                  </a:lnTo>
                  <a:lnTo>
                    <a:pt x="2788" y="234"/>
                  </a:lnTo>
                  <a:lnTo>
                    <a:pt x="2790" y="230"/>
                  </a:lnTo>
                  <a:lnTo>
                    <a:pt x="2791" y="229"/>
                  </a:lnTo>
                  <a:lnTo>
                    <a:pt x="2793" y="229"/>
                  </a:lnTo>
                  <a:lnTo>
                    <a:pt x="2797" y="227"/>
                  </a:lnTo>
                  <a:lnTo>
                    <a:pt x="2798" y="227"/>
                  </a:lnTo>
                  <a:lnTo>
                    <a:pt x="2800" y="225"/>
                  </a:lnTo>
                  <a:lnTo>
                    <a:pt x="2804" y="223"/>
                  </a:lnTo>
                  <a:lnTo>
                    <a:pt x="2809" y="209"/>
                  </a:lnTo>
                  <a:lnTo>
                    <a:pt x="2809" y="195"/>
                  </a:lnTo>
                  <a:lnTo>
                    <a:pt x="2807" y="182"/>
                  </a:lnTo>
                  <a:lnTo>
                    <a:pt x="2810" y="171"/>
                  </a:lnTo>
                  <a:lnTo>
                    <a:pt x="2819" y="161"/>
                  </a:lnTo>
                  <a:lnTo>
                    <a:pt x="2819" y="157"/>
                  </a:lnTo>
                  <a:close/>
                  <a:moveTo>
                    <a:pt x="142" y="150"/>
                  </a:moveTo>
                  <a:lnTo>
                    <a:pt x="161" y="171"/>
                  </a:lnTo>
                  <a:lnTo>
                    <a:pt x="185" y="187"/>
                  </a:lnTo>
                  <a:lnTo>
                    <a:pt x="215" y="199"/>
                  </a:lnTo>
                  <a:lnTo>
                    <a:pt x="217" y="216"/>
                  </a:lnTo>
                  <a:lnTo>
                    <a:pt x="222" y="229"/>
                  </a:lnTo>
                  <a:lnTo>
                    <a:pt x="227" y="236"/>
                  </a:lnTo>
                  <a:lnTo>
                    <a:pt x="234" y="243"/>
                  </a:lnTo>
                  <a:lnTo>
                    <a:pt x="241" y="253"/>
                  </a:lnTo>
                  <a:lnTo>
                    <a:pt x="229" y="255"/>
                  </a:lnTo>
                  <a:lnTo>
                    <a:pt x="217" y="257"/>
                  </a:lnTo>
                  <a:lnTo>
                    <a:pt x="206" y="262"/>
                  </a:lnTo>
                  <a:lnTo>
                    <a:pt x="199" y="269"/>
                  </a:lnTo>
                  <a:lnTo>
                    <a:pt x="198" y="272"/>
                  </a:lnTo>
                  <a:lnTo>
                    <a:pt x="196" y="276"/>
                  </a:lnTo>
                  <a:lnTo>
                    <a:pt x="194" y="279"/>
                  </a:lnTo>
                  <a:lnTo>
                    <a:pt x="192" y="281"/>
                  </a:lnTo>
                  <a:lnTo>
                    <a:pt x="189" y="284"/>
                  </a:lnTo>
                  <a:lnTo>
                    <a:pt x="178" y="286"/>
                  </a:lnTo>
                  <a:lnTo>
                    <a:pt x="163" y="288"/>
                  </a:lnTo>
                  <a:lnTo>
                    <a:pt x="145" y="286"/>
                  </a:lnTo>
                  <a:lnTo>
                    <a:pt x="131" y="284"/>
                  </a:lnTo>
                  <a:lnTo>
                    <a:pt x="128" y="274"/>
                  </a:lnTo>
                  <a:lnTo>
                    <a:pt x="126" y="267"/>
                  </a:lnTo>
                  <a:lnTo>
                    <a:pt x="124" y="262"/>
                  </a:lnTo>
                  <a:lnTo>
                    <a:pt x="119" y="253"/>
                  </a:lnTo>
                  <a:lnTo>
                    <a:pt x="142" y="246"/>
                  </a:lnTo>
                  <a:lnTo>
                    <a:pt x="142" y="243"/>
                  </a:lnTo>
                  <a:lnTo>
                    <a:pt x="124" y="241"/>
                  </a:lnTo>
                  <a:lnTo>
                    <a:pt x="112" y="237"/>
                  </a:lnTo>
                  <a:lnTo>
                    <a:pt x="103" y="230"/>
                  </a:lnTo>
                  <a:lnTo>
                    <a:pt x="102" y="225"/>
                  </a:lnTo>
                  <a:lnTo>
                    <a:pt x="98" y="220"/>
                  </a:lnTo>
                  <a:lnTo>
                    <a:pt x="96" y="215"/>
                  </a:lnTo>
                  <a:lnTo>
                    <a:pt x="96" y="209"/>
                  </a:lnTo>
                  <a:lnTo>
                    <a:pt x="96" y="206"/>
                  </a:lnTo>
                  <a:lnTo>
                    <a:pt x="96" y="202"/>
                  </a:lnTo>
                  <a:lnTo>
                    <a:pt x="98" y="202"/>
                  </a:lnTo>
                  <a:lnTo>
                    <a:pt x="100" y="201"/>
                  </a:lnTo>
                  <a:lnTo>
                    <a:pt x="102" y="201"/>
                  </a:lnTo>
                  <a:lnTo>
                    <a:pt x="103" y="201"/>
                  </a:lnTo>
                  <a:lnTo>
                    <a:pt x="107" y="199"/>
                  </a:lnTo>
                  <a:lnTo>
                    <a:pt x="109" y="194"/>
                  </a:lnTo>
                  <a:lnTo>
                    <a:pt x="109" y="188"/>
                  </a:lnTo>
                  <a:lnTo>
                    <a:pt x="109" y="185"/>
                  </a:lnTo>
                  <a:lnTo>
                    <a:pt x="110" y="183"/>
                  </a:lnTo>
                  <a:lnTo>
                    <a:pt x="112" y="180"/>
                  </a:lnTo>
                  <a:lnTo>
                    <a:pt x="114" y="180"/>
                  </a:lnTo>
                  <a:lnTo>
                    <a:pt x="116" y="178"/>
                  </a:lnTo>
                  <a:lnTo>
                    <a:pt x="117" y="178"/>
                  </a:lnTo>
                  <a:lnTo>
                    <a:pt x="119" y="178"/>
                  </a:lnTo>
                  <a:lnTo>
                    <a:pt x="122" y="176"/>
                  </a:lnTo>
                  <a:lnTo>
                    <a:pt x="124" y="169"/>
                  </a:lnTo>
                  <a:lnTo>
                    <a:pt x="126" y="164"/>
                  </a:lnTo>
                  <a:lnTo>
                    <a:pt x="128" y="159"/>
                  </a:lnTo>
                  <a:lnTo>
                    <a:pt x="131" y="154"/>
                  </a:lnTo>
                  <a:lnTo>
                    <a:pt x="133" y="152"/>
                  </a:lnTo>
                  <a:lnTo>
                    <a:pt x="135" y="152"/>
                  </a:lnTo>
                  <a:lnTo>
                    <a:pt x="136" y="150"/>
                  </a:lnTo>
                  <a:lnTo>
                    <a:pt x="138" y="150"/>
                  </a:lnTo>
                  <a:lnTo>
                    <a:pt x="142" y="150"/>
                  </a:lnTo>
                  <a:close/>
                  <a:moveTo>
                    <a:pt x="1172" y="131"/>
                  </a:moveTo>
                  <a:lnTo>
                    <a:pt x="1177" y="133"/>
                  </a:lnTo>
                  <a:lnTo>
                    <a:pt x="1182" y="134"/>
                  </a:lnTo>
                  <a:lnTo>
                    <a:pt x="1185" y="136"/>
                  </a:lnTo>
                  <a:lnTo>
                    <a:pt x="1191" y="138"/>
                  </a:lnTo>
                  <a:lnTo>
                    <a:pt x="1191" y="143"/>
                  </a:lnTo>
                  <a:lnTo>
                    <a:pt x="1192" y="147"/>
                  </a:lnTo>
                  <a:lnTo>
                    <a:pt x="1192" y="150"/>
                  </a:lnTo>
                  <a:lnTo>
                    <a:pt x="1194" y="154"/>
                  </a:lnTo>
                  <a:lnTo>
                    <a:pt x="1182" y="154"/>
                  </a:lnTo>
                  <a:lnTo>
                    <a:pt x="1180" y="150"/>
                  </a:lnTo>
                  <a:lnTo>
                    <a:pt x="1178" y="147"/>
                  </a:lnTo>
                  <a:lnTo>
                    <a:pt x="1175" y="143"/>
                  </a:lnTo>
                  <a:lnTo>
                    <a:pt x="1173" y="141"/>
                  </a:lnTo>
                  <a:lnTo>
                    <a:pt x="1173" y="136"/>
                  </a:lnTo>
                  <a:lnTo>
                    <a:pt x="1172" y="131"/>
                  </a:lnTo>
                  <a:close/>
                  <a:moveTo>
                    <a:pt x="1658" y="108"/>
                  </a:moveTo>
                  <a:lnTo>
                    <a:pt x="1664" y="117"/>
                  </a:lnTo>
                  <a:lnTo>
                    <a:pt x="1669" y="134"/>
                  </a:lnTo>
                  <a:lnTo>
                    <a:pt x="1676" y="150"/>
                  </a:lnTo>
                  <a:lnTo>
                    <a:pt x="1685" y="166"/>
                  </a:lnTo>
                  <a:lnTo>
                    <a:pt x="1690" y="173"/>
                  </a:lnTo>
                  <a:lnTo>
                    <a:pt x="1693" y="169"/>
                  </a:lnTo>
                  <a:lnTo>
                    <a:pt x="1695" y="168"/>
                  </a:lnTo>
                  <a:lnTo>
                    <a:pt x="1699" y="168"/>
                  </a:lnTo>
                  <a:lnTo>
                    <a:pt x="1702" y="166"/>
                  </a:lnTo>
                  <a:lnTo>
                    <a:pt x="1709" y="166"/>
                  </a:lnTo>
                  <a:lnTo>
                    <a:pt x="1709" y="169"/>
                  </a:lnTo>
                  <a:lnTo>
                    <a:pt x="1713" y="169"/>
                  </a:lnTo>
                  <a:lnTo>
                    <a:pt x="1713" y="180"/>
                  </a:lnTo>
                  <a:lnTo>
                    <a:pt x="1686" y="183"/>
                  </a:lnTo>
                  <a:lnTo>
                    <a:pt x="1683" y="211"/>
                  </a:lnTo>
                  <a:lnTo>
                    <a:pt x="1674" y="234"/>
                  </a:lnTo>
                  <a:lnTo>
                    <a:pt x="1667" y="257"/>
                  </a:lnTo>
                  <a:lnTo>
                    <a:pt x="1664" y="276"/>
                  </a:lnTo>
                  <a:lnTo>
                    <a:pt x="1662" y="295"/>
                  </a:lnTo>
                  <a:lnTo>
                    <a:pt x="1662" y="311"/>
                  </a:lnTo>
                  <a:lnTo>
                    <a:pt x="1658" y="326"/>
                  </a:lnTo>
                  <a:lnTo>
                    <a:pt x="1655" y="326"/>
                  </a:lnTo>
                  <a:lnTo>
                    <a:pt x="1655" y="323"/>
                  </a:lnTo>
                  <a:lnTo>
                    <a:pt x="1650" y="316"/>
                  </a:lnTo>
                  <a:lnTo>
                    <a:pt x="1641" y="307"/>
                  </a:lnTo>
                  <a:lnTo>
                    <a:pt x="1631" y="295"/>
                  </a:lnTo>
                  <a:lnTo>
                    <a:pt x="1622" y="283"/>
                  </a:lnTo>
                  <a:lnTo>
                    <a:pt x="1615" y="271"/>
                  </a:lnTo>
                  <a:lnTo>
                    <a:pt x="1611" y="260"/>
                  </a:lnTo>
                  <a:lnTo>
                    <a:pt x="1613" y="253"/>
                  </a:lnTo>
                  <a:lnTo>
                    <a:pt x="1617" y="251"/>
                  </a:lnTo>
                  <a:lnTo>
                    <a:pt x="1620" y="251"/>
                  </a:lnTo>
                  <a:lnTo>
                    <a:pt x="1622" y="251"/>
                  </a:lnTo>
                  <a:lnTo>
                    <a:pt x="1624" y="251"/>
                  </a:lnTo>
                  <a:lnTo>
                    <a:pt x="1625" y="251"/>
                  </a:lnTo>
                  <a:lnTo>
                    <a:pt x="1627" y="251"/>
                  </a:lnTo>
                  <a:lnTo>
                    <a:pt x="1629" y="250"/>
                  </a:lnTo>
                  <a:lnTo>
                    <a:pt x="1632" y="246"/>
                  </a:lnTo>
                  <a:lnTo>
                    <a:pt x="1629" y="246"/>
                  </a:lnTo>
                  <a:lnTo>
                    <a:pt x="1629" y="243"/>
                  </a:lnTo>
                  <a:lnTo>
                    <a:pt x="1613" y="241"/>
                  </a:lnTo>
                  <a:lnTo>
                    <a:pt x="1604" y="236"/>
                  </a:lnTo>
                  <a:lnTo>
                    <a:pt x="1597" y="227"/>
                  </a:lnTo>
                  <a:lnTo>
                    <a:pt x="1604" y="225"/>
                  </a:lnTo>
                  <a:lnTo>
                    <a:pt x="1610" y="223"/>
                  </a:lnTo>
                  <a:lnTo>
                    <a:pt x="1613" y="222"/>
                  </a:lnTo>
                  <a:lnTo>
                    <a:pt x="1617" y="220"/>
                  </a:lnTo>
                  <a:lnTo>
                    <a:pt x="1620" y="218"/>
                  </a:lnTo>
                  <a:lnTo>
                    <a:pt x="1624" y="215"/>
                  </a:lnTo>
                  <a:lnTo>
                    <a:pt x="1624" y="211"/>
                  </a:lnTo>
                  <a:lnTo>
                    <a:pt x="1610" y="211"/>
                  </a:lnTo>
                  <a:lnTo>
                    <a:pt x="1606" y="213"/>
                  </a:lnTo>
                  <a:lnTo>
                    <a:pt x="1603" y="213"/>
                  </a:lnTo>
                  <a:lnTo>
                    <a:pt x="1599" y="215"/>
                  </a:lnTo>
                  <a:lnTo>
                    <a:pt x="1594" y="215"/>
                  </a:lnTo>
                  <a:lnTo>
                    <a:pt x="1585" y="199"/>
                  </a:lnTo>
                  <a:lnTo>
                    <a:pt x="1575" y="183"/>
                  </a:lnTo>
                  <a:lnTo>
                    <a:pt x="1576" y="178"/>
                  </a:lnTo>
                  <a:lnTo>
                    <a:pt x="1576" y="175"/>
                  </a:lnTo>
                  <a:lnTo>
                    <a:pt x="1578" y="173"/>
                  </a:lnTo>
                  <a:lnTo>
                    <a:pt x="1580" y="169"/>
                  </a:lnTo>
                  <a:lnTo>
                    <a:pt x="1580" y="166"/>
                  </a:lnTo>
                  <a:lnTo>
                    <a:pt x="1582" y="161"/>
                  </a:lnTo>
                  <a:lnTo>
                    <a:pt x="1578" y="161"/>
                  </a:lnTo>
                  <a:lnTo>
                    <a:pt x="1578" y="157"/>
                  </a:lnTo>
                  <a:lnTo>
                    <a:pt x="1575" y="159"/>
                  </a:lnTo>
                  <a:lnTo>
                    <a:pt x="1573" y="159"/>
                  </a:lnTo>
                  <a:lnTo>
                    <a:pt x="1571" y="159"/>
                  </a:lnTo>
                  <a:lnTo>
                    <a:pt x="1571" y="159"/>
                  </a:lnTo>
                  <a:lnTo>
                    <a:pt x="1569" y="159"/>
                  </a:lnTo>
                  <a:lnTo>
                    <a:pt x="1569" y="157"/>
                  </a:lnTo>
                  <a:lnTo>
                    <a:pt x="1566" y="154"/>
                  </a:lnTo>
                  <a:lnTo>
                    <a:pt x="1564" y="150"/>
                  </a:lnTo>
                  <a:lnTo>
                    <a:pt x="1562" y="147"/>
                  </a:lnTo>
                  <a:lnTo>
                    <a:pt x="1561" y="145"/>
                  </a:lnTo>
                  <a:lnTo>
                    <a:pt x="1561" y="140"/>
                  </a:lnTo>
                  <a:lnTo>
                    <a:pt x="1559" y="134"/>
                  </a:lnTo>
                  <a:lnTo>
                    <a:pt x="1578" y="122"/>
                  </a:lnTo>
                  <a:lnTo>
                    <a:pt x="1597" y="112"/>
                  </a:lnTo>
                  <a:lnTo>
                    <a:pt x="1599" y="117"/>
                  </a:lnTo>
                  <a:lnTo>
                    <a:pt x="1601" y="122"/>
                  </a:lnTo>
                  <a:lnTo>
                    <a:pt x="1603" y="124"/>
                  </a:lnTo>
                  <a:lnTo>
                    <a:pt x="1606" y="126"/>
                  </a:lnTo>
                  <a:lnTo>
                    <a:pt x="1608" y="126"/>
                  </a:lnTo>
                  <a:lnTo>
                    <a:pt x="1610" y="127"/>
                  </a:lnTo>
                  <a:lnTo>
                    <a:pt x="1613" y="129"/>
                  </a:lnTo>
                  <a:lnTo>
                    <a:pt x="1617" y="131"/>
                  </a:lnTo>
                  <a:lnTo>
                    <a:pt x="1620" y="141"/>
                  </a:lnTo>
                  <a:lnTo>
                    <a:pt x="1622" y="154"/>
                  </a:lnTo>
                  <a:lnTo>
                    <a:pt x="1624" y="166"/>
                  </a:lnTo>
                  <a:lnTo>
                    <a:pt x="1632" y="166"/>
                  </a:lnTo>
                  <a:lnTo>
                    <a:pt x="1632" y="157"/>
                  </a:lnTo>
                  <a:lnTo>
                    <a:pt x="1629" y="147"/>
                  </a:lnTo>
                  <a:lnTo>
                    <a:pt x="1629" y="134"/>
                  </a:lnTo>
                  <a:lnTo>
                    <a:pt x="1632" y="122"/>
                  </a:lnTo>
                  <a:lnTo>
                    <a:pt x="1636" y="112"/>
                  </a:lnTo>
                  <a:lnTo>
                    <a:pt x="1658" y="108"/>
                  </a:lnTo>
                  <a:close/>
                  <a:moveTo>
                    <a:pt x="2641" y="99"/>
                  </a:moveTo>
                  <a:lnTo>
                    <a:pt x="2646" y="103"/>
                  </a:lnTo>
                  <a:lnTo>
                    <a:pt x="2650" y="106"/>
                  </a:lnTo>
                  <a:lnTo>
                    <a:pt x="2655" y="106"/>
                  </a:lnTo>
                  <a:lnTo>
                    <a:pt x="2660" y="106"/>
                  </a:lnTo>
                  <a:lnTo>
                    <a:pt x="2669" y="108"/>
                  </a:lnTo>
                  <a:lnTo>
                    <a:pt x="2667" y="112"/>
                  </a:lnTo>
                  <a:lnTo>
                    <a:pt x="2667" y="113"/>
                  </a:lnTo>
                  <a:lnTo>
                    <a:pt x="2667" y="115"/>
                  </a:lnTo>
                  <a:lnTo>
                    <a:pt x="2666" y="117"/>
                  </a:lnTo>
                  <a:lnTo>
                    <a:pt x="2666" y="119"/>
                  </a:lnTo>
                  <a:lnTo>
                    <a:pt x="2653" y="126"/>
                  </a:lnTo>
                  <a:lnTo>
                    <a:pt x="2636" y="129"/>
                  </a:lnTo>
                  <a:lnTo>
                    <a:pt x="2618" y="131"/>
                  </a:lnTo>
                  <a:lnTo>
                    <a:pt x="2617" y="127"/>
                  </a:lnTo>
                  <a:lnTo>
                    <a:pt x="2617" y="124"/>
                  </a:lnTo>
                  <a:lnTo>
                    <a:pt x="2615" y="120"/>
                  </a:lnTo>
                  <a:lnTo>
                    <a:pt x="2615" y="115"/>
                  </a:lnTo>
                  <a:lnTo>
                    <a:pt x="2620" y="112"/>
                  </a:lnTo>
                  <a:lnTo>
                    <a:pt x="2624" y="108"/>
                  </a:lnTo>
                  <a:lnTo>
                    <a:pt x="2627" y="106"/>
                  </a:lnTo>
                  <a:lnTo>
                    <a:pt x="2631" y="103"/>
                  </a:lnTo>
                  <a:lnTo>
                    <a:pt x="2634" y="101"/>
                  </a:lnTo>
                  <a:lnTo>
                    <a:pt x="2641" y="99"/>
                  </a:lnTo>
                  <a:close/>
                  <a:moveTo>
                    <a:pt x="2104" y="99"/>
                  </a:moveTo>
                  <a:lnTo>
                    <a:pt x="2118" y="101"/>
                  </a:lnTo>
                  <a:lnTo>
                    <a:pt x="2128" y="106"/>
                  </a:lnTo>
                  <a:lnTo>
                    <a:pt x="2138" y="112"/>
                  </a:lnTo>
                  <a:lnTo>
                    <a:pt x="2135" y="115"/>
                  </a:lnTo>
                  <a:lnTo>
                    <a:pt x="2133" y="120"/>
                  </a:lnTo>
                  <a:lnTo>
                    <a:pt x="2130" y="122"/>
                  </a:lnTo>
                  <a:lnTo>
                    <a:pt x="2125" y="124"/>
                  </a:lnTo>
                  <a:lnTo>
                    <a:pt x="2119" y="126"/>
                  </a:lnTo>
                  <a:lnTo>
                    <a:pt x="2112" y="126"/>
                  </a:lnTo>
                  <a:lnTo>
                    <a:pt x="2107" y="129"/>
                  </a:lnTo>
                  <a:lnTo>
                    <a:pt x="2102" y="129"/>
                  </a:lnTo>
                  <a:lnTo>
                    <a:pt x="2097" y="131"/>
                  </a:lnTo>
                  <a:lnTo>
                    <a:pt x="2090" y="131"/>
                  </a:lnTo>
                  <a:lnTo>
                    <a:pt x="2090" y="120"/>
                  </a:lnTo>
                  <a:lnTo>
                    <a:pt x="2091" y="113"/>
                  </a:lnTo>
                  <a:lnTo>
                    <a:pt x="2098" y="108"/>
                  </a:lnTo>
                  <a:lnTo>
                    <a:pt x="2104" y="99"/>
                  </a:lnTo>
                  <a:close/>
                  <a:moveTo>
                    <a:pt x="765" y="99"/>
                  </a:moveTo>
                  <a:lnTo>
                    <a:pt x="779" y="99"/>
                  </a:lnTo>
                  <a:lnTo>
                    <a:pt x="782" y="108"/>
                  </a:lnTo>
                  <a:lnTo>
                    <a:pt x="786" y="113"/>
                  </a:lnTo>
                  <a:lnTo>
                    <a:pt x="789" y="120"/>
                  </a:lnTo>
                  <a:lnTo>
                    <a:pt x="791" y="131"/>
                  </a:lnTo>
                  <a:lnTo>
                    <a:pt x="788" y="131"/>
                  </a:lnTo>
                  <a:lnTo>
                    <a:pt x="777" y="124"/>
                  </a:lnTo>
                  <a:lnTo>
                    <a:pt x="770" y="117"/>
                  </a:lnTo>
                  <a:lnTo>
                    <a:pt x="765" y="110"/>
                  </a:lnTo>
                  <a:lnTo>
                    <a:pt x="765" y="99"/>
                  </a:lnTo>
                  <a:close/>
                  <a:moveTo>
                    <a:pt x="2734" y="77"/>
                  </a:moveTo>
                  <a:lnTo>
                    <a:pt x="2737" y="77"/>
                  </a:lnTo>
                  <a:lnTo>
                    <a:pt x="2741" y="79"/>
                  </a:lnTo>
                  <a:lnTo>
                    <a:pt x="2742" y="79"/>
                  </a:lnTo>
                  <a:lnTo>
                    <a:pt x="2744" y="79"/>
                  </a:lnTo>
                  <a:lnTo>
                    <a:pt x="2746" y="80"/>
                  </a:lnTo>
                  <a:lnTo>
                    <a:pt x="2742" y="84"/>
                  </a:lnTo>
                  <a:lnTo>
                    <a:pt x="2739" y="87"/>
                  </a:lnTo>
                  <a:lnTo>
                    <a:pt x="2737" y="92"/>
                  </a:lnTo>
                  <a:lnTo>
                    <a:pt x="2735" y="96"/>
                  </a:lnTo>
                  <a:lnTo>
                    <a:pt x="2734" y="103"/>
                  </a:lnTo>
                  <a:lnTo>
                    <a:pt x="2737" y="103"/>
                  </a:lnTo>
                  <a:lnTo>
                    <a:pt x="2741" y="98"/>
                  </a:lnTo>
                  <a:lnTo>
                    <a:pt x="2744" y="94"/>
                  </a:lnTo>
                  <a:lnTo>
                    <a:pt x="2748" y="91"/>
                  </a:lnTo>
                  <a:lnTo>
                    <a:pt x="2753" y="89"/>
                  </a:lnTo>
                  <a:lnTo>
                    <a:pt x="2763" y="99"/>
                  </a:lnTo>
                  <a:lnTo>
                    <a:pt x="2776" y="108"/>
                  </a:lnTo>
                  <a:lnTo>
                    <a:pt x="2784" y="115"/>
                  </a:lnTo>
                  <a:lnTo>
                    <a:pt x="2784" y="138"/>
                  </a:lnTo>
                  <a:lnTo>
                    <a:pt x="2790" y="143"/>
                  </a:lnTo>
                  <a:lnTo>
                    <a:pt x="2795" y="147"/>
                  </a:lnTo>
                  <a:lnTo>
                    <a:pt x="2800" y="148"/>
                  </a:lnTo>
                  <a:lnTo>
                    <a:pt x="2804" y="155"/>
                  </a:lnTo>
                  <a:lnTo>
                    <a:pt x="2807" y="169"/>
                  </a:lnTo>
                  <a:lnTo>
                    <a:pt x="2800" y="178"/>
                  </a:lnTo>
                  <a:lnTo>
                    <a:pt x="2797" y="187"/>
                  </a:lnTo>
                  <a:lnTo>
                    <a:pt x="2790" y="192"/>
                  </a:lnTo>
                  <a:lnTo>
                    <a:pt x="2781" y="194"/>
                  </a:lnTo>
                  <a:lnTo>
                    <a:pt x="2765" y="195"/>
                  </a:lnTo>
                  <a:lnTo>
                    <a:pt x="2753" y="185"/>
                  </a:lnTo>
                  <a:lnTo>
                    <a:pt x="2735" y="176"/>
                  </a:lnTo>
                  <a:lnTo>
                    <a:pt x="2716" y="171"/>
                  </a:lnTo>
                  <a:lnTo>
                    <a:pt x="2697" y="164"/>
                  </a:lnTo>
                  <a:lnTo>
                    <a:pt x="2680" y="157"/>
                  </a:lnTo>
                  <a:lnTo>
                    <a:pt x="2669" y="147"/>
                  </a:lnTo>
                  <a:lnTo>
                    <a:pt x="2676" y="143"/>
                  </a:lnTo>
                  <a:lnTo>
                    <a:pt x="2681" y="140"/>
                  </a:lnTo>
                  <a:lnTo>
                    <a:pt x="2685" y="136"/>
                  </a:lnTo>
                  <a:lnTo>
                    <a:pt x="2687" y="131"/>
                  </a:lnTo>
                  <a:lnTo>
                    <a:pt x="2688" y="122"/>
                  </a:lnTo>
                  <a:lnTo>
                    <a:pt x="2687" y="119"/>
                  </a:lnTo>
                  <a:lnTo>
                    <a:pt x="2685" y="113"/>
                  </a:lnTo>
                  <a:lnTo>
                    <a:pt x="2685" y="106"/>
                  </a:lnTo>
                  <a:lnTo>
                    <a:pt x="2685" y="99"/>
                  </a:lnTo>
                  <a:lnTo>
                    <a:pt x="2685" y="98"/>
                  </a:lnTo>
                  <a:lnTo>
                    <a:pt x="2687" y="98"/>
                  </a:lnTo>
                  <a:lnTo>
                    <a:pt x="2687" y="98"/>
                  </a:lnTo>
                  <a:lnTo>
                    <a:pt x="2687" y="98"/>
                  </a:lnTo>
                  <a:lnTo>
                    <a:pt x="2687" y="98"/>
                  </a:lnTo>
                  <a:lnTo>
                    <a:pt x="2688" y="96"/>
                  </a:lnTo>
                  <a:lnTo>
                    <a:pt x="2704" y="92"/>
                  </a:lnTo>
                  <a:lnTo>
                    <a:pt x="2721" y="84"/>
                  </a:lnTo>
                  <a:lnTo>
                    <a:pt x="2734" y="77"/>
                  </a:lnTo>
                  <a:close/>
                  <a:moveTo>
                    <a:pt x="2512" y="73"/>
                  </a:moveTo>
                  <a:lnTo>
                    <a:pt x="2522" y="73"/>
                  </a:lnTo>
                  <a:lnTo>
                    <a:pt x="2536" y="87"/>
                  </a:lnTo>
                  <a:lnTo>
                    <a:pt x="2554" y="99"/>
                  </a:lnTo>
                  <a:lnTo>
                    <a:pt x="2554" y="103"/>
                  </a:lnTo>
                  <a:lnTo>
                    <a:pt x="2550" y="103"/>
                  </a:lnTo>
                  <a:lnTo>
                    <a:pt x="2550" y="108"/>
                  </a:lnTo>
                  <a:lnTo>
                    <a:pt x="2533" y="99"/>
                  </a:lnTo>
                  <a:lnTo>
                    <a:pt x="2521" y="87"/>
                  </a:lnTo>
                  <a:lnTo>
                    <a:pt x="2512" y="73"/>
                  </a:lnTo>
                  <a:close/>
                  <a:moveTo>
                    <a:pt x="2161" y="68"/>
                  </a:moveTo>
                  <a:lnTo>
                    <a:pt x="2175" y="72"/>
                  </a:lnTo>
                  <a:lnTo>
                    <a:pt x="2186" y="75"/>
                  </a:lnTo>
                  <a:lnTo>
                    <a:pt x="2196" y="80"/>
                  </a:lnTo>
                  <a:lnTo>
                    <a:pt x="2196" y="89"/>
                  </a:lnTo>
                  <a:lnTo>
                    <a:pt x="2187" y="91"/>
                  </a:lnTo>
                  <a:lnTo>
                    <a:pt x="2179" y="94"/>
                  </a:lnTo>
                  <a:lnTo>
                    <a:pt x="2166" y="96"/>
                  </a:lnTo>
                  <a:lnTo>
                    <a:pt x="2161" y="98"/>
                  </a:lnTo>
                  <a:lnTo>
                    <a:pt x="2158" y="99"/>
                  </a:lnTo>
                  <a:lnTo>
                    <a:pt x="2152" y="99"/>
                  </a:lnTo>
                  <a:lnTo>
                    <a:pt x="2147" y="99"/>
                  </a:lnTo>
                  <a:lnTo>
                    <a:pt x="2147" y="89"/>
                  </a:lnTo>
                  <a:lnTo>
                    <a:pt x="2151" y="84"/>
                  </a:lnTo>
                  <a:lnTo>
                    <a:pt x="2156" y="77"/>
                  </a:lnTo>
                  <a:lnTo>
                    <a:pt x="2161" y="68"/>
                  </a:lnTo>
                  <a:close/>
                  <a:moveTo>
                    <a:pt x="1735" y="58"/>
                  </a:moveTo>
                  <a:lnTo>
                    <a:pt x="1735" y="77"/>
                  </a:lnTo>
                  <a:lnTo>
                    <a:pt x="1742" y="77"/>
                  </a:lnTo>
                  <a:lnTo>
                    <a:pt x="1746" y="75"/>
                  </a:lnTo>
                  <a:lnTo>
                    <a:pt x="1749" y="75"/>
                  </a:lnTo>
                  <a:lnTo>
                    <a:pt x="1753" y="75"/>
                  </a:lnTo>
                  <a:lnTo>
                    <a:pt x="1754" y="75"/>
                  </a:lnTo>
                  <a:lnTo>
                    <a:pt x="1758" y="77"/>
                  </a:lnTo>
                  <a:lnTo>
                    <a:pt x="1763" y="80"/>
                  </a:lnTo>
                  <a:lnTo>
                    <a:pt x="1763" y="89"/>
                  </a:lnTo>
                  <a:lnTo>
                    <a:pt x="1767" y="91"/>
                  </a:lnTo>
                  <a:lnTo>
                    <a:pt x="1772" y="91"/>
                  </a:lnTo>
                  <a:lnTo>
                    <a:pt x="1775" y="89"/>
                  </a:lnTo>
                  <a:lnTo>
                    <a:pt x="1781" y="89"/>
                  </a:lnTo>
                  <a:lnTo>
                    <a:pt x="1782" y="87"/>
                  </a:lnTo>
                  <a:lnTo>
                    <a:pt x="1786" y="89"/>
                  </a:lnTo>
                  <a:lnTo>
                    <a:pt x="1789" y="92"/>
                  </a:lnTo>
                  <a:lnTo>
                    <a:pt x="1793" y="98"/>
                  </a:lnTo>
                  <a:lnTo>
                    <a:pt x="1796" y="103"/>
                  </a:lnTo>
                  <a:lnTo>
                    <a:pt x="1791" y="115"/>
                  </a:lnTo>
                  <a:lnTo>
                    <a:pt x="1786" y="127"/>
                  </a:lnTo>
                  <a:lnTo>
                    <a:pt x="1782" y="141"/>
                  </a:lnTo>
                  <a:lnTo>
                    <a:pt x="1770" y="141"/>
                  </a:lnTo>
                  <a:lnTo>
                    <a:pt x="1761" y="145"/>
                  </a:lnTo>
                  <a:lnTo>
                    <a:pt x="1753" y="150"/>
                  </a:lnTo>
                  <a:lnTo>
                    <a:pt x="1739" y="154"/>
                  </a:lnTo>
                  <a:lnTo>
                    <a:pt x="1730" y="147"/>
                  </a:lnTo>
                  <a:lnTo>
                    <a:pt x="1718" y="143"/>
                  </a:lnTo>
                  <a:lnTo>
                    <a:pt x="1706" y="138"/>
                  </a:lnTo>
                  <a:lnTo>
                    <a:pt x="1704" y="134"/>
                  </a:lnTo>
                  <a:lnTo>
                    <a:pt x="1704" y="131"/>
                  </a:lnTo>
                  <a:lnTo>
                    <a:pt x="1702" y="127"/>
                  </a:lnTo>
                  <a:lnTo>
                    <a:pt x="1700" y="122"/>
                  </a:lnTo>
                  <a:lnTo>
                    <a:pt x="1695" y="117"/>
                  </a:lnTo>
                  <a:lnTo>
                    <a:pt x="1690" y="112"/>
                  </a:lnTo>
                  <a:lnTo>
                    <a:pt x="1686" y="108"/>
                  </a:lnTo>
                  <a:lnTo>
                    <a:pt x="1683" y="101"/>
                  </a:lnTo>
                  <a:lnTo>
                    <a:pt x="1681" y="89"/>
                  </a:lnTo>
                  <a:lnTo>
                    <a:pt x="1688" y="80"/>
                  </a:lnTo>
                  <a:lnTo>
                    <a:pt x="1693" y="73"/>
                  </a:lnTo>
                  <a:lnTo>
                    <a:pt x="1700" y="73"/>
                  </a:lnTo>
                  <a:lnTo>
                    <a:pt x="1706" y="75"/>
                  </a:lnTo>
                  <a:lnTo>
                    <a:pt x="1713" y="77"/>
                  </a:lnTo>
                  <a:lnTo>
                    <a:pt x="1720" y="77"/>
                  </a:lnTo>
                  <a:lnTo>
                    <a:pt x="1720" y="65"/>
                  </a:lnTo>
                  <a:lnTo>
                    <a:pt x="1723" y="63"/>
                  </a:lnTo>
                  <a:lnTo>
                    <a:pt x="1727" y="61"/>
                  </a:lnTo>
                  <a:lnTo>
                    <a:pt x="1728" y="61"/>
                  </a:lnTo>
                  <a:lnTo>
                    <a:pt x="1732" y="59"/>
                  </a:lnTo>
                  <a:lnTo>
                    <a:pt x="1735" y="58"/>
                  </a:lnTo>
                  <a:close/>
                  <a:moveTo>
                    <a:pt x="2186" y="45"/>
                  </a:moveTo>
                  <a:lnTo>
                    <a:pt x="2200" y="45"/>
                  </a:lnTo>
                  <a:lnTo>
                    <a:pt x="2208" y="54"/>
                  </a:lnTo>
                  <a:lnTo>
                    <a:pt x="2217" y="59"/>
                  </a:lnTo>
                  <a:lnTo>
                    <a:pt x="2224" y="66"/>
                  </a:lnTo>
                  <a:lnTo>
                    <a:pt x="2231" y="77"/>
                  </a:lnTo>
                  <a:lnTo>
                    <a:pt x="2215" y="77"/>
                  </a:lnTo>
                  <a:lnTo>
                    <a:pt x="2205" y="66"/>
                  </a:lnTo>
                  <a:lnTo>
                    <a:pt x="2194" y="58"/>
                  </a:lnTo>
                  <a:lnTo>
                    <a:pt x="2186" y="45"/>
                  </a:lnTo>
                  <a:close/>
                  <a:moveTo>
                    <a:pt x="421" y="45"/>
                  </a:moveTo>
                  <a:lnTo>
                    <a:pt x="433" y="45"/>
                  </a:lnTo>
                  <a:lnTo>
                    <a:pt x="438" y="49"/>
                  </a:lnTo>
                  <a:lnTo>
                    <a:pt x="442" y="52"/>
                  </a:lnTo>
                  <a:lnTo>
                    <a:pt x="444" y="56"/>
                  </a:lnTo>
                  <a:lnTo>
                    <a:pt x="447" y="61"/>
                  </a:lnTo>
                  <a:lnTo>
                    <a:pt x="449" y="65"/>
                  </a:lnTo>
                  <a:lnTo>
                    <a:pt x="458" y="56"/>
                  </a:lnTo>
                  <a:lnTo>
                    <a:pt x="468" y="52"/>
                  </a:lnTo>
                  <a:lnTo>
                    <a:pt x="484" y="54"/>
                  </a:lnTo>
                  <a:lnTo>
                    <a:pt x="484" y="68"/>
                  </a:lnTo>
                  <a:lnTo>
                    <a:pt x="506" y="70"/>
                  </a:lnTo>
                  <a:lnTo>
                    <a:pt x="526" y="73"/>
                  </a:lnTo>
                  <a:lnTo>
                    <a:pt x="543" y="77"/>
                  </a:lnTo>
                  <a:lnTo>
                    <a:pt x="562" y="79"/>
                  </a:lnTo>
                  <a:lnTo>
                    <a:pt x="583" y="77"/>
                  </a:lnTo>
                  <a:lnTo>
                    <a:pt x="583" y="89"/>
                  </a:lnTo>
                  <a:lnTo>
                    <a:pt x="587" y="89"/>
                  </a:lnTo>
                  <a:lnTo>
                    <a:pt x="590" y="89"/>
                  </a:lnTo>
                  <a:lnTo>
                    <a:pt x="592" y="89"/>
                  </a:lnTo>
                  <a:lnTo>
                    <a:pt x="594" y="91"/>
                  </a:lnTo>
                  <a:lnTo>
                    <a:pt x="596" y="92"/>
                  </a:lnTo>
                  <a:lnTo>
                    <a:pt x="592" y="92"/>
                  </a:lnTo>
                  <a:lnTo>
                    <a:pt x="576" y="103"/>
                  </a:lnTo>
                  <a:lnTo>
                    <a:pt x="557" y="115"/>
                  </a:lnTo>
                  <a:lnTo>
                    <a:pt x="534" y="126"/>
                  </a:lnTo>
                  <a:lnTo>
                    <a:pt x="513" y="138"/>
                  </a:lnTo>
                  <a:lnTo>
                    <a:pt x="498" y="148"/>
                  </a:lnTo>
                  <a:lnTo>
                    <a:pt x="487" y="157"/>
                  </a:lnTo>
                  <a:lnTo>
                    <a:pt x="503" y="157"/>
                  </a:lnTo>
                  <a:lnTo>
                    <a:pt x="508" y="154"/>
                  </a:lnTo>
                  <a:lnTo>
                    <a:pt x="513" y="152"/>
                  </a:lnTo>
                  <a:lnTo>
                    <a:pt x="519" y="150"/>
                  </a:lnTo>
                  <a:lnTo>
                    <a:pt x="526" y="150"/>
                  </a:lnTo>
                  <a:lnTo>
                    <a:pt x="526" y="154"/>
                  </a:lnTo>
                  <a:lnTo>
                    <a:pt x="505" y="169"/>
                  </a:lnTo>
                  <a:lnTo>
                    <a:pt x="487" y="185"/>
                  </a:lnTo>
                  <a:lnTo>
                    <a:pt x="472" y="201"/>
                  </a:lnTo>
                  <a:lnTo>
                    <a:pt x="454" y="215"/>
                  </a:lnTo>
                  <a:lnTo>
                    <a:pt x="435" y="227"/>
                  </a:lnTo>
                  <a:lnTo>
                    <a:pt x="410" y="234"/>
                  </a:lnTo>
                  <a:lnTo>
                    <a:pt x="410" y="246"/>
                  </a:lnTo>
                  <a:lnTo>
                    <a:pt x="398" y="248"/>
                  </a:lnTo>
                  <a:lnTo>
                    <a:pt x="384" y="253"/>
                  </a:lnTo>
                  <a:lnTo>
                    <a:pt x="376" y="260"/>
                  </a:lnTo>
                  <a:lnTo>
                    <a:pt x="381" y="264"/>
                  </a:lnTo>
                  <a:lnTo>
                    <a:pt x="384" y="267"/>
                  </a:lnTo>
                  <a:lnTo>
                    <a:pt x="386" y="269"/>
                  </a:lnTo>
                  <a:lnTo>
                    <a:pt x="386" y="272"/>
                  </a:lnTo>
                  <a:lnTo>
                    <a:pt x="386" y="276"/>
                  </a:lnTo>
                  <a:lnTo>
                    <a:pt x="384" y="281"/>
                  </a:lnTo>
                  <a:lnTo>
                    <a:pt x="384" y="288"/>
                  </a:lnTo>
                  <a:lnTo>
                    <a:pt x="346" y="291"/>
                  </a:lnTo>
                  <a:lnTo>
                    <a:pt x="346" y="295"/>
                  </a:lnTo>
                  <a:lnTo>
                    <a:pt x="351" y="297"/>
                  </a:lnTo>
                  <a:lnTo>
                    <a:pt x="353" y="297"/>
                  </a:lnTo>
                  <a:lnTo>
                    <a:pt x="356" y="297"/>
                  </a:lnTo>
                  <a:lnTo>
                    <a:pt x="356" y="297"/>
                  </a:lnTo>
                  <a:lnTo>
                    <a:pt x="358" y="298"/>
                  </a:lnTo>
                  <a:lnTo>
                    <a:pt x="358" y="300"/>
                  </a:lnTo>
                  <a:lnTo>
                    <a:pt x="362" y="304"/>
                  </a:lnTo>
                  <a:lnTo>
                    <a:pt x="356" y="304"/>
                  </a:lnTo>
                  <a:lnTo>
                    <a:pt x="348" y="307"/>
                  </a:lnTo>
                  <a:lnTo>
                    <a:pt x="337" y="311"/>
                  </a:lnTo>
                  <a:lnTo>
                    <a:pt x="327" y="314"/>
                  </a:lnTo>
                  <a:lnTo>
                    <a:pt x="330" y="316"/>
                  </a:lnTo>
                  <a:lnTo>
                    <a:pt x="332" y="316"/>
                  </a:lnTo>
                  <a:lnTo>
                    <a:pt x="334" y="316"/>
                  </a:lnTo>
                  <a:lnTo>
                    <a:pt x="335" y="318"/>
                  </a:lnTo>
                  <a:lnTo>
                    <a:pt x="337" y="318"/>
                  </a:lnTo>
                  <a:lnTo>
                    <a:pt x="335" y="321"/>
                  </a:lnTo>
                  <a:lnTo>
                    <a:pt x="334" y="325"/>
                  </a:lnTo>
                  <a:lnTo>
                    <a:pt x="332" y="326"/>
                  </a:lnTo>
                  <a:lnTo>
                    <a:pt x="334" y="328"/>
                  </a:lnTo>
                  <a:lnTo>
                    <a:pt x="334" y="330"/>
                  </a:lnTo>
                  <a:lnTo>
                    <a:pt x="335" y="333"/>
                  </a:lnTo>
                  <a:lnTo>
                    <a:pt x="337" y="337"/>
                  </a:lnTo>
                  <a:lnTo>
                    <a:pt x="330" y="339"/>
                  </a:lnTo>
                  <a:lnTo>
                    <a:pt x="325" y="339"/>
                  </a:lnTo>
                  <a:lnTo>
                    <a:pt x="320" y="339"/>
                  </a:lnTo>
                  <a:lnTo>
                    <a:pt x="314" y="342"/>
                  </a:lnTo>
                  <a:lnTo>
                    <a:pt x="332" y="342"/>
                  </a:lnTo>
                  <a:lnTo>
                    <a:pt x="346" y="346"/>
                  </a:lnTo>
                  <a:lnTo>
                    <a:pt x="346" y="353"/>
                  </a:lnTo>
                  <a:lnTo>
                    <a:pt x="323" y="353"/>
                  </a:lnTo>
                  <a:lnTo>
                    <a:pt x="321" y="358"/>
                  </a:lnTo>
                  <a:lnTo>
                    <a:pt x="321" y="360"/>
                  </a:lnTo>
                  <a:lnTo>
                    <a:pt x="321" y="361"/>
                  </a:lnTo>
                  <a:lnTo>
                    <a:pt x="320" y="363"/>
                  </a:lnTo>
                  <a:lnTo>
                    <a:pt x="318" y="365"/>
                  </a:lnTo>
                  <a:lnTo>
                    <a:pt x="309" y="368"/>
                  </a:lnTo>
                  <a:lnTo>
                    <a:pt x="297" y="368"/>
                  </a:lnTo>
                  <a:lnTo>
                    <a:pt x="285" y="368"/>
                  </a:lnTo>
                  <a:lnTo>
                    <a:pt x="273" y="361"/>
                  </a:lnTo>
                  <a:lnTo>
                    <a:pt x="257" y="361"/>
                  </a:lnTo>
                  <a:lnTo>
                    <a:pt x="241" y="363"/>
                  </a:lnTo>
                  <a:lnTo>
                    <a:pt x="224" y="365"/>
                  </a:lnTo>
                  <a:lnTo>
                    <a:pt x="208" y="363"/>
                  </a:lnTo>
                  <a:lnTo>
                    <a:pt x="192" y="358"/>
                  </a:lnTo>
                  <a:lnTo>
                    <a:pt x="191" y="356"/>
                  </a:lnTo>
                  <a:lnTo>
                    <a:pt x="191" y="354"/>
                  </a:lnTo>
                  <a:lnTo>
                    <a:pt x="189" y="354"/>
                  </a:lnTo>
                  <a:lnTo>
                    <a:pt x="189" y="353"/>
                  </a:lnTo>
                  <a:lnTo>
                    <a:pt x="189" y="349"/>
                  </a:lnTo>
                  <a:lnTo>
                    <a:pt x="192" y="349"/>
                  </a:lnTo>
                  <a:lnTo>
                    <a:pt x="194" y="346"/>
                  </a:lnTo>
                  <a:lnTo>
                    <a:pt x="198" y="342"/>
                  </a:lnTo>
                  <a:lnTo>
                    <a:pt x="199" y="340"/>
                  </a:lnTo>
                  <a:lnTo>
                    <a:pt x="203" y="339"/>
                  </a:lnTo>
                  <a:lnTo>
                    <a:pt x="205" y="335"/>
                  </a:lnTo>
                  <a:lnTo>
                    <a:pt x="208" y="330"/>
                  </a:lnTo>
                  <a:lnTo>
                    <a:pt x="201" y="328"/>
                  </a:lnTo>
                  <a:lnTo>
                    <a:pt x="196" y="325"/>
                  </a:lnTo>
                  <a:lnTo>
                    <a:pt x="192" y="319"/>
                  </a:lnTo>
                  <a:lnTo>
                    <a:pt x="191" y="314"/>
                  </a:lnTo>
                  <a:lnTo>
                    <a:pt x="189" y="307"/>
                  </a:lnTo>
                  <a:lnTo>
                    <a:pt x="196" y="307"/>
                  </a:lnTo>
                  <a:lnTo>
                    <a:pt x="208" y="304"/>
                  </a:lnTo>
                  <a:lnTo>
                    <a:pt x="222" y="307"/>
                  </a:lnTo>
                  <a:lnTo>
                    <a:pt x="234" y="312"/>
                  </a:lnTo>
                  <a:lnTo>
                    <a:pt x="246" y="318"/>
                  </a:lnTo>
                  <a:lnTo>
                    <a:pt x="246" y="311"/>
                  </a:lnTo>
                  <a:lnTo>
                    <a:pt x="234" y="305"/>
                  </a:lnTo>
                  <a:lnTo>
                    <a:pt x="224" y="300"/>
                  </a:lnTo>
                  <a:lnTo>
                    <a:pt x="215" y="291"/>
                  </a:lnTo>
                  <a:lnTo>
                    <a:pt x="218" y="291"/>
                  </a:lnTo>
                  <a:lnTo>
                    <a:pt x="227" y="278"/>
                  </a:lnTo>
                  <a:lnTo>
                    <a:pt x="238" y="269"/>
                  </a:lnTo>
                  <a:lnTo>
                    <a:pt x="252" y="262"/>
                  </a:lnTo>
                  <a:lnTo>
                    <a:pt x="269" y="257"/>
                  </a:lnTo>
                  <a:lnTo>
                    <a:pt x="269" y="253"/>
                  </a:lnTo>
                  <a:lnTo>
                    <a:pt x="253" y="248"/>
                  </a:lnTo>
                  <a:lnTo>
                    <a:pt x="241" y="239"/>
                  </a:lnTo>
                  <a:lnTo>
                    <a:pt x="231" y="227"/>
                  </a:lnTo>
                  <a:lnTo>
                    <a:pt x="222" y="215"/>
                  </a:lnTo>
                  <a:lnTo>
                    <a:pt x="227" y="213"/>
                  </a:lnTo>
                  <a:lnTo>
                    <a:pt x="231" y="213"/>
                  </a:lnTo>
                  <a:lnTo>
                    <a:pt x="236" y="211"/>
                  </a:lnTo>
                  <a:lnTo>
                    <a:pt x="241" y="211"/>
                  </a:lnTo>
                  <a:lnTo>
                    <a:pt x="248" y="216"/>
                  </a:lnTo>
                  <a:lnTo>
                    <a:pt x="253" y="222"/>
                  </a:lnTo>
                  <a:lnTo>
                    <a:pt x="260" y="227"/>
                  </a:lnTo>
                  <a:lnTo>
                    <a:pt x="260" y="223"/>
                  </a:lnTo>
                  <a:lnTo>
                    <a:pt x="259" y="220"/>
                  </a:lnTo>
                  <a:lnTo>
                    <a:pt x="257" y="220"/>
                  </a:lnTo>
                  <a:lnTo>
                    <a:pt x="257" y="218"/>
                  </a:lnTo>
                  <a:lnTo>
                    <a:pt x="255" y="216"/>
                  </a:lnTo>
                  <a:lnTo>
                    <a:pt x="255" y="215"/>
                  </a:lnTo>
                  <a:lnTo>
                    <a:pt x="253" y="211"/>
                  </a:lnTo>
                  <a:lnTo>
                    <a:pt x="257" y="211"/>
                  </a:lnTo>
                  <a:lnTo>
                    <a:pt x="257" y="208"/>
                  </a:lnTo>
                  <a:lnTo>
                    <a:pt x="273" y="202"/>
                  </a:lnTo>
                  <a:lnTo>
                    <a:pt x="288" y="199"/>
                  </a:lnTo>
                  <a:lnTo>
                    <a:pt x="304" y="197"/>
                  </a:lnTo>
                  <a:lnTo>
                    <a:pt x="323" y="199"/>
                  </a:lnTo>
                  <a:lnTo>
                    <a:pt x="314" y="188"/>
                  </a:lnTo>
                  <a:lnTo>
                    <a:pt x="325" y="185"/>
                  </a:lnTo>
                  <a:lnTo>
                    <a:pt x="337" y="180"/>
                  </a:lnTo>
                  <a:lnTo>
                    <a:pt x="349" y="175"/>
                  </a:lnTo>
                  <a:lnTo>
                    <a:pt x="356" y="169"/>
                  </a:lnTo>
                  <a:lnTo>
                    <a:pt x="362" y="169"/>
                  </a:lnTo>
                  <a:lnTo>
                    <a:pt x="362" y="166"/>
                  </a:lnTo>
                  <a:lnTo>
                    <a:pt x="353" y="166"/>
                  </a:lnTo>
                  <a:lnTo>
                    <a:pt x="349" y="168"/>
                  </a:lnTo>
                  <a:lnTo>
                    <a:pt x="346" y="169"/>
                  </a:lnTo>
                  <a:lnTo>
                    <a:pt x="344" y="169"/>
                  </a:lnTo>
                  <a:lnTo>
                    <a:pt x="342" y="169"/>
                  </a:lnTo>
                  <a:lnTo>
                    <a:pt x="341" y="169"/>
                  </a:lnTo>
                  <a:lnTo>
                    <a:pt x="339" y="168"/>
                  </a:lnTo>
                  <a:lnTo>
                    <a:pt x="337" y="166"/>
                  </a:lnTo>
                  <a:lnTo>
                    <a:pt x="334" y="166"/>
                  </a:lnTo>
                  <a:lnTo>
                    <a:pt x="330" y="169"/>
                  </a:lnTo>
                  <a:lnTo>
                    <a:pt x="325" y="175"/>
                  </a:lnTo>
                  <a:lnTo>
                    <a:pt x="320" y="180"/>
                  </a:lnTo>
                  <a:lnTo>
                    <a:pt x="316" y="185"/>
                  </a:lnTo>
                  <a:lnTo>
                    <a:pt x="311" y="188"/>
                  </a:lnTo>
                  <a:lnTo>
                    <a:pt x="292" y="194"/>
                  </a:lnTo>
                  <a:lnTo>
                    <a:pt x="274" y="194"/>
                  </a:lnTo>
                  <a:lnTo>
                    <a:pt x="257" y="190"/>
                  </a:lnTo>
                  <a:lnTo>
                    <a:pt x="241" y="183"/>
                  </a:lnTo>
                  <a:lnTo>
                    <a:pt x="239" y="183"/>
                  </a:lnTo>
                  <a:lnTo>
                    <a:pt x="236" y="185"/>
                  </a:lnTo>
                  <a:lnTo>
                    <a:pt x="231" y="187"/>
                  </a:lnTo>
                  <a:lnTo>
                    <a:pt x="227" y="188"/>
                  </a:lnTo>
                  <a:lnTo>
                    <a:pt x="224" y="190"/>
                  </a:lnTo>
                  <a:lnTo>
                    <a:pt x="218" y="192"/>
                  </a:lnTo>
                  <a:lnTo>
                    <a:pt x="215" y="183"/>
                  </a:lnTo>
                  <a:lnTo>
                    <a:pt x="218" y="182"/>
                  </a:lnTo>
                  <a:lnTo>
                    <a:pt x="218" y="182"/>
                  </a:lnTo>
                  <a:lnTo>
                    <a:pt x="220" y="180"/>
                  </a:lnTo>
                  <a:lnTo>
                    <a:pt x="222" y="176"/>
                  </a:lnTo>
                  <a:lnTo>
                    <a:pt x="212" y="176"/>
                  </a:lnTo>
                  <a:lnTo>
                    <a:pt x="208" y="178"/>
                  </a:lnTo>
                  <a:lnTo>
                    <a:pt x="203" y="180"/>
                  </a:lnTo>
                  <a:lnTo>
                    <a:pt x="198" y="180"/>
                  </a:lnTo>
                  <a:lnTo>
                    <a:pt x="192" y="180"/>
                  </a:lnTo>
                  <a:lnTo>
                    <a:pt x="189" y="169"/>
                  </a:lnTo>
                  <a:lnTo>
                    <a:pt x="192" y="168"/>
                  </a:lnTo>
                  <a:lnTo>
                    <a:pt x="194" y="168"/>
                  </a:lnTo>
                  <a:lnTo>
                    <a:pt x="196" y="168"/>
                  </a:lnTo>
                  <a:lnTo>
                    <a:pt x="198" y="166"/>
                  </a:lnTo>
                  <a:lnTo>
                    <a:pt x="199" y="166"/>
                  </a:lnTo>
                  <a:lnTo>
                    <a:pt x="177" y="169"/>
                  </a:lnTo>
                  <a:lnTo>
                    <a:pt x="175" y="164"/>
                  </a:lnTo>
                  <a:lnTo>
                    <a:pt x="171" y="161"/>
                  </a:lnTo>
                  <a:lnTo>
                    <a:pt x="170" y="159"/>
                  </a:lnTo>
                  <a:lnTo>
                    <a:pt x="168" y="155"/>
                  </a:lnTo>
                  <a:lnTo>
                    <a:pt x="164" y="150"/>
                  </a:lnTo>
                  <a:lnTo>
                    <a:pt x="170" y="148"/>
                  </a:lnTo>
                  <a:lnTo>
                    <a:pt x="173" y="148"/>
                  </a:lnTo>
                  <a:lnTo>
                    <a:pt x="175" y="148"/>
                  </a:lnTo>
                  <a:lnTo>
                    <a:pt x="177" y="148"/>
                  </a:lnTo>
                  <a:lnTo>
                    <a:pt x="177" y="147"/>
                  </a:lnTo>
                  <a:lnTo>
                    <a:pt x="178" y="145"/>
                  </a:lnTo>
                  <a:lnTo>
                    <a:pt x="180" y="141"/>
                  </a:lnTo>
                  <a:lnTo>
                    <a:pt x="173" y="140"/>
                  </a:lnTo>
                  <a:lnTo>
                    <a:pt x="166" y="138"/>
                  </a:lnTo>
                  <a:lnTo>
                    <a:pt x="163" y="134"/>
                  </a:lnTo>
                  <a:lnTo>
                    <a:pt x="157" y="131"/>
                  </a:lnTo>
                  <a:lnTo>
                    <a:pt x="161" y="131"/>
                  </a:lnTo>
                  <a:lnTo>
                    <a:pt x="161" y="126"/>
                  </a:lnTo>
                  <a:lnTo>
                    <a:pt x="178" y="129"/>
                  </a:lnTo>
                  <a:lnTo>
                    <a:pt x="187" y="127"/>
                  </a:lnTo>
                  <a:lnTo>
                    <a:pt x="194" y="124"/>
                  </a:lnTo>
                  <a:lnTo>
                    <a:pt x="198" y="119"/>
                  </a:lnTo>
                  <a:lnTo>
                    <a:pt x="203" y="112"/>
                  </a:lnTo>
                  <a:lnTo>
                    <a:pt x="212" y="108"/>
                  </a:lnTo>
                  <a:lnTo>
                    <a:pt x="222" y="105"/>
                  </a:lnTo>
                  <a:lnTo>
                    <a:pt x="229" y="108"/>
                  </a:lnTo>
                  <a:lnTo>
                    <a:pt x="238" y="112"/>
                  </a:lnTo>
                  <a:lnTo>
                    <a:pt x="245" y="113"/>
                  </a:lnTo>
                  <a:lnTo>
                    <a:pt x="253" y="112"/>
                  </a:lnTo>
                  <a:lnTo>
                    <a:pt x="250" y="110"/>
                  </a:lnTo>
                  <a:lnTo>
                    <a:pt x="246" y="108"/>
                  </a:lnTo>
                  <a:lnTo>
                    <a:pt x="245" y="108"/>
                  </a:lnTo>
                  <a:lnTo>
                    <a:pt x="245" y="106"/>
                  </a:lnTo>
                  <a:lnTo>
                    <a:pt x="243" y="105"/>
                  </a:lnTo>
                  <a:lnTo>
                    <a:pt x="243" y="101"/>
                  </a:lnTo>
                  <a:lnTo>
                    <a:pt x="241" y="96"/>
                  </a:lnTo>
                  <a:lnTo>
                    <a:pt x="246" y="94"/>
                  </a:lnTo>
                  <a:lnTo>
                    <a:pt x="250" y="92"/>
                  </a:lnTo>
                  <a:lnTo>
                    <a:pt x="253" y="92"/>
                  </a:lnTo>
                  <a:lnTo>
                    <a:pt x="255" y="91"/>
                  </a:lnTo>
                  <a:lnTo>
                    <a:pt x="259" y="89"/>
                  </a:lnTo>
                  <a:lnTo>
                    <a:pt x="266" y="89"/>
                  </a:lnTo>
                  <a:lnTo>
                    <a:pt x="269" y="91"/>
                  </a:lnTo>
                  <a:lnTo>
                    <a:pt x="273" y="94"/>
                  </a:lnTo>
                  <a:lnTo>
                    <a:pt x="276" y="96"/>
                  </a:lnTo>
                  <a:lnTo>
                    <a:pt x="276" y="92"/>
                  </a:lnTo>
                  <a:lnTo>
                    <a:pt x="274" y="91"/>
                  </a:lnTo>
                  <a:lnTo>
                    <a:pt x="274" y="89"/>
                  </a:lnTo>
                  <a:lnTo>
                    <a:pt x="274" y="89"/>
                  </a:lnTo>
                  <a:lnTo>
                    <a:pt x="274" y="87"/>
                  </a:lnTo>
                  <a:lnTo>
                    <a:pt x="273" y="84"/>
                  </a:lnTo>
                  <a:lnTo>
                    <a:pt x="278" y="82"/>
                  </a:lnTo>
                  <a:lnTo>
                    <a:pt x="281" y="80"/>
                  </a:lnTo>
                  <a:lnTo>
                    <a:pt x="287" y="77"/>
                  </a:lnTo>
                  <a:lnTo>
                    <a:pt x="290" y="73"/>
                  </a:lnTo>
                  <a:lnTo>
                    <a:pt x="292" y="73"/>
                  </a:lnTo>
                  <a:lnTo>
                    <a:pt x="299" y="73"/>
                  </a:lnTo>
                  <a:lnTo>
                    <a:pt x="304" y="75"/>
                  </a:lnTo>
                  <a:lnTo>
                    <a:pt x="308" y="79"/>
                  </a:lnTo>
                  <a:lnTo>
                    <a:pt x="314" y="79"/>
                  </a:lnTo>
                  <a:lnTo>
                    <a:pt x="323" y="77"/>
                  </a:lnTo>
                  <a:lnTo>
                    <a:pt x="327" y="65"/>
                  </a:lnTo>
                  <a:lnTo>
                    <a:pt x="332" y="63"/>
                  </a:lnTo>
                  <a:lnTo>
                    <a:pt x="337" y="63"/>
                  </a:lnTo>
                  <a:lnTo>
                    <a:pt x="342" y="63"/>
                  </a:lnTo>
                  <a:lnTo>
                    <a:pt x="346" y="65"/>
                  </a:lnTo>
                  <a:lnTo>
                    <a:pt x="349" y="65"/>
                  </a:lnTo>
                  <a:lnTo>
                    <a:pt x="356" y="54"/>
                  </a:lnTo>
                  <a:lnTo>
                    <a:pt x="367" y="52"/>
                  </a:lnTo>
                  <a:lnTo>
                    <a:pt x="374" y="56"/>
                  </a:lnTo>
                  <a:lnTo>
                    <a:pt x="381" y="59"/>
                  </a:lnTo>
                  <a:lnTo>
                    <a:pt x="388" y="61"/>
                  </a:lnTo>
                  <a:lnTo>
                    <a:pt x="397" y="58"/>
                  </a:lnTo>
                  <a:lnTo>
                    <a:pt x="409" y="51"/>
                  </a:lnTo>
                  <a:lnTo>
                    <a:pt x="421" y="45"/>
                  </a:lnTo>
                  <a:close/>
                  <a:moveTo>
                    <a:pt x="2104" y="42"/>
                  </a:moveTo>
                  <a:lnTo>
                    <a:pt x="2111" y="44"/>
                  </a:lnTo>
                  <a:lnTo>
                    <a:pt x="2118" y="47"/>
                  </a:lnTo>
                  <a:lnTo>
                    <a:pt x="2121" y="51"/>
                  </a:lnTo>
                  <a:lnTo>
                    <a:pt x="2126" y="54"/>
                  </a:lnTo>
                  <a:lnTo>
                    <a:pt x="2132" y="58"/>
                  </a:lnTo>
                  <a:lnTo>
                    <a:pt x="2128" y="68"/>
                  </a:lnTo>
                  <a:lnTo>
                    <a:pt x="2107" y="80"/>
                  </a:lnTo>
                  <a:lnTo>
                    <a:pt x="2091" y="94"/>
                  </a:lnTo>
                  <a:lnTo>
                    <a:pt x="2077" y="112"/>
                  </a:lnTo>
                  <a:lnTo>
                    <a:pt x="2074" y="112"/>
                  </a:lnTo>
                  <a:lnTo>
                    <a:pt x="2074" y="108"/>
                  </a:lnTo>
                  <a:lnTo>
                    <a:pt x="2069" y="105"/>
                  </a:lnTo>
                  <a:lnTo>
                    <a:pt x="2065" y="101"/>
                  </a:lnTo>
                  <a:lnTo>
                    <a:pt x="2063" y="98"/>
                  </a:lnTo>
                  <a:lnTo>
                    <a:pt x="2060" y="94"/>
                  </a:lnTo>
                  <a:lnTo>
                    <a:pt x="2058" y="89"/>
                  </a:lnTo>
                  <a:lnTo>
                    <a:pt x="2062" y="82"/>
                  </a:lnTo>
                  <a:lnTo>
                    <a:pt x="2063" y="77"/>
                  </a:lnTo>
                  <a:lnTo>
                    <a:pt x="2065" y="68"/>
                  </a:lnTo>
                  <a:lnTo>
                    <a:pt x="2039" y="68"/>
                  </a:lnTo>
                  <a:lnTo>
                    <a:pt x="2039" y="61"/>
                  </a:lnTo>
                  <a:lnTo>
                    <a:pt x="2053" y="56"/>
                  </a:lnTo>
                  <a:lnTo>
                    <a:pt x="2067" y="52"/>
                  </a:lnTo>
                  <a:lnTo>
                    <a:pt x="2084" y="49"/>
                  </a:lnTo>
                  <a:lnTo>
                    <a:pt x="2086" y="54"/>
                  </a:lnTo>
                  <a:lnTo>
                    <a:pt x="2088" y="56"/>
                  </a:lnTo>
                  <a:lnTo>
                    <a:pt x="2088" y="58"/>
                  </a:lnTo>
                  <a:lnTo>
                    <a:pt x="2090" y="58"/>
                  </a:lnTo>
                  <a:lnTo>
                    <a:pt x="2090" y="59"/>
                  </a:lnTo>
                  <a:lnTo>
                    <a:pt x="2093" y="61"/>
                  </a:lnTo>
                  <a:lnTo>
                    <a:pt x="2095" y="56"/>
                  </a:lnTo>
                  <a:lnTo>
                    <a:pt x="2097" y="52"/>
                  </a:lnTo>
                  <a:lnTo>
                    <a:pt x="2098" y="49"/>
                  </a:lnTo>
                  <a:lnTo>
                    <a:pt x="2102" y="45"/>
                  </a:lnTo>
                  <a:lnTo>
                    <a:pt x="2104" y="42"/>
                  </a:lnTo>
                  <a:close/>
                  <a:moveTo>
                    <a:pt x="2147" y="23"/>
                  </a:moveTo>
                  <a:lnTo>
                    <a:pt x="2151" y="24"/>
                  </a:lnTo>
                  <a:lnTo>
                    <a:pt x="2152" y="24"/>
                  </a:lnTo>
                  <a:lnTo>
                    <a:pt x="2154" y="26"/>
                  </a:lnTo>
                  <a:lnTo>
                    <a:pt x="2154" y="26"/>
                  </a:lnTo>
                  <a:lnTo>
                    <a:pt x="2156" y="28"/>
                  </a:lnTo>
                  <a:lnTo>
                    <a:pt x="2158" y="31"/>
                  </a:lnTo>
                  <a:lnTo>
                    <a:pt x="2161" y="37"/>
                  </a:lnTo>
                  <a:lnTo>
                    <a:pt x="2165" y="42"/>
                  </a:lnTo>
                  <a:lnTo>
                    <a:pt x="2166" y="49"/>
                  </a:lnTo>
                  <a:lnTo>
                    <a:pt x="2158" y="49"/>
                  </a:lnTo>
                  <a:lnTo>
                    <a:pt x="2158" y="45"/>
                  </a:lnTo>
                  <a:lnTo>
                    <a:pt x="2154" y="42"/>
                  </a:lnTo>
                  <a:lnTo>
                    <a:pt x="2151" y="38"/>
                  </a:lnTo>
                  <a:lnTo>
                    <a:pt x="2149" y="35"/>
                  </a:lnTo>
                  <a:lnTo>
                    <a:pt x="2147" y="30"/>
                  </a:lnTo>
                  <a:lnTo>
                    <a:pt x="2147" y="23"/>
                  </a:lnTo>
                  <a:close/>
                  <a:moveTo>
                    <a:pt x="943" y="19"/>
                  </a:moveTo>
                  <a:lnTo>
                    <a:pt x="967" y="19"/>
                  </a:lnTo>
                  <a:lnTo>
                    <a:pt x="992" y="23"/>
                  </a:lnTo>
                  <a:lnTo>
                    <a:pt x="1014" y="26"/>
                  </a:lnTo>
                  <a:lnTo>
                    <a:pt x="1034" y="31"/>
                  </a:lnTo>
                  <a:lnTo>
                    <a:pt x="1063" y="26"/>
                  </a:lnTo>
                  <a:lnTo>
                    <a:pt x="1067" y="30"/>
                  </a:lnTo>
                  <a:lnTo>
                    <a:pt x="1070" y="31"/>
                  </a:lnTo>
                  <a:lnTo>
                    <a:pt x="1074" y="37"/>
                  </a:lnTo>
                  <a:lnTo>
                    <a:pt x="1076" y="40"/>
                  </a:lnTo>
                  <a:lnTo>
                    <a:pt x="1079" y="42"/>
                  </a:lnTo>
                  <a:lnTo>
                    <a:pt x="1096" y="49"/>
                  </a:lnTo>
                  <a:lnTo>
                    <a:pt x="1116" y="54"/>
                  </a:lnTo>
                  <a:lnTo>
                    <a:pt x="1133" y="58"/>
                  </a:lnTo>
                  <a:lnTo>
                    <a:pt x="1133" y="65"/>
                  </a:lnTo>
                  <a:lnTo>
                    <a:pt x="1105" y="65"/>
                  </a:lnTo>
                  <a:lnTo>
                    <a:pt x="1093" y="59"/>
                  </a:lnTo>
                  <a:lnTo>
                    <a:pt x="1079" y="59"/>
                  </a:lnTo>
                  <a:lnTo>
                    <a:pt x="1063" y="61"/>
                  </a:lnTo>
                  <a:lnTo>
                    <a:pt x="1048" y="65"/>
                  </a:lnTo>
                  <a:lnTo>
                    <a:pt x="1048" y="73"/>
                  </a:lnTo>
                  <a:lnTo>
                    <a:pt x="1067" y="73"/>
                  </a:lnTo>
                  <a:lnTo>
                    <a:pt x="1081" y="70"/>
                  </a:lnTo>
                  <a:lnTo>
                    <a:pt x="1098" y="68"/>
                  </a:lnTo>
                  <a:lnTo>
                    <a:pt x="1119" y="68"/>
                  </a:lnTo>
                  <a:lnTo>
                    <a:pt x="1140" y="68"/>
                  </a:lnTo>
                  <a:lnTo>
                    <a:pt x="1156" y="68"/>
                  </a:lnTo>
                  <a:lnTo>
                    <a:pt x="1170" y="82"/>
                  </a:lnTo>
                  <a:lnTo>
                    <a:pt x="1187" y="92"/>
                  </a:lnTo>
                  <a:lnTo>
                    <a:pt x="1182" y="103"/>
                  </a:lnTo>
                  <a:lnTo>
                    <a:pt x="1172" y="110"/>
                  </a:lnTo>
                  <a:lnTo>
                    <a:pt x="1163" y="115"/>
                  </a:lnTo>
                  <a:lnTo>
                    <a:pt x="1151" y="119"/>
                  </a:lnTo>
                  <a:lnTo>
                    <a:pt x="1133" y="119"/>
                  </a:lnTo>
                  <a:lnTo>
                    <a:pt x="1117" y="124"/>
                  </a:lnTo>
                  <a:lnTo>
                    <a:pt x="1100" y="124"/>
                  </a:lnTo>
                  <a:lnTo>
                    <a:pt x="1081" y="122"/>
                  </a:lnTo>
                  <a:lnTo>
                    <a:pt x="1063" y="120"/>
                  </a:lnTo>
                  <a:lnTo>
                    <a:pt x="1046" y="120"/>
                  </a:lnTo>
                  <a:lnTo>
                    <a:pt x="1032" y="124"/>
                  </a:lnTo>
                  <a:lnTo>
                    <a:pt x="1021" y="134"/>
                  </a:lnTo>
                  <a:lnTo>
                    <a:pt x="1063" y="134"/>
                  </a:lnTo>
                  <a:lnTo>
                    <a:pt x="1076" y="131"/>
                  </a:lnTo>
                  <a:lnTo>
                    <a:pt x="1091" y="129"/>
                  </a:lnTo>
                  <a:lnTo>
                    <a:pt x="1109" y="131"/>
                  </a:lnTo>
                  <a:lnTo>
                    <a:pt x="1121" y="134"/>
                  </a:lnTo>
                  <a:lnTo>
                    <a:pt x="1124" y="147"/>
                  </a:lnTo>
                  <a:lnTo>
                    <a:pt x="1130" y="145"/>
                  </a:lnTo>
                  <a:lnTo>
                    <a:pt x="1138" y="140"/>
                  </a:lnTo>
                  <a:lnTo>
                    <a:pt x="1149" y="136"/>
                  </a:lnTo>
                  <a:lnTo>
                    <a:pt x="1159" y="134"/>
                  </a:lnTo>
                  <a:lnTo>
                    <a:pt x="1161" y="140"/>
                  </a:lnTo>
                  <a:lnTo>
                    <a:pt x="1163" y="143"/>
                  </a:lnTo>
                  <a:lnTo>
                    <a:pt x="1165" y="145"/>
                  </a:lnTo>
                  <a:lnTo>
                    <a:pt x="1168" y="147"/>
                  </a:lnTo>
                  <a:lnTo>
                    <a:pt x="1172" y="150"/>
                  </a:lnTo>
                  <a:lnTo>
                    <a:pt x="1156" y="180"/>
                  </a:lnTo>
                  <a:lnTo>
                    <a:pt x="1163" y="180"/>
                  </a:lnTo>
                  <a:lnTo>
                    <a:pt x="1175" y="173"/>
                  </a:lnTo>
                  <a:lnTo>
                    <a:pt x="1191" y="164"/>
                  </a:lnTo>
                  <a:lnTo>
                    <a:pt x="1210" y="157"/>
                  </a:lnTo>
                  <a:lnTo>
                    <a:pt x="1231" y="150"/>
                  </a:lnTo>
                  <a:lnTo>
                    <a:pt x="1254" y="145"/>
                  </a:lnTo>
                  <a:lnTo>
                    <a:pt x="1274" y="145"/>
                  </a:lnTo>
                  <a:lnTo>
                    <a:pt x="1294" y="147"/>
                  </a:lnTo>
                  <a:lnTo>
                    <a:pt x="1308" y="155"/>
                  </a:lnTo>
                  <a:lnTo>
                    <a:pt x="1316" y="169"/>
                  </a:lnTo>
                  <a:lnTo>
                    <a:pt x="1322" y="169"/>
                  </a:lnTo>
                  <a:lnTo>
                    <a:pt x="1322" y="171"/>
                  </a:lnTo>
                  <a:lnTo>
                    <a:pt x="1322" y="171"/>
                  </a:lnTo>
                  <a:lnTo>
                    <a:pt x="1320" y="173"/>
                  </a:lnTo>
                  <a:lnTo>
                    <a:pt x="1318" y="173"/>
                  </a:lnTo>
                  <a:lnTo>
                    <a:pt x="1318" y="173"/>
                  </a:lnTo>
                  <a:lnTo>
                    <a:pt x="1316" y="173"/>
                  </a:lnTo>
                  <a:lnTo>
                    <a:pt x="1313" y="176"/>
                  </a:lnTo>
                  <a:lnTo>
                    <a:pt x="1308" y="178"/>
                  </a:lnTo>
                  <a:lnTo>
                    <a:pt x="1302" y="180"/>
                  </a:lnTo>
                  <a:lnTo>
                    <a:pt x="1295" y="182"/>
                  </a:lnTo>
                  <a:lnTo>
                    <a:pt x="1290" y="183"/>
                  </a:lnTo>
                  <a:lnTo>
                    <a:pt x="1278" y="202"/>
                  </a:lnTo>
                  <a:lnTo>
                    <a:pt x="1255" y="216"/>
                  </a:lnTo>
                  <a:lnTo>
                    <a:pt x="1229" y="225"/>
                  </a:lnTo>
                  <a:lnTo>
                    <a:pt x="1198" y="230"/>
                  </a:lnTo>
                  <a:lnTo>
                    <a:pt x="1198" y="236"/>
                  </a:lnTo>
                  <a:lnTo>
                    <a:pt x="1198" y="239"/>
                  </a:lnTo>
                  <a:lnTo>
                    <a:pt x="1198" y="241"/>
                  </a:lnTo>
                  <a:lnTo>
                    <a:pt x="1196" y="243"/>
                  </a:lnTo>
                  <a:lnTo>
                    <a:pt x="1198" y="244"/>
                  </a:lnTo>
                  <a:lnTo>
                    <a:pt x="1198" y="246"/>
                  </a:lnTo>
                  <a:lnTo>
                    <a:pt x="1201" y="250"/>
                  </a:lnTo>
                  <a:lnTo>
                    <a:pt x="1206" y="253"/>
                  </a:lnTo>
                  <a:lnTo>
                    <a:pt x="1210" y="255"/>
                  </a:lnTo>
                  <a:lnTo>
                    <a:pt x="1213" y="258"/>
                  </a:lnTo>
                  <a:lnTo>
                    <a:pt x="1217" y="260"/>
                  </a:lnTo>
                  <a:lnTo>
                    <a:pt x="1220" y="265"/>
                  </a:lnTo>
                  <a:lnTo>
                    <a:pt x="1217" y="272"/>
                  </a:lnTo>
                  <a:lnTo>
                    <a:pt x="1213" y="288"/>
                  </a:lnTo>
                  <a:lnTo>
                    <a:pt x="1210" y="307"/>
                  </a:lnTo>
                  <a:lnTo>
                    <a:pt x="1206" y="326"/>
                  </a:lnTo>
                  <a:lnTo>
                    <a:pt x="1206" y="342"/>
                  </a:lnTo>
                  <a:lnTo>
                    <a:pt x="1210" y="340"/>
                  </a:lnTo>
                  <a:lnTo>
                    <a:pt x="1213" y="340"/>
                  </a:lnTo>
                  <a:lnTo>
                    <a:pt x="1215" y="340"/>
                  </a:lnTo>
                  <a:lnTo>
                    <a:pt x="1219" y="340"/>
                  </a:lnTo>
                  <a:lnTo>
                    <a:pt x="1220" y="340"/>
                  </a:lnTo>
                  <a:lnTo>
                    <a:pt x="1226" y="342"/>
                  </a:lnTo>
                  <a:lnTo>
                    <a:pt x="1224" y="347"/>
                  </a:lnTo>
                  <a:lnTo>
                    <a:pt x="1224" y="349"/>
                  </a:lnTo>
                  <a:lnTo>
                    <a:pt x="1224" y="353"/>
                  </a:lnTo>
                  <a:lnTo>
                    <a:pt x="1224" y="354"/>
                  </a:lnTo>
                  <a:lnTo>
                    <a:pt x="1224" y="358"/>
                  </a:lnTo>
                  <a:lnTo>
                    <a:pt x="1226" y="365"/>
                  </a:lnTo>
                  <a:lnTo>
                    <a:pt x="1220" y="365"/>
                  </a:lnTo>
                  <a:lnTo>
                    <a:pt x="1220" y="368"/>
                  </a:lnTo>
                  <a:lnTo>
                    <a:pt x="1217" y="367"/>
                  </a:lnTo>
                  <a:lnTo>
                    <a:pt x="1213" y="363"/>
                  </a:lnTo>
                  <a:lnTo>
                    <a:pt x="1212" y="361"/>
                  </a:lnTo>
                  <a:lnTo>
                    <a:pt x="1208" y="360"/>
                  </a:lnTo>
                  <a:lnTo>
                    <a:pt x="1205" y="358"/>
                  </a:lnTo>
                  <a:lnTo>
                    <a:pt x="1198" y="358"/>
                  </a:lnTo>
                  <a:lnTo>
                    <a:pt x="1194" y="360"/>
                  </a:lnTo>
                  <a:lnTo>
                    <a:pt x="1191" y="361"/>
                  </a:lnTo>
                  <a:lnTo>
                    <a:pt x="1187" y="363"/>
                  </a:lnTo>
                  <a:lnTo>
                    <a:pt x="1185" y="365"/>
                  </a:lnTo>
                  <a:lnTo>
                    <a:pt x="1182" y="367"/>
                  </a:lnTo>
                  <a:lnTo>
                    <a:pt x="1180" y="370"/>
                  </a:lnTo>
                  <a:lnTo>
                    <a:pt x="1178" y="377"/>
                  </a:lnTo>
                  <a:lnTo>
                    <a:pt x="1201" y="384"/>
                  </a:lnTo>
                  <a:lnTo>
                    <a:pt x="1206" y="415"/>
                  </a:lnTo>
                  <a:lnTo>
                    <a:pt x="1201" y="415"/>
                  </a:lnTo>
                  <a:lnTo>
                    <a:pt x="1198" y="415"/>
                  </a:lnTo>
                  <a:lnTo>
                    <a:pt x="1194" y="417"/>
                  </a:lnTo>
                  <a:lnTo>
                    <a:pt x="1191" y="419"/>
                  </a:lnTo>
                  <a:lnTo>
                    <a:pt x="1191" y="426"/>
                  </a:lnTo>
                  <a:lnTo>
                    <a:pt x="1199" y="431"/>
                  </a:lnTo>
                  <a:lnTo>
                    <a:pt x="1205" y="438"/>
                  </a:lnTo>
                  <a:lnTo>
                    <a:pt x="1208" y="447"/>
                  </a:lnTo>
                  <a:lnTo>
                    <a:pt x="1210" y="461"/>
                  </a:lnTo>
                  <a:lnTo>
                    <a:pt x="1201" y="461"/>
                  </a:lnTo>
                  <a:lnTo>
                    <a:pt x="1199" y="461"/>
                  </a:lnTo>
                  <a:lnTo>
                    <a:pt x="1194" y="459"/>
                  </a:lnTo>
                  <a:lnTo>
                    <a:pt x="1191" y="461"/>
                  </a:lnTo>
                  <a:lnTo>
                    <a:pt x="1185" y="461"/>
                  </a:lnTo>
                  <a:lnTo>
                    <a:pt x="1182" y="464"/>
                  </a:lnTo>
                  <a:lnTo>
                    <a:pt x="1178" y="468"/>
                  </a:lnTo>
                  <a:lnTo>
                    <a:pt x="1184" y="471"/>
                  </a:lnTo>
                  <a:lnTo>
                    <a:pt x="1187" y="473"/>
                  </a:lnTo>
                  <a:lnTo>
                    <a:pt x="1189" y="475"/>
                  </a:lnTo>
                  <a:lnTo>
                    <a:pt x="1191" y="476"/>
                  </a:lnTo>
                  <a:lnTo>
                    <a:pt x="1192" y="482"/>
                  </a:lnTo>
                  <a:lnTo>
                    <a:pt x="1194" y="487"/>
                  </a:lnTo>
                  <a:lnTo>
                    <a:pt x="1192" y="489"/>
                  </a:lnTo>
                  <a:lnTo>
                    <a:pt x="1192" y="490"/>
                  </a:lnTo>
                  <a:lnTo>
                    <a:pt x="1192" y="490"/>
                  </a:lnTo>
                  <a:lnTo>
                    <a:pt x="1191" y="492"/>
                  </a:lnTo>
                  <a:lnTo>
                    <a:pt x="1191" y="496"/>
                  </a:lnTo>
                  <a:lnTo>
                    <a:pt x="1177" y="496"/>
                  </a:lnTo>
                  <a:lnTo>
                    <a:pt x="1163" y="499"/>
                  </a:lnTo>
                  <a:lnTo>
                    <a:pt x="1152" y="503"/>
                  </a:lnTo>
                  <a:lnTo>
                    <a:pt x="1156" y="503"/>
                  </a:lnTo>
                  <a:lnTo>
                    <a:pt x="1161" y="506"/>
                  </a:lnTo>
                  <a:lnTo>
                    <a:pt x="1165" y="508"/>
                  </a:lnTo>
                  <a:lnTo>
                    <a:pt x="1168" y="508"/>
                  </a:lnTo>
                  <a:lnTo>
                    <a:pt x="1172" y="510"/>
                  </a:lnTo>
                  <a:lnTo>
                    <a:pt x="1175" y="513"/>
                  </a:lnTo>
                  <a:lnTo>
                    <a:pt x="1178" y="518"/>
                  </a:lnTo>
                  <a:lnTo>
                    <a:pt x="1172" y="527"/>
                  </a:lnTo>
                  <a:lnTo>
                    <a:pt x="1168" y="538"/>
                  </a:lnTo>
                  <a:lnTo>
                    <a:pt x="1163" y="550"/>
                  </a:lnTo>
                  <a:lnTo>
                    <a:pt x="1161" y="545"/>
                  </a:lnTo>
                  <a:lnTo>
                    <a:pt x="1158" y="541"/>
                  </a:lnTo>
                  <a:lnTo>
                    <a:pt x="1156" y="539"/>
                  </a:lnTo>
                  <a:lnTo>
                    <a:pt x="1152" y="539"/>
                  </a:lnTo>
                  <a:lnTo>
                    <a:pt x="1147" y="538"/>
                  </a:lnTo>
                  <a:lnTo>
                    <a:pt x="1140" y="538"/>
                  </a:lnTo>
                  <a:lnTo>
                    <a:pt x="1140" y="541"/>
                  </a:lnTo>
                  <a:lnTo>
                    <a:pt x="1144" y="541"/>
                  </a:lnTo>
                  <a:lnTo>
                    <a:pt x="1156" y="553"/>
                  </a:lnTo>
                  <a:lnTo>
                    <a:pt x="1166" y="567"/>
                  </a:lnTo>
                  <a:lnTo>
                    <a:pt x="1172" y="585"/>
                  </a:lnTo>
                  <a:lnTo>
                    <a:pt x="1175" y="606"/>
                  </a:lnTo>
                  <a:lnTo>
                    <a:pt x="1172" y="606"/>
                  </a:lnTo>
                  <a:lnTo>
                    <a:pt x="1172" y="611"/>
                  </a:lnTo>
                  <a:lnTo>
                    <a:pt x="1144" y="614"/>
                  </a:lnTo>
                  <a:lnTo>
                    <a:pt x="1144" y="595"/>
                  </a:lnTo>
                  <a:lnTo>
                    <a:pt x="1140" y="592"/>
                  </a:lnTo>
                  <a:lnTo>
                    <a:pt x="1137" y="590"/>
                  </a:lnTo>
                  <a:lnTo>
                    <a:pt x="1135" y="588"/>
                  </a:lnTo>
                  <a:lnTo>
                    <a:pt x="1130" y="585"/>
                  </a:lnTo>
                  <a:lnTo>
                    <a:pt x="1124" y="583"/>
                  </a:lnTo>
                  <a:lnTo>
                    <a:pt x="1116" y="588"/>
                  </a:lnTo>
                  <a:lnTo>
                    <a:pt x="1105" y="592"/>
                  </a:lnTo>
                  <a:lnTo>
                    <a:pt x="1093" y="593"/>
                  </a:lnTo>
                  <a:lnTo>
                    <a:pt x="1082" y="597"/>
                  </a:lnTo>
                  <a:lnTo>
                    <a:pt x="1076" y="602"/>
                  </a:lnTo>
                  <a:lnTo>
                    <a:pt x="1082" y="602"/>
                  </a:lnTo>
                  <a:lnTo>
                    <a:pt x="1091" y="602"/>
                  </a:lnTo>
                  <a:lnTo>
                    <a:pt x="1105" y="600"/>
                  </a:lnTo>
                  <a:lnTo>
                    <a:pt x="1121" y="599"/>
                  </a:lnTo>
                  <a:lnTo>
                    <a:pt x="1121" y="606"/>
                  </a:lnTo>
                  <a:lnTo>
                    <a:pt x="1086" y="618"/>
                  </a:lnTo>
                  <a:lnTo>
                    <a:pt x="1086" y="621"/>
                  </a:lnTo>
                  <a:lnTo>
                    <a:pt x="1095" y="621"/>
                  </a:lnTo>
                  <a:lnTo>
                    <a:pt x="1100" y="620"/>
                  </a:lnTo>
                  <a:lnTo>
                    <a:pt x="1107" y="618"/>
                  </a:lnTo>
                  <a:lnTo>
                    <a:pt x="1114" y="616"/>
                  </a:lnTo>
                  <a:lnTo>
                    <a:pt x="1121" y="614"/>
                  </a:lnTo>
                  <a:lnTo>
                    <a:pt x="1123" y="623"/>
                  </a:lnTo>
                  <a:lnTo>
                    <a:pt x="1130" y="627"/>
                  </a:lnTo>
                  <a:lnTo>
                    <a:pt x="1137" y="628"/>
                  </a:lnTo>
                  <a:lnTo>
                    <a:pt x="1149" y="627"/>
                  </a:lnTo>
                  <a:lnTo>
                    <a:pt x="1163" y="627"/>
                  </a:lnTo>
                  <a:lnTo>
                    <a:pt x="1163" y="630"/>
                  </a:lnTo>
                  <a:lnTo>
                    <a:pt x="1159" y="630"/>
                  </a:lnTo>
                  <a:lnTo>
                    <a:pt x="1140" y="648"/>
                  </a:lnTo>
                  <a:lnTo>
                    <a:pt x="1119" y="665"/>
                  </a:lnTo>
                  <a:lnTo>
                    <a:pt x="1098" y="679"/>
                  </a:lnTo>
                  <a:lnTo>
                    <a:pt x="1074" y="691"/>
                  </a:lnTo>
                  <a:lnTo>
                    <a:pt x="1048" y="696"/>
                  </a:lnTo>
                  <a:lnTo>
                    <a:pt x="1018" y="695"/>
                  </a:lnTo>
                  <a:lnTo>
                    <a:pt x="1018" y="700"/>
                  </a:lnTo>
                  <a:lnTo>
                    <a:pt x="1018" y="705"/>
                  </a:lnTo>
                  <a:lnTo>
                    <a:pt x="1016" y="709"/>
                  </a:lnTo>
                  <a:lnTo>
                    <a:pt x="1014" y="710"/>
                  </a:lnTo>
                  <a:lnTo>
                    <a:pt x="1013" y="710"/>
                  </a:lnTo>
                  <a:lnTo>
                    <a:pt x="1011" y="712"/>
                  </a:lnTo>
                  <a:lnTo>
                    <a:pt x="1007" y="714"/>
                  </a:lnTo>
                  <a:lnTo>
                    <a:pt x="1004" y="716"/>
                  </a:lnTo>
                  <a:lnTo>
                    <a:pt x="1002" y="717"/>
                  </a:lnTo>
                  <a:lnTo>
                    <a:pt x="999" y="721"/>
                  </a:lnTo>
                  <a:lnTo>
                    <a:pt x="995" y="731"/>
                  </a:lnTo>
                  <a:lnTo>
                    <a:pt x="993" y="744"/>
                  </a:lnTo>
                  <a:lnTo>
                    <a:pt x="990" y="752"/>
                  </a:lnTo>
                  <a:lnTo>
                    <a:pt x="981" y="761"/>
                  </a:lnTo>
                  <a:lnTo>
                    <a:pt x="966" y="771"/>
                  </a:lnTo>
                  <a:lnTo>
                    <a:pt x="946" y="780"/>
                  </a:lnTo>
                  <a:lnTo>
                    <a:pt x="929" y="787"/>
                  </a:lnTo>
                  <a:lnTo>
                    <a:pt x="913" y="791"/>
                  </a:lnTo>
                  <a:lnTo>
                    <a:pt x="913" y="787"/>
                  </a:lnTo>
                  <a:lnTo>
                    <a:pt x="913" y="784"/>
                  </a:lnTo>
                  <a:lnTo>
                    <a:pt x="911" y="784"/>
                  </a:lnTo>
                  <a:lnTo>
                    <a:pt x="911" y="782"/>
                  </a:lnTo>
                  <a:lnTo>
                    <a:pt x="910" y="780"/>
                  </a:lnTo>
                  <a:lnTo>
                    <a:pt x="908" y="794"/>
                  </a:lnTo>
                  <a:lnTo>
                    <a:pt x="903" y="806"/>
                  </a:lnTo>
                  <a:lnTo>
                    <a:pt x="899" y="817"/>
                  </a:lnTo>
                  <a:lnTo>
                    <a:pt x="894" y="827"/>
                  </a:lnTo>
                  <a:lnTo>
                    <a:pt x="890" y="841"/>
                  </a:lnTo>
                  <a:lnTo>
                    <a:pt x="894" y="843"/>
                  </a:lnTo>
                  <a:lnTo>
                    <a:pt x="894" y="845"/>
                  </a:lnTo>
                  <a:lnTo>
                    <a:pt x="896" y="845"/>
                  </a:lnTo>
                  <a:lnTo>
                    <a:pt x="896" y="845"/>
                  </a:lnTo>
                  <a:lnTo>
                    <a:pt x="896" y="847"/>
                  </a:lnTo>
                  <a:lnTo>
                    <a:pt x="894" y="848"/>
                  </a:lnTo>
                  <a:lnTo>
                    <a:pt x="890" y="852"/>
                  </a:lnTo>
                  <a:lnTo>
                    <a:pt x="887" y="854"/>
                  </a:lnTo>
                  <a:lnTo>
                    <a:pt x="884" y="857"/>
                  </a:lnTo>
                  <a:lnTo>
                    <a:pt x="880" y="859"/>
                  </a:lnTo>
                  <a:lnTo>
                    <a:pt x="878" y="862"/>
                  </a:lnTo>
                  <a:lnTo>
                    <a:pt x="875" y="867"/>
                  </a:lnTo>
                  <a:lnTo>
                    <a:pt x="868" y="887"/>
                  </a:lnTo>
                  <a:lnTo>
                    <a:pt x="863" y="908"/>
                  </a:lnTo>
                  <a:lnTo>
                    <a:pt x="861" y="932"/>
                  </a:lnTo>
                  <a:lnTo>
                    <a:pt x="857" y="955"/>
                  </a:lnTo>
                  <a:lnTo>
                    <a:pt x="852" y="976"/>
                  </a:lnTo>
                  <a:lnTo>
                    <a:pt x="849" y="974"/>
                  </a:lnTo>
                  <a:lnTo>
                    <a:pt x="849" y="974"/>
                  </a:lnTo>
                  <a:lnTo>
                    <a:pt x="847" y="974"/>
                  </a:lnTo>
                  <a:lnTo>
                    <a:pt x="847" y="972"/>
                  </a:lnTo>
                  <a:lnTo>
                    <a:pt x="845" y="972"/>
                  </a:lnTo>
                  <a:lnTo>
                    <a:pt x="840" y="969"/>
                  </a:lnTo>
                  <a:lnTo>
                    <a:pt x="831" y="962"/>
                  </a:lnTo>
                  <a:lnTo>
                    <a:pt x="817" y="953"/>
                  </a:lnTo>
                  <a:lnTo>
                    <a:pt x="801" y="944"/>
                  </a:lnTo>
                  <a:lnTo>
                    <a:pt x="786" y="934"/>
                  </a:lnTo>
                  <a:lnTo>
                    <a:pt x="774" y="925"/>
                  </a:lnTo>
                  <a:lnTo>
                    <a:pt x="763" y="920"/>
                  </a:lnTo>
                  <a:lnTo>
                    <a:pt x="760" y="918"/>
                  </a:lnTo>
                  <a:lnTo>
                    <a:pt x="756" y="880"/>
                  </a:lnTo>
                  <a:lnTo>
                    <a:pt x="754" y="876"/>
                  </a:lnTo>
                  <a:lnTo>
                    <a:pt x="749" y="873"/>
                  </a:lnTo>
                  <a:lnTo>
                    <a:pt x="746" y="871"/>
                  </a:lnTo>
                  <a:lnTo>
                    <a:pt x="740" y="867"/>
                  </a:lnTo>
                  <a:lnTo>
                    <a:pt x="737" y="864"/>
                  </a:lnTo>
                  <a:lnTo>
                    <a:pt x="740" y="862"/>
                  </a:lnTo>
                  <a:lnTo>
                    <a:pt x="740" y="860"/>
                  </a:lnTo>
                  <a:lnTo>
                    <a:pt x="742" y="859"/>
                  </a:lnTo>
                  <a:lnTo>
                    <a:pt x="742" y="859"/>
                  </a:lnTo>
                  <a:lnTo>
                    <a:pt x="744" y="855"/>
                  </a:lnTo>
                  <a:lnTo>
                    <a:pt x="746" y="852"/>
                  </a:lnTo>
                  <a:lnTo>
                    <a:pt x="737" y="852"/>
                  </a:lnTo>
                  <a:lnTo>
                    <a:pt x="732" y="852"/>
                  </a:lnTo>
                  <a:lnTo>
                    <a:pt x="728" y="852"/>
                  </a:lnTo>
                  <a:lnTo>
                    <a:pt x="726" y="850"/>
                  </a:lnTo>
                  <a:lnTo>
                    <a:pt x="725" y="847"/>
                  </a:lnTo>
                  <a:lnTo>
                    <a:pt x="721" y="841"/>
                  </a:lnTo>
                  <a:lnTo>
                    <a:pt x="719" y="838"/>
                  </a:lnTo>
                  <a:lnTo>
                    <a:pt x="719" y="834"/>
                  </a:lnTo>
                  <a:lnTo>
                    <a:pt x="719" y="833"/>
                  </a:lnTo>
                  <a:lnTo>
                    <a:pt x="719" y="829"/>
                  </a:lnTo>
                  <a:lnTo>
                    <a:pt x="721" y="826"/>
                  </a:lnTo>
                  <a:lnTo>
                    <a:pt x="721" y="822"/>
                  </a:lnTo>
                  <a:lnTo>
                    <a:pt x="711" y="822"/>
                  </a:lnTo>
                  <a:lnTo>
                    <a:pt x="711" y="817"/>
                  </a:lnTo>
                  <a:lnTo>
                    <a:pt x="712" y="812"/>
                  </a:lnTo>
                  <a:lnTo>
                    <a:pt x="714" y="810"/>
                  </a:lnTo>
                  <a:lnTo>
                    <a:pt x="714" y="806"/>
                  </a:lnTo>
                  <a:lnTo>
                    <a:pt x="716" y="803"/>
                  </a:lnTo>
                  <a:lnTo>
                    <a:pt x="718" y="798"/>
                  </a:lnTo>
                  <a:lnTo>
                    <a:pt x="712" y="798"/>
                  </a:lnTo>
                  <a:lnTo>
                    <a:pt x="707" y="798"/>
                  </a:lnTo>
                  <a:lnTo>
                    <a:pt x="704" y="796"/>
                  </a:lnTo>
                  <a:lnTo>
                    <a:pt x="698" y="794"/>
                  </a:lnTo>
                  <a:lnTo>
                    <a:pt x="697" y="768"/>
                  </a:lnTo>
                  <a:lnTo>
                    <a:pt x="695" y="744"/>
                  </a:lnTo>
                  <a:lnTo>
                    <a:pt x="695" y="721"/>
                  </a:lnTo>
                  <a:lnTo>
                    <a:pt x="702" y="698"/>
                  </a:lnTo>
                  <a:lnTo>
                    <a:pt x="709" y="688"/>
                  </a:lnTo>
                  <a:lnTo>
                    <a:pt x="718" y="681"/>
                  </a:lnTo>
                  <a:lnTo>
                    <a:pt x="725" y="675"/>
                  </a:lnTo>
                  <a:lnTo>
                    <a:pt x="730" y="667"/>
                  </a:lnTo>
                  <a:lnTo>
                    <a:pt x="735" y="656"/>
                  </a:lnTo>
                  <a:lnTo>
                    <a:pt x="737" y="637"/>
                  </a:lnTo>
                  <a:lnTo>
                    <a:pt x="733" y="637"/>
                  </a:lnTo>
                  <a:lnTo>
                    <a:pt x="730" y="641"/>
                  </a:lnTo>
                  <a:lnTo>
                    <a:pt x="726" y="642"/>
                  </a:lnTo>
                  <a:lnTo>
                    <a:pt x="725" y="642"/>
                  </a:lnTo>
                  <a:lnTo>
                    <a:pt x="721" y="642"/>
                  </a:lnTo>
                  <a:lnTo>
                    <a:pt x="718" y="641"/>
                  </a:lnTo>
                  <a:lnTo>
                    <a:pt x="704" y="637"/>
                  </a:lnTo>
                  <a:lnTo>
                    <a:pt x="693" y="630"/>
                  </a:lnTo>
                  <a:lnTo>
                    <a:pt x="686" y="620"/>
                  </a:lnTo>
                  <a:lnTo>
                    <a:pt x="683" y="602"/>
                  </a:lnTo>
                  <a:lnTo>
                    <a:pt x="688" y="602"/>
                  </a:lnTo>
                  <a:lnTo>
                    <a:pt x="688" y="599"/>
                  </a:lnTo>
                  <a:lnTo>
                    <a:pt x="697" y="604"/>
                  </a:lnTo>
                  <a:lnTo>
                    <a:pt x="707" y="611"/>
                  </a:lnTo>
                  <a:lnTo>
                    <a:pt x="716" y="614"/>
                  </a:lnTo>
                  <a:lnTo>
                    <a:pt x="726" y="614"/>
                  </a:lnTo>
                  <a:lnTo>
                    <a:pt x="726" y="613"/>
                  </a:lnTo>
                  <a:lnTo>
                    <a:pt x="728" y="611"/>
                  </a:lnTo>
                  <a:lnTo>
                    <a:pt x="728" y="611"/>
                  </a:lnTo>
                  <a:lnTo>
                    <a:pt x="728" y="609"/>
                  </a:lnTo>
                  <a:lnTo>
                    <a:pt x="730" y="606"/>
                  </a:lnTo>
                  <a:lnTo>
                    <a:pt x="711" y="592"/>
                  </a:lnTo>
                  <a:lnTo>
                    <a:pt x="695" y="572"/>
                  </a:lnTo>
                  <a:lnTo>
                    <a:pt x="690" y="574"/>
                  </a:lnTo>
                  <a:lnTo>
                    <a:pt x="686" y="576"/>
                  </a:lnTo>
                  <a:lnTo>
                    <a:pt x="681" y="578"/>
                  </a:lnTo>
                  <a:lnTo>
                    <a:pt x="676" y="579"/>
                  </a:lnTo>
                  <a:lnTo>
                    <a:pt x="672" y="576"/>
                  </a:lnTo>
                  <a:lnTo>
                    <a:pt x="671" y="574"/>
                  </a:lnTo>
                  <a:lnTo>
                    <a:pt x="669" y="571"/>
                  </a:lnTo>
                  <a:lnTo>
                    <a:pt x="667" y="569"/>
                  </a:lnTo>
                  <a:lnTo>
                    <a:pt x="664" y="564"/>
                  </a:lnTo>
                  <a:lnTo>
                    <a:pt x="674" y="553"/>
                  </a:lnTo>
                  <a:lnTo>
                    <a:pt x="676" y="538"/>
                  </a:lnTo>
                  <a:lnTo>
                    <a:pt x="674" y="518"/>
                  </a:lnTo>
                  <a:lnTo>
                    <a:pt x="669" y="497"/>
                  </a:lnTo>
                  <a:lnTo>
                    <a:pt x="660" y="475"/>
                  </a:lnTo>
                  <a:lnTo>
                    <a:pt x="650" y="454"/>
                  </a:lnTo>
                  <a:lnTo>
                    <a:pt x="637" y="435"/>
                  </a:lnTo>
                  <a:lnTo>
                    <a:pt x="627" y="417"/>
                  </a:lnTo>
                  <a:lnTo>
                    <a:pt x="618" y="403"/>
                  </a:lnTo>
                  <a:lnTo>
                    <a:pt x="597" y="389"/>
                  </a:lnTo>
                  <a:lnTo>
                    <a:pt x="573" y="384"/>
                  </a:lnTo>
                  <a:lnTo>
                    <a:pt x="548" y="384"/>
                  </a:lnTo>
                  <a:lnTo>
                    <a:pt x="520" y="384"/>
                  </a:lnTo>
                  <a:lnTo>
                    <a:pt x="493" y="386"/>
                  </a:lnTo>
                  <a:lnTo>
                    <a:pt x="465" y="384"/>
                  </a:lnTo>
                  <a:lnTo>
                    <a:pt x="465" y="379"/>
                  </a:lnTo>
                  <a:lnTo>
                    <a:pt x="465" y="375"/>
                  </a:lnTo>
                  <a:lnTo>
                    <a:pt x="466" y="374"/>
                  </a:lnTo>
                  <a:lnTo>
                    <a:pt x="466" y="372"/>
                  </a:lnTo>
                  <a:lnTo>
                    <a:pt x="466" y="370"/>
                  </a:lnTo>
                  <a:lnTo>
                    <a:pt x="465" y="368"/>
                  </a:lnTo>
                  <a:lnTo>
                    <a:pt x="454" y="363"/>
                  </a:lnTo>
                  <a:lnTo>
                    <a:pt x="444" y="360"/>
                  </a:lnTo>
                  <a:lnTo>
                    <a:pt x="433" y="353"/>
                  </a:lnTo>
                  <a:lnTo>
                    <a:pt x="442" y="353"/>
                  </a:lnTo>
                  <a:lnTo>
                    <a:pt x="452" y="349"/>
                  </a:lnTo>
                  <a:lnTo>
                    <a:pt x="466" y="346"/>
                  </a:lnTo>
                  <a:lnTo>
                    <a:pt x="482" y="344"/>
                  </a:lnTo>
                  <a:lnTo>
                    <a:pt x="494" y="340"/>
                  </a:lnTo>
                  <a:lnTo>
                    <a:pt x="503" y="333"/>
                  </a:lnTo>
                  <a:lnTo>
                    <a:pt x="461" y="333"/>
                  </a:lnTo>
                  <a:lnTo>
                    <a:pt x="451" y="330"/>
                  </a:lnTo>
                  <a:lnTo>
                    <a:pt x="442" y="330"/>
                  </a:lnTo>
                  <a:lnTo>
                    <a:pt x="431" y="328"/>
                  </a:lnTo>
                  <a:lnTo>
                    <a:pt x="423" y="326"/>
                  </a:lnTo>
                  <a:lnTo>
                    <a:pt x="414" y="323"/>
                  </a:lnTo>
                  <a:lnTo>
                    <a:pt x="409" y="314"/>
                  </a:lnTo>
                  <a:lnTo>
                    <a:pt x="407" y="300"/>
                  </a:lnTo>
                  <a:lnTo>
                    <a:pt x="428" y="297"/>
                  </a:lnTo>
                  <a:lnTo>
                    <a:pt x="447" y="290"/>
                  </a:lnTo>
                  <a:lnTo>
                    <a:pt x="463" y="283"/>
                  </a:lnTo>
                  <a:lnTo>
                    <a:pt x="480" y="276"/>
                  </a:lnTo>
                  <a:lnTo>
                    <a:pt x="515" y="276"/>
                  </a:lnTo>
                  <a:lnTo>
                    <a:pt x="529" y="230"/>
                  </a:lnTo>
                  <a:lnTo>
                    <a:pt x="496" y="230"/>
                  </a:lnTo>
                  <a:lnTo>
                    <a:pt x="487" y="218"/>
                  </a:lnTo>
                  <a:lnTo>
                    <a:pt x="498" y="211"/>
                  </a:lnTo>
                  <a:lnTo>
                    <a:pt x="506" y="204"/>
                  </a:lnTo>
                  <a:lnTo>
                    <a:pt x="517" y="199"/>
                  </a:lnTo>
                  <a:lnTo>
                    <a:pt x="529" y="195"/>
                  </a:lnTo>
                  <a:lnTo>
                    <a:pt x="529" y="183"/>
                  </a:lnTo>
                  <a:lnTo>
                    <a:pt x="543" y="176"/>
                  </a:lnTo>
                  <a:lnTo>
                    <a:pt x="550" y="168"/>
                  </a:lnTo>
                  <a:lnTo>
                    <a:pt x="557" y="157"/>
                  </a:lnTo>
                  <a:lnTo>
                    <a:pt x="568" y="150"/>
                  </a:lnTo>
                  <a:lnTo>
                    <a:pt x="580" y="145"/>
                  </a:lnTo>
                  <a:lnTo>
                    <a:pt x="590" y="145"/>
                  </a:lnTo>
                  <a:lnTo>
                    <a:pt x="599" y="148"/>
                  </a:lnTo>
                  <a:lnTo>
                    <a:pt x="611" y="147"/>
                  </a:lnTo>
                  <a:lnTo>
                    <a:pt x="602" y="143"/>
                  </a:lnTo>
                  <a:lnTo>
                    <a:pt x="597" y="141"/>
                  </a:lnTo>
                  <a:lnTo>
                    <a:pt x="592" y="140"/>
                  </a:lnTo>
                  <a:lnTo>
                    <a:pt x="587" y="134"/>
                  </a:lnTo>
                  <a:lnTo>
                    <a:pt x="604" y="131"/>
                  </a:lnTo>
                  <a:lnTo>
                    <a:pt x="620" y="126"/>
                  </a:lnTo>
                  <a:lnTo>
                    <a:pt x="634" y="122"/>
                  </a:lnTo>
                  <a:lnTo>
                    <a:pt x="650" y="119"/>
                  </a:lnTo>
                  <a:lnTo>
                    <a:pt x="651" y="126"/>
                  </a:lnTo>
                  <a:lnTo>
                    <a:pt x="653" y="129"/>
                  </a:lnTo>
                  <a:lnTo>
                    <a:pt x="655" y="134"/>
                  </a:lnTo>
                  <a:lnTo>
                    <a:pt x="657" y="138"/>
                  </a:lnTo>
                  <a:lnTo>
                    <a:pt x="662" y="140"/>
                  </a:lnTo>
                  <a:lnTo>
                    <a:pt x="669" y="141"/>
                  </a:lnTo>
                  <a:lnTo>
                    <a:pt x="669" y="136"/>
                  </a:lnTo>
                  <a:lnTo>
                    <a:pt x="672" y="131"/>
                  </a:lnTo>
                  <a:lnTo>
                    <a:pt x="674" y="124"/>
                  </a:lnTo>
                  <a:lnTo>
                    <a:pt x="676" y="119"/>
                  </a:lnTo>
                  <a:lnTo>
                    <a:pt x="679" y="124"/>
                  </a:lnTo>
                  <a:lnTo>
                    <a:pt x="685" y="129"/>
                  </a:lnTo>
                  <a:lnTo>
                    <a:pt x="688" y="133"/>
                  </a:lnTo>
                  <a:lnTo>
                    <a:pt x="695" y="136"/>
                  </a:lnTo>
                  <a:lnTo>
                    <a:pt x="702" y="138"/>
                  </a:lnTo>
                  <a:lnTo>
                    <a:pt x="698" y="115"/>
                  </a:lnTo>
                  <a:lnTo>
                    <a:pt x="711" y="112"/>
                  </a:lnTo>
                  <a:lnTo>
                    <a:pt x="721" y="108"/>
                  </a:lnTo>
                  <a:lnTo>
                    <a:pt x="737" y="112"/>
                  </a:lnTo>
                  <a:lnTo>
                    <a:pt x="754" y="119"/>
                  </a:lnTo>
                  <a:lnTo>
                    <a:pt x="772" y="129"/>
                  </a:lnTo>
                  <a:lnTo>
                    <a:pt x="791" y="138"/>
                  </a:lnTo>
                  <a:lnTo>
                    <a:pt x="807" y="145"/>
                  </a:lnTo>
                  <a:lnTo>
                    <a:pt x="822" y="150"/>
                  </a:lnTo>
                  <a:lnTo>
                    <a:pt x="822" y="147"/>
                  </a:lnTo>
                  <a:lnTo>
                    <a:pt x="812" y="138"/>
                  </a:lnTo>
                  <a:lnTo>
                    <a:pt x="805" y="131"/>
                  </a:lnTo>
                  <a:lnTo>
                    <a:pt x="801" y="122"/>
                  </a:lnTo>
                  <a:lnTo>
                    <a:pt x="807" y="112"/>
                  </a:lnTo>
                  <a:lnTo>
                    <a:pt x="803" y="108"/>
                  </a:lnTo>
                  <a:lnTo>
                    <a:pt x="798" y="103"/>
                  </a:lnTo>
                  <a:lnTo>
                    <a:pt x="793" y="99"/>
                  </a:lnTo>
                  <a:lnTo>
                    <a:pt x="788" y="96"/>
                  </a:lnTo>
                  <a:lnTo>
                    <a:pt x="784" y="92"/>
                  </a:lnTo>
                  <a:lnTo>
                    <a:pt x="788" y="84"/>
                  </a:lnTo>
                  <a:lnTo>
                    <a:pt x="798" y="87"/>
                  </a:lnTo>
                  <a:lnTo>
                    <a:pt x="812" y="89"/>
                  </a:lnTo>
                  <a:lnTo>
                    <a:pt x="824" y="87"/>
                  </a:lnTo>
                  <a:lnTo>
                    <a:pt x="833" y="80"/>
                  </a:lnTo>
                  <a:lnTo>
                    <a:pt x="791" y="80"/>
                  </a:lnTo>
                  <a:lnTo>
                    <a:pt x="791" y="77"/>
                  </a:lnTo>
                  <a:lnTo>
                    <a:pt x="788" y="77"/>
                  </a:lnTo>
                  <a:lnTo>
                    <a:pt x="788" y="73"/>
                  </a:lnTo>
                  <a:lnTo>
                    <a:pt x="793" y="70"/>
                  </a:lnTo>
                  <a:lnTo>
                    <a:pt x="798" y="66"/>
                  </a:lnTo>
                  <a:lnTo>
                    <a:pt x="803" y="63"/>
                  </a:lnTo>
                  <a:lnTo>
                    <a:pt x="808" y="59"/>
                  </a:lnTo>
                  <a:lnTo>
                    <a:pt x="814" y="58"/>
                  </a:lnTo>
                  <a:lnTo>
                    <a:pt x="836" y="61"/>
                  </a:lnTo>
                  <a:lnTo>
                    <a:pt x="842" y="45"/>
                  </a:lnTo>
                  <a:lnTo>
                    <a:pt x="868" y="49"/>
                  </a:lnTo>
                  <a:lnTo>
                    <a:pt x="870" y="49"/>
                  </a:lnTo>
                  <a:lnTo>
                    <a:pt x="871" y="45"/>
                  </a:lnTo>
                  <a:lnTo>
                    <a:pt x="873" y="44"/>
                  </a:lnTo>
                  <a:lnTo>
                    <a:pt x="875" y="40"/>
                  </a:lnTo>
                  <a:lnTo>
                    <a:pt x="880" y="38"/>
                  </a:lnTo>
                  <a:lnTo>
                    <a:pt x="884" y="44"/>
                  </a:lnTo>
                  <a:lnTo>
                    <a:pt x="889" y="49"/>
                  </a:lnTo>
                  <a:lnTo>
                    <a:pt x="894" y="54"/>
                  </a:lnTo>
                  <a:lnTo>
                    <a:pt x="894" y="45"/>
                  </a:lnTo>
                  <a:lnTo>
                    <a:pt x="896" y="44"/>
                  </a:lnTo>
                  <a:lnTo>
                    <a:pt x="896" y="42"/>
                  </a:lnTo>
                  <a:lnTo>
                    <a:pt x="896" y="40"/>
                  </a:lnTo>
                  <a:lnTo>
                    <a:pt x="896" y="38"/>
                  </a:lnTo>
                  <a:lnTo>
                    <a:pt x="897" y="35"/>
                  </a:lnTo>
                  <a:lnTo>
                    <a:pt x="899" y="33"/>
                  </a:lnTo>
                  <a:lnTo>
                    <a:pt x="903" y="31"/>
                  </a:lnTo>
                  <a:lnTo>
                    <a:pt x="920" y="23"/>
                  </a:lnTo>
                  <a:lnTo>
                    <a:pt x="943" y="19"/>
                  </a:lnTo>
                  <a:close/>
                  <a:moveTo>
                    <a:pt x="2205" y="16"/>
                  </a:moveTo>
                  <a:lnTo>
                    <a:pt x="2215" y="19"/>
                  </a:lnTo>
                  <a:lnTo>
                    <a:pt x="2215" y="26"/>
                  </a:lnTo>
                  <a:lnTo>
                    <a:pt x="2200" y="26"/>
                  </a:lnTo>
                  <a:lnTo>
                    <a:pt x="2205" y="16"/>
                  </a:lnTo>
                  <a:close/>
                  <a:moveTo>
                    <a:pt x="2676" y="0"/>
                  </a:moveTo>
                  <a:lnTo>
                    <a:pt x="2681" y="3"/>
                  </a:lnTo>
                  <a:lnTo>
                    <a:pt x="2685" y="7"/>
                  </a:lnTo>
                  <a:lnTo>
                    <a:pt x="2687" y="10"/>
                  </a:lnTo>
                  <a:lnTo>
                    <a:pt x="2688" y="16"/>
                  </a:lnTo>
                  <a:lnTo>
                    <a:pt x="2690" y="19"/>
                  </a:lnTo>
                  <a:lnTo>
                    <a:pt x="2692" y="24"/>
                  </a:lnTo>
                  <a:lnTo>
                    <a:pt x="2695" y="26"/>
                  </a:lnTo>
                  <a:lnTo>
                    <a:pt x="2706" y="31"/>
                  </a:lnTo>
                  <a:lnTo>
                    <a:pt x="2716" y="33"/>
                  </a:lnTo>
                  <a:lnTo>
                    <a:pt x="2723" y="33"/>
                  </a:lnTo>
                  <a:lnTo>
                    <a:pt x="2728" y="37"/>
                  </a:lnTo>
                  <a:lnTo>
                    <a:pt x="2732" y="44"/>
                  </a:lnTo>
                  <a:lnTo>
                    <a:pt x="2734" y="58"/>
                  </a:lnTo>
                  <a:lnTo>
                    <a:pt x="2732" y="59"/>
                  </a:lnTo>
                  <a:lnTo>
                    <a:pt x="2732" y="59"/>
                  </a:lnTo>
                  <a:lnTo>
                    <a:pt x="2732" y="61"/>
                  </a:lnTo>
                  <a:lnTo>
                    <a:pt x="2732" y="63"/>
                  </a:lnTo>
                  <a:lnTo>
                    <a:pt x="2730" y="65"/>
                  </a:lnTo>
                  <a:lnTo>
                    <a:pt x="2708" y="65"/>
                  </a:lnTo>
                  <a:lnTo>
                    <a:pt x="2685" y="65"/>
                  </a:lnTo>
                  <a:lnTo>
                    <a:pt x="2666" y="73"/>
                  </a:lnTo>
                  <a:lnTo>
                    <a:pt x="2662" y="75"/>
                  </a:lnTo>
                  <a:lnTo>
                    <a:pt x="2660" y="79"/>
                  </a:lnTo>
                  <a:lnTo>
                    <a:pt x="2659" y="80"/>
                  </a:lnTo>
                  <a:lnTo>
                    <a:pt x="2657" y="82"/>
                  </a:lnTo>
                  <a:lnTo>
                    <a:pt x="2655" y="84"/>
                  </a:lnTo>
                  <a:lnTo>
                    <a:pt x="2652" y="86"/>
                  </a:lnTo>
                  <a:lnTo>
                    <a:pt x="2646" y="89"/>
                  </a:lnTo>
                  <a:lnTo>
                    <a:pt x="2643" y="84"/>
                  </a:lnTo>
                  <a:lnTo>
                    <a:pt x="2641" y="80"/>
                  </a:lnTo>
                  <a:lnTo>
                    <a:pt x="2638" y="77"/>
                  </a:lnTo>
                  <a:lnTo>
                    <a:pt x="2650" y="47"/>
                  </a:lnTo>
                  <a:lnTo>
                    <a:pt x="2662" y="23"/>
                  </a:lnTo>
                  <a:lnTo>
                    <a:pt x="2676" y="0"/>
                  </a:lnTo>
                  <a:close/>
                  <a:moveTo>
                    <a:pt x="2554" y="0"/>
                  </a:moveTo>
                  <a:lnTo>
                    <a:pt x="2563" y="9"/>
                  </a:lnTo>
                  <a:lnTo>
                    <a:pt x="2568" y="19"/>
                  </a:lnTo>
                  <a:lnTo>
                    <a:pt x="2573" y="31"/>
                  </a:lnTo>
                  <a:lnTo>
                    <a:pt x="2564" y="31"/>
                  </a:lnTo>
                  <a:lnTo>
                    <a:pt x="2564" y="26"/>
                  </a:lnTo>
                  <a:lnTo>
                    <a:pt x="2561" y="23"/>
                  </a:lnTo>
                  <a:lnTo>
                    <a:pt x="2557" y="19"/>
                  </a:lnTo>
                  <a:lnTo>
                    <a:pt x="2556" y="14"/>
                  </a:lnTo>
                  <a:lnTo>
                    <a:pt x="2554" y="9"/>
                  </a:lnTo>
                  <a:lnTo>
                    <a:pt x="2554"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ko-KR" altLang="en-US"/>
            </a:p>
          </p:txBody>
        </p:sp>
      </p:grpSp>
      <p:sp>
        <p:nvSpPr>
          <p:cNvPr id="2" name="Text Placeholder 1"/>
          <p:cNvSpPr>
            <a:spLocks noGrp="1"/>
          </p:cNvSpPr>
          <p:nvPr>
            <p:ph type="body" sz="quarter" idx="10"/>
          </p:nvPr>
        </p:nvSpPr>
        <p:spPr>
          <a:xfrm>
            <a:off x="0" y="483518"/>
            <a:ext cx="9144000" cy="576064"/>
          </a:xfrm>
        </p:spPr>
        <p:txBody>
          <a:bodyPr/>
          <a:lstStyle/>
          <a:p>
            <a:r>
              <a:rPr lang="en-US" altLang="ko-KR" sz="2400" b="1">
                <a:solidFill>
                  <a:srgbClr val="002060"/>
                </a:solidFill>
              </a:rPr>
              <a:t>HƯỚNG DẪN VỀ NHÀ</a:t>
            </a:r>
            <a:endParaRPr lang="ko-KR" altLang="en-US" sz="2400" b="1" dirty="0">
              <a:solidFill>
                <a:srgbClr val="002060"/>
              </a:solidFill>
            </a:endParaRPr>
          </a:p>
        </p:txBody>
      </p:sp>
      <p:sp>
        <p:nvSpPr>
          <p:cNvPr id="5" name="Oval 4"/>
          <p:cNvSpPr/>
          <p:nvPr/>
        </p:nvSpPr>
        <p:spPr>
          <a:xfrm>
            <a:off x="5043354" y="1770690"/>
            <a:ext cx="648072" cy="6480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b="1">
                <a:solidFill>
                  <a:srgbClr val="002060"/>
                </a:solidFill>
              </a:rPr>
              <a:t>1</a:t>
            </a:r>
            <a:endParaRPr lang="ko-KR" altLang="en-US" b="1">
              <a:solidFill>
                <a:srgbClr val="002060"/>
              </a:solidFill>
            </a:endParaRPr>
          </a:p>
        </p:txBody>
      </p:sp>
      <p:sp>
        <p:nvSpPr>
          <p:cNvPr id="12" name="Oval 11"/>
          <p:cNvSpPr/>
          <p:nvPr/>
        </p:nvSpPr>
        <p:spPr>
          <a:xfrm>
            <a:off x="6447510" y="1772844"/>
            <a:ext cx="648072" cy="6480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b="1">
                <a:solidFill>
                  <a:srgbClr val="002060"/>
                </a:solidFill>
              </a:rPr>
              <a:t>2</a:t>
            </a:r>
            <a:endParaRPr lang="ko-KR" altLang="en-US" b="1">
              <a:solidFill>
                <a:srgbClr val="002060"/>
              </a:solidFill>
            </a:endParaRPr>
          </a:p>
        </p:txBody>
      </p:sp>
      <p:sp>
        <p:nvSpPr>
          <p:cNvPr id="14" name="Oval 13"/>
          <p:cNvSpPr/>
          <p:nvPr/>
        </p:nvSpPr>
        <p:spPr>
          <a:xfrm>
            <a:off x="7851666" y="1777152"/>
            <a:ext cx="648072" cy="6480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b="1">
                <a:solidFill>
                  <a:srgbClr val="002060"/>
                </a:solidFill>
              </a:rPr>
              <a:t>3</a:t>
            </a:r>
            <a:endParaRPr lang="ko-KR" altLang="en-US" b="1">
              <a:solidFill>
                <a:srgbClr val="002060"/>
              </a:solidFill>
            </a:endParaRPr>
          </a:p>
        </p:txBody>
      </p:sp>
      <p:sp>
        <p:nvSpPr>
          <p:cNvPr id="24" name="TextBox 23"/>
          <p:cNvSpPr txBox="1"/>
          <p:nvPr/>
        </p:nvSpPr>
        <p:spPr>
          <a:xfrm>
            <a:off x="4758624" y="2499945"/>
            <a:ext cx="1217532" cy="1338828"/>
          </a:xfrm>
          <a:prstGeom prst="rect">
            <a:avLst/>
          </a:prstGeom>
          <a:noFill/>
        </p:spPr>
        <p:txBody>
          <a:bodyPr wrap="square" rtlCol="0">
            <a:spAutoFit/>
          </a:bodyPr>
          <a:lstStyle/>
          <a:p>
            <a:pPr algn="ctr">
              <a:lnSpc>
                <a:spcPct val="150000"/>
              </a:lnSpc>
            </a:pPr>
            <a:r>
              <a:rPr lang="en-US" altLang="ko-KR" b="1">
                <a:solidFill>
                  <a:schemeClr val="bg1"/>
                </a:solidFill>
                <a:cs typeface="Arial" pitchFamily="34" charset="0"/>
              </a:rPr>
              <a:t>Xem lại nội dung bài học</a:t>
            </a:r>
            <a:endParaRPr lang="ko-KR" altLang="en-US" b="1" dirty="0">
              <a:solidFill>
                <a:schemeClr val="bg1"/>
              </a:solidFill>
              <a:cs typeface="Arial" pitchFamily="34" charset="0"/>
            </a:endParaRPr>
          </a:p>
        </p:txBody>
      </p:sp>
      <p:sp>
        <p:nvSpPr>
          <p:cNvPr id="27" name="TextBox 26"/>
          <p:cNvSpPr txBox="1"/>
          <p:nvPr/>
        </p:nvSpPr>
        <p:spPr>
          <a:xfrm>
            <a:off x="6054768" y="2499945"/>
            <a:ext cx="1433556" cy="1154675"/>
          </a:xfrm>
          <a:prstGeom prst="rect">
            <a:avLst/>
          </a:prstGeom>
          <a:noFill/>
        </p:spPr>
        <p:txBody>
          <a:bodyPr wrap="square" rtlCol="0">
            <a:spAutoFit/>
          </a:bodyPr>
          <a:lstStyle/>
          <a:p>
            <a:pPr algn="ctr">
              <a:lnSpc>
                <a:spcPct val="150000"/>
              </a:lnSpc>
            </a:pPr>
            <a:r>
              <a:rPr lang="en-US" altLang="ko-KR" sz="1600" b="1">
                <a:solidFill>
                  <a:schemeClr val="bg1"/>
                </a:solidFill>
                <a:cs typeface="Arial" pitchFamily="34" charset="0"/>
              </a:rPr>
              <a:t>Hoàn thành bài tập sgk và sbt</a:t>
            </a:r>
            <a:endParaRPr lang="ko-KR" altLang="en-US" sz="1600" b="1" dirty="0">
              <a:solidFill>
                <a:schemeClr val="bg1"/>
              </a:solidFill>
              <a:cs typeface="Arial" pitchFamily="34" charset="0"/>
            </a:endParaRPr>
          </a:p>
        </p:txBody>
      </p:sp>
      <p:sp>
        <p:nvSpPr>
          <p:cNvPr id="30" name="TextBox 29"/>
          <p:cNvSpPr txBox="1"/>
          <p:nvPr/>
        </p:nvSpPr>
        <p:spPr>
          <a:xfrm>
            <a:off x="7596336" y="2499945"/>
            <a:ext cx="1296144" cy="1200329"/>
          </a:xfrm>
          <a:prstGeom prst="rect">
            <a:avLst/>
          </a:prstGeom>
          <a:noFill/>
        </p:spPr>
        <p:txBody>
          <a:bodyPr wrap="square" rtlCol="0">
            <a:spAutoFit/>
          </a:bodyPr>
          <a:lstStyle/>
          <a:p>
            <a:pPr algn="ctr">
              <a:lnSpc>
                <a:spcPct val="150000"/>
              </a:lnSpc>
            </a:pPr>
            <a:r>
              <a:rPr lang="en-US" altLang="ko-KR" sz="1600" b="1">
                <a:solidFill>
                  <a:schemeClr val="bg1"/>
                </a:solidFill>
                <a:cs typeface="Arial" pitchFamily="34" charset="0"/>
              </a:rPr>
              <a:t>Xem trước nội dung bài 16</a:t>
            </a:r>
            <a:endParaRPr lang="ko-KR" altLang="en-US" sz="1600" b="1" dirty="0">
              <a:solidFill>
                <a:schemeClr val="bg1"/>
              </a:solidFill>
              <a:cs typeface="Arial" pitchFamily="34" charset="0"/>
            </a:endParaRPr>
          </a:p>
        </p:txBody>
      </p:sp>
    </p:spTree>
    <p:extLst>
      <p:ext uri="{BB962C8B-B14F-4D97-AF65-F5344CB8AC3E}">
        <p14:creationId xmlns:p14="http://schemas.microsoft.com/office/powerpoint/2010/main" val="307077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barn(inVertical)">
                                      <p:cBhvr>
                                        <p:cTn id="15" dur="500"/>
                                        <p:tgtEl>
                                          <p:spTgt spid="24"/>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barn(inVertical)">
                                      <p:cBhvr>
                                        <p:cTn id="18" dur="500"/>
                                        <p:tgtEl>
                                          <p:spTgt spid="12"/>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barn(inVertical)">
                                      <p:cBhvr>
                                        <p:cTn id="21" dur="500"/>
                                        <p:tgtEl>
                                          <p:spTgt spid="27"/>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barn(inVertical)">
                                      <p:cBhvr>
                                        <p:cTn id="24" dur="500"/>
                                        <p:tgtEl>
                                          <p:spTgt spid="14"/>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barn(inVertical)">
                                      <p:cBhvr>
                                        <p:cTn id="2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5" grpId="0" animBg="1"/>
      <p:bldP spid="12" grpId="0" animBg="1"/>
      <p:bldP spid="14" grpId="0" animBg="1"/>
      <p:bldP spid="24" grpId="0"/>
      <p:bldP spid="27" grpId="0"/>
      <p:bldP spid="3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descr="D:\Fullppt\PNG이미지\핸드폰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819" y="1128131"/>
            <a:ext cx="2869272" cy="3474631"/>
          </a:xfrm>
          <a:prstGeom prst="rect">
            <a:avLst/>
          </a:prstGeom>
          <a:noFill/>
          <a:extLst>
            <a:ext uri="{909E8E84-426E-40DD-AFC4-6F175D3DCCD1}">
              <a14:hiddenFill xmlns:a14="http://schemas.microsoft.com/office/drawing/2010/main">
                <a:solidFill>
                  <a:srgbClr val="FFFFFF"/>
                </a:solidFill>
              </a14:hiddenFill>
            </a:ext>
          </a:extLst>
        </p:spPr>
      </p:pic>
      <p:sp>
        <p:nvSpPr>
          <p:cNvPr id="20" name="Oval 19"/>
          <p:cNvSpPr/>
          <p:nvPr/>
        </p:nvSpPr>
        <p:spPr>
          <a:xfrm flipH="1">
            <a:off x="5871186" y="4258449"/>
            <a:ext cx="505476" cy="50547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1" name="Oval 20"/>
          <p:cNvSpPr/>
          <p:nvPr/>
        </p:nvSpPr>
        <p:spPr>
          <a:xfrm flipH="1">
            <a:off x="684872" y="4258449"/>
            <a:ext cx="505476" cy="50547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2" name="Oval 21"/>
          <p:cNvSpPr/>
          <p:nvPr/>
        </p:nvSpPr>
        <p:spPr>
          <a:xfrm flipH="1">
            <a:off x="3278029" y="4258449"/>
            <a:ext cx="505476" cy="50547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3" name="Rectangle 9"/>
          <p:cNvSpPr/>
          <p:nvPr/>
        </p:nvSpPr>
        <p:spPr>
          <a:xfrm flipH="1">
            <a:off x="811780" y="4393399"/>
            <a:ext cx="251661" cy="235577"/>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4" name="Rectangle 16"/>
          <p:cNvSpPr/>
          <p:nvPr/>
        </p:nvSpPr>
        <p:spPr>
          <a:xfrm rot="18900000" flipH="1">
            <a:off x="6020558" y="4340278"/>
            <a:ext cx="190661" cy="341820"/>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5" name="Round Same Side Corner Rectangle 6"/>
          <p:cNvSpPr>
            <a:spLocks noChangeAspect="1"/>
          </p:cNvSpPr>
          <p:nvPr/>
        </p:nvSpPr>
        <p:spPr>
          <a:xfrm rot="18900000" flipH="1">
            <a:off x="3488086" y="4353516"/>
            <a:ext cx="85363" cy="342232"/>
          </a:xfrm>
          <a:custGeom>
            <a:avLst/>
            <a:gdLst/>
            <a:ahLst/>
            <a:cxnLst/>
            <a:rect l="l" t="t" r="r" b="b"/>
            <a:pathLst>
              <a:path w="1035916" h="4153123">
                <a:moveTo>
                  <a:pt x="277501" y="3759099"/>
                </a:moveTo>
                <a:lnTo>
                  <a:pt x="758408" y="3759099"/>
                </a:lnTo>
                <a:lnTo>
                  <a:pt x="517954" y="4153123"/>
                </a:lnTo>
                <a:close/>
                <a:moveTo>
                  <a:pt x="42612" y="2944898"/>
                </a:moveTo>
                <a:cubicBezTo>
                  <a:pt x="153922" y="2941505"/>
                  <a:pt x="246502" y="2889483"/>
                  <a:pt x="275675" y="2819018"/>
                </a:cubicBezTo>
                <a:cubicBezTo>
                  <a:pt x="304648" y="2892614"/>
                  <a:pt x="403763" y="2945872"/>
                  <a:pt x="521107" y="2945872"/>
                </a:cubicBezTo>
                <a:cubicBezTo>
                  <a:pt x="638453" y="2945872"/>
                  <a:pt x="737567" y="2892613"/>
                  <a:pt x="766540" y="2819017"/>
                </a:cubicBezTo>
                <a:cubicBezTo>
                  <a:pt x="795133" y="2888142"/>
                  <a:pt x="884783" y="2939514"/>
                  <a:pt x="993299" y="2944464"/>
                </a:cubicBezTo>
                <a:lnTo>
                  <a:pt x="776840" y="3657264"/>
                </a:lnTo>
                <a:lnTo>
                  <a:pt x="258940" y="3657264"/>
                </a:lnTo>
                <a:close/>
                <a:moveTo>
                  <a:pt x="809102" y="564558"/>
                </a:moveTo>
                <a:lnTo>
                  <a:pt x="1035914" y="564558"/>
                </a:lnTo>
                <a:lnTo>
                  <a:pt x="1035915" y="2838682"/>
                </a:lnTo>
                <a:cubicBezTo>
                  <a:pt x="1029586" y="2840409"/>
                  <a:pt x="1023074" y="2840731"/>
                  <a:pt x="1016490" y="2840731"/>
                </a:cubicBezTo>
                <a:cubicBezTo>
                  <a:pt x="901952" y="2840731"/>
                  <a:pt x="809102" y="2743612"/>
                  <a:pt x="809101" y="2623810"/>
                </a:cubicBezTo>
                <a:close/>
                <a:moveTo>
                  <a:pt x="310569" y="564558"/>
                </a:moveTo>
                <a:lnTo>
                  <a:pt x="725347" y="564558"/>
                </a:lnTo>
                <a:lnTo>
                  <a:pt x="725347" y="2633342"/>
                </a:lnTo>
                <a:cubicBezTo>
                  <a:pt x="725347" y="2747880"/>
                  <a:pt x="632496" y="2840731"/>
                  <a:pt x="517958" y="2840731"/>
                </a:cubicBezTo>
                <a:cubicBezTo>
                  <a:pt x="403420" y="2840731"/>
                  <a:pt x="310569" y="2747880"/>
                  <a:pt x="310569" y="2633342"/>
                </a:cubicBezTo>
                <a:close/>
                <a:moveTo>
                  <a:pt x="0" y="564557"/>
                </a:moveTo>
                <a:lnTo>
                  <a:pt x="226813" y="564557"/>
                </a:lnTo>
                <a:lnTo>
                  <a:pt x="226813" y="2623810"/>
                </a:lnTo>
                <a:cubicBezTo>
                  <a:pt x="226813" y="2743612"/>
                  <a:pt x="133962" y="2840731"/>
                  <a:pt x="19424" y="2840730"/>
                </a:cubicBezTo>
                <a:cubicBezTo>
                  <a:pt x="12841" y="2840730"/>
                  <a:pt x="6329" y="2840409"/>
                  <a:pt x="0" y="2838682"/>
                </a:cubicBezTo>
                <a:close/>
                <a:moveTo>
                  <a:pt x="71964" y="71964"/>
                </a:moveTo>
                <a:cubicBezTo>
                  <a:pt x="116427" y="27501"/>
                  <a:pt x="177852" y="0"/>
                  <a:pt x="245701" y="0"/>
                </a:cubicBezTo>
                <a:lnTo>
                  <a:pt x="790215" y="0"/>
                </a:lnTo>
                <a:cubicBezTo>
                  <a:pt x="925912" y="0"/>
                  <a:pt x="1035916" y="110004"/>
                  <a:pt x="1035916" y="245701"/>
                </a:cubicBezTo>
                <a:cubicBezTo>
                  <a:pt x="1035916" y="327601"/>
                  <a:pt x="1035915" y="409501"/>
                  <a:pt x="1035915" y="491401"/>
                </a:cubicBezTo>
                <a:lnTo>
                  <a:pt x="0" y="491401"/>
                </a:lnTo>
                <a:lnTo>
                  <a:pt x="0" y="245701"/>
                </a:lnTo>
                <a:cubicBezTo>
                  <a:pt x="0" y="177853"/>
                  <a:pt x="27501" y="116427"/>
                  <a:pt x="71964" y="7196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pic>
        <p:nvPicPr>
          <p:cNvPr id="19" name="Picture Placeholder 18"/>
          <p:cNvPicPr>
            <a:picLocks noGrp="1" noChangeAspect="1"/>
          </p:cNvPicPr>
          <p:nvPr>
            <p:ph type="pic" idx="1"/>
          </p:nvPr>
        </p:nvPicPr>
        <p:blipFill>
          <a:blip r:embed="rId3">
            <a:extLst>
              <a:ext uri="{28A0092B-C50C-407E-A947-70E740481C1C}">
                <a14:useLocalDpi xmlns:a14="http://schemas.microsoft.com/office/drawing/2010/main" val="0"/>
              </a:ext>
            </a:extLst>
          </a:blip>
          <a:srcRect l="39658" r="39658"/>
          <a:stretch>
            <a:fillRect/>
          </a:stretch>
        </p:blipFill>
        <p:spPr/>
      </p:pic>
      <p:pic>
        <p:nvPicPr>
          <p:cNvPr id="18" name="Picture Placeholder 17"/>
          <p:cNvPicPr>
            <a:picLocks noGrp="1" noChangeAspect="1"/>
          </p:cNvPicPr>
          <p:nvPr>
            <p:ph type="pic" idx="12"/>
          </p:nvPr>
        </p:nvPicPr>
        <p:blipFill>
          <a:blip r:embed="rId4">
            <a:extLst>
              <a:ext uri="{28A0092B-C50C-407E-A947-70E740481C1C}">
                <a14:useLocalDpi xmlns:a14="http://schemas.microsoft.com/office/drawing/2010/main" val="0"/>
              </a:ext>
            </a:extLst>
          </a:blip>
          <a:srcRect l="31839" r="31839"/>
          <a:stretch>
            <a:fillRect/>
          </a:stretch>
        </p:blipFill>
        <p:spPr>
          <a:xfrm>
            <a:off x="5652120" y="1275606"/>
            <a:ext cx="1654766" cy="2556104"/>
          </a:xfrm>
        </p:spPr>
      </p:pic>
      <p:sp>
        <p:nvSpPr>
          <p:cNvPr id="37" name="TextBox 36"/>
          <p:cNvSpPr txBox="1"/>
          <p:nvPr/>
        </p:nvSpPr>
        <p:spPr>
          <a:xfrm>
            <a:off x="179512" y="2700957"/>
            <a:ext cx="5322291" cy="461665"/>
          </a:xfrm>
          <a:prstGeom prst="rect">
            <a:avLst/>
          </a:prstGeom>
          <a:noFill/>
        </p:spPr>
        <p:txBody>
          <a:bodyPr wrap="none" rtlCol="0">
            <a:spAutoFit/>
          </a:bodyPr>
          <a:lstStyle/>
          <a:p>
            <a:r>
              <a:rPr lang="en-US" sz="2400" b="1">
                <a:solidFill>
                  <a:schemeClr val="bg1"/>
                </a:solidFill>
              </a:rPr>
              <a:t>CẢM ƠN CÁC EM ĐÃ LẮNG NGHE!</a:t>
            </a:r>
          </a:p>
        </p:txBody>
      </p:sp>
    </p:spTree>
    <p:extLst>
      <p:ext uri="{BB962C8B-B14F-4D97-AF65-F5344CB8AC3E}">
        <p14:creationId xmlns:p14="http://schemas.microsoft.com/office/powerpoint/2010/main" val="1968385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ltLang="ko-KR" sz="2800" b="1" u="sng">
                <a:solidFill>
                  <a:srgbClr val="00B0F0"/>
                </a:solidFill>
              </a:rPr>
              <a:t>KHỞI ĐỘNG</a:t>
            </a:r>
            <a:endParaRPr lang="ko-KR" altLang="en-US" sz="2800" b="1" u="sng" dirty="0">
              <a:solidFill>
                <a:srgbClr val="00B0F0"/>
              </a:solidFill>
            </a:endParaRPr>
          </a:p>
        </p:txBody>
      </p:sp>
      <p:sp>
        <p:nvSpPr>
          <p:cNvPr id="26" name="Rectangle 25"/>
          <p:cNvSpPr/>
          <p:nvPr/>
        </p:nvSpPr>
        <p:spPr>
          <a:xfrm>
            <a:off x="2051720" y="699542"/>
            <a:ext cx="5117298" cy="400110"/>
          </a:xfrm>
          <a:prstGeom prst="rect">
            <a:avLst/>
          </a:prstGeom>
        </p:spPr>
        <p:txBody>
          <a:bodyPr wrap="none">
            <a:spAutoFit/>
          </a:bodyPr>
          <a:lstStyle/>
          <a:p>
            <a:r>
              <a:rPr lang="en-US" sz="2000">
                <a:solidFill>
                  <a:srgbClr val="002060"/>
                </a:solidFill>
              </a:rPr>
              <a:t>Gấp hình trò chơi Đông – Tây – Nam – Bắc</a:t>
            </a:r>
          </a:p>
        </p:txBody>
      </p:sp>
      <p:sp>
        <p:nvSpPr>
          <p:cNvPr id="30" name="Rectangle 29"/>
          <p:cNvSpPr/>
          <p:nvPr/>
        </p:nvSpPr>
        <p:spPr>
          <a:xfrm>
            <a:off x="179512" y="987574"/>
            <a:ext cx="4824536" cy="3955442"/>
          </a:xfrm>
          <a:prstGeom prst="rect">
            <a:avLst/>
          </a:prstGeom>
        </p:spPr>
        <p:txBody>
          <a:bodyPr wrap="square">
            <a:spAutoFit/>
          </a:bodyPr>
          <a:lstStyle/>
          <a:p>
            <a:pPr>
              <a:lnSpc>
                <a:spcPct val="200000"/>
              </a:lnSpc>
            </a:pPr>
            <a:r>
              <a:rPr lang="en-US" sz="1600" i="1">
                <a:solidFill>
                  <a:srgbClr val="002060"/>
                </a:solidFill>
              </a:rPr>
              <a:t>+ B1: Gấp hai đường chéo của tờ giấy hình vuông để tạo nếp gấp, mở tờ giấy ra.</a:t>
            </a:r>
            <a:endParaRPr lang="en-US" sz="1600">
              <a:solidFill>
                <a:srgbClr val="002060"/>
              </a:solidFill>
            </a:endParaRPr>
          </a:p>
          <a:p>
            <a:pPr>
              <a:lnSpc>
                <a:spcPct val="200000"/>
              </a:lnSpc>
            </a:pPr>
            <a:r>
              <a:rPr lang="en-US" sz="1600" i="1">
                <a:solidFill>
                  <a:srgbClr val="002060"/>
                </a:solidFill>
              </a:rPr>
              <a:t>+ B2: Gấp 4 góc của tờ giấy vào tâm</a:t>
            </a:r>
            <a:endParaRPr lang="en-US" sz="1600">
              <a:solidFill>
                <a:srgbClr val="002060"/>
              </a:solidFill>
            </a:endParaRPr>
          </a:p>
          <a:p>
            <a:pPr>
              <a:lnSpc>
                <a:spcPct val="200000"/>
              </a:lnSpc>
            </a:pPr>
            <a:r>
              <a:rPr lang="en-US" sz="1600" i="1">
                <a:solidFill>
                  <a:srgbClr val="002060"/>
                </a:solidFill>
              </a:rPr>
              <a:t>+ B3: Lật mặt bên kia</a:t>
            </a:r>
            <a:endParaRPr lang="en-US" sz="1600">
              <a:solidFill>
                <a:srgbClr val="002060"/>
              </a:solidFill>
            </a:endParaRPr>
          </a:p>
          <a:p>
            <a:pPr>
              <a:lnSpc>
                <a:spcPct val="200000"/>
              </a:lnSpc>
            </a:pPr>
            <a:r>
              <a:rPr lang="en-US" sz="1600" i="1">
                <a:solidFill>
                  <a:srgbClr val="002060"/>
                </a:solidFill>
              </a:rPr>
              <a:t>+ B4: Tiếp tục gấp bốn góc vào tâm</a:t>
            </a:r>
            <a:endParaRPr lang="en-US" sz="1600">
              <a:solidFill>
                <a:srgbClr val="002060"/>
              </a:solidFill>
            </a:endParaRPr>
          </a:p>
          <a:p>
            <a:pPr>
              <a:lnSpc>
                <a:spcPct val="200000"/>
              </a:lnSpc>
            </a:pPr>
            <a:r>
              <a:rPr lang="en-US" sz="1600" i="1">
                <a:solidFill>
                  <a:srgbClr val="002060"/>
                </a:solidFill>
              </a:rPr>
              <a:t>+ B5: Đặt tờ giấy đã gấp nằm ngang, luồn ngón cái và ngón trỏ của hai tay vào bốn góc ở mặt dưới</a:t>
            </a:r>
            <a:endParaRPr lang="en-US" sz="1600">
              <a:solidFill>
                <a:srgbClr val="002060"/>
              </a:solidFill>
            </a:endParaRPr>
          </a:p>
          <a:p>
            <a:pPr>
              <a:lnSpc>
                <a:spcPct val="200000"/>
              </a:lnSpc>
            </a:pPr>
            <a:r>
              <a:rPr lang="en-US" sz="1600" i="1">
                <a:solidFill>
                  <a:srgbClr val="002060"/>
                </a:solidFill>
              </a:rPr>
              <a:t>+ B6: Chỉnh sửa các nếp gấp.</a:t>
            </a:r>
            <a:endParaRPr lang="en-US" sz="1600">
              <a:solidFill>
                <a:srgbClr val="002060"/>
              </a:solidFill>
            </a:endParaRPr>
          </a:p>
        </p:txBody>
      </p:sp>
      <p:pic>
        <p:nvPicPr>
          <p:cNvPr id="31" name="Picture 30"/>
          <p:cNvPicPr/>
          <p:nvPr/>
        </p:nvPicPr>
        <p:blipFill>
          <a:blip r:embed="rId2">
            <a:extLst>
              <a:ext uri="{28A0092B-C50C-407E-A947-70E740481C1C}">
                <a14:useLocalDpi xmlns:a14="http://schemas.microsoft.com/office/drawing/2010/main" val="0"/>
              </a:ext>
            </a:extLst>
          </a:blip>
          <a:stretch>
            <a:fillRect/>
          </a:stretch>
        </p:blipFill>
        <p:spPr>
          <a:xfrm>
            <a:off x="4990254" y="1491630"/>
            <a:ext cx="4153746" cy="3240360"/>
          </a:xfrm>
          <a:prstGeom prst="rect">
            <a:avLst/>
          </a:prstGeom>
        </p:spPr>
      </p:pic>
    </p:spTree>
    <p:extLst>
      <p:ext uri="{BB962C8B-B14F-4D97-AF65-F5344CB8AC3E}">
        <p14:creationId xmlns:p14="http://schemas.microsoft.com/office/powerpoint/2010/main" val="1090366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wipe(down)">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barn(inVertical)">
                                      <p:cBhvr>
                                        <p:cTn id="17" dur="500"/>
                                        <p:tgtEl>
                                          <p:spTgt spid="30"/>
                                        </p:tgtEl>
                                      </p:cBhvr>
                                    </p:animEffect>
                                  </p:childTnLst>
                                </p:cTn>
                              </p:par>
                              <p:par>
                                <p:cTn id="18" presetID="16" presetClass="entr" presetSubtype="21" fill="hold" nodeType="with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barn(inVertical)">
                                      <p:cBhvr>
                                        <p:cTn id="20"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26" grpId="0"/>
      <p:bldP spid="3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p:cNvSpPr>
          <p:nvPr/>
        </p:nvSpPr>
        <p:spPr>
          <a:xfrm>
            <a:off x="3233262" y="1131590"/>
            <a:ext cx="4291066" cy="576064"/>
          </a:xfrm>
          <a:prstGeom prst="rect">
            <a:avLst/>
          </a:prstGeom>
        </p:spPr>
        <p:txBody>
          <a:bodyPr anchor="ctr"/>
          <a:lstStyle>
            <a:lvl1pPr algn="ctr" defTabSz="914400" rtl="0" eaLnBrk="1" latinLnBrk="1" hangingPunct="1">
              <a:spcBef>
                <a:spcPct val="0"/>
              </a:spcBef>
              <a:buNone/>
              <a:defRPr sz="4400" kern="1200">
                <a:solidFill>
                  <a:schemeClr val="tx1"/>
                </a:solidFill>
                <a:latin typeface="+mj-lt"/>
                <a:ea typeface="+mj-ea"/>
                <a:cs typeface="+mj-cs"/>
              </a:defRPr>
            </a:lvl1pPr>
          </a:lstStyle>
          <a:p>
            <a:r>
              <a:rPr lang="en-US" sz="2800" b="1" u="sng">
                <a:solidFill>
                  <a:srgbClr val="FF0000"/>
                </a:solidFill>
                <a:cs typeface="Arial" pitchFamily="34" charset="0"/>
              </a:rPr>
              <a:t>NỘI DUNG BÀI HỌC</a:t>
            </a:r>
            <a:endParaRPr lang="en-US" sz="2800" b="1" u="sng" dirty="0">
              <a:solidFill>
                <a:srgbClr val="FF0000"/>
              </a:solidFill>
              <a:cs typeface="Arial" pitchFamily="34" charset="0"/>
            </a:endParaRPr>
          </a:p>
        </p:txBody>
      </p:sp>
      <p:grpSp>
        <p:nvGrpSpPr>
          <p:cNvPr id="6" name="Group 5"/>
          <p:cNvGrpSpPr/>
          <p:nvPr/>
        </p:nvGrpSpPr>
        <p:grpSpPr>
          <a:xfrm>
            <a:off x="3001210" y="2044441"/>
            <a:ext cx="5256584" cy="720000"/>
            <a:chOff x="3131840" y="1491630"/>
            <a:chExt cx="5256584" cy="576064"/>
          </a:xfrm>
        </p:grpSpPr>
        <p:sp>
          <p:nvSpPr>
            <p:cNvPr id="2" name="Rectangle 1"/>
            <p:cNvSpPr/>
            <p:nvPr/>
          </p:nvSpPr>
          <p:spPr>
            <a:xfrm>
              <a:off x="3131840" y="1491630"/>
              <a:ext cx="5256584" cy="576064"/>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5" name="Right Triangle 4"/>
            <p:cNvSpPr/>
            <p:nvPr/>
          </p:nvSpPr>
          <p:spPr>
            <a:xfrm rot="5400000">
              <a:off x="3203840" y="1419630"/>
              <a:ext cx="576000" cy="720000"/>
            </a:xfrm>
            <a:prstGeom prst="rtTriangle">
              <a:avLst/>
            </a:prstGeom>
            <a:solidFill>
              <a:schemeClr val="accent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grpSp>
      <p:grpSp>
        <p:nvGrpSpPr>
          <p:cNvPr id="17" name="Group 16"/>
          <p:cNvGrpSpPr/>
          <p:nvPr/>
        </p:nvGrpSpPr>
        <p:grpSpPr>
          <a:xfrm>
            <a:off x="2995455" y="2932540"/>
            <a:ext cx="5256584" cy="720000"/>
            <a:chOff x="3131840" y="1491630"/>
            <a:chExt cx="5256584" cy="576064"/>
          </a:xfrm>
        </p:grpSpPr>
        <p:sp>
          <p:nvSpPr>
            <p:cNvPr id="18" name="Rectangle 17"/>
            <p:cNvSpPr/>
            <p:nvPr/>
          </p:nvSpPr>
          <p:spPr>
            <a:xfrm>
              <a:off x="3131840" y="1491630"/>
              <a:ext cx="5256584" cy="576064"/>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9" name="Right Triangle 18"/>
            <p:cNvSpPr/>
            <p:nvPr/>
          </p:nvSpPr>
          <p:spPr>
            <a:xfrm rot="5400000">
              <a:off x="3203840" y="1419630"/>
              <a:ext cx="576000" cy="720000"/>
            </a:xfrm>
            <a:prstGeom prst="rtTriangle">
              <a:avLst/>
            </a:prstGeom>
            <a:solidFill>
              <a:schemeClr val="accent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sp>
        <p:nvSpPr>
          <p:cNvPr id="26" name="TextBox 25"/>
          <p:cNvSpPr txBox="1"/>
          <p:nvPr/>
        </p:nvSpPr>
        <p:spPr>
          <a:xfrm>
            <a:off x="3001210" y="2044441"/>
            <a:ext cx="533164" cy="400110"/>
          </a:xfrm>
          <a:prstGeom prst="rect">
            <a:avLst/>
          </a:prstGeom>
          <a:noFill/>
        </p:spPr>
        <p:txBody>
          <a:bodyPr wrap="square" rtlCol="0">
            <a:spAutoFit/>
          </a:bodyPr>
          <a:lstStyle/>
          <a:p>
            <a:r>
              <a:rPr lang="en-US" altLang="ko-KR" sz="2000" b="1" dirty="0">
                <a:solidFill>
                  <a:schemeClr val="bg1"/>
                </a:solidFill>
                <a:cs typeface="Arial" pitchFamily="34" charset="0"/>
              </a:rPr>
              <a:t>01</a:t>
            </a:r>
            <a:endParaRPr lang="ko-KR" altLang="en-US" sz="2000" b="1" dirty="0">
              <a:solidFill>
                <a:schemeClr val="bg1"/>
              </a:solidFill>
              <a:cs typeface="Arial" pitchFamily="34" charset="0"/>
            </a:endParaRPr>
          </a:p>
        </p:txBody>
      </p:sp>
      <p:sp>
        <p:nvSpPr>
          <p:cNvPr id="27" name="TextBox 26"/>
          <p:cNvSpPr txBox="1"/>
          <p:nvPr/>
        </p:nvSpPr>
        <p:spPr>
          <a:xfrm>
            <a:off x="2989700" y="2932540"/>
            <a:ext cx="533164" cy="400110"/>
          </a:xfrm>
          <a:prstGeom prst="rect">
            <a:avLst/>
          </a:prstGeom>
          <a:noFill/>
        </p:spPr>
        <p:txBody>
          <a:bodyPr wrap="square" rtlCol="0">
            <a:spAutoFit/>
          </a:bodyPr>
          <a:lstStyle/>
          <a:p>
            <a:r>
              <a:rPr lang="en-US" altLang="ko-KR" sz="2000" b="1" dirty="0">
                <a:solidFill>
                  <a:schemeClr val="bg1"/>
                </a:solidFill>
                <a:cs typeface="Arial" pitchFamily="34" charset="0"/>
              </a:rPr>
              <a:t>02</a:t>
            </a:r>
            <a:endParaRPr lang="ko-KR" altLang="en-US" sz="2000" b="1" dirty="0">
              <a:solidFill>
                <a:schemeClr val="bg1"/>
              </a:solidFill>
              <a:cs typeface="Arial" pitchFamily="34" charset="0"/>
            </a:endParaRPr>
          </a:p>
        </p:txBody>
      </p:sp>
      <p:sp>
        <p:nvSpPr>
          <p:cNvPr id="29" name="TextBox 28"/>
          <p:cNvSpPr txBox="1"/>
          <p:nvPr/>
        </p:nvSpPr>
        <p:spPr>
          <a:xfrm>
            <a:off x="2966680" y="4708738"/>
            <a:ext cx="533164" cy="400110"/>
          </a:xfrm>
          <a:prstGeom prst="rect">
            <a:avLst/>
          </a:prstGeom>
          <a:noFill/>
        </p:spPr>
        <p:txBody>
          <a:bodyPr wrap="square" rtlCol="0">
            <a:spAutoFit/>
          </a:bodyPr>
          <a:lstStyle/>
          <a:p>
            <a:r>
              <a:rPr lang="en-US" altLang="ko-KR" sz="2000" b="1" dirty="0">
                <a:solidFill>
                  <a:schemeClr val="bg1"/>
                </a:solidFill>
                <a:cs typeface="Arial" pitchFamily="34" charset="0"/>
              </a:rPr>
              <a:t>04</a:t>
            </a:r>
            <a:endParaRPr lang="ko-KR" altLang="en-US" sz="2000" b="1" dirty="0">
              <a:solidFill>
                <a:schemeClr val="bg1"/>
              </a:solidFill>
              <a:cs typeface="Arial" pitchFamily="34" charset="0"/>
            </a:endParaRPr>
          </a:p>
        </p:txBody>
      </p:sp>
      <p:sp>
        <p:nvSpPr>
          <p:cNvPr id="30" name="TextBox 29"/>
          <p:cNvSpPr txBox="1"/>
          <p:nvPr/>
        </p:nvSpPr>
        <p:spPr>
          <a:xfrm>
            <a:off x="3721210" y="2125083"/>
            <a:ext cx="4392567" cy="523220"/>
          </a:xfrm>
          <a:prstGeom prst="rect">
            <a:avLst/>
          </a:prstGeom>
          <a:noFill/>
        </p:spPr>
        <p:txBody>
          <a:bodyPr wrap="square" rtlCol="0">
            <a:spAutoFit/>
          </a:bodyPr>
          <a:lstStyle/>
          <a:p>
            <a:r>
              <a:rPr lang="en-US" altLang="ko-KR" sz="2800" b="1">
                <a:solidFill>
                  <a:srgbClr val="00B0F0"/>
                </a:solidFill>
                <a:cs typeface="Arial" pitchFamily="34" charset="0"/>
              </a:rPr>
              <a:t>Thuật toán</a:t>
            </a:r>
            <a:endParaRPr lang="ko-KR" altLang="en-US" sz="2800" b="1" dirty="0">
              <a:solidFill>
                <a:srgbClr val="00B0F0"/>
              </a:solidFill>
              <a:cs typeface="Arial" pitchFamily="34" charset="0"/>
            </a:endParaRPr>
          </a:p>
        </p:txBody>
      </p:sp>
      <p:sp>
        <p:nvSpPr>
          <p:cNvPr id="37" name="TextBox 36"/>
          <p:cNvSpPr txBox="1"/>
          <p:nvPr/>
        </p:nvSpPr>
        <p:spPr>
          <a:xfrm>
            <a:off x="3721210" y="3019388"/>
            <a:ext cx="4392567" cy="461665"/>
          </a:xfrm>
          <a:prstGeom prst="rect">
            <a:avLst/>
          </a:prstGeom>
          <a:noFill/>
        </p:spPr>
        <p:txBody>
          <a:bodyPr wrap="square" rtlCol="0">
            <a:spAutoFit/>
          </a:bodyPr>
          <a:lstStyle/>
          <a:p>
            <a:r>
              <a:rPr lang="en-US" altLang="ko-KR" sz="2400" b="1">
                <a:solidFill>
                  <a:srgbClr val="00B0F0"/>
                </a:solidFill>
                <a:cs typeface="Arial" pitchFamily="34" charset="0"/>
              </a:rPr>
              <a:t>Mô tả thuật toán</a:t>
            </a:r>
            <a:endParaRPr lang="ko-KR" altLang="en-US" sz="2400" b="1" dirty="0">
              <a:solidFill>
                <a:srgbClr val="00B0F0"/>
              </a:solidFill>
              <a:cs typeface="Arial" pitchFamily="34" charset="0"/>
            </a:endParaRPr>
          </a:p>
        </p:txBody>
      </p:sp>
      <p:sp>
        <p:nvSpPr>
          <p:cNvPr id="32" name="Trapezoid 31"/>
          <p:cNvSpPr/>
          <p:nvPr/>
        </p:nvSpPr>
        <p:spPr>
          <a:xfrm rot="5400000">
            <a:off x="5986337" y="3030649"/>
            <a:ext cx="2736052" cy="1518828"/>
          </a:xfrm>
          <a:prstGeom prst="trapezoid">
            <a:avLst>
              <a:gd name="adj" fmla="val 72234"/>
            </a:avLst>
          </a:prstGeom>
          <a:gradFill>
            <a:gsLst>
              <a:gs pos="0">
                <a:schemeClr val="accent1">
                  <a:lumMod val="50000"/>
                  <a:lumOff val="50000"/>
                </a:schemeClr>
              </a:gs>
              <a:gs pos="50000">
                <a:schemeClr val="accent1">
                  <a:lumMod val="40000"/>
                  <a:lumOff val="6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3" name="Oval 32"/>
          <p:cNvSpPr/>
          <p:nvPr/>
        </p:nvSpPr>
        <p:spPr>
          <a:xfrm>
            <a:off x="7679453" y="3176222"/>
            <a:ext cx="1224136" cy="122413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34" name="Group 33"/>
          <p:cNvGrpSpPr/>
          <p:nvPr/>
        </p:nvGrpSpPr>
        <p:grpSpPr>
          <a:xfrm rot="3411746">
            <a:off x="8021708" y="3240405"/>
            <a:ext cx="480665" cy="1023698"/>
            <a:chOff x="6777274" y="1831284"/>
            <a:chExt cx="552841" cy="1177414"/>
          </a:xfrm>
        </p:grpSpPr>
        <p:grpSp>
          <p:nvGrpSpPr>
            <p:cNvPr id="35" name="Group 34"/>
            <p:cNvGrpSpPr/>
            <p:nvPr/>
          </p:nvGrpSpPr>
          <p:grpSpPr>
            <a:xfrm>
              <a:off x="6939980" y="1831284"/>
              <a:ext cx="385719" cy="718117"/>
              <a:chOff x="6783521" y="1654812"/>
              <a:chExt cx="726841" cy="1353205"/>
            </a:xfrm>
          </p:grpSpPr>
          <p:sp>
            <p:nvSpPr>
              <p:cNvPr id="46" name="Freeform 45"/>
              <p:cNvSpPr/>
              <p:nvPr/>
            </p:nvSpPr>
            <p:spPr>
              <a:xfrm>
                <a:off x="6783521" y="1886618"/>
                <a:ext cx="726841" cy="1121399"/>
              </a:xfrm>
              <a:custGeom>
                <a:avLst/>
                <a:gdLst/>
                <a:ahLst/>
                <a:cxnLst/>
                <a:rect l="l" t="t" r="r" b="b"/>
                <a:pathLst>
                  <a:path w="726841" h="1121399">
                    <a:moveTo>
                      <a:pt x="236325" y="1049494"/>
                    </a:moveTo>
                    <a:lnTo>
                      <a:pt x="495287" y="1049494"/>
                    </a:lnTo>
                    <a:cubicBezTo>
                      <a:pt x="491080" y="1064561"/>
                      <a:pt x="487966" y="1079199"/>
                      <a:pt x="485273" y="1093187"/>
                    </a:cubicBezTo>
                    <a:lnTo>
                      <a:pt x="245258" y="1092728"/>
                    </a:lnTo>
                    <a:close/>
                    <a:moveTo>
                      <a:pt x="363421" y="203844"/>
                    </a:moveTo>
                    <a:cubicBezTo>
                      <a:pt x="401307" y="203844"/>
                      <a:pt x="432020" y="234557"/>
                      <a:pt x="432020" y="272443"/>
                    </a:cubicBezTo>
                    <a:cubicBezTo>
                      <a:pt x="432020" y="310329"/>
                      <a:pt x="401307" y="341042"/>
                      <a:pt x="363421" y="341042"/>
                    </a:cubicBezTo>
                    <a:cubicBezTo>
                      <a:pt x="325534" y="341042"/>
                      <a:pt x="294821" y="310329"/>
                      <a:pt x="294821" y="272443"/>
                    </a:cubicBezTo>
                    <a:cubicBezTo>
                      <a:pt x="294821" y="234557"/>
                      <a:pt x="325534" y="203844"/>
                      <a:pt x="363421" y="203844"/>
                    </a:cubicBezTo>
                    <a:close/>
                    <a:moveTo>
                      <a:pt x="363421" y="135244"/>
                    </a:moveTo>
                    <a:cubicBezTo>
                      <a:pt x="287648" y="135244"/>
                      <a:pt x="226222" y="196671"/>
                      <a:pt x="226222" y="272443"/>
                    </a:cubicBezTo>
                    <a:cubicBezTo>
                      <a:pt x="226222" y="348216"/>
                      <a:pt x="287648" y="409642"/>
                      <a:pt x="363421" y="409642"/>
                    </a:cubicBezTo>
                    <a:cubicBezTo>
                      <a:pt x="439193" y="409642"/>
                      <a:pt x="500619" y="348216"/>
                      <a:pt x="500619" y="272443"/>
                    </a:cubicBezTo>
                    <a:cubicBezTo>
                      <a:pt x="500619" y="196671"/>
                      <a:pt x="439193" y="135244"/>
                      <a:pt x="363421" y="135244"/>
                    </a:cubicBezTo>
                    <a:close/>
                    <a:moveTo>
                      <a:pt x="196200" y="0"/>
                    </a:moveTo>
                    <a:cubicBezTo>
                      <a:pt x="300307" y="58658"/>
                      <a:pt x="427219" y="59450"/>
                      <a:pt x="531959" y="2129"/>
                    </a:cubicBezTo>
                    <a:cubicBezTo>
                      <a:pt x="645195" y="251105"/>
                      <a:pt x="615578" y="521951"/>
                      <a:pt x="565642" y="749813"/>
                    </a:cubicBezTo>
                    <a:lnTo>
                      <a:pt x="726841" y="904479"/>
                    </a:lnTo>
                    <a:lnTo>
                      <a:pt x="700460" y="1113326"/>
                    </a:lnTo>
                    <a:lnTo>
                      <a:pt x="510728" y="982128"/>
                    </a:lnTo>
                    <a:lnTo>
                      <a:pt x="503274" y="1014651"/>
                    </a:lnTo>
                    <a:lnTo>
                      <a:pt x="228241" y="1014651"/>
                    </a:lnTo>
                    <a:cubicBezTo>
                      <a:pt x="226194" y="1005458"/>
                      <a:pt x="223902" y="996068"/>
                      <a:pt x="221524" y="986461"/>
                    </a:cubicBezTo>
                    <a:lnTo>
                      <a:pt x="26381" y="1121399"/>
                    </a:lnTo>
                    <a:lnTo>
                      <a:pt x="0" y="912552"/>
                    </a:lnTo>
                    <a:lnTo>
                      <a:pt x="162681" y="756465"/>
                    </a:lnTo>
                    <a:lnTo>
                      <a:pt x="163137" y="757906"/>
                    </a:lnTo>
                    <a:lnTo>
                      <a:pt x="165881" y="748957"/>
                    </a:lnTo>
                    <a:cubicBezTo>
                      <a:pt x="117348" y="521774"/>
                      <a:pt x="87568" y="246912"/>
                      <a:pt x="1962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7" name="Freeform 46"/>
              <p:cNvSpPr/>
              <p:nvPr/>
            </p:nvSpPr>
            <p:spPr>
              <a:xfrm>
                <a:off x="6997804" y="1654812"/>
                <a:ext cx="298274" cy="244742"/>
              </a:xfrm>
              <a:custGeom>
                <a:avLst/>
                <a:gdLst/>
                <a:ahLst/>
                <a:cxnLst/>
                <a:rect l="l" t="t" r="r" b="b"/>
                <a:pathLst>
                  <a:path w="298274" h="244742">
                    <a:moveTo>
                      <a:pt x="147328" y="0"/>
                    </a:moveTo>
                    <a:cubicBezTo>
                      <a:pt x="212319" y="65590"/>
                      <a:pt x="261867" y="134854"/>
                      <a:pt x="298274" y="206570"/>
                    </a:cubicBezTo>
                    <a:cubicBezTo>
                      <a:pt x="205418" y="258299"/>
                      <a:pt x="92251" y="257374"/>
                      <a:pt x="0" y="204273"/>
                    </a:cubicBezTo>
                    <a:cubicBezTo>
                      <a:pt x="35363" y="132633"/>
                      <a:pt x="83678" y="64016"/>
                      <a:pt x="147328"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45" name="Freeform 44"/>
            <p:cNvSpPr/>
            <p:nvPr/>
          </p:nvSpPr>
          <p:spPr>
            <a:xfrm>
              <a:off x="6777274" y="2572267"/>
              <a:ext cx="552841" cy="436431"/>
            </a:xfrm>
            <a:custGeom>
              <a:avLst/>
              <a:gdLst/>
              <a:ahLst/>
              <a:cxnLst/>
              <a:rect l="l" t="t" r="r" b="b"/>
              <a:pathLst>
                <a:path w="935319" h="738371">
                  <a:moveTo>
                    <a:pt x="570246" y="5904"/>
                  </a:moveTo>
                  <a:cubicBezTo>
                    <a:pt x="462283" y="64891"/>
                    <a:pt x="426421" y="317189"/>
                    <a:pt x="649701" y="474399"/>
                  </a:cubicBezTo>
                  <a:cubicBezTo>
                    <a:pt x="593836" y="327977"/>
                    <a:pt x="630970" y="255746"/>
                    <a:pt x="667057" y="182470"/>
                  </a:cubicBezTo>
                  <a:cubicBezTo>
                    <a:pt x="667659" y="219721"/>
                    <a:pt x="629598" y="299814"/>
                    <a:pt x="723199" y="346469"/>
                  </a:cubicBezTo>
                  <a:cubicBezTo>
                    <a:pt x="679394" y="206128"/>
                    <a:pt x="864427" y="161920"/>
                    <a:pt x="670152" y="6949"/>
                  </a:cubicBezTo>
                  <a:cubicBezTo>
                    <a:pt x="951156" y="47548"/>
                    <a:pt x="868526" y="190548"/>
                    <a:pt x="935319" y="334595"/>
                  </a:cubicBezTo>
                  <a:cubicBezTo>
                    <a:pt x="886447" y="343095"/>
                    <a:pt x="815632" y="212619"/>
                    <a:pt x="831546" y="274410"/>
                  </a:cubicBezTo>
                  <a:cubicBezTo>
                    <a:pt x="915063" y="518579"/>
                    <a:pt x="665249" y="525551"/>
                    <a:pt x="744586" y="738371"/>
                  </a:cubicBezTo>
                  <a:cubicBezTo>
                    <a:pt x="498005" y="724435"/>
                    <a:pt x="570128" y="495242"/>
                    <a:pt x="454164" y="439509"/>
                  </a:cubicBezTo>
                  <a:cubicBezTo>
                    <a:pt x="422689" y="433882"/>
                    <a:pt x="384944" y="459601"/>
                    <a:pt x="454829" y="574141"/>
                  </a:cubicBezTo>
                  <a:cubicBezTo>
                    <a:pt x="47812" y="270832"/>
                    <a:pt x="333584" y="22904"/>
                    <a:pt x="570246" y="5904"/>
                  </a:cubicBezTo>
                  <a:close/>
                  <a:moveTo>
                    <a:pt x="0" y="0"/>
                  </a:moveTo>
                  <a:lnTo>
                    <a:pt x="9284" y="0"/>
                  </a:lnTo>
                  <a:lnTo>
                    <a:pt x="746" y="590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Tree>
    <p:extLst>
      <p:ext uri="{BB962C8B-B14F-4D97-AF65-F5344CB8AC3E}">
        <p14:creationId xmlns:p14="http://schemas.microsoft.com/office/powerpoint/2010/main" val="1095055991"/>
      </p:ext>
    </p:extLst>
  </p:cSld>
  <p:clrMapOvr>
    <a:masterClrMapping/>
  </p:clrMapOvr>
  <p:transition spd="slow">
    <p:randomBar dir="vert"/>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0" y="760"/>
            <a:ext cx="9144000" cy="576064"/>
          </a:xfrm>
        </p:spPr>
        <p:txBody>
          <a:bodyPr/>
          <a:lstStyle/>
          <a:p>
            <a:r>
              <a:rPr lang="en-US" altLang="ko-KR" sz="2400" b="1">
                <a:solidFill>
                  <a:srgbClr val="002060"/>
                </a:solidFill>
              </a:rPr>
              <a:t>1. Thuật toán</a:t>
            </a:r>
            <a:endParaRPr lang="ko-KR" altLang="en-US" sz="2400" b="1" dirty="0">
              <a:solidFill>
                <a:srgbClr val="002060"/>
              </a:solidFill>
            </a:endParaRPr>
          </a:p>
        </p:txBody>
      </p:sp>
      <p:sp>
        <p:nvSpPr>
          <p:cNvPr id="3" name="Text Placeholder 2"/>
          <p:cNvSpPr>
            <a:spLocks noGrp="1"/>
          </p:cNvSpPr>
          <p:nvPr>
            <p:ph type="body" sz="quarter" idx="11"/>
          </p:nvPr>
        </p:nvSpPr>
        <p:spPr>
          <a:xfrm>
            <a:off x="-18000" y="555526"/>
            <a:ext cx="9144000" cy="288032"/>
          </a:xfrm>
        </p:spPr>
        <p:txBody>
          <a:bodyPr/>
          <a:lstStyle/>
          <a:p>
            <a:pPr lvl="0"/>
            <a:r>
              <a:rPr lang="en-US" altLang="ko-KR" sz="2000" b="1" i="1">
                <a:solidFill>
                  <a:srgbClr val="002060"/>
                </a:solidFill>
              </a:rPr>
              <a:t>a. Khái niệm thuật toán</a:t>
            </a:r>
            <a:endParaRPr lang="en-US" altLang="ko-KR" sz="2000" b="1" i="1" dirty="0">
              <a:solidFill>
                <a:srgbClr val="002060"/>
              </a:solidFill>
            </a:endParaRPr>
          </a:p>
        </p:txBody>
      </p:sp>
      <p:sp>
        <p:nvSpPr>
          <p:cNvPr id="6" name="Rectangle 5"/>
          <p:cNvSpPr/>
          <p:nvPr/>
        </p:nvSpPr>
        <p:spPr>
          <a:xfrm>
            <a:off x="0" y="1084693"/>
            <a:ext cx="9144000" cy="393532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8" name="Rectangle 7"/>
          <p:cNvSpPr/>
          <p:nvPr/>
        </p:nvSpPr>
        <p:spPr>
          <a:xfrm>
            <a:off x="4549140" y="1598838"/>
            <a:ext cx="45719" cy="31510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36" name="TextBox 35"/>
          <p:cNvSpPr txBox="1"/>
          <p:nvPr/>
        </p:nvSpPr>
        <p:spPr>
          <a:xfrm>
            <a:off x="5217690" y="1779662"/>
            <a:ext cx="642872" cy="461665"/>
          </a:xfrm>
          <a:prstGeom prst="rect">
            <a:avLst/>
          </a:prstGeom>
          <a:noFill/>
        </p:spPr>
        <p:txBody>
          <a:bodyPr wrap="square" rtlCol="0">
            <a:spAutoFit/>
          </a:bodyPr>
          <a:lstStyle/>
          <a:p>
            <a:pPr algn="ctr"/>
            <a:r>
              <a:rPr lang="en-US" altLang="ko-KR" sz="2400" b="1" dirty="0">
                <a:solidFill>
                  <a:schemeClr val="accent1"/>
                </a:solidFill>
                <a:cs typeface="Arial" pitchFamily="34" charset="0"/>
              </a:rPr>
              <a:t>04</a:t>
            </a:r>
            <a:endParaRPr lang="ko-KR" altLang="en-US" sz="2400" b="1" dirty="0">
              <a:solidFill>
                <a:schemeClr val="accent1"/>
              </a:solidFill>
              <a:cs typeface="Arial" pitchFamily="34" charset="0"/>
            </a:endParaRPr>
          </a:p>
        </p:txBody>
      </p:sp>
      <p:sp>
        <p:nvSpPr>
          <p:cNvPr id="37" name="TextBox 36"/>
          <p:cNvSpPr txBox="1"/>
          <p:nvPr/>
        </p:nvSpPr>
        <p:spPr>
          <a:xfrm>
            <a:off x="5181972" y="2779391"/>
            <a:ext cx="642872" cy="461665"/>
          </a:xfrm>
          <a:prstGeom prst="rect">
            <a:avLst/>
          </a:prstGeom>
          <a:noFill/>
        </p:spPr>
        <p:txBody>
          <a:bodyPr wrap="square" rtlCol="0">
            <a:spAutoFit/>
          </a:bodyPr>
          <a:lstStyle/>
          <a:p>
            <a:pPr algn="ctr"/>
            <a:r>
              <a:rPr lang="en-US" altLang="ko-KR" sz="2400" b="1" dirty="0">
                <a:solidFill>
                  <a:schemeClr val="accent1"/>
                </a:solidFill>
                <a:cs typeface="Arial" pitchFamily="34" charset="0"/>
              </a:rPr>
              <a:t>05</a:t>
            </a:r>
            <a:endParaRPr lang="ko-KR" altLang="en-US" sz="2400" b="1" dirty="0">
              <a:solidFill>
                <a:schemeClr val="accent1"/>
              </a:solidFill>
              <a:cs typeface="Arial" pitchFamily="34" charset="0"/>
            </a:endParaRPr>
          </a:p>
        </p:txBody>
      </p:sp>
      <p:sp>
        <p:nvSpPr>
          <p:cNvPr id="38" name="TextBox 37"/>
          <p:cNvSpPr txBox="1"/>
          <p:nvPr/>
        </p:nvSpPr>
        <p:spPr>
          <a:xfrm>
            <a:off x="5181972" y="3787503"/>
            <a:ext cx="642872" cy="461665"/>
          </a:xfrm>
          <a:prstGeom prst="rect">
            <a:avLst/>
          </a:prstGeom>
          <a:noFill/>
        </p:spPr>
        <p:txBody>
          <a:bodyPr wrap="square" rtlCol="0">
            <a:spAutoFit/>
          </a:bodyPr>
          <a:lstStyle/>
          <a:p>
            <a:pPr algn="ctr"/>
            <a:r>
              <a:rPr lang="en-US" altLang="ko-KR" sz="2400" b="1" dirty="0">
                <a:solidFill>
                  <a:schemeClr val="accent1"/>
                </a:solidFill>
                <a:cs typeface="Arial" pitchFamily="34" charset="0"/>
              </a:rPr>
              <a:t>06</a:t>
            </a:r>
            <a:endParaRPr lang="ko-KR" altLang="en-US" sz="2400" b="1" dirty="0">
              <a:solidFill>
                <a:schemeClr val="accent1"/>
              </a:solidFill>
              <a:cs typeface="Arial" pitchFamily="34" charset="0"/>
            </a:endParaRPr>
          </a:p>
        </p:txBody>
      </p:sp>
      <p:sp>
        <p:nvSpPr>
          <p:cNvPr id="4" name="Rectangle 3"/>
          <p:cNvSpPr/>
          <p:nvPr/>
        </p:nvSpPr>
        <p:spPr>
          <a:xfrm>
            <a:off x="107504" y="1328659"/>
            <a:ext cx="4355976" cy="36913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1600" b="1">
                <a:solidFill>
                  <a:srgbClr val="002060"/>
                </a:solidFill>
                <a:latin typeface="+mj-lt"/>
                <a:cs typeface="Times New Roman" pitchFamily="18" charset="0"/>
              </a:rPr>
              <a:t>Câu 1: </a:t>
            </a:r>
            <a:r>
              <a:rPr lang="en-US" sz="1600">
                <a:solidFill>
                  <a:srgbClr val="002060"/>
                </a:solidFill>
                <a:latin typeface="+mj-lt"/>
                <a:cs typeface="Times New Roman" pitchFamily="18" charset="0"/>
              </a:rPr>
              <a:t>Nếu đảo thứ tự của bước 3 và bước 4 trong hướng dẫn trên thì em có gấp được </a:t>
            </a:r>
          </a:p>
          <a:p>
            <a:pPr algn="just">
              <a:lnSpc>
                <a:spcPct val="150000"/>
              </a:lnSpc>
            </a:pPr>
            <a:r>
              <a:rPr lang="en-US" sz="1600">
                <a:solidFill>
                  <a:srgbClr val="002060"/>
                </a:solidFill>
                <a:latin typeface="+mj-lt"/>
                <a:cs typeface="Times New Roman" pitchFamily="18" charset="0"/>
              </a:rPr>
              <a:t>hình trò chơi Đông - Tây - Nam - Bắc không? Tại sao?</a:t>
            </a:r>
          </a:p>
          <a:p>
            <a:pPr algn="just">
              <a:lnSpc>
                <a:spcPct val="150000"/>
              </a:lnSpc>
            </a:pPr>
            <a:r>
              <a:rPr lang="en-US" sz="1600" b="1">
                <a:solidFill>
                  <a:srgbClr val="002060"/>
                </a:solidFill>
                <a:latin typeface="+mj-lt"/>
                <a:cs typeface="Times New Roman" pitchFamily="18" charset="0"/>
              </a:rPr>
              <a:t>Câu 2: </a:t>
            </a:r>
            <a:r>
              <a:rPr lang="en-US" sz="1600">
                <a:solidFill>
                  <a:srgbClr val="002060"/>
                </a:solidFill>
                <a:latin typeface="+mj-lt"/>
                <a:cs typeface="Times New Roman" pitchFamily="18" charset="0"/>
              </a:rPr>
              <a:t>Trước khi thực hiện theo hướng dẫn </a:t>
            </a:r>
          </a:p>
          <a:p>
            <a:pPr algn="just">
              <a:lnSpc>
                <a:spcPct val="150000"/>
              </a:lnSpc>
            </a:pPr>
            <a:r>
              <a:rPr lang="en-US" sz="1600">
                <a:solidFill>
                  <a:srgbClr val="002060"/>
                </a:solidFill>
                <a:latin typeface="+mj-lt"/>
                <a:cs typeface="Times New Roman" pitchFamily="18" charset="0"/>
              </a:rPr>
              <a:t>trên, em cần có gì? Sau khi thực hiện lần lượt sáu bước theo hướng dẫn, em nhận được kết quả gì? </a:t>
            </a:r>
          </a:p>
          <a:p>
            <a:pPr algn="just"/>
            <a:endParaRPr lang="en-US">
              <a:solidFill>
                <a:srgbClr val="002060"/>
              </a:solidFill>
              <a:latin typeface="Times New Roman" pitchFamily="18" charset="0"/>
              <a:cs typeface="Times New Roman" pitchFamily="18" charset="0"/>
            </a:endParaRPr>
          </a:p>
        </p:txBody>
      </p:sp>
      <p:sp>
        <p:nvSpPr>
          <p:cNvPr id="5" name="Rounded Rectangle 4"/>
          <p:cNvSpPr/>
          <p:nvPr/>
        </p:nvSpPr>
        <p:spPr>
          <a:xfrm>
            <a:off x="1043608" y="863845"/>
            <a:ext cx="2304256" cy="464814"/>
          </a:xfrm>
          <a:prstGeom prst="roundRect">
            <a:avLst/>
          </a:prstGeom>
          <a:solidFill>
            <a:srgbClr val="32A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t>HOẠT ĐỘNG NHÓM</a:t>
            </a:r>
          </a:p>
        </p:txBody>
      </p:sp>
      <p:sp>
        <p:nvSpPr>
          <p:cNvPr id="39" name="Rectangle 38"/>
          <p:cNvSpPr/>
          <p:nvPr/>
        </p:nvSpPr>
        <p:spPr>
          <a:xfrm>
            <a:off x="4720582" y="1328659"/>
            <a:ext cx="4355976" cy="36913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a:solidFill>
                <a:srgbClr val="002060"/>
              </a:solidFill>
              <a:latin typeface="Times New Roman" pitchFamily="18" charset="0"/>
              <a:cs typeface="Times New Roman" pitchFamily="18" charset="0"/>
            </a:endParaRPr>
          </a:p>
          <a:p>
            <a:pPr algn="just">
              <a:lnSpc>
                <a:spcPct val="150000"/>
              </a:lnSpc>
            </a:pPr>
            <a:r>
              <a:rPr lang="en-US" sz="1600" b="1">
                <a:solidFill>
                  <a:srgbClr val="7030A0"/>
                </a:solidFill>
                <a:latin typeface="+mj-lt"/>
                <a:cs typeface="Times New Roman" pitchFamily="18" charset="0"/>
              </a:rPr>
              <a:t>Câu 1: </a:t>
            </a:r>
            <a:r>
              <a:rPr lang="en-US" sz="1600">
                <a:solidFill>
                  <a:srgbClr val="7030A0"/>
                </a:solidFill>
                <a:latin typeface="+mj-lt"/>
                <a:cs typeface="Times New Roman" pitchFamily="18" charset="0"/>
              </a:rPr>
              <a:t>Không. Khi đảo thứ tự của bước 3 và bước 4 trong hướng dẫn thì em sẽ không thể gấp được hình vì kết quả của bước trước đều ảnh hưởng đến bước sau.</a:t>
            </a:r>
          </a:p>
          <a:p>
            <a:pPr algn="just"/>
            <a:endParaRPr lang="en-US">
              <a:solidFill>
                <a:srgbClr val="002060"/>
              </a:solidFill>
              <a:latin typeface="Times New Roman" pitchFamily="18" charset="0"/>
              <a:cs typeface="Times New Roman" pitchFamily="18" charset="0"/>
            </a:endParaRPr>
          </a:p>
          <a:p>
            <a:pPr algn="just"/>
            <a:endParaRPr lang="en-US">
              <a:solidFill>
                <a:srgbClr val="002060"/>
              </a:solidFill>
              <a:latin typeface="Times New Roman" pitchFamily="18" charset="0"/>
              <a:cs typeface="Times New Roman" pitchFamily="18" charset="0"/>
            </a:endParaRPr>
          </a:p>
          <a:p>
            <a:pPr algn="just"/>
            <a:endParaRPr lang="en-US">
              <a:solidFill>
                <a:srgbClr val="002060"/>
              </a:solidFill>
              <a:latin typeface="Times New Roman" pitchFamily="18" charset="0"/>
              <a:cs typeface="Times New Roman" pitchFamily="18" charset="0"/>
            </a:endParaRPr>
          </a:p>
          <a:p>
            <a:pPr algn="just"/>
            <a:endParaRPr lang="en-US">
              <a:solidFill>
                <a:srgbClr val="002060"/>
              </a:solidFill>
              <a:latin typeface="Times New Roman" pitchFamily="18" charset="0"/>
              <a:cs typeface="Times New Roman" pitchFamily="18" charset="0"/>
            </a:endParaRPr>
          </a:p>
          <a:p>
            <a:pPr algn="just"/>
            <a:endParaRPr lang="en-US">
              <a:solidFill>
                <a:srgbClr val="002060"/>
              </a:solidFill>
              <a:latin typeface="Times New Roman" pitchFamily="18" charset="0"/>
              <a:cs typeface="Times New Roman" pitchFamily="18" charset="0"/>
            </a:endParaRPr>
          </a:p>
          <a:p>
            <a:pPr algn="just"/>
            <a:endParaRPr lang="en-US">
              <a:solidFill>
                <a:srgbClr val="002060"/>
              </a:solidFill>
              <a:latin typeface="Times New Roman" pitchFamily="18" charset="0"/>
              <a:cs typeface="Times New Roman" pitchFamily="18" charset="0"/>
            </a:endParaRPr>
          </a:p>
          <a:p>
            <a:pPr algn="just"/>
            <a:endParaRPr lang="en-US">
              <a:solidFill>
                <a:srgbClr val="002060"/>
              </a:solidFill>
              <a:latin typeface="Times New Roman" pitchFamily="18" charset="0"/>
              <a:cs typeface="Times New Roman" pitchFamily="18" charset="0"/>
            </a:endParaRPr>
          </a:p>
          <a:p>
            <a:pPr algn="just"/>
            <a:endParaRPr lang="en-US">
              <a:solidFill>
                <a:srgbClr val="002060"/>
              </a:solidFill>
              <a:latin typeface="Times New Roman" pitchFamily="18" charset="0"/>
              <a:cs typeface="Times New Roman" pitchFamily="18" charset="0"/>
            </a:endParaRPr>
          </a:p>
        </p:txBody>
      </p:sp>
      <p:sp>
        <p:nvSpPr>
          <p:cNvPr id="40" name="Rounded Rectangle 39"/>
          <p:cNvSpPr/>
          <p:nvPr/>
        </p:nvSpPr>
        <p:spPr>
          <a:xfrm>
            <a:off x="5860562" y="863845"/>
            <a:ext cx="2304256" cy="464814"/>
          </a:xfrm>
          <a:prstGeom prst="roundRect">
            <a:avLst/>
          </a:prstGeom>
          <a:solidFill>
            <a:srgbClr val="32A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t>ĐÁP ÁN</a:t>
            </a:r>
          </a:p>
        </p:txBody>
      </p:sp>
      <p:sp>
        <p:nvSpPr>
          <p:cNvPr id="32" name="Rectangle 31"/>
          <p:cNvSpPr/>
          <p:nvPr/>
        </p:nvSpPr>
        <p:spPr>
          <a:xfrm>
            <a:off x="4746546" y="2931790"/>
            <a:ext cx="4572000" cy="1938992"/>
          </a:xfrm>
          <a:prstGeom prst="rect">
            <a:avLst/>
          </a:prstGeom>
        </p:spPr>
        <p:txBody>
          <a:bodyPr>
            <a:spAutoFit/>
          </a:bodyPr>
          <a:lstStyle/>
          <a:p>
            <a:pPr algn="just">
              <a:lnSpc>
                <a:spcPct val="150000"/>
              </a:lnSpc>
            </a:pPr>
            <a:r>
              <a:rPr lang="en-US" sz="1600" b="1">
                <a:solidFill>
                  <a:srgbClr val="7030A0"/>
                </a:solidFill>
                <a:cs typeface="Times New Roman" pitchFamily="18" charset="0"/>
              </a:rPr>
              <a:t>Câu 2: </a:t>
            </a:r>
            <a:r>
              <a:rPr lang="en-US" sz="1600">
                <a:solidFill>
                  <a:srgbClr val="7030A0"/>
                </a:solidFill>
                <a:cs typeface="Times New Roman" pitchFamily="18" charset="0"/>
              </a:rPr>
              <a:t>Trước khi thực hiện theo hướng dẫn </a:t>
            </a:r>
          </a:p>
          <a:p>
            <a:pPr algn="just">
              <a:lnSpc>
                <a:spcPct val="150000"/>
              </a:lnSpc>
            </a:pPr>
            <a:r>
              <a:rPr lang="en-US" sz="1600">
                <a:solidFill>
                  <a:srgbClr val="7030A0"/>
                </a:solidFill>
                <a:cs typeface="Times New Roman" pitchFamily="18" charset="0"/>
              </a:rPr>
              <a:t>trên em cần có tờ giấy hình vuông. Sau khi </a:t>
            </a:r>
          </a:p>
          <a:p>
            <a:pPr algn="just">
              <a:lnSpc>
                <a:spcPct val="150000"/>
              </a:lnSpc>
            </a:pPr>
            <a:r>
              <a:rPr lang="en-US" sz="1600">
                <a:solidFill>
                  <a:srgbClr val="7030A0"/>
                </a:solidFill>
                <a:cs typeface="Times New Roman" pitchFamily="18" charset="0"/>
              </a:rPr>
              <a:t>thực hiện lần lượt theo 6 bước như hướng </a:t>
            </a:r>
          </a:p>
          <a:p>
            <a:pPr algn="just">
              <a:lnSpc>
                <a:spcPct val="150000"/>
              </a:lnSpc>
            </a:pPr>
            <a:r>
              <a:rPr lang="en-US" sz="1600">
                <a:solidFill>
                  <a:srgbClr val="7030A0"/>
                </a:solidFill>
                <a:cs typeface="Times New Roman" pitchFamily="18" charset="0"/>
              </a:rPr>
              <a:t>dẫn của phần khởi động, em sẽ có kết quả là </a:t>
            </a:r>
          </a:p>
          <a:p>
            <a:pPr algn="just">
              <a:lnSpc>
                <a:spcPct val="150000"/>
              </a:lnSpc>
            </a:pPr>
            <a:r>
              <a:rPr lang="en-US" sz="1600">
                <a:solidFill>
                  <a:srgbClr val="7030A0"/>
                </a:solidFill>
                <a:cs typeface="Times New Roman" pitchFamily="18" charset="0"/>
              </a:rPr>
              <a:t>hình gấp trò chơi Đông – Tây – Nam – Bắc.</a:t>
            </a:r>
          </a:p>
        </p:txBody>
      </p:sp>
    </p:spTree>
    <p:extLst>
      <p:ext uri="{BB962C8B-B14F-4D97-AF65-F5344CB8AC3E}">
        <p14:creationId xmlns:p14="http://schemas.microsoft.com/office/powerpoint/2010/main" val="3239406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arn(inVertical)">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barn(inVertical)">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barn(inVertical)">
                                      <p:cBhvr>
                                        <p:cTn id="30" dur="500"/>
                                        <p:tgtEl>
                                          <p:spTgt spid="40"/>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39"/>
                                        </p:tgtEl>
                                        <p:attrNameLst>
                                          <p:attrName>style.visibility</p:attrName>
                                        </p:attrNameLst>
                                      </p:cBhvr>
                                      <p:to>
                                        <p:strVal val="visible"/>
                                      </p:to>
                                    </p:set>
                                    <p:animEffect transition="in" filter="barn(inVertical)">
                                      <p:cBhvr>
                                        <p:cTn id="33" dur="500"/>
                                        <p:tgtEl>
                                          <p:spTgt spid="39"/>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32"/>
                                        </p:tgtEl>
                                        <p:attrNameLst>
                                          <p:attrName>style.visibility</p:attrName>
                                        </p:attrNameLst>
                                      </p:cBhvr>
                                      <p:to>
                                        <p:strVal val="visible"/>
                                      </p:to>
                                    </p:set>
                                    <p:animEffect transition="in" filter="fade">
                                      <p:cBhvr>
                                        <p:cTn id="38" dur="1000"/>
                                        <p:tgtEl>
                                          <p:spTgt spid="32"/>
                                        </p:tgtEl>
                                      </p:cBhvr>
                                    </p:animEffect>
                                    <p:anim calcmode="lin" valueType="num">
                                      <p:cBhvr>
                                        <p:cTn id="39" dur="1000" fill="hold"/>
                                        <p:tgtEl>
                                          <p:spTgt spid="32"/>
                                        </p:tgtEl>
                                        <p:attrNameLst>
                                          <p:attrName>ppt_x</p:attrName>
                                        </p:attrNameLst>
                                      </p:cBhvr>
                                      <p:tavLst>
                                        <p:tav tm="0">
                                          <p:val>
                                            <p:strVal val="#ppt_x"/>
                                          </p:val>
                                        </p:tav>
                                        <p:tav tm="100000">
                                          <p:val>
                                            <p:strVal val="#ppt_x"/>
                                          </p:val>
                                        </p:tav>
                                      </p:tavLst>
                                    </p:anim>
                                    <p:anim calcmode="lin" valueType="num">
                                      <p:cBhvr>
                                        <p:cTn id="4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build="p"/>
      <p:bldP spid="8" grpId="0" animBg="1"/>
      <p:bldP spid="4" grpId="0" animBg="1"/>
      <p:bldP spid="5" grpId="0" animBg="1"/>
      <p:bldP spid="39" grpId="0" animBg="1"/>
      <p:bldP spid="40" grpId="0" animBg="1"/>
      <p:bldP spid="3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938537" y="339502"/>
            <a:ext cx="7848872" cy="1338828"/>
          </a:xfrm>
          <a:prstGeom prst="rect">
            <a:avLst/>
          </a:prstGeom>
        </p:spPr>
        <p:txBody>
          <a:bodyPr wrap="square">
            <a:spAutoFit/>
          </a:bodyPr>
          <a:lstStyle/>
          <a:p>
            <a:pPr algn="just">
              <a:lnSpc>
                <a:spcPct val="150000"/>
              </a:lnSpc>
            </a:pPr>
            <a:r>
              <a:rPr lang="en-US" b="1">
                <a:solidFill>
                  <a:schemeClr val="bg1"/>
                </a:solidFill>
                <a:latin typeface="+mj-lt"/>
                <a:cs typeface="Times New Roman" pitchFamily="18" charset="0"/>
              </a:rPr>
              <a:t>Thuật toán </a:t>
            </a:r>
            <a:r>
              <a:rPr lang="en-US">
                <a:solidFill>
                  <a:schemeClr val="bg1"/>
                </a:solidFill>
                <a:latin typeface="+mj-lt"/>
                <a:cs typeface="Times New Roman" pitchFamily="18" charset="0"/>
              </a:rPr>
              <a:t>là một dãy các chỉ dẫn rõ ràng, có trình tự sao cho khi thực </a:t>
            </a:r>
          </a:p>
          <a:p>
            <a:pPr algn="just">
              <a:lnSpc>
                <a:spcPct val="150000"/>
              </a:lnSpc>
            </a:pPr>
            <a:r>
              <a:rPr lang="en-US">
                <a:solidFill>
                  <a:schemeClr val="bg1"/>
                </a:solidFill>
                <a:latin typeface="+mj-lt"/>
                <a:cs typeface="Times New Roman" pitchFamily="18" charset="0"/>
              </a:rPr>
              <a:t>hiện những chỉ dẫn này người ta giải quyết được những vấn đề hoặc </a:t>
            </a:r>
          </a:p>
          <a:p>
            <a:pPr algn="just">
              <a:lnSpc>
                <a:spcPct val="150000"/>
              </a:lnSpc>
            </a:pPr>
            <a:r>
              <a:rPr lang="en-US">
                <a:solidFill>
                  <a:schemeClr val="bg1"/>
                </a:solidFill>
                <a:latin typeface="+mj-lt"/>
                <a:cs typeface="Times New Roman" pitchFamily="18" charset="0"/>
              </a:rPr>
              <a:t>nhiệm vụ đã cho.</a:t>
            </a:r>
          </a:p>
        </p:txBody>
      </p:sp>
      <p:sp>
        <p:nvSpPr>
          <p:cNvPr id="9" name="Right Arrow 8"/>
          <p:cNvSpPr/>
          <p:nvPr/>
        </p:nvSpPr>
        <p:spPr>
          <a:xfrm>
            <a:off x="323527" y="483518"/>
            <a:ext cx="615009" cy="864096"/>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078" y="3147814"/>
            <a:ext cx="8916418" cy="1656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 name="Picture 3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27" y="2067694"/>
            <a:ext cx="4070226" cy="2736304"/>
          </a:xfrm>
          <a:prstGeom prst="rect">
            <a:avLst/>
          </a:prstGeom>
        </p:spPr>
      </p:pic>
      <p:pic>
        <p:nvPicPr>
          <p:cNvPr id="41" name="Picture 4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82952" y="2067694"/>
            <a:ext cx="4165512" cy="2736304"/>
          </a:xfrm>
          <a:prstGeom prst="rect">
            <a:avLst/>
          </a:prstGeom>
        </p:spPr>
      </p:pic>
    </p:spTree>
    <p:extLst>
      <p:ext uri="{BB962C8B-B14F-4D97-AF65-F5344CB8AC3E}">
        <p14:creationId xmlns:p14="http://schemas.microsoft.com/office/powerpoint/2010/main" val="3860310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circle(in)">
                                      <p:cBhvr>
                                        <p:cTn id="15" dur="2000"/>
                                        <p:tgtEl>
                                          <p:spTgt spid="41"/>
                                        </p:tgtEl>
                                      </p:cBhvr>
                                    </p:animEffect>
                                  </p:childTnLst>
                                </p:cTn>
                              </p:par>
                              <p:par>
                                <p:cTn id="16" presetID="6" presetClass="entr" presetSubtype="16" fill="hold" nodeType="withEffect">
                                  <p:stCondLst>
                                    <p:cond delay="0"/>
                                  </p:stCondLst>
                                  <p:childTnLst>
                                    <p:set>
                                      <p:cBhvr>
                                        <p:cTn id="17" dur="1" fill="hold">
                                          <p:stCondLst>
                                            <p:cond delay="0"/>
                                          </p:stCondLst>
                                        </p:cTn>
                                        <p:tgtEl>
                                          <p:spTgt spid="40"/>
                                        </p:tgtEl>
                                        <p:attrNameLst>
                                          <p:attrName>style.visibility</p:attrName>
                                        </p:attrNameLst>
                                      </p:cBhvr>
                                      <p:to>
                                        <p:strVal val="visible"/>
                                      </p:to>
                                    </p:set>
                                    <p:animEffect transition="in" filter="circle(in)">
                                      <p:cBhvr>
                                        <p:cTn id="18" dur="2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5111228" y="1515356"/>
            <a:ext cx="3925268" cy="3360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 name="Text Placeholder 1"/>
          <p:cNvSpPr>
            <a:spLocks noGrp="1"/>
          </p:cNvSpPr>
          <p:nvPr>
            <p:ph type="body" sz="quarter" idx="10"/>
          </p:nvPr>
        </p:nvSpPr>
        <p:spPr>
          <a:xfrm>
            <a:off x="142" y="483518"/>
            <a:ext cx="9144000" cy="576064"/>
          </a:xfrm>
        </p:spPr>
        <p:txBody>
          <a:bodyPr/>
          <a:lstStyle/>
          <a:p>
            <a:pPr marL="457200" indent="-457200">
              <a:defRPr/>
            </a:pPr>
            <a:r>
              <a:rPr lang="en-US" sz="2000" b="1" i="1">
                <a:solidFill>
                  <a:srgbClr val="002060"/>
                </a:solidFill>
                <a:cs typeface="Times New Roman" pitchFamily="18" charset="0"/>
              </a:rPr>
              <a:t>b. Các thành phần cơ bản của thuật toán</a:t>
            </a:r>
          </a:p>
        </p:txBody>
      </p:sp>
      <p:grpSp>
        <p:nvGrpSpPr>
          <p:cNvPr id="15" name="Group 14"/>
          <p:cNvGrpSpPr/>
          <p:nvPr/>
        </p:nvGrpSpPr>
        <p:grpSpPr>
          <a:xfrm>
            <a:off x="4058860" y="987781"/>
            <a:ext cx="1052368" cy="3696329"/>
            <a:chOff x="4058860" y="987781"/>
            <a:chExt cx="1052368" cy="3696329"/>
          </a:xfrm>
        </p:grpSpPr>
        <p:sp>
          <p:nvSpPr>
            <p:cNvPr id="6" name="Rectangle 8"/>
            <p:cNvSpPr/>
            <p:nvPr/>
          </p:nvSpPr>
          <p:spPr>
            <a:xfrm rot="36931">
              <a:off x="4276045" y="3801165"/>
              <a:ext cx="592195" cy="863021"/>
            </a:xfrm>
            <a:custGeom>
              <a:avLst/>
              <a:gdLst/>
              <a:ahLst/>
              <a:cxnLst/>
              <a:rect l="l" t="t" r="r" b="b"/>
              <a:pathLst>
                <a:path w="1802378" h="1800199">
                  <a:moveTo>
                    <a:pt x="0" y="0"/>
                  </a:moveTo>
                  <a:lnTo>
                    <a:pt x="1802378" y="0"/>
                  </a:lnTo>
                  <a:lnTo>
                    <a:pt x="1802378" y="289727"/>
                  </a:lnTo>
                  <a:lnTo>
                    <a:pt x="1801366" y="289727"/>
                  </a:lnTo>
                  <a:lnTo>
                    <a:pt x="901188" y="1800199"/>
                  </a:lnTo>
                  <a:lnTo>
                    <a:pt x="1012" y="289727"/>
                  </a:lnTo>
                  <a:lnTo>
                    <a:pt x="0" y="289727"/>
                  </a:lnTo>
                  <a:lnTo>
                    <a:pt x="0" y="288030"/>
                  </a:lnTo>
                  <a:close/>
                </a:path>
              </a:pathLst>
            </a:custGeom>
            <a:gradFill>
              <a:gsLst>
                <a:gs pos="0">
                  <a:schemeClr val="accent2">
                    <a:lumMod val="70000"/>
                    <a:lumOff val="30000"/>
                  </a:schemeClr>
                </a:gs>
                <a:gs pos="100000">
                  <a:schemeClr val="accent2">
                    <a:lumMod val="70000"/>
                    <a:lumOff val="30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7" name="Rectangle 8"/>
            <p:cNvSpPr/>
            <p:nvPr/>
          </p:nvSpPr>
          <p:spPr>
            <a:xfrm>
              <a:off x="4468857" y="3793500"/>
              <a:ext cx="200342" cy="872829"/>
            </a:xfrm>
            <a:custGeom>
              <a:avLst/>
              <a:gdLst>
                <a:gd name="connsiteX0" fmla="*/ 0 w 1359043"/>
                <a:gd name="connsiteY0" fmla="*/ 0 h 1813992"/>
                <a:gd name="connsiteX1" fmla="*/ 1359043 w 1359043"/>
                <a:gd name="connsiteY1" fmla="*/ 0 h 1813992"/>
                <a:gd name="connsiteX2" fmla="*/ 1359043 w 1359043"/>
                <a:gd name="connsiteY2" fmla="*/ 212596 h 1813992"/>
                <a:gd name="connsiteX3" fmla="*/ 806822 w 1359043"/>
                <a:gd name="connsiteY3" fmla="*/ 1813992 h 1813992"/>
                <a:gd name="connsiteX4" fmla="*/ 1012 w 1359043"/>
                <a:gd name="connsiteY4" fmla="*/ 289727 h 1813992"/>
                <a:gd name="connsiteX5" fmla="*/ 0 w 1359043"/>
                <a:gd name="connsiteY5" fmla="*/ 289727 h 1813992"/>
                <a:gd name="connsiteX6" fmla="*/ 0 w 1359043"/>
                <a:gd name="connsiteY6" fmla="*/ 288030 h 1813992"/>
                <a:gd name="connsiteX7" fmla="*/ 0 w 1359043"/>
                <a:gd name="connsiteY7" fmla="*/ 0 h 1813992"/>
                <a:gd name="connsiteX0" fmla="*/ 0 w 1359043"/>
                <a:gd name="connsiteY0" fmla="*/ 0 h 1820658"/>
                <a:gd name="connsiteX1" fmla="*/ 1359043 w 1359043"/>
                <a:gd name="connsiteY1" fmla="*/ 0 h 1820658"/>
                <a:gd name="connsiteX2" fmla="*/ 1359043 w 1359043"/>
                <a:gd name="connsiteY2" fmla="*/ 212596 h 1820658"/>
                <a:gd name="connsiteX3" fmla="*/ 720119 w 1359043"/>
                <a:gd name="connsiteY3" fmla="*/ 1820658 h 1820658"/>
                <a:gd name="connsiteX4" fmla="*/ 1012 w 1359043"/>
                <a:gd name="connsiteY4" fmla="*/ 289727 h 1820658"/>
                <a:gd name="connsiteX5" fmla="*/ 0 w 1359043"/>
                <a:gd name="connsiteY5" fmla="*/ 289727 h 1820658"/>
                <a:gd name="connsiteX6" fmla="*/ 0 w 1359043"/>
                <a:gd name="connsiteY6" fmla="*/ 288030 h 1820658"/>
                <a:gd name="connsiteX7" fmla="*/ 0 w 1359043"/>
                <a:gd name="connsiteY7" fmla="*/ 0 h 1820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59043" h="1820658">
                  <a:moveTo>
                    <a:pt x="0" y="0"/>
                  </a:moveTo>
                  <a:lnTo>
                    <a:pt x="1359043" y="0"/>
                  </a:lnTo>
                  <a:lnTo>
                    <a:pt x="1359043" y="212596"/>
                  </a:lnTo>
                  <a:lnTo>
                    <a:pt x="720119" y="1820658"/>
                  </a:lnTo>
                  <a:lnTo>
                    <a:pt x="1012" y="289727"/>
                  </a:lnTo>
                  <a:lnTo>
                    <a:pt x="0" y="289727"/>
                  </a:lnTo>
                  <a:lnTo>
                    <a:pt x="0" y="288030"/>
                  </a:lnTo>
                  <a:lnTo>
                    <a:pt x="0" y="0"/>
                  </a:lnTo>
                  <a:close/>
                </a:path>
              </a:pathLst>
            </a:custGeom>
            <a:gradFill>
              <a:gsLst>
                <a:gs pos="0">
                  <a:schemeClr val="accent2">
                    <a:lumMod val="50000"/>
                    <a:lumOff val="50000"/>
                  </a:schemeClr>
                </a:gs>
                <a:gs pos="100000">
                  <a:schemeClr val="accent2">
                    <a:lumMod val="50000"/>
                    <a:lumOff val="50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 name="Rectangle 2"/>
            <p:cNvSpPr/>
            <p:nvPr/>
          </p:nvSpPr>
          <p:spPr>
            <a:xfrm>
              <a:off x="4291066" y="1891296"/>
              <a:ext cx="196906" cy="2011393"/>
            </a:xfrm>
            <a:custGeom>
              <a:avLst/>
              <a:gdLst/>
              <a:ahLst/>
              <a:cxnLst/>
              <a:rect l="l" t="t" r="r" b="b"/>
              <a:pathLst>
                <a:path w="196906" h="2011393">
                  <a:moveTo>
                    <a:pt x="0" y="0"/>
                  </a:moveTo>
                  <a:lnTo>
                    <a:pt x="99616" y="0"/>
                  </a:lnTo>
                  <a:lnTo>
                    <a:pt x="196906" y="63491"/>
                  </a:lnTo>
                  <a:lnTo>
                    <a:pt x="196906" y="2011393"/>
                  </a:lnTo>
                  <a:lnTo>
                    <a:pt x="193201" y="2011393"/>
                  </a:lnTo>
                  <a:cubicBezTo>
                    <a:pt x="183184" y="1954476"/>
                    <a:pt x="144512" y="1912472"/>
                    <a:pt x="98453" y="1912472"/>
                  </a:cubicBezTo>
                  <a:cubicBezTo>
                    <a:pt x="52394" y="1912472"/>
                    <a:pt x="13723" y="1954476"/>
                    <a:pt x="3706" y="2011393"/>
                  </a:cubicBezTo>
                  <a:lnTo>
                    <a:pt x="0" y="2011393"/>
                  </a:lnTo>
                  <a:close/>
                </a:path>
              </a:pathLst>
            </a:custGeom>
            <a:gradFill>
              <a:gsLst>
                <a:gs pos="0">
                  <a:schemeClr val="accent1">
                    <a:lumMod val="30000"/>
                    <a:lumOff val="70000"/>
                  </a:schemeClr>
                </a:gs>
                <a:gs pos="100000">
                  <a:schemeClr val="accent1">
                    <a:lumMod val="30000"/>
                    <a:lumOff val="70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 name="Rectangle 2"/>
            <p:cNvSpPr/>
            <p:nvPr/>
          </p:nvSpPr>
          <p:spPr>
            <a:xfrm>
              <a:off x="4486591" y="1953886"/>
              <a:ext cx="196906" cy="1950905"/>
            </a:xfrm>
            <a:custGeom>
              <a:avLst/>
              <a:gdLst/>
              <a:ahLst/>
              <a:cxnLst/>
              <a:rect l="l" t="t" r="r" b="b"/>
              <a:pathLst>
                <a:path w="196906" h="1950905">
                  <a:moveTo>
                    <a:pt x="0" y="0"/>
                  </a:moveTo>
                  <a:lnTo>
                    <a:pt x="101941" y="66527"/>
                  </a:lnTo>
                  <a:lnTo>
                    <a:pt x="196906" y="4552"/>
                  </a:lnTo>
                  <a:lnTo>
                    <a:pt x="196906" y="1950905"/>
                  </a:lnTo>
                  <a:lnTo>
                    <a:pt x="193201" y="1950905"/>
                  </a:lnTo>
                  <a:cubicBezTo>
                    <a:pt x="183184" y="1893988"/>
                    <a:pt x="144512" y="1851984"/>
                    <a:pt x="98453" y="1851984"/>
                  </a:cubicBezTo>
                  <a:cubicBezTo>
                    <a:pt x="52394" y="1851984"/>
                    <a:pt x="13723" y="1893988"/>
                    <a:pt x="3706" y="1950905"/>
                  </a:cubicBezTo>
                  <a:lnTo>
                    <a:pt x="0" y="1950905"/>
                  </a:lnTo>
                  <a:close/>
                </a:path>
              </a:pathLst>
            </a:custGeom>
            <a:gradFill>
              <a:gsLst>
                <a:gs pos="0">
                  <a:schemeClr val="accent1">
                    <a:lumMod val="50000"/>
                    <a:lumOff val="50000"/>
                  </a:schemeClr>
                </a:gs>
                <a:gs pos="100000">
                  <a:schemeClr val="accent1">
                    <a:lumMod val="50000"/>
                    <a:lumOff val="50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Rectangle 2"/>
            <p:cNvSpPr/>
            <p:nvPr/>
          </p:nvSpPr>
          <p:spPr>
            <a:xfrm>
              <a:off x="4683483" y="1895514"/>
              <a:ext cx="196906" cy="2011393"/>
            </a:xfrm>
            <a:custGeom>
              <a:avLst/>
              <a:gdLst/>
              <a:ahLst/>
              <a:cxnLst/>
              <a:rect l="l" t="t" r="r" b="b"/>
              <a:pathLst>
                <a:path w="196906" h="2011393">
                  <a:moveTo>
                    <a:pt x="96435" y="0"/>
                  </a:moveTo>
                  <a:lnTo>
                    <a:pt x="196906" y="0"/>
                  </a:lnTo>
                  <a:lnTo>
                    <a:pt x="196906" y="2011393"/>
                  </a:lnTo>
                  <a:lnTo>
                    <a:pt x="193201" y="2011393"/>
                  </a:lnTo>
                  <a:cubicBezTo>
                    <a:pt x="183184" y="1954476"/>
                    <a:pt x="144512" y="1912472"/>
                    <a:pt x="98453" y="1912472"/>
                  </a:cubicBezTo>
                  <a:cubicBezTo>
                    <a:pt x="52394" y="1912472"/>
                    <a:pt x="13723" y="1954476"/>
                    <a:pt x="3706" y="2011393"/>
                  </a:cubicBezTo>
                  <a:lnTo>
                    <a:pt x="0" y="2011393"/>
                  </a:lnTo>
                  <a:lnTo>
                    <a:pt x="0" y="6293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1" name="Isosceles Triangle 10"/>
            <p:cNvSpPr/>
            <p:nvPr/>
          </p:nvSpPr>
          <p:spPr>
            <a:xfrm rot="10800000">
              <a:off x="4468813" y="4423239"/>
              <a:ext cx="196906" cy="260871"/>
            </a:xfrm>
            <a:prstGeom prs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9" name="Parallelogram 15"/>
            <p:cNvSpPr/>
            <p:nvPr/>
          </p:nvSpPr>
          <p:spPr>
            <a:xfrm rot="16200000">
              <a:off x="4098945" y="947696"/>
              <a:ext cx="972197" cy="1052368"/>
            </a:xfrm>
            <a:custGeom>
              <a:avLst/>
              <a:gdLst/>
              <a:ahLst/>
              <a:cxnLst/>
              <a:rect l="l" t="t" r="r" b="b"/>
              <a:pathLst>
                <a:path w="2993176" h="3240001">
                  <a:moveTo>
                    <a:pt x="1299907" y="647892"/>
                  </a:moveTo>
                  <a:lnTo>
                    <a:pt x="665509" y="1620000"/>
                  </a:lnTo>
                  <a:lnTo>
                    <a:pt x="1299907" y="2592108"/>
                  </a:lnTo>
                  <a:lnTo>
                    <a:pt x="634398" y="2592108"/>
                  </a:lnTo>
                  <a:lnTo>
                    <a:pt x="0" y="1620000"/>
                  </a:lnTo>
                  <a:lnTo>
                    <a:pt x="634398" y="647892"/>
                  </a:lnTo>
                  <a:close/>
                  <a:moveTo>
                    <a:pt x="2993176" y="1620001"/>
                  </a:moveTo>
                  <a:lnTo>
                    <a:pt x="1913056" y="3240001"/>
                  </a:lnTo>
                  <a:lnTo>
                    <a:pt x="1782206" y="3043749"/>
                  </a:lnTo>
                  <a:lnTo>
                    <a:pt x="1110064" y="3043749"/>
                  </a:lnTo>
                  <a:cubicBezTo>
                    <a:pt x="1089036" y="3096599"/>
                    <a:pt x="1037333" y="3133759"/>
                    <a:pt x="976952" y="3133759"/>
                  </a:cubicBezTo>
                  <a:cubicBezTo>
                    <a:pt x="923853" y="3133759"/>
                    <a:pt x="877466" y="3105022"/>
                    <a:pt x="854540" y="3061058"/>
                  </a:cubicBezTo>
                  <a:lnTo>
                    <a:pt x="302383" y="3169763"/>
                  </a:lnTo>
                  <a:lnTo>
                    <a:pt x="302383" y="2809723"/>
                  </a:lnTo>
                  <a:lnTo>
                    <a:pt x="854540" y="2918427"/>
                  </a:lnTo>
                  <a:cubicBezTo>
                    <a:pt x="877466" y="2874463"/>
                    <a:pt x="923853" y="2845727"/>
                    <a:pt x="976952" y="2845727"/>
                  </a:cubicBezTo>
                  <a:cubicBezTo>
                    <a:pt x="1037333" y="2845727"/>
                    <a:pt x="1089036" y="2882887"/>
                    <a:pt x="1110064" y="2935737"/>
                  </a:cubicBezTo>
                  <a:lnTo>
                    <a:pt x="1710190" y="2935737"/>
                  </a:lnTo>
                  <a:lnTo>
                    <a:pt x="832936" y="1620001"/>
                  </a:lnTo>
                  <a:lnTo>
                    <a:pt x="1913056" y="0"/>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sp>
        <p:nvSpPr>
          <p:cNvPr id="20" name="Rectangle 19"/>
          <p:cNvSpPr/>
          <p:nvPr/>
        </p:nvSpPr>
        <p:spPr>
          <a:xfrm>
            <a:off x="251520" y="1515355"/>
            <a:ext cx="3838931" cy="336065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34" name="Text Placeholder 1"/>
          <p:cNvSpPr>
            <a:spLocks noGrp="1"/>
          </p:cNvSpPr>
          <p:nvPr>
            <p:ph type="body" sz="quarter" idx="10"/>
          </p:nvPr>
        </p:nvSpPr>
        <p:spPr>
          <a:xfrm>
            <a:off x="-103188" y="0"/>
            <a:ext cx="9144000" cy="576064"/>
          </a:xfrm>
        </p:spPr>
        <p:txBody>
          <a:bodyPr/>
          <a:lstStyle/>
          <a:p>
            <a:r>
              <a:rPr lang="en-US" altLang="ko-KR" sz="2400" b="1">
                <a:solidFill>
                  <a:srgbClr val="002060"/>
                </a:solidFill>
              </a:rPr>
              <a:t>1. Thuật toán</a:t>
            </a:r>
            <a:endParaRPr lang="ko-KR" altLang="en-US" sz="2400" b="1" dirty="0">
              <a:solidFill>
                <a:srgbClr val="002060"/>
              </a:solidFill>
            </a:endParaRPr>
          </a:p>
        </p:txBody>
      </p:sp>
      <p:sp>
        <p:nvSpPr>
          <p:cNvPr id="5" name="Rounded Rectangle 4"/>
          <p:cNvSpPr/>
          <p:nvPr/>
        </p:nvSpPr>
        <p:spPr>
          <a:xfrm>
            <a:off x="1187624" y="1257856"/>
            <a:ext cx="2232248" cy="432048"/>
          </a:xfrm>
          <a:prstGeom prst="roundRect">
            <a:avLst/>
          </a:prstGeom>
          <a:solidFill>
            <a:srgbClr val="32A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t>Hoạt động cặp đôi</a:t>
            </a:r>
          </a:p>
        </p:txBody>
      </p:sp>
      <p:sp>
        <p:nvSpPr>
          <p:cNvPr id="40" name="Rounded Rectangle 39"/>
          <p:cNvSpPr/>
          <p:nvPr/>
        </p:nvSpPr>
        <p:spPr>
          <a:xfrm>
            <a:off x="6156176" y="1299332"/>
            <a:ext cx="2232248" cy="432048"/>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t>Đáp án</a:t>
            </a:r>
          </a:p>
        </p:txBody>
      </p:sp>
      <p:sp>
        <p:nvSpPr>
          <p:cNvPr id="12" name="Rectangle 11"/>
          <p:cNvSpPr/>
          <p:nvPr/>
        </p:nvSpPr>
        <p:spPr>
          <a:xfrm>
            <a:off x="251519" y="1689904"/>
            <a:ext cx="3807339" cy="2677656"/>
          </a:xfrm>
          <a:prstGeom prst="rect">
            <a:avLst/>
          </a:prstGeom>
        </p:spPr>
        <p:txBody>
          <a:bodyPr wrap="square">
            <a:spAutoFit/>
          </a:bodyPr>
          <a:lstStyle/>
          <a:p>
            <a:pPr>
              <a:lnSpc>
                <a:spcPct val="150000"/>
              </a:lnSpc>
            </a:pPr>
            <a:r>
              <a:rPr lang="vi-VN" sz="1600" b="1">
                <a:solidFill>
                  <a:srgbClr val="002060"/>
                </a:solidFill>
              </a:rPr>
              <a:t>Câu 1</a:t>
            </a:r>
            <a:r>
              <a:rPr lang="vi-VN" sz="1600">
                <a:solidFill>
                  <a:srgbClr val="002060"/>
                </a:solidFill>
              </a:rPr>
              <a:t>: Trong thuật toán gấp hình trò </a:t>
            </a:r>
            <a:endParaRPr lang="en-US" sz="1600">
              <a:solidFill>
                <a:srgbClr val="002060"/>
              </a:solidFill>
            </a:endParaRPr>
          </a:p>
          <a:p>
            <a:pPr>
              <a:lnSpc>
                <a:spcPct val="150000"/>
              </a:lnSpc>
            </a:pPr>
            <a:r>
              <a:rPr lang="vi-VN" sz="1600">
                <a:solidFill>
                  <a:srgbClr val="002060"/>
                </a:solidFill>
              </a:rPr>
              <a:t>chơi Đông </a:t>
            </a:r>
            <a:r>
              <a:rPr lang="en-US" sz="1600">
                <a:solidFill>
                  <a:srgbClr val="002060"/>
                </a:solidFill>
              </a:rPr>
              <a:t>-</a:t>
            </a:r>
            <a:r>
              <a:rPr lang="vi-VN" sz="1600">
                <a:solidFill>
                  <a:srgbClr val="002060"/>
                </a:solidFill>
              </a:rPr>
              <a:t> Tây </a:t>
            </a:r>
            <a:r>
              <a:rPr lang="en-US" sz="1600">
                <a:solidFill>
                  <a:srgbClr val="002060"/>
                </a:solidFill>
              </a:rPr>
              <a:t>- </a:t>
            </a:r>
            <a:r>
              <a:rPr lang="vi-VN" sz="1600">
                <a:solidFill>
                  <a:srgbClr val="002060"/>
                </a:solidFill>
              </a:rPr>
              <a:t>Nam - Bắc theo em </a:t>
            </a:r>
            <a:endParaRPr lang="en-US" sz="1600">
              <a:solidFill>
                <a:srgbClr val="002060"/>
              </a:solidFill>
            </a:endParaRPr>
          </a:p>
          <a:p>
            <a:pPr>
              <a:lnSpc>
                <a:spcPct val="150000"/>
              </a:lnSpc>
            </a:pPr>
            <a:r>
              <a:rPr lang="vi-VN" sz="1600">
                <a:solidFill>
                  <a:srgbClr val="002060"/>
                </a:solidFill>
              </a:rPr>
              <a:t>tờ giấy hình vuông được gọi là dữ liệu</a:t>
            </a:r>
          </a:p>
          <a:p>
            <a:pPr>
              <a:lnSpc>
                <a:spcPct val="150000"/>
              </a:lnSpc>
            </a:pPr>
            <a:r>
              <a:rPr lang="en-US" sz="1600">
                <a:solidFill>
                  <a:srgbClr val="002060"/>
                </a:solidFill>
              </a:rPr>
              <a:t>g</a:t>
            </a:r>
            <a:r>
              <a:rPr lang="vi-VN" sz="1600">
                <a:solidFill>
                  <a:srgbClr val="002060"/>
                </a:solidFill>
              </a:rPr>
              <a:t>ì? Hình gấp trò chơi Đông </a:t>
            </a:r>
            <a:r>
              <a:rPr lang="en-US" sz="1600">
                <a:solidFill>
                  <a:srgbClr val="002060"/>
                </a:solidFill>
              </a:rPr>
              <a:t>-</a:t>
            </a:r>
            <a:r>
              <a:rPr lang="vi-VN" sz="1600">
                <a:solidFill>
                  <a:srgbClr val="002060"/>
                </a:solidFill>
              </a:rPr>
              <a:t> Tây </a:t>
            </a:r>
            <a:r>
              <a:rPr lang="en-US" sz="1600">
                <a:solidFill>
                  <a:srgbClr val="002060"/>
                </a:solidFill>
              </a:rPr>
              <a:t>-</a:t>
            </a:r>
            <a:r>
              <a:rPr lang="vi-VN" sz="1600">
                <a:solidFill>
                  <a:srgbClr val="002060"/>
                </a:solidFill>
              </a:rPr>
              <a:t> Nam - Bắc được gọi</a:t>
            </a:r>
            <a:r>
              <a:rPr lang="en-US" sz="1600">
                <a:solidFill>
                  <a:srgbClr val="002060"/>
                </a:solidFill>
              </a:rPr>
              <a:t> </a:t>
            </a:r>
            <a:r>
              <a:rPr lang="vi-VN" sz="1600">
                <a:solidFill>
                  <a:srgbClr val="002060"/>
                </a:solidFill>
              </a:rPr>
              <a:t>là dữ liệu gì?</a:t>
            </a:r>
          </a:p>
          <a:p>
            <a:pPr>
              <a:lnSpc>
                <a:spcPct val="150000"/>
              </a:lnSpc>
            </a:pPr>
            <a:r>
              <a:rPr lang="vi-VN" sz="1600" b="1">
                <a:solidFill>
                  <a:srgbClr val="002060"/>
                </a:solidFill>
              </a:rPr>
              <a:t>Câu 2</a:t>
            </a:r>
            <a:r>
              <a:rPr lang="vi-VN" sz="1600">
                <a:solidFill>
                  <a:srgbClr val="002060"/>
                </a:solidFill>
              </a:rPr>
              <a:t>: Từ đó em hãy cho biết các </a:t>
            </a:r>
            <a:endParaRPr lang="en-US" sz="1600">
              <a:solidFill>
                <a:srgbClr val="002060"/>
              </a:solidFill>
            </a:endParaRPr>
          </a:p>
          <a:p>
            <a:pPr>
              <a:lnSpc>
                <a:spcPct val="150000"/>
              </a:lnSpc>
            </a:pPr>
            <a:r>
              <a:rPr lang="vi-VN" sz="1600">
                <a:solidFill>
                  <a:srgbClr val="002060"/>
                </a:solidFill>
              </a:rPr>
              <a:t>thành phần cơ bản của</a:t>
            </a:r>
            <a:r>
              <a:rPr lang="en-US" sz="1600">
                <a:solidFill>
                  <a:srgbClr val="002060"/>
                </a:solidFill>
              </a:rPr>
              <a:t> </a:t>
            </a:r>
            <a:r>
              <a:rPr lang="vi-VN" sz="1600">
                <a:solidFill>
                  <a:srgbClr val="002060"/>
                </a:solidFill>
              </a:rPr>
              <a:t>thuật toán?</a:t>
            </a:r>
            <a:endParaRPr lang="en-US" sz="1600">
              <a:solidFill>
                <a:srgbClr val="002060"/>
              </a:solidFill>
            </a:endParaRPr>
          </a:p>
        </p:txBody>
      </p:sp>
      <p:sp>
        <p:nvSpPr>
          <p:cNvPr id="13" name="Rectangle 12"/>
          <p:cNvSpPr/>
          <p:nvPr/>
        </p:nvSpPr>
        <p:spPr>
          <a:xfrm>
            <a:off x="5220072" y="1731380"/>
            <a:ext cx="3816424" cy="2308324"/>
          </a:xfrm>
          <a:prstGeom prst="rect">
            <a:avLst/>
          </a:prstGeom>
        </p:spPr>
        <p:txBody>
          <a:bodyPr wrap="square">
            <a:spAutoFit/>
          </a:bodyPr>
          <a:lstStyle/>
          <a:p>
            <a:pPr algn="just">
              <a:lnSpc>
                <a:spcPct val="150000"/>
              </a:lnSpc>
            </a:pPr>
            <a:r>
              <a:rPr lang="en-US" sz="1600" b="1">
                <a:solidFill>
                  <a:schemeClr val="bg1"/>
                </a:solidFill>
                <a:latin typeface="+mj-lt"/>
                <a:cs typeface="Times New Roman" pitchFamily="18" charset="0"/>
              </a:rPr>
              <a:t>Câu 1: </a:t>
            </a:r>
            <a:r>
              <a:rPr lang="en-US" sz="1600">
                <a:solidFill>
                  <a:schemeClr val="bg1"/>
                </a:solidFill>
                <a:latin typeface="+mj-lt"/>
                <a:cs typeface="Times New Roman" pitchFamily="18" charset="0"/>
              </a:rPr>
              <a:t>Trong thuật toán trò chơi Đông – Tây – Nam – Bắc, tờ giấy hình vuông </a:t>
            </a:r>
          </a:p>
          <a:p>
            <a:pPr algn="just">
              <a:lnSpc>
                <a:spcPct val="150000"/>
              </a:lnSpc>
            </a:pPr>
            <a:r>
              <a:rPr lang="en-US" sz="1600">
                <a:solidFill>
                  <a:schemeClr val="bg1"/>
                </a:solidFill>
                <a:latin typeface="+mj-lt"/>
                <a:cs typeface="Times New Roman" pitchFamily="18" charset="0"/>
              </a:rPr>
              <a:t>được gọi là dữ liệu đầu vào ( Input). </a:t>
            </a:r>
          </a:p>
          <a:p>
            <a:pPr algn="just">
              <a:lnSpc>
                <a:spcPct val="150000"/>
              </a:lnSpc>
            </a:pPr>
            <a:r>
              <a:rPr lang="en-US" sz="1600">
                <a:solidFill>
                  <a:schemeClr val="bg1"/>
                </a:solidFill>
                <a:latin typeface="+mj-lt"/>
                <a:cs typeface="Times New Roman" pitchFamily="18" charset="0"/>
              </a:rPr>
              <a:t>Hình gấp trò chơi Đông – Tây – Nam – Bắc được gọi là dữ liệu đầu ra ( Output).</a:t>
            </a:r>
          </a:p>
        </p:txBody>
      </p:sp>
      <p:sp>
        <p:nvSpPr>
          <p:cNvPr id="14" name="Rectangle 13"/>
          <p:cNvSpPr/>
          <p:nvPr/>
        </p:nvSpPr>
        <p:spPr>
          <a:xfrm>
            <a:off x="5215812" y="3624205"/>
            <a:ext cx="3748676" cy="1200329"/>
          </a:xfrm>
          <a:prstGeom prst="rect">
            <a:avLst/>
          </a:prstGeom>
        </p:spPr>
        <p:txBody>
          <a:bodyPr wrap="square">
            <a:spAutoFit/>
          </a:bodyPr>
          <a:lstStyle/>
          <a:p>
            <a:pPr algn="just">
              <a:lnSpc>
                <a:spcPct val="150000"/>
              </a:lnSpc>
            </a:pPr>
            <a:r>
              <a:rPr lang="en-US" sz="1600" b="1">
                <a:solidFill>
                  <a:schemeClr val="bg1"/>
                </a:solidFill>
                <a:latin typeface="+mj-lt"/>
                <a:cs typeface="Times New Roman" pitchFamily="18" charset="0"/>
              </a:rPr>
              <a:t>Câu 2: </a:t>
            </a:r>
            <a:r>
              <a:rPr lang="en-US" sz="1600">
                <a:solidFill>
                  <a:schemeClr val="bg1"/>
                </a:solidFill>
                <a:latin typeface="+mj-lt"/>
                <a:cs typeface="Times New Roman" pitchFamily="18" charset="0"/>
              </a:rPr>
              <a:t>Các thành phần cơ bản của 1 </a:t>
            </a:r>
          </a:p>
          <a:p>
            <a:pPr algn="just">
              <a:lnSpc>
                <a:spcPct val="150000"/>
              </a:lnSpc>
            </a:pPr>
            <a:r>
              <a:rPr lang="en-US" sz="1600">
                <a:solidFill>
                  <a:schemeClr val="bg1"/>
                </a:solidFill>
                <a:latin typeface="+mj-lt"/>
                <a:cs typeface="Times New Roman" pitchFamily="18" charset="0"/>
              </a:rPr>
              <a:t>thuật toán là: Các thông tin đầu vào</a:t>
            </a:r>
          </a:p>
          <a:p>
            <a:pPr algn="just">
              <a:lnSpc>
                <a:spcPct val="150000"/>
              </a:lnSpc>
            </a:pPr>
            <a:r>
              <a:rPr lang="en-US" sz="1600">
                <a:solidFill>
                  <a:schemeClr val="bg1"/>
                </a:solidFill>
                <a:latin typeface="+mj-lt"/>
                <a:cs typeface="Times New Roman" pitchFamily="18" charset="0"/>
              </a:rPr>
              <a:t>(Input) và các thông tin đầu ra (Output)</a:t>
            </a:r>
          </a:p>
        </p:txBody>
      </p:sp>
    </p:spTree>
    <p:extLst>
      <p:ext uri="{BB962C8B-B14F-4D97-AF65-F5344CB8AC3E}">
        <p14:creationId xmlns:p14="http://schemas.microsoft.com/office/powerpoint/2010/main" val="146227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barn(inVertical)">
                                      <p:cBhvr>
                                        <p:cTn id="15" dur="500"/>
                                        <p:tgtEl>
                                          <p:spTgt spid="20"/>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1000"/>
                                        <p:tgtEl>
                                          <p:spTgt spid="12"/>
                                        </p:tgtEl>
                                      </p:cBhvr>
                                    </p:animEffect>
                                    <p:anim calcmode="lin" valueType="num">
                                      <p:cBhvr>
                                        <p:cTn id="21" dur="1000" fill="hold"/>
                                        <p:tgtEl>
                                          <p:spTgt spid="12"/>
                                        </p:tgtEl>
                                        <p:attrNameLst>
                                          <p:attrName>ppt_x</p:attrName>
                                        </p:attrNameLst>
                                      </p:cBhvr>
                                      <p:tavLst>
                                        <p:tav tm="0">
                                          <p:val>
                                            <p:strVal val="#ppt_x"/>
                                          </p:val>
                                        </p:tav>
                                        <p:tav tm="100000">
                                          <p:val>
                                            <p:strVal val="#ppt_x"/>
                                          </p:val>
                                        </p:tav>
                                      </p:tavLst>
                                    </p:anim>
                                    <p:anim calcmode="lin" valueType="num">
                                      <p:cBhvr>
                                        <p:cTn id="22"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1000"/>
                                        <p:tgtEl>
                                          <p:spTgt spid="15"/>
                                        </p:tgtEl>
                                      </p:cBhvr>
                                    </p:animEffect>
                                    <p:anim calcmode="lin" valueType="num">
                                      <p:cBhvr>
                                        <p:cTn id="28" dur="1000" fill="hold"/>
                                        <p:tgtEl>
                                          <p:spTgt spid="15"/>
                                        </p:tgtEl>
                                        <p:attrNameLst>
                                          <p:attrName>ppt_x</p:attrName>
                                        </p:attrNameLst>
                                      </p:cBhvr>
                                      <p:tavLst>
                                        <p:tav tm="0">
                                          <p:val>
                                            <p:strVal val="#ppt_x"/>
                                          </p:val>
                                        </p:tav>
                                        <p:tav tm="100000">
                                          <p:val>
                                            <p:strVal val="#ppt_x"/>
                                          </p:val>
                                        </p:tav>
                                      </p:tavLst>
                                    </p:anim>
                                    <p:anim calcmode="lin" valueType="num">
                                      <p:cBhvr>
                                        <p:cTn id="2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40"/>
                                        </p:tgtEl>
                                        <p:attrNameLst>
                                          <p:attrName>style.visibility</p:attrName>
                                        </p:attrNameLst>
                                      </p:cBhvr>
                                      <p:to>
                                        <p:strVal val="visible"/>
                                      </p:to>
                                    </p:set>
                                    <p:animEffect transition="in" filter="barn(inVertical)">
                                      <p:cBhvr>
                                        <p:cTn id="34" dur="500"/>
                                        <p:tgtEl>
                                          <p:spTgt spid="40"/>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barn(inVertical)">
                                      <p:cBhvr>
                                        <p:cTn id="37" dur="500"/>
                                        <p:tgtEl>
                                          <p:spTgt spid="24"/>
                                        </p:tgtEl>
                                      </p:cBhvr>
                                    </p:animEffect>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fade">
                                      <p:cBhvr>
                                        <p:cTn id="49" dur="1000"/>
                                        <p:tgtEl>
                                          <p:spTgt spid="14"/>
                                        </p:tgtEl>
                                      </p:cBhvr>
                                    </p:animEffect>
                                    <p:anim calcmode="lin" valueType="num">
                                      <p:cBhvr>
                                        <p:cTn id="50" dur="1000" fill="hold"/>
                                        <p:tgtEl>
                                          <p:spTgt spid="14"/>
                                        </p:tgtEl>
                                        <p:attrNameLst>
                                          <p:attrName>ppt_x</p:attrName>
                                        </p:attrNameLst>
                                      </p:cBhvr>
                                      <p:tavLst>
                                        <p:tav tm="0">
                                          <p:val>
                                            <p:strVal val="#ppt_x"/>
                                          </p:val>
                                        </p:tav>
                                        <p:tav tm="100000">
                                          <p:val>
                                            <p:strVal val="#ppt_x"/>
                                          </p:val>
                                        </p:tav>
                                      </p:tavLst>
                                    </p:anim>
                                    <p:anim calcmode="lin" valueType="num">
                                      <p:cBhvr>
                                        <p:cTn id="5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 grpId="0" build="p"/>
      <p:bldP spid="20" grpId="0" animBg="1"/>
      <p:bldP spid="5" grpId="0" animBg="1"/>
      <p:bldP spid="40" grpId="0" animBg="1"/>
      <p:bldP spid="12" grpId="0"/>
      <p:bldP spid="13"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Picture Placeholder 8"/>
          <p:cNvGraphicFramePr>
            <a:graphicFrameLocks noGrp="1"/>
          </p:cNvGraphicFramePr>
          <p:nvPr>
            <p:ph type="pic" idx="1"/>
            <p:extLst>
              <p:ext uri="{D42A27DB-BD31-4B8C-83A1-F6EECF244321}">
                <p14:modId xmlns:p14="http://schemas.microsoft.com/office/powerpoint/2010/main" val="3179715986"/>
              </p:ext>
            </p:extLst>
          </p:nvPr>
        </p:nvGraphicFramePr>
        <p:xfrm>
          <a:off x="485398" y="3147814"/>
          <a:ext cx="4032448" cy="14405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Pentagon 1"/>
          <p:cNvSpPr/>
          <p:nvPr/>
        </p:nvSpPr>
        <p:spPr>
          <a:xfrm>
            <a:off x="2051720" y="555526"/>
            <a:ext cx="2232248" cy="504056"/>
          </a:xfrm>
          <a:prstGeom prst="homePlat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rgbClr val="002060"/>
                </a:solidFill>
              </a:rPr>
              <a:t>Kết luận</a:t>
            </a:r>
          </a:p>
        </p:txBody>
      </p:sp>
      <p:sp>
        <p:nvSpPr>
          <p:cNvPr id="4" name="Rectangle 3"/>
          <p:cNvSpPr/>
          <p:nvPr/>
        </p:nvSpPr>
        <p:spPr>
          <a:xfrm>
            <a:off x="179512" y="1203598"/>
            <a:ext cx="6192688" cy="1338828"/>
          </a:xfrm>
          <a:prstGeom prst="rect">
            <a:avLst/>
          </a:prstGeom>
        </p:spPr>
        <p:txBody>
          <a:bodyPr wrap="square">
            <a:spAutoFit/>
          </a:bodyPr>
          <a:lstStyle/>
          <a:p>
            <a:pPr algn="just">
              <a:lnSpc>
                <a:spcPct val="150000"/>
              </a:lnSpc>
            </a:pPr>
            <a:r>
              <a:rPr lang="en-US" b="1">
                <a:solidFill>
                  <a:schemeClr val="bg1"/>
                </a:solidFill>
                <a:latin typeface="+mj-lt"/>
                <a:cs typeface="Times New Roman" pitchFamily="18" charset="0"/>
              </a:rPr>
              <a:t>1. Khái niệm</a:t>
            </a:r>
            <a:r>
              <a:rPr lang="en-US">
                <a:solidFill>
                  <a:schemeClr val="bg1"/>
                </a:solidFill>
                <a:latin typeface="+mj-lt"/>
                <a:cs typeface="Times New Roman" pitchFamily="18" charset="0"/>
              </a:rPr>
              <a:t>: Thuật toán là một dãy các chỉ dẫn rõ ràng, </a:t>
            </a:r>
          </a:p>
          <a:p>
            <a:pPr algn="just">
              <a:lnSpc>
                <a:spcPct val="150000"/>
              </a:lnSpc>
            </a:pPr>
            <a:r>
              <a:rPr lang="en-US">
                <a:solidFill>
                  <a:schemeClr val="bg1"/>
                </a:solidFill>
                <a:latin typeface="+mj-lt"/>
                <a:cs typeface="Times New Roman" pitchFamily="18" charset="0"/>
              </a:rPr>
              <a:t>có trình tự sao cho khi thực hiện những chỉ dẫn này người ta giải quyết được những vấn đề hoặc nhiệm vụ đã cho.</a:t>
            </a:r>
          </a:p>
        </p:txBody>
      </p:sp>
      <p:sp>
        <p:nvSpPr>
          <p:cNvPr id="6" name="Rectangle 5"/>
          <p:cNvSpPr/>
          <p:nvPr/>
        </p:nvSpPr>
        <p:spPr>
          <a:xfrm>
            <a:off x="179512" y="2571750"/>
            <a:ext cx="4644220" cy="369332"/>
          </a:xfrm>
          <a:prstGeom prst="rect">
            <a:avLst/>
          </a:prstGeom>
        </p:spPr>
        <p:txBody>
          <a:bodyPr wrap="none">
            <a:spAutoFit/>
          </a:bodyPr>
          <a:lstStyle/>
          <a:p>
            <a:pPr marL="457200" indent="-457200">
              <a:defRPr/>
            </a:pPr>
            <a:r>
              <a:rPr lang="en-US" b="1">
                <a:solidFill>
                  <a:schemeClr val="bg1"/>
                </a:solidFill>
                <a:latin typeface="+mj-lt"/>
                <a:cs typeface="Times New Roman" pitchFamily="18" charset="0"/>
              </a:rPr>
              <a:t>2. Các thành phần cơ bản của thuật toán</a:t>
            </a:r>
          </a:p>
        </p:txBody>
      </p:sp>
      <p:pic>
        <p:nvPicPr>
          <p:cNvPr id="19" name="Picture Placeholder 18"/>
          <p:cNvPicPr>
            <a:picLocks noGrp="1" noChangeAspect="1"/>
          </p:cNvPicPr>
          <p:nvPr>
            <p:ph type="pic" idx="1"/>
          </p:nvPr>
        </p:nvPicPr>
        <p:blipFill>
          <a:blip r:embed="rId7">
            <a:extLst>
              <a:ext uri="{28A0092B-C50C-407E-A947-70E740481C1C}">
                <a14:useLocalDpi xmlns:a14="http://schemas.microsoft.com/office/drawing/2010/main" val="0"/>
              </a:ext>
            </a:extLst>
          </a:blip>
          <a:srcRect l="18755" r="18755"/>
          <a:stretch>
            <a:fillRect/>
          </a:stretch>
        </p:blipFill>
        <p:spPr>
          <a:xfrm>
            <a:off x="6439810" y="411162"/>
            <a:ext cx="2700337" cy="4321175"/>
          </a:xfrm>
        </p:spPr>
      </p:pic>
    </p:spTree>
    <p:extLst>
      <p:ext uri="{BB962C8B-B14F-4D97-AF65-F5344CB8AC3E}">
        <p14:creationId xmlns:p14="http://schemas.microsoft.com/office/powerpoint/2010/main" val="3407202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inVertical)">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P spid="2" grpId="0" animBg="1"/>
      <p:bldP spid="4"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ltLang="ko-KR" sz="2400" b="1">
                <a:solidFill>
                  <a:srgbClr val="002060"/>
                </a:solidFill>
              </a:rPr>
              <a:t>Bài tập trắc nghiệm</a:t>
            </a:r>
            <a:endParaRPr lang="ko-KR" altLang="en-US" sz="2400" b="1" dirty="0">
              <a:solidFill>
                <a:srgbClr val="002060"/>
              </a:solidFill>
            </a:endParaRPr>
          </a:p>
        </p:txBody>
      </p:sp>
      <p:sp>
        <p:nvSpPr>
          <p:cNvPr id="9" name="Oval 21"/>
          <p:cNvSpPr>
            <a:spLocks noChangeAspect="1"/>
          </p:cNvSpPr>
          <p:nvPr/>
        </p:nvSpPr>
        <p:spPr>
          <a:xfrm>
            <a:off x="7393223" y="1906808"/>
            <a:ext cx="405329" cy="408714"/>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0" name="TextBox 9"/>
          <p:cNvSpPr txBox="1"/>
          <p:nvPr/>
        </p:nvSpPr>
        <p:spPr>
          <a:xfrm>
            <a:off x="6767795" y="2459538"/>
            <a:ext cx="1656184" cy="1569660"/>
          </a:xfrm>
          <a:prstGeom prst="rect">
            <a:avLst/>
          </a:prstGeom>
          <a:noFill/>
        </p:spPr>
        <p:txBody>
          <a:bodyPr wrap="square" rtlCol="0">
            <a:spAutoFit/>
          </a:bodyPr>
          <a:lstStyle/>
          <a:p>
            <a:pPr algn="ctr"/>
            <a:r>
              <a:rPr lang="en-US" altLang="ko-KR" sz="1200" dirty="0">
                <a:solidFill>
                  <a:schemeClr val="bg1"/>
                </a:solidFill>
                <a:cs typeface="Arial" pitchFamily="34" charset="0"/>
              </a:rPr>
              <a:t>Easy to change colors, photos and Text. You can simply impress your audience and add a unique zing and appeal to your Presentations. </a:t>
            </a:r>
          </a:p>
        </p:txBody>
      </p:sp>
      <p:sp>
        <p:nvSpPr>
          <p:cNvPr id="13" name="Rectangle 12"/>
          <p:cNvSpPr/>
          <p:nvPr/>
        </p:nvSpPr>
        <p:spPr>
          <a:xfrm>
            <a:off x="539552" y="699542"/>
            <a:ext cx="2668359" cy="369332"/>
          </a:xfrm>
          <a:prstGeom prst="rect">
            <a:avLst/>
          </a:prstGeom>
        </p:spPr>
        <p:txBody>
          <a:bodyPr wrap="none">
            <a:spAutoFit/>
          </a:bodyPr>
          <a:lstStyle/>
          <a:p>
            <a:r>
              <a:rPr lang="en-US" b="1">
                <a:solidFill>
                  <a:srgbClr val="002060"/>
                </a:solidFill>
                <a:latin typeface="+mj-lt"/>
                <a:cs typeface="Times New Roman" pitchFamily="18" charset="0"/>
              </a:rPr>
              <a:t>Câu 1</a:t>
            </a:r>
            <a:r>
              <a:rPr lang="en-US">
                <a:solidFill>
                  <a:srgbClr val="002060"/>
                </a:solidFill>
                <a:latin typeface="+mj-lt"/>
                <a:cs typeface="Times New Roman" pitchFamily="18" charset="0"/>
              </a:rPr>
              <a:t>: Thuật toán là gì?</a:t>
            </a:r>
          </a:p>
        </p:txBody>
      </p:sp>
      <p:sp>
        <p:nvSpPr>
          <p:cNvPr id="14" name="Rectangle 13"/>
          <p:cNvSpPr/>
          <p:nvPr/>
        </p:nvSpPr>
        <p:spPr>
          <a:xfrm>
            <a:off x="539552" y="1109532"/>
            <a:ext cx="8640960" cy="1985159"/>
          </a:xfrm>
          <a:prstGeom prst="rect">
            <a:avLst/>
          </a:prstGeom>
        </p:spPr>
        <p:txBody>
          <a:bodyPr wrap="square">
            <a:spAutoFit/>
          </a:bodyPr>
          <a:lstStyle/>
          <a:p>
            <a:pPr>
              <a:lnSpc>
                <a:spcPct val="150000"/>
              </a:lnSpc>
            </a:pPr>
            <a:r>
              <a:rPr lang="en-US" sz="1600">
                <a:solidFill>
                  <a:srgbClr val="002060"/>
                </a:solidFill>
                <a:latin typeface="+mj-lt"/>
                <a:cs typeface="Times New Roman" pitchFamily="18" charset="0"/>
              </a:rPr>
              <a:t>A. Một dãy các cách giải quyết một nhiệm vụ.</a:t>
            </a:r>
          </a:p>
          <a:p>
            <a:pPr>
              <a:lnSpc>
                <a:spcPct val="150000"/>
              </a:lnSpc>
            </a:pPr>
            <a:r>
              <a:rPr lang="en-US" sz="1600">
                <a:solidFill>
                  <a:srgbClr val="002060"/>
                </a:solidFill>
                <a:latin typeface="+mj-lt"/>
                <a:cs typeface="Times New Roman" pitchFamily="18" charset="0"/>
              </a:rPr>
              <a:t>B. Một dãy các kết quả  nhận được khi giải quyết một nhiệm vụ</a:t>
            </a:r>
          </a:p>
          <a:p>
            <a:pPr>
              <a:lnSpc>
                <a:spcPct val="150000"/>
              </a:lnSpc>
            </a:pPr>
            <a:r>
              <a:rPr lang="en-US" sz="1600">
                <a:solidFill>
                  <a:srgbClr val="002060"/>
                </a:solidFill>
                <a:latin typeface="+mj-lt"/>
                <a:cs typeface="Times New Roman" pitchFamily="18" charset="0"/>
              </a:rPr>
              <a:t>C. Một dãy các chỉ dẫn rõ ràng, có trình tự sao cho khi thực hiện những chỉ dẫn </a:t>
            </a:r>
          </a:p>
          <a:p>
            <a:pPr>
              <a:lnSpc>
                <a:spcPct val="150000"/>
              </a:lnSpc>
            </a:pPr>
            <a:r>
              <a:rPr lang="en-US" sz="1600">
                <a:solidFill>
                  <a:srgbClr val="002060"/>
                </a:solidFill>
                <a:latin typeface="+mj-lt"/>
                <a:cs typeface="Times New Roman" pitchFamily="18" charset="0"/>
              </a:rPr>
              <a:t>này người ta giải quyết được vấn đề hoặc nhiệm vụ đã cho.</a:t>
            </a:r>
          </a:p>
          <a:p>
            <a:pPr>
              <a:lnSpc>
                <a:spcPct val="150000"/>
              </a:lnSpc>
            </a:pPr>
            <a:r>
              <a:rPr lang="en-US" sz="1600">
                <a:solidFill>
                  <a:srgbClr val="002060"/>
                </a:solidFill>
                <a:latin typeface="+mj-lt"/>
                <a:cs typeface="Times New Roman" pitchFamily="18" charset="0"/>
              </a:rPr>
              <a:t>D. Một dãy các dữ liệu đầu vào để giải quyết một nhiệm vụ.</a:t>
            </a:r>
          </a:p>
        </p:txBody>
      </p:sp>
      <p:sp>
        <p:nvSpPr>
          <p:cNvPr id="15" name="Rectangle 14"/>
          <p:cNvSpPr/>
          <p:nvPr/>
        </p:nvSpPr>
        <p:spPr>
          <a:xfrm>
            <a:off x="539552" y="3003798"/>
            <a:ext cx="8352928" cy="1938992"/>
          </a:xfrm>
          <a:prstGeom prst="rect">
            <a:avLst/>
          </a:prstGeom>
        </p:spPr>
        <p:txBody>
          <a:bodyPr wrap="square">
            <a:spAutoFit/>
          </a:bodyPr>
          <a:lstStyle/>
          <a:p>
            <a:pPr>
              <a:lnSpc>
                <a:spcPct val="150000"/>
              </a:lnSpc>
            </a:pPr>
            <a:r>
              <a:rPr lang="en-US" sz="1600" b="1">
                <a:solidFill>
                  <a:srgbClr val="002060"/>
                </a:solidFill>
                <a:latin typeface="+mj-lt"/>
                <a:cs typeface="Times New Roman" pitchFamily="18" charset="0"/>
              </a:rPr>
              <a:t>Câu 2</a:t>
            </a:r>
            <a:r>
              <a:rPr lang="en-US" sz="1600">
                <a:solidFill>
                  <a:srgbClr val="002060"/>
                </a:solidFill>
                <a:latin typeface="+mj-lt"/>
                <a:cs typeface="Times New Roman" pitchFamily="18" charset="0"/>
              </a:rPr>
              <a:t>: Em hãy chọn các câu đúng?</a:t>
            </a:r>
          </a:p>
          <a:p>
            <a:pPr>
              <a:lnSpc>
                <a:spcPct val="150000"/>
              </a:lnSpc>
            </a:pPr>
            <a:r>
              <a:rPr lang="en-US" sz="1600">
                <a:solidFill>
                  <a:srgbClr val="002060"/>
                </a:solidFill>
                <a:latin typeface="+mj-lt"/>
                <a:cs typeface="Times New Roman" pitchFamily="18" charset="0"/>
              </a:rPr>
              <a:t>A. Thuật toán có đầu ra là kết quả nhận được sau khi thực hiện các bước của thuật toán.</a:t>
            </a:r>
          </a:p>
          <a:p>
            <a:pPr>
              <a:lnSpc>
                <a:spcPct val="150000"/>
              </a:lnSpc>
            </a:pPr>
            <a:r>
              <a:rPr lang="en-US" sz="1600">
                <a:solidFill>
                  <a:srgbClr val="002060"/>
                </a:solidFill>
                <a:latin typeface="+mj-lt"/>
                <a:cs typeface="Times New Roman" pitchFamily="18" charset="0"/>
              </a:rPr>
              <a:t>B. Thuật toán có đầu vào là các dữ liệu ban đầu.</a:t>
            </a:r>
          </a:p>
          <a:p>
            <a:pPr>
              <a:lnSpc>
                <a:spcPct val="150000"/>
              </a:lnSpc>
            </a:pPr>
            <a:r>
              <a:rPr lang="en-US" sz="1600">
                <a:solidFill>
                  <a:srgbClr val="002060"/>
                </a:solidFill>
                <a:latin typeface="+mj-lt"/>
                <a:cs typeface="Times New Roman" pitchFamily="18" charset="0"/>
              </a:rPr>
              <a:t>C. Thuật toán có đầu vào là kết quả nhận được sau khi thực hiện các bước của thuật toán</a:t>
            </a:r>
          </a:p>
          <a:p>
            <a:pPr>
              <a:lnSpc>
                <a:spcPct val="150000"/>
              </a:lnSpc>
            </a:pPr>
            <a:r>
              <a:rPr lang="en-US" sz="1600">
                <a:solidFill>
                  <a:srgbClr val="002060"/>
                </a:solidFill>
                <a:latin typeface="+mj-lt"/>
                <a:cs typeface="Times New Roman" pitchFamily="18" charset="0"/>
              </a:rPr>
              <a:t>D. Thuật toán có đầu ra là các dữ liệu ban đầu.</a:t>
            </a:r>
          </a:p>
        </p:txBody>
      </p:sp>
      <p:sp>
        <p:nvSpPr>
          <p:cNvPr id="16" name="Oval 15"/>
          <p:cNvSpPr/>
          <p:nvPr/>
        </p:nvSpPr>
        <p:spPr>
          <a:xfrm>
            <a:off x="539552" y="1906808"/>
            <a:ext cx="360040" cy="40871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511932" y="3435846"/>
            <a:ext cx="360040" cy="40871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511932" y="3824841"/>
            <a:ext cx="360040" cy="40871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64792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barn(inVertical)">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barn(inVertical)">
                                      <p:cBhvr>
                                        <p:cTn id="20" dur="5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barn(inVertical)">
                                      <p:cBhvr>
                                        <p:cTn id="25" dur="500"/>
                                        <p:tgtEl>
                                          <p:spTgt spid="15"/>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barn(inVertical)">
                                      <p:cBhvr>
                                        <p:cTn id="30" dur="500"/>
                                        <p:tgtEl>
                                          <p:spTgt spid="17"/>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barn(inVertical)">
                                      <p:cBhvr>
                                        <p:cTn id="3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13" grpId="0"/>
      <p:bldP spid="14" grpId="0"/>
      <p:bldP spid="15" grpId="0"/>
      <p:bldP spid="16" grpId="0" animBg="1"/>
      <p:bldP spid="17" grpId="0" animBg="1"/>
      <p:bldP spid="18" grpId="0" animBg="1"/>
    </p:bldLst>
  </p:timing>
</p:sld>
</file>

<file path=ppt/theme/theme1.xml><?xml version="1.0" encoding="utf-8"?>
<a:theme xmlns:a="http://schemas.openxmlformats.org/drawingml/2006/main" name="Cover and End Slide Master">
  <a:themeElements>
    <a:clrScheme name="ALLPPT-COLOR-A19">
      <a:dk1>
        <a:sysClr val="windowText" lastClr="000000"/>
      </a:dk1>
      <a:lt1>
        <a:sysClr val="window" lastClr="FFFFFF"/>
      </a:lt1>
      <a:dk2>
        <a:srgbClr val="1F497D"/>
      </a:dk2>
      <a:lt2>
        <a:srgbClr val="EEECE1"/>
      </a:lt2>
      <a:accent1>
        <a:srgbClr val="32AEB8"/>
      </a:accent1>
      <a:accent2>
        <a:srgbClr val="F2A40D"/>
      </a:accent2>
      <a:accent3>
        <a:srgbClr val="32AEB8"/>
      </a:accent3>
      <a:accent4>
        <a:srgbClr val="F2A40D"/>
      </a:accent4>
      <a:accent5>
        <a:srgbClr val="32AEB8"/>
      </a:accent5>
      <a:accent6>
        <a:srgbClr val="F2A40D"/>
      </a:accent6>
      <a:hlink>
        <a:srgbClr val="3F3F3F"/>
      </a:hlink>
      <a:folHlink>
        <a:srgbClr val="3F3F3F"/>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tents Slide Master">
  <a:themeElements>
    <a:clrScheme name="ALLPPT-COLOR-A19">
      <a:dk1>
        <a:sysClr val="windowText" lastClr="000000"/>
      </a:dk1>
      <a:lt1>
        <a:sysClr val="window" lastClr="FFFFFF"/>
      </a:lt1>
      <a:dk2>
        <a:srgbClr val="1F497D"/>
      </a:dk2>
      <a:lt2>
        <a:srgbClr val="EEECE1"/>
      </a:lt2>
      <a:accent1>
        <a:srgbClr val="32AEB8"/>
      </a:accent1>
      <a:accent2>
        <a:srgbClr val="F2A40D"/>
      </a:accent2>
      <a:accent3>
        <a:srgbClr val="32AEB8"/>
      </a:accent3>
      <a:accent4>
        <a:srgbClr val="F2A40D"/>
      </a:accent4>
      <a:accent5>
        <a:srgbClr val="32AEB8"/>
      </a:accent5>
      <a:accent6>
        <a:srgbClr val="F2A40D"/>
      </a:accent6>
      <a:hlink>
        <a:srgbClr val="3F3F3F"/>
      </a:hlink>
      <a:folHlink>
        <a:srgbClr val="3F3F3F"/>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2AEB8"/>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Section Break Slide Master">
  <a:themeElements>
    <a:clrScheme name="ALLPPT-COLOR-A19">
      <a:dk1>
        <a:sysClr val="windowText" lastClr="000000"/>
      </a:dk1>
      <a:lt1>
        <a:sysClr val="window" lastClr="FFFFFF"/>
      </a:lt1>
      <a:dk2>
        <a:srgbClr val="1F497D"/>
      </a:dk2>
      <a:lt2>
        <a:srgbClr val="EEECE1"/>
      </a:lt2>
      <a:accent1>
        <a:srgbClr val="32AEB8"/>
      </a:accent1>
      <a:accent2>
        <a:srgbClr val="F2A40D"/>
      </a:accent2>
      <a:accent3>
        <a:srgbClr val="32AEB8"/>
      </a:accent3>
      <a:accent4>
        <a:srgbClr val="F2A40D"/>
      </a:accent4>
      <a:accent5>
        <a:srgbClr val="32AEB8"/>
      </a:accent5>
      <a:accent6>
        <a:srgbClr val="F2A40D"/>
      </a:accent6>
      <a:hlink>
        <a:srgbClr val="3F3F3F"/>
      </a:hlink>
      <a:folHlink>
        <a:srgbClr val="3F3F3F"/>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1743</TotalTime>
  <Words>1753</Words>
  <Application>Microsoft Office PowerPoint</Application>
  <PresentationFormat>On-screen Show (16:9)</PresentationFormat>
  <Paragraphs>188</Paragraphs>
  <Slides>27</Slides>
  <Notes>0</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27</vt:i4>
      </vt:variant>
    </vt:vector>
  </HeadingPairs>
  <TitlesOfParts>
    <vt:vector size="33" baseType="lpstr">
      <vt:lpstr>Arial</vt:lpstr>
      <vt:lpstr>Times New Roman</vt:lpstr>
      <vt:lpstr>Wingdings</vt:lpstr>
      <vt:lpstr>Cover and End Slide Master</vt:lpstr>
      <vt:lpstr>Contents Slide Master</vt:lpstr>
      <vt:lpstr>Section Break Slide 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googleslidesppt.com;allppt.com</dc:creator>
  <cp:lastModifiedBy>Nguyễn Ngọc Thúy</cp:lastModifiedBy>
  <cp:revision>105</cp:revision>
  <dcterms:created xsi:type="dcterms:W3CDTF">2016-12-05T23:26:54Z</dcterms:created>
  <dcterms:modified xsi:type="dcterms:W3CDTF">2023-11-24T03:34:19Z</dcterms:modified>
</cp:coreProperties>
</file>