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9" r:id="rId3"/>
    <p:sldId id="260" r:id="rId4"/>
    <p:sldId id="261" r:id="rId5"/>
    <p:sldId id="264" r:id="rId6"/>
    <p:sldId id="265" r:id="rId7"/>
    <p:sldId id="263" r:id="rId8"/>
    <p:sldId id="269" r:id="rId9"/>
    <p:sldId id="266" r:id="rId10"/>
    <p:sldId id="270" r:id="rId11"/>
    <p:sldId id="267" r:id="rId12"/>
    <p:sldId id="271" r:id="rId13"/>
    <p:sldId id="268" r:id="rId14"/>
    <p:sldId id="272" r:id="rId15"/>
    <p:sldId id="275" r:id="rId16"/>
    <p:sldId id="273" r:id="rId17"/>
    <p:sldId id="274" r:id="rId18"/>
    <p:sldId id="276" r:id="rId19"/>
    <p:sldId id="283" r:id="rId20"/>
    <p:sldId id="277" r:id="rId21"/>
    <p:sldId id="278" r:id="rId22"/>
    <p:sldId id="281" r:id="rId23"/>
    <p:sldId id="282" r:id="rId24"/>
    <p:sldId id="279" r:id="rId25"/>
    <p:sldId id="26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06E0"/>
    <a:srgbClr val="218F85"/>
    <a:srgbClr val="4912D4"/>
    <a:srgbClr val="B647B9"/>
    <a:srgbClr val="CC9900"/>
    <a:srgbClr val="F8DFDC"/>
    <a:srgbClr val="4F27B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>
      <p:cViewPr varScale="1">
        <p:scale>
          <a:sx n="64" d="100"/>
          <a:sy n="64" d="100"/>
        </p:scale>
        <p:origin x="6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58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5.jpg"/><Relationship Id="rId4" Type="http://schemas.openxmlformats.org/officeDocument/2006/relationships/image" Target="../media/image14.jfi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fif"/><Relationship Id="rId1" Type="http://schemas.openxmlformats.org/officeDocument/2006/relationships/image" Target="../media/image11.jpg"/><Relationship Id="rId5" Type="http://schemas.openxmlformats.org/officeDocument/2006/relationships/image" Target="../media/image14.jfif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625CFC-016D-4ED7-B5B1-BCD3F6E47B1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522547-7955-40F7-8887-EB2337702AC0}">
      <dgm:prSet phldrT="[Text]" custT="1"/>
      <dgm:spPr/>
      <dgm:t>
        <a:bodyPr/>
        <a:lstStyle/>
        <a:p>
          <a:pPr algn="ctr"/>
          <a:r>
            <a:rPr lang="en-US" sz="3000" b="1" dirty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dirty="0">
            <a:latin typeface="+mj-lt"/>
          </a:endParaRPr>
        </a:p>
      </dgm:t>
    </dgm:pt>
    <dgm:pt modelId="{35431E7F-CDEC-48BC-9026-9E91BC01EFA0}" type="par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9F243D0-4D12-4010-B275-FFD9F2C038A4}" type="sibTrans" cxnId="{41600F1A-1D1F-43DC-B1E7-898695C2897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098D3A1-8D96-4DAD-BC37-B9004EE49C60}">
      <dgm:prSet phldrT="[Text]" custT="1"/>
      <dgm:spPr/>
      <dgm:t>
        <a:bodyPr/>
        <a:lstStyle/>
        <a:p>
          <a:r>
            <a:rPr lang="en-US" sz="2800">
              <a:latin typeface="+mj-lt"/>
            </a:rPr>
            <a:t>Nếu không có năng lượng thì sao?</a:t>
          </a:r>
          <a:endParaRPr lang="en-US" sz="2800" dirty="0">
            <a:latin typeface="+mj-lt"/>
          </a:endParaRPr>
        </a:p>
      </dgm:t>
    </dgm:pt>
    <dgm:pt modelId="{D6636F8E-0348-4658-9AD1-0AA31C00EB54}" type="par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EAD98177-5CB0-4D2F-8EDB-3E2F673D1FCB}" type="sibTrans" cxnId="{A78B190E-0506-4DFB-B76D-B8F6F164C28D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B9BCF474-5B45-48A5-B477-A940E141A63F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Năng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lượng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có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vai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trò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gì</a:t>
          </a:r>
          <a:r>
            <a:rPr lang="en-US" sz="3000" dirty="0">
              <a:latin typeface="+mj-lt"/>
            </a:rPr>
            <a:t>?</a:t>
          </a:r>
        </a:p>
      </dgm:t>
    </dgm:pt>
    <dgm:pt modelId="{D71DC092-F2D4-484F-9D36-6970EB66AA59}" type="par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DE539B80-8635-4FC2-AD4C-38EEFA965A24}" type="sibTrans" cxnId="{1A598865-75DB-470A-A599-2C79BFE170A5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438337D-55FA-4299-BA67-A30173AFD17E}">
      <dgm:prSet phldrT="[Text]" custT="1"/>
      <dgm:spPr/>
      <dgm:t>
        <a:bodyPr/>
        <a:lstStyle/>
        <a:p>
          <a:r>
            <a:rPr lang="en-US" sz="2700" dirty="0" err="1">
              <a:latin typeface="+mj-lt"/>
            </a:rPr>
            <a:t>Làm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thế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nào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để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nhận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biết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năng</a:t>
          </a:r>
          <a:r>
            <a:rPr lang="en-US" sz="2700" dirty="0">
              <a:latin typeface="+mj-lt"/>
            </a:rPr>
            <a:t> </a:t>
          </a:r>
          <a:r>
            <a:rPr lang="en-US" sz="2700" dirty="0" err="1">
              <a:latin typeface="+mj-lt"/>
            </a:rPr>
            <a:t>lượng</a:t>
          </a:r>
          <a:r>
            <a:rPr lang="en-US" sz="2700" dirty="0">
              <a:latin typeface="+mj-lt"/>
            </a:rPr>
            <a:t>? </a:t>
          </a:r>
        </a:p>
      </dgm:t>
    </dgm:pt>
    <dgm:pt modelId="{9A3715D4-67C9-424E-B603-9C222ABDBE1A}" type="sib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922CCB0-9731-4380-A72E-762034794729}" type="parTrans" cxnId="{363F7003-EA1D-4DE7-B925-A42D9927ED09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F6915D35-C10E-4205-8F5B-971687ED2E56}" type="pres">
      <dgm:prSet presAssocID="{44625CFC-016D-4ED7-B5B1-BCD3F6E47B1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175787F-9A54-4A00-8079-0F9AD134E176}" type="pres">
      <dgm:prSet presAssocID="{35522547-7955-40F7-8887-EB2337702AC0}" presName="hierRoot1" presStyleCnt="0"/>
      <dgm:spPr/>
    </dgm:pt>
    <dgm:pt modelId="{D5A93798-C7D8-4EBB-9A1C-49AAC7051038}" type="pres">
      <dgm:prSet presAssocID="{35522547-7955-40F7-8887-EB2337702AC0}" presName="composite" presStyleCnt="0"/>
      <dgm:spPr/>
    </dgm:pt>
    <dgm:pt modelId="{0EA6592B-25D4-4109-8F3A-B6CDE159ECF6}" type="pres">
      <dgm:prSet presAssocID="{35522547-7955-40F7-8887-EB2337702AC0}" presName="background" presStyleLbl="node0" presStyleIdx="0" presStyleCnt="1"/>
      <dgm:spPr/>
    </dgm:pt>
    <dgm:pt modelId="{F81A9281-2E17-4DFF-9222-1EA2A4124DC8}" type="pres">
      <dgm:prSet presAssocID="{35522547-7955-40F7-8887-EB2337702AC0}" presName="text" presStyleLbl="fgAcc0" presStyleIdx="0" presStyleCnt="1">
        <dgm:presLayoutVars>
          <dgm:chPref val="3"/>
        </dgm:presLayoutVars>
      </dgm:prSet>
      <dgm:spPr/>
    </dgm:pt>
    <dgm:pt modelId="{D4EF1C7C-EA04-4FE7-8591-A1B50C62C871}" type="pres">
      <dgm:prSet presAssocID="{35522547-7955-40F7-8887-EB2337702AC0}" presName="hierChild2" presStyleCnt="0"/>
      <dgm:spPr/>
    </dgm:pt>
    <dgm:pt modelId="{2BBD1CAF-1958-46A2-90F6-7558293BA42B}" type="pres">
      <dgm:prSet presAssocID="{D6636F8E-0348-4658-9AD1-0AA31C00EB54}" presName="Name10" presStyleLbl="parChTrans1D2" presStyleIdx="0" presStyleCnt="3"/>
      <dgm:spPr/>
    </dgm:pt>
    <dgm:pt modelId="{E0A9CD7F-AB97-40E4-A335-6AD536006509}" type="pres">
      <dgm:prSet presAssocID="{4098D3A1-8D96-4DAD-BC37-B9004EE49C60}" presName="hierRoot2" presStyleCnt="0"/>
      <dgm:spPr/>
    </dgm:pt>
    <dgm:pt modelId="{6E28BE43-FE78-411A-8529-CDF8D6A63251}" type="pres">
      <dgm:prSet presAssocID="{4098D3A1-8D96-4DAD-BC37-B9004EE49C60}" presName="composite2" presStyleCnt="0"/>
      <dgm:spPr/>
    </dgm:pt>
    <dgm:pt modelId="{A7F12587-349B-41C6-BEDB-4D9A7FAF3964}" type="pres">
      <dgm:prSet presAssocID="{4098D3A1-8D96-4DAD-BC37-B9004EE49C60}" presName="background2" presStyleLbl="node2" presStyleIdx="0" presStyleCnt="3"/>
      <dgm:spPr>
        <a:solidFill>
          <a:srgbClr val="CC9900"/>
        </a:solidFill>
      </dgm:spPr>
    </dgm:pt>
    <dgm:pt modelId="{7CB2AB16-7E5C-422B-BBE8-0DED5DB78E77}" type="pres">
      <dgm:prSet presAssocID="{4098D3A1-8D96-4DAD-BC37-B9004EE49C60}" presName="text2" presStyleLbl="fgAcc2" presStyleIdx="0" presStyleCnt="3" custScaleX="104063" custLinFactX="22088" custLinFactNeighborX="100000" custLinFactNeighborY="8742">
        <dgm:presLayoutVars>
          <dgm:chPref val="3"/>
        </dgm:presLayoutVars>
      </dgm:prSet>
      <dgm:spPr/>
    </dgm:pt>
    <dgm:pt modelId="{88924CCE-50AE-4D13-AB34-0782B7EEED86}" type="pres">
      <dgm:prSet presAssocID="{4098D3A1-8D96-4DAD-BC37-B9004EE49C60}" presName="hierChild3" presStyleCnt="0"/>
      <dgm:spPr/>
    </dgm:pt>
    <dgm:pt modelId="{19FEC170-035B-4199-8E0F-E7D4F17B6016}" type="pres">
      <dgm:prSet presAssocID="{D71DC092-F2D4-484F-9D36-6970EB66AA59}" presName="Name10" presStyleLbl="parChTrans1D2" presStyleIdx="1" presStyleCnt="3"/>
      <dgm:spPr/>
    </dgm:pt>
    <dgm:pt modelId="{CA75E948-6E35-436D-AA51-9835A8BDD33B}" type="pres">
      <dgm:prSet presAssocID="{B9BCF474-5B45-48A5-B477-A940E141A63F}" presName="hierRoot2" presStyleCnt="0"/>
      <dgm:spPr/>
    </dgm:pt>
    <dgm:pt modelId="{3D54C005-4AA4-4E04-979A-DCE69DB7BEA6}" type="pres">
      <dgm:prSet presAssocID="{B9BCF474-5B45-48A5-B477-A940E141A63F}" presName="composite2" presStyleCnt="0"/>
      <dgm:spPr/>
    </dgm:pt>
    <dgm:pt modelId="{D2B5FEFF-6F04-40EF-95E7-C842E3567008}" type="pres">
      <dgm:prSet presAssocID="{B9BCF474-5B45-48A5-B477-A940E141A63F}" presName="background2" presStyleLbl="node2" presStyleIdx="1" presStyleCnt="3"/>
      <dgm:spPr>
        <a:solidFill>
          <a:srgbClr val="CC9900"/>
        </a:solidFill>
      </dgm:spPr>
    </dgm:pt>
    <dgm:pt modelId="{E1C4E3A1-FA4D-414D-AB41-EBF9D4CBFD52}" type="pres">
      <dgm:prSet presAssocID="{B9BCF474-5B45-48A5-B477-A940E141A63F}" presName="text2" presStyleLbl="fgAcc2" presStyleIdx="1" presStyleCnt="3" custLinFactX="-25556" custLinFactNeighborX="-100000" custLinFactNeighborY="3492">
        <dgm:presLayoutVars>
          <dgm:chPref val="3"/>
        </dgm:presLayoutVars>
      </dgm:prSet>
      <dgm:spPr/>
    </dgm:pt>
    <dgm:pt modelId="{65EE3F48-7E7B-418C-8814-69467F0DB040}" type="pres">
      <dgm:prSet presAssocID="{B9BCF474-5B45-48A5-B477-A940E141A63F}" presName="hierChild3" presStyleCnt="0"/>
      <dgm:spPr/>
    </dgm:pt>
    <dgm:pt modelId="{9625F41E-148F-40D0-B0A6-A52CEB86C73A}" type="pres">
      <dgm:prSet presAssocID="{5922CCB0-9731-4380-A72E-762034794729}" presName="Name10" presStyleLbl="parChTrans1D2" presStyleIdx="2" presStyleCnt="3"/>
      <dgm:spPr/>
    </dgm:pt>
    <dgm:pt modelId="{676E2A71-F2A1-4046-B065-C757E150142F}" type="pres">
      <dgm:prSet presAssocID="{9438337D-55FA-4299-BA67-A30173AFD17E}" presName="hierRoot2" presStyleCnt="0"/>
      <dgm:spPr/>
    </dgm:pt>
    <dgm:pt modelId="{43A8E110-B0BC-4EAE-9F90-9EE7FA191C9C}" type="pres">
      <dgm:prSet presAssocID="{9438337D-55FA-4299-BA67-A30173AFD17E}" presName="composite2" presStyleCnt="0"/>
      <dgm:spPr/>
    </dgm:pt>
    <dgm:pt modelId="{8188C53F-8F82-4D0B-BC51-43095A58827A}" type="pres">
      <dgm:prSet presAssocID="{9438337D-55FA-4299-BA67-A30173AFD17E}" presName="background2" presStyleLbl="node2" presStyleIdx="2" presStyleCnt="3"/>
      <dgm:spPr>
        <a:solidFill>
          <a:srgbClr val="CC9900"/>
        </a:solidFill>
      </dgm:spPr>
    </dgm:pt>
    <dgm:pt modelId="{E38FB535-C62B-41F1-99B2-E0B0EE9E2036}" type="pres">
      <dgm:prSet presAssocID="{9438337D-55FA-4299-BA67-A30173AFD17E}" presName="text2" presStyleLbl="fgAcc2" presStyleIdx="2" presStyleCnt="3" custLinFactNeighborY="3230">
        <dgm:presLayoutVars>
          <dgm:chPref val="3"/>
        </dgm:presLayoutVars>
      </dgm:prSet>
      <dgm:spPr/>
    </dgm:pt>
    <dgm:pt modelId="{7EA6E2DE-E86C-426B-9028-A2B5473D36B1}" type="pres">
      <dgm:prSet presAssocID="{9438337D-55FA-4299-BA67-A30173AFD17E}" presName="hierChild3" presStyleCnt="0"/>
      <dgm:spPr/>
    </dgm:pt>
  </dgm:ptLst>
  <dgm:cxnLst>
    <dgm:cxn modelId="{363F7003-EA1D-4DE7-B925-A42D9927ED09}" srcId="{35522547-7955-40F7-8887-EB2337702AC0}" destId="{9438337D-55FA-4299-BA67-A30173AFD17E}" srcOrd="2" destOrd="0" parTransId="{5922CCB0-9731-4380-A72E-762034794729}" sibTransId="{9A3715D4-67C9-424E-B603-9C222ABDBE1A}"/>
    <dgm:cxn modelId="{A78B190E-0506-4DFB-B76D-B8F6F164C28D}" srcId="{35522547-7955-40F7-8887-EB2337702AC0}" destId="{4098D3A1-8D96-4DAD-BC37-B9004EE49C60}" srcOrd="0" destOrd="0" parTransId="{D6636F8E-0348-4658-9AD1-0AA31C00EB54}" sibTransId="{EAD98177-5CB0-4D2F-8EDB-3E2F673D1FCB}"/>
    <dgm:cxn modelId="{41600F1A-1D1F-43DC-B1E7-898695C28975}" srcId="{44625CFC-016D-4ED7-B5B1-BCD3F6E47B1A}" destId="{35522547-7955-40F7-8887-EB2337702AC0}" srcOrd="0" destOrd="0" parTransId="{35431E7F-CDEC-48BC-9026-9E91BC01EFA0}" sibTransId="{39F243D0-4D12-4010-B275-FFD9F2C038A4}"/>
    <dgm:cxn modelId="{422B8627-B7F3-45A1-8BBA-1394F8D4DAD6}" type="presOf" srcId="{D6636F8E-0348-4658-9AD1-0AA31C00EB54}" destId="{2BBD1CAF-1958-46A2-90F6-7558293BA42B}" srcOrd="0" destOrd="0" presId="urn:microsoft.com/office/officeart/2005/8/layout/hierarchy1"/>
    <dgm:cxn modelId="{DEFC0333-4E53-404F-A6E6-EE80D732EB8E}" type="presOf" srcId="{9438337D-55FA-4299-BA67-A30173AFD17E}" destId="{E38FB535-C62B-41F1-99B2-E0B0EE9E2036}" srcOrd="0" destOrd="0" presId="urn:microsoft.com/office/officeart/2005/8/layout/hierarchy1"/>
    <dgm:cxn modelId="{1A598865-75DB-470A-A599-2C79BFE170A5}" srcId="{35522547-7955-40F7-8887-EB2337702AC0}" destId="{B9BCF474-5B45-48A5-B477-A940E141A63F}" srcOrd="1" destOrd="0" parTransId="{D71DC092-F2D4-484F-9D36-6970EB66AA59}" sibTransId="{DE539B80-8635-4FC2-AD4C-38EEFA965A24}"/>
    <dgm:cxn modelId="{39762178-5990-4A44-8897-44E0386A5B1D}" type="presOf" srcId="{44625CFC-016D-4ED7-B5B1-BCD3F6E47B1A}" destId="{F6915D35-C10E-4205-8F5B-971687ED2E56}" srcOrd="0" destOrd="0" presId="urn:microsoft.com/office/officeart/2005/8/layout/hierarchy1"/>
    <dgm:cxn modelId="{7E67898D-D180-4194-9C21-826BE61F51B5}" type="presOf" srcId="{35522547-7955-40F7-8887-EB2337702AC0}" destId="{F81A9281-2E17-4DFF-9222-1EA2A4124DC8}" srcOrd="0" destOrd="0" presId="urn:microsoft.com/office/officeart/2005/8/layout/hierarchy1"/>
    <dgm:cxn modelId="{4AC517AA-0BEA-4F56-8F3B-EE49A2918A39}" type="presOf" srcId="{4098D3A1-8D96-4DAD-BC37-B9004EE49C60}" destId="{7CB2AB16-7E5C-422B-BBE8-0DED5DB78E77}" srcOrd="0" destOrd="0" presId="urn:microsoft.com/office/officeart/2005/8/layout/hierarchy1"/>
    <dgm:cxn modelId="{69057EC7-94B5-42B8-8CF3-0493114ABF70}" type="presOf" srcId="{B9BCF474-5B45-48A5-B477-A940E141A63F}" destId="{E1C4E3A1-FA4D-414D-AB41-EBF9D4CBFD52}" srcOrd="0" destOrd="0" presId="urn:microsoft.com/office/officeart/2005/8/layout/hierarchy1"/>
    <dgm:cxn modelId="{417A44D1-2247-431C-AC7C-0FE709BDE892}" type="presOf" srcId="{D71DC092-F2D4-484F-9D36-6970EB66AA59}" destId="{19FEC170-035B-4199-8E0F-E7D4F17B6016}" srcOrd="0" destOrd="0" presId="urn:microsoft.com/office/officeart/2005/8/layout/hierarchy1"/>
    <dgm:cxn modelId="{BAD73EDB-75F8-41BF-A8D2-B46D75C0C98B}" type="presOf" srcId="{5922CCB0-9731-4380-A72E-762034794729}" destId="{9625F41E-148F-40D0-B0A6-A52CEB86C73A}" srcOrd="0" destOrd="0" presId="urn:microsoft.com/office/officeart/2005/8/layout/hierarchy1"/>
    <dgm:cxn modelId="{01E7C261-12EE-4117-A31A-272FEB6EEE8A}" type="presParOf" srcId="{F6915D35-C10E-4205-8F5B-971687ED2E56}" destId="{4175787F-9A54-4A00-8079-0F9AD134E176}" srcOrd="0" destOrd="0" presId="urn:microsoft.com/office/officeart/2005/8/layout/hierarchy1"/>
    <dgm:cxn modelId="{2A956300-B87C-429E-96A2-7D0654F10BC3}" type="presParOf" srcId="{4175787F-9A54-4A00-8079-0F9AD134E176}" destId="{D5A93798-C7D8-4EBB-9A1C-49AAC7051038}" srcOrd="0" destOrd="0" presId="urn:microsoft.com/office/officeart/2005/8/layout/hierarchy1"/>
    <dgm:cxn modelId="{D0F3C5A7-9889-43E6-AC94-4438A1D2EAC3}" type="presParOf" srcId="{D5A93798-C7D8-4EBB-9A1C-49AAC7051038}" destId="{0EA6592B-25D4-4109-8F3A-B6CDE159ECF6}" srcOrd="0" destOrd="0" presId="urn:microsoft.com/office/officeart/2005/8/layout/hierarchy1"/>
    <dgm:cxn modelId="{8FDD5B70-EA57-4C2F-BB93-C514101F5130}" type="presParOf" srcId="{D5A93798-C7D8-4EBB-9A1C-49AAC7051038}" destId="{F81A9281-2E17-4DFF-9222-1EA2A4124DC8}" srcOrd="1" destOrd="0" presId="urn:microsoft.com/office/officeart/2005/8/layout/hierarchy1"/>
    <dgm:cxn modelId="{F179707A-2C3A-4DDC-9326-F4441A95D713}" type="presParOf" srcId="{4175787F-9A54-4A00-8079-0F9AD134E176}" destId="{D4EF1C7C-EA04-4FE7-8591-A1B50C62C871}" srcOrd="1" destOrd="0" presId="urn:microsoft.com/office/officeart/2005/8/layout/hierarchy1"/>
    <dgm:cxn modelId="{B0AF8D6C-F020-41D2-A2A7-8B1B7109DD75}" type="presParOf" srcId="{D4EF1C7C-EA04-4FE7-8591-A1B50C62C871}" destId="{2BBD1CAF-1958-46A2-90F6-7558293BA42B}" srcOrd="0" destOrd="0" presId="urn:microsoft.com/office/officeart/2005/8/layout/hierarchy1"/>
    <dgm:cxn modelId="{581E9B27-0044-4A86-A261-0099FA64179E}" type="presParOf" srcId="{D4EF1C7C-EA04-4FE7-8591-A1B50C62C871}" destId="{E0A9CD7F-AB97-40E4-A335-6AD536006509}" srcOrd="1" destOrd="0" presId="urn:microsoft.com/office/officeart/2005/8/layout/hierarchy1"/>
    <dgm:cxn modelId="{05400A5B-81D9-415B-B16E-A0438635D76E}" type="presParOf" srcId="{E0A9CD7F-AB97-40E4-A335-6AD536006509}" destId="{6E28BE43-FE78-411A-8529-CDF8D6A63251}" srcOrd="0" destOrd="0" presId="urn:microsoft.com/office/officeart/2005/8/layout/hierarchy1"/>
    <dgm:cxn modelId="{B9AF9CDF-9D47-4F22-BAE1-91FDC282A92A}" type="presParOf" srcId="{6E28BE43-FE78-411A-8529-CDF8D6A63251}" destId="{A7F12587-349B-41C6-BEDB-4D9A7FAF3964}" srcOrd="0" destOrd="0" presId="urn:microsoft.com/office/officeart/2005/8/layout/hierarchy1"/>
    <dgm:cxn modelId="{52D4FE74-1309-44B7-9B1C-FBF0639AE6F2}" type="presParOf" srcId="{6E28BE43-FE78-411A-8529-CDF8D6A63251}" destId="{7CB2AB16-7E5C-422B-BBE8-0DED5DB78E77}" srcOrd="1" destOrd="0" presId="urn:microsoft.com/office/officeart/2005/8/layout/hierarchy1"/>
    <dgm:cxn modelId="{AA283B9A-8D9A-418D-9CAA-2AC1E24877CD}" type="presParOf" srcId="{E0A9CD7F-AB97-40E4-A335-6AD536006509}" destId="{88924CCE-50AE-4D13-AB34-0782B7EEED86}" srcOrd="1" destOrd="0" presId="urn:microsoft.com/office/officeart/2005/8/layout/hierarchy1"/>
    <dgm:cxn modelId="{2BB75678-897C-4D2D-A33D-A1DBE5777361}" type="presParOf" srcId="{D4EF1C7C-EA04-4FE7-8591-A1B50C62C871}" destId="{19FEC170-035B-4199-8E0F-E7D4F17B6016}" srcOrd="2" destOrd="0" presId="urn:microsoft.com/office/officeart/2005/8/layout/hierarchy1"/>
    <dgm:cxn modelId="{F70C7CD1-EEB2-46B2-B776-36A53FA700A7}" type="presParOf" srcId="{D4EF1C7C-EA04-4FE7-8591-A1B50C62C871}" destId="{CA75E948-6E35-436D-AA51-9835A8BDD33B}" srcOrd="3" destOrd="0" presId="urn:microsoft.com/office/officeart/2005/8/layout/hierarchy1"/>
    <dgm:cxn modelId="{DD4C38DE-FA98-4A05-B6E6-47212D59883A}" type="presParOf" srcId="{CA75E948-6E35-436D-AA51-9835A8BDD33B}" destId="{3D54C005-4AA4-4E04-979A-DCE69DB7BEA6}" srcOrd="0" destOrd="0" presId="urn:microsoft.com/office/officeart/2005/8/layout/hierarchy1"/>
    <dgm:cxn modelId="{3E1795F6-91A3-4EC4-9A05-9B6407CCD7E6}" type="presParOf" srcId="{3D54C005-4AA4-4E04-979A-DCE69DB7BEA6}" destId="{D2B5FEFF-6F04-40EF-95E7-C842E3567008}" srcOrd="0" destOrd="0" presId="urn:microsoft.com/office/officeart/2005/8/layout/hierarchy1"/>
    <dgm:cxn modelId="{AA16E1D6-345D-4138-A841-56A66B9BB7D5}" type="presParOf" srcId="{3D54C005-4AA4-4E04-979A-DCE69DB7BEA6}" destId="{E1C4E3A1-FA4D-414D-AB41-EBF9D4CBFD52}" srcOrd="1" destOrd="0" presId="urn:microsoft.com/office/officeart/2005/8/layout/hierarchy1"/>
    <dgm:cxn modelId="{CB646F3B-F259-4186-9DB4-9F00EB03D2AA}" type="presParOf" srcId="{CA75E948-6E35-436D-AA51-9835A8BDD33B}" destId="{65EE3F48-7E7B-418C-8814-69467F0DB040}" srcOrd="1" destOrd="0" presId="urn:microsoft.com/office/officeart/2005/8/layout/hierarchy1"/>
    <dgm:cxn modelId="{34049085-786F-4EAA-8650-1259BD20D9B6}" type="presParOf" srcId="{D4EF1C7C-EA04-4FE7-8591-A1B50C62C871}" destId="{9625F41E-148F-40D0-B0A6-A52CEB86C73A}" srcOrd="4" destOrd="0" presId="urn:microsoft.com/office/officeart/2005/8/layout/hierarchy1"/>
    <dgm:cxn modelId="{0E06F056-F7DE-4436-9827-05B3F3AF6F51}" type="presParOf" srcId="{D4EF1C7C-EA04-4FE7-8591-A1B50C62C871}" destId="{676E2A71-F2A1-4046-B065-C757E150142F}" srcOrd="5" destOrd="0" presId="urn:microsoft.com/office/officeart/2005/8/layout/hierarchy1"/>
    <dgm:cxn modelId="{55642C62-7934-44DC-AD99-53FAAFF95D7B}" type="presParOf" srcId="{676E2A71-F2A1-4046-B065-C757E150142F}" destId="{43A8E110-B0BC-4EAE-9F90-9EE7FA191C9C}" srcOrd="0" destOrd="0" presId="urn:microsoft.com/office/officeart/2005/8/layout/hierarchy1"/>
    <dgm:cxn modelId="{B26E365F-5B6E-44F7-9733-0EBB4584BAB9}" type="presParOf" srcId="{43A8E110-B0BC-4EAE-9F90-9EE7FA191C9C}" destId="{8188C53F-8F82-4D0B-BC51-43095A58827A}" srcOrd="0" destOrd="0" presId="urn:microsoft.com/office/officeart/2005/8/layout/hierarchy1"/>
    <dgm:cxn modelId="{FC2A984D-E75E-46E4-B32F-11D89165049A}" type="presParOf" srcId="{43A8E110-B0BC-4EAE-9F90-9EE7FA191C9C}" destId="{E38FB535-C62B-41F1-99B2-E0B0EE9E2036}" srcOrd="1" destOrd="0" presId="urn:microsoft.com/office/officeart/2005/8/layout/hierarchy1"/>
    <dgm:cxn modelId="{599B7629-9F00-47BC-B4EF-84922CC769EA}" type="presParOf" srcId="{676E2A71-F2A1-4046-B065-C757E150142F}" destId="{7EA6E2DE-E86C-426B-9028-A2B5473D36B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>
              <a:latin typeface="+mj-lt"/>
            </a:rPr>
            <a:t>Tác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dụng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của</a:t>
          </a:r>
          <a:r>
            <a:rPr lang="en-US" dirty="0">
              <a:latin typeface="+mj-lt"/>
            </a:rPr>
            <a:t> NL</a:t>
          </a: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…..</a:t>
          </a:r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</dgm:pt>
    <dgm:pt modelId="{22B8F4A3-34F4-4578-A97C-47BD7FFF2F4F}" type="pres">
      <dgm:prSet presAssocID="{23BABFD0-51F0-4B6C-A5DC-63BA4B33C2B0}" presName="parTrans" presStyleLbl="sibTrans2D1" presStyleIdx="0" presStyleCnt="6"/>
      <dgm:spPr/>
    </dgm:pt>
    <dgm:pt modelId="{7608D2FF-79DB-4A76-B3C9-F8E31E14538F}" type="pres">
      <dgm:prSet presAssocID="{23BABFD0-51F0-4B6C-A5DC-63BA4B33C2B0}" presName="connectorText" presStyleLbl="sibTrans2D1" presStyleIdx="0" presStyleCnt="6"/>
      <dgm:spPr/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</dgm:pt>
    <dgm:pt modelId="{E5469BEA-A6E3-494B-B252-65ADD895D7C9}" type="pres">
      <dgm:prSet presAssocID="{57171395-E98A-4633-AA2A-6A823529D7F6}" presName="parTrans" presStyleLbl="sibTrans2D1" presStyleIdx="1" presStyleCnt="6"/>
      <dgm:spPr/>
    </dgm:pt>
    <dgm:pt modelId="{1932962F-E232-4750-AEC2-F2C038B790E5}" type="pres">
      <dgm:prSet presAssocID="{57171395-E98A-4633-AA2A-6A823529D7F6}" presName="connectorText" presStyleLbl="sibTrans2D1" presStyleIdx="1" presStyleCnt="6"/>
      <dgm:spPr/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</dgm:pt>
    <dgm:pt modelId="{47BA520F-F0A9-4130-B80A-29FF99EF324F}" type="pres">
      <dgm:prSet presAssocID="{72FF74F2-F909-41FB-9E30-8139356D770D}" presName="parTrans" presStyleLbl="sibTrans2D1" presStyleIdx="2" presStyleCnt="6"/>
      <dgm:spPr/>
    </dgm:pt>
    <dgm:pt modelId="{7C9355AD-7E4F-40D6-8ED6-805F52888551}" type="pres">
      <dgm:prSet presAssocID="{72FF74F2-F909-41FB-9E30-8139356D770D}" presName="connectorText" presStyleLbl="sibTrans2D1" presStyleIdx="2" presStyleCnt="6"/>
      <dgm:spPr/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</dgm:pt>
    <dgm:pt modelId="{542FF9B8-9637-4E08-BFE0-CFA0587B2283}" type="pres">
      <dgm:prSet presAssocID="{DD19D076-67FE-4FCC-9485-EE35EB70062C}" presName="parTrans" presStyleLbl="sibTrans2D1" presStyleIdx="3" presStyleCnt="6"/>
      <dgm:spPr/>
    </dgm:pt>
    <dgm:pt modelId="{6662A1FD-1FE8-4061-9864-9DF19F8F0184}" type="pres">
      <dgm:prSet presAssocID="{DD19D076-67FE-4FCC-9485-EE35EB70062C}" presName="connectorText" presStyleLbl="sibTrans2D1" presStyleIdx="3" presStyleCnt="6"/>
      <dgm:spPr/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</dgm:pt>
    <dgm:pt modelId="{18F2AC5A-B5FF-4B46-BB0F-410AB8339C5C}" type="pres">
      <dgm:prSet presAssocID="{CA98FD1E-AF12-46E2-BDBE-AC1B85D79593}" presName="parTrans" presStyleLbl="sibTrans2D1" presStyleIdx="4" presStyleCnt="6"/>
      <dgm:spPr/>
    </dgm:pt>
    <dgm:pt modelId="{26BAE042-8696-402A-BE56-88B2BB0648EE}" type="pres">
      <dgm:prSet presAssocID="{CA98FD1E-AF12-46E2-BDBE-AC1B85D79593}" presName="connectorText" presStyleLbl="sibTrans2D1" presStyleIdx="4" presStyleCnt="6"/>
      <dgm:spPr/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</dgm:pt>
    <dgm:pt modelId="{FFB345DB-451A-4F64-8FB9-37A87CC4940F}" type="pres">
      <dgm:prSet presAssocID="{7F8F3175-43F7-4F98-A158-69AAE7A923BD}" presName="parTrans" presStyleLbl="sibTrans2D1" presStyleIdx="5" presStyleCnt="6"/>
      <dgm:spPr/>
    </dgm:pt>
    <dgm:pt modelId="{3F5CC2C5-09FE-4CDA-93E8-7560574185C1}" type="pres">
      <dgm:prSet presAssocID="{7F8F3175-43F7-4F98-A158-69AAE7A923BD}" presName="connectorText" presStyleLbl="sibTrans2D1" presStyleIdx="5" presStyleCnt="6"/>
      <dgm:spPr/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</dgm:pt>
  </dgm:ptLst>
  <dgm:cxnLst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D52C9-116C-436D-A9FF-D5B652A19388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6994E-A2E7-4346-9E6F-8F0D20F816E2}">
      <dgm:prSet phldrT="[Text]"/>
      <dgm:spPr/>
      <dgm:t>
        <a:bodyPr/>
        <a:lstStyle/>
        <a:p>
          <a:r>
            <a:rPr lang="en-US" dirty="0" err="1">
              <a:latin typeface="+mj-lt"/>
            </a:rPr>
            <a:t>Tác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dụng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của</a:t>
          </a:r>
          <a:r>
            <a:rPr lang="en-US" dirty="0">
              <a:latin typeface="+mj-lt"/>
            </a:rPr>
            <a:t> NL</a:t>
          </a:r>
        </a:p>
      </dgm:t>
    </dgm:pt>
    <dgm:pt modelId="{2F0A4EFC-681B-4529-B375-818DA7D975E0}" type="parTrans" cxnId="{60A1A86D-3D68-4862-BB09-C93A38855A75}">
      <dgm:prSet/>
      <dgm:spPr/>
      <dgm:t>
        <a:bodyPr/>
        <a:lstStyle/>
        <a:p>
          <a:endParaRPr lang="en-US"/>
        </a:p>
      </dgm:t>
    </dgm:pt>
    <dgm:pt modelId="{9443626A-332F-46E5-B7C8-9BE0B4EB9B6B}" type="sibTrans" cxnId="{60A1A86D-3D68-4862-BB09-C93A38855A75}">
      <dgm:prSet/>
      <dgm:spPr/>
      <dgm:t>
        <a:bodyPr/>
        <a:lstStyle/>
        <a:p>
          <a:endParaRPr lang="en-US"/>
        </a:p>
      </dgm:t>
    </dgm:pt>
    <dgm:pt modelId="{54B0B91D-B8CE-492A-A1AA-C8B868D3AF9B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23BABFD0-51F0-4B6C-A5DC-63BA4B33C2B0}" type="parTrans" cxnId="{2ECC2FF1-8288-4532-946A-EFA099C905F4}">
      <dgm:prSet/>
      <dgm:spPr/>
      <dgm:t>
        <a:bodyPr/>
        <a:lstStyle/>
        <a:p>
          <a:endParaRPr lang="en-US"/>
        </a:p>
      </dgm:t>
    </dgm:pt>
    <dgm:pt modelId="{BA6F0A40-24B7-44C5-A0DA-A9B94F11B4A2}" type="sibTrans" cxnId="{2ECC2FF1-8288-4532-946A-EFA099C905F4}">
      <dgm:prSet/>
      <dgm:spPr/>
      <dgm:t>
        <a:bodyPr/>
        <a:lstStyle/>
        <a:p>
          <a:endParaRPr lang="en-US"/>
        </a:p>
      </dgm:t>
    </dgm:pt>
    <dgm:pt modelId="{B1F82806-81E2-4F7D-9FC6-A6F542FDCC6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7171395-E98A-4633-AA2A-6A823529D7F6}" type="parTrans" cxnId="{525E74BE-C744-411F-917A-8FB3E780D4DE}">
      <dgm:prSet/>
      <dgm:spPr/>
      <dgm:t>
        <a:bodyPr/>
        <a:lstStyle/>
        <a:p>
          <a:endParaRPr lang="en-US"/>
        </a:p>
      </dgm:t>
    </dgm:pt>
    <dgm:pt modelId="{1379F569-E163-4C8C-916D-F7D8E45252F6}" type="sibTrans" cxnId="{525E74BE-C744-411F-917A-8FB3E780D4DE}">
      <dgm:prSet/>
      <dgm:spPr/>
      <dgm:t>
        <a:bodyPr/>
        <a:lstStyle/>
        <a:p>
          <a:endParaRPr lang="en-US"/>
        </a:p>
      </dgm:t>
    </dgm:pt>
    <dgm:pt modelId="{05A08937-1D5E-4B2D-944B-955A671251E4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CA98FD1E-AF12-46E2-BDBE-AC1B85D79593}" type="parTrans" cxnId="{E8262D3F-E03C-4226-AEA6-036424D63CE2}">
      <dgm:prSet/>
      <dgm:spPr/>
      <dgm:t>
        <a:bodyPr/>
        <a:lstStyle/>
        <a:p>
          <a:endParaRPr lang="en-US"/>
        </a:p>
      </dgm:t>
    </dgm:pt>
    <dgm:pt modelId="{6817E895-5957-4402-A74A-B5A2BF399469}" type="sibTrans" cxnId="{E8262D3F-E03C-4226-AEA6-036424D63CE2}">
      <dgm:prSet/>
      <dgm:spPr/>
      <dgm:t>
        <a:bodyPr/>
        <a:lstStyle/>
        <a:p>
          <a:endParaRPr lang="en-US"/>
        </a:p>
      </dgm:t>
    </dgm:pt>
    <dgm:pt modelId="{855B3FB2-8630-4036-B94D-B7DA3CE2D2A5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F8F3175-43F7-4F98-A158-69AAE7A923BD}" type="parTrans" cxnId="{2D3C55E2-069A-4916-9AEE-C7C1CC4B6D3C}">
      <dgm:prSet/>
      <dgm:spPr/>
      <dgm:t>
        <a:bodyPr/>
        <a:lstStyle/>
        <a:p>
          <a:endParaRPr lang="en-US"/>
        </a:p>
      </dgm:t>
    </dgm:pt>
    <dgm:pt modelId="{537D9932-D32E-4824-A149-12613025A60A}" type="sibTrans" cxnId="{2D3C55E2-069A-4916-9AEE-C7C1CC4B6D3C}">
      <dgm:prSet/>
      <dgm:spPr/>
      <dgm:t>
        <a:bodyPr/>
        <a:lstStyle/>
        <a:p>
          <a:endParaRPr lang="en-US"/>
        </a:p>
      </dgm:t>
    </dgm:pt>
    <dgm:pt modelId="{1D01DFFE-C01A-422E-A5F9-F5B8F4943D3D}">
      <dgm:prSet phldrT="[Text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dirty="0"/>
            <a:t>…..</a:t>
          </a:r>
        </a:p>
      </dgm:t>
    </dgm:pt>
    <dgm:pt modelId="{DD19D076-67FE-4FCC-9485-EE35EB70062C}" type="parTrans" cxnId="{0F8D497E-4DB2-414C-AA1B-B344C8435586}">
      <dgm:prSet/>
      <dgm:spPr/>
      <dgm:t>
        <a:bodyPr/>
        <a:lstStyle/>
        <a:p>
          <a:endParaRPr lang="en-US"/>
        </a:p>
      </dgm:t>
    </dgm:pt>
    <dgm:pt modelId="{D59D16ED-51A4-4E38-8097-A13364A4B330}" type="sibTrans" cxnId="{0F8D497E-4DB2-414C-AA1B-B344C8435586}">
      <dgm:prSet/>
      <dgm:spPr/>
      <dgm:t>
        <a:bodyPr/>
        <a:lstStyle/>
        <a:p>
          <a:endParaRPr lang="en-US"/>
        </a:p>
      </dgm:t>
    </dgm:pt>
    <dgm:pt modelId="{AC20356B-0F32-417B-9AFB-077630C3126A}">
      <dgm:prSet phldrT="[Text]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72FF74F2-F909-41FB-9E30-8139356D770D}" type="parTrans" cxnId="{23C40AA7-86CD-4E2D-A8A5-ED64BD8BF8DB}">
      <dgm:prSet/>
      <dgm:spPr/>
      <dgm:t>
        <a:bodyPr/>
        <a:lstStyle/>
        <a:p>
          <a:endParaRPr lang="en-US"/>
        </a:p>
      </dgm:t>
    </dgm:pt>
    <dgm:pt modelId="{BBDFBF43-C9B9-4FEA-A1A9-9D110D47F5D7}" type="sibTrans" cxnId="{23C40AA7-86CD-4E2D-A8A5-ED64BD8BF8DB}">
      <dgm:prSet/>
      <dgm:spPr/>
      <dgm:t>
        <a:bodyPr/>
        <a:lstStyle/>
        <a:p>
          <a:endParaRPr lang="en-US"/>
        </a:p>
      </dgm:t>
    </dgm:pt>
    <dgm:pt modelId="{F0890ECA-3332-4D1E-8A5F-0E1B75DBB9A9}">
      <dgm:prSet/>
      <dgm:spPr/>
    </dgm:pt>
    <dgm:pt modelId="{9C9F9ABE-BBDC-4EE0-AC9C-D85E28653EA4}" type="parTrans" cxnId="{FAEE0DF2-A0FB-460A-931A-64989EA8D828}">
      <dgm:prSet/>
      <dgm:spPr/>
      <dgm:t>
        <a:bodyPr/>
        <a:lstStyle/>
        <a:p>
          <a:endParaRPr lang="en-US"/>
        </a:p>
      </dgm:t>
    </dgm:pt>
    <dgm:pt modelId="{1D29F04F-CB0A-4940-AAF2-FD38373E9BC5}" type="sibTrans" cxnId="{FAEE0DF2-A0FB-460A-931A-64989EA8D828}">
      <dgm:prSet/>
      <dgm:spPr/>
      <dgm:t>
        <a:bodyPr/>
        <a:lstStyle/>
        <a:p>
          <a:endParaRPr lang="en-US"/>
        </a:p>
      </dgm:t>
    </dgm:pt>
    <dgm:pt modelId="{6D369AD7-8A52-442F-940D-3C5943823825}">
      <dgm:prSet/>
      <dgm:spPr/>
    </dgm:pt>
    <dgm:pt modelId="{0C4DCF80-CE24-4BCF-8200-2B34DA7FE437}" type="parTrans" cxnId="{234AD227-E2A4-4E26-BCAD-3C600CFF293E}">
      <dgm:prSet/>
      <dgm:spPr/>
      <dgm:t>
        <a:bodyPr/>
        <a:lstStyle/>
        <a:p>
          <a:endParaRPr lang="en-US"/>
        </a:p>
      </dgm:t>
    </dgm:pt>
    <dgm:pt modelId="{F2A4D65E-1CE9-44E9-B01E-BEAD6DA70F68}" type="sibTrans" cxnId="{234AD227-E2A4-4E26-BCAD-3C600CFF293E}">
      <dgm:prSet/>
      <dgm:spPr/>
      <dgm:t>
        <a:bodyPr/>
        <a:lstStyle/>
        <a:p>
          <a:endParaRPr lang="en-US"/>
        </a:p>
      </dgm:t>
    </dgm:pt>
    <dgm:pt modelId="{23537B02-B1CD-4901-9017-BEB05303D1DC}" type="pres">
      <dgm:prSet presAssocID="{D3CD52C9-116C-436D-A9FF-D5B652A1938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6F90333-52EC-4F76-A66C-51F88EFDD17D}" type="pres">
      <dgm:prSet presAssocID="{04D6994E-A2E7-4346-9E6F-8F0D20F816E2}" presName="centerShape" presStyleLbl="node0" presStyleIdx="0" presStyleCnt="1" custScaleX="150235" custScaleY="130203"/>
      <dgm:spPr/>
    </dgm:pt>
    <dgm:pt modelId="{22B8F4A3-34F4-4578-A97C-47BD7FFF2F4F}" type="pres">
      <dgm:prSet presAssocID="{23BABFD0-51F0-4B6C-A5DC-63BA4B33C2B0}" presName="parTrans" presStyleLbl="sibTrans2D1" presStyleIdx="0" presStyleCnt="6"/>
      <dgm:spPr/>
    </dgm:pt>
    <dgm:pt modelId="{7608D2FF-79DB-4A76-B3C9-F8E31E14538F}" type="pres">
      <dgm:prSet presAssocID="{23BABFD0-51F0-4B6C-A5DC-63BA4B33C2B0}" presName="connectorText" presStyleLbl="sibTrans2D1" presStyleIdx="0" presStyleCnt="6"/>
      <dgm:spPr/>
    </dgm:pt>
    <dgm:pt modelId="{BE472624-613E-4D76-AB95-3841CA3E6D14}" type="pres">
      <dgm:prSet presAssocID="{54B0B91D-B8CE-492A-A1AA-C8B868D3AF9B}" presName="node" presStyleLbl="node1" presStyleIdx="0" presStyleCnt="6" custRadScaleRad="112202" custRadScaleInc="-63">
        <dgm:presLayoutVars>
          <dgm:bulletEnabled val="1"/>
        </dgm:presLayoutVars>
      </dgm:prSet>
      <dgm:spPr/>
    </dgm:pt>
    <dgm:pt modelId="{E5469BEA-A6E3-494B-B252-65ADD895D7C9}" type="pres">
      <dgm:prSet presAssocID="{57171395-E98A-4633-AA2A-6A823529D7F6}" presName="parTrans" presStyleLbl="sibTrans2D1" presStyleIdx="1" presStyleCnt="6"/>
      <dgm:spPr/>
    </dgm:pt>
    <dgm:pt modelId="{1932962F-E232-4750-AEC2-F2C038B790E5}" type="pres">
      <dgm:prSet presAssocID="{57171395-E98A-4633-AA2A-6A823529D7F6}" presName="connectorText" presStyleLbl="sibTrans2D1" presStyleIdx="1" presStyleCnt="6"/>
      <dgm:spPr/>
    </dgm:pt>
    <dgm:pt modelId="{D2585FAC-4BC7-4909-9517-3673C2E53B64}" type="pres">
      <dgm:prSet presAssocID="{B1F82806-81E2-4F7D-9FC6-A6F542FDCC66}" presName="node" presStyleLbl="node1" presStyleIdx="1" presStyleCnt="6" custRadScaleRad="132256" custRadScaleInc="3388">
        <dgm:presLayoutVars>
          <dgm:bulletEnabled val="1"/>
        </dgm:presLayoutVars>
      </dgm:prSet>
      <dgm:spPr/>
    </dgm:pt>
    <dgm:pt modelId="{47BA520F-F0A9-4130-B80A-29FF99EF324F}" type="pres">
      <dgm:prSet presAssocID="{72FF74F2-F909-41FB-9E30-8139356D770D}" presName="parTrans" presStyleLbl="sibTrans2D1" presStyleIdx="2" presStyleCnt="6"/>
      <dgm:spPr/>
    </dgm:pt>
    <dgm:pt modelId="{7C9355AD-7E4F-40D6-8ED6-805F52888551}" type="pres">
      <dgm:prSet presAssocID="{72FF74F2-F909-41FB-9E30-8139356D770D}" presName="connectorText" presStyleLbl="sibTrans2D1" presStyleIdx="2" presStyleCnt="6"/>
      <dgm:spPr/>
    </dgm:pt>
    <dgm:pt modelId="{A7B614CB-5E72-42DB-BEFE-A00E6C7F39D6}" type="pres">
      <dgm:prSet presAssocID="{AC20356B-0F32-417B-9AFB-077630C3126A}" presName="node" presStyleLbl="node1" presStyleIdx="2" presStyleCnt="6" custRadScaleRad="132256" custRadScaleInc="3388">
        <dgm:presLayoutVars>
          <dgm:bulletEnabled val="1"/>
        </dgm:presLayoutVars>
      </dgm:prSet>
      <dgm:spPr/>
    </dgm:pt>
    <dgm:pt modelId="{542FF9B8-9637-4E08-BFE0-CFA0587B2283}" type="pres">
      <dgm:prSet presAssocID="{DD19D076-67FE-4FCC-9485-EE35EB70062C}" presName="parTrans" presStyleLbl="sibTrans2D1" presStyleIdx="3" presStyleCnt="6"/>
      <dgm:spPr/>
    </dgm:pt>
    <dgm:pt modelId="{6662A1FD-1FE8-4061-9864-9DF19F8F0184}" type="pres">
      <dgm:prSet presAssocID="{DD19D076-67FE-4FCC-9485-EE35EB70062C}" presName="connectorText" presStyleLbl="sibTrans2D1" presStyleIdx="3" presStyleCnt="6"/>
      <dgm:spPr/>
    </dgm:pt>
    <dgm:pt modelId="{74C1B4CA-2840-4A03-9643-8A1F2AC759FC}" type="pres">
      <dgm:prSet presAssocID="{1D01DFFE-C01A-422E-A5F9-F5B8F4943D3D}" presName="node" presStyleLbl="node1" presStyleIdx="3" presStyleCnt="6" custRadScaleRad="132256" custRadScaleInc="3388">
        <dgm:presLayoutVars>
          <dgm:bulletEnabled val="1"/>
        </dgm:presLayoutVars>
      </dgm:prSet>
      <dgm:spPr/>
    </dgm:pt>
    <dgm:pt modelId="{18F2AC5A-B5FF-4B46-BB0F-410AB8339C5C}" type="pres">
      <dgm:prSet presAssocID="{CA98FD1E-AF12-46E2-BDBE-AC1B85D79593}" presName="parTrans" presStyleLbl="sibTrans2D1" presStyleIdx="4" presStyleCnt="6"/>
      <dgm:spPr/>
    </dgm:pt>
    <dgm:pt modelId="{26BAE042-8696-402A-BE56-88B2BB0648EE}" type="pres">
      <dgm:prSet presAssocID="{CA98FD1E-AF12-46E2-BDBE-AC1B85D79593}" presName="connectorText" presStyleLbl="sibTrans2D1" presStyleIdx="4" presStyleCnt="6"/>
      <dgm:spPr/>
    </dgm:pt>
    <dgm:pt modelId="{D10F5123-37E5-4029-9535-B34B53CDB4B3}" type="pres">
      <dgm:prSet presAssocID="{05A08937-1D5E-4B2D-944B-955A671251E4}" presName="node" presStyleLbl="node1" presStyleIdx="4" presStyleCnt="6" custRadScaleRad="117221" custRadScaleInc="1141">
        <dgm:presLayoutVars>
          <dgm:bulletEnabled val="1"/>
        </dgm:presLayoutVars>
      </dgm:prSet>
      <dgm:spPr/>
    </dgm:pt>
    <dgm:pt modelId="{FFB345DB-451A-4F64-8FB9-37A87CC4940F}" type="pres">
      <dgm:prSet presAssocID="{7F8F3175-43F7-4F98-A158-69AAE7A923BD}" presName="parTrans" presStyleLbl="sibTrans2D1" presStyleIdx="5" presStyleCnt="6"/>
      <dgm:spPr/>
    </dgm:pt>
    <dgm:pt modelId="{3F5CC2C5-09FE-4CDA-93E8-7560574185C1}" type="pres">
      <dgm:prSet presAssocID="{7F8F3175-43F7-4F98-A158-69AAE7A923BD}" presName="connectorText" presStyleLbl="sibTrans2D1" presStyleIdx="5" presStyleCnt="6"/>
      <dgm:spPr/>
    </dgm:pt>
    <dgm:pt modelId="{410F6FB5-6249-4444-8D45-06B3403EF580}" type="pres">
      <dgm:prSet presAssocID="{855B3FB2-8630-4036-B94D-B7DA3CE2D2A5}" presName="node" presStyleLbl="node1" presStyleIdx="5" presStyleCnt="6" custRadScaleRad="135941" custRadScaleInc="-3296">
        <dgm:presLayoutVars>
          <dgm:bulletEnabled val="1"/>
        </dgm:presLayoutVars>
      </dgm:prSet>
      <dgm:spPr/>
    </dgm:pt>
  </dgm:ptLst>
  <dgm:cxnLst>
    <dgm:cxn modelId="{5DFA970E-81DC-41A2-9F08-6B25AD389438}" type="presOf" srcId="{57171395-E98A-4633-AA2A-6A823529D7F6}" destId="{E5469BEA-A6E3-494B-B252-65ADD895D7C9}" srcOrd="0" destOrd="0" presId="urn:microsoft.com/office/officeart/2005/8/layout/radial5"/>
    <dgm:cxn modelId="{AF78950F-FF00-4C38-BC47-0E795C95DFDD}" type="presOf" srcId="{7F8F3175-43F7-4F98-A158-69AAE7A923BD}" destId="{3F5CC2C5-09FE-4CDA-93E8-7560574185C1}" srcOrd="1" destOrd="0" presId="urn:microsoft.com/office/officeart/2005/8/layout/radial5"/>
    <dgm:cxn modelId="{9A79EC19-240C-4066-8BC6-E18E966B02EC}" type="presOf" srcId="{D3CD52C9-116C-436D-A9FF-D5B652A19388}" destId="{23537B02-B1CD-4901-9017-BEB05303D1DC}" srcOrd="0" destOrd="0" presId="urn:microsoft.com/office/officeart/2005/8/layout/radial5"/>
    <dgm:cxn modelId="{6BCB451F-2D61-464C-A64A-37DFAB988A12}" type="presOf" srcId="{DD19D076-67FE-4FCC-9485-EE35EB70062C}" destId="{542FF9B8-9637-4E08-BFE0-CFA0587B2283}" srcOrd="0" destOrd="0" presId="urn:microsoft.com/office/officeart/2005/8/layout/radial5"/>
    <dgm:cxn modelId="{234AD227-E2A4-4E26-BCAD-3C600CFF293E}" srcId="{D3CD52C9-116C-436D-A9FF-D5B652A19388}" destId="{6D369AD7-8A52-442F-940D-3C5943823825}" srcOrd="2" destOrd="0" parTransId="{0C4DCF80-CE24-4BCF-8200-2B34DA7FE437}" sibTransId="{F2A4D65E-1CE9-44E9-B01E-BEAD6DA70F68}"/>
    <dgm:cxn modelId="{F7BE6931-B3BD-47CC-A7CE-15073F1E0619}" type="presOf" srcId="{DD19D076-67FE-4FCC-9485-EE35EB70062C}" destId="{6662A1FD-1FE8-4061-9864-9DF19F8F0184}" srcOrd="1" destOrd="0" presId="urn:microsoft.com/office/officeart/2005/8/layout/radial5"/>
    <dgm:cxn modelId="{B47DA231-877F-4404-852C-16A5B9E530B3}" type="presOf" srcId="{AC20356B-0F32-417B-9AFB-077630C3126A}" destId="{A7B614CB-5E72-42DB-BEFE-A00E6C7F39D6}" srcOrd="0" destOrd="0" presId="urn:microsoft.com/office/officeart/2005/8/layout/radial5"/>
    <dgm:cxn modelId="{CFCE2132-F25F-467C-B574-0CC0DE896F47}" type="presOf" srcId="{57171395-E98A-4633-AA2A-6A823529D7F6}" destId="{1932962F-E232-4750-AEC2-F2C038B790E5}" srcOrd="1" destOrd="0" presId="urn:microsoft.com/office/officeart/2005/8/layout/radial5"/>
    <dgm:cxn modelId="{EB78F83D-B891-4B04-8468-CE503F3A98D0}" type="presOf" srcId="{1D01DFFE-C01A-422E-A5F9-F5B8F4943D3D}" destId="{74C1B4CA-2840-4A03-9643-8A1F2AC759FC}" srcOrd="0" destOrd="0" presId="urn:microsoft.com/office/officeart/2005/8/layout/radial5"/>
    <dgm:cxn modelId="{E8262D3F-E03C-4226-AEA6-036424D63CE2}" srcId="{04D6994E-A2E7-4346-9E6F-8F0D20F816E2}" destId="{05A08937-1D5E-4B2D-944B-955A671251E4}" srcOrd="4" destOrd="0" parTransId="{CA98FD1E-AF12-46E2-BDBE-AC1B85D79593}" sibTransId="{6817E895-5957-4402-A74A-B5A2BF399469}"/>
    <dgm:cxn modelId="{96747F61-A96B-4B29-80BF-369ACBAE0968}" type="presOf" srcId="{23BABFD0-51F0-4B6C-A5DC-63BA4B33C2B0}" destId="{22B8F4A3-34F4-4578-A97C-47BD7FFF2F4F}" srcOrd="0" destOrd="0" presId="urn:microsoft.com/office/officeart/2005/8/layout/radial5"/>
    <dgm:cxn modelId="{79F14A62-725A-41D5-A410-C9DF04958A93}" type="presOf" srcId="{7F8F3175-43F7-4F98-A158-69AAE7A923BD}" destId="{FFB345DB-451A-4F64-8FB9-37A87CC4940F}" srcOrd="0" destOrd="0" presId="urn:microsoft.com/office/officeart/2005/8/layout/radial5"/>
    <dgm:cxn modelId="{89363747-A48D-4E6D-B083-57350C11FFC9}" type="presOf" srcId="{855B3FB2-8630-4036-B94D-B7DA3CE2D2A5}" destId="{410F6FB5-6249-4444-8D45-06B3403EF580}" srcOrd="0" destOrd="0" presId="urn:microsoft.com/office/officeart/2005/8/layout/radial5"/>
    <dgm:cxn modelId="{E3F12D49-7966-446B-AB9A-D36E0A39BCF8}" type="presOf" srcId="{B1F82806-81E2-4F7D-9FC6-A6F542FDCC66}" destId="{D2585FAC-4BC7-4909-9517-3673C2E53B64}" srcOrd="0" destOrd="0" presId="urn:microsoft.com/office/officeart/2005/8/layout/radial5"/>
    <dgm:cxn modelId="{60A1A86D-3D68-4862-BB09-C93A38855A75}" srcId="{D3CD52C9-116C-436D-A9FF-D5B652A19388}" destId="{04D6994E-A2E7-4346-9E6F-8F0D20F816E2}" srcOrd="0" destOrd="0" parTransId="{2F0A4EFC-681B-4529-B375-818DA7D975E0}" sibTransId="{9443626A-332F-46E5-B7C8-9BE0B4EB9B6B}"/>
    <dgm:cxn modelId="{7F57707C-E0E9-438D-A65B-6CC8449A756E}" type="presOf" srcId="{04D6994E-A2E7-4346-9E6F-8F0D20F816E2}" destId="{56F90333-52EC-4F76-A66C-51F88EFDD17D}" srcOrd="0" destOrd="0" presId="urn:microsoft.com/office/officeart/2005/8/layout/radial5"/>
    <dgm:cxn modelId="{0F8D497E-4DB2-414C-AA1B-B344C8435586}" srcId="{04D6994E-A2E7-4346-9E6F-8F0D20F816E2}" destId="{1D01DFFE-C01A-422E-A5F9-F5B8F4943D3D}" srcOrd="3" destOrd="0" parTransId="{DD19D076-67FE-4FCC-9485-EE35EB70062C}" sibTransId="{D59D16ED-51A4-4E38-8097-A13364A4B330}"/>
    <dgm:cxn modelId="{B10E0582-70DC-42D4-A42E-FA1A36F8195F}" type="presOf" srcId="{54B0B91D-B8CE-492A-A1AA-C8B868D3AF9B}" destId="{BE472624-613E-4D76-AB95-3841CA3E6D14}" srcOrd="0" destOrd="0" presId="urn:microsoft.com/office/officeart/2005/8/layout/radial5"/>
    <dgm:cxn modelId="{23C40AA7-86CD-4E2D-A8A5-ED64BD8BF8DB}" srcId="{04D6994E-A2E7-4346-9E6F-8F0D20F816E2}" destId="{AC20356B-0F32-417B-9AFB-077630C3126A}" srcOrd="2" destOrd="0" parTransId="{72FF74F2-F909-41FB-9E30-8139356D770D}" sibTransId="{BBDFBF43-C9B9-4FEA-A1A9-9D110D47F5D7}"/>
    <dgm:cxn modelId="{525E74BE-C744-411F-917A-8FB3E780D4DE}" srcId="{04D6994E-A2E7-4346-9E6F-8F0D20F816E2}" destId="{B1F82806-81E2-4F7D-9FC6-A6F542FDCC66}" srcOrd="1" destOrd="0" parTransId="{57171395-E98A-4633-AA2A-6A823529D7F6}" sibTransId="{1379F569-E163-4C8C-916D-F7D8E45252F6}"/>
    <dgm:cxn modelId="{B01E06C0-5CC5-48F3-8EC3-9AA3A7B4146D}" type="presOf" srcId="{72FF74F2-F909-41FB-9E30-8139356D770D}" destId="{7C9355AD-7E4F-40D6-8ED6-805F52888551}" srcOrd="1" destOrd="0" presId="urn:microsoft.com/office/officeart/2005/8/layout/radial5"/>
    <dgm:cxn modelId="{F3B564CA-EDAF-4818-A2AD-A32B9EF8D314}" type="presOf" srcId="{CA98FD1E-AF12-46E2-BDBE-AC1B85D79593}" destId="{18F2AC5A-B5FF-4B46-BB0F-410AB8339C5C}" srcOrd="0" destOrd="0" presId="urn:microsoft.com/office/officeart/2005/8/layout/radial5"/>
    <dgm:cxn modelId="{A65DB5DD-F914-4A76-8120-12EAFC18327B}" type="presOf" srcId="{72FF74F2-F909-41FB-9E30-8139356D770D}" destId="{47BA520F-F0A9-4130-B80A-29FF99EF324F}" srcOrd="0" destOrd="0" presId="urn:microsoft.com/office/officeart/2005/8/layout/radial5"/>
    <dgm:cxn modelId="{2D3C55E2-069A-4916-9AEE-C7C1CC4B6D3C}" srcId="{04D6994E-A2E7-4346-9E6F-8F0D20F816E2}" destId="{855B3FB2-8630-4036-B94D-B7DA3CE2D2A5}" srcOrd="5" destOrd="0" parTransId="{7F8F3175-43F7-4F98-A158-69AAE7A923BD}" sibTransId="{537D9932-D32E-4824-A149-12613025A60A}"/>
    <dgm:cxn modelId="{0CA656EB-58C2-4CA4-A354-DF0098E48E84}" type="presOf" srcId="{CA98FD1E-AF12-46E2-BDBE-AC1B85D79593}" destId="{26BAE042-8696-402A-BE56-88B2BB0648EE}" srcOrd="1" destOrd="0" presId="urn:microsoft.com/office/officeart/2005/8/layout/radial5"/>
    <dgm:cxn modelId="{2ECC2FF1-8288-4532-946A-EFA099C905F4}" srcId="{04D6994E-A2E7-4346-9E6F-8F0D20F816E2}" destId="{54B0B91D-B8CE-492A-A1AA-C8B868D3AF9B}" srcOrd="0" destOrd="0" parTransId="{23BABFD0-51F0-4B6C-A5DC-63BA4B33C2B0}" sibTransId="{BA6F0A40-24B7-44C5-A0DA-A9B94F11B4A2}"/>
    <dgm:cxn modelId="{FAEE0DF2-A0FB-460A-931A-64989EA8D828}" srcId="{D3CD52C9-116C-436D-A9FF-D5B652A19388}" destId="{F0890ECA-3332-4D1E-8A5F-0E1B75DBB9A9}" srcOrd="1" destOrd="0" parTransId="{9C9F9ABE-BBDC-4EE0-AC9C-D85E28653EA4}" sibTransId="{1D29F04F-CB0A-4940-AAF2-FD38373E9BC5}"/>
    <dgm:cxn modelId="{F06A56F5-6BC6-4EC2-ABEC-3C4D1DFFA8DF}" type="presOf" srcId="{05A08937-1D5E-4B2D-944B-955A671251E4}" destId="{D10F5123-37E5-4029-9535-B34B53CDB4B3}" srcOrd="0" destOrd="0" presId="urn:microsoft.com/office/officeart/2005/8/layout/radial5"/>
    <dgm:cxn modelId="{759CECF8-D802-42B1-9D52-16A239002F0F}" type="presOf" srcId="{23BABFD0-51F0-4B6C-A5DC-63BA4B33C2B0}" destId="{7608D2FF-79DB-4A76-B3C9-F8E31E14538F}" srcOrd="1" destOrd="0" presId="urn:microsoft.com/office/officeart/2005/8/layout/radial5"/>
    <dgm:cxn modelId="{ADF88C87-D6DB-4A34-B9DF-40424E287E23}" type="presParOf" srcId="{23537B02-B1CD-4901-9017-BEB05303D1DC}" destId="{56F90333-52EC-4F76-A66C-51F88EFDD17D}" srcOrd="0" destOrd="0" presId="urn:microsoft.com/office/officeart/2005/8/layout/radial5"/>
    <dgm:cxn modelId="{966BAC6B-0903-4B04-BA2A-80D52EC34F23}" type="presParOf" srcId="{23537B02-B1CD-4901-9017-BEB05303D1DC}" destId="{22B8F4A3-34F4-4578-A97C-47BD7FFF2F4F}" srcOrd="1" destOrd="0" presId="urn:microsoft.com/office/officeart/2005/8/layout/radial5"/>
    <dgm:cxn modelId="{EE8C2F1B-EC9E-4785-9623-2DAD46BE8201}" type="presParOf" srcId="{22B8F4A3-34F4-4578-A97C-47BD7FFF2F4F}" destId="{7608D2FF-79DB-4A76-B3C9-F8E31E14538F}" srcOrd="0" destOrd="0" presId="urn:microsoft.com/office/officeart/2005/8/layout/radial5"/>
    <dgm:cxn modelId="{08180D05-ADBB-4E74-8346-07A755C6774B}" type="presParOf" srcId="{23537B02-B1CD-4901-9017-BEB05303D1DC}" destId="{BE472624-613E-4D76-AB95-3841CA3E6D14}" srcOrd="2" destOrd="0" presId="urn:microsoft.com/office/officeart/2005/8/layout/radial5"/>
    <dgm:cxn modelId="{76DC79EF-37F4-447E-A8DD-3E0B35F73D76}" type="presParOf" srcId="{23537B02-B1CD-4901-9017-BEB05303D1DC}" destId="{E5469BEA-A6E3-494B-B252-65ADD895D7C9}" srcOrd="3" destOrd="0" presId="urn:microsoft.com/office/officeart/2005/8/layout/radial5"/>
    <dgm:cxn modelId="{7A3AF834-123D-47DA-B2D8-0FB69EAEAA6F}" type="presParOf" srcId="{E5469BEA-A6E3-494B-B252-65ADD895D7C9}" destId="{1932962F-E232-4750-AEC2-F2C038B790E5}" srcOrd="0" destOrd="0" presId="urn:microsoft.com/office/officeart/2005/8/layout/radial5"/>
    <dgm:cxn modelId="{80337B81-C160-451C-85EF-165CF761017D}" type="presParOf" srcId="{23537B02-B1CD-4901-9017-BEB05303D1DC}" destId="{D2585FAC-4BC7-4909-9517-3673C2E53B64}" srcOrd="4" destOrd="0" presId="urn:microsoft.com/office/officeart/2005/8/layout/radial5"/>
    <dgm:cxn modelId="{7D29E004-D087-4F0F-B9F8-E1CCADC5049B}" type="presParOf" srcId="{23537B02-B1CD-4901-9017-BEB05303D1DC}" destId="{47BA520F-F0A9-4130-B80A-29FF99EF324F}" srcOrd="5" destOrd="0" presId="urn:microsoft.com/office/officeart/2005/8/layout/radial5"/>
    <dgm:cxn modelId="{4471C06A-026F-4147-8338-B4AB4AE72784}" type="presParOf" srcId="{47BA520F-F0A9-4130-B80A-29FF99EF324F}" destId="{7C9355AD-7E4F-40D6-8ED6-805F52888551}" srcOrd="0" destOrd="0" presId="urn:microsoft.com/office/officeart/2005/8/layout/radial5"/>
    <dgm:cxn modelId="{FF722E3F-A10C-4194-B2D8-5A808F55D078}" type="presParOf" srcId="{23537B02-B1CD-4901-9017-BEB05303D1DC}" destId="{A7B614CB-5E72-42DB-BEFE-A00E6C7F39D6}" srcOrd="6" destOrd="0" presId="urn:microsoft.com/office/officeart/2005/8/layout/radial5"/>
    <dgm:cxn modelId="{AF72ABEC-5BE5-4EB3-8CE1-48C28C5DC2AD}" type="presParOf" srcId="{23537B02-B1CD-4901-9017-BEB05303D1DC}" destId="{542FF9B8-9637-4E08-BFE0-CFA0587B2283}" srcOrd="7" destOrd="0" presId="urn:microsoft.com/office/officeart/2005/8/layout/radial5"/>
    <dgm:cxn modelId="{6860B84F-F593-4AB6-8DFC-72E93235427D}" type="presParOf" srcId="{542FF9B8-9637-4E08-BFE0-CFA0587B2283}" destId="{6662A1FD-1FE8-4061-9864-9DF19F8F0184}" srcOrd="0" destOrd="0" presId="urn:microsoft.com/office/officeart/2005/8/layout/radial5"/>
    <dgm:cxn modelId="{EC492CAE-2EAD-4617-B26B-76657D5A9302}" type="presParOf" srcId="{23537B02-B1CD-4901-9017-BEB05303D1DC}" destId="{74C1B4CA-2840-4A03-9643-8A1F2AC759FC}" srcOrd="8" destOrd="0" presId="urn:microsoft.com/office/officeart/2005/8/layout/radial5"/>
    <dgm:cxn modelId="{F0684C61-3782-4613-9FCF-F8842B112DB5}" type="presParOf" srcId="{23537B02-B1CD-4901-9017-BEB05303D1DC}" destId="{18F2AC5A-B5FF-4B46-BB0F-410AB8339C5C}" srcOrd="9" destOrd="0" presId="urn:microsoft.com/office/officeart/2005/8/layout/radial5"/>
    <dgm:cxn modelId="{DA05B054-B09A-4FB1-BFCA-F4A5D4E158FB}" type="presParOf" srcId="{18F2AC5A-B5FF-4B46-BB0F-410AB8339C5C}" destId="{26BAE042-8696-402A-BE56-88B2BB0648EE}" srcOrd="0" destOrd="0" presId="urn:microsoft.com/office/officeart/2005/8/layout/radial5"/>
    <dgm:cxn modelId="{3D3B16D3-9011-4C36-8EEB-E0E5F55B1FC3}" type="presParOf" srcId="{23537B02-B1CD-4901-9017-BEB05303D1DC}" destId="{D10F5123-37E5-4029-9535-B34B53CDB4B3}" srcOrd="10" destOrd="0" presId="urn:microsoft.com/office/officeart/2005/8/layout/radial5"/>
    <dgm:cxn modelId="{8720E723-580D-4E1A-84B7-E84079739F13}" type="presParOf" srcId="{23537B02-B1CD-4901-9017-BEB05303D1DC}" destId="{FFB345DB-451A-4F64-8FB9-37A87CC4940F}" srcOrd="11" destOrd="0" presId="urn:microsoft.com/office/officeart/2005/8/layout/radial5"/>
    <dgm:cxn modelId="{796643A9-6548-42F2-B77E-980B9F19D5CF}" type="presParOf" srcId="{FFB345DB-451A-4F64-8FB9-37A87CC4940F}" destId="{3F5CC2C5-09FE-4CDA-93E8-7560574185C1}" srcOrd="0" destOrd="0" presId="urn:microsoft.com/office/officeart/2005/8/layout/radial5"/>
    <dgm:cxn modelId="{05315719-19F5-4AC1-8BFB-0A76798BC95D}" type="presParOf" srcId="{23537B02-B1CD-4901-9017-BEB05303D1DC}" destId="{410F6FB5-6249-4444-8D45-06B3403EF58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913FDC-5D8B-437E-BA68-AC8CF300800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9D72E44-9926-4999-87DC-9F0883D4E22F}">
      <dgm:prSet phldrT="[Text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Nếu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không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có</a:t>
          </a:r>
          <a:r>
            <a:rPr lang="en-US" sz="3700" dirty="0">
              <a:latin typeface="+mj-lt"/>
            </a:rPr>
            <a:t> NL</a:t>
          </a:r>
        </a:p>
      </dgm:t>
    </dgm:pt>
    <dgm:pt modelId="{DCA35FE6-733E-406B-9AD6-1F39B841CEA3}" type="parTrans" cxnId="{952E3A5D-2483-4473-8378-90817A8B1294}">
      <dgm:prSet/>
      <dgm:spPr/>
      <dgm:t>
        <a:bodyPr/>
        <a:lstStyle/>
        <a:p>
          <a:endParaRPr lang="en-US"/>
        </a:p>
      </dgm:t>
    </dgm:pt>
    <dgm:pt modelId="{71E25119-F89F-4551-B08A-0096085C4F68}" type="sibTrans" cxnId="{952E3A5D-2483-4473-8378-90817A8B1294}">
      <dgm:prSet/>
      <dgm:spPr/>
      <dgm:t>
        <a:bodyPr/>
        <a:lstStyle/>
        <a:p>
          <a:endParaRPr lang="en-US"/>
        </a:p>
      </dgm:t>
    </dgm:pt>
    <dgm:pt modelId="{E823D560-1D2E-4D13-8590-499DBD73444C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>
              <a:latin typeface="+mj-lt"/>
            </a:rPr>
            <a:t>Con </a:t>
          </a:r>
          <a:r>
            <a:rPr lang="en-US" sz="3000" dirty="0" err="1">
              <a:latin typeface="+mj-lt"/>
            </a:rPr>
            <a:t>người</a:t>
          </a:r>
          <a:endParaRPr lang="en-US" sz="3000" dirty="0">
            <a:latin typeface="+mj-lt"/>
          </a:endParaRPr>
        </a:p>
      </dgm:t>
    </dgm:pt>
    <dgm:pt modelId="{525180F2-A7ED-47CB-8E70-008209B614B4}" type="parTrans" cxnId="{BE503E5C-261B-48E7-A3F1-7A643AB358B4}">
      <dgm:prSet/>
      <dgm:spPr/>
      <dgm:t>
        <a:bodyPr/>
        <a:lstStyle/>
        <a:p>
          <a:endParaRPr lang="en-US"/>
        </a:p>
      </dgm:t>
    </dgm:pt>
    <dgm:pt modelId="{FA1791C7-FF5C-4775-9596-9758A0E5CF1A}" type="sibTrans" cxnId="{BE503E5C-261B-48E7-A3F1-7A643AB358B4}">
      <dgm:prSet/>
      <dgm:spPr/>
      <dgm:t>
        <a:bodyPr/>
        <a:lstStyle/>
        <a:p>
          <a:endParaRPr lang="en-US"/>
        </a:p>
      </dgm:t>
    </dgm:pt>
    <dgm:pt modelId="{BFD4B652-4579-483F-8C71-92258D86E6A5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>
              <a:latin typeface="+mj-lt"/>
            </a:rPr>
            <a:t>…</a:t>
          </a:r>
        </a:p>
      </dgm:t>
    </dgm:pt>
    <dgm:pt modelId="{4FE2DB5E-8FBE-4A86-85A2-5B7D9C28D765}" type="parTrans" cxnId="{C14159AE-E16C-49B0-99CA-F3B254D85624}">
      <dgm:prSet/>
      <dgm:spPr/>
      <dgm:t>
        <a:bodyPr/>
        <a:lstStyle/>
        <a:p>
          <a:endParaRPr lang="en-US"/>
        </a:p>
      </dgm:t>
    </dgm:pt>
    <dgm:pt modelId="{9FD05F05-DB63-4ADC-8202-E45711466BF1}" type="sibTrans" cxnId="{C14159AE-E16C-49B0-99CA-F3B254D85624}">
      <dgm:prSet/>
      <dgm:spPr/>
      <dgm:t>
        <a:bodyPr/>
        <a:lstStyle/>
        <a:p>
          <a:endParaRPr lang="en-US"/>
        </a:p>
      </dgm:t>
    </dgm:pt>
    <dgm:pt modelId="{4E055B27-4D81-46A2-B72B-058F2AB6A701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pin, </a:t>
          </a:r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điện</a:t>
          </a:r>
          <a:endParaRPr lang="en-US" sz="3000" dirty="0">
            <a:latin typeface="+mj-lt"/>
          </a:endParaRPr>
        </a:p>
      </dgm:t>
    </dgm:pt>
    <dgm:pt modelId="{E1372596-3E78-4646-8545-826A42685141}" type="parTrans" cxnId="{2AB0D951-3D07-492C-B910-2566FFCAFE8C}">
      <dgm:prSet/>
      <dgm:spPr/>
      <dgm:t>
        <a:bodyPr/>
        <a:lstStyle/>
        <a:p>
          <a:endParaRPr lang="en-US"/>
        </a:p>
      </dgm:t>
    </dgm:pt>
    <dgm:pt modelId="{19001D38-C75D-41ED-99CE-8DD93307A735}" type="sibTrans" cxnId="{2AB0D951-3D07-492C-B910-2566FFCAFE8C}">
      <dgm:prSet/>
      <dgm:spPr/>
      <dgm:t>
        <a:bodyPr/>
        <a:lstStyle/>
        <a:p>
          <a:endParaRPr lang="en-US"/>
        </a:p>
      </dgm:t>
    </dgm:pt>
    <dgm:pt modelId="{A4A44765-19D7-4895-AA67-4B0DE34459CE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3500" dirty="0">
              <a:latin typeface="+mj-lt"/>
            </a:rPr>
            <a:t>…</a:t>
          </a:r>
        </a:p>
      </dgm:t>
    </dgm:pt>
    <dgm:pt modelId="{DC9564A5-2A8F-4478-B47E-60EBB9A050F9}" type="parTrans" cxnId="{02AEC5C4-7F01-43AD-BF44-5816532EA8E9}">
      <dgm:prSet/>
      <dgm:spPr/>
      <dgm:t>
        <a:bodyPr/>
        <a:lstStyle/>
        <a:p>
          <a:endParaRPr lang="en-US"/>
        </a:p>
      </dgm:t>
    </dgm:pt>
    <dgm:pt modelId="{4E86B36A-D98A-47A4-9EE1-E74BC550DAFD}" type="sibTrans" cxnId="{02AEC5C4-7F01-43AD-BF44-5816532EA8E9}">
      <dgm:prSet/>
      <dgm:spPr/>
      <dgm:t>
        <a:bodyPr/>
        <a:lstStyle/>
        <a:p>
          <a:endParaRPr lang="en-US"/>
        </a:p>
      </dgm:t>
    </dgm:pt>
    <dgm:pt modelId="{C341C09F-9DCA-4377-B124-49BDF3FBBC8A}">
      <dgm:prSet phldrT="[Text]" custT="1"/>
      <dgm:spPr>
        <a:solidFill>
          <a:srgbClr val="CC9900"/>
        </a:solidFill>
      </dgm:spPr>
      <dgm:t>
        <a:bodyPr/>
        <a:lstStyle/>
        <a:p>
          <a:r>
            <a:rPr lang="en-US" sz="3000" dirty="0" err="1">
              <a:latin typeface="+mj-lt"/>
            </a:rPr>
            <a:t>Cây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cối</a:t>
          </a:r>
          <a:endParaRPr lang="en-US" sz="3000" dirty="0">
            <a:latin typeface="+mj-lt"/>
          </a:endParaRPr>
        </a:p>
      </dgm:t>
    </dgm:pt>
    <dgm:pt modelId="{4D3D7BF1-287A-437C-8F90-E92C59C37641}" type="parTrans" cxnId="{258CED2A-FC3C-4DA1-8986-C90072A04049}">
      <dgm:prSet/>
      <dgm:spPr/>
      <dgm:t>
        <a:bodyPr/>
        <a:lstStyle/>
        <a:p>
          <a:endParaRPr lang="en-US"/>
        </a:p>
      </dgm:t>
    </dgm:pt>
    <dgm:pt modelId="{9533F820-C5D6-4D66-98CD-31C0E297BE58}" type="sibTrans" cxnId="{258CED2A-FC3C-4DA1-8986-C90072A04049}">
      <dgm:prSet/>
      <dgm:spPr/>
      <dgm:t>
        <a:bodyPr/>
        <a:lstStyle/>
        <a:p>
          <a:endParaRPr lang="en-US"/>
        </a:p>
      </dgm:t>
    </dgm:pt>
    <dgm:pt modelId="{D740D84D-1844-4628-BFCC-8A8AC9B04FA6}" type="pres">
      <dgm:prSet presAssocID="{A1913FDC-5D8B-437E-BA68-AC8CF300800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2B4615C-B533-4907-96B0-042EF232D328}" type="pres">
      <dgm:prSet presAssocID="{99D72E44-9926-4999-87DC-9F0883D4E22F}" presName="root1" presStyleCnt="0"/>
      <dgm:spPr/>
    </dgm:pt>
    <dgm:pt modelId="{0F564E25-5EFE-43E3-9DA8-870B1A2261F0}" type="pres">
      <dgm:prSet presAssocID="{99D72E44-9926-4999-87DC-9F0883D4E22F}" presName="LevelOneTextNode" presStyleLbl="node0" presStyleIdx="0" presStyleCnt="1" custScaleY="177426">
        <dgm:presLayoutVars>
          <dgm:chPref val="3"/>
        </dgm:presLayoutVars>
      </dgm:prSet>
      <dgm:spPr/>
    </dgm:pt>
    <dgm:pt modelId="{214C1AE1-126A-4FFB-8323-3B41AF19586F}" type="pres">
      <dgm:prSet presAssocID="{99D72E44-9926-4999-87DC-9F0883D4E22F}" presName="level2hierChild" presStyleCnt="0"/>
      <dgm:spPr/>
    </dgm:pt>
    <dgm:pt modelId="{7D337FF8-F01F-4F98-A94B-873831884271}" type="pres">
      <dgm:prSet presAssocID="{525180F2-A7ED-47CB-8E70-008209B614B4}" presName="conn2-1" presStyleLbl="parChTrans1D2" presStyleIdx="0" presStyleCnt="3"/>
      <dgm:spPr/>
    </dgm:pt>
    <dgm:pt modelId="{9A22F919-659D-4163-97E8-4E1784F75DF2}" type="pres">
      <dgm:prSet presAssocID="{525180F2-A7ED-47CB-8E70-008209B614B4}" presName="connTx" presStyleLbl="parChTrans1D2" presStyleIdx="0" presStyleCnt="3"/>
      <dgm:spPr/>
    </dgm:pt>
    <dgm:pt modelId="{2E51F8B6-2847-408D-A69C-BA169BA8C413}" type="pres">
      <dgm:prSet presAssocID="{E823D560-1D2E-4D13-8590-499DBD73444C}" presName="root2" presStyleCnt="0"/>
      <dgm:spPr/>
    </dgm:pt>
    <dgm:pt modelId="{2BEE1BB9-0E6C-4EC8-A184-3BF83D61EE2B}" type="pres">
      <dgm:prSet presAssocID="{E823D560-1D2E-4D13-8590-499DBD73444C}" presName="LevelTwoTextNode" presStyleLbl="node2" presStyleIdx="0" presStyleCnt="3">
        <dgm:presLayoutVars>
          <dgm:chPref val="3"/>
        </dgm:presLayoutVars>
      </dgm:prSet>
      <dgm:spPr/>
    </dgm:pt>
    <dgm:pt modelId="{AE0031B7-C8C0-4D05-9C9D-C6FE9DEFE85C}" type="pres">
      <dgm:prSet presAssocID="{E823D560-1D2E-4D13-8590-499DBD73444C}" presName="level3hierChild" presStyleCnt="0"/>
      <dgm:spPr/>
    </dgm:pt>
    <dgm:pt modelId="{3B0E4E55-CF6B-496F-B3E7-F614DFDCBD23}" type="pres">
      <dgm:prSet presAssocID="{4FE2DB5E-8FBE-4A86-85A2-5B7D9C28D765}" presName="conn2-1" presStyleLbl="parChTrans1D3" presStyleIdx="0" presStyleCnt="2"/>
      <dgm:spPr/>
    </dgm:pt>
    <dgm:pt modelId="{E96B52C5-F701-4DB7-921A-25D7C8BE9B5E}" type="pres">
      <dgm:prSet presAssocID="{4FE2DB5E-8FBE-4A86-85A2-5B7D9C28D765}" presName="connTx" presStyleLbl="parChTrans1D3" presStyleIdx="0" presStyleCnt="2"/>
      <dgm:spPr/>
    </dgm:pt>
    <dgm:pt modelId="{4E84C360-0B59-43B0-BACA-116375CB8AB6}" type="pres">
      <dgm:prSet presAssocID="{BFD4B652-4579-483F-8C71-92258D86E6A5}" presName="root2" presStyleCnt="0"/>
      <dgm:spPr/>
    </dgm:pt>
    <dgm:pt modelId="{7EAC72F1-0321-45DD-995F-3FE3CE293342}" type="pres">
      <dgm:prSet presAssocID="{BFD4B652-4579-483F-8C71-92258D86E6A5}" presName="LevelTwoTextNode" presStyleLbl="node3" presStyleIdx="0" presStyleCnt="2">
        <dgm:presLayoutVars>
          <dgm:chPref val="3"/>
        </dgm:presLayoutVars>
      </dgm:prSet>
      <dgm:spPr/>
    </dgm:pt>
    <dgm:pt modelId="{0DEB1CAF-08D5-4301-A7BC-180CE57CDB29}" type="pres">
      <dgm:prSet presAssocID="{BFD4B652-4579-483F-8C71-92258D86E6A5}" presName="level3hierChild" presStyleCnt="0"/>
      <dgm:spPr/>
    </dgm:pt>
    <dgm:pt modelId="{15F2CEA0-D598-4DC3-AACE-22B3B9FBED47}" type="pres">
      <dgm:prSet presAssocID="{E1372596-3E78-4646-8545-826A42685141}" presName="conn2-1" presStyleLbl="parChTrans1D2" presStyleIdx="1" presStyleCnt="3"/>
      <dgm:spPr/>
    </dgm:pt>
    <dgm:pt modelId="{151B38F0-A7A1-4330-9B19-E6DDB1E4DE45}" type="pres">
      <dgm:prSet presAssocID="{E1372596-3E78-4646-8545-826A42685141}" presName="connTx" presStyleLbl="parChTrans1D2" presStyleIdx="1" presStyleCnt="3"/>
      <dgm:spPr/>
    </dgm:pt>
    <dgm:pt modelId="{64F2584F-30AB-4703-97C2-46EEDB0A9865}" type="pres">
      <dgm:prSet presAssocID="{4E055B27-4D81-46A2-B72B-058F2AB6A701}" presName="root2" presStyleCnt="0"/>
      <dgm:spPr/>
    </dgm:pt>
    <dgm:pt modelId="{6D9A8DD0-3F7D-4E6E-BB8F-DD53209B79A8}" type="pres">
      <dgm:prSet presAssocID="{4E055B27-4D81-46A2-B72B-058F2AB6A701}" presName="LevelTwoTextNode" presStyleLbl="node2" presStyleIdx="1" presStyleCnt="3">
        <dgm:presLayoutVars>
          <dgm:chPref val="3"/>
        </dgm:presLayoutVars>
      </dgm:prSet>
      <dgm:spPr/>
    </dgm:pt>
    <dgm:pt modelId="{800DB0EB-3403-47AE-B506-348EDCB996FB}" type="pres">
      <dgm:prSet presAssocID="{4E055B27-4D81-46A2-B72B-058F2AB6A701}" presName="level3hierChild" presStyleCnt="0"/>
      <dgm:spPr/>
    </dgm:pt>
    <dgm:pt modelId="{FA0E5D3A-B16A-4819-96B9-396284FA77B6}" type="pres">
      <dgm:prSet presAssocID="{DC9564A5-2A8F-4478-B47E-60EBB9A050F9}" presName="conn2-1" presStyleLbl="parChTrans1D3" presStyleIdx="1" presStyleCnt="2"/>
      <dgm:spPr/>
    </dgm:pt>
    <dgm:pt modelId="{AA95C4CE-C28D-4616-8DD3-009B39F0D00F}" type="pres">
      <dgm:prSet presAssocID="{DC9564A5-2A8F-4478-B47E-60EBB9A050F9}" presName="connTx" presStyleLbl="parChTrans1D3" presStyleIdx="1" presStyleCnt="2"/>
      <dgm:spPr/>
    </dgm:pt>
    <dgm:pt modelId="{320B3E7A-3F50-4CD4-BCBD-76BD4262A113}" type="pres">
      <dgm:prSet presAssocID="{A4A44765-19D7-4895-AA67-4B0DE34459CE}" presName="root2" presStyleCnt="0"/>
      <dgm:spPr/>
    </dgm:pt>
    <dgm:pt modelId="{3B1D33F9-847E-4DDB-BE80-342671A03A50}" type="pres">
      <dgm:prSet presAssocID="{A4A44765-19D7-4895-AA67-4B0DE34459CE}" presName="LevelTwoTextNode" presStyleLbl="node3" presStyleIdx="1" presStyleCnt="2">
        <dgm:presLayoutVars>
          <dgm:chPref val="3"/>
        </dgm:presLayoutVars>
      </dgm:prSet>
      <dgm:spPr/>
    </dgm:pt>
    <dgm:pt modelId="{F07B11E8-91C0-4D27-8A97-EBE2875E8A3F}" type="pres">
      <dgm:prSet presAssocID="{A4A44765-19D7-4895-AA67-4B0DE34459CE}" presName="level3hierChild" presStyleCnt="0"/>
      <dgm:spPr/>
    </dgm:pt>
    <dgm:pt modelId="{752F41D9-2E09-482B-8A10-15A3CEB8929F}" type="pres">
      <dgm:prSet presAssocID="{4D3D7BF1-287A-437C-8F90-E92C59C37641}" presName="conn2-1" presStyleLbl="parChTrans1D2" presStyleIdx="2" presStyleCnt="3"/>
      <dgm:spPr/>
    </dgm:pt>
    <dgm:pt modelId="{43D68289-2615-4B88-82F2-B15673EF6DA5}" type="pres">
      <dgm:prSet presAssocID="{4D3D7BF1-287A-437C-8F90-E92C59C37641}" presName="connTx" presStyleLbl="parChTrans1D2" presStyleIdx="2" presStyleCnt="3"/>
      <dgm:spPr/>
    </dgm:pt>
    <dgm:pt modelId="{0371A81D-0844-4D81-A0D1-06CCA62CA0BC}" type="pres">
      <dgm:prSet presAssocID="{C341C09F-9DCA-4377-B124-49BDF3FBBC8A}" presName="root2" presStyleCnt="0"/>
      <dgm:spPr/>
    </dgm:pt>
    <dgm:pt modelId="{5B0E3165-DF25-4606-A324-B7F9D2D45000}" type="pres">
      <dgm:prSet presAssocID="{C341C09F-9DCA-4377-B124-49BDF3FBBC8A}" presName="LevelTwoTextNode" presStyleLbl="node2" presStyleIdx="2" presStyleCnt="3">
        <dgm:presLayoutVars>
          <dgm:chPref val="3"/>
        </dgm:presLayoutVars>
      </dgm:prSet>
      <dgm:spPr/>
    </dgm:pt>
    <dgm:pt modelId="{C78A5706-743F-4E9D-9AE4-56E9316B5A11}" type="pres">
      <dgm:prSet presAssocID="{C341C09F-9DCA-4377-B124-49BDF3FBBC8A}" presName="level3hierChild" presStyleCnt="0"/>
      <dgm:spPr/>
    </dgm:pt>
  </dgm:ptLst>
  <dgm:cxnLst>
    <dgm:cxn modelId="{CECC3410-E1EA-4154-9C4A-678A688751EA}" type="presOf" srcId="{99D72E44-9926-4999-87DC-9F0883D4E22F}" destId="{0F564E25-5EFE-43E3-9DA8-870B1A2261F0}" srcOrd="0" destOrd="0" presId="urn:microsoft.com/office/officeart/2005/8/layout/hierarchy2"/>
    <dgm:cxn modelId="{E3B3E717-69B5-4B2A-B56A-8AB8C746BA91}" type="presOf" srcId="{E823D560-1D2E-4D13-8590-499DBD73444C}" destId="{2BEE1BB9-0E6C-4EC8-A184-3BF83D61EE2B}" srcOrd="0" destOrd="0" presId="urn:microsoft.com/office/officeart/2005/8/layout/hierarchy2"/>
    <dgm:cxn modelId="{258CED2A-FC3C-4DA1-8986-C90072A04049}" srcId="{99D72E44-9926-4999-87DC-9F0883D4E22F}" destId="{C341C09F-9DCA-4377-B124-49BDF3FBBC8A}" srcOrd="2" destOrd="0" parTransId="{4D3D7BF1-287A-437C-8F90-E92C59C37641}" sibTransId="{9533F820-C5D6-4D66-98CD-31C0E297BE58}"/>
    <dgm:cxn modelId="{0F51542C-E5AE-4614-B1A4-560DADF9521A}" type="presOf" srcId="{4D3D7BF1-287A-437C-8F90-E92C59C37641}" destId="{43D68289-2615-4B88-82F2-B15673EF6DA5}" srcOrd="1" destOrd="0" presId="urn:microsoft.com/office/officeart/2005/8/layout/hierarchy2"/>
    <dgm:cxn modelId="{2A099C32-6EA2-4411-A2E0-6C0017CADF9C}" type="presOf" srcId="{4FE2DB5E-8FBE-4A86-85A2-5B7D9C28D765}" destId="{3B0E4E55-CF6B-496F-B3E7-F614DFDCBD23}" srcOrd="0" destOrd="0" presId="urn:microsoft.com/office/officeart/2005/8/layout/hierarchy2"/>
    <dgm:cxn modelId="{BE503E5C-261B-48E7-A3F1-7A643AB358B4}" srcId="{99D72E44-9926-4999-87DC-9F0883D4E22F}" destId="{E823D560-1D2E-4D13-8590-499DBD73444C}" srcOrd="0" destOrd="0" parTransId="{525180F2-A7ED-47CB-8E70-008209B614B4}" sibTransId="{FA1791C7-FF5C-4775-9596-9758A0E5CF1A}"/>
    <dgm:cxn modelId="{952E3A5D-2483-4473-8378-90817A8B1294}" srcId="{A1913FDC-5D8B-437E-BA68-AC8CF3008003}" destId="{99D72E44-9926-4999-87DC-9F0883D4E22F}" srcOrd="0" destOrd="0" parTransId="{DCA35FE6-733E-406B-9AD6-1F39B841CEA3}" sibTransId="{71E25119-F89F-4551-B08A-0096085C4F68}"/>
    <dgm:cxn modelId="{EBB2EC4F-BDB8-462B-BAE6-B931FC57635E}" type="presOf" srcId="{4E055B27-4D81-46A2-B72B-058F2AB6A701}" destId="{6D9A8DD0-3F7D-4E6E-BB8F-DD53209B79A8}" srcOrd="0" destOrd="0" presId="urn:microsoft.com/office/officeart/2005/8/layout/hierarchy2"/>
    <dgm:cxn modelId="{2AB0D951-3D07-492C-B910-2566FFCAFE8C}" srcId="{99D72E44-9926-4999-87DC-9F0883D4E22F}" destId="{4E055B27-4D81-46A2-B72B-058F2AB6A701}" srcOrd="1" destOrd="0" parTransId="{E1372596-3E78-4646-8545-826A42685141}" sibTransId="{19001D38-C75D-41ED-99CE-8DD93307A735}"/>
    <dgm:cxn modelId="{CA191677-D776-4096-932D-7F6CC0E5A5BD}" type="presOf" srcId="{C341C09F-9DCA-4377-B124-49BDF3FBBC8A}" destId="{5B0E3165-DF25-4606-A324-B7F9D2D45000}" srcOrd="0" destOrd="0" presId="urn:microsoft.com/office/officeart/2005/8/layout/hierarchy2"/>
    <dgm:cxn modelId="{63B17584-4BF2-4DDB-ADD4-68606EF03548}" type="presOf" srcId="{DC9564A5-2A8F-4478-B47E-60EBB9A050F9}" destId="{FA0E5D3A-B16A-4819-96B9-396284FA77B6}" srcOrd="0" destOrd="0" presId="urn:microsoft.com/office/officeart/2005/8/layout/hierarchy2"/>
    <dgm:cxn modelId="{BA38A7A1-C2C7-4BC5-9B67-8B8FC6466045}" type="presOf" srcId="{4D3D7BF1-287A-437C-8F90-E92C59C37641}" destId="{752F41D9-2E09-482B-8A10-15A3CEB8929F}" srcOrd="0" destOrd="0" presId="urn:microsoft.com/office/officeart/2005/8/layout/hierarchy2"/>
    <dgm:cxn modelId="{B5C93EA2-1CA4-4092-B36A-6E6DB981A629}" type="presOf" srcId="{E1372596-3E78-4646-8545-826A42685141}" destId="{15F2CEA0-D598-4DC3-AACE-22B3B9FBED47}" srcOrd="0" destOrd="0" presId="urn:microsoft.com/office/officeart/2005/8/layout/hierarchy2"/>
    <dgm:cxn modelId="{C14159AE-E16C-49B0-99CA-F3B254D85624}" srcId="{E823D560-1D2E-4D13-8590-499DBD73444C}" destId="{BFD4B652-4579-483F-8C71-92258D86E6A5}" srcOrd="0" destOrd="0" parTransId="{4FE2DB5E-8FBE-4A86-85A2-5B7D9C28D765}" sibTransId="{9FD05F05-DB63-4ADC-8202-E45711466BF1}"/>
    <dgm:cxn modelId="{D52079BE-4EC5-4911-B344-23DABD8C6F9C}" type="presOf" srcId="{BFD4B652-4579-483F-8C71-92258D86E6A5}" destId="{7EAC72F1-0321-45DD-995F-3FE3CE293342}" srcOrd="0" destOrd="0" presId="urn:microsoft.com/office/officeart/2005/8/layout/hierarchy2"/>
    <dgm:cxn modelId="{91A84EC3-88D2-4754-A0BA-60F96DBE8D64}" type="presOf" srcId="{E1372596-3E78-4646-8545-826A42685141}" destId="{151B38F0-A7A1-4330-9B19-E6DDB1E4DE45}" srcOrd="1" destOrd="0" presId="urn:microsoft.com/office/officeart/2005/8/layout/hierarchy2"/>
    <dgm:cxn modelId="{B56A56C3-12DB-4FBA-BD33-AD6857904907}" type="presOf" srcId="{4FE2DB5E-8FBE-4A86-85A2-5B7D9C28D765}" destId="{E96B52C5-F701-4DB7-921A-25D7C8BE9B5E}" srcOrd="1" destOrd="0" presId="urn:microsoft.com/office/officeart/2005/8/layout/hierarchy2"/>
    <dgm:cxn modelId="{02AEC5C4-7F01-43AD-BF44-5816532EA8E9}" srcId="{4E055B27-4D81-46A2-B72B-058F2AB6A701}" destId="{A4A44765-19D7-4895-AA67-4B0DE34459CE}" srcOrd="0" destOrd="0" parTransId="{DC9564A5-2A8F-4478-B47E-60EBB9A050F9}" sibTransId="{4E86B36A-D98A-47A4-9EE1-E74BC550DAFD}"/>
    <dgm:cxn modelId="{8E595AC8-A091-41AD-9859-E5329D816DD2}" type="presOf" srcId="{DC9564A5-2A8F-4478-B47E-60EBB9A050F9}" destId="{AA95C4CE-C28D-4616-8DD3-009B39F0D00F}" srcOrd="1" destOrd="0" presId="urn:microsoft.com/office/officeart/2005/8/layout/hierarchy2"/>
    <dgm:cxn modelId="{56FF5AD0-BDCD-4E31-8FFE-2F285C05E9AF}" type="presOf" srcId="{525180F2-A7ED-47CB-8E70-008209B614B4}" destId="{7D337FF8-F01F-4F98-A94B-873831884271}" srcOrd="0" destOrd="0" presId="urn:microsoft.com/office/officeart/2005/8/layout/hierarchy2"/>
    <dgm:cxn modelId="{F8EA0EDA-35E5-4E7E-AEC1-3901B5015661}" type="presOf" srcId="{A4A44765-19D7-4895-AA67-4B0DE34459CE}" destId="{3B1D33F9-847E-4DDB-BE80-342671A03A50}" srcOrd="0" destOrd="0" presId="urn:microsoft.com/office/officeart/2005/8/layout/hierarchy2"/>
    <dgm:cxn modelId="{3D070DDB-AD13-4C96-8CF9-564E7E3EB4EC}" type="presOf" srcId="{525180F2-A7ED-47CB-8E70-008209B614B4}" destId="{9A22F919-659D-4163-97E8-4E1784F75DF2}" srcOrd="1" destOrd="0" presId="urn:microsoft.com/office/officeart/2005/8/layout/hierarchy2"/>
    <dgm:cxn modelId="{02347AF1-E1FA-4316-BF9D-388A3EA286B6}" type="presOf" srcId="{A1913FDC-5D8B-437E-BA68-AC8CF3008003}" destId="{D740D84D-1844-4628-BFCC-8A8AC9B04FA6}" srcOrd="0" destOrd="0" presId="urn:microsoft.com/office/officeart/2005/8/layout/hierarchy2"/>
    <dgm:cxn modelId="{FFD0A939-9145-48E2-8AB0-53C71F694776}" type="presParOf" srcId="{D740D84D-1844-4628-BFCC-8A8AC9B04FA6}" destId="{F2B4615C-B533-4907-96B0-042EF232D328}" srcOrd="0" destOrd="0" presId="urn:microsoft.com/office/officeart/2005/8/layout/hierarchy2"/>
    <dgm:cxn modelId="{9C4B75C8-00A0-4D38-AE0B-38D9E66AD055}" type="presParOf" srcId="{F2B4615C-B533-4907-96B0-042EF232D328}" destId="{0F564E25-5EFE-43E3-9DA8-870B1A2261F0}" srcOrd="0" destOrd="0" presId="urn:microsoft.com/office/officeart/2005/8/layout/hierarchy2"/>
    <dgm:cxn modelId="{DAD4E3E8-01F6-4F05-BF12-F287B86831EA}" type="presParOf" srcId="{F2B4615C-B533-4907-96B0-042EF232D328}" destId="{214C1AE1-126A-4FFB-8323-3B41AF19586F}" srcOrd="1" destOrd="0" presId="urn:microsoft.com/office/officeart/2005/8/layout/hierarchy2"/>
    <dgm:cxn modelId="{FA71B11F-761A-4D7B-8DA9-A2874BA5017E}" type="presParOf" srcId="{214C1AE1-126A-4FFB-8323-3B41AF19586F}" destId="{7D337FF8-F01F-4F98-A94B-873831884271}" srcOrd="0" destOrd="0" presId="urn:microsoft.com/office/officeart/2005/8/layout/hierarchy2"/>
    <dgm:cxn modelId="{67DA40F8-DBF7-44A1-8770-99CDC281A7D9}" type="presParOf" srcId="{7D337FF8-F01F-4F98-A94B-873831884271}" destId="{9A22F919-659D-4163-97E8-4E1784F75DF2}" srcOrd="0" destOrd="0" presId="urn:microsoft.com/office/officeart/2005/8/layout/hierarchy2"/>
    <dgm:cxn modelId="{8BF4D5A8-7221-455A-AEE1-839A7DC5E233}" type="presParOf" srcId="{214C1AE1-126A-4FFB-8323-3B41AF19586F}" destId="{2E51F8B6-2847-408D-A69C-BA169BA8C413}" srcOrd="1" destOrd="0" presId="urn:microsoft.com/office/officeart/2005/8/layout/hierarchy2"/>
    <dgm:cxn modelId="{118C2C05-57BF-49E2-89E9-0F23A8A53795}" type="presParOf" srcId="{2E51F8B6-2847-408D-A69C-BA169BA8C413}" destId="{2BEE1BB9-0E6C-4EC8-A184-3BF83D61EE2B}" srcOrd="0" destOrd="0" presId="urn:microsoft.com/office/officeart/2005/8/layout/hierarchy2"/>
    <dgm:cxn modelId="{30ABCAA1-3103-48A3-BA74-8049E2EB3760}" type="presParOf" srcId="{2E51F8B6-2847-408D-A69C-BA169BA8C413}" destId="{AE0031B7-C8C0-4D05-9C9D-C6FE9DEFE85C}" srcOrd="1" destOrd="0" presId="urn:microsoft.com/office/officeart/2005/8/layout/hierarchy2"/>
    <dgm:cxn modelId="{BB75FFC2-0AAB-48FC-889A-FD8D68A609DA}" type="presParOf" srcId="{AE0031B7-C8C0-4D05-9C9D-C6FE9DEFE85C}" destId="{3B0E4E55-CF6B-496F-B3E7-F614DFDCBD23}" srcOrd="0" destOrd="0" presId="urn:microsoft.com/office/officeart/2005/8/layout/hierarchy2"/>
    <dgm:cxn modelId="{DE6C01C7-985A-4BC5-9BC4-3F9492A63EF7}" type="presParOf" srcId="{3B0E4E55-CF6B-496F-B3E7-F614DFDCBD23}" destId="{E96B52C5-F701-4DB7-921A-25D7C8BE9B5E}" srcOrd="0" destOrd="0" presId="urn:microsoft.com/office/officeart/2005/8/layout/hierarchy2"/>
    <dgm:cxn modelId="{1A194488-9C1C-4A41-BFE7-90BEC2D3B59D}" type="presParOf" srcId="{AE0031B7-C8C0-4D05-9C9D-C6FE9DEFE85C}" destId="{4E84C360-0B59-43B0-BACA-116375CB8AB6}" srcOrd="1" destOrd="0" presId="urn:microsoft.com/office/officeart/2005/8/layout/hierarchy2"/>
    <dgm:cxn modelId="{20C50AF4-A0DA-405C-B8F9-45CF2755209E}" type="presParOf" srcId="{4E84C360-0B59-43B0-BACA-116375CB8AB6}" destId="{7EAC72F1-0321-45DD-995F-3FE3CE293342}" srcOrd="0" destOrd="0" presId="urn:microsoft.com/office/officeart/2005/8/layout/hierarchy2"/>
    <dgm:cxn modelId="{61193A34-E55D-45DD-936C-5108F40AD833}" type="presParOf" srcId="{4E84C360-0B59-43B0-BACA-116375CB8AB6}" destId="{0DEB1CAF-08D5-4301-A7BC-180CE57CDB29}" srcOrd="1" destOrd="0" presId="urn:microsoft.com/office/officeart/2005/8/layout/hierarchy2"/>
    <dgm:cxn modelId="{6418B587-112A-45C4-8071-DE81C20240FE}" type="presParOf" srcId="{214C1AE1-126A-4FFB-8323-3B41AF19586F}" destId="{15F2CEA0-D598-4DC3-AACE-22B3B9FBED47}" srcOrd="2" destOrd="0" presId="urn:microsoft.com/office/officeart/2005/8/layout/hierarchy2"/>
    <dgm:cxn modelId="{4F53F1E7-2CDC-4421-9889-DEA589DC606B}" type="presParOf" srcId="{15F2CEA0-D598-4DC3-AACE-22B3B9FBED47}" destId="{151B38F0-A7A1-4330-9B19-E6DDB1E4DE45}" srcOrd="0" destOrd="0" presId="urn:microsoft.com/office/officeart/2005/8/layout/hierarchy2"/>
    <dgm:cxn modelId="{246E563E-CE66-4DD5-AFE2-D512BD2DAAF3}" type="presParOf" srcId="{214C1AE1-126A-4FFB-8323-3B41AF19586F}" destId="{64F2584F-30AB-4703-97C2-46EEDB0A9865}" srcOrd="3" destOrd="0" presId="urn:microsoft.com/office/officeart/2005/8/layout/hierarchy2"/>
    <dgm:cxn modelId="{D6903E4B-AB62-49AD-9A8C-0185C5CD6FD6}" type="presParOf" srcId="{64F2584F-30AB-4703-97C2-46EEDB0A9865}" destId="{6D9A8DD0-3F7D-4E6E-BB8F-DD53209B79A8}" srcOrd="0" destOrd="0" presId="urn:microsoft.com/office/officeart/2005/8/layout/hierarchy2"/>
    <dgm:cxn modelId="{B6FF55E3-1CDD-4D5D-9752-A1C68122A813}" type="presParOf" srcId="{64F2584F-30AB-4703-97C2-46EEDB0A9865}" destId="{800DB0EB-3403-47AE-B506-348EDCB996FB}" srcOrd="1" destOrd="0" presId="urn:microsoft.com/office/officeart/2005/8/layout/hierarchy2"/>
    <dgm:cxn modelId="{65734991-0C0D-49CF-905D-6321B1D43C0B}" type="presParOf" srcId="{800DB0EB-3403-47AE-B506-348EDCB996FB}" destId="{FA0E5D3A-B16A-4819-96B9-396284FA77B6}" srcOrd="0" destOrd="0" presId="urn:microsoft.com/office/officeart/2005/8/layout/hierarchy2"/>
    <dgm:cxn modelId="{78396823-F706-4D83-A74B-E572A745AC39}" type="presParOf" srcId="{FA0E5D3A-B16A-4819-96B9-396284FA77B6}" destId="{AA95C4CE-C28D-4616-8DD3-009B39F0D00F}" srcOrd="0" destOrd="0" presId="urn:microsoft.com/office/officeart/2005/8/layout/hierarchy2"/>
    <dgm:cxn modelId="{A9734D6A-F042-4A51-861C-7A2135546B77}" type="presParOf" srcId="{800DB0EB-3403-47AE-B506-348EDCB996FB}" destId="{320B3E7A-3F50-4CD4-BCBD-76BD4262A113}" srcOrd="1" destOrd="0" presId="urn:microsoft.com/office/officeart/2005/8/layout/hierarchy2"/>
    <dgm:cxn modelId="{1CA55900-53A1-4057-B567-A26820B33B31}" type="presParOf" srcId="{320B3E7A-3F50-4CD4-BCBD-76BD4262A113}" destId="{3B1D33F9-847E-4DDB-BE80-342671A03A50}" srcOrd="0" destOrd="0" presId="urn:microsoft.com/office/officeart/2005/8/layout/hierarchy2"/>
    <dgm:cxn modelId="{5FD55168-7028-4E15-B99F-174BD2CE41FF}" type="presParOf" srcId="{320B3E7A-3F50-4CD4-BCBD-76BD4262A113}" destId="{F07B11E8-91C0-4D27-8A97-EBE2875E8A3F}" srcOrd="1" destOrd="0" presId="urn:microsoft.com/office/officeart/2005/8/layout/hierarchy2"/>
    <dgm:cxn modelId="{845E7F41-2281-4BBF-BF32-E90E29B716B0}" type="presParOf" srcId="{214C1AE1-126A-4FFB-8323-3B41AF19586F}" destId="{752F41D9-2E09-482B-8A10-15A3CEB8929F}" srcOrd="4" destOrd="0" presId="urn:microsoft.com/office/officeart/2005/8/layout/hierarchy2"/>
    <dgm:cxn modelId="{3022A2D6-E552-42E9-86CF-7A5850AC7781}" type="presParOf" srcId="{752F41D9-2E09-482B-8A10-15A3CEB8929F}" destId="{43D68289-2615-4B88-82F2-B15673EF6DA5}" srcOrd="0" destOrd="0" presId="urn:microsoft.com/office/officeart/2005/8/layout/hierarchy2"/>
    <dgm:cxn modelId="{2B34CC11-AD58-4334-8CAF-A5A6EA439876}" type="presParOf" srcId="{214C1AE1-126A-4FFB-8323-3B41AF19586F}" destId="{0371A81D-0844-4D81-A0D1-06CCA62CA0BC}" srcOrd="5" destOrd="0" presId="urn:microsoft.com/office/officeart/2005/8/layout/hierarchy2"/>
    <dgm:cxn modelId="{77C2ECC7-F7CB-4F3D-AD21-58649D96F160}" type="presParOf" srcId="{0371A81D-0844-4D81-A0D1-06CCA62CA0BC}" destId="{5B0E3165-DF25-4606-A324-B7F9D2D45000}" srcOrd="0" destOrd="0" presId="urn:microsoft.com/office/officeart/2005/8/layout/hierarchy2"/>
    <dgm:cxn modelId="{0EDA9778-998E-4D4F-9319-6C7F821B1419}" type="presParOf" srcId="{0371A81D-0844-4D81-A0D1-06CCA62CA0BC}" destId="{C78A5706-743F-4E9D-9AE4-56E9316B5A1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FBFD04-7AC0-4DA2-8697-D09540E8814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12740-486B-4972-A6DE-0438F982140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>
              <a:latin typeface="+mj-lt"/>
            </a:rPr>
            <a:t>Thực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vật</a:t>
          </a:r>
          <a:endParaRPr lang="en-US" sz="3000" dirty="0">
            <a:latin typeface="+mj-lt"/>
          </a:endParaRPr>
        </a:p>
      </dgm:t>
    </dgm:pt>
    <dgm:pt modelId="{BAB66124-9B5F-4C02-8565-A47987AFDCD4}" type="par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0AF35ABD-8792-4FDB-B3E2-FAEBA85347B3}" type="sibTrans" cxnId="{D08CD55A-AAFE-4CEA-89BD-4B4986F6C43B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3BD24ED-0AFF-4599-B652-14542BB6CD7C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Lớn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lên</a:t>
          </a:r>
          <a:endParaRPr lang="en-US" sz="3000" dirty="0">
            <a:latin typeface="+mj-lt"/>
          </a:endParaRPr>
        </a:p>
      </dgm:t>
    </dgm:pt>
    <dgm:pt modelId="{3D71396B-C206-4E5D-A3C4-2F71A4A51A71}" type="par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9F83D4A-8382-43A0-A669-3D0E40661338}" type="sibTrans" cxnId="{F5FCBB7F-34F2-48CF-9A14-12683722D12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327EBEA9-CD0D-41E7-BAF4-6AD88FC8DC29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Phát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triển</a:t>
          </a:r>
          <a:endParaRPr lang="en-US" sz="3000" dirty="0">
            <a:latin typeface="+mj-lt"/>
          </a:endParaRPr>
        </a:p>
      </dgm:t>
    </dgm:pt>
    <dgm:pt modelId="{C5B6EDAD-38EC-46C0-A9E9-065FD26B49C5}" type="par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5D4EF4D6-441A-4715-B2A0-144B95749750}" type="sibTrans" cxnId="{09A2BF58-9594-4FAE-B2C2-9B44AB33E94E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28CCBF97-CC15-4E68-B81C-FC4D6A12F78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pin, </a:t>
          </a:r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endParaRPr lang="en-US" sz="3000" dirty="0">
            <a:latin typeface="+mj-lt"/>
          </a:endParaRPr>
        </a:p>
      </dgm:t>
    </dgm:pt>
    <dgm:pt modelId="{CCE4391A-6259-48C9-B61E-12DABB27E5FF}" type="par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449A5E47-5E0A-4331-93EF-1F9C49356657}" type="sibTrans" cxnId="{33DFD66B-3E09-4798-9FD4-65F122A655B8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760CBB5-549D-4864-9F2E-C5AF9256C7C3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Đèn</a:t>
          </a:r>
          <a:r>
            <a:rPr lang="en-US" sz="3000" dirty="0">
              <a:latin typeface="+mj-lt"/>
            </a:rPr>
            <a:t> pin </a:t>
          </a:r>
          <a:r>
            <a:rPr lang="en-US" sz="3000" dirty="0" err="1">
              <a:latin typeface="+mj-lt"/>
            </a:rPr>
            <a:t>sáng</a:t>
          </a:r>
          <a:endParaRPr lang="en-US" sz="3000" dirty="0">
            <a:latin typeface="+mj-lt"/>
          </a:endParaRPr>
        </a:p>
      </dgm:t>
    </dgm:pt>
    <dgm:pt modelId="{2039C5C1-8F39-458C-87B0-8121690FE78B}" type="par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CCA64CB-D85A-424A-83A1-260E46AEF83F}" type="sibTrans" cxnId="{E160E50C-0080-4677-A9CA-7BB139270FE6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8A9B4D91-97AD-4880-B8D7-39CE532F4AC5}">
      <dgm:prSet phldrT="[Text]" custT="1"/>
      <dgm:spPr/>
      <dgm:t>
        <a:bodyPr/>
        <a:lstStyle/>
        <a:p>
          <a:r>
            <a:rPr lang="en-US" sz="3000" dirty="0" err="1">
              <a:latin typeface="+mj-lt"/>
            </a:rPr>
            <a:t>Các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thiết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bị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hoạt</a:t>
          </a:r>
          <a:r>
            <a:rPr lang="en-US" sz="3000" dirty="0">
              <a:latin typeface="+mj-lt"/>
            </a:rPr>
            <a:t> </a:t>
          </a:r>
          <a:r>
            <a:rPr lang="en-US" sz="3000" dirty="0" err="1">
              <a:latin typeface="+mj-lt"/>
            </a:rPr>
            <a:t>động</a:t>
          </a:r>
          <a:endParaRPr lang="en-US" sz="3000" dirty="0">
            <a:latin typeface="+mj-lt"/>
          </a:endParaRPr>
        </a:p>
      </dgm:t>
    </dgm:pt>
    <dgm:pt modelId="{BD28FC68-9753-4C07-BE49-279B40CFDBB6}" type="par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9B755245-C8DD-4701-BBEE-49C8E73A0572}" type="sibTrans" cxnId="{50D752AD-8C32-4FF2-A0DF-7537D0216D51}">
      <dgm:prSet/>
      <dgm:spPr/>
      <dgm:t>
        <a:bodyPr/>
        <a:lstStyle/>
        <a:p>
          <a:endParaRPr lang="en-US" sz="3000">
            <a:latin typeface="+mj-lt"/>
          </a:endParaRPr>
        </a:p>
      </dgm:t>
    </dgm:pt>
    <dgm:pt modelId="{A7E259EF-4CE7-4A80-B34A-6844C8B983E4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US" dirty="0">
              <a:latin typeface="+mj-lt"/>
            </a:rPr>
            <a:t>Con </a:t>
          </a:r>
          <a:r>
            <a:rPr lang="en-US" dirty="0" err="1">
              <a:latin typeface="+mj-lt"/>
            </a:rPr>
            <a:t>người</a:t>
          </a:r>
          <a:r>
            <a:rPr lang="en-US" dirty="0">
              <a:latin typeface="+mj-lt"/>
            </a:rPr>
            <a:t>, </a:t>
          </a:r>
        </a:p>
        <a:p>
          <a:r>
            <a:rPr lang="en-US" dirty="0" err="1">
              <a:latin typeface="+mj-lt"/>
            </a:rPr>
            <a:t>Động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vật</a:t>
          </a:r>
          <a:endParaRPr lang="en-US" dirty="0">
            <a:latin typeface="+mj-lt"/>
          </a:endParaRPr>
        </a:p>
      </dgm:t>
    </dgm:pt>
    <dgm:pt modelId="{C279E3DC-3FEF-44FE-8570-C146CCB50DF0}" type="parTrans" cxnId="{5891DC6F-C043-4121-A0F7-44E81849058C}">
      <dgm:prSet/>
      <dgm:spPr/>
      <dgm:t>
        <a:bodyPr/>
        <a:lstStyle/>
        <a:p>
          <a:endParaRPr lang="en-US"/>
        </a:p>
      </dgm:t>
    </dgm:pt>
    <dgm:pt modelId="{8979CB4C-11A6-46D7-A903-BEA8A43E6C42}" type="sibTrans" cxnId="{5891DC6F-C043-4121-A0F7-44E81849058C}">
      <dgm:prSet/>
      <dgm:spPr/>
      <dgm:t>
        <a:bodyPr/>
        <a:lstStyle/>
        <a:p>
          <a:endParaRPr lang="en-US"/>
        </a:p>
      </dgm:t>
    </dgm:pt>
    <dgm:pt modelId="{21968B40-81E1-4ACC-9B55-58BB319BCEFE}">
      <dgm:prSet phldrT="[Text]"/>
      <dgm:spPr/>
      <dgm:t>
        <a:bodyPr/>
        <a:lstStyle/>
        <a:p>
          <a:r>
            <a:rPr lang="en-US">
              <a:latin typeface="+mj-lt"/>
            </a:rPr>
            <a:t>Duy trì sự sống</a:t>
          </a:r>
          <a:endParaRPr lang="en-US" dirty="0">
            <a:latin typeface="+mj-lt"/>
          </a:endParaRPr>
        </a:p>
      </dgm:t>
    </dgm:pt>
    <dgm:pt modelId="{596DE4EB-4F13-4D26-8057-1A1F4E3AD6E1}" type="parTrans" cxnId="{FCD1309B-048B-4197-B0C3-0FDD03326873}">
      <dgm:prSet/>
      <dgm:spPr/>
      <dgm:t>
        <a:bodyPr/>
        <a:lstStyle/>
        <a:p>
          <a:endParaRPr lang="en-US"/>
        </a:p>
      </dgm:t>
    </dgm:pt>
    <dgm:pt modelId="{CD200F41-20AF-44CD-A403-861A1654834D}" type="sibTrans" cxnId="{FCD1309B-048B-4197-B0C3-0FDD03326873}">
      <dgm:prSet/>
      <dgm:spPr/>
      <dgm:t>
        <a:bodyPr/>
        <a:lstStyle/>
        <a:p>
          <a:endParaRPr lang="en-US"/>
        </a:p>
      </dgm:t>
    </dgm:pt>
    <dgm:pt modelId="{2DA34E3B-D0C0-49C1-856C-7B00AB10E595}">
      <dgm:prSet/>
      <dgm:spPr/>
      <dgm:t>
        <a:bodyPr/>
        <a:lstStyle/>
        <a:p>
          <a:r>
            <a:rPr lang="en-US" dirty="0" err="1">
              <a:latin typeface="+mj-lt"/>
            </a:rPr>
            <a:t>Vận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động</a:t>
          </a:r>
          <a:endParaRPr lang="en-US" dirty="0">
            <a:latin typeface="+mj-lt"/>
          </a:endParaRPr>
        </a:p>
      </dgm:t>
    </dgm:pt>
    <dgm:pt modelId="{D73F57DE-F325-42B1-91F2-C52C2103BE03}" type="parTrans" cxnId="{AF8DEDAD-3F94-4993-99E5-12834B9E9F3F}">
      <dgm:prSet/>
      <dgm:spPr/>
      <dgm:t>
        <a:bodyPr/>
        <a:lstStyle/>
        <a:p>
          <a:endParaRPr lang="en-US"/>
        </a:p>
      </dgm:t>
    </dgm:pt>
    <dgm:pt modelId="{3B69A05D-199E-459E-B0D7-8900E30C4940}" type="sibTrans" cxnId="{AF8DEDAD-3F94-4993-99E5-12834B9E9F3F}">
      <dgm:prSet/>
      <dgm:spPr/>
      <dgm:t>
        <a:bodyPr/>
        <a:lstStyle/>
        <a:p>
          <a:endParaRPr lang="en-US"/>
        </a:p>
      </dgm:t>
    </dgm:pt>
    <dgm:pt modelId="{B0895CF7-5836-40E5-ADD8-4C74875A13EF}">
      <dgm:prSet/>
      <dgm:spPr/>
      <dgm:t>
        <a:bodyPr/>
        <a:lstStyle/>
        <a:p>
          <a:r>
            <a:rPr lang="en-US" dirty="0" err="1">
              <a:latin typeface="+mj-lt"/>
            </a:rPr>
            <a:t>Phát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triển</a:t>
          </a:r>
          <a:endParaRPr lang="en-US" dirty="0">
            <a:latin typeface="+mj-lt"/>
          </a:endParaRPr>
        </a:p>
      </dgm:t>
    </dgm:pt>
    <dgm:pt modelId="{142724F3-0505-43AD-8597-F84FF6D276D7}" type="parTrans" cxnId="{7547325A-9929-4273-ABAA-BE23634FA972}">
      <dgm:prSet/>
      <dgm:spPr/>
      <dgm:t>
        <a:bodyPr/>
        <a:lstStyle/>
        <a:p>
          <a:endParaRPr lang="en-US"/>
        </a:p>
      </dgm:t>
    </dgm:pt>
    <dgm:pt modelId="{10C74889-DF8A-43A2-8BC9-94F50171411B}" type="sibTrans" cxnId="{7547325A-9929-4273-ABAA-BE23634FA972}">
      <dgm:prSet/>
      <dgm:spPr/>
      <dgm:t>
        <a:bodyPr/>
        <a:lstStyle/>
        <a:p>
          <a:endParaRPr lang="en-US"/>
        </a:p>
      </dgm:t>
    </dgm:pt>
    <dgm:pt modelId="{8BAAB609-6B8F-45B3-8813-6988689D1D61}" type="pres">
      <dgm:prSet presAssocID="{D7FBFD04-7AC0-4DA2-8697-D09540E8814F}" presName="Name0" presStyleCnt="0">
        <dgm:presLayoutVars>
          <dgm:dir/>
          <dgm:animLvl val="lvl"/>
          <dgm:resizeHandles val="exact"/>
        </dgm:presLayoutVars>
      </dgm:prSet>
      <dgm:spPr/>
    </dgm:pt>
    <dgm:pt modelId="{6C711196-3837-4443-8EFC-4521D5F51768}" type="pres">
      <dgm:prSet presAssocID="{13212740-486B-4972-A6DE-0438F9821406}" presName="composite" presStyleCnt="0"/>
      <dgm:spPr/>
    </dgm:pt>
    <dgm:pt modelId="{9BBF1F7A-9580-4109-A150-459A2D7B0E9B}" type="pres">
      <dgm:prSet presAssocID="{13212740-486B-4972-A6DE-0438F9821406}" presName="parTx" presStyleLbl="alignNode1" presStyleIdx="0" presStyleCnt="3" custScaleX="79984" custLinFactX="7125" custLinFactNeighborX="100000" custLinFactNeighborY="-155">
        <dgm:presLayoutVars>
          <dgm:chMax val="0"/>
          <dgm:chPref val="0"/>
          <dgm:bulletEnabled val="1"/>
        </dgm:presLayoutVars>
      </dgm:prSet>
      <dgm:spPr/>
    </dgm:pt>
    <dgm:pt modelId="{AF79B837-CED3-4089-8B4C-EBC22D4BB57C}" type="pres">
      <dgm:prSet presAssocID="{13212740-486B-4972-A6DE-0438F9821406}" presName="desTx" presStyleLbl="alignAccFollowNode1" presStyleIdx="0" presStyleCnt="3" custScaleX="79984" custLinFactX="7125" custLinFactNeighborX="100000" custLinFactNeighborY="1622">
        <dgm:presLayoutVars>
          <dgm:bulletEnabled val="1"/>
        </dgm:presLayoutVars>
      </dgm:prSet>
      <dgm:spPr/>
    </dgm:pt>
    <dgm:pt modelId="{34D98C31-C951-4E96-9B7F-89C1B818497D}" type="pres">
      <dgm:prSet presAssocID="{0AF35ABD-8792-4FDB-B3E2-FAEBA85347B3}" presName="space" presStyleCnt="0"/>
      <dgm:spPr/>
    </dgm:pt>
    <dgm:pt modelId="{6205E9C4-84AB-4F2E-B583-381B7747CB66}" type="pres">
      <dgm:prSet presAssocID="{28CCBF97-CC15-4E68-B81C-FC4D6A12F786}" presName="composite" presStyleCnt="0"/>
      <dgm:spPr/>
    </dgm:pt>
    <dgm:pt modelId="{8A6038A6-7E58-4BC3-8144-2CA7D3889D00}" type="pres">
      <dgm:prSet presAssocID="{28CCBF97-CC15-4E68-B81C-FC4D6A12F786}" presName="parTx" presStyleLbl="alignNode1" presStyleIdx="1" presStyleCnt="3" custScaleX="89040" custLinFactX="16712" custLinFactNeighborX="100000" custLinFactNeighborY="-2305">
        <dgm:presLayoutVars>
          <dgm:chMax val="0"/>
          <dgm:chPref val="0"/>
          <dgm:bulletEnabled val="1"/>
        </dgm:presLayoutVars>
      </dgm:prSet>
      <dgm:spPr/>
    </dgm:pt>
    <dgm:pt modelId="{09278849-6E18-4124-AEE2-82C73AEE527A}" type="pres">
      <dgm:prSet presAssocID="{28CCBF97-CC15-4E68-B81C-FC4D6A12F786}" presName="desTx" presStyleLbl="alignAccFollowNode1" presStyleIdx="1" presStyleCnt="3" custScaleX="89040" custLinFactX="16712" custLinFactNeighborX="100000" custLinFactNeighborY="-1803">
        <dgm:presLayoutVars>
          <dgm:bulletEnabled val="1"/>
        </dgm:presLayoutVars>
      </dgm:prSet>
      <dgm:spPr/>
    </dgm:pt>
    <dgm:pt modelId="{D9383ED4-174A-42C7-8B2B-1825CCC3E099}" type="pres">
      <dgm:prSet presAssocID="{449A5E47-5E0A-4331-93EF-1F9C49356657}" presName="space" presStyleCnt="0"/>
      <dgm:spPr/>
    </dgm:pt>
    <dgm:pt modelId="{E68BD21F-1CB8-4AEC-BC60-E20B9D37B9A8}" type="pres">
      <dgm:prSet presAssocID="{A7E259EF-4CE7-4A80-B34A-6844C8B983E4}" presName="composite" presStyleCnt="0"/>
      <dgm:spPr/>
    </dgm:pt>
    <dgm:pt modelId="{0039D87B-7D88-4DBC-A4D0-E5F7FB6A9E92}" type="pres">
      <dgm:prSet presAssocID="{A7E259EF-4CE7-4A80-B34A-6844C8B983E4}" presName="parTx" presStyleLbl="alignNode1" presStyleIdx="2" presStyleCnt="3" custScaleX="91769" custLinFactX="-100000" custLinFactNeighborX="-108209" custLinFactNeighborY="-214">
        <dgm:presLayoutVars>
          <dgm:chMax val="0"/>
          <dgm:chPref val="0"/>
          <dgm:bulletEnabled val="1"/>
        </dgm:presLayoutVars>
      </dgm:prSet>
      <dgm:spPr/>
    </dgm:pt>
    <dgm:pt modelId="{E5C48263-D6B8-4EAF-955D-6E7A9B442397}" type="pres">
      <dgm:prSet presAssocID="{A7E259EF-4CE7-4A80-B34A-6844C8B983E4}" presName="desTx" presStyleLbl="alignAccFollowNode1" presStyleIdx="2" presStyleCnt="3" custScaleX="91769" custLinFactX="-100000" custLinFactNeighborX="-108209" custLinFactNeighborY="-429">
        <dgm:presLayoutVars>
          <dgm:bulletEnabled val="1"/>
        </dgm:presLayoutVars>
      </dgm:prSet>
      <dgm:spPr/>
    </dgm:pt>
  </dgm:ptLst>
  <dgm:cxnLst>
    <dgm:cxn modelId="{9545C40A-FD19-4D0A-ABC7-44D49E1ECA2D}" type="presOf" srcId="{13212740-486B-4972-A6DE-0438F9821406}" destId="{9BBF1F7A-9580-4109-A150-459A2D7B0E9B}" srcOrd="0" destOrd="0" presId="urn:microsoft.com/office/officeart/2005/8/layout/hList1"/>
    <dgm:cxn modelId="{E160E50C-0080-4677-A9CA-7BB139270FE6}" srcId="{28CCBF97-CC15-4E68-B81C-FC4D6A12F786}" destId="{8760CBB5-549D-4864-9F2E-C5AF9256C7C3}" srcOrd="0" destOrd="0" parTransId="{2039C5C1-8F39-458C-87B0-8121690FE78B}" sibTransId="{8CCA64CB-D85A-424A-83A1-260E46AEF83F}"/>
    <dgm:cxn modelId="{3B463221-F937-47D3-B5B6-81DF906F9E8C}" type="presOf" srcId="{2DA34E3B-D0C0-49C1-856C-7B00AB10E595}" destId="{E5C48263-D6B8-4EAF-955D-6E7A9B442397}" srcOrd="0" destOrd="1" presId="urn:microsoft.com/office/officeart/2005/8/layout/hList1"/>
    <dgm:cxn modelId="{BE6A532E-107B-4EA8-8BE2-83E64E017130}" type="presOf" srcId="{8760CBB5-549D-4864-9F2E-C5AF9256C7C3}" destId="{09278849-6E18-4124-AEE2-82C73AEE527A}" srcOrd="0" destOrd="0" presId="urn:microsoft.com/office/officeart/2005/8/layout/hList1"/>
    <dgm:cxn modelId="{10FD3C33-5C13-4468-B1CF-FE5858CC59E6}" type="presOf" srcId="{21968B40-81E1-4ACC-9B55-58BB319BCEFE}" destId="{E5C48263-D6B8-4EAF-955D-6E7A9B442397}" srcOrd="0" destOrd="0" presId="urn:microsoft.com/office/officeart/2005/8/layout/hList1"/>
    <dgm:cxn modelId="{FDF4A23B-89CD-4B88-B291-F6CAA50BC9DF}" type="presOf" srcId="{93BD24ED-0AFF-4599-B652-14542BB6CD7C}" destId="{AF79B837-CED3-4089-8B4C-EBC22D4BB57C}" srcOrd="0" destOrd="0" presId="urn:microsoft.com/office/officeart/2005/8/layout/hList1"/>
    <dgm:cxn modelId="{33DFD66B-3E09-4798-9FD4-65F122A655B8}" srcId="{D7FBFD04-7AC0-4DA2-8697-D09540E8814F}" destId="{28CCBF97-CC15-4E68-B81C-FC4D6A12F786}" srcOrd="1" destOrd="0" parTransId="{CCE4391A-6259-48C9-B61E-12DABB27E5FF}" sibTransId="{449A5E47-5E0A-4331-93EF-1F9C49356657}"/>
    <dgm:cxn modelId="{5891DC6F-C043-4121-A0F7-44E81849058C}" srcId="{D7FBFD04-7AC0-4DA2-8697-D09540E8814F}" destId="{A7E259EF-4CE7-4A80-B34A-6844C8B983E4}" srcOrd="2" destOrd="0" parTransId="{C279E3DC-3FEF-44FE-8570-C146CCB50DF0}" sibTransId="{8979CB4C-11A6-46D7-A903-BEA8A43E6C42}"/>
    <dgm:cxn modelId="{E8C70D55-FB3D-4E2F-8EF7-376F720FF1DA}" type="presOf" srcId="{8A9B4D91-97AD-4880-B8D7-39CE532F4AC5}" destId="{09278849-6E18-4124-AEE2-82C73AEE527A}" srcOrd="0" destOrd="1" presId="urn:microsoft.com/office/officeart/2005/8/layout/hList1"/>
    <dgm:cxn modelId="{09A2BF58-9594-4FAE-B2C2-9B44AB33E94E}" srcId="{13212740-486B-4972-A6DE-0438F9821406}" destId="{327EBEA9-CD0D-41E7-BAF4-6AD88FC8DC29}" srcOrd="1" destOrd="0" parTransId="{C5B6EDAD-38EC-46C0-A9E9-065FD26B49C5}" sibTransId="{5D4EF4D6-441A-4715-B2A0-144B95749750}"/>
    <dgm:cxn modelId="{5C30E279-69DA-4398-8954-6E2BFF8C40A5}" type="presOf" srcId="{D7FBFD04-7AC0-4DA2-8697-D09540E8814F}" destId="{8BAAB609-6B8F-45B3-8813-6988689D1D61}" srcOrd="0" destOrd="0" presId="urn:microsoft.com/office/officeart/2005/8/layout/hList1"/>
    <dgm:cxn modelId="{7547325A-9929-4273-ABAA-BE23634FA972}" srcId="{A7E259EF-4CE7-4A80-B34A-6844C8B983E4}" destId="{B0895CF7-5836-40E5-ADD8-4C74875A13EF}" srcOrd="2" destOrd="0" parTransId="{142724F3-0505-43AD-8597-F84FF6D276D7}" sibTransId="{10C74889-DF8A-43A2-8BC9-94F50171411B}"/>
    <dgm:cxn modelId="{D08CD55A-AAFE-4CEA-89BD-4B4986F6C43B}" srcId="{D7FBFD04-7AC0-4DA2-8697-D09540E8814F}" destId="{13212740-486B-4972-A6DE-0438F9821406}" srcOrd="0" destOrd="0" parTransId="{BAB66124-9B5F-4C02-8565-A47987AFDCD4}" sibTransId="{0AF35ABD-8792-4FDB-B3E2-FAEBA85347B3}"/>
    <dgm:cxn modelId="{F5FCBB7F-34F2-48CF-9A14-12683722D128}" srcId="{13212740-486B-4972-A6DE-0438F9821406}" destId="{93BD24ED-0AFF-4599-B652-14542BB6CD7C}" srcOrd="0" destOrd="0" parTransId="{3D71396B-C206-4E5D-A3C4-2F71A4A51A71}" sibTransId="{29F83D4A-8382-43A0-A669-3D0E40661338}"/>
    <dgm:cxn modelId="{4E1A2684-7B5E-443C-A555-0377A623ED4F}" type="presOf" srcId="{28CCBF97-CC15-4E68-B81C-FC4D6A12F786}" destId="{8A6038A6-7E58-4BC3-8144-2CA7D3889D00}" srcOrd="0" destOrd="0" presId="urn:microsoft.com/office/officeart/2005/8/layout/hList1"/>
    <dgm:cxn modelId="{FCD1309B-048B-4197-B0C3-0FDD03326873}" srcId="{A7E259EF-4CE7-4A80-B34A-6844C8B983E4}" destId="{21968B40-81E1-4ACC-9B55-58BB319BCEFE}" srcOrd="0" destOrd="0" parTransId="{596DE4EB-4F13-4D26-8057-1A1F4E3AD6E1}" sibTransId="{CD200F41-20AF-44CD-A403-861A1654834D}"/>
    <dgm:cxn modelId="{50D752AD-8C32-4FF2-A0DF-7537D0216D51}" srcId="{28CCBF97-CC15-4E68-B81C-FC4D6A12F786}" destId="{8A9B4D91-97AD-4880-B8D7-39CE532F4AC5}" srcOrd="1" destOrd="0" parTransId="{BD28FC68-9753-4C07-BE49-279B40CFDBB6}" sibTransId="{9B755245-C8DD-4701-BBEE-49C8E73A0572}"/>
    <dgm:cxn modelId="{AF8DEDAD-3F94-4993-99E5-12834B9E9F3F}" srcId="{A7E259EF-4CE7-4A80-B34A-6844C8B983E4}" destId="{2DA34E3B-D0C0-49C1-856C-7B00AB10E595}" srcOrd="1" destOrd="0" parTransId="{D73F57DE-F325-42B1-91F2-C52C2103BE03}" sibTransId="{3B69A05D-199E-459E-B0D7-8900E30C4940}"/>
    <dgm:cxn modelId="{353F91B5-F6C4-4A8F-BD96-9097E1FB7E7A}" type="presOf" srcId="{327EBEA9-CD0D-41E7-BAF4-6AD88FC8DC29}" destId="{AF79B837-CED3-4089-8B4C-EBC22D4BB57C}" srcOrd="0" destOrd="1" presId="urn:microsoft.com/office/officeart/2005/8/layout/hList1"/>
    <dgm:cxn modelId="{8D87C0D3-59A4-4B50-BC6D-2BC9D1BFA815}" type="presOf" srcId="{A7E259EF-4CE7-4A80-B34A-6844C8B983E4}" destId="{0039D87B-7D88-4DBC-A4D0-E5F7FB6A9E92}" srcOrd="0" destOrd="0" presId="urn:microsoft.com/office/officeart/2005/8/layout/hList1"/>
    <dgm:cxn modelId="{F6DEABD8-CC56-4C54-9804-943A8D2BFEAD}" type="presOf" srcId="{B0895CF7-5836-40E5-ADD8-4C74875A13EF}" destId="{E5C48263-D6B8-4EAF-955D-6E7A9B442397}" srcOrd="0" destOrd="2" presId="urn:microsoft.com/office/officeart/2005/8/layout/hList1"/>
    <dgm:cxn modelId="{48A93676-2FA4-4C44-9D9A-C31B76F64DC6}" type="presParOf" srcId="{8BAAB609-6B8F-45B3-8813-6988689D1D61}" destId="{6C711196-3837-4443-8EFC-4521D5F51768}" srcOrd="0" destOrd="0" presId="urn:microsoft.com/office/officeart/2005/8/layout/hList1"/>
    <dgm:cxn modelId="{EF1FDA24-E881-4677-B7DA-4FF1988A579C}" type="presParOf" srcId="{6C711196-3837-4443-8EFC-4521D5F51768}" destId="{9BBF1F7A-9580-4109-A150-459A2D7B0E9B}" srcOrd="0" destOrd="0" presId="urn:microsoft.com/office/officeart/2005/8/layout/hList1"/>
    <dgm:cxn modelId="{475C43A2-2A2D-434E-9744-D1F6B3DF22C0}" type="presParOf" srcId="{6C711196-3837-4443-8EFC-4521D5F51768}" destId="{AF79B837-CED3-4089-8B4C-EBC22D4BB57C}" srcOrd="1" destOrd="0" presId="urn:microsoft.com/office/officeart/2005/8/layout/hList1"/>
    <dgm:cxn modelId="{10F8C47B-2334-47E2-9EE5-DEA2DB7252AA}" type="presParOf" srcId="{8BAAB609-6B8F-45B3-8813-6988689D1D61}" destId="{34D98C31-C951-4E96-9B7F-89C1B818497D}" srcOrd="1" destOrd="0" presId="urn:microsoft.com/office/officeart/2005/8/layout/hList1"/>
    <dgm:cxn modelId="{71812753-BE9B-4D6E-A6E6-AD07C2133AE0}" type="presParOf" srcId="{8BAAB609-6B8F-45B3-8813-6988689D1D61}" destId="{6205E9C4-84AB-4F2E-B583-381B7747CB66}" srcOrd="2" destOrd="0" presId="urn:microsoft.com/office/officeart/2005/8/layout/hList1"/>
    <dgm:cxn modelId="{3ECDACF3-5342-45CD-83A5-CDE4E66FF2C3}" type="presParOf" srcId="{6205E9C4-84AB-4F2E-B583-381B7747CB66}" destId="{8A6038A6-7E58-4BC3-8144-2CA7D3889D00}" srcOrd="0" destOrd="0" presId="urn:microsoft.com/office/officeart/2005/8/layout/hList1"/>
    <dgm:cxn modelId="{621CF6C4-447E-4CFD-8B3C-9188359E3C40}" type="presParOf" srcId="{6205E9C4-84AB-4F2E-B583-381B7747CB66}" destId="{09278849-6E18-4124-AEE2-82C73AEE527A}" srcOrd="1" destOrd="0" presId="urn:microsoft.com/office/officeart/2005/8/layout/hList1"/>
    <dgm:cxn modelId="{72647332-6890-4760-ADAE-63912457B56D}" type="presParOf" srcId="{8BAAB609-6B8F-45B3-8813-6988689D1D61}" destId="{D9383ED4-174A-42C7-8B2B-1825CCC3E099}" srcOrd="3" destOrd="0" presId="urn:microsoft.com/office/officeart/2005/8/layout/hList1"/>
    <dgm:cxn modelId="{3CDD80D3-CC8A-4E0B-A2AC-7F424FD84F7E}" type="presParOf" srcId="{8BAAB609-6B8F-45B3-8813-6988689D1D61}" destId="{E68BD21F-1CB8-4AEC-BC60-E20B9D37B9A8}" srcOrd="4" destOrd="0" presId="urn:microsoft.com/office/officeart/2005/8/layout/hList1"/>
    <dgm:cxn modelId="{A496F818-DFF4-493C-B09E-AB564AF68032}" type="presParOf" srcId="{E68BD21F-1CB8-4AEC-BC60-E20B9D37B9A8}" destId="{0039D87B-7D88-4DBC-A4D0-E5F7FB6A9E92}" srcOrd="0" destOrd="0" presId="urn:microsoft.com/office/officeart/2005/8/layout/hList1"/>
    <dgm:cxn modelId="{C886408C-C143-40C2-A8C0-A1983F399BBD}" type="presParOf" srcId="{E68BD21F-1CB8-4AEC-BC60-E20B9D37B9A8}" destId="{E5C48263-D6B8-4EAF-955D-6E7A9B44239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BCA347F-4861-4E6C-96F5-1B84D26A1571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9A64CC-28D7-4479-B891-3F32806C8D78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Năng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lượng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lớn</a:t>
          </a:r>
          <a:r>
            <a:rPr lang="en-US" sz="3700" dirty="0">
              <a:latin typeface="+mj-lt"/>
            </a:rPr>
            <a:t> </a:t>
          </a:r>
        </a:p>
      </dgm:t>
    </dgm:pt>
    <dgm:pt modelId="{62BC38D8-3C33-4860-8D7F-DEBBCCA6436A}" type="parTrans" cxnId="{F7675249-B8D1-45BB-9947-C399687E7FA1}">
      <dgm:prSet/>
      <dgm:spPr/>
      <dgm:t>
        <a:bodyPr/>
        <a:lstStyle/>
        <a:p>
          <a:endParaRPr lang="en-US"/>
        </a:p>
      </dgm:t>
    </dgm:pt>
    <dgm:pt modelId="{4446FAA5-B2E9-4E5E-BE72-B9286CF4AA35}" type="sibTrans" cxnId="{F7675249-B8D1-45BB-9947-C399687E7FA1}">
      <dgm:prSet/>
      <dgm:spPr/>
      <dgm:t>
        <a:bodyPr/>
        <a:lstStyle/>
        <a:p>
          <a:endParaRPr lang="en-US"/>
        </a:p>
      </dgm:t>
    </dgm:pt>
    <dgm:pt modelId="{A392A75C-5ABF-4B16-8BAC-6EB422D5F57C}">
      <dgm:prSet phldrT="[Text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lực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tác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dụng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mạnh</a:t>
          </a:r>
          <a:endParaRPr lang="en-US" sz="3700" dirty="0">
            <a:latin typeface="+mj-lt"/>
          </a:endParaRPr>
        </a:p>
      </dgm:t>
    </dgm:pt>
    <dgm:pt modelId="{4632FD23-74B4-40D1-B90D-F2018063EEB7}" type="parTrans" cxnId="{97A8436E-BDA6-45D4-8821-45623047183E}">
      <dgm:prSet/>
      <dgm:spPr/>
      <dgm:t>
        <a:bodyPr/>
        <a:lstStyle/>
        <a:p>
          <a:endParaRPr lang="en-US"/>
        </a:p>
      </dgm:t>
    </dgm:pt>
    <dgm:pt modelId="{A70BD627-85AF-48E3-B0BE-BC832A801024}" type="sibTrans" cxnId="{97A8436E-BDA6-45D4-8821-45623047183E}">
      <dgm:prSet/>
      <dgm:spPr/>
      <dgm:t>
        <a:bodyPr/>
        <a:lstStyle/>
        <a:p>
          <a:endParaRPr lang="en-US"/>
        </a:p>
      </dgm:t>
    </dgm:pt>
    <dgm:pt modelId="{903E67AC-F418-40BB-8C33-314C43419CC2}">
      <dgm:prSet phldrT="[Text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sz="3700" dirty="0" err="1">
              <a:latin typeface="+mj-lt"/>
            </a:rPr>
            <a:t>Năng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lượng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càng</a:t>
          </a:r>
          <a:r>
            <a:rPr lang="en-US" sz="3700" dirty="0">
              <a:latin typeface="+mj-lt"/>
            </a:rPr>
            <a:t> </a:t>
          </a:r>
          <a:r>
            <a:rPr lang="en-US" sz="3700" dirty="0" err="1">
              <a:latin typeface="+mj-lt"/>
            </a:rPr>
            <a:t>nhiều</a:t>
          </a:r>
          <a:endParaRPr lang="en-US" sz="3700" dirty="0">
            <a:latin typeface="+mj-lt"/>
          </a:endParaRPr>
        </a:p>
      </dgm:t>
    </dgm:pt>
    <dgm:pt modelId="{2B38919E-04EB-461B-8764-DB841BCC6A5A}" type="parTrans" cxnId="{97B1CF60-341E-422F-9E17-687B60F1548A}">
      <dgm:prSet/>
      <dgm:spPr/>
      <dgm:t>
        <a:bodyPr/>
        <a:lstStyle/>
        <a:p>
          <a:endParaRPr lang="en-US"/>
        </a:p>
      </dgm:t>
    </dgm:pt>
    <dgm:pt modelId="{CD8308C4-98E6-44A5-B844-8D7216683D13}" type="sibTrans" cxnId="{97B1CF60-341E-422F-9E17-687B60F1548A}">
      <dgm:prSet/>
      <dgm:spPr/>
      <dgm:t>
        <a:bodyPr/>
        <a:lstStyle/>
        <a:p>
          <a:endParaRPr lang="en-US"/>
        </a:p>
      </dgm:t>
    </dgm:pt>
    <dgm:pt modelId="{58E2D7D3-BFA1-4D44-AB8A-FAE3F3ECC3C7}" type="pres">
      <dgm:prSet presAssocID="{7BCA347F-4861-4E6C-96F5-1B84D26A157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A79413-9E61-4B29-A7D9-B866C22F57AE}" type="pres">
      <dgm:prSet presAssocID="{3F9A64CC-28D7-4479-B891-3F32806C8D78}" presName="root1" presStyleCnt="0"/>
      <dgm:spPr/>
    </dgm:pt>
    <dgm:pt modelId="{142DFCBA-5B82-4758-B3E3-7E350C952C73}" type="pres">
      <dgm:prSet presAssocID="{3F9A64CC-28D7-4479-B891-3F32806C8D78}" presName="LevelOneTextNode" presStyleLbl="node0" presStyleIdx="0" presStyleCnt="2" custScaleX="100269" custScaleY="68231" custLinFactNeighborY="-12382">
        <dgm:presLayoutVars>
          <dgm:chPref val="3"/>
        </dgm:presLayoutVars>
      </dgm:prSet>
      <dgm:spPr/>
    </dgm:pt>
    <dgm:pt modelId="{C06A8E33-DAD0-471C-826A-A6E0BED1746F}" type="pres">
      <dgm:prSet presAssocID="{3F9A64CC-28D7-4479-B891-3F32806C8D78}" presName="level2hierChild" presStyleCnt="0"/>
      <dgm:spPr/>
    </dgm:pt>
    <dgm:pt modelId="{9A1BA302-9D19-44F6-BE0C-7849E9195458}" type="pres">
      <dgm:prSet presAssocID="{4632FD23-74B4-40D1-B90D-F2018063EEB7}" presName="conn2-1" presStyleLbl="parChTrans1D2" presStyleIdx="0" presStyleCnt="1"/>
      <dgm:spPr/>
    </dgm:pt>
    <dgm:pt modelId="{427B3131-9F4A-4C0C-87FE-26D0884B5740}" type="pres">
      <dgm:prSet presAssocID="{4632FD23-74B4-40D1-B90D-F2018063EEB7}" presName="connTx" presStyleLbl="parChTrans1D2" presStyleIdx="0" presStyleCnt="1"/>
      <dgm:spPr/>
    </dgm:pt>
    <dgm:pt modelId="{EC247334-F5A3-41DF-9BA3-C2B8F7ED9DDD}" type="pres">
      <dgm:prSet presAssocID="{A392A75C-5ABF-4B16-8BAC-6EB422D5F57C}" presName="root2" presStyleCnt="0"/>
      <dgm:spPr/>
    </dgm:pt>
    <dgm:pt modelId="{0814C226-5AED-43A0-95D7-D66A81F7B3C1}" type="pres">
      <dgm:prSet presAssocID="{A392A75C-5ABF-4B16-8BAC-6EB422D5F57C}" presName="LevelTwoTextNode" presStyleLbl="node2" presStyleIdx="0" presStyleCnt="1" custScaleY="64680" custLinFactNeighborX="1977" custLinFactNeighborY="-13010">
        <dgm:presLayoutVars>
          <dgm:chPref val="3"/>
        </dgm:presLayoutVars>
      </dgm:prSet>
      <dgm:spPr/>
    </dgm:pt>
    <dgm:pt modelId="{D9E68401-FA19-448C-B361-D4BA3ED2F921}" type="pres">
      <dgm:prSet presAssocID="{A392A75C-5ABF-4B16-8BAC-6EB422D5F57C}" presName="level3hierChild" presStyleCnt="0"/>
      <dgm:spPr/>
    </dgm:pt>
    <dgm:pt modelId="{5B1BE606-D60D-4744-90F4-77C11024C660}" type="pres">
      <dgm:prSet presAssocID="{903E67AC-F418-40BB-8C33-314C43419CC2}" presName="root1" presStyleCnt="0"/>
      <dgm:spPr/>
    </dgm:pt>
    <dgm:pt modelId="{F709D7C2-5B91-4EB9-B263-DA703CB3A2A5}" type="pres">
      <dgm:prSet presAssocID="{903E67AC-F418-40BB-8C33-314C43419CC2}" presName="LevelOneTextNode" presStyleLbl="node0" presStyleIdx="1" presStyleCnt="2" custScaleX="100546" custScaleY="64215" custLinFactNeighborY="-12382">
        <dgm:presLayoutVars>
          <dgm:chPref val="3"/>
        </dgm:presLayoutVars>
      </dgm:prSet>
      <dgm:spPr/>
    </dgm:pt>
    <dgm:pt modelId="{E5F014C7-40A2-4D72-B985-470882158751}" type="pres">
      <dgm:prSet presAssocID="{903E67AC-F418-40BB-8C33-314C43419CC2}" presName="level2hierChild" presStyleCnt="0"/>
      <dgm:spPr/>
    </dgm:pt>
  </dgm:ptLst>
  <dgm:cxnLst>
    <dgm:cxn modelId="{260CCD03-33C6-4312-AEFF-C49C6525E330}" type="presOf" srcId="{4632FD23-74B4-40D1-B90D-F2018063EEB7}" destId="{427B3131-9F4A-4C0C-87FE-26D0884B5740}" srcOrd="1" destOrd="0" presId="urn:microsoft.com/office/officeart/2005/8/layout/hierarchy2"/>
    <dgm:cxn modelId="{AA4DB70B-95F4-4D79-B85A-876179B515B7}" type="presOf" srcId="{A392A75C-5ABF-4B16-8BAC-6EB422D5F57C}" destId="{0814C226-5AED-43A0-95D7-D66A81F7B3C1}" srcOrd="0" destOrd="0" presId="urn:microsoft.com/office/officeart/2005/8/layout/hierarchy2"/>
    <dgm:cxn modelId="{426B3A23-60CE-444D-BDA4-2BAC089284DD}" type="presOf" srcId="{3F9A64CC-28D7-4479-B891-3F32806C8D78}" destId="{142DFCBA-5B82-4758-B3E3-7E350C952C73}" srcOrd="0" destOrd="0" presId="urn:microsoft.com/office/officeart/2005/8/layout/hierarchy2"/>
    <dgm:cxn modelId="{97B1CF60-341E-422F-9E17-687B60F1548A}" srcId="{7BCA347F-4861-4E6C-96F5-1B84D26A1571}" destId="{903E67AC-F418-40BB-8C33-314C43419CC2}" srcOrd="1" destOrd="0" parTransId="{2B38919E-04EB-461B-8764-DB841BCC6A5A}" sibTransId="{CD8308C4-98E6-44A5-B844-8D7216683D13}"/>
    <dgm:cxn modelId="{F7675249-B8D1-45BB-9947-C399687E7FA1}" srcId="{7BCA347F-4861-4E6C-96F5-1B84D26A1571}" destId="{3F9A64CC-28D7-4479-B891-3F32806C8D78}" srcOrd="0" destOrd="0" parTransId="{62BC38D8-3C33-4860-8D7F-DEBBCCA6436A}" sibTransId="{4446FAA5-B2E9-4E5E-BE72-B9286CF4AA35}"/>
    <dgm:cxn modelId="{97A8436E-BDA6-45D4-8821-45623047183E}" srcId="{3F9A64CC-28D7-4479-B891-3F32806C8D78}" destId="{A392A75C-5ABF-4B16-8BAC-6EB422D5F57C}" srcOrd="0" destOrd="0" parTransId="{4632FD23-74B4-40D1-B90D-F2018063EEB7}" sibTransId="{A70BD627-85AF-48E3-B0BE-BC832A801024}"/>
    <dgm:cxn modelId="{227A7DAA-B4A0-4F39-A75E-13AB6B4E13D8}" type="presOf" srcId="{7BCA347F-4861-4E6C-96F5-1B84D26A1571}" destId="{58E2D7D3-BFA1-4D44-AB8A-FAE3F3ECC3C7}" srcOrd="0" destOrd="0" presId="urn:microsoft.com/office/officeart/2005/8/layout/hierarchy2"/>
    <dgm:cxn modelId="{23502DD6-D603-43B9-A306-AE8EAB760BBB}" type="presOf" srcId="{903E67AC-F418-40BB-8C33-314C43419CC2}" destId="{F709D7C2-5B91-4EB9-B263-DA703CB3A2A5}" srcOrd="0" destOrd="0" presId="urn:microsoft.com/office/officeart/2005/8/layout/hierarchy2"/>
    <dgm:cxn modelId="{68265EDF-95E2-4466-9496-E63D9129AC30}" type="presOf" srcId="{4632FD23-74B4-40D1-B90D-F2018063EEB7}" destId="{9A1BA302-9D19-44F6-BE0C-7849E9195458}" srcOrd="0" destOrd="0" presId="urn:microsoft.com/office/officeart/2005/8/layout/hierarchy2"/>
    <dgm:cxn modelId="{E4F8EDC8-45CE-4BF2-B7BC-EB38903AAE5B}" type="presParOf" srcId="{58E2D7D3-BFA1-4D44-AB8A-FAE3F3ECC3C7}" destId="{30A79413-9E61-4B29-A7D9-B866C22F57AE}" srcOrd="0" destOrd="0" presId="urn:microsoft.com/office/officeart/2005/8/layout/hierarchy2"/>
    <dgm:cxn modelId="{D32B5B55-564E-49D2-BB2D-FE93DDE9F3A0}" type="presParOf" srcId="{30A79413-9E61-4B29-A7D9-B866C22F57AE}" destId="{142DFCBA-5B82-4758-B3E3-7E350C952C73}" srcOrd="0" destOrd="0" presId="urn:microsoft.com/office/officeart/2005/8/layout/hierarchy2"/>
    <dgm:cxn modelId="{8A81DFFC-DD68-469C-B6BB-FABF5B4B3D50}" type="presParOf" srcId="{30A79413-9E61-4B29-A7D9-B866C22F57AE}" destId="{C06A8E33-DAD0-471C-826A-A6E0BED1746F}" srcOrd="1" destOrd="0" presId="urn:microsoft.com/office/officeart/2005/8/layout/hierarchy2"/>
    <dgm:cxn modelId="{F5373CFC-F814-4AF1-BC24-973766A5E394}" type="presParOf" srcId="{C06A8E33-DAD0-471C-826A-A6E0BED1746F}" destId="{9A1BA302-9D19-44F6-BE0C-7849E9195458}" srcOrd="0" destOrd="0" presId="urn:microsoft.com/office/officeart/2005/8/layout/hierarchy2"/>
    <dgm:cxn modelId="{B4B2A78E-90C0-47D0-AAA5-E422D6616829}" type="presParOf" srcId="{9A1BA302-9D19-44F6-BE0C-7849E9195458}" destId="{427B3131-9F4A-4C0C-87FE-26D0884B5740}" srcOrd="0" destOrd="0" presId="urn:microsoft.com/office/officeart/2005/8/layout/hierarchy2"/>
    <dgm:cxn modelId="{EB8E5A3D-8CA5-4EF2-867D-BAE6327FC16E}" type="presParOf" srcId="{C06A8E33-DAD0-471C-826A-A6E0BED1746F}" destId="{EC247334-F5A3-41DF-9BA3-C2B8F7ED9DDD}" srcOrd="1" destOrd="0" presId="urn:microsoft.com/office/officeart/2005/8/layout/hierarchy2"/>
    <dgm:cxn modelId="{2C03664F-C866-46E6-A88D-1AC675037D05}" type="presParOf" srcId="{EC247334-F5A3-41DF-9BA3-C2B8F7ED9DDD}" destId="{0814C226-5AED-43A0-95D7-D66A81F7B3C1}" srcOrd="0" destOrd="0" presId="urn:microsoft.com/office/officeart/2005/8/layout/hierarchy2"/>
    <dgm:cxn modelId="{B4258076-178C-4BC5-AD8D-4AED748B3AFA}" type="presParOf" srcId="{EC247334-F5A3-41DF-9BA3-C2B8F7ED9DDD}" destId="{D9E68401-FA19-448C-B361-D4BA3ED2F921}" srcOrd="1" destOrd="0" presId="urn:microsoft.com/office/officeart/2005/8/layout/hierarchy2"/>
    <dgm:cxn modelId="{62F5CC12-C057-44B8-B9FA-50E115AF5680}" type="presParOf" srcId="{58E2D7D3-BFA1-4D44-AB8A-FAE3F3ECC3C7}" destId="{5B1BE606-D60D-4744-90F4-77C11024C660}" srcOrd="1" destOrd="0" presId="urn:microsoft.com/office/officeart/2005/8/layout/hierarchy2"/>
    <dgm:cxn modelId="{3D5DCC49-1544-44CC-BEEB-B7BA14740783}" type="presParOf" srcId="{5B1BE606-D60D-4744-90F4-77C11024C660}" destId="{F709D7C2-5B91-4EB9-B263-DA703CB3A2A5}" srcOrd="0" destOrd="0" presId="urn:microsoft.com/office/officeart/2005/8/layout/hierarchy2"/>
    <dgm:cxn modelId="{9F0B86FA-ED70-4FCB-BBF4-A2E9667DEA8A}" type="presParOf" srcId="{5B1BE606-D60D-4744-90F4-77C11024C660}" destId="{E5F014C7-40A2-4D72-B985-47088215875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C17521F-8E7F-4689-AA92-40E5A9360061}" type="doc">
      <dgm:prSet loTypeId="urn:microsoft.com/office/officeart/2005/8/layout/vList3" loCatId="picture" qsTypeId="urn:microsoft.com/office/officeart/2005/8/quickstyle/simple1" qsCatId="simple" csTypeId="urn:microsoft.com/office/officeart/2005/8/colors/accent1_2" csCatId="accent1" phldr="1"/>
      <dgm:spPr/>
    </dgm:pt>
    <dgm:pt modelId="{D40B4EC6-98EB-4DD6-99B2-2407A8E2220F}">
      <dgm:prSet phldrT="[Text]" custT="1"/>
      <dgm:spPr>
        <a:solidFill>
          <a:schemeClr val="accent1"/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>
              <a:latin typeface="+mj-lt"/>
            </a:rPr>
            <a:t>Đun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nấu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phơi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nắng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sấy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đặt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gần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bếp</a:t>
          </a:r>
          <a:r>
            <a:rPr lang="en-US" sz="2500" dirty="0">
              <a:latin typeface="+mj-lt"/>
            </a:rPr>
            <a:t>, …</a:t>
          </a:r>
        </a:p>
      </dgm:t>
    </dgm:pt>
    <dgm:pt modelId="{A258EA3A-EBF6-4330-960E-B640CC61A905}" type="par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CC4EA4D-9A78-45A9-8307-2A5F8AA17028}" type="sibTrans" cxnId="{3D7D9E4B-8BCC-4EF5-883A-C572B28B0547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49402D0B-DFA1-41D2-8F31-920D5A97B7CF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>
            <a:lnSpc>
              <a:spcPct val="110000"/>
            </a:lnSpc>
          </a:pPr>
          <a:r>
            <a:rPr lang="en-US" sz="2500" dirty="0" err="1">
              <a:latin typeface="+mj-lt"/>
            </a:rPr>
            <a:t>Chà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cọ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xát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dùng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búa</a:t>
          </a:r>
          <a:r>
            <a:rPr lang="en-US" sz="2500" dirty="0">
              <a:latin typeface="+mj-lt"/>
            </a:rPr>
            <a:t> </a:t>
          </a:r>
          <a:r>
            <a:rPr lang="en-US" sz="2500" dirty="0" err="1">
              <a:latin typeface="+mj-lt"/>
            </a:rPr>
            <a:t>đập</a:t>
          </a:r>
          <a:r>
            <a:rPr lang="en-US" sz="2500" dirty="0">
              <a:latin typeface="+mj-lt"/>
            </a:rPr>
            <a:t>, </a:t>
          </a:r>
          <a:r>
            <a:rPr lang="en-US" sz="2500" dirty="0" err="1">
              <a:latin typeface="+mj-lt"/>
            </a:rPr>
            <a:t>ném</a:t>
          </a:r>
          <a:r>
            <a:rPr lang="en-US" sz="2500" dirty="0">
              <a:latin typeface="+mj-lt"/>
            </a:rPr>
            <a:t>, ….</a:t>
          </a:r>
        </a:p>
      </dgm:t>
    </dgm:pt>
    <dgm:pt modelId="{A6AE1EC1-11BE-435D-B1DF-39DE51160DD6}" type="par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99F5E070-7761-4974-B390-9A8D320D5CE5}" type="sibTrans" cxnId="{13AAFCAB-512F-4F0E-BF96-CA678C18DC59}">
      <dgm:prSet/>
      <dgm:spPr/>
      <dgm:t>
        <a:bodyPr/>
        <a:lstStyle/>
        <a:p>
          <a:pPr>
            <a:lnSpc>
              <a:spcPct val="110000"/>
            </a:lnSpc>
          </a:pPr>
          <a:endParaRPr lang="en-US"/>
        </a:p>
      </dgm:t>
    </dgm:pt>
    <dgm:pt modelId="{3E7F8430-7473-406A-814E-85F52E193EFE}" type="pres">
      <dgm:prSet presAssocID="{BC17521F-8E7F-4689-AA92-40E5A9360061}" presName="linearFlow" presStyleCnt="0">
        <dgm:presLayoutVars>
          <dgm:dir/>
          <dgm:resizeHandles val="exact"/>
        </dgm:presLayoutVars>
      </dgm:prSet>
      <dgm:spPr/>
    </dgm:pt>
    <dgm:pt modelId="{1BAEE6E1-130D-40C5-90FA-43BAE9661F5A}" type="pres">
      <dgm:prSet presAssocID="{D40B4EC6-98EB-4DD6-99B2-2407A8E2220F}" presName="composite" presStyleCnt="0"/>
      <dgm:spPr/>
    </dgm:pt>
    <dgm:pt modelId="{5FE4810A-52E9-464E-B0CB-D042C17BBD45}" type="pres">
      <dgm:prSet presAssocID="{D40B4EC6-98EB-4DD6-99B2-2407A8E2220F}" presName="imgShp" presStyleLbl="fgImgPlace1" presStyleIdx="0" presStyleCnt="2"/>
      <dgm:spPr/>
    </dgm:pt>
    <dgm:pt modelId="{63380F53-2A14-4872-A2E2-814CA11AE4F2}" type="pres">
      <dgm:prSet presAssocID="{D40B4EC6-98EB-4DD6-99B2-2407A8E2220F}" presName="txShp" presStyleLbl="node1" presStyleIdx="0" presStyleCnt="2">
        <dgm:presLayoutVars>
          <dgm:bulletEnabled val="1"/>
        </dgm:presLayoutVars>
      </dgm:prSet>
      <dgm:spPr/>
    </dgm:pt>
    <dgm:pt modelId="{F4D376D0-0D37-41E7-8D6D-5033A142AC3A}" type="pres">
      <dgm:prSet presAssocID="{9CC4EA4D-9A78-45A9-8307-2A5F8AA17028}" presName="spacing" presStyleCnt="0"/>
      <dgm:spPr/>
    </dgm:pt>
    <dgm:pt modelId="{58F1EDF2-A83E-40C8-8414-CC2F07D2906E}" type="pres">
      <dgm:prSet presAssocID="{49402D0B-DFA1-41D2-8F31-920D5A97B7CF}" presName="composite" presStyleCnt="0"/>
      <dgm:spPr/>
    </dgm:pt>
    <dgm:pt modelId="{58A2C336-B4AF-47B5-9E67-815302F3C851}" type="pres">
      <dgm:prSet presAssocID="{49402D0B-DFA1-41D2-8F31-920D5A97B7CF}" presName="imgShp" presStyleLbl="fgImgPlace1" presStyleIdx="1" presStyleCnt="2"/>
      <dgm:spPr/>
    </dgm:pt>
    <dgm:pt modelId="{804820F5-2C64-40ED-A74E-17B31D7B25DC}" type="pres">
      <dgm:prSet presAssocID="{49402D0B-DFA1-41D2-8F31-920D5A97B7CF}" presName="txShp" presStyleLbl="node1" presStyleIdx="1" presStyleCnt="2">
        <dgm:presLayoutVars>
          <dgm:bulletEnabled val="1"/>
        </dgm:presLayoutVars>
      </dgm:prSet>
      <dgm:spPr/>
    </dgm:pt>
  </dgm:ptLst>
  <dgm:cxnLst>
    <dgm:cxn modelId="{B1869826-33E3-49E2-93A2-B687C28FC9AE}" type="presOf" srcId="{49402D0B-DFA1-41D2-8F31-920D5A97B7CF}" destId="{804820F5-2C64-40ED-A74E-17B31D7B25DC}" srcOrd="0" destOrd="0" presId="urn:microsoft.com/office/officeart/2005/8/layout/vList3"/>
    <dgm:cxn modelId="{3D7D9E4B-8BCC-4EF5-883A-C572B28B0547}" srcId="{BC17521F-8E7F-4689-AA92-40E5A9360061}" destId="{D40B4EC6-98EB-4DD6-99B2-2407A8E2220F}" srcOrd="0" destOrd="0" parTransId="{A258EA3A-EBF6-4330-960E-B640CC61A905}" sibTransId="{9CC4EA4D-9A78-45A9-8307-2A5F8AA17028}"/>
    <dgm:cxn modelId="{13AAFCAB-512F-4F0E-BF96-CA678C18DC59}" srcId="{BC17521F-8E7F-4689-AA92-40E5A9360061}" destId="{49402D0B-DFA1-41D2-8F31-920D5A97B7CF}" srcOrd="1" destOrd="0" parTransId="{A6AE1EC1-11BE-435D-B1DF-39DE51160DD6}" sibTransId="{99F5E070-7761-4974-B390-9A8D320D5CE5}"/>
    <dgm:cxn modelId="{293A8CDA-23C5-41CA-AD22-88D1C57CB6C2}" type="presOf" srcId="{BC17521F-8E7F-4689-AA92-40E5A9360061}" destId="{3E7F8430-7473-406A-814E-85F52E193EFE}" srcOrd="0" destOrd="0" presId="urn:microsoft.com/office/officeart/2005/8/layout/vList3"/>
    <dgm:cxn modelId="{BB4000FB-AA77-4200-A079-B7EDCF5F9C3E}" type="presOf" srcId="{D40B4EC6-98EB-4DD6-99B2-2407A8E2220F}" destId="{63380F53-2A14-4872-A2E2-814CA11AE4F2}" srcOrd="0" destOrd="0" presId="urn:microsoft.com/office/officeart/2005/8/layout/vList3"/>
    <dgm:cxn modelId="{E928DE9C-B9A4-4564-AFBF-5CFBBF0608AE}" type="presParOf" srcId="{3E7F8430-7473-406A-814E-85F52E193EFE}" destId="{1BAEE6E1-130D-40C5-90FA-43BAE9661F5A}" srcOrd="0" destOrd="0" presId="urn:microsoft.com/office/officeart/2005/8/layout/vList3"/>
    <dgm:cxn modelId="{3D170CC3-A86B-4CB3-A574-A9E9940152A3}" type="presParOf" srcId="{1BAEE6E1-130D-40C5-90FA-43BAE9661F5A}" destId="{5FE4810A-52E9-464E-B0CB-D042C17BBD45}" srcOrd="0" destOrd="0" presId="urn:microsoft.com/office/officeart/2005/8/layout/vList3"/>
    <dgm:cxn modelId="{CCA85130-0FBC-43E2-9E83-EF41BE8F48C7}" type="presParOf" srcId="{1BAEE6E1-130D-40C5-90FA-43BAE9661F5A}" destId="{63380F53-2A14-4872-A2E2-814CA11AE4F2}" srcOrd="1" destOrd="0" presId="urn:microsoft.com/office/officeart/2005/8/layout/vList3"/>
    <dgm:cxn modelId="{E98588F2-59F3-451D-B1C9-5BB7F0604595}" type="presParOf" srcId="{3E7F8430-7473-406A-814E-85F52E193EFE}" destId="{F4D376D0-0D37-41E7-8D6D-5033A142AC3A}" srcOrd="1" destOrd="0" presId="urn:microsoft.com/office/officeart/2005/8/layout/vList3"/>
    <dgm:cxn modelId="{6513C1BB-9D06-45FB-9F00-9941B5A46715}" type="presParOf" srcId="{3E7F8430-7473-406A-814E-85F52E193EFE}" destId="{58F1EDF2-A83E-40C8-8414-CC2F07D2906E}" srcOrd="2" destOrd="0" presId="urn:microsoft.com/office/officeart/2005/8/layout/vList3"/>
    <dgm:cxn modelId="{96789EE9-DD1F-4AAC-81A7-3A57C5577E3B}" type="presParOf" srcId="{58F1EDF2-A83E-40C8-8414-CC2F07D2906E}" destId="{58A2C336-B4AF-47B5-9E67-815302F3C851}" srcOrd="0" destOrd="0" presId="urn:microsoft.com/office/officeart/2005/8/layout/vList3"/>
    <dgm:cxn modelId="{BA8A9F2E-919E-49BE-B693-76D5F66438B9}" type="presParOf" srcId="{58F1EDF2-A83E-40C8-8414-CC2F07D2906E}" destId="{804820F5-2C64-40ED-A74E-17B31D7B25D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762E99A-69BE-4191-B6C3-7F169472C0CF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B1BB08EA-B8F8-4F59-96E1-5A987809DD07}">
      <dgm:prSet phldrT="[Text]"/>
      <dgm:spPr/>
      <dgm:t>
        <a:bodyPr/>
        <a:lstStyle/>
        <a:p>
          <a:pPr algn="l"/>
          <a:r>
            <a:rPr lang="en-US" dirty="0"/>
            <a:t>- </a:t>
          </a:r>
          <a:r>
            <a:rPr lang="en-US" dirty="0">
              <a:latin typeface="+mj-lt"/>
            </a:rPr>
            <a:t>NL </a:t>
          </a:r>
          <a:r>
            <a:rPr lang="en-US" dirty="0" err="1">
              <a:latin typeface="+mj-lt"/>
            </a:rPr>
            <a:t>mặt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trời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NL </a:t>
          </a:r>
          <a:r>
            <a:rPr lang="en-US" dirty="0" err="1">
              <a:latin typeface="+mj-lt"/>
            </a:rPr>
            <a:t>điện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NL </a:t>
          </a:r>
          <a:r>
            <a:rPr lang="en-US" dirty="0" err="1">
              <a:latin typeface="+mj-lt"/>
            </a:rPr>
            <a:t>nước</a:t>
          </a:r>
          <a:endParaRPr lang="en-US" dirty="0">
            <a:latin typeface="+mj-lt"/>
          </a:endParaRPr>
        </a:p>
        <a:p>
          <a:pPr algn="l"/>
          <a:r>
            <a:rPr lang="en-US" dirty="0">
              <a:latin typeface="+mj-lt"/>
            </a:rPr>
            <a:t>- </a:t>
          </a:r>
          <a:r>
            <a:rPr lang="en-US" dirty="0" err="1">
              <a:latin typeface="+mj-lt"/>
            </a:rPr>
            <a:t>Nl</a:t>
          </a:r>
          <a:r>
            <a:rPr lang="en-US" dirty="0">
              <a:latin typeface="+mj-lt"/>
            </a:rPr>
            <a:t> </a:t>
          </a:r>
          <a:r>
            <a:rPr lang="en-US" dirty="0" err="1">
              <a:latin typeface="+mj-lt"/>
            </a:rPr>
            <a:t>gió</a:t>
          </a:r>
          <a:endParaRPr lang="en-US" dirty="0">
            <a:latin typeface="+mj-lt"/>
          </a:endParaRPr>
        </a:p>
        <a:p>
          <a:pPr algn="ctr"/>
          <a:r>
            <a:rPr lang="en-US" dirty="0"/>
            <a:t>..</a:t>
          </a:r>
        </a:p>
      </dgm:t>
    </dgm:pt>
    <dgm:pt modelId="{15F519FD-F2BC-4F0B-B95D-4DF94565037D}" type="parTrans" cxnId="{DC25F558-B687-4BBD-BB3D-0A306CDD2E8F}">
      <dgm:prSet/>
      <dgm:spPr/>
      <dgm:t>
        <a:bodyPr/>
        <a:lstStyle/>
        <a:p>
          <a:endParaRPr lang="en-US"/>
        </a:p>
      </dgm:t>
    </dgm:pt>
    <dgm:pt modelId="{F21DCE1C-128A-438A-B78C-D0313D271901}" type="sibTrans" cxnId="{DC25F558-B687-4BBD-BB3D-0A306CDD2E8F}">
      <dgm:prSet/>
      <dgm:spPr/>
      <dgm:t>
        <a:bodyPr/>
        <a:lstStyle/>
        <a:p>
          <a:endParaRPr lang="en-US"/>
        </a:p>
      </dgm:t>
    </dgm:pt>
    <dgm:pt modelId="{7E5D75E7-7AA0-42A1-9803-D950ACADBDC2}">
      <dgm:prSet phldrT="[Text]" custT="1"/>
      <dgm:spPr/>
      <dgm:t>
        <a:bodyPr/>
        <a:lstStyle/>
        <a:p>
          <a:pPr algn="just"/>
          <a:r>
            <a:rPr lang="en-US" sz="2200" dirty="0">
              <a:latin typeface="+mj-lt"/>
            </a:rPr>
            <a:t>- NL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thì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endParaRPr lang="en-US" sz="2200" dirty="0">
            <a:latin typeface="+mj-lt"/>
          </a:endParaRPr>
        </a:p>
        <a:p>
          <a:pPr algn="just"/>
          <a:r>
            <a:rPr lang="en-US" sz="2200" dirty="0">
              <a:latin typeface="+mj-lt"/>
            </a:rPr>
            <a:t>- NL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lớn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thì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thời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gian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càng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dài</a:t>
          </a:r>
          <a:endParaRPr lang="en-US" sz="2200" dirty="0">
            <a:latin typeface="+mj-lt"/>
          </a:endParaRPr>
        </a:p>
      </dgm:t>
    </dgm:pt>
    <dgm:pt modelId="{EE871BF5-A63B-47D5-B43E-153A1075A991}" type="parTrans" cxnId="{450E899A-AD2E-48BF-9D90-8D67C5D7B556}">
      <dgm:prSet/>
      <dgm:spPr/>
      <dgm:t>
        <a:bodyPr/>
        <a:lstStyle/>
        <a:p>
          <a:endParaRPr lang="en-US"/>
        </a:p>
      </dgm:t>
    </dgm:pt>
    <dgm:pt modelId="{D3E051B8-C19B-45FB-ADD6-E98F93EC23C5}" type="sibTrans" cxnId="{450E899A-AD2E-48BF-9D90-8D67C5D7B556}">
      <dgm:prSet/>
      <dgm:spPr/>
      <dgm:t>
        <a:bodyPr/>
        <a:lstStyle/>
        <a:p>
          <a:endParaRPr lang="en-US"/>
        </a:p>
      </dgm:t>
    </dgm:pt>
    <dgm:pt modelId="{FA987EC6-9A17-4208-8902-C6070BC0989F}">
      <dgm:prSet phldrT="[Text]" custT="1"/>
      <dgm:spPr/>
      <dgm:t>
        <a:bodyPr/>
        <a:lstStyle/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NL </a:t>
          </a:r>
          <a:r>
            <a:rPr lang="en-US" sz="2200" dirty="0" err="1">
              <a:latin typeface="+mj-lt"/>
            </a:rPr>
            <a:t>truyền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từ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vật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này</a:t>
          </a:r>
          <a:r>
            <a:rPr lang="en-US" sz="2200" dirty="0">
              <a:latin typeface="+mj-lt"/>
            </a:rPr>
            <a:t> sang </a:t>
          </a:r>
          <a:r>
            <a:rPr lang="en-US" sz="2200" dirty="0" err="1">
              <a:latin typeface="+mj-lt"/>
            </a:rPr>
            <a:t>vật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khác</a:t>
          </a:r>
          <a:r>
            <a:rPr lang="en-US" sz="2200" dirty="0">
              <a:latin typeface="+mj-lt"/>
            </a:rPr>
            <a:t>, </a:t>
          </a:r>
          <a:r>
            <a:rPr lang="en-US" sz="2200" dirty="0" err="1">
              <a:latin typeface="+mj-lt"/>
            </a:rPr>
            <a:t>nơi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này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sáng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nơi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khác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bằng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cách</a:t>
          </a:r>
          <a:r>
            <a:rPr lang="en-US" sz="2200" dirty="0">
              <a:latin typeface="+mj-lt"/>
            </a:rPr>
            <a:t>: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- </a:t>
          </a:r>
          <a:r>
            <a:rPr lang="en-US" sz="2200" dirty="0" err="1">
              <a:latin typeface="+mj-lt"/>
            </a:rPr>
            <a:t>Truyền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nhiệt</a:t>
          </a:r>
          <a:r>
            <a:rPr lang="en-US" sz="2200" dirty="0">
              <a:latin typeface="+mj-lt"/>
            </a:rPr>
            <a:t> </a:t>
          </a:r>
        </a:p>
        <a:p>
          <a:pPr algn="l">
            <a:lnSpc>
              <a:spcPct val="110000"/>
            </a:lnSpc>
            <a:spcAft>
              <a:spcPts val="0"/>
            </a:spcAft>
          </a:pPr>
          <a:r>
            <a:rPr lang="en-US" sz="2200" dirty="0">
              <a:latin typeface="+mj-lt"/>
            </a:rPr>
            <a:t>- </a:t>
          </a:r>
          <a:r>
            <a:rPr lang="en-US" sz="2200" dirty="0" err="1">
              <a:latin typeface="+mj-lt"/>
            </a:rPr>
            <a:t>Tác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dụng</a:t>
          </a:r>
          <a:r>
            <a:rPr lang="en-US" sz="2200" dirty="0">
              <a:latin typeface="+mj-lt"/>
            </a:rPr>
            <a:t> </a:t>
          </a:r>
          <a:r>
            <a:rPr lang="en-US" sz="2200" dirty="0" err="1">
              <a:latin typeface="+mj-lt"/>
            </a:rPr>
            <a:t>lực</a:t>
          </a:r>
          <a:endParaRPr lang="en-US" sz="2200" dirty="0">
            <a:latin typeface="+mj-lt"/>
          </a:endParaRPr>
        </a:p>
      </dgm:t>
    </dgm:pt>
    <dgm:pt modelId="{CD83E788-2DE1-4537-ACBF-3E66615AAC92}" type="parTrans" cxnId="{A059B334-D7C0-416C-93E6-F32D8E2FC133}">
      <dgm:prSet/>
      <dgm:spPr/>
      <dgm:t>
        <a:bodyPr/>
        <a:lstStyle/>
        <a:p>
          <a:endParaRPr lang="en-US"/>
        </a:p>
      </dgm:t>
    </dgm:pt>
    <dgm:pt modelId="{33D0EC7A-F1A4-4C74-9FDE-FCBF0C25DD42}" type="sibTrans" cxnId="{A059B334-D7C0-416C-93E6-F32D8E2FC133}">
      <dgm:prSet/>
      <dgm:spPr/>
      <dgm:t>
        <a:bodyPr/>
        <a:lstStyle/>
        <a:p>
          <a:endParaRPr lang="en-US"/>
        </a:p>
      </dgm:t>
    </dgm:pt>
    <dgm:pt modelId="{B50DDCA0-179D-40DB-A330-1800CEB7DA12}" type="pres">
      <dgm:prSet presAssocID="{D762E99A-69BE-4191-B6C3-7F169472C0CF}" presName="Name0" presStyleCnt="0">
        <dgm:presLayoutVars>
          <dgm:dir/>
          <dgm:resizeHandles val="exact"/>
        </dgm:presLayoutVars>
      </dgm:prSet>
      <dgm:spPr/>
    </dgm:pt>
    <dgm:pt modelId="{D9A82287-24DC-47F7-A18F-ADBE3A29483E}" type="pres">
      <dgm:prSet presAssocID="{D762E99A-69BE-4191-B6C3-7F169472C0CF}" presName="bkgdShp" presStyleLbl="alignAccFollowNode1" presStyleIdx="0" presStyleCnt="1"/>
      <dgm:spPr/>
    </dgm:pt>
    <dgm:pt modelId="{9633B705-5601-4E31-AB23-C89F666DAF7E}" type="pres">
      <dgm:prSet presAssocID="{D762E99A-69BE-4191-B6C3-7F169472C0CF}" presName="linComp" presStyleCnt="0"/>
      <dgm:spPr/>
    </dgm:pt>
    <dgm:pt modelId="{CA5165AC-56D5-47FA-ACED-30FFF54803D8}" type="pres">
      <dgm:prSet presAssocID="{B1BB08EA-B8F8-4F59-96E1-5A987809DD07}" presName="compNode" presStyleCnt="0"/>
      <dgm:spPr/>
    </dgm:pt>
    <dgm:pt modelId="{D0388175-8D10-4E2A-95B2-41FBA9A1D226}" type="pres">
      <dgm:prSet presAssocID="{B1BB08EA-B8F8-4F59-96E1-5A987809DD07}" presName="node" presStyleLbl="node1" presStyleIdx="0" presStyleCnt="3">
        <dgm:presLayoutVars>
          <dgm:bulletEnabled val="1"/>
        </dgm:presLayoutVars>
      </dgm:prSet>
      <dgm:spPr/>
    </dgm:pt>
    <dgm:pt modelId="{2DCE929D-69C4-4FCE-85EC-C27500DA2506}" type="pres">
      <dgm:prSet presAssocID="{B1BB08EA-B8F8-4F59-96E1-5A987809DD07}" presName="invisiNode" presStyleLbl="node1" presStyleIdx="0" presStyleCnt="3"/>
      <dgm:spPr/>
    </dgm:pt>
    <dgm:pt modelId="{EE086794-7DB0-4F0E-83C1-0D84B0169FB6}" type="pres">
      <dgm:prSet presAssocID="{B1BB08EA-B8F8-4F59-96E1-5A987809DD07}" presName="imagNode" presStyleLbl="fgImgPlace1" presStyleIdx="0" presStyleCnt="3"/>
      <dgm:spPr/>
    </dgm:pt>
    <dgm:pt modelId="{0B088B1E-7386-4DBA-AC74-4BEB3318C692}" type="pres">
      <dgm:prSet presAssocID="{F21DCE1C-128A-438A-B78C-D0313D271901}" presName="sibTrans" presStyleLbl="sibTrans2D1" presStyleIdx="0" presStyleCnt="0"/>
      <dgm:spPr/>
    </dgm:pt>
    <dgm:pt modelId="{D7C8469C-5D3C-49D3-B1A6-D4CE8A68511F}" type="pres">
      <dgm:prSet presAssocID="{7E5D75E7-7AA0-42A1-9803-D950ACADBDC2}" presName="compNode" presStyleCnt="0"/>
      <dgm:spPr/>
    </dgm:pt>
    <dgm:pt modelId="{5C327EB1-B495-45FE-B3D8-22B1E14F2C8C}" type="pres">
      <dgm:prSet presAssocID="{7E5D75E7-7AA0-42A1-9803-D950ACADBDC2}" presName="node" presStyleLbl="node1" presStyleIdx="1" presStyleCnt="3" custAng="0">
        <dgm:presLayoutVars>
          <dgm:bulletEnabled val="1"/>
        </dgm:presLayoutVars>
      </dgm:prSet>
      <dgm:spPr/>
    </dgm:pt>
    <dgm:pt modelId="{EE255556-0EA7-4F9B-AD3E-253645B5D928}" type="pres">
      <dgm:prSet presAssocID="{7E5D75E7-7AA0-42A1-9803-D950ACADBDC2}" presName="invisiNode" presStyleLbl="node1" presStyleIdx="1" presStyleCnt="3"/>
      <dgm:spPr/>
    </dgm:pt>
    <dgm:pt modelId="{7FA6D6B7-A751-43BD-8D22-839E3B58B9EF}" type="pres">
      <dgm:prSet presAssocID="{7E5D75E7-7AA0-42A1-9803-D950ACADBDC2}" presName="imagNode" presStyleLbl="fgImgPlace1" presStyleIdx="1" presStyleCnt="3"/>
      <dgm:spPr/>
    </dgm:pt>
    <dgm:pt modelId="{066F5E0A-7194-49D3-B682-844C15FE3BF2}" type="pres">
      <dgm:prSet presAssocID="{D3E051B8-C19B-45FB-ADD6-E98F93EC23C5}" presName="sibTrans" presStyleLbl="sibTrans2D1" presStyleIdx="0" presStyleCnt="0"/>
      <dgm:spPr/>
    </dgm:pt>
    <dgm:pt modelId="{E6D25C33-66E9-41BC-8FC0-6680D78BA9AC}" type="pres">
      <dgm:prSet presAssocID="{FA987EC6-9A17-4208-8902-C6070BC0989F}" presName="compNode" presStyleCnt="0"/>
      <dgm:spPr/>
    </dgm:pt>
    <dgm:pt modelId="{1F99A800-8934-475D-A817-74C0873850D3}" type="pres">
      <dgm:prSet presAssocID="{FA987EC6-9A17-4208-8902-C6070BC0989F}" presName="node" presStyleLbl="node1" presStyleIdx="2" presStyleCnt="3">
        <dgm:presLayoutVars>
          <dgm:bulletEnabled val="1"/>
        </dgm:presLayoutVars>
      </dgm:prSet>
      <dgm:spPr/>
    </dgm:pt>
    <dgm:pt modelId="{540B2AD1-7C55-4335-A6B6-4081BC5DA935}" type="pres">
      <dgm:prSet presAssocID="{FA987EC6-9A17-4208-8902-C6070BC0989F}" presName="invisiNode" presStyleLbl="node1" presStyleIdx="2" presStyleCnt="3"/>
      <dgm:spPr/>
    </dgm:pt>
    <dgm:pt modelId="{0ECB44FC-EEA5-4C32-A5D3-C0A5348A4F92}" type="pres">
      <dgm:prSet presAssocID="{FA987EC6-9A17-4208-8902-C6070BC0989F}" presName="imagNode" presStyleLbl="fgImgPlace1" presStyleIdx="2" presStyleCnt="3"/>
      <dgm:spPr/>
    </dgm:pt>
  </dgm:ptLst>
  <dgm:cxnLst>
    <dgm:cxn modelId="{A059B334-D7C0-416C-93E6-F32D8E2FC133}" srcId="{D762E99A-69BE-4191-B6C3-7F169472C0CF}" destId="{FA987EC6-9A17-4208-8902-C6070BC0989F}" srcOrd="2" destOrd="0" parTransId="{CD83E788-2DE1-4537-ACBF-3E66615AAC92}" sibTransId="{33D0EC7A-F1A4-4C74-9FDE-FCBF0C25DD42}"/>
    <dgm:cxn modelId="{65E88D3F-6AC9-4000-A31B-3B7E6819D4D5}" type="presOf" srcId="{7E5D75E7-7AA0-42A1-9803-D950ACADBDC2}" destId="{5C327EB1-B495-45FE-B3D8-22B1E14F2C8C}" srcOrd="0" destOrd="0" presId="urn:microsoft.com/office/officeart/2005/8/layout/pList2"/>
    <dgm:cxn modelId="{C60B4840-7E56-44C9-B23D-4B0EEA98E3ED}" type="presOf" srcId="{FA987EC6-9A17-4208-8902-C6070BC0989F}" destId="{1F99A800-8934-475D-A817-74C0873850D3}" srcOrd="0" destOrd="0" presId="urn:microsoft.com/office/officeart/2005/8/layout/pList2"/>
    <dgm:cxn modelId="{D86C3972-5AC8-4989-97FB-88F4BA51DCF8}" type="presOf" srcId="{D3E051B8-C19B-45FB-ADD6-E98F93EC23C5}" destId="{066F5E0A-7194-49D3-B682-844C15FE3BF2}" srcOrd="0" destOrd="0" presId="urn:microsoft.com/office/officeart/2005/8/layout/pList2"/>
    <dgm:cxn modelId="{76755A55-7540-478F-8873-2A37ACC11B1B}" type="presOf" srcId="{D762E99A-69BE-4191-B6C3-7F169472C0CF}" destId="{B50DDCA0-179D-40DB-A330-1800CEB7DA12}" srcOrd="0" destOrd="0" presId="urn:microsoft.com/office/officeart/2005/8/layout/pList2"/>
    <dgm:cxn modelId="{DC25F558-B687-4BBD-BB3D-0A306CDD2E8F}" srcId="{D762E99A-69BE-4191-B6C3-7F169472C0CF}" destId="{B1BB08EA-B8F8-4F59-96E1-5A987809DD07}" srcOrd="0" destOrd="0" parTransId="{15F519FD-F2BC-4F0B-B95D-4DF94565037D}" sibTransId="{F21DCE1C-128A-438A-B78C-D0313D271901}"/>
    <dgm:cxn modelId="{F3AD6386-3757-4027-BD72-2AECF1259E66}" type="presOf" srcId="{F21DCE1C-128A-438A-B78C-D0313D271901}" destId="{0B088B1E-7386-4DBA-AC74-4BEB3318C692}" srcOrd="0" destOrd="0" presId="urn:microsoft.com/office/officeart/2005/8/layout/pList2"/>
    <dgm:cxn modelId="{02F1FA8E-8644-4434-925C-7419CA85093A}" type="presOf" srcId="{B1BB08EA-B8F8-4F59-96E1-5A987809DD07}" destId="{D0388175-8D10-4E2A-95B2-41FBA9A1D226}" srcOrd="0" destOrd="0" presId="urn:microsoft.com/office/officeart/2005/8/layout/pList2"/>
    <dgm:cxn modelId="{450E899A-AD2E-48BF-9D90-8D67C5D7B556}" srcId="{D762E99A-69BE-4191-B6C3-7F169472C0CF}" destId="{7E5D75E7-7AA0-42A1-9803-D950ACADBDC2}" srcOrd="1" destOrd="0" parTransId="{EE871BF5-A63B-47D5-B43E-153A1075A991}" sibTransId="{D3E051B8-C19B-45FB-ADD6-E98F93EC23C5}"/>
    <dgm:cxn modelId="{B4DBA21E-ACEE-4EAA-976E-60007B4CF7D9}" type="presParOf" srcId="{B50DDCA0-179D-40DB-A330-1800CEB7DA12}" destId="{D9A82287-24DC-47F7-A18F-ADBE3A29483E}" srcOrd="0" destOrd="0" presId="urn:microsoft.com/office/officeart/2005/8/layout/pList2"/>
    <dgm:cxn modelId="{22C8664A-12D1-4FF4-A5D0-D519C9478821}" type="presParOf" srcId="{B50DDCA0-179D-40DB-A330-1800CEB7DA12}" destId="{9633B705-5601-4E31-AB23-C89F666DAF7E}" srcOrd="1" destOrd="0" presId="urn:microsoft.com/office/officeart/2005/8/layout/pList2"/>
    <dgm:cxn modelId="{8EB7966F-7810-40C2-B25E-54CBA09F95A3}" type="presParOf" srcId="{9633B705-5601-4E31-AB23-C89F666DAF7E}" destId="{CA5165AC-56D5-47FA-ACED-30FFF54803D8}" srcOrd="0" destOrd="0" presId="urn:microsoft.com/office/officeart/2005/8/layout/pList2"/>
    <dgm:cxn modelId="{56C72988-F292-41B9-8A69-3BBB172E6EB9}" type="presParOf" srcId="{CA5165AC-56D5-47FA-ACED-30FFF54803D8}" destId="{D0388175-8D10-4E2A-95B2-41FBA9A1D226}" srcOrd="0" destOrd="0" presId="urn:microsoft.com/office/officeart/2005/8/layout/pList2"/>
    <dgm:cxn modelId="{1A894086-DCA7-4027-886A-1509EE9F76B2}" type="presParOf" srcId="{CA5165AC-56D5-47FA-ACED-30FFF54803D8}" destId="{2DCE929D-69C4-4FCE-85EC-C27500DA2506}" srcOrd="1" destOrd="0" presId="urn:microsoft.com/office/officeart/2005/8/layout/pList2"/>
    <dgm:cxn modelId="{586F09BA-D23B-4DF6-B38F-DC153C8921FB}" type="presParOf" srcId="{CA5165AC-56D5-47FA-ACED-30FFF54803D8}" destId="{EE086794-7DB0-4F0E-83C1-0D84B0169FB6}" srcOrd="2" destOrd="0" presId="urn:microsoft.com/office/officeart/2005/8/layout/pList2"/>
    <dgm:cxn modelId="{78D53BEC-C0B3-437A-8F7A-D05C76335724}" type="presParOf" srcId="{9633B705-5601-4E31-AB23-C89F666DAF7E}" destId="{0B088B1E-7386-4DBA-AC74-4BEB3318C692}" srcOrd="1" destOrd="0" presId="urn:microsoft.com/office/officeart/2005/8/layout/pList2"/>
    <dgm:cxn modelId="{C4478190-5F79-4EB1-BE59-FDE8693B5E93}" type="presParOf" srcId="{9633B705-5601-4E31-AB23-C89F666DAF7E}" destId="{D7C8469C-5D3C-49D3-B1A6-D4CE8A68511F}" srcOrd="2" destOrd="0" presId="urn:microsoft.com/office/officeart/2005/8/layout/pList2"/>
    <dgm:cxn modelId="{D5CF8F97-A6C6-4B11-B8F3-9C6B9C58AA36}" type="presParOf" srcId="{D7C8469C-5D3C-49D3-B1A6-D4CE8A68511F}" destId="{5C327EB1-B495-45FE-B3D8-22B1E14F2C8C}" srcOrd="0" destOrd="0" presId="urn:microsoft.com/office/officeart/2005/8/layout/pList2"/>
    <dgm:cxn modelId="{944FCD32-9FF3-4F50-98CB-57E998F60FF0}" type="presParOf" srcId="{D7C8469C-5D3C-49D3-B1A6-D4CE8A68511F}" destId="{EE255556-0EA7-4F9B-AD3E-253645B5D928}" srcOrd="1" destOrd="0" presId="urn:microsoft.com/office/officeart/2005/8/layout/pList2"/>
    <dgm:cxn modelId="{F3A29811-0583-40FE-99CC-7D9AEC7B586D}" type="presParOf" srcId="{D7C8469C-5D3C-49D3-B1A6-D4CE8A68511F}" destId="{7FA6D6B7-A751-43BD-8D22-839E3B58B9EF}" srcOrd="2" destOrd="0" presId="urn:microsoft.com/office/officeart/2005/8/layout/pList2"/>
    <dgm:cxn modelId="{96125EAB-952E-4399-ACFC-11EC511D1268}" type="presParOf" srcId="{9633B705-5601-4E31-AB23-C89F666DAF7E}" destId="{066F5E0A-7194-49D3-B682-844C15FE3BF2}" srcOrd="3" destOrd="0" presId="urn:microsoft.com/office/officeart/2005/8/layout/pList2"/>
    <dgm:cxn modelId="{1CA209AF-9226-4293-8787-7AE6DE5F9F14}" type="presParOf" srcId="{9633B705-5601-4E31-AB23-C89F666DAF7E}" destId="{E6D25C33-66E9-41BC-8FC0-6680D78BA9AC}" srcOrd="4" destOrd="0" presId="urn:microsoft.com/office/officeart/2005/8/layout/pList2"/>
    <dgm:cxn modelId="{40B3D642-B03D-49C9-B1F4-0173E8117D59}" type="presParOf" srcId="{E6D25C33-66E9-41BC-8FC0-6680D78BA9AC}" destId="{1F99A800-8934-475D-A817-74C0873850D3}" srcOrd="0" destOrd="0" presId="urn:microsoft.com/office/officeart/2005/8/layout/pList2"/>
    <dgm:cxn modelId="{F753E644-25F3-45BA-B482-6ADBC93D69E6}" type="presParOf" srcId="{E6D25C33-66E9-41BC-8FC0-6680D78BA9AC}" destId="{540B2AD1-7C55-4335-A6B6-4081BC5DA935}" srcOrd="1" destOrd="0" presId="urn:microsoft.com/office/officeart/2005/8/layout/pList2"/>
    <dgm:cxn modelId="{D4B21E99-8E0F-4956-8021-EB254A6CF5EC}" type="presParOf" srcId="{E6D25C33-66E9-41BC-8FC0-6680D78BA9AC}" destId="{0ECB44FC-EEA5-4C32-A5D3-C0A5348A4F92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25F41E-148F-40D0-B0A6-A52CEB86C73A}">
      <dsp:nvSpPr>
        <dsp:cNvPr id="0" name=""/>
        <dsp:cNvSpPr/>
      </dsp:nvSpPr>
      <dsp:spPr>
        <a:xfrm>
          <a:off x="3938587" y="2033324"/>
          <a:ext cx="2804934" cy="7028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3710"/>
              </a:lnTo>
              <a:lnTo>
                <a:pt x="2804934" y="493710"/>
              </a:lnTo>
              <a:lnTo>
                <a:pt x="2804934" y="7028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FEC170-035B-4199-8E0F-E7D4F17B6016}">
      <dsp:nvSpPr>
        <dsp:cNvPr id="0" name=""/>
        <dsp:cNvSpPr/>
      </dsp:nvSpPr>
      <dsp:spPr>
        <a:xfrm>
          <a:off x="1150114" y="2033324"/>
          <a:ext cx="2788472" cy="706591"/>
        </a:xfrm>
        <a:custGeom>
          <a:avLst/>
          <a:gdLst/>
          <a:ahLst/>
          <a:cxnLst/>
          <a:rect l="0" t="0" r="0" b="0"/>
          <a:pathLst>
            <a:path>
              <a:moveTo>
                <a:pt x="2788472" y="0"/>
              </a:moveTo>
              <a:lnTo>
                <a:pt x="2788472" y="497465"/>
              </a:lnTo>
              <a:lnTo>
                <a:pt x="0" y="497465"/>
              </a:lnTo>
              <a:lnTo>
                <a:pt x="0" y="7065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D1CAF-1958-46A2-90F6-7558293BA42B}">
      <dsp:nvSpPr>
        <dsp:cNvPr id="0" name=""/>
        <dsp:cNvSpPr/>
      </dsp:nvSpPr>
      <dsp:spPr>
        <a:xfrm>
          <a:off x="3889837" y="2033324"/>
          <a:ext cx="91440" cy="781847"/>
        </a:xfrm>
        <a:custGeom>
          <a:avLst/>
          <a:gdLst/>
          <a:ahLst/>
          <a:cxnLst/>
          <a:rect l="0" t="0" r="0" b="0"/>
          <a:pathLst>
            <a:path>
              <a:moveTo>
                <a:pt x="48749" y="0"/>
              </a:moveTo>
              <a:lnTo>
                <a:pt x="48749" y="572722"/>
              </a:lnTo>
              <a:lnTo>
                <a:pt x="45720" y="572722"/>
              </a:lnTo>
              <a:lnTo>
                <a:pt x="45720" y="78184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6592B-25D4-4109-8F3A-B6CDE159ECF6}">
      <dsp:nvSpPr>
        <dsp:cNvPr id="0" name=""/>
        <dsp:cNvSpPr/>
      </dsp:nvSpPr>
      <dsp:spPr>
        <a:xfrm>
          <a:off x="2809875" y="599859"/>
          <a:ext cx="2257424" cy="14334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1A9281-2E17-4DFF-9222-1EA2A4124DC8}">
      <dsp:nvSpPr>
        <dsp:cNvPr id="0" name=""/>
        <dsp:cNvSpPr/>
      </dsp:nvSpPr>
      <dsp:spPr>
        <a:xfrm>
          <a:off x="3060700" y="8381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solidFill>
                <a:srgbClr val="0070C0"/>
              </a:solidFill>
              <a:latin typeface="+mj-lt"/>
            </a:rPr>
            <a:t>NĂNG LƯỢNG LÀ GÌ ?</a:t>
          </a:r>
          <a:endParaRPr lang="en-US" sz="3000" kern="1200" dirty="0">
            <a:latin typeface="+mj-lt"/>
          </a:endParaRPr>
        </a:p>
      </dsp:txBody>
      <dsp:txXfrm>
        <a:off x="3102685" y="880128"/>
        <a:ext cx="2173454" cy="1349494"/>
      </dsp:txXfrm>
    </dsp:sp>
    <dsp:sp modelId="{A7F12587-349B-41C6-BEDB-4D9A7FAF3964}">
      <dsp:nvSpPr>
        <dsp:cNvPr id="0" name=""/>
        <dsp:cNvSpPr/>
      </dsp:nvSpPr>
      <dsp:spPr>
        <a:xfrm>
          <a:off x="2760985" y="2815172"/>
          <a:ext cx="234914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B2AB16-7E5C-422B-BBE8-0DED5DB78E77}">
      <dsp:nvSpPr>
        <dsp:cNvPr id="0" name=""/>
        <dsp:cNvSpPr/>
      </dsp:nvSpPr>
      <dsp:spPr>
        <a:xfrm>
          <a:off x="3011810" y="3053456"/>
          <a:ext cx="234914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latin typeface="+mj-lt"/>
            </a:rPr>
            <a:t>Nếu không có năng lượng thì sao?</a:t>
          </a:r>
          <a:endParaRPr lang="en-US" sz="2800" kern="1200" dirty="0">
            <a:latin typeface="+mj-lt"/>
          </a:endParaRPr>
        </a:p>
      </dsp:txBody>
      <dsp:txXfrm>
        <a:off x="3053795" y="3095441"/>
        <a:ext cx="2265174" cy="1349494"/>
      </dsp:txXfrm>
    </dsp:sp>
    <dsp:sp modelId="{D2B5FEFF-6F04-40EF-95E7-C842E3567008}">
      <dsp:nvSpPr>
        <dsp:cNvPr id="0" name=""/>
        <dsp:cNvSpPr/>
      </dsp:nvSpPr>
      <dsp:spPr>
        <a:xfrm>
          <a:off x="21402" y="2739915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C4E3A1-FA4D-414D-AB41-EBF9D4CBFD52}">
      <dsp:nvSpPr>
        <dsp:cNvPr id="0" name=""/>
        <dsp:cNvSpPr/>
      </dsp:nvSpPr>
      <dsp:spPr>
        <a:xfrm>
          <a:off x="272227" y="2978199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Năng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lượng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có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vai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trò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gì</a:t>
          </a:r>
          <a:r>
            <a:rPr lang="en-US" sz="3000" kern="1200" dirty="0">
              <a:latin typeface="+mj-lt"/>
            </a:rPr>
            <a:t>?</a:t>
          </a:r>
        </a:p>
      </dsp:txBody>
      <dsp:txXfrm>
        <a:off x="314212" y="3020184"/>
        <a:ext cx="2173454" cy="1349494"/>
      </dsp:txXfrm>
    </dsp:sp>
    <dsp:sp modelId="{8188C53F-8F82-4D0B-BC51-43095A58827A}">
      <dsp:nvSpPr>
        <dsp:cNvPr id="0" name=""/>
        <dsp:cNvSpPr/>
      </dsp:nvSpPr>
      <dsp:spPr>
        <a:xfrm>
          <a:off x="5614809" y="2736159"/>
          <a:ext cx="2257424" cy="1433464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8FB535-C62B-41F1-99B2-E0B0EE9E2036}">
      <dsp:nvSpPr>
        <dsp:cNvPr id="0" name=""/>
        <dsp:cNvSpPr/>
      </dsp:nvSpPr>
      <dsp:spPr>
        <a:xfrm>
          <a:off x="5865634" y="2974443"/>
          <a:ext cx="2257424" cy="143346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>
              <a:latin typeface="+mj-lt"/>
            </a:rPr>
            <a:t>Làm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thế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nào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để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nhận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biết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năng</a:t>
          </a:r>
          <a:r>
            <a:rPr lang="en-US" sz="2700" kern="1200" dirty="0">
              <a:latin typeface="+mj-lt"/>
            </a:rPr>
            <a:t> </a:t>
          </a:r>
          <a:r>
            <a:rPr lang="en-US" sz="2700" kern="1200" dirty="0" err="1">
              <a:latin typeface="+mj-lt"/>
            </a:rPr>
            <a:t>lượng</a:t>
          </a:r>
          <a:r>
            <a:rPr lang="en-US" sz="2700" kern="1200" dirty="0">
              <a:latin typeface="+mj-lt"/>
            </a:rPr>
            <a:t>? </a:t>
          </a:r>
        </a:p>
      </dsp:txBody>
      <dsp:txXfrm>
        <a:off x="5907619" y="3016428"/>
        <a:ext cx="2173454" cy="1349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4299126" y="1980935"/>
          <a:ext cx="2374546" cy="205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>
              <a:latin typeface="+mj-lt"/>
            </a:rPr>
            <a:t>Tác</a:t>
          </a:r>
          <a:r>
            <a:rPr lang="en-US" sz="3300" kern="1200" dirty="0">
              <a:latin typeface="+mj-lt"/>
            </a:rPr>
            <a:t> </a:t>
          </a:r>
          <a:r>
            <a:rPr lang="en-US" sz="3300" kern="1200" dirty="0" err="1">
              <a:latin typeface="+mj-lt"/>
            </a:rPr>
            <a:t>dụng</a:t>
          </a:r>
          <a:r>
            <a:rPr lang="en-US" sz="3300" kern="1200" dirty="0">
              <a:latin typeface="+mj-lt"/>
            </a:rPr>
            <a:t> </a:t>
          </a:r>
          <a:r>
            <a:rPr lang="en-US" sz="3300" kern="1200" dirty="0" err="1">
              <a:latin typeface="+mj-lt"/>
            </a:rPr>
            <a:t>của</a:t>
          </a:r>
          <a:r>
            <a:rPr lang="en-US" sz="3300" kern="1200" dirty="0">
              <a:latin typeface="+mj-lt"/>
            </a:rPr>
            <a:t> NL</a:t>
          </a:r>
        </a:p>
      </dsp:txBody>
      <dsp:txXfrm>
        <a:off x="4646870" y="2282312"/>
        <a:ext cx="1679058" cy="1455175"/>
      </dsp:txXfrm>
    </dsp:sp>
    <dsp:sp modelId="{22B8F4A3-34F4-4578-A97C-47BD7FFF2F4F}">
      <dsp:nvSpPr>
        <dsp:cNvPr id="0" name=""/>
        <dsp:cNvSpPr/>
      </dsp:nvSpPr>
      <dsp:spPr>
        <a:xfrm rot="16198729">
          <a:off x="5379847" y="1518056"/>
          <a:ext cx="21220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411689" y="1657364"/>
        <a:ext cx="148541" cy="322432"/>
      </dsp:txXfrm>
    </dsp:sp>
    <dsp:sp modelId="{BE472624-613E-4D76-AB95-3841CA3E6D14}">
      <dsp:nvSpPr>
        <dsp:cNvPr id="0" name=""/>
        <dsp:cNvSpPr/>
      </dsp:nvSpPr>
      <dsp:spPr>
        <a:xfrm>
          <a:off x="4695302" y="0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4926769" y="231467"/>
        <a:ext cx="1117620" cy="1117620"/>
      </dsp:txXfrm>
    </dsp:sp>
    <dsp:sp modelId="{E5469BEA-A6E3-494B-B252-65ADD895D7C9}">
      <dsp:nvSpPr>
        <dsp:cNvPr id="0" name=""/>
        <dsp:cNvSpPr/>
      </dsp:nvSpPr>
      <dsp:spPr>
        <a:xfrm rot="19860984">
          <a:off x="6645635" y="1952649"/>
          <a:ext cx="528635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55566" y="2098550"/>
        <a:ext cx="370045" cy="322432"/>
      </dsp:txXfrm>
    </dsp:sp>
    <dsp:sp modelId="{D2585FAC-4BC7-4909-9517-3673C2E53B64}">
      <dsp:nvSpPr>
        <dsp:cNvPr id="0" name=""/>
        <dsp:cNvSpPr/>
      </dsp:nvSpPr>
      <dsp:spPr>
        <a:xfrm>
          <a:off x="7260319" y="799224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491786" y="1030691"/>
        <a:ext cx="1117620" cy="1117620"/>
      </dsp:txXfrm>
    </dsp:sp>
    <dsp:sp modelId="{47BA520F-F0A9-4130-B80A-29FF99EF324F}">
      <dsp:nvSpPr>
        <dsp:cNvPr id="0" name=""/>
        <dsp:cNvSpPr/>
      </dsp:nvSpPr>
      <dsp:spPr>
        <a:xfrm rot="1860984">
          <a:off x="6612980" y="3578338"/>
          <a:ext cx="53147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>
        <a:off x="6624379" y="3644737"/>
        <a:ext cx="372034" cy="322432"/>
      </dsp:txXfrm>
    </dsp:sp>
    <dsp:sp modelId="{A7B614CB-5E72-42DB-BEFE-A00E6C7F39D6}">
      <dsp:nvSpPr>
        <dsp:cNvPr id="0" name=""/>
        <dsp:cNvSpPr/>
      </dsp:nvSpPr>
      <dsp:spPr>
        <a:xfrm>
          <a:off x="7208321" y="3730082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7439788" y="3961549"/>
        <a:ext cx="1117620" cy="1117620"/>
      </dsp:txXfrm>
    </dsp:sp>
    <dsp:sp modelId="{542FF9B8-9637-4E08-BFE0-CFA0587B2283}">
      <dsp:nvSpPr>
        <dsp:cNvPr id="0" name=""/>
        <dsp:cNvSpPr/>
      </dsp:nvSpPr>
      <dsp:spPr>
        <a:xfrm rot="5480519">
          <a:off x="5351502" y="3964351"/>
          <a:ext cx="212487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5384121" y="4039965"/>
        <a:ext cx="148741" cy="322432"/>
      </dsp:txXfrm>
    </dsp:sp>
    <dsp:sp modelId="{74C1B4CA-2840-4A03-9643-8A1F2AC759FC}">
      <dsp:nvSpPr>
        <dsp:cNvPr id="0" name=""/>
        <dsp:cNvSpPr/>
      </dsp:nvSpPr>
      <dsp:spPr>
        <a:xfrm>
          <a:off x="4644125" y="4439245"/>
          <a:ext cx="1580554" cy="1580554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…..</a:t>
          </a:r>
        </a:p>
      </dsp:txBody>
      <dsp:txXfrm>
        <a:off x="4875592" y="4670712"/>
        <a:ext cx="1117620" cy="1117620"/>
      </dsp:txXfrm>
    </dsp:sp>
    <dsp:sp modelId="{18F2AC5A-B5FF-4B46-BB0F-410AB8339C5C}">
      <dsp:nvSpPr>
        <dsp:cNvPr id="0" name=""/>
        <dsp:cNvSpPr/>
      </dsp:nvSpPr>
      <dsp:spPr>
        <a:xfrm rot="9020538">
          <a:off x="4036979" y="3466034"/>
          <a:ext cx="352954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4135929" y="3547315"/>
        <a:ext cx="247068" cy="322432"/>
      </dsp:txXfrm>
    </dsp:sp>
    <dsp:sp modelId="{D10F5123-37E5-4029-9535-B34B53CDB4B3}">
      <dsp:nvSpPr>
        <dsp:cNvPr id="0" name=""/>
        <dsp:cNvSpPr/>
      </dsp:nvSpPr>
      <dsp:spPr>
        <a:xfrm>
          <a:off x="2438395" y="350519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669862" y="3736666"/>
        <a:ext cx="1117620" cy="1117620"/>
      </dsp:txXfrm>
    </dsp:sp>
    <dsp:sp modelId="{FFB345DB-451A-4F64-8FB9-37A87CC4940F}">
      <dsp:nvSpPr>
        <dsp:cNvPr id="0" name=""/>
        <dsp:cNvSpPr/>
      </dsp:nvSpPr>
      <dsp:spPr>
        <a:xfrm rot="12540672">
          <a:off x="3742636" y="1932770"/>
          <a:ext cx="571961" cy="53738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/>
        </a:p>
      </dsp:txBody>
      <dsp:txXfrm rot="10800000">
        <a:off x="3893738" y="2079341"/>
        <a:ext cx="410745" cy="322432"/>
      </dsp:txXfrm>
    </dsp:sp>
    <dsp:sp modelId="{410F6FB5-6249-4444-8D45-06B3403EF580}">
      <dsp:nvSpPr>
        <dsp:cNvPr id="0" name=""/>
        <dsp:cNvSpPr/>
      </dsp:nvSpPr>
      <dsp:spPr>
        <a:xfrm>
          <a:off x="2061184" y="758379"/>
          <a:ext cx="1580554" cy="1580554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 dirty="0"/>
        </a:p>
      </dsp:txBody>
      <dsp:txXfrm>
        <a:off x="2292651" y="989846"/>
        <a:ext cx="1117620" cy="111762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F90333-52EC-4F76-A66C-51F88EFDD17D}">
      <dsp:nvSpPr>
        <dsp:cNvPr id="0" name=""/>
        <dsp:cNvSpPr/>
      </dsp:nvSpPr>
      <dsp:spPr>
        <a:xfrm>
          <a:off x="3409847" y="1553125"/>
          <a:ext cx="1867104" cy="16181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>
              <a:latin typeface="+mj-lt"/>
            </a:rPr>
            <a:t>Tác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dụng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của</a:t>
          </a:r>
          <a:r>
            <a:rPr lang="en-US" sz="2600" kern="1200" dirty="0">
              <a:latin typeface="+mj-lt"/>
            </a:rPr>
            <a:t> NL</a:t>
          </a:r>
        </a:p>
      </dsp:txBody>
      <dsp:txXfrm>
        <a:off x="3683278" y="1790097"/>
        <a:ext cx="1320242" cy="1144204"/>
      </dsp:txXfrm>
    </dsp:sp>
    <dsp:sp modelId="{22B8F4A3-34F4-4578-A97C-47BD7FFF2F4F}">
      <dsp:nvSpPr>
        <dsp:cNvPr id="0" name=""/>
        <dsp:cNvSpPr/>
      </dsp:nvSpPr>
      <dsp:spPr>
        <a:xfrm rot="16198729">
          <a:off x="4260806" y="1191338"/>
          <a:ext cx="164478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285487" y="1300519"/>
        <a:ext cx="115135" cy="253528"/>
      </dsp:txXfrm>
    </dsp:sp>
    <dsp:sp modelId="{BE472624-613E-4D76-AB95-3841CA3E6D14}">
      <dsp:nvSpPr>
        <dsp:cNvPr id="0" name=""/>
        <dsp:cNvSpPr/>
      </dsp:nvSpPr>
      <dsp:spPr>
        <a:xfrm>
          <a:off x="3721361" y="0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3903363" y="182002"/>
        <a:ext cx="878785" cy="878785"/>
      </dsp:txXfrm>
    </dsp:sp>
    <dsp:sp modelId="{E5469BEA-A6E3-494B-B252-65ADD895D7C9}">
      <dsp:nvSpPr>
        <dsp:cNvPr id="0" name=""/>
        <dsp:cNvSpPr/>
      </dsp:nvSpPr>
      <dsp:spPr>
        <a:xfrm rot="19860984">
          <a:off x="5253986" y="1532242"/>
          <a:ext cx="41260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61737" y="1646742"/>
        <a:ext cx="288822" cy="253528"/>
      </dsp:txXfrm>
    </dsp:sp>
    <dsp:sp modelId="{D2585FAC-4BC7-4909-9517-3673C2E53B64}">
      <dsp:nvSpPr>
        <dsp:cNvPr id="0" name=""/>
        <dsp:cNvSpPr/>
      </dsp:nvSpPr>
      <dsp:spPr>
        <a:xfrm>
          <a:off x="5733176" y="626747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915178" y="808749"/>
        <a:ext cx="878785" cy="878785"/>
      </dsp:txXfrm>
    </dsp:sp>
    <dsp:sp modelId="{47BA520F-F0A9-4130-B80A-29FF99EF324F}">
      <dsp:nvSpPr>
        <dsp:cNvPr id="0" name=""/>
        <dsp:cNvSpPr/>
      </dsp:nvSpPr>
      <dsp:spPr>
        <a:xfrm rot="1860984">
          <a:off x="5228359" y="2807718"/>
          <a:ext cx="414837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237256" y="2860164"/>
        <a:ext cx="290386" cy="253528"/>
      </dsp:txXfrm>
    </dsp:sp>
    <dsp:sp modelId="{A7B614CB-5E72-42DB-BEFE-A00E6C7F39D6}">
      <dsp:nvSpPr>
        <dsp:cNvPr id="0" name=""/>
        <dsp:cNvSpPr/>
      </dsp:nvSpPr>
      <dsp:spPr>
        <a:xfrm>
          <a:off x="5692393" y="292550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5874395" y="3107503"/>
        <a:ext cx="878785" cy="878785"/>
      </dsp:txXfrm>
    </dsp:sp>
    <dsp:sp modelId="{542FF9B8-9637-4E08-BFE0-CFA0587B2283}">
      <dsp:nvSpPr>
        <dsp:cNvPr id="0" name=""/>
        <dsp:cNvSpPr/>
      </dsp:nvSpPr>
      <dsp:spPr>
        <a:xfrm rot="5480524">
          <a:off x="4238568" y="3110510"/>
          <a:ext cx="164702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4263852" y="3170321"/>
        <a:ext cx="115291" cy="253528"/>
      </dsp:txXfrm>
    </dsp:sp>
    <dsp:sp modelId="{74C1B4CA-2840-4A03-9643-8A1F2AC759FC}">
      <dsp:nvSpPr>
        <dsp:cNvPr id="0" name=""/>
        <dsp:cNvSpPr/>
      </dsp:nvSpPr>
      <dsp:spPr>
        <a:xfrm>
          <a:off x="3681222" y="3481610"/>
          <a:ext cx="1242789" cy="1242789"/>
        </a:xfrm>
        <a:prstGeom prst="ellipse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…..</a:t>
          </a:r>
        </a:p>
      </dsp:txBody>
      <dsp:txXfrm>
        <a:off x="3863224" y="3663612"/>
        <a:ext cx="878785" cy="878785"/>
      </dsp:txXfrm>
    </dsp:sp>
    <dsp:sp modelId="{18F2AC5A-B5FF-4B46-BB0F-410AB8339C5C}">
      <dsp:nvSpPr>
        <dsp:cNvPr id="0" name=""/>
        <dsp:cNvSpPr/>
      </dsp:nvSpPr>
      <dsp:spPr>
        <a:xfrm rot="9020538">
          <a:off x="3207237" y="2719628"/>
          <a:ext cx="274813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284281" y="2783741"/>
        <a:ext cx="192369" cy="253528"/>
      </dsp:txXfrm>
    </dsp:sp>
    <dsp:sp modelId="{D10F5123-37E5-4029-9535-B34B53CDB4B3}">
      <dsp:nvSpPr>
        <dsp:cNvPr id="0" name=""/>
        <dsp:cNvSpPr/>
      </dsp:nvSpPr>
      <dsp:spPr>
        <a:xfrm>
          <a:off x="1951206" y="2749119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2133208" y="2931121"/>
        <a:ext cx="878785" cy="878785"/>
      </dsp:txXfrm>
    </dsp:sp>
    <dsp:sp modelId="{FFB345DB-451A-4F64-8FB9-37A87CC4940F}">
      <dsp:nvSpPr>
        <dsp:cNvPr id="0" name=""/>
        <dsp:cNvSpPr/>
      </dsp:nvSpPr>
      <dsp:spPr>
        <a:xfrm rot="12540672">
          <a:off x="2976373" y="1516651"/>
          <a:ext cx="446584" cy="42254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 rot="10800000">
        <a:off x="3095184" y="1631900"/>
        <a:ext cx="319820" cy="253528"/>
      </dsp:txXfrm>
    </dsp:sp>
    <dsp:sp modelId="{410F6FB5-6249-4444-8D45-06B3403EF580}">
      <dsp:nvSpPr>
        <dsp:cNvPr id="0" name=""/>
        <dsp:cNvSpPr/>
      </dsp:nvSpPr>
      <dsp:spPr>
        <a:xfrm>
          <a:off x="1655349" y="594711"/>
          <a:ext cx="1242789" cy="1242789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600" kern="1200" dirty="0"/>
        </a:p>
      </dsp:txBody>
      <dsp:txXfrm>
        <a:off x="1837351" y="776713"/>
        <a:ext cx="878785" cy="878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4E25-5EFE-43E3-9DA8-870B1A2261F0}">
      <dsp:nvSpPr>
        <dsp:cNvPr id="0" name=""/>
        <dsp:cNvSpPr/>
      </dsp:nvSpPr>
      <dsp:spPr>
        <a:xfrm>
          <a:off x="6083" y="1761991"/>
          <a:ext cx="2135745" cy="1894684"/>
        </a:xfrm>
        <a:prstGeom prst="roundRect">
          <a:avLst>
            <a:gd name="adj" fmla="val 1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Nếu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không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có</a:t>
          </a:r>
          <a:r>
            <a:rPr lang="en-US" sz="3700" kern="1200" dirty="0">
              <a:latin typeface="+mj-lt"/>
            </a:rPr>
            <a:t> NL</a:t>
          </a:r>
        </a:p>
      </dsp:txBody>
      <dsp:txXfrm>
        <a:off x="61576" y="1817484"/>
        <a:ext cx="2024759" cy="1783698"/>
      </dsp:txXfrm>
    </dsp:sp>
    <dsp:sp modelId="{7D337FF8-F01F-4F98-A94B-873831884271}">
      <dsp:nvSpPr>
        <dsp:cNvPr id="0" name=""/>
        <dsp:cNvSpPr/>
      </dsp:nvSpPr>
      <dsp:spPr>
        <a:xfrm rot="18289469">
          <a:off x="1820990" y="2077570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578" y="2057907"/>
        <a:ext cx="74798" cy="74798"/>
      </dsp:txXfrm>
    </dsp:sp>
    <dsp:sp modelId="{2BEE1BB9-0E6C-4EC8-A184-3BF83D61EE2B}">
      <dsp:nvSpPr>
        <dsp:cNvPr id="0" name=""/>
        <dsp:cNvSpPr/>
      </dsp:nvSpPr>
      <dsp:spPr>
        <a:xfrm>
          <a:off x="2996127" y="947343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>
              <a:latin typeface="+mj-lt"/>
            </a:rPr>
            <a:t>Con </a:t>
          </a:r>
          <a:r>
            <a:rPr lang="en-US" sz="3000" kern="1200" dirty="0" err="1">
              <a:latin typeface="+mj-lt"/>
            </a:rPr>
            <a:t>người</a:t>
          </a:r>
          <a:endParaRPr lang="en-US" sz="3000" kern="1200" dirty="0">
            <a:latin typeface="+mj-lt"/>
          </a:endParaRPr>
        </a:p>
      </dsp:txBody>
      <dsp:txXfrm>
        <a:off x="3027404" y="978620"/>
        <a:ext cx="2073191" cy="1005318"/>
      </dsp:txXfrm>
    </dsp:sp>
    <dsp:sp modelId="{3B0E4E55-CF6B-496F-B3E7-F614DFDCBD23}">
      <dsp:nvSpPr>
        <dsp:cNvPr id="0" name=""/>
        <dsp:cNvSpPr/>
      </dsp:nvSpPr>
      <dsp:spPr>
        <a:xfrm>
          <a:off x="5131872" y="1463543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664" y="1459922"/>
        <a:ext cx="42714" cy="42714"/>
      </dsp:txXfrm>
    </dsp:sp>
    <dsp:sp modelId="{7EAC72F1-0321-45DD-995F-3FE3CE293342}">
      <dsp:nvSpPr>
        <dsp:cNvPr id="0" name=""/>
        <dsp:cNvSpPr/>
      </dsp:nvSpPr>
      <dsp:spPr>
        <a:xfrm>
          <a:off x="5986171" y="947343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…</a:t>
          </a:r>
        </a:p>
      </dsp:txBody>
      <dsp:txXfrm>
        <a:off x="6017448" y="978620"/>
        <a:ext cx="2073191" cy="1005318"/>
      </dsp:txXfrm>
    </dsp:sp>
    <dsp:sp modelId="{15F2CEA0-D598-4DC3-AACE-22B3B9FBED47}">
      <dsp:nvSpPr>
        <dsp:cNvPr id="0" name=""/>
        <dsp:cNvSpPr/>
      </dsp:nvSpPr>
      <dsp:spPr>
        <a:xfrm>
          <a:off x="2141828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47620" y="2687976"/>
        <a:ext cx="42714" cy="42714"/>
      </dsp:txXfrm>
    </dsp:sp>
    <dsp:sp modelId="{6D9A8DD0-3F7D-4E6E-BB8F-DD53209B79A8}">
      <dsp:nvSpPr>
        <dsp:cNvPr id="0" name=""/>
        <dsp:cNvSpPr/>
      </dsp:nvSpPr>
      <dsp:spPr>
        <a:xfrm>
          <a:off x="2996127" y="2175397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pin, </a:t>
          </a: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điện</a:t>
          </a:r>
          <a:endParaRPr lang="en-US" sz="3000" kern="1200" dirty="0">
            <a:latin typeface="+mj-lt"/>
          </a:endParaRPr>
        </a:p>
      </dsp:txBody>
      <dsp:txXfrm>
        <a:off x="3027404" y="2206674"/>
        <a:ext cx="2073191" cy="1005318"/>
      </dsp:txXfrm>
    </dsp:sp>
    <dsp:sp modelId="{FA0E5D3A-B16A-4819-96B9-396284FA77B6}">
      <dsp:nvSpPr>
        <dsp:cNvPr id="0" name=""/>
        <dsp:cNvSpPr/>
      </dsp:nvSpPr>
      <dsp:spPr>
        <a:xfrm>
          <a:off x="5131872" y="2691596"/>
          <a:ext cx="854298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854298" y="1773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37664" y="2687976"/>
        <a:ext cx="42714" cy="42714"/>
      </dsp:txXfrm>
    </dsp:sp>
    <dsp:sp modelId="{3B1D33F9-847E-4DDB-BE80-342671A03A50}">
      <dsp:nvSpPr>
        <dsp:cNvPr id="0" name=""/>
        <dsp:cNvSpPr/>
      </dsp:nvSpPr>
      <dsp:spPr>
        <a:xfrm>
          <a:off x="5986171" y="2175397"/>
          <a:ext cx="2135745" cy="10678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>
              <a:latin typeface="+mj-lt"/>
            </a:rPr>
            <a:t>…</a:t>
          </a:r>
        </a:p>
      </dsp:txBody>
      <dsp:txXfrm>
        <a:off x="6017448" y="2206674"/>
        <a:ext cx="2073191" cy="1005318"/>
      </dsp:txXfrm>
    </dsp:sp>
    <dsp:sp modelId="{752F41D9-2E09-482B-8A10-15A3CEB8929F}">
      <dsp:nvSpPr>
        <dsp:cNvPr id="0" name=""/>
        <dsp:cNvSpPr/>
      </dsp:nvSpPr>
      <dsp:spPr>
        <a:xfrm rot="3310531">
          <a:off x="1820990" y="3305623"/>
          <a:ext cx="1495975" cy="35473"/>
        </a:xfrm>
        <a:custGeom>
          <a:avLst/>
          <a:gdLst/>
          <a:ahLst/>
          <a:cxnLst/>
          <a:rect l="0" t="0" r="0" b="0"/>
          <a:pathLst>
            <a:path>
              <a:moveTo>
                <a:pt x="0" y="17736"/>
              </a:moveTo>
              <a:lnTo>
                <a:pt x="1495975" y="17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531578" y="3285961"/>
        <a:ext cx="74798" cy="74798"/>
      </dsp:txXfrm>
    </dsp:sp>
    <dsp:sp modelId="{5B0E3165-DF25-4606-A324-B7F9D2D45000}">
      <dsp:nvSpPr>
        <dsp:cNvPr id="0" name=""/>
        <dsp:cNvSpPr/>
      </dsp:nvSpPr>
      <dsp:spPr>
        <a:xfrm>
          <a:off x="2996127" y="3403450"/>
          <a:ext cx="2135745" cy="1067872"/>
        </a:xfrm>
        <a:prstGeom prst="roundRect">
          <a:avLst>
            <a:gd name="adj" fmla="val 10000"/>
          </a:avLst>
        </a:prstGeom>
        <a:solidFill>
          <a:srgbClr val="CC99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Cây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cối</a:t>
          </a:r>
          <a:endParaRPr lang="en-US" sz="3000" kern="1200" dirty="0">
            <a:latin typeface="+mj-lt"/>
          </a:endParaRPr>
        </a:p>
      </dsp:txBody>
      <dsp:txXfrm>
        <a:off x="3027404" y="3434727"/>
        <a:ext cx="2073191" cy="10053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BF1F7A-9580-4109-A150-459A2D7B0E9B}">
      <dsp:nvSpPr>
        <dsp:cNvPr id="0" name=""/>
        <dsp:cNvSpPr/>
      </dsp:nvSpPr>
      <dsp:spPr>
        <a:xfrm>
          <a:off x="3759625" y="0"/>
          <a:ext cx="2806247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Thực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vật</a:t>
          </a:r>
          <a:endParaRPr lang="en-US" sz="3000" kern="1200" dirty="0">
            <a:latin typeface="+mj-lt"/>
          </a:endParaRPr>
        </a:p>
      </dsp:txBody>
      <dsp:txXfrm>
        <a:off x="3759625" y="0"/>
        <a:ext cx="2806247" cy="1107331"/>
      </dsp:txXfrm>
    </dsp:sp>
    <dsp:sp modelId="{AF79B837-CED3-4089-8B4C-EBC22D4BB57C}">
      <dsp:nvSpPr>
        <dsp:cNvPr id="0" name=""/>
        <dsp:cNvSpPr/>
      </dsp:nvSpPr>
      <dsp:spPr>
        <a:xfrm>
          <a:off x="3759625" y="1110513"/>
          <a:ext cx="2806247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Lớn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lên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Phát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triển</a:t>
          </a:r>
          <a:endParaRPr lang="en-US" sz="3000" kern="1200" dirty="0">
            <a:latin typeface="+mj-lt"/>
          </a:endParaRPr>
        </a:p>
      </dsp:txBody>
      <dsp:txXfrm>
        <a:off x="3759625" y="1110513"/>
        <a:ext cx="2806247" cy="1664499"/>
      </dsp:txXfrm>
    </dsp:sp>
    <dsp:sp modelId="{8A6038A6-7E58-4BC3-8144-2CA7D3889D00}">
      <dsp:nvSpPr>
        <dsp:cNvPr id="0" name=""/>
        <dsp:cNvSpPr/>
      </dsp:nvSpPr>
      <dsp:spPr>
        <a:xfrm>
          <a:off x="7010621" y="0"/>
          <a:ext cx="3123978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121920" rIns="213360" bIns="12192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pin, </a:t>
          </a: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endParaRPr lang="en-US" sz="3000" kern="1200" dirty="0">
            <a:latin typeface="+mj-lt"/>
          </a:endParaRPr>
        </a:p>
      </dsp:txBody>
      <dsp:txXfrm>
        <a:off x="7010621" y="0"/>
        <a:ext cx="3123978" cy="1107331"/>
      </dsp:txXfrm>
    </dsp:sp>
    <dsp:sp modelId="{09278849-6E18-4124-AEE2-82C73AEE527A}">
      <dsp:nvSpPr>
        <dsp:cNvPr id="0" name=""/>
        <dsp:cNvSpPr/>
      </dsp:nvSpPr>
      <dsp:spPr>
        <a:xfrm>
          <a:off x="7010621" y="1078911"/>
          <a:ext cx="3123978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213360" bIns="240030" numCol="1" spcCol="1270" anchor="t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Đèn</a:t>
          </a:r>
          <a:r>
            <a:rPr lang="en-US" sz="3000" kern="1200" dirty="0">
              <a:latin typeface="+mj-lt"/>
            </a:rPr>
            <a:t> pin </a:t>
          </a:r>
          <a:r>
            <a:rPr lang="en-US" sz="3000" kern="1200" dirty="0" err="1">
              <a:latin typeface="+mj-lt"/>
            </a:rPr>
            <a:t>sáng</a:t>
          </a:r>
          <a:endParaRPr lang="en-US" sz="3000" kern="1200" dirty="0">
            <a:latin typeface="+mj-lt"/>
          </a:endParaRP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 err="1">
              <a:latin typeface="+mj-lt"/>
            </a:rPr>
            <a:t>Các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thiết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bị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hoạt</a:t>
          </a:r>
          <a:r>
            <a:rPr lang="en-US" sz="3000" kern="1200" dirty="0">
              <a:latin typeface="+mj-lt"/>
            </a:rPr>
            <a:t> </a:t>
          </a:r>
          <a:r>
            <a:rPr lang="en-US" sz="3000" kern="1200" dirty="0" err="1">
              <a:latin typeface="+mj-lt"/>
            </a:rPr>
            <a:t>động</a:t>
          </a:r>
          <a:endParaRPr lang="en-US" sz="3000" kern="1200" dirty="0">
            <a:latin typeface="+mj-lt"/>
          </a:endParaRPr>
        </a:p>
      </dsp:txBody>
      <dsp:txXfrm>
        <a:off x="7010621" y="1078911"/>
        <a:ext cx="3123978" cy="1664499"/>
      </dsp:txXfrm>
    </dsp:sp>
    <dsp:sp modelId="{0039D87B-7D88-4DBC-A4D0-E5F7FB6A9E92}">
      <dsp:nvSpPr>
        <dsp:cNvPr id="0" name=""/>
        <dsp:cNvSpPr/>
      </dsp:nvSpPr>
      <dsp:spPr>
        <a:xfrm>
          <a:off x="0" y="0"/>
          <a:ext cx="3219725" cy="1107331"/>
        </a:xfrm>
        <a:prstGeom prst="rect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+mj-lt"/>
            </a:rPr>
            <a:t>Con </a:t>
          </a:r>
          <a:r>
            <a:rPr lang="en-US" sz="2800" kern="1200" dirty="0" err="1">
              <a:latin typeface="+mj-lt"/>
            </a:rPr>
            <a:t>người</a:t>
          </a:r>
          <a:r>
            <a:rPr lang="en-US" sz="2800" kern="1200" dirty="0">
              <a:latin typeface="+mj-lt"/>
            </a:rPr>
            <a:t>,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 err="1">
              <a:latin typeface="+mj-lt"/>
            </a:rPr>
            <a:t>Động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vật</a:t>
          </a:r>
          <a:endParaRPr lang="en-US" sz="2800" kern="1200" dirty="0">
            <a:latin typeface="+mj-lt"/>
          </a:endParaRPr>
        </a:p>
      </dsp:txBody>
      <dsp:txXfrm>
        <a:off x="0" y="0"/>
        <a:ext cx="3219725" cy="1107331"/>
      </dsp:txXfrm>
    </dsp:sp>
    <dsp:sp modelId="{E5C48263-D6B8-4EAF-955D-6E7A9B442397}">
      <dsp:nvSpPr>
        <dsp:cNvPr id="0" name=""/>
        <dsp:cNvSpPr/>
      </dsp:nvSpPr>
      <dsp:spPr>
        <a:xfrm>
          <a:off x="0" y="1101781"/>
          <a:ext cx="3219725" cy="1664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>
              <a:latin typeface="+mj-lt"/>
            </a:rPr>
            <a:t>Duy trì sự sống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</a:rPr>
            <a:t>Vận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động</a:t>
          </a:r>
          <a:endParaRPr lang="en-US" sz="2800" kern="1200" dirty="0">
            <a:latin typeface="+mj-lt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>
              <a:latin typeface="+mj-lt"/>
            </a:rPr>
            <a:t>Phát</a:t>
          </a:r>
          <a:r>
            <a:rPr lang="en-US" sz="2800" kern="1200" dirty="0">
              <a:latin typeface="+mj-lt"/>
            </a:rPr>
            <a:t> </a:t>
          </a:r>
          <a:r>
            <a:rPr lang="en-US" sz="2800" kern="1200" dirty="0" err="1">
              <a:latin typeface="+mj-lt"/>
            </a:rPr>
            <a:t>triển</a:t>
          </a:r>
          <a:endParaRPr lang="en-US" sz="2800" kern="1200" dirty="0">
            <a:latin typeface="+mj-lt"/>
          </a:endParaRPr>
        </a:p>
      </dsp:txBody>
      <dsp:txXfrm>
        <a:off x="0" y="1101781"/>
        <a:ext cx="3219725" cy="16644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FCBA-5B82-4758-B3E3-7E350C952C73}">
      <dsp:nvSpPr>
        <dsp:cNvPr id="0" name=""/>
        <dsp:cNvSpPr/>
      </dsp:nvSpPr>
      <dsp:spPr>
        <a:xfrm>
          <a:off x="1515" y="581860"/>
          <a:ext cx="3941906" cy="1341193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Năng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lượng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lớn</a:t>
          </a:r>
          <a:r>
            <a:rPr lang="en-US" sz="3700" kern="1200" dirty="0">
              <a:latin typeface="+mj-lt"/>
            </a:rPr>
            <a:t> </a:t>
          </a:r>
        </a:p>
      </dsp:txBody>
      <dsp:txXfrm>
        <a:off x="40797" y="621142"/>
        <a:ext cx="3863342" cy="1262629"/>
      </dsp:txXfrm>
    </dsp:sp>
    <dsp:sp modelId="{9A1BA302-9D19-44F6-BE0C-7849E9195458}">
      <dsp:nvSpPr>
        <dsp:cNvPr id="0" name=""/>
        <dsp:cNvSpPr/>
      </dsp:nvSpPr>
      <dsp:spPr>
        <a:xfrm rot="21573040">
          <a:off x="3943397" y="1207393"/>
          <a:ext cx="1574096" cy="77783"/>
        </a:xfrm>
        <a:custGeom>
          <a:avLst/>
          <a:gdLst/>
          <a:ahLst/>
          <a:cxnLst/>
          <a:rect l="0" t="0" r="0" b="0"/>
          <a:pathLst>
            <a:path>
              <a:moveTo>
                <a:pt x="0" y="38891"/>
              </a:moveTo>
              <a:lnTo>
                <a:pt x="1574096" y="3889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91092" y="1206932"/>
        <a:ext cx="78704" cy="78704"/>
      </dsp:txXfrm>
    </dsp:sp>
    <dsp:sp modelId="{0814C226-5AED-43A0-95D7-D66A81F7B3C1}">
      <dsp:nvSpPr>
        <dsp:cNvPr id="0" name=""/>
        <dsp:cNvSpPr/>
      </dsp:nvSpPr>
      <dsp:spPr>
        <a:xfrm>
          <a:off x="5517469" y="604416"/>
          <a:ext cx="3931330" cy="1271392"/>
        </a:xfrm>
        <a:prstGeom prst="roundRect">
          <a:avLst>
            <a:gd name="adj" fmla="val 10000"/>
          </a:avLst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lực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tác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dụng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mạnh</a:t>
          </a:r>
          <a:endParaRPr lang="en-US" sz="3700" kern="1200" dirty="0">
            <a:latin typeface="+mj-lt"/>
          </a:endParaRPr>
        </a:p>
      </dsp:txBody>
      <dsp:txXfrm>
        <a:off x="5554707" y="641654"/>
        <a:ext cx="3856854" cy="1196916"/>
      </dsp:txXfrm>
    </dsp:sp>
    <dsp:sp modelId="{F709D7C2-5B91-4EB9-B263-DA703CB3A2A5}">
      <dsp:nvSpPr>
        <dsp:cNvPr id="0" name=""/>
        <dsp:cNvSpPr/>
      </dsp:nvSpPr>
      <dsp:spPr>
        <a:xfrm>
          <a:off x="1515" y="2217903"/>
          <a:ext cx="3952795" cy="126225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 err="1">
              <a:latin typeface="+mj-lt"/>
            </a:rPr>
            <a:t>Năng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lượng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càng</a:t>
          </a:r>
          <a:r>
            <a:rPr lang="en-US" sz="3700" kern="1200" dirty="0">
              <a:latin typeface="+mj-lt"/>
            </a:rPr>
            <a:t> </a:t>
          </a:r>
          <a:r>
            <a:rPr lang="en-US" sz="3700" kern="1200" dirty="0" err="1">
              <a:latin typeface="+mj-lt"/>
            </a:rPr>
            <a:t>nhiều</a:t>
          </a:r>
          <a:endParaRPr lang="en-US" sz="3700" kern="1200" dirty="0">
            <a:latin typeface="+mj-lt"/>
          </a:endParaRPr>
        </a:p>
      </dsp:txBody>
      <dsp:txXfrm>
        <a:off x="38485" y="2254873"/>
        <a:ext cx="3878855" cy="11883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380F53-2A14-4872-A2E2-814CA11AE4F2}">
      <dsp:nvSpPr>
        <dsp:cNvPr id="0" name=""/>
        <dsp:cNvSpPr/>
      </dsp:nvSpPr>
      <dsp:spPr>
        <a:xfrm rot="10800000">
          <a:off x="1302881" y="2136"/>
          <a:ext cx="4055726" cy="1125306"/>
        </a:xfrm>
        <a:prstGeom prst="homePlate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+mj-lt"/>
            </a:rPr>
            <a:t>Đun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nấu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phơi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nắng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sấy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đặt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gần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bếp</a:t>
          </a:r>
          <a:r>
            <a:rPr lang="en-US" sz="2500" kern="1200" dirty="0">
              <a:latin typeface="+mj-lt"/>
            </a:rPr>
            <a:t>, …</a:t>
          </a:r>
        </a:p>
      </dsp:txBody>
      <dsp:txXfrm rot="10800000">
        <a:off x="1584207" y="2136"/>
        <a:ext cx="3774400" cy="1125306"/>
      </dsp:txXfrm>
    </dsp:sp>
    <dsp:sp modelId="{5FE4810A-52E9-464E-B0CB-D042C17BBD45}">
      <dsp:nvSpPr>
        <dsp:cNvPr id="0" name=""/>
        <dsp:cNvSpPr/>
      </dsp:nvSpPr>
      <dsp:spPr>
        <a:xfrm>
          <a:off x="740228" y="213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820F5-2C64-40ED-A74E-17B31D7B25DC}">
      <dsp:nvSpPr>
        <dsp:cNvPr id="0" name=""/>
        <dsp:cNvSpPr/>
      </dsp:nvSpPr>
      <dsp:spPr>
        <a:xfrm rot="10800000">
          <a:off x="1302881" y="1463356"/>
          <a:ext cx="4055726" cy="1125306"/>
        </a:xfrm>
        <a:prstGeom prst="homePlat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29" tIns="95250" rIns="177800" bIns="95250" numCol="1" spcCol="1270" anchor="ctr" anchorCtr="0">
          <a:noAutofit/>
        </a:bodyPr>
        <a:lstStyle/>
        <a:p>
          <a:pPr marL="0" lvl="0" indent="0" algn="ctr" defTabSz="1111250">
            <a:lnSpc>
              <a:spcPct val="11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+mj-lt"/>
            </a:rPr>
            <a:t>Chà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cọ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xát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dùng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búa</a:t>
          </a:r>
          <a:r>
            <a:rPr lang="en-US" sz="2500" kern="1200" dirty="0">
              <a:latin typeface="+mj-lt"/>
            </a:rPr>
            <a:t> </a:t>
          </a:r>
          <a:r>
            <a:rPr lang="en-US" sz="2500" kern="1200" dirty="0" err="1">
              <a:latin typeface="+mj-lt"/>
            </a:rPr>
            <a:t>đập</a:t>
          </a:r>
          <a:r>
            <a:rPr lang="en-US" sz="2500" kern="1200" dirty="0">
              <a:latin typeface="+mj-lt"/>
            </a:rPr>
            <a:t>, </a:t>
          </a:r>
          <a:r>
            <a:rPr lang="en-US" sz="2500" kern="1200" dirty="0" err="1">
              <a:latin typeface="+mj-lt"/>
            </a:rPr>
            <a:t>ném</a:t>
          </a:r>
          <a:r>
            <a:rPr lang="en-US" sz="2500" kern="1200" dirty="0">
              <a:latin typeface="+mj-lt"/>
            </a:rPr>
            <a:t>, ….</a:t>
          </a:r>
        </a:p>
      </dsp:txBody>
      <dsp:txXfrm rot="10800000">
        <a:off x="1584207" y="1463356"/>
        <a:ext cx="3774400" cy="1125306"/>
      </dsp:txXfrm>
    </dsp:sp>
    <dsp:sp modelId="{58A2C336-B4AF-47B5-9E67-815302F3C851}">
      <dsp:nvSpPr>
        <dsp:cNvPr id="0" name=""/>
        <dsp:cNvSpPr/>
      </dsp:nvSpPr>
      <dsp:spPr>
        <a:xfrm>
          <a:off x="740228" y="1463356"/>
          <a:ext cx="1125306" cy="1125306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A82287-24DC-47F7-A18F-ADBE3A29483E}">
      <dsp:nvSpPr>
        <dsp:cNvPr id="0" name=""/>
        <dsp:cNvSpPr/>
      </dsp:nvSpPr>
      <dsp:spPr>
        <a:xfrm>
          <a:off x="0" y="0"/>
          <a:ext cx="8025319" cy="226314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086794-7DB0-4F0E-83C1-0D84B0169FB6}">
      <dsp:nvSpPr>
        <dsp:cNvPr id="0" name=""/>
        <dsp:cNvSpPr/>
      </dsp:nvSpPr>
      <dsp:spPr>
        <a:xfrm>
          <a:off x="240759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8175-8D10-4E2A-95B2-41FBA9A1D226}">
      <dsp:nvSpPr>
        <dsp:cNvPr id="0" name=""/>
        <dsp:cNvSpPr/>
      </dsp:nvSpPr>
      <dsp:spPr>
        <a:xfrm rot="10800000">
          <a:off x="240759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- </a:t>
          </a:r>
          <a:r>
            <a:rPr lang="en-US" sz="2600" kern="1200" dirty="0">
              <a:latin typeface="+mj-lt"/>
            </a:rPr>
            <a:t>NL </a:t>
          </a:r>
          <a:r>
            <a:rPr lang="en-US" sz="2600" kern="1200" dirty="0" err="1">
              <a:latin typeface="+mj-lt"/>
            </a:rPr>
            <a:t>mặt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trời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NL </a:t>
          </a:r>
          <a:r>
            <a:rPr lang="en-US" sz="2600" kern="1200" dirty="0" err="1">
              <a:latin typeface="+mj-lt"/>
            </a:rPr>
            <a:t>điện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NL </a:t>
          </a:r>
          <a:r>
            <a:rPr lang="en-US" sz="2600" kern="1200" dirty="0" err="1">
              <a:latin typeface="+mj-lt"/>
            </a:rPr>
            <a:t>nước</a:t>
          </a:r>
          <a:endParaRPr lang="en-US" sz="2600" kern="1200" dirty="0">
            <a:latin typeface="+mj-lt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>
              <a:latin typeface="+mj-lt"/>
            </a:rPr>
            <a:t>- </a:t>
          </a:r>
          <a:r>
            <a:rPr lang="en-US" sz="2600" kern="1200" dirty="0" err="1">
              <a:latin typeface="+mj-lt"/>
            </a:rPr>
            <a:t>Nl</a:t>
          </a:r>
          <a:r>
            <a:rPr lang="en-US" sz="2600" kern="1200" dirty="0">
              <a:latin typeface="+mj-lt"/>
            </a:rPr>
            <a:t> </a:t>
          </a:r>
          <a:r>
            <a:rPr lang="en-US" sz="2600" kern="1200" dirty="0" err="1">
              <a:latin typeface="+mj-lt"/>
            </a:rPr>
            <a:t>gió</a:t>
          </a:r>
          <a:endParaRPr lang="en-US" sz="2600" kern="1200" dirty="0">
            <a:latin typeface="+mj-lt"/>
          </a:endParaRP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..</a:t>
          </a:r>
        </a:p>
      </dsp:txBody>
      <dsp:txXfrm rot="10800000">
        <a:off x="313258" y="2263140"/>
        <a:ext cx="2212439" cy="2693560"/>
      </dsp:txXfrm>
    </dsp:sp>
    <dsp:sp modelId="{7FA6D6B7-A751-43BD-8D22-839E3B58B9EF}">
      <dsp:nvSpPr>
        <dsp:cNvPr id="0" name=""/>
        <dsp:cNvSpPr/>
      </dsp:nvSpPr>
      <dsp:spPr>
        <a:xfrm>
          <a:off x="2833940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327EB1-B495-45FE-B3D8-22B1E14F2C8C}">
      <dsp:nvSpPr>
        <dsp:cNvPr id="0" name=""/>
        <dsp:cNvSpPr/>
      </dsp:nvSpPr>
      <dsp:spPr>
        <a:xfrm rot="10800000">
          <a:off x="2833940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- NL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thì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endParaRPr lang="en-US" sz="2200" kern="1200" dirty="0">
            <a:latin typeface="+mj-lt"/>
          </a:endParaRPr>
        </a:p>
        <a:p>
          <a:pPr marL="0" lvl="0" indent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+mj-lt"/>
            </a:rPr>
            <a:t>- NL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lớn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thì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thời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gian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càng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dài</a:t>
          </a:r>
          <a:endParaRPr lang="en-US" sz="2200" kern="1200" dirty="0">
            <a:latin typeface="+mj-lt"/>
          </a:endParaRPr>
        </a:p>
      </dsp:txBody>
      <dsp:txXfrm rot="10800000">
        <a:off x="2906439" y="2263140"/>
        <a:ext cx="2212439" cy="2693560"/>
      </dsp:txXfrm>
    </dsp:sp>
    <dsp:sp modelId="{0ECB44FC-EEA5-4C32-A5D3-C0A5348A4F92}">
      <dsp:nvSpPr>
        <dsp:cNvPr id="0" name=""/>
        <dsp:cNvSpPr/>
      </dsp:nvSpPr>
      <dsp:spPr>
        <a:xfrm>
          <a:off x="5427121" y="301752"/>
          <a:ext cx="2357437" cy="1659636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99A800-8934-475D-A817-74C0873850D3}">
      <dsp:nvSpPr>
        <dsp:cNvPr id="0" name=""/>
        <dsp:cNvSpPr/>
      </dsp:nvSpPr>
      <dsp:spPr>
        <a:xfrm rot="10800000">
          <a:off x="5427121" y="2263140"/>
          <a:ext cx="2357437" cy="2766059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NL </a:t>
          </a:r>
          <a:r>
            <a:rPr lang="en-US" sz="2200" kern="1200" dirty="0" err="1">
              <a:latin typeface="+mj-lt"/>
            </a:rPr>
            <a:t>truyền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từ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vật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này</a:t>
          </a:r>
          <a:r>
            <a:rPr lang="en-US" sz="2200" kern="1200" dirty="0">
              <a:latin typeface="+mj-lt"/>
            </a:rPr>
            <a:t> sang </a:t>
          </a:r>
          <a:r>
            <a:rPr lang="en-US" sz="2200" kern="1200" dirty="0" err="1">
              <a:latin typeface="+mj-lt"/>
            </a:rPr>
            <a:t>vật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khác</a:t>
          </a:r>
          <a:r>
            <a:rPr lang="en-US" sz="2200" kern="1200" dirty="0">
              <a:latin typeface="+mj-lt"/>
            </a:rPr>
            <a:t>, </a:t>
          </a:r>
          <a:r>
            <a:rPr lang="en-US" sz="2200" kern="1200" dirty="0" err="1">
              <a:latin typeface="+mj-lt"/>
            </a:rPr>
            <a:t>nơi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này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sáng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nơi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khác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bằng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cách</a:t>
          </a:r>
          <a:r>
            <a:rPr lang="en-US" sz="2200" kern="1200" dirty="0">
              <a:latin typeface="+mj-lt"/>
            </a:rPr>
            <a:t>:</a:t>
          </a:r>
        </a:p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- </a:t>
          </a:r>
          <a:r>
            <a:rPr lang="en-US" sz="2200" kern="1200" dirty="0" err="1">
              <a:latin typeface="+mj-lt"/>
            </a:rPr>
            <a:t>Truyền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nhiệt</a:t>
          </a:r>
          <a:r>
            <a:rPr lang="en-US" sz="2200" kern="1200" dirty="0">
              <a:latin typeface="+mj-lt"/>
            </a:rPr>
            <a:t> </a:t>
          </a:r>
        </a:p>
        <a:p>
          <a:pPr marL="0" lvl="0" indent="0" algn="l" defTabSz="977900">
            <a:lnSpc>
              <a:spcPct val="11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200" kern="1200" dirty="0">
              <a:latin typeface="+mj-lt"/>
            </a:rPr>
            <a:t>- </a:t>
          </a:r>
          <a:r>
            <a:rPr lang="en-US" sz="2200" kern="1200" dirty="0" err="1">
              <a:latin typeface="+mj-lt"/>
            </a:rPr>
            <a:t>Tác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dụng</a:t>
          </a:r>
          <a:r>
            <a:rPr lang="en-US" sz="2200" kern="1200" dirty="0">
              <a:latin typeface="+mj-lt"/>
            </a:rPr>
            <a:t> </a:t>
          </a:r>
          <a:r>
            <a:rPr lang="en-US" sz="2200" kern="1200" dirty="0" err="1">
              <a:latin typeface="+mj-lt"/>
            </a:rPr>
            <a:t>lực</a:t>
          </a:r>
          <a:endParaRPr lang="en-US" sz="2200" kern="1200" dirty="0">
            <a:latin typeface="+mj-lt"/>
          </a:endParaRPr>
        </a:p>
      </dsp:txBody>
      <dsp:txXfrm rot="10800000">
        <a:off x="5499620" y="2263140"/>
        <a:ext cx="2212439" cy="26935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FFBE2AAA-2CC7-4F9C-A8C6-8B9F2A3E9EF0}" type="datetimeFigureOut">
              <a:rPr lang="vi-VN" smtClean="0">
                <a:latin typeface="Segoe UI" panose="020B0502040204020203" pitchFamily="34" charset="0"/>
              </a:rPr>
              <a:t>15/03/2024</a:t>
            </a:fld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 dirty="0">
              <a:latin typeface="Segoe UI" panose="020B0502040204020203" pitchFamily="34" charset="0"/>
            </a:endParaRPr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950AD62A-9EE1-43E3-A7E5-D268F71DF3EB}" type="slidenum">
              <a:rPr lang="vi-VN" smtClean="0">
                <a:latin typeface="Segoe UI" panose="020B0502040204020203" pitchFamily="34" charset="0"/>
              </a:rPr>
              <a:t>‹#›</a:t>
            </a:fld>
            <a:endParaRPr lang="vi-VN" dirty="0"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2B37ADBA-1AC7-4CD6-8AFF-4E8087BA5487}" type="datetimeFigureOut">
              <a:rPr lang="en-US" smtClean="0"/>
              <a:t>3/15/2024</a:t>
            </a:fld>
            <a:endParaRPr lang="en-US" dirty="0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 dirty="0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/>
            <a:r>
              <a:rPr lang="vi-VN" dirty="0"/>
              <a:t>Mức hai</a:t>
            </a:r>
          </a:p>
          <a:p>
            <a:pPr lvl="2"/>
            <a:r>
              <a:rPr lang="vi-VN" dirty="0"/>
              <a:t>Mức ba</a:t>
            </a:r>
          </a:p>
          <a:p>
            <a:pPr lvl="3"/>
            <a:r>
              <a:rPr lang="vi-VN" dirty="0"/>
              <a:t>Mức bốn</a:t>
            </a:r>
          </a:p>
          <a:p>
            <a:pPr lvl="4"/>
            <a:r>
              <a:rPr lang="vi-VN" dirty="0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>
                <a:latin typeface="Segoe UI" panose="020B050204020402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>
                <a:latin typeface="Segoe UI" panose="020B0502040204020203" pitchFamily="34" charset="0"/>
              </a:defRPr>
            </a:lvl1pPr>
          </a:lstStyle>
          <a:p>
            <a:fld id="{5534C2EF-8A97-4DAF-B099-E567883644D6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838200" y="533400"/>
            <a:ext cx="8458200" cy="1828800"/>
          </a:xfrm>
        </p:spPr>
        <p:txBody>
          <a:bodyPr anchor="b">
            <a:normAutofit/>
          </a:bodyPr>
          <a:lstStyle>
            <a:lvl1pPr algn="l"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838200" y="2438400"/>
            <a:ext cx="7086600" cy="9144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1200"/>
              </a:spcBef>
              <a:buNone/>
              <a:defRPr lang="vi-VN" sz="2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000"/>
            </a:lvl2pPr>
            <a:lvl3pPr marL="914400" indent="0" algn="ctr" latinLnBrk="0">
              <a:buNone/>
              <a:defRPr lang="vi-VN" sz="1800"/>
            </a:lvl3pPr>
            <a:lvl4pPr marL="1371600" indent="0" algn="ctr" latinLnBrk="0">
              <a:buNone/>
              <a:defRPr lang="vi-VN" sz="1600"/>
            </a:lvl4pPr>
            <a:lvl5pPr marL="1828800" indent="0" algn="ctr" latinLnBrk="0">
              <a:buNone/>
              <a:defRPr lang="vi-VN" sz="1600"/>
            </a:lvl5pPr>
            <a:lvl6pPr marL="2286000" indent="0" algn="ctr" latinLnBrk="0">
              <a:buNone/>
              <a:defRPr lang="vi-VN" sz="1600"/>
            </a:lvl6pPr>
            <a:lvl7pPr marL="2743200" indent="0" algn="ctr" latinLnBrk="0">
              <a:buNone/>
              <a:defRPr lang="vi-VN" sz="1600"/>
            </a:lvl7pPr>
            <a:lvl8pPr marL="3200400" indent="0" algn="ctr" latinLnBrk="0">
              <a:buNone/>
              <a:defRPr lang="vi-VN" sz="1600"/>
            </a:lvl8pPr>
            <a:lvl9pPr marL="3657600" indent="0" algn="ctr" latinLnBrk="0">
              <a:buNone/>
              <a:defRPr lang="vi-VN" sz="16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5566714" y="5305425"/>
            <a:ext cx="3566160" cy="109728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1028581" y="5919255"/>
            <a:ext cx="8104082" cy="497420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1200"/>
              </a:spcBef>
              <a:buNone/>
              <a:defRPr lang="vi-VN" sz="1800"/>
            </a:lvl2pPr>
            <a:lvl3pPr marL="0" indent="0" latinLnBrk="0">
              <a:spcBef>
                <a:spcPts val="1200"/>
              </a:spcBef>
              <a:buNone/>
              <a:defRPr lang="vi-VN" sz="1800"/>
            </a:lvl3pPr>
            <a:lvl4pPr marL="0" indent="0" latinLnBrk="0">
              <a:spcBef>
                <a:spcPts val="1200"/>
              </a:spcBef>
              <a:buNone/>
              <a:defRPr lang="vi-VN" sz="1800"/>
            </a:lvl4pPr>
            <a:lvl5pPr marL="0" indent="0" latinLnBrk="0">
              <a:spcBef>
                <a:spcPts val="1200"/>
              </a:spcBef>
              <a:buNone/>
              <a:defRPr lang="vi-VN" sz="1800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28580" y="5305424"/>
            <a:ext cx="8104083" cy="579921"/>
          </a:xfrm>
        </p:spPr>
        <p:txBody>
          <a:bodyPr>
            <a:normAutofit/>
          </a:bodyPr>
          <a:lstStyle>
            <a:lvl1pPr latinLnBrk="0">
              <a:defRPr lang="vi-VN" sz="240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15/03/2024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365125"/>
            <a:ext cx="1828799" cy="4940300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524000" y="365125"/>
            <a:ext cx="6858000" cy="4940300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15/03/2024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15/03/2024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352800" y="533400"/>
            <a:ext cx="7315200" cy="1828800"/>
          </a:xfrm>
        </p:spPr>
        <p:txBody>
          <a:bodyPr anchor="b">
            <a:normAutofit/>
          </a:bodyPr>
          <a:lstStyle>
            <a:lvl1pPr latinLnBrk="0">
              <a:defRPr lang="vi-VN" sz="44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352800" y="2438400"/>
            <a:ext cx="5486400" cy="9144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24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400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278880" y="1825625"/>
            <a:ext cx="4389120" cy="347472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15/03/2024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400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400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278880" y="1828799"/>
            <a:ext cx="4389120" cy="795867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40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278880" y="2624666"/>
            <a:ext cx="4389120" cy="2675467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3/15/2024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15/03/2024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15/03/2024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724400" y="1828800"/>
            <a:ext cx="5943600" cy="3476625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2000"/>
            </a:lvl6pPr>
            <a:lvl7pPr latinLnBrk="0">
              <a:defRPr lang="vi-VN" sz="2000"/>
            </a:lvl7pPr>
            <a:lvl8pPr latinLnBrk="0">
              <a:defRPr lang="vi-VN" sz="2000"/>
            </a:lvl8pPr>
            <a:lvl9pPr latinLnBrk="0">
              <a:defRPr lang="vi-VN" sz="20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523999" y="1828800"/>
            <a:ext cx="2926080" cy="3476625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/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15/03/2024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32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7010400" y="2245995"/>
            <a:ext cx="3657600" cy="219456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1400"/>
            </a:lvl2pPr>
            <a:lvl3pPr marL="914400" indent="0" latinLnBrk="0">
              <a:buNone/>
              <a:defRPr lang="vi-VN" sz="1200"/>
            </a:lvl3pPr>
            <a:lvl4pPr marL="1371600" indent="0" latinLnBrk="0">
              <a:buNone/>
              <a:defRPr lang="vi-VN" sz="1000"/>
            </a:lvl4pPr>
            <a:lvl5pPr marL="1828800" indent="0" latinLnBrk="0">
              <a:buNone/>
              <a:defRPr lang="vi-VN" sz="1000"/>
            </a:lvl5pPr>
            <a:lvl6pPr marL="2286000" indent="0" latinLnBrk="0">
              <a:buNone/>
              <a:defRPr lang="vi-VN" sz="1000"/>
            </a:lvl6pPr>
            <a:lvl7pPr marL="2743200" indent="0" latinLnBrk="0">
              <a:buNone/>
              <a:defRPr lang="vi-VN" sz="1000"/>
            </a:lvl7pPr>
            <a:lvl8pPr marL="3200400" indent="0" latinLnBrk="0">
              <a:buNone/>
              <a:defRPr lang="vi-VN" sz="1000"/>
            </a:lvl8pPr>
            <a:lvl9pPr marL="3657600" indent="0" latinLnBrk="0">
              <a:buNone/>
              <a:defRPr lang="vi-VN" sz="10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3/15/2024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vi-VN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2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15/03/2024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10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vi-VN" sz="32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phet.colorado.edu/vi/simulation/energy-forms-and-changes" TargetMode="Externa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0" y="0"/>
            <a:ext cx="8458200" cy="990600"/>
          </a:xfrm>
        </p:spPr>
        <p:txBody>
          <a:bodyPr>
            <a:normAutofit/>
          </a:bodyPr>
          <a:lstStyle/>
          <a:p>
            <a:r>
              <a:rPr lang="en-US" altLang="vi-VN" sz="3600" b="1" i="1" dirty="0" err="1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Chương</a:t>
            </a:r>
            <a:r>
              <a:rPr lang="en-US" altLang="vi-VN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vi-VN" sz="3600" b="1" i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IX</a:t>
            </a:r>
            <a:r>
              <a:rPr lang="en-US" altLang="vi-VN" sz="3600" b="1" dirty="0">
                <a:solidFill>
                  <a:srgbClr val="7030A0"/>
                </a:solidFill>
                <a:latin typeface="Times New Roman" panose="02020603050405020304" charset="0"/>
                <a:cs typeface="Times New Roman" panose="02020603050405020304" charset="0"/>
              </a:rPr>
              <a:t>. NĂNG LƯỢNG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990600" y="1676400"/>
            <a:ext cx="8458200" cy="1295400"/>
          </a:xfrm>
        </p:spPr>
        <p:txBody>
          <a:bodyPr>
            <a:noAutofit/>
          </a:bodyPr>
          <a:lstStyle/>
          <a:p>
            <a:pPr algn="ctr"/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BÀI 46. NĂNG LƯỢNG VÀ </a:t>
            </a:r>
          </a:p>
          <a:p>
            <a:pPr algn="ctr"/>
            <a:r>
              <a:rPr lang="en-US" altLang="vi-VN" sz="4000" b="1" dirty="0">
                <a:solidFill>
                  <a:srgbClr val="0070C0"/>
                </a:solidFill>
                <a:latin typeface="Times New Roman" panose="02020603050405020304" charset="0"/>
                <a:cs typeface="Times New Roman" panose="02020603050405020304" charset="0"/>
              </a:rPr>
              <a:t>SỰ TRUYỀN NĂNG LƯỢNG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609600"/>
            <a:ext cx="708238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5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thế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nhận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35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1828800"/>
            <a:ext cx="6248400" cy="9906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Chúng</a:t>
            </a:r>
            <a:r>
              <a:rPr lang="en-US" sz="2500" dirty="0">
                <a:latin typeface="+mj-lt"/>
              </a:rPr>
              <a:t> ta </a:t>
            </a:r>
            <a:r>
              <a:rPr lang="en-US" sz="2500" dirty="0" err="1">
                <a:latin typeface="+mj-lt"/>
              </a:rPr>
              <a:t>có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thể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nhìn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thấy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không</a:t>
            </a:r>
            <a:r>
              <a:rPr lang="en-US" sz="2500" dirty="0">
                <a:latin typeface="+mj-lt"/>
              </a:rPr>
              <a:t>?</a:t>
            </a:r>
          </a:p>
        </p:txBody>
      </p:sp>
      <p:sp>
        <p:nvSpPr>
          <p:cNvPr id="6" name="Right Arrow 5"/>
          <p:cNvSpPr/>
          <p:nvPr/>
        </p:nvSpPr>
        <p:spPr>
          <a:xfrm>
            <a:off x="7391400" y="1905000"/>
            <a:ext cx="990600" cy="838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9296400" y="1524000"/>
            <a:ext cx="1447800" cy="1447800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48447" y="3602210"/>
            <a:ext cx="6248400" cy="1045989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Chúng</a:t>
            </a:r>
            <a:r>
              <a:rPr lang="en-US" sz="2500" dirty="0">
                <a:latin typeface="+mj-lt"/>
              </a:rPr>
              <a:t> ta </a:t>
            </a:r>
            <a:r>
              <a:rPr lang="en-US" sz="2500" dirty="0" err="1">
                <a:latin typeface="+mj-lt"/>
              </a:rPr>
              <a:t>có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thể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cảm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nhận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được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tác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dụng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của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không</a:t>
            </a:r>
            <a:r>
              <a:rPr lang="en-US" sz="2500" dirty="0">
                <a:latin typeface="+mj-lt"/>
              </a:rPr>
              <a:t>?</a:t>
            </a:r>
          </a:p>
        </p:txBody>
      </p:sp>
      <p:sp>
        <p:nvSpPr>
          <p:cNvPr id="9" name="Right Arrow 8"/>
          <p:cNvSpPr/>
          <p:nvPr/>
        </p:nvSpPr>
        <p:spPr>
          <a:xfrm>
            <a:off x="7425447" y="3678411"/>
            <a:ext cx="990600" cy="838200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0198" y="3352800"/>
            <a:ext cx="1447801" cy="14478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b="1" dirty="0">
                <a:latin typeface="+mj-lt"/>
              </a:rPr>
              <a:t>CÓ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474739" y="2047845"/>
            <a:ext cx="121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j-lt"/>
              </a:rPr>
              <a:t>KHÔNG</a:t>
            </a:r>
          </a:p>
        </p:txBody>
      </p:sp>
    </p:spTree>
    <p:extLst>
      <p:ext uri="{BB962C8B-B14F-4D97-AF65-F5344CB8AC3E}">
        <p14:creationId xmlns:p14="http://schemas.microsoft.com/office/powerpoint/2010/main" val="78801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2" animBg="1"/>
      <p:bldP spid="9" grpId="1" animBg="1"/>
      <p:bldP spid="10" grpId="1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38811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là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gì</a:t>
            </a:r>
            <a:r>
              <a:rPr lang="en-US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69335224"/>
              </p:ext>
            </p:extLst>
          </p:nvPr>
        </p:nvGraphicFramePr>
        <p:xfrm>
          <a:off x="533400" y="3549587"/>
          <a:ext cx="10134600" cy="2775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2954567" y="358423"/>
            <a:ext cx="3962400" cy="7878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+mj-lt"/>
              </a:rPr>
              <a:t>NĂNG LƯỢNG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943600" y="1442915"/>
            <a:ext cx="6248400" cy="11478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+mj-lt"/>
              </a:rPr>
              <a:t>không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nhìn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thấy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nhưng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có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thể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cảm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nhận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được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tác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dụng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của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năng</a:t>
            </a:r>
            <a:r>
              <a:rPr lang="en-US" sz="3000" dirty="0">
                <a:latin typeface="+mj-lt"/>
              </a:rPr>
              <a:t> </a:t>
            </a:r>
            <a:r>
              <a:rPr lang="en-US" sz="3000" dirty="0" err="1">
                <a:latin typeface="+mj-lt"/>
              </a:rPr>
              <a:t>lượng</a:t>
            </a:r>
            <a:endParaRPr lang="en-US" sz="3000" dirty="0">
              <a:latin typeface="+mj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94705" y="1146242"/>
            <a:ext cx="863" cy="79624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94705" y="1914832"/>
            <a:ext cx="848895" cy="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57400" y="2895600"/>
            <a:ext cx="63246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20574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094705" y="2895600"/>
            <a:ext cx="4488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382000" y="2895600"/>
            <a:ext cx="0" cy="68580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094705" y="1867511"/>
            <a:ext cx="0" cy="10280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4478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NĂNG LƯỢNG</a:t>
            </a:r>
          </a:p>
        </p:txBody>
      </p:sp>
      <p:sp>
        <p:nvSpPr>
          <p:cNvPr id="5" name="Flowchart: Alternate Process 4"/>
          <p:cNvSpPr/>
          <p:nvPr/>
        </p:nvSpPr>
        <p:spPr>
          <a:xfrm>
            <a:off x="6553200" y="3124200"/>
            <a:ext cx="3352800" cy="1143000"/>
          </a:xfrm>
          <a:prstGeom prst="flowChartAlternateProcess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latin typeface="+mj-lt"/>
              </a:rPr>
              <a:t>LỰC TÁC DỤNG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5135880" y="3695700"/>
            <a:ext cx="1188720" cy="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10" name="Rounded Rectangle 9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3: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590" y="2805822"/>
            <a:ext cx="495300" cy="847725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05200" y="685800"/>
            <a:ext cx="7848600" cy="1469566"/>
            <a:chOff x="272227" y="2978199"/>
            <a:chExt cx="2257424" cy="1433464"/>
          </a:xfrm>
        </p:grpSpPr>
        <p:sp>
          <p:nvSpPr>
            <p:cNvPr id="16" name="Rounded Rectangle 1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/>
              <a:r>
                <a:rPr lang="en-US" sz="3200" b="1" i="1" dirty="0">
                  <a:solidFill>
                    <a:srgbClr val="C00000"/>
                  </a:solidFill>
                  <a:latin typeface="+mj-lt"/>
                </a:rPr>
                <a:t>MỐI LIÊN HỆ GIỮA NĂNG LƯỢNG VÀ LỰC TÁC DỤNG?</a:t>
              </a:r>
              <a:endParaRPr lang="en-US" sz="3200" i="1" dirty="0">
                <a:solidFill>
                  <a:srgbClr val="C000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224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76200"/>
            <a:ext cx="3733800" cy="2590800"/>
          </a:xfrm>
          <a:prstGeom prst="rect">
            <a:avLst/>
          </a:prstGeom>
        </p:spPr>
      </p:pic>
      <p:pic>
        <p:nvPicPr>
          <p:cNvPr id="1028" name="Picture 4" descr="Những thách thức khi đấu nối nhà máy điện gió vào hệ thống điệ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76200"/>
            <a:ext cx="3886201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685800" y="2819400"/>
            <a:ext cx="2471057" cy="6096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nhẹ</a:t>
            </a:r>
            <a:endParaRPr lang="en-US" sz="2500" dirty="0">
              <a:latin typeface="+mj-lt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8200" y="2819400"/>
            <a:ext cx="2547257" cy="6858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mạnh</a:t>
            </a:r>
            <a:endParaRPr lang="en-US" sz="2500" dirty="0">
              <a:latin typeface="+mj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296400" y="2743199"/>
            <a:ext cx="2057400" cy="914401"/>
          </a:xfrm>
          <a:prstGeom prst="roundRect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>
                <a:latin typeface="+mj-lt"/>
              </a:rPr>
              <a:t>Gió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rất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mạnh</a:t>
            </a:r>
            <a:r>
              <a:rPr lang="en-US" sz="2500" dirty="0">
                <a:latin typeface="+mj-lt"/>
              </a:rPr>
              <a:t>, </a:t>
            </a:r>
            <a:r>
              <a:rPr lang="en-US" sz="2500" dirty="0" err="1">
                <a:latin typeface="+mj-lt"/>
              </a:rPr>
              <a:t>lốc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xoáy</a:t>
            </a:r>
            <a:endParaRPr lang="en-US" sz="25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1" y="76200"/>
            <a:ext cx="3733799" cy="25908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3695187"/>
            <a:ext cx="6096000" cy="58015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2 ý </a:t>
            </a:r>
            <a:r>
              <a:rPr lang="en-US" sz="3000" dirty="0" err="1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000" dirty="0">
                <a:solidFill>
                  <a:srgbClr val="3506E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000" dirty="0">
              <a:solidFill>
                <a:srgbClr val="3506E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9880" y="4468859"/>
            <a:ext cx="7162801" cy="2312941"/>
          </a:xfrm>
          <a:prstGeom prst="rect">
            <a:avLst/>
          </a:prstGeom>
          <a:solidFill>
            <a:schemeClr val="bg1"/>
          </a:solidFill>
          <a:ln w="19050">
            <a:solidFill>
              <a:srgbClr val="3506E0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gió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mạnh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…………</a:t>
            </a: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endParaRPr lang="en-US" sz="1500" b="1" dirty="0">
              <a:solidFill>
                <a:srgbClr val="C00000"/>
              </a:solidFill>
              <a:latin typeface="+mj-lt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30000"/>
              </a:lnSpc>
              <a:buFont typeface="Symbol" panose="05050102010706020507" pitchFamily="18" charset="2"/>
              <a:buChar char="-"/>
              <a:tabLst>
                <a:tab pos="450215" algn="l"/>
              </a:tabLst>
            </a:pP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gió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kéo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(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thời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gian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tác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dụng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lực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Arial" panose="020B0604020202020204" pitchFamily="34" charset="0"/>
              </a:rPr>
              <a:t> ………..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85790" y="4191000"/>
            <a:ext cx="3306210" cy="2590800"/>
          </a:xfrm>
          <a:prstGeom prst="rect">
            <a:avLst/>
          </a:prstGeom>
        </p:spPr>
      </p:pic>
      <p:sp>
        <p:nvSpPr>
          <p:cNvPr id="17" name="Striped Right Arrow 16"/>
          <p:cNvSpPr/>
          <p:nvPr/>
        </p:nvSpPr>
        <p:spPr>
          <a:xfrm>
            <a:off x="7890486" y="5105400"/>
            <a:ext cx="914401" cy="820127"/>
          </a:xfrm>
          <a:prstGeom prst="strip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449338" y="4918055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4800" y="6223000"/>
            <a:ext cx="1364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càng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solidFill>
                  <a:srgbClr val="C00000"/>
                </a:solidFill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199" y="1143000"/>
            <a:ext cx="6422923" cy="4038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2792" y="2458"/>
            <a:ext cx="6150530" cy="5896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CUỘC THI: “THỔI XE ĐỒ CHƠI”</a:t>
            </a:r>
            <a:endParaRPr lang="en-US" sz="3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792" y="1157133"/>
            <a:ext cx="5562600" cy="54722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700" b="1" u="sng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700" b="1" u="sng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xe</a:t>
            </a: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ống</a:t>
            </a:r>
            <a:r>
              <a:rPr lang="en-US" sz="2700" dirty="0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4912D4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hút</a:t>
            </a:r>
            <a:endParaRPr lang="en-US" sz="2700" dirty="0">
              <a:solidFill>
                <a:srgbClr val="4912D4"/>
              </a:solidFill>
              <a:latin typeface="Times New Roman" panose="02020603050405020304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700" dirty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700" b="1" u="sng" dirty="0" err="1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Tiến</a:t>
            </a:r>
            <a:r>
              <a:rPr lang="en-US" sz="2700" b="1" u="sng" dirty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700" b="1" u="sng" dirty="0" err="1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2700" b="1" u="sng" dirty="0">
                <a:solidFill>
                  <a:srgbClr val="4912D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Thổi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hơi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qua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ống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hút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để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tạo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đẩy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endParaRPr lang="en-US" sz="2500" dirty="0">
              <a:solidFill>
                <a:srgbClr val="4912D4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Lần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lượt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thành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viên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mỗi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lên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thổi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đồ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chơi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sao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nhiều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đến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đích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nhất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.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endParaRPr lang="en-US" sz="2500" dirty="0">
              <a:solidFill>
                <a:srgbClr val="4912D4"/>
              </a:solidFill>
              <a:latin typeface="+mj-lt"/>
            </a:endParaRP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US" sz="2500" b="1" u="sng" dirty="0" err="1">
                <a:solidFill>
                  <a:srgbClr val="4912D4"/>
                </a:solidFill>
                <a:latin typeface="+mj-lt"/>
              </a:rPr>
              <a:t>Thảo</a:t>
            </a:r>
            <a:r>
              <a:rPr lang="en-US" sz="2500" b="1" u="sng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>
                <a:solidFill>
                  <a:srgbClr val="4912D4"/>
                </a:solidFill>
                <a:latin typeface="+mj-lt"/>
              </a:rPr>
              <a:t>luận</a:t>
            </a:r>
            <a:r>
              <a:rPr lang="en-US" sz="2500" b="1" u="sng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b="1" u="sng" dirty="0" err="1">
                <a:solidFill>
                  <a:srgbClr val="4912D4"/>
                </a:solidFill>
                <a:latin typeface="+mj-lt"/>
              </a:rPr>
              <a:t>nhóm</a:t>
            </a:r>
            <a:r>
              <a:rPr lang="en-US" sz="2500" b="1" u="sng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giải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quyết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vấn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</a:rPr>
              <a:t>đề</a:t>
            </a:r>
            <a:r>
              <a:rPr lang="en-US" sz="2500" dirty="0">
                <a:solidFill>
                  <a:srgbClr val="4912D4"/>
                </a:solidFill>
                <a:latin typeface="+mj-lt"/>
              </a:rPr>
              <a:t>:  </a:t>
            </a:r>
          </a:p>
          <a:p>
            <a:pPr lvl="0" indent="225425" algn="just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Muốn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chuyển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nhanh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xa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phải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thế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25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5791198" y="5301857"/>
            <a:ext cx="6248401" cy="13275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buFont typeface="Symbol" panose="05050102010706020507" pitchFamily="18" charset="2"/>
              <a:buChar char="Þ"/>
              <a:tabLst>
                <a:tab pos="450215" algn="l"/>
              </a:tabLst>
            </a:pP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Rút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mối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giữa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lượng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4912D4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lực</a:t>
            </a:r>
            <a:endParaRPr lang="en-US" sz="2800" dirty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endParaRPr lang="en-US" sz="1500" dirty="0">
              <a:solidFill>
                <a:srgbClr val="4912D4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2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004" y="-336359"/>
            <a:ext cx="10896600" cy="1082674"/>
          </a:xfrm>
        </p:spPr>
        <p:txBody>
          <a:bodyPr>
            <a:normAutofit/>
          </a:bodyPr>
          <a:lstStyle/>
          <a:p>
            <a:pPr lvl="0" algn="ctr"/>
            <a:r>
              <a:rPr lang="en-US" sz="3000" b="1" dirty="0">
                <a:solidFill>
                  <a:srgbClr val="C00000"/>
                </a:solidFill>
                <a:latin typeface="+mj-lt"/>
              </a:rPr>
              <a:t>MỐI LIÊN HỆ GIỮA NĂNG LƯỢNG VÀ LỰC TÁC DỤNG?</a:t>
            </a:r>
            <a:endParaRPr lang="en-US" sz="3000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529605840"/>
              </p:ext>
            </p:extLst>
          </p:nvPr>
        </p:nvGraphicFramePr>
        <p:xfrm>
          <a:off x="1295400" y="1143000"/>
          <a:ext cx="9448800" cy="4548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990600" y="5654486"/>
            <a:ext cx="10668000" cy="1165412"/>
            <a:chOff x="0" y="3368146"/>
            <a:chExt cx="4101041" cy="2050520"/>
          </a:xfrm>
        </p:grpSpPr>
        <p:sp>
          <p:nvSpPr>
            <p:cNvPr id="7" name="Rounded Rectangle 6"/>
            <p:cNvSpPr/>
            <p:nvPr/>
          </p:nvSpPr>
          <p:spPr>
            <a:xfrm>
              <a:off x="0" y="3368146"/>
              <a:ext cx="4101041" cy="205052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4"/>
            <p:cNvSpPr txBox="1"/>
            <p:nvPr/>
          </p:nvSpPr>
          <p:spPr>
            <a:xfrm>
              <a:off x="60058" y="3428204"/>
              <a:ext cx="3980925" cy="1930404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lvl="0"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-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Tìm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thêm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ví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dụ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về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mối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liên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hệ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giữa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năng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lượng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và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tác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dụng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en-US" sz="3000" kern="1200" dirty="0" err="1">
                  <a:solidFill>
                    <a:schemeClr val="bg1"/>
                  </a:solidFill>
                  <a:latin typeface="+mj-lt"/>
                </a:rPr>
                <a:t>lực</a:t>
              </a:r>
              <a:r>
                <a:rPr lang="en-US" sz="3000" kern="1200" dirty="0">
                  <a:solidFill>
                    <a:schemeClr val="bg1"/>
                  </a:solidFill>
                  <a:latin typeface="+mj-lt"/>
                </a:rPr>
                <a:t>.</a:t>
              </a:r>
              <a:endParaRPr lang="en-US" sz="3000" kern="1200" dirty="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4485"/>
            <a:ext cx="1295400" cy="116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781800" y="3429000"/>
            <a:ext cx="3967264" cy="1170561"/>
            <a:chOff x="3963956" y="2075155"/>
            <a:chExt cx="5479935" cy="997333"/>
          </a:xfrm>
        </p:grpSpPr>
        <p:sp>
          <p:nvSpPr>
            <p:cNvPr id="11" name="Rounded Rectangle 10"/>
            <p:cNvSpPr/>
            <p:nvPr/>
          </p:nvSpPr>
          <p:spPr>
            <a:xfrm>
              <a:off x="3963956" y="2075155"/>
              <a:ext cx="5479935" cy="997333"/>
            </a:xfrm>
            <a:prstGeom prst="roundRect">
              <a:avLst>
                <a:gd name="adj" fmla="val 10000"/>
              </a:avLst>
            </a:prstGeom>
            <a:solidFill>
              <a:schemeClr val="accent5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Rounded Rectangle 4"/>
            <p:cNvSpPr txBox="1"/>
            <p:nvPr/>
          </p:nvSpPr>
          <p:spPr>
            <a:xfrm>
              <a:off x="4497356" y="2104366"/>
              <a:ext cx="4917324" cy="9389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700" kern="1200" dirty="0" err="1">
                  <a:latin typeface="+mj-lt"/>
                </a:rPr>
                <a:t>thời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gian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tác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dụng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lực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càng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kéo</a:t>
              </a:r>
              <a:r>
                <a:rPr lang="en-US" sz="3700" kern="1200" dirty="0">
                  <a:latin typeface="+mj-lt"/>
                </a:rPr>
                <a:t> </a:t>
              </a:r>
              <a:r>
                <a:rPr lang="en-US" sz="3700" kern="1200" dirty="0" err="1">
                  <a:latin typeface="+mj-lt"/>
                </a:rPr>
                <a:t>dài</a:t>
              </a:r>
              <a:endParaRPr lang="en-US" sz="3700" kern="1200" dirty="0">
                <a:latin typeface="+mj-lt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>
            <a:off x="5238344" y="2362200"/>
            <a:ext cx="16459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181600" y="4038600"/>
            <a:ext cx="164592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678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Alternate Process 7"/>
          <p:cNvSpPr/>
          <p:nvPr/>
        </p:nvSpPr>
        <p:spPr>
          <a:xfrm>
            <a:off x="9595787" y="4913920"/>
            <a:ext cx="2296825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(4)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3733800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(2) </a:t>
            </a:r>
            <a:r>
              <a:rPr lang="en-US" sz="2500" dirty="0" err="1">
                <a:latin typeface="+mj-lt"/>
              </a:rPr>
              <a:t>sống</a:t>
            </a:r>
            <a:endParaRPr lang="en-US" sz="2500" dirty="0">
              <a:latin typeface="+mj-lt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86916" y="491392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(1)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6700187" y="4913920"/>
            <a:ext cx="22860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(3) </a:t>
            </a:r>
            <a:r>
              <a:rPr lang="en-US" sz="2500" dirty="0" err="1">
                <a:latin typeface="+mj-lt"/>
              </a:rPr>
              <a:t>phát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triển</a:t>
            </a:r>
            <a:endParaRPr lang="en-US" sz="2500" dirty="0">
              <a:latin typeface="+mj-lt"/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2057400" y="6019800"/>
            <a:ext cx="223329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(5)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5257800" y="5961164"/>
            <a:ext cx="2192377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(6) </a:t>
            </a:r>
            <a:r>
              <a:rPr lang="en-US" sz="2500" dirty="0" err="1">
                <a:latin typeface="+mj-lt"/>
              </a:rPr>
              <a:t>năng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lượng</a:t>
            </a:r>
            <a:endParaRPr lang="en-US" sz="2500" dirty="0">
              <a:latin typeface="+mj-lt"/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8686800" y="5943600"/>
            <a:ext cx="2057400" cy="838200"/>
          </a:xfrm>
          <a:prstGeom prst="flowChartAlternateProcess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>
                <a:latin typeface="+mj-lt"/>
              </a:rPr>
              <a:t>(7) </a:t>
            </a:r>
            <a:r>
              <a:rPr lang="en-US" sz="2500" dirty="0" err="1">
                <a:latin typeface="+mj-lt"/>
              </a:rPr>
              <a:t>ánh</a:t>
            </a:r>
            <a:r>
              <a:rPr lang="en-US" sz="2500" dirty="0">
                <a:latin typeface="+mj-lt"/>
              </a:rPr>
              <a:t> </a:t>
            </a:r>
            <a:r>
              <a:rPr lang="en-US" sz="2500" dirty="0" err="1">
                <a:latin typeface="+mj-lt"/>
              </a:rPr>
              <a:t>sáng</a:t>
            </a:r>
            <a:endParaRPr lang="en-US" sz="2500" dirty="0">
              <a:latin typeface="+mj-lt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3072516" y="76200"/>
            <a:ext cx="9031935" cy="4344718"/>
          </a:xfrm>
          <a:prstGeom prst="flowChartAlternateProcess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en-US" sz="2500" b="1" dirty="0">
                <a:solidFill>
                  <a:srgbClr val="002060"/>
                </a:solidFill>
                <a:latin typeface="+mj-lt"/>
              </a:rPr>
              <a:t>                              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Hoàn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thành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+mj-lt"/>
              </a:rPr>
              <a:t>đây</a:t>
            </a:r>
            <a:r>
              <a:rPr lang="en-US" sz="2500" b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…..(1)…..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Mặt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trời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chiếu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xuống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Đất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loài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thực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hấp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thụ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…..(2)…..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…..(3)….. .</a:t>
            </a:r>
          </a:p>
          <a:p>
            <a:pPr marL="514350" indent="-514350" algn="just">
              <a:lnSpc>
                <a:spcPct val="110000"/>
              </a:lnSpc>
              <a:buAutoNum type="alphaLcParenR"/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.…(4)...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dự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pin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di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giúp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thoại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ghi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phát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âm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thanh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ảnh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. </a:t>
            </a:r>
          </a:p>
          <a:p>
            <a:pPr marL="58738" indent="-58738"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       …..(5)….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lưu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trữ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cần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hoạt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động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xe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ô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tô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máy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bay,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tàu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thủy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phương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tiện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giao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  <a:p>
            <a:pPr algn="just">
              <a:lnSpc>
                <a:spcPct val="110000"/>
              </a:lnSpc>
            </a:pPr>
            <a:r>
              <a:rPr lang="en-US" sz="2500" dirty="0">
                <a:solidFill>
                  <a:srgbClr val="002060"/>
                </a:solidFill>
                <a:latin typeface="+mj-lt"/>
              </a:rPr>
              <a:t>c) 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Xăng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dầu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chất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(than,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gỗ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rác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thải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,…)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được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gọi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nhiên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liệu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Chúng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phóng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….(6)….,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tạo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nhiệt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…(7)…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bị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đốt</a:t>
            </a:r>
            <a:r>
              <a:rPr lang="en-US" sz="25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500" dirty="0" err="1">
                <a:solidFill>
                  <a:srgbClr val="002060"/>
                </a:solidFill>
                <a:latin typeface="+mj-lt"/>
              </a:rPr>
              <a:t>cháy</a:t>
            </a:r>
            <a:endParaRPr lang="en-US" sz="25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Hình ảnh Học Thảo Luận Viết Bài Tập Về Nhà Làm Bài Toán, Bé, Phiên, Dễ  Thương miễn phí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83" y="-9729"/>
            <a:ext cx="2660018" cy="214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361" y="1981200"/>
            <a:ext cx="2332510" cy="235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4: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810000" y="1295400"/>
            <a:ext cx="5562600" cy="990600"/>
            <a:chOff x="272227" y="2978199"/>
            <a:chExt cx="2257424" cy="1433464"/>
          </a:xfrm>
        </p:grpSpPr>
        <p:sp>
          <p:nvSpPr>
            <p:cNvPr id="9" name="Rounded Rectangle 8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>
                  <a:solidFill>
                    <a:srgbClr val="C00000"/>
                  </a:solidFill>
                  <a:latin typeface="+mj-lt"/>
                </a:rPr>
                <a:t>SỰ TRUYỀN NĂNG LƯỢNG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6824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143000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3000" dirty="0" err="1">
                <a:solidFill>
                  <a:srgbClr val="002060"/>
                </a:solidFill>
                <a:latin typeface="+mj-lt"/>
              </a:rPr>
              <a:t>Nếu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đang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1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tay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sẽ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cách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để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đồng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xu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nóng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+mj-lt"/>
              </a:rPr>
              <a:t>lên</a:t>
            </a:r>
            <a:r>
              <a:rPr lang="en-US" sz="3000" dirty="0">
                <a:solidFill>
                  <a:srgbClr val="002060"/>
                </a:solidFill>
                <a:latin typeface="+mj-lt"/>
              </a:rPr>
              <a:t>??</a:t>
            </a:r>
          </a:p>
        </p:txBody>
      </p:sp>
      <p:pic>
        <p:nvPicPr>
          <p:cNvPr id="1032" name="Picture 8" descr="Xu Việt Nam 195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2" y="3429000"/>
            <a:ext cx="1523998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732368073"/>
              </p:ext>
            </p:extLst>
          </p:nvPr>
        </p:nvGraphicFramePr>
        <p:xfrm>
          <a:off x="2701857" y="2819401"/>
          <a:ext cx="6098837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Notched Right Arrow 9"/>
          <p:cNvSpPr/>
          <p:nvPr/>
        </p:nvSpPr>
        <p:spPr>
          <a:xfrm>
            <a:off x="8153400" y="3048000"/>
            <a:ext cx="838200" cy="609600"/>
          </a:xfrm>
          <a:prstGeom prst="notched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221821" y="2873544"/>
            <a:ext cx="28194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+mj-lt"/>
              </a:rPr>
              <a:t>Truyền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nhiệt</a:t>
            </a:r>
            <a:endParaRPr lang="en-US" sz="2700" dirty="0">
              <a:latin typeface="+mj-lt"/>
            </a:endParaRPr>
          </a:p>
        </p:txBody>
      </p:sp>
      <p:sp>
        <p:nvSpPr>
          <p:cNvPr id="16" name="Notched Right Arrow 15"/>
          <p:cNvSpPr/>
          <p:nvPr/>
        </p:nvSpPr>
        <p:spPr>
          <a:xfrm>
            <a:off x="8155021" y="4505529"/>
            <a:ext cx="838200" cy="609600"/>
          </a:xfrm>
          <a:prstGeom prst="notched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9221821" y="4276931"/>
            <a:ext cx="2819400" cy="90467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 err="1">
                <a:latin typeface="+mj-lt"/>
              </a:rPr>
              <a:t>Tác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dụng</a:t>
            </a:r>
            <a:r>
              <a:rPr lang="en-US" sz="2700" dirty="0">
                <a:latin typeface="+mj-lt"/>
              </a:rPr>
              <a:t> </a:t>
            </a:r>
            <a:r>
              <a:rPr lang="en-US" sz="2700" dirty="0" err="1">
                <a:latin typeface="+mj-lt"/>
              </a:rPr>
              <a:t>lực</a:t>
            </a:r>
            <a:endParaRPr lang="en-US" sz="27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7198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9" grpId="0">
        <p:bldAsOne/>
      </p:bldGraphic>
      <p:bldP spid="10" grpId="0" animBg="1"/>
      <p:bldP spid="12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0190" y="685800"/>
            <a:ext cx="4038600" cy="27568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1301" y="685800"/>
            <a:ext cx="3276600" cy="275681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49865" y="762000"/>
            <a:ext cx="2919413" cy="38979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vi-VN" sz="3200" kern="12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>
              <a:lnSpc>
                <a:spcPct val="13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Trong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những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hình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bên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,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năng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lượng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đã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truyền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như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thế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+mj-lt"/>
              </a:rPr>
              <a:t>nào</a:t>
            </a:r>
            <a:r>
              <a:rPr lang="en-US" sz="3500" b="1" dirty="0">
                <a:solidFill>
                  <a:srgbClr val="C00000"/>
                </a:solidFill>
                <a:latin typeface="+mj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06166"/>
            <a:ext cx="2990850" cy="30232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00" y="3606167"/>
            <a:ext cx="4745990" cy="3023234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43" y="30804"/>
            <a:ext cx="4800600" cy="854074"/>
          </a:xfrm>
        </p:spPr>
        <p:txBody>
          <a:bodyPr>
            <a:normAutofit/>
          </a:bodyPr>
          <a:lstStyle/>
          <a:p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Tình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huống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thực</a:t>
            </a:r>
            <a:r>
              <a:rPr lang="en-US" sz="4000" b="1" dirty="0">
                <a:solidFill>
                  <a:srgbClr val="3506E0"/>
                </a:solidFill>
                <a:latin typeface="+mj-lt"/>
              </a:rPr>
              <a:t> </a:t>
            </a:r>
            <a:r>
              <a:rPr lang="en-US" sz="4000" b="1" dirty="0" err="1">
                <a:solidFill>
                  <a:srgbClr val="3506E0"/>
                </a:solidFill>
                <a:latin typeface="+mj-lt"/>
              </a:rPr>
              <a:t>tế</a:t>
            </a:r>
            <a:endParaRPr lang="en-US" sz="4000" b="1" dirty="0">
              <a:solidFill>
                <a:srgbClr val="3506E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8911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Văn bản 4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6" descr="Nội Dung Mẫu Báo Cáo Thành Tích Cá Nhân Mới Nhất Có Gì Đặc Biệt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96" y="807720"/>
            <a:ext cx="12216096" cy="605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349794" y="2563877"/>
            <a:ext cx="24016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gì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239000" y="3352800"/>
            <a:ext cx="32004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>
                <a:solidFill>
                  <a:srgbClr val="4912D4"/>
                </a:solidFill>
                <a:latin typeface="+mj-lt"/>
              </a:rPr>
              <a:t>Mối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liên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hệ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giữa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và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lực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tác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dụng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06574" y="4476845"/>
            <a:ext cx="28600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err="1">
                <a:solidFill>
                  <a:srgbClr val="4912D4"/>
                </a:solidFill>
                <a:latin typeface="+mj-lt"/>
              </a:rPr>
              <a:t>Sự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truyền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24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4912D4"/>
                </a:solidFill>
                <a:latin typeface="+mj-lt"/>
              </a:rPr>
              <a:t>lượng</a:t>
            </a:r>
            <a:endParaRPr lang="en-US" sz="2400" dirty="0">
              <a:solidFill>
                <a:srgbClr val="4912D4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2400" y="433704"/>
            <a:ext cx="5562600" cy="990600"/>
            <a:chOff x="272227" y="2978199"/>
            <a:chExt cx="2257424" cy="1433464"/>
          </a:xfrm>
        </p:grpSpPr>
        <p:sp>
          <p:nvSpPr>
            <p:cNvPr id="6" name="Rounded Rectangle 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>
                  <a:solidFill>
                    <a:srgbClr val="C00000"/>
                  </a:solidFill>
                  <a:latin typeface="+mj-lt"/>
                </a:rPr>
                <a:t>SỰ TRUYỀN NĂNG LƯỢNG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381000" y="2057400"/>
            <a:ext cx="10887492" cy="1752600"/>
          </a:xfrm>
          <a:prstGeom prst="roundRect">
            <a:avLst>
              <a:gd name="adj" fmla="val 10000"/>
            </a:avLst>
          </a:prstGeom>
          <a:ln w="28575">
            <a:solidFill>
              <a:srgbClr val="00B05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500" dirty="0">
              <a:solidFill>
                <a:srgbClr val="002060"/>
              </a:solidFill>
              <a:latin typeface="+mj-lt"/>
            </a:endParaRPr>
          </a:p>
          <a:p>
            <a:r>
              <a:rPr lang="en-US" sz="2500" dirty="0">
                <a:solidFill>
                  <a:srgbClr val="002060"/>
                </a:solidFill>
                <a:latin typeface="+mj-lt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sang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khác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thông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qua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lực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+mj-lt"/>
              </a:rPr>
              <a:t>nhiệt</a:t>
            </a:r>
            <a:endParaRPr lang="en-US" sz="2800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47800" y="2430434"/>
            <a:ext cx="6096000" cy="37343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1333500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433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252281" y="1371600"/>
            <a:ext cx="8025319" cy="5029200"/>
            <a:chOff x="2667000" y="1828800"/>
            <a:chExt cx="7493000" cy="4309533"/>
          </a:xfrm>
        </p:grpSpPr>
        <p:graphicFrame>
          <p:nvGraphicFramePr>
            <p:cNvPr id="5" name="Diagram 4"/>
            <p:cNvGraphicFramePr/>
            <p:nvPr>
              <p:extLst>
                <p:ext uri="{D42A27DB-BD31-4B8C-83A1-F6EECF244321}">
                  <p14:modId xmlns:p14="http://schemas.microsoft.com/office/powerpoint/2010/main" val="853622312"/>
                </p:ext>
              </p:extLst>
            </p:nvPr>
          </p:nvGraphicFramePr>
          <p:xfrm>
            <a:off x="2667000" y="1828800"/>
            <a:ext cx="7493000" cy="43095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Rounded Rectangle 5"/>
            <p:cNvSpPr/>
            <p:nvPr/>
          </p:nvSpPr>
          <p:spPr>
            <a:xfrm>
              <a:off x="2895600" y="2133600"/>
              <a:ext cx="2165350" cy="12954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tồn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tại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ở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những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dạng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34000" y="2133600"/>
              <a:ext cx="2085975" cy="1371600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có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quan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hệ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gì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với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lực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tác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200" dirty="0" err="1">
                  <a:solidFill>
                    <a:srgbClr val="4912D4"/>
                  </a:solidFill>
                  <a:latin typeface="+mj-lt"/>
                </a:rPr>
                <a:t>dụng</a:t>
              </a:r>
              <a:r>
                <a:rPr lang="en-US" sz="22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800975" y="2133600"/>
              <a:ext cx="2085975" cy="1446179"/>
            </a:xfrm>
            <a:prstGeom prst="round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Năng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lượng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truyền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đi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như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thế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 </a:t>
              </a:r>
              <a:r>
                <a:rPr lang="en-US" sz="2300" dirty="0" err="1">
                  <a:solidFill>
                    <a:srgbClr val="4912D4"/>
                  </a:solidFill>
                  <a:latin typeface="+mj-lt"/>
                </a:rPr>
                <a:t>nào</a:t>
              </a:r>
              <a:r>
                <a:rPr lang="en-US" sz="2300" dirty="0">
                  <a:solidFill>
                    <a:srgbClr val="4912D4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9" name="Rounded Rectangle 8"/>
          <p:cNvSpPr/>
          <p:nvPr/>
        </p:nvSpPr>
        <p:spPr>
          <a:xfrm>
            <a:off x="76200" y="134505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CỦNG CỐ BÀI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562600" y="365597"/>
            <a:ext cx="2899856" cy="67120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912D4"/>
                </a:solidFill>
                <a:latin typeface="+mj-lt"/>
              </a:rPr>
              <a:t>NĂNG LƯỢNG</a:t>
            </a:r>
          </a:p>
        </p:txBody>
      </p:sp>
      <p:cxnSp>
        <p:nvCxnSpPr>
          <p:cNvPr id="13" name="Straight Connector 12"/>
          <p:cNvCxnSpPr>
            <a:stCxn id="11" idx="2"/>
          </p:cNvCxnSpPr>
          <p:nvPr/>
        </p:nvCxnSpPr>
        <p:spPr>
          <a:xfrm flipH="1">
            <a:off x="4715956" y="1036806"/>
            <a:ext cx="2296572" cy="4263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1" idx="2"/>
            <a:endCxn id="5" idx="0"/>
          </p:cNvCxnSpPr>
          <p:nvPr/>
        </p:nvCxnSpPr>
        <p:spPr>
          <a:xfrm>
            <a:off x="7012528" y="1036806"/>
            <a:ext cx="25241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2"/>
          </p:cNvCxnSpPr>
          <p:nvPr/>
        </p:nvCxnSpPr>
        <p:spPr>
          <a:xfrm flipH="1" flipV="1">
            <a:off x="7012528" y="1036806"/>
            <a:ext cx="2360072" cy="33479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3510769" y="3683274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6160679" y="3810000"/>
            <a:ext cx="2182238" cy="2362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8750985" y="3756934"/>
            <a:ext cx="2182238" cy="26438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29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0600" y="3276600"/>
            <a:ext cx="975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hlinkClick r:id="rId2"/>
              </a:rPr>
              <a:t>Các dạng và sự chuyển hoá năng lượng - Bảo toàn năng lượng, Hệ thống chuyển đổi năng lượng, Sự truyền năng lượng - Mô phỏng tương tác PhET (colorado.edu)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1616352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Xem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video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kể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dang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video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2400" y="174524"/>
            <a:ext cx="32004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82672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8470" y="152400"/>
            <a:ext cx="263853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VẬN DỤNG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289685"/>
            <a:ext cx="8839200" cy="337956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24200" y="304800"/>
            <a:ext cx="8839200" cy="98488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 algn="just"/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1.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Đánh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dấu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x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vào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ô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đúng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hoặc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sai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ứng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với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các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nội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 dung </a:t>
            </a:r>
            <a:r>
              <a:rPr lang="en-US" sz="2200" b="1" dirty="0" err="1">
                <a:solidFill>
                  <a:srgbClr val="002060"/>
                </a:solidFill>
                <a:latin typeface="+mj-lt"/>
              </a:rPr>
              <a:t>sau</a:t>
            </a:r>
            <a:r>
              <a:rPr lang="en-US" sz="2200" b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algn="just"/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24200" y="4689570"/>
            <a:ext cx="8839200" cy="18589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endParaRPr lang="en-US" sz="10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Câu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2.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chứng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tỏ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nơi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  <a:p>
            <a:pPr>
              <a:lnSpc>
                <a:spcPct val="140000"/>
              </a:lnSpc>
            </a:pPr>
            <a:r>
              <a:rPr lang="en-US" sz="2400" b="1" dirty="0">
                <a:solidFill>
                  <a:srgbClr val="002060"/>
                </a:solidFill>
                <a:latin typeface="+mj-lt"/>
              </a:rPr>
              <a:t>+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truyền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từ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này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khác</a:t>
            </a:r>
            <a:endParaRPr lang="en-US" sz="24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60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209800" y="1752600"/>
            <a:ext cx="8260080" cy="45071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/>
            </a:solidFill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swald"/>
              <a:buNone/>
              <a:defRPr sz="2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282575">
              <a:buFontTx/>
              <a:buChar char="-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1363" indent="-228600">
              <a:buFont typeface="Arial" panose="020B0604020202020204" pitchFamily="34" charset="0"/>
              <a:buChar char="•"/>
            </a:pP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600" b="0" dirty="0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0" dirty="0" err="1">
                <a:solidFill>
                  <a:srgbClr val="3506E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600" b="0" dirty="0">
              <a:solidFill>
                <a:srgbClr val="3506E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" y="144553"/>
            <a:ext cx="4572000" cy="990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>
                <a:solidFill>
                  <a:srgbClr val="4912D4"/>
                </a:solidFill>
                <a:latin typeface="+mj-lt"/>
              </a:rPr>
              <a:t>BÀI TẬP VỀ NHÀ</a:t>
            </a:r>
          </a:p>
        </p:txBody>
      </p:sp>
    </p:spTree>
    <p:extLst>
      <p:ext uri="{BB962C8B-B14F-4D97-AF65-F5344CB8AC3E}">
        <p14:creationId xmlns:p14="http://schemas.microsoft.com/office/powerpoint/2010/main" val="40711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2514600" y="228600"/>
            <a:ext cx="7315200" cy="1094362"/>
          </a:xfrm>
        </p:spPr>
        <p:txBody>
          <a:bodyPr/>
          <a:lstStyle/>
          <a:p>
            <a:r>
              <a:rPr lang="en-US" b="1" dirty="0">
                <a:solidFill>
                  <a:schemeClr val="accent3"/>
                </a:solidFill>
                <a:latin typeface="+mj-lt"/>
              </a:rPr>
              <a:t>BÀI HỌC KẾT THÚC RỒI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2133600" y="1676400"/>
            <a:ext cx="8458200" cy="914400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4912D4"/>
                </a:solidFill>
                <a:latin typeface="+mj-lt"/>
              </a:rPr>
              <a:t>HẸN GẶP LẠI CÁC EM VÀO TIẾT HỌC SAU!!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Hình ảnh 4"/>
          <p:cNvSpPr>
            <a:spLocks noGrp="1"/>
          </p:cNvSpPr>
          <p:nvPr>
            <p:ph type="pic" sz="quarter" idx="16"/>
          </p:nvPr>
        </p:nvSpPr>
        <p:spPr>
          <a:xfrm>
            <a:off x="6506025" y="3207583"/>
            <a:ext cx="2626638" cy="164953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AutoShape 4" descr="Vẽ tay hoạt hình cậu bé dấu chấm hỏi minh họa miễn phí | Công cụ đồ họa PSD  Tải xuống miễn phí - Pikbe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6518995" y="1295400"/>
            <a:ext cx="2685328" cy="1143000"/>
            <a:chOff x="272227" y="2978199"/>
            <a:chExt cx="2257424" cy="1433464"/>
          </a:xfrm>
        </p:grpSpPr>
        <p:sp>
          <p:nvSpPr>
            <p:cNvPr id="23" name="Rounded Rectangle 22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1: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400800" y="3394030"/>
            <a:ext cx="2858469" cy="1254170"/>
            <a:chOff x="272227" y="2978199"/>
            <a:chExt cx="2257424" cy="1433464"/>
          </a:xfrm>
        </p:grpSpPr>
        <p:sp>
          <p:nvSpPr>
            <p:cNvPr id="26" name="Rounded Rectangle 25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b="1" i="1" kern="1200" dirty="0">
                  <a:solidFill>
                    <a:schemeClr val="accent1"/>
                  </a:solidFill>
                  <a:latin typeface="+mj-lt"/>
                </a:rPr>
                <a:t>KHỞI ĐỘNG</a:t>
              </a:r>
            </a:p>
          </p:txBody>
        </p:sp>
      </p:grpSp>
      <p:pic>
        <p:nvPicPr>
          <p:cNvPr id="28" name="Picture 14" descr="Happy International Students Group. Friendship Vector Concept Stock Vector  - Illustration of person, child: 1332958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80" y="1109743"/>
            <a:ext cx="4889232" cy="374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2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ành công với những câu hỏi - IT Văn Phò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1986"/>
            <a:ext cx="1676400" cy="1745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9166"/>
            <a:ext cx="11860034" cy="5172433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9" name="Rounded Rectangle 18"/>
          <p:cNvSpPr/>
          <p:nvPr/>
        </p:nvSpPr>
        <p:spPr>
          <a:xfrm>
            <a:off x="1476981" y="5181599"/>
            <a:ext cx="7895619" cy="164559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lnSpc>
                <a:spcPct val="130000"/>
              </a:lnSpc>
            </a:pPr>
            <a:r>
              <a:rPr lang="en-US" sz="2700" dirty="0">
                <a:solidFill>
                  <a:srgbClr val="002060"/>
                </a:solidFill>
                <a:latin typeface="+mj-lt"/>
              </a:rPr>
              <a:t>    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Trong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hình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trên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những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nào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biết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?    </a:t>
            </a:r>
          </a:p>
          <a:p>
            <a:pPr>
              <a:lnSpc>
                <a:spcPct val="130000"/>
              </a:lnSpc>
            </a:pPr>
            <a:r>
              <a:rPr lang="en-US" sz="2700" dirty="0">
                <a:solidFill>
                  <a:srgbClr val="002060"/>
                </a:solidFill>
                <a:latin typeface="+mj-lt"/>
              </a:rPr>
              <a:t>     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Nêu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biểu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hiện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của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từng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dạng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năng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lượng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700" dirty="0">
                <a:solidFill>
                  <a:srgbClr val="002060"/>
                </a:solidFill>
                <a:latin typeface="+mj-lt"/>
              </a:rPr>
              <a:t>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2600" y="5181599"/>
            <a:ext cx="2563634" cy="1709929"/>
          </a:xfrm>
          <a:prstGeom prst="rect">
            <a:avLst/>
          </a:prstGeom>
        </p:spPr>
      </p:pic>
      <p:sp>
        <p:nvSpPr>
          <p:cNvPr id="9" name="Striped Right Arrow 8"/>
          <p:cNvSpPr/>
          <p:nvPr/>
        </p:nvSpPr>
        <p:spPr>
          <a:xfrm>
            <a:off x="8822564" y="5734183"/>
            <a:ext cx="762000" cy="641581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 tmFilter="0, 0; .2, .5; .8, .5; 1, 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0" autoRev="1" fill="hold"/>
                                        <p:tgtEl>
                                          <p:spTgt spid="20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1520757" y="1836975"/>
            <a:ext cx="4389120" cy="3474720"/>
          </a:xfrm>
          <a:solidFill>
            <a:schemeClr val="accent1"/>
          </a:solidFill>
        </p:spPr>
        <p:txBody>
          <a:bodyPr/>
          <a:lstStyle/>
          <a:p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3" y="-8106"/>
            <a:ext cx="7543800" cy="6877455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9" name="Right Arrow 8"/>
          <p:cNvSpPr/>
          <p:nvPr/>
        </p:nvSpPr>
        <p:spPr>
          <a:xfrm>
            <a:off x="7429013" y="1034752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Flowchart: Punched Tape 10"/>
          <p:cNvSpPr/>
          <p:nvPr/>
        </p:nvSpPr>
        <p:spPr>
          <a:xfrm>
            <a:off x="9303532" y="882352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gió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7409558" y="193587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Flowchart: Punched Tape 12"/>
          <p:cNvSpPr/>
          <p:nvPr/>
        </p:nvSpPr>
        <p:spPr>
          <a:xfrm>
            <a:off x="9284077" y="1783476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điện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7429013" y="275986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Flowchart: Punched Tape 14"/>
          <p:cNvSpPr/>
          <p:nvPr/>
        </p:nvSpPr>
        <p:spPr>
          <a:xfrm>
            <a:off x="9303532" y="260746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1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100" dirty="0" err="1">
                <a:solidFill>
                  <a:schemeClr val="bg1"/>
                </a:solidFill>
                <a:latin typeface="+mj-lt"/>
              </a:rPr>
              <a:t>nước</a:t>
            </a:r>
            <a:endParaRPr lang="en-US" sz="21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7458196" y="147836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Flowchart: Punched Tape 16"/>
          <p:cNvSpPr/>
          <p:nvPr/>
        </p:nvSpPr>
        <p:spPr>
          <a:xfrm>
            <a:off x="9332715" y="-4564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mặt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trời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7458196" y="3555215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Flowchart: Punched Tape 18"/>
          <p:cNvSpPr/>
          <p:nvPr/>
        </p:nvSpPr>
        <p:spPr>
          <a:xfrm>
            <a:off x="9332715" y="3402815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  <a:latin typeface="+mj-lt"/>
              </a:rPr>
              <a:t>Năng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lượng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hạt</a:t>
            </a:r>
            <a:r>
              <a:rPr lang="en-US" sz="2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2200" dirty="0" err="1">
                <a:solidFill>
                  <a:schemeClr val="bg1"/>
                </a:solidFill>
                <a:latin typeface="+mj-lt"/>
              </a:rPr>
              <a:t>nhân</a:t>
            </a:r>
            <a:endParaRPr lang="en-US" sz="2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7458196" y="4368228"/>
            <a:ext cx="1569720" cy="533400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Flowchart: Punched Tape 20"/>
          <p:cNvSpPr/>
          <p:nvPr/>
        </p:nvSpPr>
        <p:spPr>
          <a:xfrm>
            <a:off x="9332715" y="4215828"/>
            <a:ext cx="2627441" cy="685800"/>
          </a:xfrm>
          <a:prstGeom prst="flowChartPunchedTap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+mj-lt"/>
              </a:rPr>
              <a:t>….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41041264"/>
              </p:ext>
            </p:extLst>
          </p:nvPr>
        </p:nvGraphicFramePr>
        <p:xfrm>
          <a:off x="1828800" y="-228600"/>
          <a:ext cx="8128000" cy="496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8600" y="228600"/>
            <a:ext cx="2743200" cy="990600"/>
            <a:chOff x="272227" y="2978199"/>
            <a:chExt cx="2257424" cy="1433464"/>
          </a:xfrm>
        </p:grpSpPr>
        <p:sp>
          <p:nvSpPr>
            <p:cNvPr id="4" name="Rounded Rectangle 3"/>
            <p:cNvSpPr/>
            <p:nvPr/>
          </p:nvSpPr>
          <p:spPr>
            <a:xfrm>
              <a:off x="272227" y="2978199"/>
              <a:ext cx="2257424" cy="143346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" name="Rounded Rectangle 4"/>
            <p:cNvSpPr txBox="1"/>
            <p:nvPr/>
          </p:nvSpPr>
          <p:spPr>
            <a:xfrm>
              <a:off x="314212" y="3020184"/>
              <a:ext cx="2167815" cy="134949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Hoạt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</a:t>
              </a:r>
              <a:r>
                <a:rPr lang="en-US" sz="3000" b="1" i="1" kern="1200" dirty="0" err="1">
                  <a:solidFill>
                    <a:srgbClr val="00B050"/>
                  </a:solidFill>
                  <a:latin typeface="+mj-lt"/>
                </a:rPr>
                <a:t>động</a:t>
              </a:r>
              <a:r>
                <a:rPr lang="en-US" sz="3000" b="1" i="1" kern="1200" dirty="0">
                  <a:solidFill>
                    <a:srgbClr val="00B050"/>
                  </a:solidFill>
                  <a:latin typeface="+mj-lt"/>
                </a:rPr>
                <a:t> 2: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4279971"/>
              </p:ext>
            </p:extLst>
          </p:nvPr>
        </p:nvGraphicFramePr>
        <p:xfrm>
          <a:off x="76200" y="762000"/>
          <a:ext cx="10972800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9728" y="0"/>
            <a:ext cx="4846711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800" dirty="0" err="1">
                <a:solidFill>
                  <a:srgbClr val="4912D4"/>
                </a:solidFill>
                <a:latin typeface="+mj-lt"/>
              </a:rPr>
              <a:t>Vai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trò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của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năng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 </a:t>
            </a:r>
            <a:r>
              <a:rPr lang="en-US" sz="3800" dirty="0" err="1">
                <a:solidFill>
                  <a:srgbClr val="4912D4"/>
                </a:solidFill>
                <a:latin typeface="+mj-lt"/>
              </a:rPr>
              <a:t>lượng</a:t>
            </a:r>
            <a:r>
              <a:rPr lang="en-US" sz="3800" dirty="0">
                <a:solidFill>
                  <a:srgbClr val="4912D4"/>
                </a:solidFill>
                <a:latin typeface="+mj-lt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7010400" y="138499"/>
            <a:ext cx="487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Em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hãy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nêu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vai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trò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của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từng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dạng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năng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0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lượng</a:t>
            </a:r>
            <a:r>
              <a:rPr lang="en-US" sz="30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04800" y="846385"/>
            <a:ext cx="10520738" cy="3995748"/>
            <a:chOff x="304800" y="846385"/>
            <a:chExt cx="10520738" cy="3995748"/>
          </a:xfrm>
        </p:grpSpPr>
        <p:grpSp>
          <p:nvGrpSpPr>
            <p:cNvPr id="13" name="Group 12"/>
            <p:cNvGrpSpPr/>
            <p:nvPr/>
          </p:nvGrpSpPr>
          <p:grpSpPr>
            <a:xfrm>
              <a:off x="8458200" y="2057400"/>
              <a:ext cx="2367338" cy="2593032"/>
              <a:chOff x="8458200" y="2057400"/>
              <a:chExt cx="2367338" cy="2593032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8915400" y="2057400"/>
                <a:ext cx="19101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mặt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trời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8458200" y="4188767"/>
                <a:ext cx="148854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nước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  <p:grpSp>
          <p:nvGrpSpPr>
            <p:cNvPr id="12" name="Group 11"/>
            <p:cNvGrpSpPr/>
            <p:nvPr/>
          </p:nvGrpSpPr>
          <p:grpSpPr>
            <a:xfrm>
              <a:off x="304800" y="846385"/>
              <a:ext cx="4546559" cy="3995748"/>
              <a:chOff x="304800" y="846385"/>
              <a:chExt cx="4546559" cy="3995748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460594" y="846385"/>
                <a:ext cx="139076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điện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524000" y="4380468"/>
                <a:ext cx="12192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gió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304800" y="1595735"/>
                <a:ext cx="1999906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NL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hạt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 </a:t>
                </a:r>
                <a:r>
                  <a:rPr lang="en-US" sz="2400" b="1" dirty="0" err="1">
                    <a:solidFill>
                      <a:srgbClr val="7030A0"/>
                    </a:solidFill>
                    <a:latin typeface="+mj-lt"/>
                  </a:rPr>
                  <a:t>nhân</a:t>
                </a:r>
                <a:r>
                  <a:rPr lang="en-US" sz="2400" b="1" dirty="0">
                    <a:solidFill>
                      <a:srgbClr val="7030A0"/>
                    </a:solidFill>
                    <a:latin typeface="+mj-lt"/>
                  </a:rPr>
                  <a:t>?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6" y="5549678"/>
            <a:ext cx="2925238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hỗ trợ vận hành cho một số máy móc – thiết bị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4640759"/>
            <a:ext cx="2848211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vi-VN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làm quay tuabin, sản xuất điện 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 rot="8131668">
            <a:off x="3137489" y="5704034"/>
            <a:ext cx="621873" cy="2921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otched Right Arrow 7"/>
          <p:cNvSpPr/>
          <p:nvPr/>
        </p:nvSpPr>
        <p:spPr>
          <a:xfrm rot="12577714">
            <a:off x="3069655" y="5049018"/>
            <a:ext cx="538427" cy="24404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72600" y="5244643"/>
            <a:ext cx="259080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quay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tuabin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phát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  <a:endParaRPr lang="en-US" sz="2200" dirty="0">
              <a:solidFill>
                <a:srgbClr val="002060"/>
              </a:solidFill>
            </a:endParaRPr>
          </a:p>
        </p:txBody>
      </p:sp>
      <p:sp>
        <p:nvSpPr>
          <p:cNvPr id="10" name="Notched Right Arrow 9"/>
          <p:cNvSpPr/>
          <p:nvPr/>
        </p:nvSpPr>
        <p:spPr>
          <a:xfrm rot="914108">
            <a:off x="8664803" y="5465325"/>
            <a:ext cx="681322" cy="28732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93380" y="125887"/>
            <a:ext cx="1802730" cy="11079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vận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xí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nghiệp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51021" y="118197"/>
            <a:ext cx="2660295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hoạt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đèn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quay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cơ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9231703" y="1774632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chiếu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sáng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70534" y="2441501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tỏa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nhiệt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273330" y="3097184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sản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suất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endParaRPr lang="en-US" sz="22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278541" y="3723239"/>
            <a:ext cx="2590800" cy="43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…</a:t>
            </a:r>
          </a:p>
        </p:txBody>
      </p:sp>
      <p:sp>
        <p:nvSpPr>
          <p:cNvPr id="17" name="Notched Right Arrow 16"/>
          <p:cNvSpPr/>
          <p:nvPr/>
        </p:nvSpPr>
        <p:spPr>
          <a:xfrm rot="914108">
            <a:off x="8777491" y="3094292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Notched Right Arrow 17"/>
          <p:cNvSpPr/>
          <p:nvPr/>
        </p:nvSpPr>
        <p:spPr>
          <a:xfrm rot="18950195">
            <a:off x="8558370" y="2342276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Notched Right Arrow 18"/>
          <p:cNvSpPr/>
          <p:nvPr/>
        </p:nvSpPr>
        <p:spPr>
          <a:xfrm rot="20605648">
            <a:off x="8704911" y="2727238"/>
            <a:ext cx="468207" cy="225089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9"/>
          <p:cNvSpPr/>
          <p:nvPr/>
        </p:nvSpPr>
        <p:spPr>
          <a:xfrm rot="2372546">
            <a:off x="8650359" y="3377268"/>
            <a:ext cx="533400" cy="2286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Notched Right Arrow 20"/>
          <p:cNvSpPr/>
          <p:nvPr/>
        </p:nvSpPr>
        <p:spPr>
          <a:xfrm rot="18153183">
            <a:off x="6138511" y="1340896"/>
            <a:ext cx="643119" cy="316698"/>
          </a:xfrm>
          <a:prstGeom prst="notchedRightArrow">
            <a:avLst>
              <a:gd name="adj1" fmla="val 46912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21"/>
          <p:cNvSpPr/>
          <p:nvPr/>
        </p:nvSpPr>
        <p:spPr>
          <a:xfrm rot="13642175">
            <a:off x="5245951" y="1395151"/>
            <a:ext cx="635222" cy="29480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53364" y="2432408"/>
            <a:ext cx="2022967" cy="7694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-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nguồn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điện</a:t>
            </a:r>
            <a:r>
              <a:rPr lang="en-US" sz="2200" dirty="0">
                <a:solidFill>
                  <a:srgbClr val="00206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25" name="Notched Right Arrow 24"/>
          <p:cNvSpPr/>
          <p:nvPr/>
        </p:nvSpPr>
        <p:spPr>
          <a:xfrm rot="11346636">
            <a:off x="2592325" y="2837194"/>
            <a:ext cx="687998" cy="2568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9586696"/>
              </p:ext>
            </p:extLst>
          </p:nvPr>
        </p:nvGraphicFramePr>
        <p:xfrm>
          <a:off x="1752600" y="1891349"/>
          <a:ext cx="86868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244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2400" y="178329"/>
            <a:ext cx="7696200" cy="1082674"/>
          </a:xfrm>
        </p:spPr>
        <p:txBody>
          <a:bodyPr>
            <a:noAutofit/>
          </a:bodyPr>
          <a:lstStyle/>
          <a:p>
            <a:pPr lvl="0"/>
            <a:r>
              <a:rPr lang="en-US" sz="3700" dirty="0" err="1">
                <a:solidFill>
                  <a:srgbClr val="7030A0"/>
                </a:solidFill>
                <a:latin typeface="+mj-lt"/>
              </a:rPr>
              <a:t>Nếu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không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có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năng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lượng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thì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3700" dirty="0" err="1">
                <a:solidFill>
                  <a:srgbClr val="7030A0"/>
                </a:solidFill>
                <a:latin typeface="+mj-lt"/>
              </a:rPr>
              <a:t>sao</a:t>
            </a:r>
            <a:r>
              <a:rPr lang="en-US" sz="3700" dirty="0">
                <a:solidFill>
                  <a:srgbClr val="7030A0"/>
                </a:solidFill>
                <a:latin typeface="+mj-lt"/>
              </a:rPr>
              <a:t>?</a:t>
            </a:r>
            <a:br>
              <a:rPr lang="en-US" sz="3700" dirty="0">
                <a:solidFill>
                  <a:srgbClr val="7030A0"/>
                </a:solidFill>
                <a:latin typeface="+mj-lt"/>
              </a:rPr>
            </a:br>
            <a:endParaRPr lang="en-US" sz="3700" dirty="0">
              <a:solidFill>
                <a:srgbClr val="7030A0"/>
              </a:solidFill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92033258"/>
              </p:ext>
            </p:extLst>
          </p:nvPr>
        </p:nvGraphicFramePr>
        <p:xfrm>
          <a:off x="228600" y="609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5334000" y="4572000"/>
            <a:ext cx="1219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6248400" y="4076700"/>
            <a:ext cx="2108200" cy="9906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latin typeface="+mj-lt"/>
              </a:rPr>
              <a:t>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7515" y="2057400"/>
            <a:ext cx="3014486" cy="2362200"/>
          </a:xfrm>
          <a:prstGeom prst="rect">
            <a:avLst/>
          </a:prstGeom>
        </p:spPr>
      </p:pic>
      <p:sp>
        <p:nvSpPr>
          <p:cNvPr id="6" name="Striped Right Arrow 5"/>
          <p:cNvSpPr/>
          <p:nvPr/>
        </p:nvSpPr>
        <p:spPr>
          <a:xfrm>
            <a:off x="8382000" y="2850930"/>
            <a:ext cx="914401" cy="820127"/>
          </a:xfrm>
          <a:prstGeom prst="striped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1136</Words>
  <Application>Microsoft Office PowerPoint</Application>
  <PresentationFormat>Widescreen</PresentationFormat>
  <Paragraphs>162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Segoe UI</vt:lpstr>
      <vt:lpstr>Symbol</vt:lpstr>
      <vt:lpstr>Times New Roman</vt:lpstr>
      <vt:lpstr>Times New Roman</vt:lpstr>
      <vt:lpstr>Wingdings</vt:lpstr>
      <vt:lpstr>Bạn nhỏ 16x9</vt:lpstr>
      <vt:lpstr>Chương IX. NĂNG LƯỢNG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Nếu không có năng lượng thì sao?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MỐI LIÊN HỆ GIỮA NĂNG LƯỢNG VÀ LỰC TÁC DỤNG?</vt:lpstr>
      <vt:lpstr>PowerPoint Presentation</vt:lpstr>
      <vt:lpstr>PowerPoint Presentation</vt:lpstr>
      <vt:lpstr>Tình huống thực tế</vt:lpstr>
      <vt:lpstr>Tình huống thực tế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KẾT THÚC RỒI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2013-07-31T14:55:00Z</dcterms:created>
  <dcterms:modified xsi:type="dcterms:W3CDTF">2024-03-15T14:55:48Z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