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57" r:id="rId6"/>
    <p:sldId id="259" r:id="rId7"/>
    <p:sldId id="260" r:id="rId8"/>
    <p:sldId id="267" r:id="rId9"/>
    <p:sldId id="290" r:id="rId10"/>
    <p:sldId id="268" r:id="rId11"/>
    <p:sldId id="291" r:id="rId12"/>
    <p:sldId id="292" r:id="rId13"/>
    <p:sldId id="269" r:id="rId14"/>
    <p:sldId id="270" r:id="rId15"/>
    <p:sldId id="273" r:id="rId16"/>
    <p:sldId id="293" r:id="rId17"/>
    <p:sldId id="271" r:id="rId18"/>
    <p:sldId id="295" r:id="rId19"/>
    <p:sldId id="296" r:id="rId20"/>
    <p:sldId id="27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85" r:id="rId30"/>
    <p:sldId id="286" r:id="rId31"/>
    <p:sldId id="287" r:id="rId32"/>
    <p:sldId id="288" r:id="rId33"/>
    <p:sldId id="289" r:id="rId34"/>
    <p:sldId id="264" r:id="rId35"/>
    <p:sldId id="305" r:id="rId36"/>
    <p:sldId id="275" r:id="rId37"/>
    <p:sldId id="261" r:id="rId38"/>
    <p:sldId id="278" r:id="rId39"/>
    <p:sldId id="279" r:id="rId40"/>
    <p:sldId id="306" r:id="rId41"/>
    <p:sldId id="307" r:id="rId42"/>
    <p:sldId id="277" r:id="rId43"/>
    <p:sldId id="280" r:id="rId44"/>
    <p:sldId id="281" r:id="rId45"/>
    <p:sldId id="282" r:id="rId46"/>
    <p:sldId id="274" r:id="rId47"/>
    <p:sldId id="283" r:id="rId48"/>
    <p:sldId id="308" r:id="rId49"/>
    <p:sldId id="309" r:id="rId50"/>
    <p:sldId id="310" r:id="rId51"/>
    <p:sldId id="263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1277" y="-52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sv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15" Type="http://schemas.openxmlformats.org/officeDocument/2006/relationships/image" Target="../media/image26.png"/><Relationship Id="rId4" Type="http://schemas.openxmlformats.org/officeDocument/2006/relationships/image" Target="../media/image1.png"/><Relationship Id="rId1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28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0" Type="http://schemas.openxmlformats.org/officeDocument/2006/relationships/image" Target="../media/image47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0.png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sv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10" Type="http://schemas.openxmlformats.org/officeDocument/2006/relationships/image" Target="../media/image7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9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15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00600" y="-5219700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992600" y="-2557596"/>
            <a:ext cx="4447864" cy="44508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2350" y="-424164"/>
            <a:ext cx="2263111" cy="2263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6192" y="929350"/>
            <a:ext cx="1412010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TẤT CẢ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VỚI TIẾT HỌC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75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57E98AA-24CC-4767-ADCD-63775AD72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6972300"/>
            <a:ext cx="6251754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200" y="1485900"/>
            <a:ext cx="8077200" cy="8152496"/>
            <a:chOff x="1008748" y="3046087"/>
            <a:chExt cx="8077200" cy="8152496"/>
          </a:xfrm>
        </p:grpSpPr>
        <p:grpSp>
          <p:nvGrpSpPr>
            <p:cNvPr id="4" name="Group 3"/>
            <p:cNvGrpSpPr/>
            <p:nvPr/>
          </p:nvGrpSpPr>
          <p:grpSpPr>
            <a:xfrm>
              <a:off x="1008748" y="3046087"/>
              <a:ext cx="8077200" cy="5501657"/>
              <a:chOff x="1066800" y="2284087"/>
              <a:chExt cx="8077200" cy="5501657"/>
            </a:xfrm>
          </p:grpSpPr>
          <p:sp>
            <p:nvSpPr>
              <p:cNvPr id="3" name="Oval Callout 2"/>
              <p:cNvSpPr/>
              <p:nvPr/>
            </p:nvSpPr>
            <p:spPr>
              <a:xfrm>
                <a:off x="1066800" y="2284087"/>
                <a:ext cx="8077200" cy="5501657"/>
              </a:xfrm>
              <a:prstGeom prst="wedgeEllipseCallout">
                <a:avLst>
                  <a:gd name="adj1" fmla="val -33346"/>
                  <a:gd name="adj2" fmla="val 491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864703" y="3198487"/>
                <a:ext cx="666969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Một điểm thuộc đường trung trực của đoạn thẳng thì cách đều hai đầu mút của đoạn thẳng đó.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AB0314-8F76-4681-9068-C12A4B9C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6589" y="7801520"/>
              <a:ext cx="3771543" cy="33970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  <a:blipFill>
                <a:blip r:embed="rId14"/>
                <a:stretch>
                  <a:fillRect l="-2717" r="-264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1121" y="6026270"/>
            <a:ext cx="3417490" cy="3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tr101)</a:t>
              </a: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853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Gọi d là đường trung trực của đoạn thẳng AB,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là điểm sao cho MA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MB. Ta có M nằm trên đường trung trực d của đoạn thẳng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(SGK – tr102)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8550" y="6667500"/>
            <a:ext cx="3318392" cy="278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đường trung trực của đoạn thẳng AB = 3cm.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830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3770762"/>
            <a:ext cx="17935264" cy="2960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6500" b="1" kern="0" cap="all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110, 111 - </a:t>
            </a:r>
            <a:r>
              <a:rPr lang="vi-VN" sz="6500" b="1" kern="0" cap="all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9: </a:t>
            </a:r>
            <a:endParaRPr lang="en-US" sz="6500" b="1" kern="0" cap="all" dirty="0">
              <a:solidFill>
                <a:schemeClr val="accent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000" b="1" kern="0" cap="all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</a:t>
            </a:r>
            <a:endParaRPr lang="en-US" sz="6000" b="1" kern="0" dirty="0">
              <a:solidFill>
                <a:schemeClr val="accent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6;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B.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5; 				D.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4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90°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(1).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</a:p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10: Tính chất ba đường trung tuyến của tam giác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0624"/>
              <a:gd name="adj2" fmla="val 45306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829300"/>
            <a:ext cx="3760669" cy="378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15"/>
                <a:stretch>
                  <a:fillRect l="-1837" r="-183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tr100)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r="-1188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3287</Words>
  <Application>Microsoft Office PowerPoint</Application>
  <PresentationFormat>Custom</PresentationFormat>
  <Paragraphs>284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Times New Roman</vt:lpstr>
      <vt:lpstr>Arial</vt:lpstr>
      <vt:lpstr>Cambria Math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Hà Ngân</dc:creator>
  <cp:lastModifiedBy>Đinh Thúy Hà</cp:lastModifiedBy>
  <cp:revision>50</cp:revision>
  <dcterms:created xsi:type="dcterms:W3CDTF">2006-08-16T00:00:00Z</dcterms:created>
  <dcterms:modified xsi:type="dcterms:W3CDTF">2024-03-31T16:02:58Z</dcterms:modified>
  <dc:identifier>DAFSQ4Qx1jE</dc:identifier>
</cp:coreProperties>
</file>