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2"/>
  </p:notesMasterIdLst>
  <p:sldIdLst>
    <p:sldId id="294" r:id="rId2"/>
    <p:sldId id="295" r:id="rId3"/>
    <p:sldId id="299" r:id="rId4"/>
    <p:sldId id="300" r:id="rId5"/>
    <p:sldId id="296" r:id="rId6"/>
    <p:sldId id="298" r:id="rId7"/>
    <p:sldId id="256" r:id="rId8"/>
    <p:sldId id="258" r:id="rId9"/>
    <p:sldId id="301" r:id="rId10"/>
    <p:sldId id="302" r:id="rId11"/>
    <p:sldId id="303" r:id="rId12"/>
    <p:sldId id="304" r:id="rId13"/>
    <p:sldId id="308" r:id="rId14"/>
    <p:sldId id="266" r:id="rId15"/>
    <p:sldId id="305" r:id="rId16"/>
    <p:sldId id="306" r:id="rId17"/>
    <p:sldId id="307" r:id="rId18"/>
    <p:sldId id="309" r:id="rId19"/>
    <p:sldId id="310" r:id="rId20"/>
    <p:sldId id="314" r:id="rId21"/>
    <p:sldId id="293" r:id="rId22"/>
    <p:sldId id="272" r:id="rId23"/>
    <p:sldId id="262" r:id="rId24"/>
    <p:sldId id="311" r:id="rId25"/>
    <p:sldId id="312" r:id="rId26"/>
    <p:sldId id="260" r:id="rId27"/>
    <p:sldId id="313" r:id="rId28"/>
    <p:sldId id="315" r:id="rId29"/>
    <p:sldId id="273" r:id="rId30"/>
    <p:sldId id="316" r:id="rId31"/>
  </p:sldIdLst>
  <p:sldSz cx="9144000" cy="5143500" type="screen16x9"/>
  <p:notesSz cx="6858000" cy="9144000"/>
  <p:embeddedFontLst>
    <p:embeddedFont>
      <p:font typeface="Amatic SC" panose="020B0604020202020204" charset="-79"/>
      <p:regular r:id="rId33"/>
      <p:bold r:id="rId34"/>
    </p:embeddedFont>
    <p:embeddedFont>
      <p:font typeface="Ubuntu" panose="020B0604020202020204" charset="0"/>
      <p:regular r:id="rId35"/>
      <p:bold r:id="rId36"/>
      <p:italic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  <p:embeddedFont>
      <p:font typeface="Wingdings 3" panose="05040102010807070707" pitchFamily="18" charset="2"/>
      <p:regular r:id="rId43"/>
    </p:embeddedFont>
    <p:embeddedFont>
      <p:font typeface="Bahiana" panose="020B0604020202020204" charset="0"/>
      <p:regular r:id="rId44"/>
    </p:embeddedFont>
    <p:embeddedFont>
      <p:font typeface="Quicksand Light" panose="020B0604020202020204" charset="0"/>
      <p:regular r:id="rId45"/>
      <p:bold r:id="rId46"/>
    </p:embeddedFont>
    <p:embeddedFont>
      <p:font typeface="Cambria Math" panose="02040503050406030204" pitchFamily="18" charset="0"/>
      <p:regular r:id="rId47"/>
    </p:embeddedFont>
    <p:embeddedFont>
      <p:font typeface="VNI-Vari" pitchFamily="2" charset="0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D0D6"/>
    <a:srgbClr val="FFF45A"/>
    <a:srgbClr val="040200"/>
    <a:srgbClr val="000000"/>
    <a:srgbClr val="FBF4F0"/>
    <a:srgbClr val="293B56"/>
    <a:srgbClr val="5D3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25E81E-251A-4A56-9D33-015F2E78BE1A}">
  <a:tblStyle styleId="{5425E81E-251A-4A56-9D33-015F2E78BE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e9c455096b_0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e9c455096b_0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5" name="Google Shape;3335;geaebd26741_0_2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6" name="Google Shape;3336;geaebd26741_0_2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749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e8d7df0f45_0_58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e8d7df0f45_0_58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e8d7df0f45_0_17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e8d7df0f45_0_17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e9edcfba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e9edcfba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D555A-498A-4C84-B5EF-738A9670AF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580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B35AE5-D4F3-4F14-AAA9-FD4637C2242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9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2DDAFF-EFAE-4658-A31F-FEE6B97AD97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9178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e9c455096b_0_10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e9c455096b_0_10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5" name="Google Shape;3335;geaebd26741_0_2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6" name="Google Shape;3336;geaebd26741_0_2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e8d7df0f45_0_15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e8d7df0f45_0_15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e9c8527669_0_5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e9c8527669_0_5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72925" y="1531550"/>
            <a:ext cx="4086900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72925" y="3712671"/>
            <a:ext cx="4086900" cy="2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28600" y="-72600"/>
            <a:ext cx="3415238" cy="2145104"/>
          </a:xfrm>
          <a:custGeom>
            <a:avLst/>
            <a:gdLst/>
            <a:ahLst/>
            <a:cxnLst/>
            <a:rect l="l" t="t" r="r" b="b"/>
            <a:pathLst>
              <a:path w="28364" h="17815" extrusionOk="0">
                <a:moveTo>
                  <a:pt x="1" y="1"/>
                </a:moveTo>
                <a:lnTo>
                  <a:pt x="1" y="17086"/>
                </a:lnTo>
                <a:cubicBezTo>
                  <a:pt x="748" y="17375"/>
                  <a:pt x="1495" y="17592"/>
                  <a:pt x="2290" y="17712"/>
                </a:cubicBezTo>
                <a:cubicBezTo>
                  <a:pt x="2717" y="17781"/>
                  <a:pt x="3151" y="17815"/>
                  <a:pt x="3586" y="17815"/>
                </a:cubicBezTo>
                <a:cubicBezTo>
                  <a:pt x="5606" y="17815"/>
                  <a:pt x="7636" y="17075"/>
                  <a:pt x="8965" y="15568"/>
                </a:cubicBezTo>
                <a:cubicBezTo>
                  <a:pt x="10146" y="14242"/>
                  <a:pt x="10652" y="12459"/>
                  <a:pt x="11230" y="10772"/>
                </a:cubicBezTo>
                <a:cubicBezTo>
                  <a:pt x="11808" y="9085"/>
                  <a:pt x="12580" y="7326"/>
                  <a:pt x="14050" y="6338"/>
                </a:cubicBezTo>
                <a:cubicBezTo>
                  <a:pt x="16001" y="5013"/>
                  <a:pt x="18556" y="5326"/>
                  <a:pt x="20869" y="4965"/>
                </a:cubicBezTo>
                <a:cubicBezTo>
                  <a:pt x="23592" y="4507"/>
                  <a:pt x="26122" y="3013"/>
                  <a:pt x="27809" y="820"/>
                </a:cubicBezTo>
                <a:cubicBezTo>
                  <a:pt x="28002" y="555"/>
                  <a:pt x="28195" y="290"/>
                  <a:pt x="283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831741">
            <a:off x="5952729" y="-464385"/>
            <a:ext cx="5871813" cy="8167381"/>
          </a:xfrm>
          <a:custGeom>
            <a:avLst/>
            <a:gdLst/>
            <a:ahLst/>
            <a:cxnLst/>
            <a:rect l="l" t="t" r="r" b="b"/>
            <a:pathLst>
              <a:path w="27858" h="38749" extrusionOk="0">
                <a:moveTo>
                  <a:pt x="20246" y="0"/>
                </a:moveTo>
                <a:cubicBezTo>
                  <a:pt x="18424" y="0"/>
                  <a:pt x="16546" y="789"/>
                  <a:pt x="15013" y="2513"/>
                </a:cubicBezTo>
                <a:cubicBezTo>
                  <a:pt x="14146" y="3477"/>
                  <a:pt x="13688" y="4633"/>
                  <a:pt x="13351" y="5838"/>
                </a:cubicBezTo>
                <a:cubicBezTo>
                  <a:pt x="12628" y="8465"/>
                  <a:pt x="12580" y="11405"/>
                  <a:pt x="10507" y="13309"/>
                </a:cubicBezTo>
                <a:cubicBezTo>
                  <a:pt x="9037" y="14634"/>
                  <a:pt x="6868" y="14827"/>
                  <a:pt x="5133" y="15766"/>
                </a:cubicBezTo>
                <a:cubicBezTo>
                  <a:pt x="2772" y="16995"/>
                  <a:pt x="1278" y="19502"/>
                  <a:pt x="724" y="22104"/>
                </a:cubicBezTo>
                <a:cubicBezTo>
                  <a:pt x="1" y="25502"/>
                  <a:pt x="507" y="29791"/>
                  <a:pt x="1567" y="33069"/>
                </a:cubicBezTo>
                <a:cubicBezTo>
                  <a:pt x="2193" y="34972"/>
                  <a:pt x="3302" y="36804"/>
                  <a:pt x="5013" y="37888"/>
                </a:cubicBezTo>
                <a:cubicBezTo>
                  <a:pt x="5904" y="38453"/>
                  <a:pt x="6913" y="38748"/>
                  <a:pt x="7897" y="38748"/>
                </a:cubicBezTo>
                <a:cubicBezTo>
                  <a:pt x="9387" y="38748"/>
                  <a:pt x="10817" y="38072"/>
                  <a:pt x="11688" y="36635"/>
                </a:cubicBezTo>
                <a:cubicBezTo>
                  <a:pt x="13375" y="33791"/>
                  <a:pt x="12772" y="30683"/>
                  <a:pt x="13471" y="27647"/>
                </a:cubicBezTo>
                <a:cubicBezTo>
                  <a:pt x="14074" y="24972"/>
                  <a:pt x="15640" y="22610"/>
                  <a:pt x="17568" y="20706"/>
                </a:cubicBezTo>
                <a:cubicBezTo>
                  <a:pt x="19568" y="18755"/>
                  <a:pt x="22219" y="17670"/>
                  <a:pt x="24219" y="15694"/>
                </a:cubicBezTo>
                <a:cubicBezTo>
                  <a:pt x="26773" y="13188"/>
                  <a:pt x="27857" y="9188"/>
                  <a:pt x="26990" y="5718"/>
                </a:cubicBezTo>
                <a:cubicBezTo>
                  <a:pt x="26077" y="2124"/>
                  <a:pt x="23237" y="0"/>
                  <a:pt x="202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550840">
            <a:off x="245725" y="4309906"/>
            <a:ext cx="1736293" cy="1858556"/>
          </a:xfrm>
          <a:custGeom>
            <a:avLst/>
            <a:gdLst/>
            <a:ahLst/>
            <a:cxnLst/>
            <a:rect l="l" t="t" r="r" b="b"/>
            <a:pathLst>
              <a:path w="29425" h="31497" fill="none" extrusionOk="0">
                <a:moveTo>
                  <a:pt x="2025" y="1"/>
                </a:moveTo>
                <a:cubicBezTo>
                  <a:pt x="386" y="2724"/>
                  <a:pt x="1" y="6194"/>
                  <a:pt x="1037" y="9206"/>
                </a:cubicBezTo>
                <a:cubicBezTo>
                  <a:pt x="2073" y="12243"/>
                  <a:pt x="4483" y="14749"/>
                  <a:pt x="7447" y="15905"/>
                </a:cubicBezTo>
                <a:cubicBezTo>
                  <a:pt x="9327" y="16652"/>
                  <a:pt x="11423" y="16893"/>
                  <a:pt x="13062" y="18050"/>
                </a:cubicBezTo>
                <a:cubicBezTo>
                  <a:pt x="16315" y="20339"/>
                  <a:pt x="16460" y="25183"/>
                  <a:pt x="19086" y="28171"/>
                </a:cubicBezTo>
                <a:cubicBezTo>
                  <a:pt x="21616" y="31039"/>
                  <a:pt x="26412" y="31497"/>
                  <a:pt x="29424" y="29183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8550840">
            <a:off x="105196" y="3767099"/>
            <a:ext cx="2023482" cy="2167106"/>
          </a:xfrm>
          <a:custGeom>
            <a:avLst/>
            <a:gdLst/>
            <a:ahLst/>
            <a:cxnLst/>
            <a:rect l="l" t="t" r="r" b="b"/>
            <a:pathLst>
              <a:path w="34292" h="36726" fill="none" extrusionOk="0">
                <a:moveTo>
                  <a:pt x="2338" y="0"/>
                </a:moveTo>
                <a:cubicBezTo>
                  <a:pt x="434" y="3181"/>
                  <a:pt x="1" y="7230"/>
                  <a:pt x="1205" y="10748"/>
                </a:cubicBezTo>
                <a:cubicBezTo>
                  <a:pt x="2386" y="14290"/>
                  <a:pt x="5206" y="17206"/>
                  <a:pt x="8676" y="18580"/>
                </a:cubicBezTo>
                <a:cubicBezTo>
                  <a:pt x="10869" y="19423"/>
                  <a:pt x="13303" y="19688"/>
                  <a:pt x="15230" y="21038"/>
                </a:cubicBezTo>
                <a:cubicBezTo>
                  <a:pt x="19014" y="23712"/>
                  <a:pt x="19206" y="29375"/>
                  <a:pt x="22267" y="32870"/>
                </a:cubicBezTo>
                <a:cubicBezTo>
                  <a:pt x="25183" y="36195"/>
                  <a:pt x="30773" y="36725"/>
                  <a:pt x="34292" y="34026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590359" y="-310282"/>
            <a:ext cx="2419075" cy="2115113"/>
            <a:chOff x="-590359" y="-310282"/>
            <a:chExt cx="2419075" cy="2115113"/>
          </a:xfrm>
        </p:grpSpPr>
        <p:sp>
          <p:nvSpPr>
            <p:cNvPr id="16" name="Google Shape;16;p2"/>
            <p:cNvSpPr/>
            <p:nvPr/>
          </p:nvSpPr>
          <p:spPr>
            <a:xfrm rot="4601473" flipH="1">
              <a:off x="-220537" y="-297007"/>
              <a:ext cx="1679431" cy="2088563"/>
            </a:xfrm>
            <a:custGeom>
              <a:avLst/>
              <a:gdLst/>
              <a:ahLst/>
              <a:cxnLst/>
              <a:rect l="l" t="t" r="r" b="b"/>
              <a:pathLst>
                <a:path w="21842" h="27163" extrusionOk="0">
                  <a:moveTo>
                    <a:pt x="5063" y="1"/>
                  </a:moveTo>
                  <a:lnTo>
                    <a:pt x="5063" y="1"/>
                  </a:lnTo>
                  <a:cubicBezTo>
                    <a:pt x="1545" y="2633"/>
                    <a:pt x="1" y="7441"/>
                    <a:pt x="735" y="11794"/>
                  </a:cubicBezTo>
                  <a:cubicBezTo>
                    <a:pt x="1444" y="16147"/>
                    <a:pt x="4202" y="19968"/>
                    <a:pt x="7695" y="22651"/>
                  </a:cubicBezTo>
                  <a:cubicBezTo>
                    <a:pt x="9381" y="23930"/>
                    <a:pt x="14012" y="27162"/>
                    <a:pt x="17206" y="27162"/>
                  </a:cubicBezTo>
                  <a:cubicBezTo>
                    <a:pt x="18373" y="27162"/>
                    <a:pt x="19349" y="26730"/>
                    <a:pt x="19918" y="25612"/>
                  </a:cubicBezTo>
                  <a:cubicBezTo>
                    <a:pt x="21842" y="21816"/>
                    <a:pt x="18653" y="15818"/>
                    <a:pt x="15818" y="13388"/>
                  </a:cubicBezTo>
                  <a:cubicBezTo>
                    <a:pt x="14199" y="11997"/>
                    <a:pt x="12225" y="11085"/>
                    <a:pt x="10377" y="10073"/>
                  </a:cubicBezTo>
                  <a:cubicBezTo>
                    <a:pt x="8504" y="9036"/>
                    <a:pt x="6657" y="7821"/>
                    <a:pt x="5467" y="6049"/>
                  </a:cubicBezTo>
                  <a:cubicBezTo>
                    <a:pt x="4303" y="4252"/>
                    <a:pt x="3924" y="1798"/>
                    <a:pt x="5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4601473" flipH="1">
              <a:off x="25333" y="-165626"/>
              <a:ext cx="1412854" cy="1710495"/>
            </a:xfrm>
            <a:custGeom>
              <a:avLst/>
              <a:gdLst/>
              <a:ahLst/>
              <a:cxnLst/>
              <a:rect l="l" t="t" r="r" b="b"/>
              <a:pathLst>
                <a:path w="18375" h="22246" extrusionOk="0">
                  <a:moveTo>
                    <a:pt x="1950" y="0"/>
                  </a:moveTo>
                  <a:lnTo>
                    <a:pt x="1950" y="0"/>
                  </a:lnTo>
                  <a:cubicBezTo>
                    <a:pt x="1772" y="203"/>
                    <a:pt x="1570" y="380"/>
                    <a:pt x="1393" y="582"/>
                  </a:cubicBezTo>
                  <a:cubicBezTo>
                    <a:pt x="380" y="2379"/>
                    <a:pt x="1" y="4530"/>
                    <a:pt x="456" y="6504"/>
                  </a:cubicBezTo>
                  <a:cubicBezTo>
                    <a:pt x="937" y="8554"/>
                    <a:pt x="2203" y="10275"/>
                    <a:pt x="3215" y="11566"/>
                  </a:cubicBezTo>
                  <a:cubicBezTo>
                    <a:pt x="7138" y="16425"/>
                    <a:pt x="12478" y="20170"/>
                    <a:pt x="18374" y="22246"/>
                  </a:cubicBezTo>
                  <a:cubicBezTo>
                    <a:pt x="18374" y="22144"/>
                    <a:pt x="18374" y="22043"/>
                    <a:pt x="18374" y="21917"/>
                  </a:cubicBezTo>
                  <a:cubicBezTo>
                    <a:pt x="12579" y="19841"/>
                    <a:pt x="7340" y="16146"/>
                    <a:pt x="3468" y="11363"/>
                  </a:cubicBezTo>
                  <a:cubicBezTo>
                    <a:pt x="2456" y="10098"/>
                    <a:pt x="1241" y="8402"/>
                    <a:pt x="785" y="6454"/>
                  </a:cubicBezTo>
                  <a:cubicBezTo>
                    <a:pt x="330" y="4556"/>
                    <a:pt x="684" y="2455"/>
                    <a:pt x="1671" y="759"/>
                  </a:cubicBezTo>
                  <a:cubicBezTo>
                    <a:pt x="1747" y="506"/>
                    <a:pt x="1848" y="253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4601473" flipH="1">
              <a:off x="319314" y="-44066"/>
              <a:ext cx="1237621" cy="1377715"/>
            </a:xfrm>
            <a:custGeom>
              <a:avLst/>
              <a:gdLst/>
              <a:ahLst/>
              <a:cxnLst/>
              <a:rect l="l" t="t" r="r" b="b"/>
              <a:pathLst>
                <a:path w="16096" h="17918" extrusionOk="0">
                  <a:moveTo>
                    <a:pt x="1544" y="0"/>
                  </a:moveTo>
                  <a:cubicBezTo>
                    <a:pt x="1164" y="405"/>
                    <a:pt x="861" y="861"/>
                    <a:pt x="582" y="1341"/>
                  </a:cubicBezTo>
                  <a:cubicBezTo>
                    <a:pt x="0" y="3113"/>
                    <a:pt x="76" y="5188"/>
                    <a:pt x="835" y="7086"/>
                  </a:cubicBezTo>
                  <a:cubicBezTo>
                    <a:pt x="1721" y="9288"/>
                    <a:pt x="3391" y="11287"/>
                    <a:pt x="5922" y="13185"/>
                  </a:cubicBezTo>
                  <a:cubicBezTo>
                    <a:pt x="8934" y="15463"/>
                    <a:pt x="12426" y="17057"/>
                    <a:pt x="16096" y="17918"/>
                  </a:cubicBezTo>
                  <a:cubicBezTo>
                    <a:pt x="16020" y="17791"/>
                    <a:pt x="15969" y="17665"/>
                    <a:pt x="15919" y="17538"/>
                  </a:cubicBezTo>
                  <a:cubicBezTo>
                    <a:pt x="12376" y="16703"/>
                    <a:pt x="9035" y="15134"/>
                    <a:pt x="6125" y="12932"/>
                  </a:cubicBezTo>
                  <a:cubicBezTo>
                    <a:pt x="3619" y="11060"/>
                    <a:pt x="1999" y="9111"/>
                    <a:pt x="1139" y="6985"/>
                  </a:cubicBezTo>
                  <a:cubicBezTo>
                    <a:pt x="177" y="4581"/>
                    <a:pt x="329" y="1898"/>
                    <a:pt x="1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4601473" flipH="1">
              <a:off x="-158002" y="-95985"/>
              <a:ext cx="1410931" cy="1788384"/>
            </a:xfrm>
            <a:custGeom>
              <a:avLst/>
              <a:gdLst/>
              <a:ahLst/>
              <a:cxnLst/>
              <a:rect l="l" t="t" r="r" b="b"/>
              <a:pathLst>
                <a:path w="18350" h="23259" extrusionOk="0">
                  <a:moveTo>
                    <a:pt x="1064" y="0"/>
                  </a:moveTo>
                  <a:cubicBezTo>
                    <a:pt x="836" y="355"/>
                    <a:pt x="659" y="734"/>
                    <a:pt x="482" y="1089"/>
                  </a:cubicBezTo>
                  <a:cubicBezTo>
                    <a:pt x="1" y="3619"/>
                    <a:pt x="254" y="6353"/>
                    <a:pt x="1292" y="8959"/>
                  </a:cubicBezTo>
                  <a:cubicBezTo>
                    <a:pt x="2633" y="12350"/>
                    <a:pt x="5265" y="15539"/>
                    <a:pt x="8884" y="18171"/>
                  </a:cubicBezTo>
                  <a:cubicBezTo>
                    <a:pt x="11744" y="20246"/>
                    <a:pt x="14882" y="21790"/>
                    <a:pt x="18147" y="23258"/>
                  </a:cubicBezTo>
                  <a:cubicBezTo>
                    <a:pt x="18223" y="23182"/>
                    <a:pt x="18273" y="23106"/>
                    <a:pt x="18349" y="23005"/>
                  </a:cubicBezTo>
                  <a:cubicBezTo>
                    <a:pt x="15084" y="21537"/>
                    <a:pt x="11921" y="19993"/>
                    <a:pt x="9086" y="17918"/>
                  </a:cubicBezTo>
                  <a:cubicBezTo>
                    <a:pt x="5493" y="15311"/>
                    <a:pt x="2911" y="12173"/>
                    <a:pt x="1595" y="8833"/>
                  </a:cubicBezTo>
                  <a:cubicBezTo>
                    <a:pt x="406" y="5897"/>
                    <a:pt x="254" y="2734"/>
                    <a:pt x="1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 rot="-1073602">
            <a:off x="6748690" y="-970615"/>
            <a:ext cx="2394520" cy="2565289"/>
          </a:xfrm>
          <a:custGeom>
            <a:avLst/>
            <a:gdLst/>
            <a:ahLst/>
            <a:cxnLst/>
            <a:rect l="l" t="t" r="r" b="b"/>
            <a:pathLst>
              <a:path w="23641" h="25327" fill="none" extrusionOk="0">
                <a:moveTo>
                  <a:pt x="1615" y="0"/>
                </a:moveTo>
                <a:cubicBezTo>
                  <a:pt x="290" y="2193"/>
                  <a:pt x="1" y="4988"/>
                  <a:pt x="820" y="7398"/>
                </a:cubicBezTo>
                <a:cubicBezTo>
                  <a:pt x="1639" y="9832"/>
                  <a:pt x="3591" y="11856"/>
                  <a:pt x="5977" y="12796"/>
                </a:cubicBezTo>
                <a:cubicBezTo>
                  <a:pt x="7495" y="13374"/>
                  <a:pt x="9182" y="13567"/>
                  <a:pt x="10483" y="14507"/>
                </a:cubicBezTo>
                <a:cubicBezTo>
                  <a:pt x="13110" y="16362"/>
                  <a:pt x="13230" y="20266"/>
                  <a:pt x="15351" y="22652"/>
                </a:cubicBezTo>
                <a:cubicBezTo>
                  <a:pt x="17375" y="24965"/>
                  <a:pt x="21206" y="25327"/>
                  <a:pt x="23640" y="2344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6527452" y="3560283"/>
            <a:ext cx="2411431" cy="2487794"/>
            <a:chOff x="6527452" y="3560283"/>
            <a:chExt cx="2411431" cy="2487794"/>
          </a:xfrm>
        </p:grpSpPr>
        <p:sp>
          <p:nvSpPr>
            <p:cNvPr id="22" name="Google Shape;22;p2"/>
            <p:cNvSpPr/>
            <p:nvPr/>
          </p:nvSpPr>
          <p:spPr>
            <a:xfrm rot="-2682827">
              <a:off x="6518378" y="4360771"/>
              <a:ext cx="2429578" cy="973468"/>
            </a:xfrm>
            <a:custGeom>
              <a:avLst/>
              <a:gdLst/>
              <a:ahLst/>
              <a:cxnLst/>
              <a:rect l="l" t="t" r="r" b="b"/>
              <a:pathLst>
                <a:path w="48693" h="19510" extrusionOk="0">
                  <a:moveTo>
                    <a:pt x="18700" y="1"/>
                  </a:moveTo>
                  <a:cubicBezTo>
                    <a:pt x="14433" y="1"/>
                    <a:pt x="9990" y="2349"/>
                    <a:pt x="6682" y="6400"/>
                  </a:cubicBezTo>
                  <a:cubicBezTo>
                    <a:pt x="3569" y="10222"/>
                    <a:pt x="1747" y="14853"/>
                    <a:pt x="0" y="19358"/>
                  </a:cubicBezTo>
                  <a:lnTo>
                    <a:pt x="456" y="19510"/>
                  </a:lnTo>
                  <a:cubicBezTo>
                    <a:pt x="2177" y="15055"/>
                    <a:pt x="3974" y="10449"/>
                    <a:pt x="7061" y="6704"/>
                  </a:cubicBezTo>
                  <a:cubicBezTo>
                    <a:pt x="10283" y="2760"/>
                    <a:pt x="14602" y="485"/>
                    <a:pt x="18737" y="485"/>
                  </a:cubicBezTo>
                  <a:cubicBezTo>
                    <a:pt x="18954" y="485"/>
                    <a:pt x="19170" y="491"/>
                    <a:pt x="19386" y="504"/>
                  </a:cubicBezTo>
                  <a:cubicBezTo>
                    <a:pt x="22904" y="731"/>
                    <a:pt x="26118" y="2553"/>
                    <a:pt x="29054" y="4502"/>
                  </a:cubicBezTo>
                  <a:cubicBezTo>
                    <a:pt x="29484" y="4781"/>
                    <a:pt x="29914" y="5084"/>
                    <a:pt x="30319" y="5363"/>
                  </a:cubicBezTo>
                  <a:cubicBezTo>
                    <a:pt x="32850" y="7058"/>
                    <a:pt x="35482" y="8830"/>
                    <a:pt x="38443" y="9741"/>
                  </a:cubicBezTo>
                  <a:cubicBezTo>
                    <a:pt x="39696" y="10126"/>
                    <a:pt x="40956" y="10313"/>
                    <a:pt x="42167" y="10313"/>
                  </a:cubicBezTo>
                  <a:cubicBezTo>
                    <a:pt x="44769" y="10313"/>
                    <a:pt x="47138" y="9449"/>
                    <a:pt x="48692" y="7843"/>
                  </a:cubicBezTo>
                  <a:lnTo>
                    <a:pt x="48363" y="7514"/>
                  </a:lnTo>
                  <a:cubicBezTo>
                    <a:pt x="46693" y="9216"/>
                    <a:pt x="44393" y="9828"/>
                    <a:pt x="42204" y="9828"/>
                  </a:cubicBezTo>
                  <a:cubicBezTo>
                    <a:pt x="40911" y="9828"/>
                    <a:pt x="39657" y="9614"/>
                    <a:pt x="38595" y="9285"/>
                  </a:cubicBezTo>
                  <a:cubicBezTo>
                    <a:pt x="35684" y="8400"/>
                    <a:pt x="33103" y="6653"/>
                    <a:pt x="30597" y="4958"/>
                  </a:cubicBezTo>
                  <a:cubicBezTo>
                    <a:pt x="30167" y="4679"/>
                    <a:pt x="29737" y="4401"/>
                    <a:pt x="29332" y="4123"/>
                  </a:cubicBezTo>
                  <a:cubicBezTo>
                    <a:pt x="26320" y="2123"/>
                    <a:pt x="23056" y="250"/>
                    <a:pt x="19411" y="23"/>
                  </a:cubicBezTo>
                  <a:cubicBezTo>
                    <a:pt x="19175" y="8"/>
                    <a:pt x="18938" y="1"/>
                    <a:pt x="18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2682827">
              <a:off x="7515650" y="4449798"/>
              <a:ext cx="294036" cy="665211"/>
            </a:xfrm>
            <a:custGeom>
              <a:avLst/>
              <a:gdLst/>
              <a:ahLst/>
              <a:cxnLst/>
              <a:rect l="l" t="t" r="r" b="b"/>
              <a:pathLst>
                <a:path w="5893" h="13332" extrusionOk="0">
                  <a:moveTo>
                    <a:pt x="1635" y="1"/>
                  </a:moveTo>
                  <a:cubicBezTo>
                    <a:pt x="564" y="1"/>
                    <a:pt x="0" y="2378"/>
                    <a:pt x="21" y="3310"/>
                  </a:cubicBezTo>
                  <a:cubicBezTo>
                    <a:pt x="97" y="6904"/>
                    <a:pt x="2121" y="10902"/>
                    <a:pt x="4779" y="13332"/>
                  </a:cubicBezTo>
                  <a:cubicBezTo>
                    <a:pt x="5892" y="11687"/>
                    <a:pt x="5791" y="8827"/>
                    <a:pt x="5487" y="6979"/>
                  </a:cubicBezTo>
                  <a:cubicBezTo>
                    <a:pt x="5108" y="4676"/>
                    <a:pt x="4171" y="2222"/>
                    <a:pt x="2526" y="501"/>
                  </a:cubicBezTo>
                  <a:cubicBezTo>
                    <a:pt x="2199" y="148"/>
                    <a:pt x="1901" y="1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2682827">
              <a:off x="7518939" y="4121794"/>
              <a:ext cx="480397" cy="269837"/>
            </a:xfrm>
            <a:custGeom>
              <a:avLst/>
              <a:gdLst/>
              <a:ahLst/>
              <a:cxnLst/>
              <a:rect l="l" t="t" r="r" b="b"/>
              <a:pathLst>
                <a:path w="9628" h="5408" extrusionOk="0">
                  <a:moveTo>
                    <a:pt x="9250" y="1"/>
                  </a:moveTo>
                  <a:cubicBezTo>
                    <a:pt x="8136" y="1"/>
                    <a:pt x="7027" y="199"/>
                    <a:pt x="5958" y="540"/>
                  </a:cubicBezTo>
                  <a:cubicBezTo>
                    <a:pt x="4035" y="1173"/>
                    <a:pt x="1681" y="2514"/>
                    <a:pt x="593" y="4311"/>
                  </a:cubicBezTo>
                  <a:cubicBezTo>
                    <a:pt x="1" y="5283"/>
                    <a:pt x="1263" y="5408"/>
                    <a:pt x="2108" y="5408"/>
                  </a:cubicBezTo>
                  <a:cubicBezTo>
                    <a:pt x="2274" y="5408"/>
                    <a:pt x="2425" y="5403"/>
                    <a:pt x="2542" y="5399"/>
                  </a:cubicBezTo>
                  <a:cubicBezTo>
                    <a:pt x="3706" y="5348"/>
                    <a:pt x="4845" y="5045"/>
                    <a:pt x="5857" y="4513"/>
                  </a:cubicBezTo>
                  <a:cubicBezTo>
                    <a:pt x="7628" y="3551"/>
                    <a:pt x="9020" y="1906"/>
                    <a:pt x="9628" y="8"/>
                  </a:cubicBezTo>
                  <a:cubicBezTo>
                    <a:pt x="9502" y="3"/>
                    <a:pt x="9376" y="1"/>
                    <a:pt x="9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2682827">
              <a:off x="8253767" y="4267419"/>
              <a:ext cx="276623" cy="472164"/>
            </a:xfrm>
            <a:custGeom>
              <a:avLst/>
              <a:gdLst/>
              <a:ahLst/>
              <a:cxnLst/>
              <a:rect l="l" t="t" r="r" b="b"/>
              <a:pathLst>
                <a:path w="5544" h="9463" extrusionOk="0">
                  <a:moveTo>
                    <a:pt x="1996" y="0"/>
                  </a:moveTo>
                  <a:cubicBezTo>
                    <a:pt x="1682" y="0"/>
                    <a:pt x="1375" y="179"/>
                    <a:pt x="1089" y="605"/>
                  </a:cubicBezTo>
                  <a:cubicBezTo>
                    <a:pt x="1" y="2200"/>
                    <a:pt x="77" y="4401"/>
                    <a:pt x="1038" y="6097"/>
                  </a:cubicBezTo>
                  <a:cubicBezTo>
                    <a:pt x="1975" y="7767"/>
                    <a:pt x="3696" y="8931"/>
                    <a:pt x="5543" y="9463"/>
                  </a:cubicBezTo>
                  <a:cubicBezTo>
                    <a:pt x="5543" y="7767"/>
                    <a:pt x="5518" y="6046"/>
                    <a:pt x="5113" y="4401"/>
                  </a:cubicBezTo>
                  <a:cubicBezTo>
                    <a:pt x="4865" y="3453"/>
                    <a:pt x="3375" y="0"/>
                    <a:pt x="1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2682827">
              <a:off x="8283934" y="3621575"/>
              <a:ext cx="337196" cy="396223"/>
            </a:xfrm>
            <a:custGeom>
              <a:avLst/>
              <a:gdLst/>
              <a:ahLst/>
              <a:cxnLst/>
              <a:rect l="l" t="t" r="r" b="b"/>
              <a:pathLst>
                <a:path w="6758" h="7941" extrusionOk="0">
                  <a:moveTo>
                    <a:pt x="6757" y="0"/>
                  </a:moveTo>
                  <a:cubicBezTo>
                    <a:pt x="4910" y="253"/>
                    <a:pt x="3164" y="1215"/>
                    <a:pt x="1974" y="2657"/>
                  </a:cubicBezTo>
                  <a:cubicBezTo>
                    <a:pt x="1088" y="3695"/>
                    <a:pt x="481" y="5011"/>
                    <a:pt x="279" y="6352"/>
                  </a:cubicBezTo>
                  <a:cubicBezTo>
                    <a:pt x="203" y="6858"/>
                    <a:pt x="0" y="7744"/>
                    <a:pt x="633" y="7921"/>
                  </a:cubicBezTo>
                  <a:cubicBezTo>
                    <a:pt x="678" y="7934"/>
                    <a:pt x="726" y="7940"/>
                    <a:pt x="777" y="7940"/>
                  </a:cubicBezTo>
                  <a:cubicBezTo>
                    <a:pt x="1327" y="7940"/>
                    <a:pt x="2181" y="7240"/>
                    <a:pt x="2506" y="6985"/>
                  </a:cubicBezTo>
                  <a:cubicBezTo>
                    <a:pt x="4682" y="5264"/>
                    <a:pt x="6226" y="2733"/>
                    <a:pt x="6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2682827">
              <a:off x="8487333" y="3980091"/>
              <a:ext cx="207866" cy="195642"/>
            </a:xfrm>
            <a:custGeom>
              <a:avLst/>
              <a:gdLst/>
              <a:ahLst/>
              <a:cxnLst/>
              <a:rect l="l" t="t" r="r" b="b"/>
              <a:pathLst>
                <a:path w="4166" h="3921" extrusionOk="0">
                  <a:moveTo>
                    <a:pt x="2070" y="1"/>
                  </a:moveTo>
                  <a:cubicBezTo>
                    <a:pt x="1027" y="1"/>
                    <a:pt x="0" y="794"/>
                    <a:pt x="65" y="2049"/>
                  </a:cubicBezTo>
                  <a:cubicBezTo>
                    <a:pt x="116" y="2859"/>
                    <a:pt x="723" y="3618"/>
                    <a:pt x="1508" y="3846"/>
                  </a:cubicBezTo>
                  <a:cubicBezTo>
                    <a:pt x="1682" y="3896"/>
                    <a:pt x="1863" y="3921"/>
                    <a:pt x="2044" y="3921"/>
                  </a:cubicBezTo>
                  <a:cubicBezTo>
                    <a:pt x="2683" y="3921"/>
                    <a:pt x="3330" y="3619"/>
                    <a:pt x="3684" y="3087"/>
                  </a:cubicBezTo>
                  <a:cubicBezTo>
                    <a:pt x="4165" y="2403"/>
                    <a:pt x="4140" y="1416"/>
                    <a:pt x="3634" y="784"/>
                  </a:cubicBezTo>
                  <a:cubicBezTo>
                    <a:pt x="3228" y="243"/>
                    <a:pt x="2647" y="1"/>
                    <a:pt x="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2682827">
              <a:off x="7358342" y="4342422"/>
              <a:ext cx="208664" cy="196739"/>
            </a:xfrm>
            <a:custGeom>
              <a:avLst/>
              <a:gdLst/>
              <a:ahLst/>
              <a:cxnLst/>
              <a:rect l="l" t="t" r="r" b="b"/>
              <a:pathLst>
                <a:path w="4182" h="3943" extrusionOk="0">
                  <a:moveTo>
                    <a:pt x="2080" y="1"/>
                  </a:moveTo>
                  <a:cubicBezTo>
                    <a:pt x="1032" y="1"/>
                    <a:pt x="0" y="794"/>
                    <a:pt x="82" y="2049"/>
                  </a:cubicBezTo>
                  <a:cubicBezTo>
                    <a:pt x="132" y="2884"/>
                    <a:pt x="740" y="3644"/>
                    <a:pt x="1524" y="3871"/>
                  </a:cubicBezTo>
                  <a:cubicBezTo>
                    <a:pt x="1691" y="3920"/>
                    <a:pt x="1864" y="3943"/>
                    <a:pt x="2037" y="3943"/>
                  </a:cubicBezTo>
                  <a:cubicBezTo>
                    <a:pt x="2677" y="3943"/>
                    <a:pt x="3322" y="3625"/>
                    <a:pt x="3701" y="3087"/>
                  </a:cubicBezTo>
                  <a:cubicBezTo>
                    <a:pt x="4182" y="2403"/>
                    <a:pt x="4156" y="1442"/>
                    <a:pt x="3650" y="784"/>
                  </a:cubicBezTo>
                  <a:cubicBezTo>
                    <a:pt x="3245" y="243"/>
                    <a:pt x="2660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2682827">
              <a:off x="8039744" y="4165761"/>
              <a:ext cx="208714" cy="196440"/>
            </a:xfrm>
            <a:custGeom>
              <a:avLst/>
              <a:gdLst/>
              <a:ahLst/>
              <a:cxnLst/>
              <a:rect l="l" t="t" r="r" b="b"/>
              <a:pathLst>
                <a:path w="4183" h="3937" extrusionOk="0">
                  <a:moveTo>
                    <a:pt x="2091" y="0"/>
                  </a:moveTo>
                  <a:cubicBezTo>
                    <a:pt x="1039" y="0"/>
                    <a:pt x="0" y="799"/>
                    <a:pt x="82" y="2042"/>
                  </a:cubicBezTo>
                  <a:cubicBezTo>
                    <a:pt x="133" y="2877"/>
                    <a:pt x="740" y="3637"/>
                    <a:pt x="1525" y="3864"/>
                  </a:cubicBezTo>
                  <a:cubicBezTo>
                    <a:pt x="1692" y="3913"/>
                    <a:pt x="1865" y="3936"/>
                    <a:pt x="2040" y="3936"/>
                  </a:cubicBezTo>
                  <a:cubicBezTo>
                    <a:pt x="2686" y="3936"/>
                    <a:pt x="3343" y="3618"/>
                    <a:pt x="3701" y="3080"/>
                  </a:cubicBezTo>
                  <a:cubicBezTo>
                    <a:pt x="4182" y="2422"/>
                    <a:pt x="4157" y="1435"/>
                    <a:pt x="3651" y="777"/>
                  </a:cubicBezTo>
                  <a:cubicBezTo>
                    <a:pt x="3248" y="240"/>
                    <a:pt x="2667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763150" y="1316758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599788" y="4036883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231138" y="3731796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071600" y="672361"/>
            <a:ext cx="221897" cy="237744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218638" y="191196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_1_2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8"/>
          <p:cNvSpPr/>
          <p:nvPr/>
        </p:nvSpPr>
        <p:spPr>
          <a:xfrm flipH="1">
            <a:off x="5596168" y="3890710"/>
            <a:ext cx="4633332" cy="2652555"/>
          </a:xfrm>
          <a:custGeom>
            <a:avLst/>
            <a:gdLst/>
            <a:ahLst/>
            <a:cxnLst/>
            <a:rect l="l" t="t" r="r" b="b"/>
            <a:pathLst>
              <a:path w="37810" h="21646" extrusionOk="0">
                <a:moveTo>
                  <a:pt x="8210" y="1"/>
                </a:moveTo>
                <a:cubicBezTo>
                  <a:pt x="8084" y="1"/>
                  <a:pt x="7958" y="2"/>
                  <a:pt x="7832" y="6"/>
                </a:cubicBezTo>
                <a:cubicBezTo>
                  <a:pt x="5037" y="78"/>
                  <a:pt x="2314" y="994"/>
                  <a:pt x="0" y="2584"/>
                </a:cubicBezTo>
                <a:lnTo>
                  <a:pt x="0" y="21646"/>
                </a:lnTo>
                <a:lnTo>
                  <a:pt x="37810" y="21646"/>
                </a:lnTo>
                <a:lnTo>
                  <a:pt x="37810" y="18633"/>
                </a:lnTo>
                <a:cubicBezTo>
                  <a:pt x="36894" y="18874"/>
                  <a:pt x="35954" y="19019"/>
                  <a:pt x="35038" y="19043"/>
                </a:cubicBezTo>
                <a:cubicBezTo>
                  <a:pt x="34926" y="19046"/>
                  <a:pt x="34813" y="19048"/>
                  <a:pt x="34701" y="19048"/>
                </a:cubicBezTo>
                <a:cubicBezTo>
                  <a:pt x="31512" y="19048"/>
                  <a:pt x="28332" y="17735"/>
                  <a:pt x="26074" y="15477"/>
                </a:cubicBezTo>
                <a:cubicBezTo>
                  <a:pt x="23158" y="12537"/>
                  <a:pt x="21905" y="8296"/>
                  <a:pt x="19230" y="5115"/>
                </a:cubicBezTo>
                <a:cubicBezTo>
                  <a:pt x="16517" y="1933"/>
                  <a:pt x="12395" y="1"/>
                  <a:pt x="8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8"/>
          <p:cNvSpPr/>
          <p:nvPr/>
        </p:nvSpPr>
        <p:spPr>
          <a:xfrm>
            <a:off x="8008513" y="4270944"/>
            <a:ext cx="2823554" cy="4726541"/>
          </a:xfrm>
          <a:custGeom>
            <a:avLst/>
            <a:gdLst/>
            <a:ahLst/>
            <a:cxnLst/>
            <a:rect l="l" t="t" r="r" b="b"/>
            <a:pathLst>
              <a:path w="7760" h="12990" fill="none" extrusionOk="0">
                <a:moveTo>
                  <a:pt x="603" y="4290"/>
                </a:moveTo>
                <a:cubicBezTo>
                  <a:pt x="0" y="3181"/>
                  <a:pt x="410" y="1687"/>
                  <a:pt x="1374" y="892"/>
                </a:cubicBezTo>
                <a:cubicBezTo>
                  <a:pt x="2338" y="97"/>
                  <a:pt x="3784" y="1"/>
                  <a:pt x="4940" y="507"/>
                </a:cubicBezTo>
                <a:cubicBezTo>
                  <a:pt x="6073" y="1013"/>
                  <a:pt x="6940" y="2049"/>
                  <a:pt x="7350" y="3230"/>
                </a:cubicBezTo>
                <a:cubicBezTo>
                  <a:pt x="7760" y="4435"/>
                  <a:pt x="7760" y="5736"/>
                  <a:pt x="7519" y="6965"/>
                </a:cubicBezTo>
                <a:cubicBezTo>
                  <a:pt x="6989" y="9423"/>
                  <a:pt x="5422" y="11664"/>
                  <a:pt x="3253" y="1298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8"/>
          <p:cNvSpPr/>
          <p:nvPr/>
        </p:nvSpPr>
        <p:spPr>
          <a:xfrm rot="-336323">
            <a:off x="-268558" y="3732120"/>
            <a:ext cx="2071426" cy="2665582"/>
          </a:xfrm>
          <a:custGeom>
            <a:avLst/>
            <a:gdLst/>
            <a:ahLst/>
            <a:cxnLst/>
            <a:rect l="l" t="t" r="r" b="b"/>
            <a:pathLst>
              <a:path w="20918" h="26918" fill="none" extrusionOk="0">
                <a:moveTo>
                  <a:pt x="1" y="3856"/>
                </a:moveTo>
                <a:cubicBezTo>
                  <a:pt x="338" y="2218"/>
                  <a:pt x="1663" y="844"/>
                  <a:pt x="3254" y="410"/>
                </a:cubicBezTo>
                <a:cubicBezTo>
                  <a:pt x="4868" y="1"/>
                  <a:pt x="6700" y="579"/>
                  <a:pt x="7784" y="1832"/>
                </a:cubicBezTo>
                <a:cubicBezTo>
                  <a:pt x="9350" y="3688"/>
                  <a:pt x="9423" y="6724"/>
                  <a:pt x="11495" y="7929"/>
                </a:cubicBezTo>
                <a:cubicBezTo>
                  <a:pt x="12989" y="8796"/>
                  <a:pt x="14893" y="8314"/>
                  <a:pt x="16556" y="8772"/>
                </a:cubicBezTo>
                <a:cubicBezTo>
                  <a:pt x="18556" y="9302"/>
                  <a:pt x="20026" y="11158"/>
                  <a:pt x="20484" y="13182"/>
                </a:cubicBezTo>
                <a:cubicBezTo>
                  <a:pt x="20917" y="15206"/>
                  <a:pt x="20484" y="17351"/>
                  <a:pt x="19688" y="19255"/>
                </a:cubicBezTo>
                <a:cubicBezTo>
                  <a:pt x="18387" y="22315"/>
                  <a:pt x="15953" y="25062"/>
                  <a:pt x="12748" y="25978"/>
                </a:cubicBezTo>
                <a:cubicBezTo>
                  <a:pt x="9543" y="26918"/>
                  <a:pt x="5615" y="25592"/>
                  <a:pt x="4218" y="2258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"/>
          <p:cNvSpPr/>
          <p:nvPr/>
        </p:nvSpPr>
        <p:spPr>
          <a:xfrm rot="-336323">
            <a:off x="-375637" y="4266174"/>
            <a:ext cx="1515395" cy="1546390"/>
          </a:xfrm>
          <a:custGeom>
            <a:avLst/>
            <a:gdLst/>
            <a:ahLst/>
            <a:cxnLst/>
            <a:rect l="l" t="t" r="r" b="b"/>
            <a:pathLst>
              <a:path w="15303" h="15616" fill="none" extrusionOk="0">
                <a:moveTo>
                  <a:pt x="24" y="6651"/>
                </a:moveTo>
                <a:cubicBezTo>
                  <a:pt x="0" y="5350"/>
                  <a:pt x="145" y="4024"/>
                  <a:pt x="699" y="2868"/>
                </a:cubicBezTo>
                <a:cubicBezTo>
                  <a:pt x="1253" y="1711"/>
                  <a:pt x="2241" y="723"/>
                  <a:pt x="3494" y="361"/>
                </a:cubicBezTo>
                <a:cubicBezTo>
                  <a:pt x="4723" y="0"/>
                  <a:pt x="6193" y="361"/>
                  <a:pt x="6964" y="1398"/>
                </a:cubicBezTo>
                <a:cubicBezTo>
                  <a:pt x="7977" y="2723"/>
                  <a:pt x="7736" y="4844"/>
                  <a:pt x="9037" y="5880"/>
                </a:cubicBezTo>
                <a:cubicBezTo>
                  <a:pt x="10001" y="6675"/>
                  <a:pt x="11398" y="6506"/>
                  <a:pt x="12555" y="6964"/>
                </a:cubicBezTo>
                <a:cubicBezTo>
                  <a:pt x="14459" y="7711"/>
                  <a:pt x="15302" y="10193"/>
                  <a:pt x="14579" y="12121"/>
                </a:cubicBezTo>
                <a:cubicBezTo>
                  <a:pt x="13856" y="14025"/>
                  <a:pt x="11904" y="15302"/>
                  <a:pt x="9904" y="15615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"/>
          <p:cNvSpPr/>
          <p:nvPr/>
        </p:nvSpPr>
        <p:spPr>
          <a:xfrm rot="-336323">
            <a:off x="-225796" y="4939629"/>
            <a:ext cx="768442" cy="1286348"/>
          </a:xfrm>
          <a:custGeom>
            <a:avLst/>
            <a:gdLst/>
            <a:ahLst/>
            <a:cxnLst/>
            <a:rect l="l" t="t" r="r" b="b"/>
            <a:pathLst>
              <a:path w="7760" h="12990" fill="none" extrusionOk="0">
                <a:moveTo>
                  <a:pt x="603" y="4290"/>
                </a:moveTo>
                <a:cubicBezTo>
                  <a:pt x="0" y="3181"/>
                  <a:pt x="410" y="1687"/>
                  <a:pt x="1374" y="892"/>
                </a:cubicBezTo>
                <a:cubicBezTo>
                  <a:pt x="2338" y="97"/>
                  <a:pt x="3784" y="1"/>
                  <a:pt x="4940" y="507"/>
                </a:cubicBezTo>
                <a:cubicBezTo>
                  <a:pt x="6073" y="1013"/>
                  <a:pt x="6940" y="2049"/>
                  <a:pt x="7350" y="3230"/>
                </a:cubicBezTo>
                <a:cubicBezTo>
                  <a:pt x="7760" y="4435"/>
                  <a:pt x="7760" y="5736"/>
                  <a:pt x="7519" y="6965"/>
                </a:cubicBezTo>
                <a:cubicBezTo>
                  <a:pt x="6989" y="9423"/>
                  <a:pt x="5422" y="11664"/>
                  <a:pt x="3253" y="1298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8"/>
          <p:cNvSpPr/>
          <p:nvPr/>
        </p:nvSpPr>
        <p:spPr>
          <a:xfrm>
            <a:off x="7483348" y="-922475"/>
            <a:ext cx="2394479" cy="2565245"/>
          </a:xfrm>
          <a:custGeom>
            <a:avLst/>
            <a:gdLst/>
            <a:ahLst/>
            <a:cxnLst/>
            <a:rect l="l" t="t" r="r" b="b"/>
            <a:pathLst>
              <a:path w="23641" h="25327" fill="none" extrusionOk="0">
                <a:moveTo>
                  <a:pt x="1615" y="0"/>
                </a:moveTo>
                <a:cubicBezTo>
                  <a:pt x="290" y="2193"/>
                  <a:pt x="1" y="4988"/>
                  <a:pt x="820" y="7398"/>
                </a:cubicBezTo>
                <a:cubicBezTo>
                  <a:pt x="1639" y="9832"/>
                  <a:pt x="3591" y="11856"/>
                  <a:pt x="5977" y="12796"/>
                </a:cubicBezTo>
                <a:cubicBezTo>
                  <a:pt x="7495" y="13374"/>
                  <a:pt x="9182" y="13567"/>
                  <a:pt x="10483" y="14507"/>
                </a:cubicBezTo>
                <a:cubicBezTo>
                  <a:pt x="13110" y="16362"/>
                  <a:pt x="13230" y="20266"/>
                  <a:pt x="15351" y="22652"/>
                </a:cubicBezTo>
                <a:cubicBezTo>
                  <a:pt x="17375" y="24965"/>
                  <a:pt x="21206" y="25327"/>
                  <a:pt x="23640" y="23447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18"/>
          <p:cNvGrpSpPr/>
          <p:nvPr/>
        </p:nvGrpSpPr>
        <p:grpSpPr>
          <a:xfrm>
            <a:off x="0" y="335700"/>
            <a:ext cx="1659175" cy="674688"/>
            <a:chOff x="0" y="335700"/>
            <a:chExt cx="1659175" cy="674688"/>
          </a:xfrm>
        </p:grpSpPr>
        <p:sp>
          <p:nvSpPr>
            <p:cNvPr id="335" name="Google Shape;335;p18"/>
            <p:cNvSpPr/>
            <p:nvPr/>
          </p:nvSpPr>
          <p:spPr>
            <a:xfrm>
              <a:off x="0" y="393384"/>
              <a:ext cx="1539916" cy="617004"/>
            </a:xfrm>
            <a:custGeom>
              <a:avLst/>
              <a:gdLst/>
              <a:ahLst/>
              <a:cxnLst/>
              <a:rect l="l" t="t" r="r" b="b"/>
              <a:pathLst>
                <a:path w="48693" h="19510" extrusionOk="0">
                  <a:moveTo>
                    <a:pt x="18700" y="1"/>
                  </a:moveTo>
                  <a:cubicBezTo>
                    <a:pt x="14433" y="1"/>
                    <a:pt x="9990" y="2349"/>
                    <a:pt x="6682" y="6400"/>
                  </a:cubicBezTo>
                  <a:cubicBezTo>
                    <a:pt x="3569" y="10222"/>
                    <a:pt x="1747" y="14853"/>
                    <a:pt x="0" y="19358"/>
                  </a:cubicBezTo>
                  <a:lnTo>
                    <a:pt x="456" y="19510"/>
                  </a:lnTo>
                  <a:cubicBezTo>
                    <a:pt x="2177" y="15055"/>
                    <a:pt x="3974" y="10449"/>
                    <a:pt x="7061" y="6704"/>
                  </a:cubicBezTo>
                  <a:cubicBezTo>
                    <a:pt x="10283" y="2760"/>
                    <a:pt x="14602" y="485"/>
                    <a:pt x="18737" y="485"/>
                  </a:cubicBezTo>
                  <a:cubicBezTo>
                    <a:pt x="18954" y="485"/>
                    <a:pt x="19170" y="491"/>
                    <a:pt x="19386" y="504"/>
                  </a:cubicBezTo>
                  <a:cubicBezTo>
                    <a:pt x="22904" y="731"/>
                    <a:pt x="26118" y="2553"/>
                    <a:pt x="29054" y="4502"/>
                  </a:cubicBezTo>
                  <a:cubicBezTo>
                    <a:pt x="29484" y="4781"/>
                    <a:pt x="29914" y="5084"/>
                    <a:pt x="30319" y="5363"/>
                  </a:cubicBezTo>
                  <a:cubicBezTo>
                    <a:pt x="32850" y="7058"/>
                    <a:pt x="35482" y="8830"/>
                    <a:pt x="38443" y="9741"/>
                  </a:cubicBezTo>
                  <a:cubicBezTo>
                    <a:pt x="39696" y="10126"/>
                    <a:pt x="40956" y="10313"/>
                    <a:pt x="42167" y="10313"/>
                  </a:cubicBezTo>
                  <a:cubicBezTo>
                    <a:pt x="44769" y="10313"/>
                    <a:pt x="47138" y="9449"/>
                    <a:pt x="48692" y="7843"/>
                  </a:cubicBezTo>
                  <a:lnTo>
                    <a:pt x="48363" y="7514"/>
                  </a:lnTo>
                  <a:cubicBezTo>
                    <a:pt x="46693" y="9216"/>
                    <a:pt x="44393" y="9828"/>
                    <a:pt x="42204" y="9828"/>
                  </a:cubicBezTo>
                  <a:cubicBezTo>
                    <a:pt x="40911" y="9828"/>
                    <a:pt x="39657" y="9614"/>
                    <a:pt x="38595" y="9285"/>
                  </a:cubicBezTo>
                  <a:cubicBezTo>
                    <a:pt x="35684" y="8400"/>
                    <a:pt x="33103" y="6653"/>
                    <a:pt x="30597" y="4958"/>
                  </a:cubicBezTo>
                  <a:cubicBezTo>
                    <a:pt x="30167" y="4679"/>
                    <a:pt x="29737" y="4401"/>
                    <a:pt x="29332" y="4123"/>
                  </a:cubicBezTo>
                  <a:cubicBezTo>
                    <a:pt x="26320" y="2123"/>
                    <a:pt x="23056" y="250"/>
                    <a:pt x="19411" y="23"/>
                  </a:cubicBezTo>
                  <a:cubicBezTo>
                    <a:pt x="19175" y="8"/>
                    <a:pt x="18938" y="1"/>
                    <a:pt x="187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673981" y="411453"/>
              <a:ext cx="186366" cy="421625"/>
            </a:xfrm>
            <a:custGeom>
              <a:avLst/>
              <a:gdLst/>
              <a:ahLst/>
              <a:cxnLst/>
              <a:rect l="l" t="t" r="r" b="b"/>
              <a:pathLst>
                <a:path w="5893" h="13332" extrusionOk="0">
                  <a:moveTo>
                    <a:pt x="1635" y="1"/>
                  </a:moveTo>
                  <a:cubicBezTo>
                    <a:pt x="564" y="1"/>
                    <a:pt x="0" y="2378"/>
                    <a:pt x="21" y="3310"/>
                  </a:cubicBezTo>
                  <a:cubicBezTo>
                    <a:pt x="97" y="6904"/>
                    <a:pt x="2121" y="10902"/>
                    <a:pt x="4779" y="13332"/>
                  </a:cubicBezTo>
                  <a:cubicBezTo>
                    <a:pt x="5892" y="11687"/>
                    <a:pt x="5791" y="8827"/>
                    <a:pt x="5487" y="6979"/>
                  </a:cubicBezTo>
                  <a:cubicBezTo>
                    <a:pt x="5108" y="4676"/>
                    <a:pt x="4171" y="2222"/>
                    <a:pt x="2526" y="501"/>
                  </a:cubicBezTo>
                  <a:cubicBezTo>
                    <a:pt x="2199" y="148"/>
                    <a:pt x="1901" y="1"/>
                    <a:pt x="1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892869" y="361822"/>
              <a:ext cx="304485" cy="171028"/>
            </a:xfrm>
            <a:custGeom>
              <a:avLst/>
              <a:gdLst/>
              <a:ahLst/>
              <a:cxnLst/>
              <a:rect l="l" t="t" r="r" b="b"/>
              <a:pathLst>
                <a:path w="9628" h="5408" extrusionOk="0">
                  <a:moveTo>
                    <a:pt x="9250" y="1"/>
                  </a:moveTo>
                  <a:cubicBezTo>
                    <a:pt x="8136" y="1"/>
                    <a:pt x="7027" y="199"/>
                    <a:pt x="5958" y="540"/>
                  </a:cubicBezTo>
                  <a:cubicBezTo>
                    <a:pt x="4035" y="1173"/>
                    <a:pt x="1681" y="2514"/>
                    <a:pt x="593" y="4311"/>
                  </a:cubicBezTo>
                  <a:cubicBezTo>
                    <a:pt x="1" y="5283"/>
                    <a:pt x="1263" y="5408"/>
                    <a:pt x="2108" y="5408"/>
                  </a:cubicBezTo>
                  <a:cubicBezTo>
                    <a:pt x="2274" y="5408"/>
                    <a:pt x="2425" y="5403"/>
                    <a:pt x="2542" y="5399"/>
                  </a:cubicBezTo>
                  <a:cubicBezTo>
                    <a:pt x="3706" y="5348"/>
                    <a:pt x="4845" y="5045"/>
                    <a:pt x="5857" y="4513"/>
                  </a:cubicBezTo>
                  <a:cubicBezTo>
                    <a:pt x="7628" y="3551"/>
                    <a:pt x="9020" y="1906"/>
                    <a:pt x="9628" y="8"/>
                  </a:cubicBezTo>
                  <a:cubicBezTo>
                    <a:pt x="9502" y="3"/>
                    <a:pt x="9376" y="1"/>
                    <a:pt x="9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1132492" y="691102"/>
              <a:ext cx="175329" cy="299267"/>
            </a:xfrm>
            <a:custGeom>
              <a:avLst/>
              <a:gdLst/>
              <a:ahLst/>
              <a:cxnLst/>
              <a:rect l="l" t="t" r="r" b="b"/>
              <a:pathLst>
                <a:path w="5544" h="9463" extrusionOk="0">
                  <a:moveTo>
                    <a:pt x="1996" y="0"/>
                  </a:moveTo>
                  <a:cubicBezTo>
                    <a:pt x="1682" y="0"/>
                    <a:pt x="1375" y="179"/>
                    <a:pt x="1089" y="605"/>
                  </a:cubicBezTo>
                  <a:cubicBezTo>
                    <a:pt x="1" y="2200"/>
                    <a:pt x="77" y="4401"/>
                    <a:pt x="1038" y="6097"/>
                  </a:cubicBezTo>
                  <a:cubicBezTo>
                    <a:pt x="1975" y="7767"/>
                    <a:pt x="3696" y="8931"/>
                    <a:pt x="5543" y="9463"/>
                  </a:cubicBezTo>
                  <a:cubicBezTo>
                    <a:pt x="5543" y="7767"/>
                    <a:pt x="5518" y="6046"/>
                    <a:pt x="5113" y="4401"/>
                  </a:cubicBezTo>
                  <a:cubicBezTo>
                    <a:pt x="4865" y="3453"/>
                    <a:pt x="3375" y="0"/>
                    <a:pt x="19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1445453" y="434117"/>
              <a:ext cx="213722" cy="251134"/>
            </a:xfrm>
            <a:custGeom>
              <a:avLst/>
              <a:gdLst/>
              <a:ahLst/>
              <a:cxnLst/>
              <a:rect l="l" t="t" r="r" b="b"/>
              <a:pathLst>
                <a:path w="6758" h="7941" extrusionOk="0">
                  <a:moveTo>
                    <a:pt x="6757" y="0"/>
                  </a:moveTo>
                  <a:cubicBezTo>
                    <a:pt x="4910" y="253"/>
                    <a:pt x="3164" y="1215"/>
                    <a:pt x="1974" y="2657"/>
                  </a:cubicBezTo>
                  <a:cubicBezTo>
                    <a:pt x="1088" y="3695"/>
                    <a:pt x="481" y="5011"/>
                    <a:pt x="279" y="6352"/>
                  </a:cubicBezTo>
                  <a:cubicBezTo>
                    <a:pt x="203" y="6858"/>
                    <a:pt x="0" y="7744"/>
                    <a:pt x="633" y="7921"/>
                  </a:cubicBezTo>
                  <a:cubicBezTo>
                    <a:pt x="678" y="7934"/>
                    <a:pt x="726" y="7940"/>
                    <a:pt x="777" y="7940"/>
                  </a:cubicBezTo>
                  <a:cubicBezTo>
                    <a:pt x="1327" y="7940"/>
                    <a:pt x="2181" y="7240"/>
                    <a:pt x="2506" y="6985"/>
                  </a:cubicBezTo>
                  <a:cubicBezTo>
                    <a:pt x="4682" y="5264"/>
                    <a:pt x="6226" y="2733"/>
                    <a:pt x="6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1433783" y="675859"/>
              <a:ext cx="131750" cy="124002"/>
            </a:xfrm>
            <a:custGeom>
              <a:avLst/>
              <a:gdLst/>
              <a:ahLst/>
              <a:cxnLst/>
              <a:rect l="l" t="t" r="r" b="b"/>
              <a:pathLst>
                <a:path w="4166" h="3921" extrusionOk="0">
                  <a:moveTo>
                    <a:pt x="2070" y="1"/>
                  </a:moveTo>
                  <a:cubicBezTo>
                    <a:pt x="1027" y="1"/>
                    <a:pt x="0" y="794"/>
                    <a:pt x="65" y="2049"/>
                  </a:cubicBezTo>
                  <a:cubicBezTo>
                    <a:pt x="116" y="2859"/>
                    <a:pt x="723" y="3618"/>
                    <a:pt x="1508" y="3846"/>
                  </a:cubicBezTo>
                  <a:cubicBezTo>
                    <a:pt x="1682" y="3896"/>
                    <a:pt x="1863" y="3921"/>
                    <a:pt x="2044" y="3921"/>
                  </a:cubicBezTo>
                  <a:cubicBezTo>
                    <a:pt x="2683" y="3921"/>
                    <a:pt x="3330" y="3619"/>
                    <a:pt x="3684" y="3087"/>
                  </a:cubicBezTo>
                  <a:cubicBezTo>
                    <a:pt x="4165" y="2403"/>
                    <a:pt x="4140" y="1416"/>
                    <a:pt x="3634" y="784"/>
                  </a:cubicBezTo>
                  <a:cubicBezTo>
                    <a:pt x="3228" y="243"/>
                    <a:pt x="2647" y="1"/>
                    <a:pt x="2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763365" y="335700"/>
              <a:ext cx="132256" cy="124697"/>
            </a:xfrm>
            <a:custGeom>
              <a:avLst/>
              <a:gdLst/>
              <a:ahLst/>
              <a:cxnLst/>
              <a:rect l="l" t="t" r="r" b="b"/>
              <a:pathLst>
                <a:path w="4182" h="3943" extrusionOk="0">
                  <a:moveTo>
                    <a:pt x="2080" y="1"/>
                  </a:moveTo>
                  <a:cubicBezTo>
                    <a:pt x="1032" y="1"/>
                    <a:pt x="0" y="794"/>
                    <a:pt x="82" y="2049"/>
                  </a:cubicBezTo>
                  <a:cubicBezTo>
                    <a:pt x="132" y="2884"/>
                    <a:pt x="740" y="3644"/>
                    <a:pt x="1524" y="3871"/>
                  </a:cubicBezTo>
                  <a:cubicBezTo>
                    <a:pt x="1691" y="3920"/>
                    <a:pt x="1864" y="3943"/>
                    <a:pt x="2037" y="3943"/>
                  </a:cubicBezTo>
                  <a:cubicBezTo>
                    <a:pt x="2677" y="3943"/>
                    <a:pt x="3322" y="3625"/>
                    <a:pt x="3701" y="3087"/>
                  </a:cubicBezTo>
                  <a:cubicBezTo>
                    <a:pt x="4182" y="2403"/>
                    <a:pt x="4156" y="1442"/>
                    <a:pt x="3650" y="784"/>
                  </a:cubicBezTo>
                  <a:cubicBezTo>
                    <a:pt x="3245" y="243"/>
                    <a:pt x="2660" y="1"/>
                    <a:pt x="2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1149127" y="560016"/>
              <a:ext cx="132287" cy="124508"/>
            </a:xfrm>
            <a:custGeom>
              <a:avLst/>
              <a:gdLst/>
              <a:ahLst/>
              <a:cxnLst/>
              <a:rect l="l" t="t" r="r" b="b"/>
              <a:pathLst>
                <a:path w="4183" h="3937" extrusionOk="0">
                  <a:moveTo>
                    <a:pt x="2091" y="0"/>
                  </a:moveTo>
                  <a:cubicBezTo>
                    <a:pt x="1039" y="0"/>
                    <a:pt x="0" y="799"/>
                    <a:pt x="82" y="2042"/>
                  </a:cubicBezTo>
                  <a:cubicBezTo>
                    <a:pt x="133" y="2877"/>
                    <a:pt x="740" y="3637"/>
                    <a:pt x="1525" y="3864"/>
                  </a:cubicBezTo>
                  <a:cubicBezTo>
                    <a:pt x="1692" y="3913"/>
                    <a:pt x="1865" y="3936"/>
                    <a:pt x="2040" y="3936"/>
                  </a:cubicBezTo>
                  <a:cubicBezTo>
                    <a:pt x="2686" y="3936"/>
                    <a:pt x="3343" y="3618"/>
                    <a:pt x="3701" y="3080"/>
                  </a:cubicBezTo>
                  <a:cubicBezTo>
                    <a:pt x="4182" y="2422"/>
                    <a:pt x="4157" y="1435"/>
                    <a:pt x="3651" y="777"/>
                  </a:cubicBezTo>
                  <a:cubicBezTo>
                    <a:pt x="3248" y="240"/>
                    <a:pt x="2667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18"/>
          <p:cNvSpPr/>
          <p:nvPr/>
        </p:nvSpPr>
        <p:spPr>
          <a:xfrm>
            <a:off x="7066791" y="4497915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8"/>
          <p:cNvSpPr/>
          <p:nvPr/>
        </p:nvSpPr>
        <p:spPr>
          <a:xfrm>
            <a:off x="1809763" y="439122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8"/>
          <p:cNvSpPr/>
          <p:nvPr/>
        </p:nvSpPr>
        <p:spPr>
          <a:xfrm>
            <a:off x="8683213" y="1702983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8"/>
          <p:cNvSpPr/>
          <p:nvPr/>
        </p:nvSpPr>
        <p:spPr>
          <a:xfrm>
            <a:off x="342888" y="2257146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_1_1_1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0"/>
          <p:cNvSpPr txBox="1">
            <a:spLocks noGrp="1"/>
          </p:cNvSpPr>
          <p:nvPr>
            <p:ph type="subTitle" idx="1"/>
          </p:nvPr>
        </p:nvSpPr>
        <p:spPr>
          <a:xfrm>
            <a:off x="713225" y="1297400"/>
            <a:ext cx="37707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2"/>
          </p:nvPr>
        </p:nvSpPr>
        <p:spPr>
          <a:xfrm>
            <a:off x="4659975" y="1833800"/>
            <a:ext cx="3770700" cy="27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365" name="Google Shape;365;p20"/>
          <p:cNvSpPr/>
          <p:nvPr/>
        </p:nvSpPr>
        <p:spPr>
          <a:xfrm rot="5400000">
            <a:off x="6806673" y="2767953"/>
            <a:ext cx="1392084" cy="4121028"/>
          </a:xfrm>
          <a:custGeom>
            <a:avLst/>
            <a:gdLst/>
            <a:ahLst/>
            <a:cxnLst/>
            <a:rect l="l" t="t" r="r" b="b"/>
            <a:pathLst>
              <a:path w="10436" h="30894" extrusionOk="0">
                <a:moveTo>
                  <a:pt x="10435" y="0"/>
                </a:moveTo>
                <a:cubicBezTo>
                  <a:pt x="9977" y="121"/>
                  <a:pt x="9471" y="241"/>
                  <a:pt x="8917" y="410"/>
                </a:cubicBezTo>
                <a:cubicBezTo>
                  <a:pt x="6797" y="1061"/>
                  <a:pt x="4628" y="1711"/>
                  <a:pt x="2917" y="3109"/>
                </a:cubicBezTo>
                <a:cubicBezTo>
                  <a:pt x="1182" y="4483"/>
                  <a:pt x="1" y="6772"/>
                  <a:pt x="555" y="8916"/>
                </a:cubicBezTo>
                <a:cubicBezTo>
                  <a:pt x="1134" y="11182"/>
                  <a:pt x="3495" y="12796"/>
                  <a:pt x="3640" y="15134"/>
                </a:cubicBezTo>
                <a:cubicBezTo>
                  <a:pt x="3736" y="16676"/>
                  <a:pt x="2820" y="18074"/>
                  <a:pt x="2411" y="19544"/>
                </a:cubicBezTo>
                <a:cubicBezTo>
                  <a:pt x="1712" y="22098"/>
                  <a:pt x="2555" y="24917"/>
                  <a:pt x="4266" y="26941"/>
                </a:cubicBezTo>
                <a:cubicBezTo>
                  <a:pt x="5857" y="28845"/>
                  <a:pt x="8074" y="30122"/>
                  <a:pt x="10435" y="30893"/>
                </a:cubicBezTo>
                <a:lnTo>
                  <a:pt x="104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-137969" y="-86311"/>
            <a:ext cx="1758403" cy="1383700"/>
          </a:xfrm>
          <a:custGeom>
            <a:avLst/>
            <a:gdLst/>
            <a:ahLst/>
            <a:cxnLst/>
            <a:rect l="l" t="t" r="r" b="b"/>
            <a:pathLst>
              <a:path w="17712" h="13937" extrusionOk="0">
                <a:moveTo>
                  <a:pt x="0" y="1"/>
                </a:moveTo>
                <a:lnTo>
                  <a:pt x="0" y="12604"/>
                </a:lnTo>
                <a:cubicBezTo>
                  <a:pt x="1484" y="13485"/>
                  <a:pt x="3209" y="13936"/>
                  <a:pt x="4930" y="13936"/>
                </a:cubicBezTo>
                <a:cubicBezTo>
                  <a:pt x="6033" y="13936"/>
                  <a:pt x="7134" y="13751"/>
                  <a:pt x="8169" y="13375"/>
                </a:cubicBezTo>
                <a:cubicBezTo>
                  <a:pt x="11013" y="12363"/>
                  <a:pt x="13302" y="9953"/>
                  <a:pt x="14170" y="7061"/>
                </a:cubicBezTo>
                <a:cubicBezTo>
                  <a:pt x="14579" y="5639"/>
                  <a:pt x="14676" y="4073"/>
                  <a:pt x="15374" y="2748"/>
                </a:cubicBezTo>
                <a:cubicBezTo>
                  <a:pt x="15905" y="1663"/>
                  <a:pt x="16796" y="820"/>
                  <a:pt x="177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 rot="-5642557" flipH="1">
            <a:off x="6968336" y="3890407"/>
            <a:ext cx="1304540" cy="3104703"/>
          </a:xfrm>
          <a:custGeom>
            <a:avLst/>
            <a:gdLst/>
            <a:ahLst/>
            <a:cxnLst/>
            <a:rect l="l" t="t" r="r" b="b"/>
            <a:pathLst>
              <a:path w="12242" h="29135" fill="none" extrusionOk="0">
                <a:moveTo>
                  <a:pt x="9591" y="290"/>
                </a:moveTo>
                <a:cubicBezTo>
                  <a:pt x="7254" y="0"/>
                  <a:pt x="4771" y="796"/>
                  <a:pt x="3061" y="2410"/>
                </a:cubicBezTo>
                <a:cubicBezTo>
                  <a:pt x="1326" y="4025"/>
                  <a:pt x="362" y="6434"/>
                  <a:pt x="506" y="8796"/>
                </a:cubicBezTo>
                <a:cubicBezTo>
                  <a:pt x="675" y="11399"/>
                  <a:pt x="2073" y="13905"/>
                  <a:pt x="1687" y="16483"/>
                </a:cubicBezTo>
                <a:cubicBezTo>
                  <a:pt x="1494" y="17712"/>
                  <a:pt x="916" y="18845"/>
                  <a:pt x="651" y="20050"/>
                </a:cubicBezTo>
                <a:cubicBezTo>
                  <a:pt x="0" y="22941"/>
                  <a:pt x="1422" y="26170"/>
                  <a:pt x="3976" y="27664"/>
                </a:cubicBezTo>
                <a:cubicBezTo>
                  <a:pt x="6555" y="29134"/>
                  <a:pt x="10049" y="28773"/>
                  <a:pt x="12242" y="26773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 rot="-5400062">
            <a:off x="-1032375" y="-1242230"/>
            <a:ext cx="1248924" cy="2972357"/>
          </a:xfrm>
          <a:custGeom>
            <a:avLst/>
            <a:gdLst/>
            <a:ahLst/>
            <a:cxnLst/>
            <a:rect l="l" t="t" r="r" b="b"/>
            <a:pathLst>
              <a:path w="8941" h="21279" fill="none" extrusionOk="0">
                <a:moveTo>
                  <a:pt x="7013" y="217"/>
                </a:moveTo>
                <a:cubicBezTo>
                  <a:pt x="5302" y="0"/>
                  <a:pt x="3495" y="578"/>
                  <a:pt x="2242" y="1759"/>
                </a:cubicBezTo>
                <a:cubicBezTo>
                  <a:pt x="964" y="2940"/>
                  <a:pt x="266" y="4699"/>
                  <a:pt x="386" y="6410"/>
                </a:cubicBezTo>
                <a:cubicBezTo>
                  <a:pt x="482" y="8314"/>
                  <a:pt x="1519" y="10169"/>
                  <a:pt x="1230" y="12049"/>
                </a:cubicBezTo>
                <a:cubicBezTo>
                  <a:pt x="1109" y="12940"/>
                  <a:pt x="675" y="13760"/>
                  <a:pt x="482" y="14651"/>
                </a:cubicBezTo>
                <a:cubicBezTo>
                  <a:pt x="1" y="16748"/>
                  <a:pt x="1037" y="19109"/>
                  <a:pt x="2916" y="20194"/>
                </a:cubicBezTo>
                <a:cubicBezTo>
                  <a:pt x="4796" y="21278"/>
                  <a:pt x="7350" y="21013"/>
                  <a:pt x="8941" y="1954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8440941" y="3709240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279363" y="311272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2830688" y="4478583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3"/>
          <p:cNvSpPr/>
          <p:nvPr/>
        </p:nvSpPr>
        <p:spPr>
          <a:xfrm rot="5400000">
            <a:off x="-1100490" y="146603"/>
            <a:ext cx="3709445" cy="2123635"/>
          </a:xfrm>
          <a:custGeom>
            <a:avLst/>
            <a:gdLst/>
            <a:ahLst/>
            <a:cxnLst/>
            <a:rect l="l" t="t" r="r" b="b"/>
            <a:pathLst>
              <a:path w="37810" h="21646" extrusionOk="0">
                <a:moveTo>
                  <a:pt x="8210" y="1"/>
                </a:moveTo>
                <a:cubicBezTo>
                  <a:pt x="8084" y="1"/>
                  <a:pt x="7958" y="2"/>
                  <a:pt x="7832" y="6"/>
                </a:cubicBezTo>
                <a:cubicBezTo>
                  <a:pt x="5037" y="78"/>
                  <a:pt x="2314" y="994"/>
                  <a:pt x="0" y="2584"/>
                </a:cubicBezTo>
                <a:lnTo>
                  <a:pt x="0" y="21646"/>
                </a:lnTo>
                <a:lnTo>
                  <a:pt x="37810" y="21646"/>
                </a:lnTo>
                <a:lnTo>
                  <a:pt x="37810" y="18633"/>
                </a:lnTo>
                <a:cubicBezTo>
                  <a:pt x="36894" y="18874"/>
                  <a:pt x="35954" y="19019"/>
                  <a:pt x="35038" y="19043"/>
                </a:cubicBezTo>
                <a:cubicBezTo>
                  <a:pt x="34926" y="19046"/>
                  <a:pt x="34813" y="19048"/>
                  <a:pt x="34701" y="19048"/>
                </a:cubicBezTo>
                <a:cubicBezTo>
                  <a:pt x="31512" y="19048"/>
                  <a:pt x="28332" y="17735"/>
                  <a:pt x="26074" y="15477"/>
                </a:cubicBezTo>
                <a:cubicBezTo>
                  <a:pt x="23158" y="12537"/>
                  <a:pt x="21905" y="8296"/>
                  <a:pt x="19230" y="5115"/>
                </a:cubicBezTo>
                <a:cubicBezTo>
                  <a:pt x="16517" y="1933"/>
                  <a:pt x="12395" y="1"/>
                  <a:pt x="8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"/>
          <p:cNvSpPr/>
          <p:nvPr/>
        </p:nvSpPr>
        <p:spPr>
          <a:xfrm rot="4850669">
            <a:off x="8009413" y="3545128"/>
            <a:ext cx="1691641" cy="1810760"/>
          </a:xfrm>
          <a:custGeom>
            <a:avLst/>
            <a:gdLst/>
            <a:ahLst/>
            <a:cxnLst/>
            <a:rect l="l" t="t" r="r" b="b"/>
            <a:pathLst>
              <a:path w="29425" h="31497" fill="none" extrusionOk="0">
                <a:moveTo>
                  <a:pt x="2025" y="1"/>
                </a:moveTo>
                <a:cubicBezTo>
                  <a:pt x="386" y="2724"/>
                  <a:pt x="1" y="6194"/>
                  <a:pt x="1037" y="9206"/>
                </a:cubicBezTo>
                <a:cubicBezTo>
                  <a:pt x="2073" y="12243"/>
                  <a:pt x="4483" y="14749"/>
                  <a:pt x="7447" y="15905"/>
                </a:cubicBezTo>
                <a:cubicBezTo>
                  <a:pt x="9327" y="16652"/>
                  <a:pt x="11423" y="16893"/>
                  <a:pt x="13062" y="18050"/>
                </a:cubicBezTo>
                <a:cubicBezTo>
                  <a:pt x="16315" y="20339"/>
                  <a:pt x="16460" y="25183"/>
                  <a:pt x="19086" y="28171"/>
                </a:cubicBezTo>
                <a:cubicBezTo>
                  <a:pt x="21616" y="31039"/>
                  <a:pt x="26412" y="31497"/>
                  <a:pt x="29424" y="29183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 rot="4850669">
            <a:off x="8425634" y="4006106"/>
            <a:ext cx="1359119" cy="1456047"/>
          </a:xfrm>
          <a:custGeom>
            <a:avLst/>
            <a:gdLst/>
            <a:ahLst/>
            <a:cxnLst/>
            <a:rect l="l" t="t" r="r" b="b"/>
            <a:pathLst>
              <a:path w="23641" h="25327" fill="none" extrusionOk="0">
                <a:moveTo>
                  <a:pt x="1615" y="0"/>
                </a:moveTo>
                <a:cubicBezTo>
                  <a:pt x="290" y="2193"/>
                  <a:pt x="1" y="4988"/>
                  <a:pt x="820" y="7398"/>
                </a:cubicBezTo>
                <a:cubicBezTo>
                  <a:pt x="1639" y="9832"/>
                  <a:pt x="3591" y="11856"/>
                  <a:pt x="5977" y="12796"/>
                </a:cubicBezTo>
                <a:cubicBezTo>
                  <a:pt x="7495" y="13374"/>
                  <a:pt x="9182" y="13567"/>
                  <a:pt x="10483" y="14507"/>
                </a:cubicBezTo>
                <a:cubicBezTo>
                  <a:pt x="13110" y="16362"/>
                  <a:pt x="13230" y="20266"/>
                  <a:pt x="15351" y="22652"/>
                </a:cubicBezTo>
                <a:cubicBezTo>
                  <a:pt x="17375" y="24965"/>
                  <a:pt x="21206" y="25327"/>
                  <a:pt x="23640" y="23447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3"/>
          <p:cNvSpPr/>
          <p:nvPr/>
        </p:nvSpPr>
        <p:spPr>
          <a:xfrm rot="4850669">
            <a:off x="7537721" y="3212554"/>
            <a:ext cx="1971444" cy="2111375"/>
          </a:xfrm>
          <a:custGeom>
            <a:avLst/>
            <a:gdLst/>
            <a:ahLst/>
            <a:cxnLst/>
            <a:rect l="l" t="t" r="r" b="b"/>
            <a:pathLst>
              <a:path w="34292" h="36726" fill="none" extrusionOk="0">
                <a:moveTo>
                  <a:pt x="2338" y="0"/>
                </a:moveTo>
                <a:cubicBezTo>
                  <a:pt x="434" y="3181"/>
                  <a:pt x="1" y="7230"/>
                  <a:pt x="1205" y="10748"/>
                </a:cubicBezTo>
                <a:cubicBezTo>
                  <a:pt x="2386" y="14290"/>
                  <a:pt x="5206" y="17206"/>
                  <a:pt x="8676" y="18580"/>
                </a:cubicBezTo>
                <a:cubicBezTo>
                  <a:pt x="10869" y="19423"/>
                  <a:pt x="13303" y="19688"/>
                  <a:pt x="15230" y="21038"/>
                </a:cubicBezTo>
                <a:cubicBezTo>
                  <a:pt x="19014" y="23712"/>
                  <a:pt x="19206" y="29375"/>
                  <a:pt x="22267" y="32870"/>
                </a:cubicBezTo>
                <a:cubicBezTo>
                  <a:pt x="25183" y="36195"/>
                  <a:pt x="30773" y="36725"/>
                  <a:pt x="34292" y="3402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"/>
          <p:cNvSpPr/>
          <p:nvPr/>
        </p:nvSpPr>
        <p:spPr>
          <a:xfrm rot="3645295">
            <a:off x="-1084914" y="-618014"/>
            <a:ext cx="1756508" cy="3652873"/>
          </a:xfrm>
          <a:custGeom>
            <a:avLst/>
            <a:gdLst/>
            <a:ahLst/>
            <a:cxnLst/>
            <a:rect l="l" t="t" r="r" b="b"/>
            <a:pathLst>
              <a:path w="15134" h="31473" fill="none" extrusionOk="0">
                <a:moveTo>
                  <a:pt x="169" y="3640"/>
                </a:moveTo>
                <a:cubicBezTo>
                  <a:pt x="0" y="1640"/>
                  <a:pt x="2193" y="1"/>
                  <a:pt x="4193" y="242"/>
                </a:cubicBezTo>
                <a:cubicBezTo>
                  <a:pt x="6193" y="459"/>
                  <a:pt x="7784" y="2097"/>
                  <a:pt x="8579" y="3953"/>
                </a:cubicBezTo>
                <a:cubicBezTo>
                  <a:pt x="9350" y="5808"/>
                  <a:pt x="9471" y="7857"/>
                  <a:pt x="9543" y="9881"/>
                </a:cubicBezTo>
                <a:cubicBezTo>
                  <a:pt x="9663" y="11881"/>
                  <a:pt x="9760" y="13929"/>
                  <a:pt x="10555" y="15785"/>
                </a:cubicBezTo>
                <a:cubicBezTo>
                  <a:pt x="11615" y="18243"/>
                  <a:pt x="13808" y="20146"/>
                  <a:pt x="14531" y="22725"/>
                </a:cubicBezTo>
                <a:cubicBezTo>
                  <a:pt x="15134" y="24797"/>
                  <a:pt x="14676" y="27135"/>
                  <a:pt x="13326" y="28822"/>
                </a:cubicBezTo>
                <a:cubicBezTo>
                  <a:pt x="12001" y="30508"/>
                  <a:pt x="9808" y="31472"/>
                  <a:pt x="7663" y="3135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3"/>
          <p:cNvSpPr/>
          <p:nvPr/>
        </p:nvSpPr>
        <p:spPr>
          <a:xfrm rot="8550840">
            <a:off x="245725" y="4309906"/>
            <a:ext cx="1736293" cy="1858556"/>
          </a:xfrm>
          <a:custGeom>
            <a:avLst/>
            <a:gdLst/>
            <a:ahLst/>
            <a:cxnLst/>
            <a:rect l="l" t="t" r="r" b="b"/>
            <a:pathLst>
              <a:path w="29425" h="31497" fill="none" extrusionOk="0">
                <a:moveTo>
                  <a:pt x="2025" y="1"/>
                </a:moveTo>
                <a:cubicBezTo>
                  <a:pt x="386" y="2724"/>
                  <a:pt x="1" y="6194"/>
                  <a:pt x="1037" y="9206"/>
                </a:cubicBezTo>
                <a:cubicBezTo>
                  <a:pt x="2073" y="12243"/>
                  <a:pt x="4483" y="14749"/>
                  <a:pt x="7447" y="15905"/>
                </a:cubicBezTo>
                <a:cubicBezTo>
                  <a:pt x="9327" y="16652"/>
                  <a:pt x="11423" y="16893"/>
                  <a:pt x="13062" y="18050"/>
                </a:cubicBezTo>
                <a:cubicBezTo>
                  <a:pt x="16315" y="20339"/>
                  <a:pt x="16460" y="25183"/>
                  <a:pt x="19086" y="28171"/>
                </a:cubicBezTo>
                <a:cubicBezTo>
                  <a:pt x="21616" y="31039"/>
                  <a:pt x="26412" y="31497"/>
                  <a:pt x="29424" y="29183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3"/>
          <p:cNvSpPr/>
          <p:nvPr/>
        </p:nvSpPr>
        <p:spPr>
          <a:xfrm rot="8550840">
            <a:off x="105196" y="3767099"/>
            <a:ext cx="2023482" cy="2167106"/>
          </a:xfrm>
          <a:custGeom>
            <a:avLst/>
            <a:gdLst/>
            <a:ahLst/>
            <a:cxnLst/>
            <a:rect l="l" t="t" r="r" b="b"/>
            <a:pathLst>
              <a:path w="34292" h="36726" fill="none" extrusionOk="0">
                <a:moveTo>
                  <a:pt x="2338" y="0"/>
                </a:moveTo>
                <a:cubicBezTo>
                  <a:pt x="434" y="3181"/>
                  <a:pt x="1" y="7230"/>
                  <a:pt x="1205" y="10748"/>
                </a:cubicBezTo>
                <a:cubicBezTo>
                  <a:pt x="2386" y="14290"/>
                  <a:pt x="5206" y="17206"/>
                  <a:pt x="8676" y="18580"/>
                </a:cubicBezTo>
                <a:cubicBezTo>
                  <a:pt x="10869" y="19423"/>
                  <a:pt x="13303" y="19688"/>
                  <a:pt x="15230" y="21038"/>
                </a:cubicBezTo>
                <a:cubicBezTo>
                  <a:pt x="19014" y="23712"/>
                  <a:pt x="19206" y="29375"/>
                  <a:pt x="22267" y="32870"/>
                </a:cubicBezTo>
                <a:cubicBezTo>
                  <a:pt x="25183" y="36195"/>
                  <a:pt x="30773" y="36725"/>
                  <a:pt x="34292" y="3402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23"/>
          <p:cNvGrpSpPr/>
          <p:nvPr/>
        </p:nvGrpSpPr>
        <p:grpSpPr>
          <a:xfrm>
            <a:off x="7714738" y="-49015"/>
            <a:ext cx="1142707" cy="2356994"/>
            <a:chOff x="7714738" y="-49015"/>
            <a:chExt cx="1142707" cy="2356994"/>
          </a:xfrm>
        </p:grpSpPr>
        <p:sp>
          <p:nvSpPr>
            <p:cNvPr id="444" name="Google Shape;444;p23"/>
            <p:cNvSpPr/>
            <p:nvPr/>
          </p:nvSpPr>
          <p:spPr>
            <a:xfrm>
              <a:off x="7762109" y="-49015"/>
              <a:ext cx="1069996" cy="1765765"/>
            </a:xfrm>
            <a:custGeom>
              <a:avLst/>
              <a:gdLst/>
              <a:ahLst/>
              <a:cxnLst/>
              <a:rect l="l" t="t" r="r" b="b"/>
              <a:pathLst>
                <a:path w="24575" h="40555" extrusionOk="0">
                  <a:moveTo>
                    <a:pt x="253" y="1"/>
                  </a:moveTo>
                  <a:cubicBezTo>
                    <a:pt x="203" y="26"/>
                    <a:pt x="152" y="52"/>
                    <a:pt x="102" y="102"/>
                  </a:cubicBezTo>
                  <a:cubicBezTo>
                    <a:pt x="0" y="254"/>
                    <a:pt x="0" y="456"/>
                    <a:pt x="127" y="558"/>
                  </a:cubicBezTo>
                  <a:cubicBezTo>
                    <a:pt x="2354" y="2481"/>
                    <a:pt x="4353" y="4683"/>
                    <a:pt x="6100" y="7138"/>
                  </a:cubicBezTo>
                  <a:lnTo>
                    <a:pt x="6125" y="7163"/>
                  </a:lnTo>
                  <a:lnTo>
                    <a:pt x="6125" y="7188"/>
                  </a:lnTo>
                  <a:cubicBezTo>
                    <a:pt x="6125" y="7239"/>
                    <a:pt x="6125" y="7290"/>
                    <a:pt x="6150" y="7340"/>
                  </a:cubicBezTo>
                  <a:cubicBezTo>
                    <a:pt x="7820" y="10757"/>
                    <a:pt x="8200" y="14857"/>
                    <a:pt x="7188" y="18526"/>
                  </a:cubicBezTo>
                  <a:cubicBezTo>
                    <a:pt x="6150" y="22221"/>
                    <a:pt x="3721" y="25511"/>
                    <a:pt x="506" y="27586"/>
                  </a:cubicBezTo>
                  <a:cubicBezTo>
                    <a:pt x="355" y="27687"/>
                    <a:pt x="304" y="27890"/>
                    <a:pt x="405" y="28016"/>
                  </a:cubicBezTo>
                  <a:lnTo>
                    <a:pt x="405" y="28042"/>
                  </a:lnTo>
                  <a:cubicBezTo>
                    <a:pt x="469" y="28122"/>
                    <a:pt x="574" y="28172"/>
                    <a:pt x="681" y="28172"/>
                  </a:cubicBezTo>
                  <a:cubicBezTo>
                    <a:pt x="743" y="28172"/>
                    <a:pt x="805" y="28155"/>
                    <a:pt x="861" y="28118"/>
                  </a:cubicBezTo>
                  <a:cubicBezTo>
                    <a:pt x="4201" y="25967"/>
                    <a:pt x="6732" y="22525"/>
                    <a:pt x="7795" y="18703"/>
                  </a:cubicBezTo>
                  <a:cubicBezTo>
                    <a:pt x="8580" y="15945"/>
                    <a:pt x="8605" y="12984"/>
                    <a:pt x="7871" y="10124"/>
                  </a:cubicBezTo>
                  <a:lnTo>
                    <a:pt x="7719" y="9593"/>
                  </a:lnTo>
                  <a:lnTo>
                    <a:pt x="7998" y="10073"/>
                  </a:lnTo>
                  <a:cubicBezTo>
                    <a:pt x="13312" y="19134"/>
                    <a:pt x="14932" y="30370"/>
                    <a:pt x="12376" y="40139"/>
                  </a:cubicBezTo>
                  <a:cubicBezTo>
                    <a:pt x="12325" y="40316"/>
                    <a:pt x="12426" y="40493"/>
                    <a:pt x="12604" y="40544"/>
                  </a:cubicBezTo>
                  <a:cubicBezTo>
                    <a:pt x="12626" y="40551"/>
                    <a:pt x="12648" y="40554"/>
                    <a:pt x="12670" y="40554"/>
                  </a:cubicBezTo>
                  <a:cubicBezTo>
                    <a:pt x="12724" y="40554"/>
                    <a:pt x="12778" y="40536"/>
                    <a:pt x="12831" y="40518"/>
                  </a:cubicBezTo>
                  <a:cubicBezTo>
                    <a:pt x="12907" y="40468"/>
                    <a:pt x="12958" y="40392"/>
                    <a:pt x="12983" y="40316"/>
                  </a:cubicBezTo>
                  <a:cubicBezTo>
                    <a:pt x="14578" y="34242"/>
                    <a:pt x="14654" y="27662"/>
                    <a:pt x="13160" y="21285"/>
                  </a:cubicBezTo>
                  <a:lnTo>
                    <a:pt x="13034" y="20728"/>
                  </a:lnTo>
                  <a:lnTo>
                    <a:pt x="13034" y="20728"/>
                  </a:lnTo>
                  <a:lnTo>
                    <a:pt x="13312" y="21234"/>
                  </a:lnTo>
                  <a:cubicBezTo>
                    <a:pt x="14223" y="22879"/>
                    <a:pt x="15185" y="24195"/>
                    <a:pt x="16248" y="25233"/>
                  </a:cubicBezTo>
                  <a:cubicBezTo>
                    <a:pt x="18475" y="27409"/>
                    <a:pt x="21461" y="28750"/>
                    <a:pt x="24119" y="29915"/>
                  </a:cubicBezTo>
                  <a:cubicBezTo>
                    <a:pt x="24157" y="29927"/>
                    <a:pt x="24195" y="29934"/>
                    <a:pt x="24236" y="29934"/>
                  </a:cubicBezTo>
                  <a:cubicBezTo>
                    <a:pt x="24277" y="29934"/>
                    <a:pt x="24321" y="29927"/>
                    <a:pt x="24372" y="29915"/>
                  </a:cubicBezTo>
                  <a:cubicBezTo>
                    <a:pt x="24448" y="29889"/>
                    <a:pt x="24498" y="29813"/>
                    <a:pt x="24549" y="29737"/>
                  </a:cubicBezTo>
                  <a:cubicBezTo>
                    <a:pt x="24574" y="29661"/>
                    <a:pt x="24574" y="29560"/>
                    <a:pt x="24549" y="29484"/>
                  </a:cubicBezTo>
                  <a:cubicBezTo>
                    <a:pt x="24498" y="29408"/>
                    <a:pt x="24448" y="29358"/>
                    <a:pt x="24372" y="29332"/>
                  </a:cubicBezTo>
                  <a:cubicBezTo>
                    <a:pt x="21638" y="28118"/>
                    <a:pt x="18829" y="26878"/>
                    <a:pt x="16678" y="24777"/>
                  </a:cubicBezTo>
                  <a:cubicBezTo>
                    <a:pt x="14274" y="22423"/>
                    <a:pt x="12882" y="19108"/>
                    <a:pt x="11667" y="16173"/>
                  </a:cubicBezTo>
                  <a:cubicBezTo>
                    <a:pt x="11642" y="16122"/>
                    <a:pt x="11617" y="16097"/>
                    <a:pt x="11566" y="16046"/>
                  </a:cubicBezTo>
                  <a:lnTo>
                    <a:pt x="11566" y="16021"/>
                  </a:lnTo>
                  <a:cubicBezTo>
                    <a:pt x="9187" y="9795"/>
                    <a:pt x="5391" y="4278"/>
                    <a:pt x="557" y="77"/>
                  </a:cubicBezTo>
                  <a:cubicBezTo>
                    <a:pt x="506" y="26"/>
                    <a:pt x="40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7730151" y="130631"/>
              <a:ext cx="1112969" cy="2147611"/>
            </a:xfrm>
            <a:custGeom>
              <a:avLst/>
              <a:gdLst/>
              <a:ahLst/>
              <a:cxnLst/>
              <a:rect l="l" t="t" r="r" b="b"/>
              <a:pathLst>
                <a:path w="25562" h="49325" extrusionOk="0">
                  <a:moveTo>
                    <a:pt x="14527" y="0"/>
                  </a:moveTo>
                  <a:cubicBezTo>
                    <a:pt x="13565" y="0"/>
                    <a:pt x="12604" y="127"/>
                    <a:pt x="11642" y="380"/>
                  </a:cubicBezTo>
                  <a:cubicBezTo>
                    <a:pt x="9415" y="987"/>
                    <a:pt x="7795" y="1772"/>
                    <a:pt x="7618" y="2354"/>
                  </a:cubicBezTo>
                  <a:cubicBezTo>
                    <a:pt x="7593" y="2455"/>
                    <a:pt x="7593" y="2531"/>
                    <a:pt x="7669" y="2607"/>
                  </a:cubicBezTo>
                  <a:cubicBezTo>
                    <a:pt x="8099" y="3189"/>
                    <a:pt x="10301" y="3543"/>
                    <a:pt x="13540" y="3543"/>
                  </a:cubicBezTo>
                  <a:cubicBezTo>
                    <a:pt x="15008" y="3543"/>
                    <a:pt x="16223" y="3467"/>
                    <a:pt x="16577" y="3417"/>
                  </a:cubicBezTo>
                  <a:cubicBezTo>
                    <a:pt x="18323" y="3189"/>
                    <a:pt x="20019" y="2733"/>
                    <a:pt x="21613" y="2075"/>
                  </a:cubicBezTo>
                  <a:cubicBezTo>
                    <a:pt x="19892" y="1240"/>
                    <a:pt x="18121" y="456"/>
                    <a:pt x="16248" y="127"/>
                  </a:cubicBezTo>
                  <a:cubicBezTo>
                    <a:pt x="15691" y="51"/>
                    <a:pt x="15109" y="0"/>
                    <a:pt x="14527" y="0"/>
                  </a:cubicBezTo>
                  <a:close/>
                  <a:moveTo>
                    <a:pt x="15109" y="10300"/>
                  </a:moveTo>
                  <a:cubicBezTo>
                    <a:pt x="14603" y="10300"/>
                    <a:pt x="14122" y="10326"/>
                    <a:pt x="13641" y="10402"/>
                  </a:cubicBezTo>
                  <a:cubicBezTo>
                    <a:pt x="12958" y="10528"/>
                    <a:pt x="12528" y="10731"/>
                    <a:pt x="12452" y="10984"/>
                  </a:cubicBezTo>
                  <a:cubicBezTo>
                    <a:pt x="12275" y="11566"/>
                    <a:pt x="13565" y="12755"/>
                    <a:pt x="13970" y="13160"/>
                  </a:cubicBezTo>
                  <a:cubicBezTo>
                    <a:pt x="16729" y="15716"/>
                    <a:pt x="20247" y="17260"/>
                    <a:pt x="23916" y="17589"/>
                  </a:cubicBezTo>
                  <a:cubicBezTo>
                    <a:pt x="23410" y="14957"/>
                    <a:pt x="21689" y="12603"/>
                    <a:pt x="19336" y="11338"/>
                  </a:cubicBezTo>
                  <a:cubicBezTo>
                    <a:pt x="18070" y="10655"/>
                    <a:pt x="16602" y="10300"/>
                    <a:pt x="15109" y="10300"/>
                  </a:cubicBezTo>
                  <a:close/>
                  <a:moveTo>
                    <a:pt x="6125" y="2683"/>
                  </a:moveTo>
                  <a:cubicBezTo>
                    <a:pt x="5214" y="2683"/>
                    <a:pt x="3822" y="4100"/>
                    <a:pt x="3215" y="4834"/>
                  </a:cubicBezTo>
                  <a:cubicBezTo>
                    <a:pt x="2177" y="6074"/>
                    <a:pt x="1468" y="7618"/>
                    <a:pt x="1139" y="9288"/>
                  </a:cubicBezTo>
                  <a:cubicBezTo>
                    <a:pt x="532" y="12224"/>
                    <a:pt x="987" y="15337"/>
                    <a:pt x="1468" y="18171"/>
                  </a:cubicBezTo>
                  <a:cubicBezTo>
                    <a:pt x="2658" y="16678"/>
                    <a:pt x="3695" y="15058"/>
                    <a:pt x="4480" y="13312"/>
                  </a:cubicBezTo>
                  <a:cubicBezTo>
                    <a:pt x="5290" y="11591"/>
                    <a:pt x="5897" y="9769"/>
                    <a:pt x="6277" y="7921"/>
                  </a:cubicBezTo>
                  <a:cubicBezTo>
                    <a:pt x="6302" y="7770"/>
                    <a:pt x="6327" y="7592"/>
                    <a:pt x="6378" y="7365"/>
                  </a:cubicBezTo>
                  <a:cubicBezTo>
                    <a:pt x="6631" y="6251"/>
                    <a:pt x="7238" y="3594"/>
                    <a:pt x="6606" y="2910"/>
                  </a:cubicBezTo>
                  <a:cubicBezTo>
                    <a:pt x="6479" y="2759"/>
                    <a:pt x="6327" y="2683"/>
                    <a:pt x="6125" y="2683"/>
                  </a:cubicBezTo>
                  <a:close/>
                  <a:moveTo>
                    <a:pt x="1645" y="21663"/>
                  </a:moveTo>
                  <a:cubicBezTo>
                    <a:pt x="1190" y="21689"/>
                    <a:pt x="760" y="21866"/>
                    <a:pt x="456" y="22195"/>
                  </a:cubicBezTo>
                  <a:cubicBezTo>
                    <a:pt x="152" y="22549"/>
                    <a:pt x="0" y="22979"/>
                    <a:pt x="26" y="23410"/>
                  </a:cubicBezTo>
                  <a:cubicBezTo>
                    <a:pt x="51" y="24321"/>
                    <a:pt x="810" y="25029"/>
                    <a:pt x="1696" y="25029"/>
                  </a:cubicBezTo>
                  <a:lnTo>
                    <a:pt x="1797" y="25029"/>
                  </a:lnTo>
                  <a:cubicBezTo>
                    <a:pt x="2708" y="25004"/>
                    <a:pt x="3442" y="24194"/>
                    <a:pt x="3392" y="23283"/>
                  </a:cubicBezTo>
                  <a:cubicBezTo>
                    <a:pt x="3366" y="22372"/>
                    <a:pt x="2632" y="21663"/>
                    <a:pt x="1721" y="21663"/>
                  </a:cubicBezTo>
                  <a:close/>
                  <a:moveTo>
                    <a:pt x="23840" y="23207"/>
                  </a:moveTo>
                  <a:cubicBezTo>
                    <a:pt x="23815" y="23207"/>
                    <a:pt x="23790" y="23232"/>
                    <a:pt x="23764" y="23232"/>
                  </a:cubicBezTo>
                  <a:cubicBezTo>
                    <a:pt x="23309" y="23232"/>
                    <a:pt x="22904" y="23435"/>
                    <a:pt x="22600" y="23764"/>
                  </a:cubicBezTo>
                  <a:cubicBezTo>
                    <a:pt x="22297" y="24093"/>
                    <a:pt x="22145" y="24523"/>
                    <a:pt x="22170" y="24979"/>
                  </a:cubicBezTo>
                  <a:cubicBezTo>
                    <a:pt x="22195" y="25890"/>
                    <a:pt x="22929" y="26598"/>
                    <a:pt x="23840" y="26598"/>
                  </a:cubicBezTo>
                  <a:lnTo>
                    <a:pt x="23916" y="26598"/>
                  </a:lnTo>
                  <a:cubicBezTo>
                    <a:pt x="24372" y="26573"/>
                    <a:pt x="24777" y="26371"/>
                    <a:pt x="25106" y="26042"/>
                  </a:cubicBezTo>
                  <a:cubicBezTo>
                    <a:pt x="25409" y="25713"/>
                    <a:pt x="25561" y="25282"/>
                    <a:pt x="25536" y="24827"/>
                  </a:cubicBezTo>
                  <a:cubicBezTo>
                    <a:pt x="25485" y="23916"/>
                    <a:pt x="24751" y="23207"/>
                    <a:pt x="23840" y="23207"/>
                  </a:cubicBezTo>
                  <a:close/>
                  <a:moveTo>
                    <a:pt x="12756" y="17842"/>
                  </a:moveTo>
                  <a:cubicBezTo>
                    <a:pt x="12123" y="17842"/>
                    <a:pt x="10883" y="18955"/>
                    <a:pt x="10225" y="19538"/>
                  </a:cubicBezTo>
                  <a:lnTo>
                    <a:pt x="10098" y="19664"/>
                  </a:lnTo>
                  <a:cubicBezTo>
                    <a:pt x="8580" y="21031"/>
                    <a:pt x="7314" y="22625"/>
                    <a:pt x="6378" y="24422"/>
                  </a:cubicBezTo>
                  <a:cubicBezTo>
                    <a:pt x="4834" y="27358"/>
                    <a:pt x="4202" y="30774"/>
                    <a:pt x="4531" y="34064"/>
                  </a:cubicBezTo>
                  <a:cubicBezTo>
                    <a:pt x="6226" y="32951"/>
                    <a:pt x="7745" y="31508"/>
                    <a:pt x="9035" y="29838"/>
                  </a:cubicBezTo>
                  <a:cubicBezTo>
                    <a:pt x="11465" y="26700"/>
                    <a:pt x="12907" y="22828"/>
                    <a:pt x="13110" y="18955"/>
                  </a:cubicBezTo>
                  <a:cubicBezTo>
                    <a:pt x="13135" y="18247"/>
                    <a:pt x="13009" y="17994"/>
                    <a:pt x="12933" y="17918"/>
                  </a:cubicBezTo>
                  <a:cubicBezTo>
                    <a:pt x="12907" y="17867"/>
                    <a:pt x="12857" y="17842"/>
                    <a:pt x="12756" y="17842"/>
                  </a:cubicBezTo>
                  <a:close/>
                  <a:moveTo>
                    <a:pt x="14426" y="31786"/>
                  </a:moveTo>
                  <a:lnTo>
                    <a:pt x="14426" y="31786"/>
                  </a:lnTo>
                  <a:cubicBezTo>
                    <a:pt x="12958" y="34267"/>
                    <a:pt x="12123" y="37076"/>
                    <a:pt x="12022" y="39936"/>
                  </a:cubicBezTo>
                  <a:cubicBezTo>
                    <a:pt x="11895" y="43200"/>
                    <a:pt x="12756" y="46516"/>
                    <a:pt x="14401" y="49325"/>
                  </a:cubicBezTo>
                  <a:cubicBezTo>
                    <a:pt x="16704" y="43833"/>
                    <a:pt x="16704" y="37354"/>
                    <a:pt x="14426" y="317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7714738" y="116306"/>
              <a:ext cx="1142707" cy="2191673"/>
            </a:xfrm>
            <a:custGeom>
              <a:avLst/>
              <a:gdLst/>
              <a:ahLst/>
              <a:cxnLst/>
              <a:rect l="l" t="t" r="r" b="b"/>
              <a:pathLst>
                <a:path w="26245" h="50337" extrusionOk="0">
                  <a:moveTo>
                    <a:pt x="14881" y="633"/>
                  </a:moveTo>
                  <a:cubicBezTo>
                    <a:pt x="15438" y="633"/>
                    <a:pt x="15995" y="683"/>
                    <a:pt x="16551" y="785"/>
                  </a:cubicBezTo>
                  <a:cubicBezTo>
                    <a:pt x="18146" y="1038"/>
                    <a:pt x="19690" y="1670"/>
                    <a:pt x="21183" y="2354"/>
                  </a:cubicBezTo>
                  <a:cubicBezTo>
                    <a:pt x="19791" y="2860"/>
                    <a:pt x="18374" y="3239"/>
                    <a:pt x="16880" y="3442"/>
                  </a:cubicBezTo>
                  <a:cubicBezTo>
                    <a:pt x="16577" y="3467"/>
                    <a:pt x="15413" y="3568"/>
                    <a:pt x="13894" y="3568"/>
                  </a:cubicBezTo>
                  <a:cubicBezTo>
                    <a:pt x="9794" y="3568"/>
                    <a:pt x="8478" y="3012"/>
                    <a:pt x="8276" y="2759"/>
                  </a:cubicBezTo>
                  <a:cubicBezTo>
                    <a:pt x="8402" y="2430"/>
                    <a:pt x="9642" y="1670"/>
                    <a:pt x="12072" y="1012"/>
                  </a:cubicBezTo>
                  <a:cubicBezTo>
                    <a:pt x="13008" y="759"/>
                    <a:pt x="13945" y="633"/>
                    <a:pt x="14881" y="633"/>
                  </a:cubicBezTo>
                  <a:close/>
                  <a:moveTo>
                    <a:pt x="14881" y="0"/>
                  </a:moveTo>
                  <a:cubicBezTo>
                    <a:pt x="13894" y="0"/>
                    <a:pt x="12882" y="152"/>
                    <a:pt x="11920" y="405"/>
                  </a:cubicBezTo>
                  <a:cubicBezTo>
                    <a:pt x="10984" y="658"/>
                    <a:pt x="7972" y="1544"/>
                    <a:pt x="7668" y="2607"/>
                  </a:cubicBezTo>
                  <a:cubicBezTo>
                    <a:pt x="7289" y="3897"/>
                    <a:pt x="11009" y="4201"/>
                    <a:pt x="13894" y="4201"/>
                  </a:cubicBezTo>
                  <a:cubicBezTo>
                    <a:pt x="15362" y="4201"/>
                    <a:pt x="16602" y="4125"/>
                    <a:pt x="16982" y="4075"/>
                  </a:cubicBezTo>
                  <a:cubicBezTo>
                    <a:pt x="18956" y="3796"/>
                    <a:pt x="20904" y="3239"/>
                    <a:pt x="22726" y="2404"/>
                  </a:cubicBezTo>
                  <a:cubicBezTo>
                    <a:pt x="20778" y="1468"/>
                    <a:pt x="18778" y="506"/>
                    <a:pt x="16627" y="152"/>
                  </a:cubicBezTo>
                  <a:cubicBezTo>
                    <a:pt x="16071" y="51"/>
                    <a:pt x="15463" y="0"/>
                    <a:pt x="14881" y="0"/>
                  </a:cubicBezTo>
                  <a:close/>
                  <a:moveTo>
                    <a:pt x="15463" y="10933"/>
                  </a:moveTo>
                  <a:cubicBezTo>
                    <a:pt x="16906" y="10933"/>
                    <a:pt x="18323" y="11287"/>
                    <a:pt x="19538" y="11945"/>
                  </a:cubicBezTo>
                  <a:cubicBezTo>
                    <a:pt x="21689" y="13084"/>
                    <a:pt x="23283" y="15210"/>
                    <a:pt x="23865" y="17564"/>
                  </a:cubicBezTo>
                  <a:cubicBezTo>
                    <a:pt x="20423" y="17159"/>
                    <a:pt x="17133" y="15666"/>
                    <a:pt x="14552" y="13261"/>
                  </a:cubicBezTo>
                  <a:cubicBezTo>
                    <a:pt x="13059" y="11895"/>
                    <a:pt x="13084" y="11490"/>
                    <a:pt x="13110" y="11414"/>
                  </a:cubicBezTo>
                  <a:cubicBezTo>
                    <a:pt x="13110" y="11414"/>
                    <a:pt x="13211" y="11186"/>
                    <a:pt x="14046" y="11060"/>
                  </a:cubicBezTo>
                  <a:cubicBezTo>
                    <a:pt x="14501" y="10984"/>
                    <a:pt x="14982" y="10933"/>
                    <a:pt x="15463" y="10933"/>
                  </a:cubicBezTo>
                  <a:close/>
                  <a:moveTo>
                    <a:pt x="6479" y="3341"/>
                  </a:moveTo>
                  <a:cubicBezTo>
                    <a:pt x="6580" y="3341"/>
                    <a:pt x="6656" y="3366"/>
                    <a:pt x="6732" y="3442"/>
                  </a:cubicBezTo>
                  <a:cubicBezTo>
                    <a:pt x="7238" y="4024"/>
                    <a:pt x="6631" y="6732"/>
                    <a:pt x="6428" y="7643"/>
                  </a:cubicBezTo>
                  <a:cubicBezTo>
                    <a:pt x="6403" y="7845"/>
                    <a:pt x="6352" y="8023"/>
                    <a:pt x="6327" y="8174"/>
                  </a:cubicBezTo>
                  <a:cubicBezTo>
                    <a:pt x="5947" y="10022"/>
                    <a:pt x="5365" y="11793"/>
                    <a:pt x="4556" y="13489"/>
                  </a:cubicBezTo>
                  <a:cubicBezTo>
                    <a:pt x="3872" y="15008"/>
                    <a:pt x="3012" y="16425"/>
                    <a:pt x="2025" y="17715"/>
                  </a:cubicBezTo>
                  <a:cubicBezTo>
                    <a:pt x="1594" y="15058"/>
                    <a:pt x="1265" y="12325"/>
                    <a:pt x="1797" y="9668"/>
                  </a:cubicBezTo>
                  <a:cubicBezTo>
                    <a:pt x="2126" y="8048"/>
                    <a:pt x="2809" y="6555"/>
                    <a:pt x="3796" y="5365"/>
                  </a:cubicBezTo>
                  <a:cubicBezTo>
                    <a:pt x="4606" y="4378"/>
                    <a:pt x="5821" y="3341"/>
                    <a:pt x="6479" y="3341"/>
                  </a:cubicBezTo>
                  <a:close/>
                  <a:moveTo>
                    <a:pt x="15463" y="10300"/>
                  </a:moveTo>
                  <a:cubicBezTo>
                    <a:pt x="14957" y="10300"/>
                    <a:pt x="14451" y="10351"/>
                    <a:pt x="13945" y="10427"/>
                  </a:cubicBezTo>
                  <a:cubicBezTo>
                    <a:pt x="11287" y="10857"/>
                    <a:pt x="12781" y="12477"/>
                    <a:pt x="14122" y="13717"/>
                  </a:cubicBezTo>
                  <a:cubicBezTo>
                    <a:pt x="16982" y="16374"/>
                    <a:pt x="20752" y="18019"/>
                    <a:pt x="24650" y="18272"/>
                  </a:cubicBezTo>
                  <a:cubicBezTo>
                    <a:pt x="24245" y="15387"/>
                    <a:pt x="22397" y="12755"/>
                    <a:pt x="19841" y="11389"/>
                  </a:cubicBezTo>
                  <a:cubicBezTo>
                    <a:pt x="18500" y="10680"/>
                    <a:pt x="16982" y="10300"/>
                    <a:pt x="15463" y="10300"/>
                  </a:cubicBezTo>
                  <a:close/>
                  <a:moveTo>
                    <a:pt x="6479" y="2708"/>
                  </a:moveTo>
                  <a:cubicBezTo>
                    <a:pt x="5340" y="2708"/>
                    <a:pt x="3822" y="4328"/>
                    <a:pt x="3315" y="4960"/>
                  </a:cubicBezTo>
                  <a:cubicBezTo>
                    <a:pt x="2227" y="6276"/>
                    <a:pt x="1519" y="7896"/>
                    <a:pt x="1190" y="9566"/>
                  </a:cubicBezTo>
                  <a:cubicBezTo>
                    <a:pt x="532" y="12730"/>
                    <a:pt x="1088" y="16020"/>
                    <a:pt x="1645" y="19234"/>
                  </a:cubicBezTo>
                  <a:cubicBezTo>
                    <a:pt x="3062" y="17589"/>
                    <a:pt x="4227" y="15741"/>
                    <a:pt x="5138" y="13767"/>
                  </a:cubicBezTo>
                  <a:cubicBezTo>
                    <a:pt x="5947" y="12021"/>
                    <a:pt x="6555" y="10199"/>
                    <a:pt x="6934" y="8301"/>
                  </a:cubicBezTo>
                  <a:cubicBezTo>
                    <a:pt x="7162" y="7187"/>
                    <a:pt x="8048" y="3948"/>
                    <a:pt x="7188" y="3012"/>
                  </a:cubicBezTo>
                  <a:cubicBezTo>
                    <a:pt x="6985" y="2784"/>
                    <a:pt x="6732" y="2708"/>
                    <a:pt x="6479" y="2708"/>
                  </a:cubicBezTo>
                  <a:close/>
                  <a:moveTo>
                    <a:pt x="2075" y="22296"/>
                  </a:moveTo>
                  <a:cubicBezTo>
                    <a:pt x="2809" y="22296"/>
                    <a:pt x="3391" y="22878"/>
                    <a:pt x="3442" y="23612"/>
                  </a:cubicBezTo>
                  <a:cubicBezTo>
                    <a:pt x="3467" y="24371"/>
                    <a:pt x="2885" y="25029"/>
                    <a:pt x="2126" y="25055"/>
                  </a:cubicBezTo>
                  <a:lnTo>
                    <a:pt x="2050" y="25055"/>
                  </a:lnTo>
                  <a:cubicBezTo>
                    <a:pt x="1316" y="25055"/>
                    <a:pt x="734" y="24473"/>
                    <a:pt x="683" y="23739"/>
                  </a:cubicBezTo>
                  <a:cubicBezTo>
                    <a:pt x="658" y="22979"/>
                    <a:pt x="1240" y="22321"/>
                    <a:pt x="1999" y="22296"/>
                  </a:cubicBezTo>
                  <a:close/>
                  <a:moveTo>
                    <a:pt x="1974" y="21663"/>
                  </a:moveTo>
                  <a:cubicBezTo>
                    <a:pt x="861" y="21714"/>
                    <a:pt x="0" y="22650"/>
                    <a:pt x="51" y="23764"/>
                  </a:cubicBezTo>
                  <a:cubicBezTo>
                    <a:pt x="101" y="24852"/>
                    <a:pt x="987" y="25687"/>
                    <a:pt x="2050" y="25687"/>
                  </a:cubicBezTo>
                  <a:lnTo>
                    <a:pt x="2151" y="25687"/>
                  </a:lnTo>
                  <a:cubicBezTo>
                    <a:pt x="3265" y="25637"/>
                    <a:pt x="4125" y="24700"/>
                    <a:pt x="4075" y="23587"/>
                  </a:cubicBezTo>
                  <a:cubicBezTo>
                    <a:pt x="4024" y="22524"/>
                    <a:pt x="3138" y="21663"/>
                    <a:pt x="2075" y="21663"/>
                  </a:cubicBezTo>
                  <a:close/>
                  <a:moveTo>
                    <a:pt x="24194" y="23865"/>
                  </a:moveTo>
                  <a:cubicBezTo>
                    <a:pt x="24928" y="23865"/>
                    <a:pt x="25536" y="24447"/>
                    <a:pt x="25561" y="25181"/>
                  </a:cubicBezTo>
                  <a:cubicBezTo>
                    <a:pt x="25612" y="25940"/>
                    <a:pt x="25004" y="26573"/>
                    <a:pt x="24270" y="26598"/>
                  </a:cubicBezTo>
                  <a:lnTo>
                    <a:pt x="24194" y="26598"/>
                  </a:lnTo>
                  <a:cubicBezTo>
                    <a:pt x="23460" y="26598"/>
                    <a:pt x="22853" y="26042"/>
                    <a:pt x="22828" y="25308"/>
                  </a:cubicBezTo>
                  <a:cubicBezTo>
                    <a:pt x="22802" y="24928"/>
                    <a:pt x="22929" y="24574"/>
                    <a:pt x="23182" y="24295"/>
                  </a:cubicBezTo>
                  <a:cubicBezTo>
                    <a:pt x="23435" y="24042"/>
                    <a:pt x="23764" y="23865"/>
                    <a:pt x="24144" y="23865"/>
                  </a:cubicBezTo>
                  <a:close/>
                  <a:moveTo>
                    <a:pt x="24093" y="23232"/>
                  </a:moveTo>
                  <a:cubicBezTo>
                    <a:pt x="23005" y="23283"/>
                    <a:pt x="22144" y="24219"/>
                    <a:pt x="22195" y="25333"/>
                  </a:cubicBezTo>
                  <a:cubicBezTo>
                    <a:pt x="22246" y="26396"/>
                    <a:pt x="23131" y="27256"/>
                    <a:pt x="24194" y="27256"/>
                  </a:cubicBezTo>
                  <a:cubicBezTo>
                    <a:pt x="24220" y="27256"/>
                    <a:pt x="24245" y="27256"/>
                    <a:pt x="24270" y="27231"/>
                  </a:cubicBezTo>
                  <a:cubicBezTo>
                    <a:pt x="25384" y="27180"/>
                    <a:pt x="26244" y="26244"/>
                    <a:pt x="26194" y="25156"/>
                  </a:cubicBezTo>
                  <a:cubicBezTo>
                    <a:pt x="26168" y="24068"/>
                    <a:pt x="25257" y="23232"/>
                    <a:pt x="24194" y="23232"/>
                  </a:cubicBezTo>
                  <a:close/>
                  <a:moveTo>
                    <a:pt x="13084" y="18500"/>
                  </a:moveTo>
                  <a:cubicBezTo>
                    <a:pt x="13110" y="18551"/>
                    <a:pt x="13160" y="18778"/>
                    <a:pt x="13135" y="19284"/>
                  </a:cubicBezTo>
                  <a:cubicBezTo>
                    <a:pt x="12932" y="23081"/>
                    <a:pt x="11515" y="26877"/>
                    <a:pt x="9136" y="29964"/>
                  </a:cubicBezTo>
                  <a:cubicBezTo>
                    <a:pt x="7997" y="31483"/>
                    <a:pt x="6656" y="32773"/>
                    <a:pt x="5163" y="33811"/>
                  </a:cubicBezTo>
                  <a:cubicBezTo>
                    <a:pt x="4935" y="30749"/>
                    <a:pt x="5593" y="27611"/>
                    <a:pt x="7010" y="24903"/>
                  </a:cubicBezTo>
                  <a:cubicBezTo>
                    <a:pt x="7947" y="23131"/>
                    <a:pt x="9162" y="21562"/>
                    <a:pt x="10655" y="20221"/>
                  </a:cubicBezTo>
                  <a:lnTo>
                    <a:pt x="10807" y="20094"/>
                  </a:lnTo>
                  <a:cubicBezTo>
                    <a:pt x="11313" y="19639"/>
                    <a:pt x="12553" y="18525"/>
                    <a:pt x="13084" y="18500"/>
                  </a:cubicBezTo>
                  <a:close/>
                  <a:moveTo>
                    <a:pt x="13110" y="17867"/>
                  </a:moveTo>
                  <a:cubicBezTo>
                    <a:pt x="12300" y="17867"/>
                    <a:pt x="11009" y="19057"/>
                    <a:pt x="10250" y="19765"/>
                  </a:cubicBezTo>
                  <a:cubicBezTo>
                    <a:pt x="8706" y="21132"/>
                    <a:pt x="7415" y="22777"/>
                    <a:pt x="6454" y="24599"/>
                  </a:cubicBezTo>
                  <a:cubicBezTo>
                    <a:pt x="4809" y="27763"/>
                    <a:pt x="4176" y="31407"/>
                    <a:pt x="4631" y="34925"/>
                  </a:cubicBezTo>
                  <a:cubicBezTo>
                    <a:pt x="6555" y="33735"/>
                    <a:pt x="8250" y="32166"/>
                    <a:pt x="9642" y="30369"/>
                  </a:cubicBezTo>
                  <a:cubicBezTo>
                    <a:pt x="12072" y="27206"/>
                    <a:pt x="13565" y="23283"/>
                    <a:pt x="13768" y="19310"/>
                  </a:cubicBezTo>
                  <a:cubicBezTo>
                    <a:pt x="13843" y="18247"/>
                    <a:pt x="13540" y="17867"/>
                    <a:pt x="13110" y="17867"/>
                  </a:cubicBezTo>
                  <a:close/>
                  <a:moveTo>
                    <a:pt x="14729" y="32849"/>
                  </a:moveTo>
                  <a:lnTo>
                    <a:pt x="14729" y="32849"/>
                  </a:lnTo>
                  <a:cubicBezTo>
                    <a:pt x="16653" y="37987"/>
                    <a:pt x="16653" y="43833"/>
                    <a:pt x="14704" y="48920"/>
                  </a:cubicBezTo>
                  <a:cubicBezTo>
                    <a:pt x="13287" y="46288"/>
                    <a:pt x="12578" y="43251"/>
                    <a:pt x="12679" y="40265"/>
                  </a:cubicBezTo>
                  <a:cubicBezTo>
                    <a:pt x="12781" y="37683"/>
                    <a:pt x="13489" y="35127"/>
                    <a:pt x="14729" y="32849"/>
                  </a:cubicBezTo>
                  <a:close/>
                  <a:moveTo>
                    <a:pt x="14830" y="31432"/>
                  </a:moveTo>
                  <a:lnTo>
                    <a:pt x="14830" y="31432"/>
                  </a:lnTo>
                  <a:cubicBezTo>
                    <a:pt x="13135" y="34039"/>
                    <a:pt x="12173" y="37126"/>
                    <a:pt x="12047" y="40239"/>
                  </a:cubicBezTo>
                  <a:cubicBezTo>
                    <a:pt x="11920" y="43782"/>
                    <a:pt x="12907" y="47351"/>
                    <a:pt x="14805" y="50337"/>
                  </a:cubicBezTo>
                  <a:cubicBezTo>
                    <a:pt x="17488" y="44415"/>
                    <a:pt x="17462" y="37354"/>
                    <a:pt x="14830" y="31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23"/>
          <p:cNvSpPr txBox="1">
            <a:spLocks noGrp="1"/>
          </p:cNvSpPr>
          <p:nvPr>
            <p:ph type="subTitle" idx="1"/>
          </p:nvPr>
        </p:nvSpPr>
        <p:spPr>
          <a:xfrm>
            <a:off x="1123474" y="1966400"/>
            <a:ext cx="19596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subTitle" idx="2"/>
          </p:nvPr>
        </p:nvSpPr>
        <p:spPr>
          <a:xfrm>
            <a:off x="1123475" y="2327226"/>
            <a:ext cx="19596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3"/>
          </p:nvPr>
        </p:nvSpPr>
        <p:spPr>
          <a:xfrm>
            <a:off x="1123474" y="3227763"/>
            <a:ext cx="19596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subTitle" idx="4"/>
          </p:nvPr>
        </p:nvSpPr>
        <p:spPr>
          <a:xfrm>
            <a:off x="1123475" y="3588588"/>
            <a:ext cx="19596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3"/>
          <p:cNvSpPr txBox="1">
            <a:spLocks noGrp="1"/>
          </p:cNvSpPr>
          <p:nvPr>
            <p:ph type="subTitle" idx="5"/>
          </p:nvPr>
        </p:nvSpPr>
        <p:spPr>
          <a:xfrm>
            <a:off x="6060924" y="1966400"/>
            <a:ext cx="19596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452" name="Google Shape;452;p23"/>
          <p:cNvSpPr txBox="1">
            <a:spLocks noGrp="1"/>
          </p:cNvSpPr>
          <p:nvPr>
            <p:ph type="subTitle" idx="6"/>
          </p:nvPr>
        </p:nvSpPr>
        <p:spPr>
          <a:xfrm>
            <a:off x="6060925" y="2327226"/>
            <a:ext cx="19596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3"/>
          <p:cNvSpPr txBox="1">
            <a:spLocks noGrp="1"/>
          </p:cNvSpPr>
          <p:nvPr>
            <p:ph type="subTitle" idx="7"/>
          </p:nvPr>
        </p:nvSpPr>
        <p:spPr>
          <a:xfrm>
            <a:off x="6060924" y="3227763"/>
            <a:ext cx="19596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454" name="Google Shape;454;p23"/>
          <p:cNvSpPr txBox="1">
            <a:spLocks noGrp="1"/>
          </p:cNvSpPr>
          <p:nvPr>
            <p:ph type="subTitle" idx="8"/>
          </p:nvPr>
        </p:nvSpPr>
        <p:spPr>
          <a:xfrm>
            <a:off x="6060925" y="3588588"/>
            <a:ext cx="19596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3"/>
          <p:cNvSpPr txBox="1">
            <a:spLocks noGrp="1"/>
          </p:cNvSpPr>
          <p:nvPr>
            <p:ph type="subTitle" idx="9"/>
          </p:nvPr>
        </p:nvSpPr>
        <p:spPr>
          <a:xfrm>
            <a:off x="3592199" y="1966400"/>
            <a:ext cx="19596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456" name="Google Shape;456;p23"/>
          <p:cNvSpPr txBox="1">
            <a:spLocks noGrp="1"/>
          </p:cNvSpPr>
          <p:nvPr>
            <p:ph type="subTitle" idx="13"/>
          </p:nvPr>
        </p:nvSpPr>
        <p:spPr>
          <a:xfrm>
            <a:off x="3592200" y="2327226"/>
            <a:ext cx="19596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3"/>
          <p:cNvSpPr txBox="1">
            <a:spLocks noGrp="1"/>
          </p:cNvSpPr>
          <p:nvPr>
            <p:ph type="subTitle" idx="14"/>
          </p:nvPr>
        </p:nvSpPr>
        <p:spPr>
          <a:xfrm>
            <a:off x="3592199" y="3227763"/>
            <a:ext cx="19596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458" name="Google Shape;458;p23"/>
          <p:cNvSpPr txBox="1">
            <a:spLocks noGrp="1"/>
          </p:cNvSpPr>
          <p:nvPr>
            <p:ph type="subTitle" idx="15"/>
          </p:nvPr>
        </p:nvSpPr>
        <p:spPr>
          <a:xfrm>
            <a:off x="3592200" y="3588588"/>
            <a:ext cx="19596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3"/>
          <p:cNvSpPr/>
          <p:nvPr/>
        </p:nvSpPr>
        <p:spPr>
          <a:xfrm>
            <a:off x="407166" y="2166715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3"/>
          <p:cNvSpPr/>
          <p:nvPr/>
        </p:nvSpPr>
        <p:spPr>
          <a:xfrm>
            <a:off x="7110988" y="459942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3"/>
          <p:cNvSpPr/>
          <p:nvPr/>
        </p:nvSpPr>
        <p:spPr>
          <a:xfrm>
            <a:off x="8743463" y="149612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3"/>
          <p:cNvSpPr/>
          <p:nvPr/>
        </p:nvSpPr>
        <p:spPr>
          <a:xfrm>
            <a:off x="2637229" y="4697440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3"/>
          <p:cNvSpPr/>
          <p:nvPr/>
        </p:nvSpPr>
        <p:spPr>
          <a:xfrm>
            <a:off x="8239138" y="309102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6"/>
          <p:cNvSpPr/>
          <p:nvPr/>
        </p:nvSpPr>
        <p:spPr>
          <a:xfrm rot="5400000">
            <a:off x="7680579" y="181477"/>
            <a:ext cx="1702920" cy="1339973"/>
          </a:xfrm>
          <a:custGeom>
            <a:avLst/>
            <a:gdLst/>
            <a:ahLst/>
            <a:cxnLst/>
            <a:rect l="l" t="t" r="r" b="b"/>
            <a:pathLst>
              <a:path w="17712" h="13937" extrusionOk="0">
                <a:moveTo>
                  <a:pt x="0" y="1"/>
                </a:moveTo>
                <a:lnTo>
                  <a:pt x="0" y="12604"/>
                </a:lnTo>
                <a:cubicBezTo>
                  <a:pt x="1484" y="13485"/>
                  <a:pt x="3209" y="13936"/>
                  <a:pt x="4930" y="13936"/>
                </a:cubicBezTo>
                <a:cubicBezTo>
                  <a:pt x="6033" y="13936"/>
                  <a:pt x="7134" y="13751"/>
                  <a:pt x="8169" y="13375"/>
                </a:cubicBezTo>
                <a:cubicBezTo>
                  <a:pt x="11013" y="12363"/>
                  <a:pt x="13302" y="9953"/>
                  <a:pt x="14170" y="7061"/>
                </a:cubicBezTo>
                <a:cubicBezTo>
                  <a:pt x="14579" y="5639"/>
                  <a:pt x="14676" y="4073"/>
                  <a:pt x="15374" y="2748"/>
                </a:cubicBezTo>
                <a:cubicBezTo>
                  <a:pt x="15905" y="1663"/>
                  <a:pt x="16796" y="820"/>
                  <a:pt x="177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26"/>
          <p:cNvGrpSpPr/>
          <p:nvPr/>
        </p:nvGrpSpPr>
        <p:grpSpPr>
          <a:xfrm>
            <a:off x="7378205" y="368458"/>
            <a:ext cx="2122994" cy="863282"/>
            <a:chOff x="7378205" y="368458"/>
            <a:chExt cx="2122994" cy="863282"/>
          </a:xfrm>
        </p:grpSpPr>
        <p:sp>
          <p:nvSpPr>
            <p:cNvPr id="494" name="Google Shape;494;p26"/>
            <p:cNvSpPr/>
            <p:nvPr/>
          </p:nvSpPr>
          <p:spPr>
            <a:xfrm flipH="1">
              <a:off x="7530837" y="442268"/>
              <a:ext cx="1970362" cy="789472"/>
            </a:xfrm>
            <a:custGeom>
              <a:avLst/>
              <a:gdLst/>
              <a:ahLst/>
              <a:cxnLst/>
              <a:rect l="l" t="t" r="r" b="b"/>
              <a:pathLst>
                <a:path w="48693" h="19510" extrusionOk="0">
                  <a:moveTo>
                    <a:pt x="18700" y="1"/>
                  </a:moveTo>
                  <a:cubicBezTo>
                    <a:pt x="14433" y="1"/>
                    <a:pt x="9990" y="2349"/>
                    <a:pt x="6682" y="6400"/>
                  </a:cubicBezTo>
                  <a:cubicBezTo>
                    <a:pt x="3569" y="10222"/>
                    <a:pt x="1747" y="14853"/>
                    <a:pt x="0" y="19358"/>
                  </a:cubicBezTo>
                  <a:lnTo>
                    <a:pt x="456" y="19510"/>
                  </a:lnTo>
                  <a:cubicBezTo>
                    <a:pt x="2177" y="15055"/>
                    <a:pt x="3974" y="10449"/>
                    <a:pt x="7061" y="6704"/>
                  </a:cubicBezTo>
                  <a:cubicBezTo>
                    <a:pt x="10283" y="2760"/>
                    <a:pt x="14602" y="485"/>
                    <a:pt x="18737" y="485"/>
                  </a:cubicBezTo>
                  <a:cubicBezTo>
                    <a:pt x="18954" y="485"/>
                    <a:pt x="19170" y="491"/>
                    <a:pt x="19386" y="504"/>
                  </a:cubicBezTo>
                  <a:cubicBezTo>
                    <a:pt x="22904" y="731"/>
                    <a:pt x="26118" y="2553"/>
                    <a:pt x="29054" y="4502"/>
                  </a:cubicBezTo>
                  <a:cubicBezTo>
                    <a:pt x="29484" y="4781"/>
                    <a:pt x="29914" y="5084"/>
                    <a:pt x="30319" y="5363"/>
                  </a:cubicBezTo>
                  <a:cubicBezTo>
                    <a:pt x="32850" y="7058"/>
                    <a:pt x="35482" y="8830"/>
                    <a:pt x="38443" y="9741"/>
                  </a:cubicBezTo>
                  <a:cubicBezTo>
                    <a:pt x="39696" y="10126"/>
                    <a:pt x="40956" y="10313"/>
                    <a:pt x="42167" y="10313"/>
                  </a:cubicBezTo>
                  <a:cubicBezTo>
                    <a:pt x="44769" y="10313"/>
                    <a:pt x="47138" y="9449"/>
                    <a:pt x="48692" y="7843"/>
                  </a:cubicBezTo>
                  <a:lnTo>
                    <a:pt x="48363" y="7514"/>
                  </a:lnTo>
                  <a:cubicBezTo>
                    <a:pt x="46693" y="9216"/>
                    <a:pt x="44393" y="9828"/>
                    <a:pt x="42204" y="9828"/>
                  </a:cubicBezTo>
                  <a:cubicBezTo>
                    <a:pt x="40911" y="9828"/>
                    <a:pt x="39657" y="9614"/>
                    <a:pt x="38595" y="9285"/>
                  </a:cubicBezTo>
                  <a:cubicBezTo>
                    <a:pt x="35684" y="8400"/>
                    <a:pt x="33103" y="6653"/>
                    <a:pt x="30597" y="4958"/>
                  </a:cubicBezTo>
                  <a:cubicBezTo>
                    <a:pt x="30167" y="4679"/>
                    <a:pt x="29737" y="4401"/>
                    <a:pt x="29332" y="4123"/>
                  </a:cubicBezTo>
                  <a:cubicBezTo>
                    <a:pt x="26320" y="2123"/>
                    <a:pt x="23056" y="250"/>
                    <a:pt x="19411" y="23"/>
                  </a:cubicBezTo>
                  <a:cubicBezTo>
                    <a:pt x="19175" y="8"/>
                    <a:pt x="18938" y="1"/>
                    <a:pt x="18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 flipH="1">
              <a:off x="8400250" y="489491"/>
              <a:ext cx="238460" cy="539479"/>
            </a:xfrm>
            <a:custGeom>
              <a:avLst/>
              <a:gdLst/>
              <a:ahLst/>
              <a:cxnLst/>
              <a:rect l="l" t="t" r="r" b="b"/>
              <a:pathLst>
                <a:path w="5893" h="13332" extrusionOk="0">
                  <a:moveTo>
                    <a:pt x="1635" y="1"/>
                  </a:moveTo>
                  <a:cubicBezTo>
                    <a:pt x="564" y="1"/>
                    <a:pt x="0" y="2378"/>
                    <a:pt x="21" y="3310"/>
                  </a:cubicBezTo>
                  <a:cubicBezTo>
                    <a:pt x="97" y="6904"/>
                    <a:pt x="2121" y="10902"/>
                    <a:pt x="4779" y="13332"/>
                  </a:cubicBezTo>
                  <a:cubicBezTo>
                    <a:pt x="5892" y="11687"/>
                    <a:pt x="5791" y="8827"/>
                    <a:pt x="5487" y="6979"/>
                  </a:cubicBezTo>
                  <a:cubicBezTo>
                    <a:pt x="5108" y="4676"/>
                    <a:pt x="4171" y="2222"/>
                    <a:pt x="2526" y="501"/>
                  </a:cubicBezTo>
                  <a:cubicBezTo>
                    <a:pt x="2199" y="148"/>
                    <a:pt x="1901" y="1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 flipH="1">
              <a:off x="7969130" y="401883"/>
              <a:ext cx="389597" cy="218835"/>
            </a:xfrm>
            <a:custGeom>
              <a:avLst/>
              <a:gdLst/>
              <a:ahLst/>
              <a:cxnLst/>
              <a:rect l="l" t="t" r="r" b="b"/>
              <a:pathLst>
                <a:path w="9628" h="5408" extrusionOk="0">
                  <a:moveTo>
                    <a:pt x="9250" y="1"/>
                  </a:moveTo>
                  <a:cubicBezTo>
                    <a:pt x="8136" y="1"/>
                    <a:pt x="7027" y="199"/>
                    <a:pt x="5958" y="540"/>
                  </a:cubicBezTo>
                  <a:cubicBezTo>
                    <a:pt x="4035" y="1173"/>
                    <a:pt x="1681" y="2514"/>
                    <a:pt x="593" y="4311"/>
                  </a:cubicBezTo>
                  <a:cubicBezTo>
                    <a:pt x="1" y="5283"/>
                    <a:pt x="1263" y="5408"/>
                    <a:pt x="2108" y="5408"/>
                  </a:cubicBezTo>
                  <a:cubicBezTo>
                    <a:pt x="2274" y="5408"/>
                    <a:pt x="2425" y="5403"/>
                    <a:pt x="2542" y="5399"/>
                  </a:cubicBezTo>
                  <a:cubicBezTo>
                    <a:pt x="3706" y="5348"/>
                    <a:pt x="4845" y="5045"/>
                    <a:pt x="5857" y="4513"/>
                  </a:cubicBezTo>
                  <a:cubicBezTo>
                    <a:pt x="7628" y="3551"/>
                    <a:pt x="9020" y="1906"/>
                    <a:pt x="9628" y="8"/>
                  </a:cubicBezTo>
                  <a:cubicBezTo>
                    <a:pt x="9502" y="3"/>
                    <a:pt x="9376" y="1"/>
                    <a:pt x="9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 flipH="1">
              <a:off x="7827780" y="823213"/>
              <a:ext cx="224338" cy="382920"/>
            </a:xfrm>
            <a:custGeom>
              <a:avLst/>
              <a:gdLst/>
              <a:ahLst/>
              <a:cxnLst/>
              <a:rect l="l" t="t" r="r" b="b"/>
              <a:pathLst>
                <a:path w="5544" h="9463" extrusionOk="0">
                  <a:moveTo>
                    <a:pt x="1996" y="0"/>
                  </a:moveTo>
                  <a:cubicBezTo>
                    <a:pt x="1682" y="0"/>
                    <a:pt x="1375" y="179"/>
                    <a:pt x="1089" y="605"/>
                  </a:cubicBezTo>
                  <a:cubicBezTo>
                    <a:pt x="1" y="2200"/>
                    <a:pt x="77" y="4401"/>
                    <a:pt x="1038" y="6097"/>
                  </a:cubicBezTo>
                  <a:cubicBezTo>
                    <a:pt x="1975" y="7767"/>
                    <a:pt x="3696" y="8931"/>
                    <a:pt x="5543" y="9463"/>
                  </a:cubicBezTo>
                  <a:cubicBezTo>
                    <a:pt x="5543" y="7767"/>
                    <a:pt x="5518" y="6046"/>
                    <a:pt x="5113" y="4401"/>
                  </a:cubicBezTo>
                  <a:cubicBezTo>
                    <a:pt x="4865" y="3453"/>
                    <a:pt x="3375" y="0"/>
                    <a:pt x="1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 flipH="1">
              <a:off x="7378205" y="494388"/>
              <a:ext cx="273462" cy="321333"/>
            </a:xfrm>
            <a:custGeom>
              <a:avLst/>
              <a:gdLst/>
              <a:ahLst/>
              <a:cxnLst/>
              <a:rect l="l" t="t" r="r" b="b"/>
              <a:pathLst>
                <a:path w="6758" h="7941" extrusionOk="0">
                  <a:moveTo>
                    <a:pt x="6757" y="0"/>
                  </a:moveTo>
                  <a:cubicBezTo>
                    <a:pt x="4910" y="253"/>
                    <a:pt x="3164" y="1215"/>
                    <a:pt x="1974" y="2657"/>
                  </a:cubicBezTo>
                  <a:cubicBezTo>
                    <a:pt x="1088" y="3695"/>
                    <a:pt x="481" y="5011"/>
                    <a:pt x="279" y="6352"/>
                  </a:cubicBezTo>
                  <a:cubicBezTo>
                    <a:pt x="203" y="6858"/>
                    <a:pt x="0" y="7744"/>
                    <a:pt x="633" y="7921"/>
                  </a:cubicBezTo>
                  <a:cubicBezTo>
                    <a:pt x="678" y="7934"/>
                    <a:pt x="726" y="7940"/>
                    <a:pt x="777" y="7940"/>
                  </a:cubicBezTo>
                  <a:cubicBezTo>
                    <a:pt x="1327" y="7940"/>
                    <a:pt x="2181" y="7240"/>
                    <a:pt x="2506" y="6985"/>
                  </a:cubicBezTo>
                  <a:cubicBezTo>
                    <a:pt x="4682" y="5264"/>
                    <a:pt x="6226" y="2733"/>
                    <a:pt x="6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 flipH="1">
              <a:off x="7498022" y="803708"/>
              <a:ext cx="168577" cy="158663"/>
            </a:xfrm>
            <a:custGeom>
              <a:avLst/>
              <a:gdLst/>
              <a:ahLst/>
              <a:cxnLst/>
              <a:rect l="l" t="t" r="r" b="b"/>
              <a:pathLst>
                <a:path w="4166" h="3921" extrusionOk="0">
                  <a:moveTo>
                    <a:pt x="2070" y="1"/>
                  </a:moveTo>
                  <a:cubicBezTo>
                    <a:pt x="1027" y="1"/>
                    <a:pt x="0" y="794"/>
                    <a:pt x="65" y="2049"/>
                  </a:cubicBezTo>
                  <a:cubicBezTo>
                    <a:pt x="116" y="2859"/>
                    <a:pt x="723" y="3618"/>
                    <a:pt x="1508" y="3846"/>
                  </a:cubicBezTo>
                  <a:cubicBezTo>
                    <a:pt x="1682" y="3896"/>
                    <a:pt x="1863" y="3921"/>
                    <a:pt x="2044" y="3921"/>
                  </a:cubicBezTo>
                  <a:cubicBezTo>
                    <a:pt x="2683" y="3921"/>
                    <a:pt x="3330" y="3619"/>
                    <a:pt x="3684" y="3087"/>
                  </a:cubicBezTo>
                  <a:cubicBezTo>
                    <a:pt x="4165" y="2403"/>
                    <a:pt x="4140" y="1416"/>
                    <a:pt x="3634" y="784"/>
                  </a:cubicBezTo>
                  <a:cubicBezTo>
                    <a:pt x="3228" y="243"/>
                    <a:pt x="2647" y="1"/>
                    <a:pt x="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 flipH="1">
              <a:off x="8355210" y="368458"/>
              <a:ext cx="169225" cy="159553"/>
            </a:xfrm>
            <a:custGeom>
              <a:avLst/>
              <a:gdLst/>
              <a:ahLst/>
              <a:cxnLst/>
              <a:rect l="l" t="t" r="r" b="b"/>
              <a:pathLst>
                <a:path w="4182" h="3943" extrusionOk="0">
                  <a:moveTo>
                    <a:pt x="2080" y="1"/>
                  </a:moveTo>
                  <a:cubicBezTo>
                    <a:pt x="1032" y="1"/>
                    <a:pt x="0" y="794"/>
                    <a:pt x="82" y="2049"/>
                  </a:cubicBezTo>
                  <a:cubicBezTo>
                    <a:pt x="132" y="2884"/>
                    <a:pt x="740" y="3644"/>
                    <a:pt x="1524" y="3871"/>
                  </a:cubicBezTo>
                  <a:cubicBezTo>
                    <a:pt x="1691" y="3920"/>
                    <a:pt x="1864" y="3943"/>
                    <a:pt x="2037" y="3943"/>
                  </a:cubicBezTo>
                  <a:cubicBezTo>
                    <a:pt x="2677" y="3943"/>
                    <a:pt x="3322" y="3625"/>
                    <a:pt x="3701" y="3087"/>
                  </a:cubicBezTo>
                  <a:cubicBezTo>
                    <a:pt x="4182" y="2403"/>
                    <a:pt x="4156" y="1442"/>
                    <a:pt x="3650" y="784"/>
                  </a:cubicBezTo>
                  <a:cubicBezTo>
                    <a:pt x="3245" y="243"/>
                    <a:pt x="2660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 flipH="1">
              <a:off x="7861567" y="655482"/>
              <a:ext cx="169265" cy="159311"/>
            </a:xfrm>
            <a:custGeom>
              <a:avLst/>
              <a:gdLst/>
              <a:ahLst/>
              <a:cxnLst/>
              <a:rect l="l" t="t" r="r" b="b"/>
              <a:pathLst>
                <a:path w="4183" h="3937" extrusionOk="0">
                  <a:moveTo>
                    <a:pt x="2091" y="0"/>
                  </a:moveTo>
                  <a:cubicBezTo>
                    <a:pt x="1039" y="0"/>
                    <a:pt x="0" y="799"/>
                    <a:pt x="82" y="2042"/>
                  </a:cubicBezTo>
                  <a:cubicBezTo>
                    <a:pt x="133" y="2877"/>
                    <a:pt x="740" y="3637"/>
                    <a:pt x="1525" y="3864"/>
                  </a:cubicBezTo>
                  <a:cubicBezTo>
                    <a:pt x="1692" y="3913"/>
                    <a:pt x="1865" y="3936"/>
                    <a:pt x="2040" y="3936"/>
                  </a:cubicBezTo>
                  <a:cubicBezTo>
                    <a:pt x="2686" y="3936"/>
                    <a:pt x="3343" y="3618"/>
                    <a:pt x="3701" y="3080"/>
                  </a:cubicBezTo>
                  <a:cubicBezTo>
                    <a:pt x="4182" y="2422"/>
                    <a:pt x="4157" y="1435"/>
                    <a:pt x="3651" y="777"/>
                  </a:cubicBezTo>
                  <a:cubicBezTo>
                    <a:pt x="3248" y="240"/>
                    <a:pt x="2667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26"/>
          <p:cNvSpPr/>
          <p:nvPr/>
        </p:nvSpPr>
        <p:spPr>
          <a:xfrm rot="5278140">
            <a:off x="7792070" y="3666920"/>
            <a:ext cx="1932450" cy="2068526"/>
          </a:xfrm>
          <a:custGeom>
            <a:avLst/>
            <a:gdLst/>
            <a:ahLst/>
            <a:cxnLst/>
            <a:rect l="l" t="t" r="r" b="b"/>
            <a:pathLst>
              <a:path w="29425" h="31497" fill="none" extrusionOk="0">
                <a:moveTo>
                  <a:pt x="2025" y="1"/>
                </a:moveTo>
                <a:cubicBezTo>
                  <a:pt x="386" y="2724"/>
                  <a:pt x="1" y="6194"/>
                  <a:pt x="1037" y="9206"/>
                </a:cubicBezTo>
                <a:cubicBezTo>
                  <a:pt x="2073" y="12243"/>
                  <a:pt x="4483" y="14749"/>
                  <a:pt x="7447" y="15905"/>
                </a:cubicBezTo>
                <a:cubicBezTo>
                  <a:pt x="9327" y="16652"/>
                  <a:pt x="11423" y="16893"/>
                  <a:pt x="13062" y="18050"/>
                </a:cubicBezTo>
                <a:cubicBezTo>
                  <a:pt x="16315" y="20339"/>
                  <a:pt x="16460" y="25183"/>
                  <a:pt x="19086" y="28171"/>
                </a:cubicBezTo>
                <a:cubicBezTo>
                  <a:pt x="21616" y="31039"/>
                  <a:pt x="26412" y="31497"/>
                  <a:pt x="29424" y="29183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5278140">
            <a:off x="8350594" y="4082898"/>
            <a:ext cx="1552593" cy="1663319"/>
          </a:xfrm>
          <a:custGeom>
            <a:avLst/>
            <a:gdLst/>
            <a:ahLst/>
            <a:cxnLst/>
            <a:rect l="l" t="t" r="r" b="b"/>
            <a:pathLst>
              <a:path w="23641" h="25327" fill="none" extrusionOk="0">
                <a:moveTo>
                  <a:pt x="1615" y="0"/>
                </a:moveTo>
                <a:cubicBezTo>
                  <a:pt x="290" y="2193"/>
                  <a:pt x="1" y="4988"/>
                  <a:pt x="820" y="7398"/>
                </a:cubicBezTo>
                <a:cubicBezTo>
                  <a:pt x="1639" y="9832"/>
                  <a:pt x="3591" y="11856"/>
                  <a:pt x="5977" y="12796"/>
                </a:cubicBezTo>
                <a:cubicBezTo>
                  <a:pt x="7495" y="13374"/>
                  <a:pt x="9182" y="13567"/>
                  <a:pt x="10483" y="14507"/>
                </a:cubicBezTo>
                <a:cubicBezTo>
                  <a:pt x="13110" y="16362"/>
                  <a:pt x="13230" y="20266"/>
                  <a:pt x="15351" y="22652"/>
                </a:cubicBezTo>
                <a:cubicBezTo>
                  <a:pt x="17375" y="24965"/>
                  <a:pt x="21206" y="25327"/>
                  <a:pt x="23640" y="23447"/>
                </a:cubicBezTo>
              </a:path>
            </a:pathLst>
          </a:custGeom>
          <a:noFill/>
          <a:ln w="28575" cap="flat" cmpd="sng">
            <a:solidFill>
              <a:srgbClr val="FF847D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5278140">
            <a:off x="7281977" y="3241598"/>
            <a:ext cx="2252084" cy="2411934"/>
          </a:xfrm>
          <a:custGeom>
            <a:avLst/>
            <a:gdLst/>
            <a:ahLst/>
            <a:cxnLst/>
            <a:rect l="l" t="t" r="r" b="b"/>
            <a:pathLst>
              <a:path w="34292" h="36726" fill="none" extrusionOk="0">
                <a:moveTo>
                  <a:pt x="2338" y="0"/>
                </a:moveTo>
                <a:cubicBezTo>
                  <a:pt x="434" y="3181"/>
                  <a:pt x="1" y="7230"/>
                  <a:pt x="1205" y="10748"/>
                </a:cubicBezTo>
                <a:cubicBezTo>
                  <a:pt x="2386" y="14290"/>
                  <a:pt x="5206" y="17206"/>
                  <a:pt x="8676" y="18580"/>
                </a:cubicBezTo>
                <a:cubicBezTo>
                  <a:pt x="10869" y="19423"/>
                  <a:pt x="13303" y="19688"/>
                  <a:pt x="15230" y="21038"/>
                </a:cubicBezTo>
                <a:cubicBezTo>
                  <a:pt x="19014" y="23712"/>
                  <a:pt x="19206" y="29375"/>
                  <a:pt x="22267" y="32870"/>
                </a:cubicBezTo>
                <a:cubicBezTo>
                  <a:pt x="25183" y="36195"/>
                  <a:pt x="30773" y="36725"/>
                  <a:pt x="34292" y="34026"/>
                </a:cubicBezTo>
              </a:path>
            </a:pathLst>
          </a:custGeom>
          <a:noFill/>
          <a:ln w="28575" cap="flat" cmpd="sng">
            <a:solidFill>
              <a:srgbClr val="FF847D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-490510" y="3328027"/>
            <a:ext cx="3094796" cy="1943795"/>
          </a:xfrm>
          <a:custGeom>
            <a:avLst/>
            <a:gdLst/>
            <a:ahLst/>
            <a:cxnLst/>
            <a:rect l="l" t="t" r="r" b="b"/>
            <a:pathLst>
              <a:path w="28364" h="17815" extrusionOk="0">
                <a:moveTo>
                  <a:pt x="1" y="1"/>
                </a:moveTo>
                <a:lnTo>
                  <a:pt x="1" y="17086"/>
                </a:lnTo>
                <a:cubicBezTo>
                  <a:pt x="748" y="17375"/>
                  <a:pt x="1495" y="17592"/>
                  <a:pt x="2290" y="17712"/>
                </a:cubicBezTo>
                <a:cubicBezTo>
                  <a:pt x="2717" y="17781"/>
                  <a:pt x="3151" y="17815"/>
                  <a:pt x="3586" y="17815"/>
                </a:cubicBezTo>
                <a:cubicBezTo>
                  <a:pt x="5606" y="17815"/>
                  <a:pt x="7636" y="17075"/>
                  <a:pt x="8965" y="15568"/>
                </a:cubicBezTo>
                <a:cubicBezTo>
                  <a:pt x="10146" y="14242"/>
                  <a:pt x="10652" y="12459"/>
                  <a:pt x="11230" y="10772"/>
                </a:cubicBezTo>
                <a:cubicBezTo>
                  <a:pt x="11808" y="9085"/>
                  <a:pt x="12580" y="7326"/>
                  <a:pt x="14050" y="6338"/>
                </a:cubicBezTo>
                <a:cubicBezTo>
                  <a:pt x="16001" y="5013"/>
                  <a:pt x="18556" y="5326"/>
                  <a:pt x="20869" y="4965"/>
                </a:cubicBezTo>
                <a:cubicBezTo>
                  <a:pt x="23592" y="4507"/>
                  <a:pt x="26122" y="3013"/>
                  <a:pt x="27809" y="820"/>
                </a:cubicBezTo>
                <a:cubicBezTo>
                  <a:pt x="28002" y="555"/>
                  <a:pt x="28195" y="290"/>
                  <a:pt x="283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4943306" flipH="1">
            <a:off x="-836715" y="3949178"/>
            <a:ext cx="2259812" cy="2305994"/>
          </a:xfrm>
          <a:custGeom>
            <a:avLst/>
            <a:gdLst/>
            <a:ahLst/>
            <a:cxnLst/>
            <a:rect l="l" t="t" r="r" b="b"/>
            <a:pathLst>
              <a:path w="15303" h="15616" fill="none" extrusionOk="0">
                <a:moveTo>
                  <a:pt x="24" y="6651"/>
                </a:moveTo>
                <a:cubicBezTo>
                  <a:pt x="0" y="5350"/>
                  <a:pt x="145" y="4024"/>
                  <a:pt x="699" y="2868"/>
                </a:cubicBezTo>
                <a:cubicBezTo>
                  <a:pt x="1253" y="1711"/>
                  <a:pt x="2241" y="723"/>
                  <a:pt x="3494" y="361"/>
                </a:cubicBezTo>
                <a:cubicBezTo>
                  <a:pt x="4723" y="0"/>
                  <a:pt x="6193" y="361"/>
                  <a:pt x="6964" y="1398"/>
                </a:cubicBezTo>
                <a:cubicBezTo>
                  <a:pt x="7977" y="2723"/>
                  <a:pt x="7736" y="4844"/>
                  <a:pt x="9037" y="5880"/>
                </a:cubicBezTo>
                <a:cubicBezTo>
                  <a:pt x="10001" y="6675"/>
                  <a:pt x="11398" y="6506"/>
                  <a:pt x="12555" y="6964"/>
                </a:cubicBezTo>
                <a:cubicBezTo>
                  <a:pt x="14459" y="7711"/>
                  <a:pt x="15302" y="10193"/>
                  <a:pt x="14579" y="12121"/>
                </a:cubicBezTo>
                <a:cubicBezTo>
                  <a:pt x="13856" y="14025"/>
                  <a:pt x="11904" y="15302"/>
                  <a:pt x="9904" y="15615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flipH="1">
            <a:off x="-365775" y="-2120269"/>
            <a:ext cx="1417348" cy="3373177"/>
          </a:xfrm>
          <a:custGeom>
            <a:avLst/>
            <a:gdLst/>
            <a:ahLst/>
            <a:cxnLst/>
            <a:rect l="l" t="t" r="r" b="b"/>
            <a:pathLst>
              <a:path w="12242" h="29135" fill="none" extrusionOk="0">
                <a:moveTo>
                  <a:pt x="9591" y="290"/>
                </a:moveTo>
                <a:cubicBezTo>
                  <a:pt x="7254" y="0"/>
                  <a:pt x="4771" y="796"/>
                  <a:pt x="3061" y="2410"/>
                </a:cubicBezTo>
                <a:cubicBezTo>
                  <a:pt x="1326" y="4025"/>
                  <a:pt x="362" y="6434"/>
                  <a:pt x="506" y="8796"/>
                </a:cubicBezTo>
                <a:cubicBezTo>
                  <a:pt x="675" y="11399"/>
                  <a:pt x="2073" y="13905"/>
                  <a:pt x="1687" y="16483"/>
                </a:cubicBezTo>
                <a:cubicBezTo>
                  <a:pt x="1494" y="17712"/>
                  <a:pt x="916" y="18845"/>
                  <a:pt x="651" y="20050"/>
                </a:cubicBezTo>
                <a:cubicBezTo>
                  <a:pt x="0" y="22941"/>
                  <a:pt x="1422" y="26170"/>
                  <a:pt x="3976" y="27664"/>
                </a:cubicBezTo>
                <a:cubicBezTo>
                  <a:pt x="6555" y="29134"/>
                  <a:pt x="10049" y="28773"/>
                  <a:pt x="12242" y="26773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flipH="1">
            <a:off x="-365769" y="-1457036"/>
            <a:ext cx="945243" cy="2249616"/>
          </a:xfrm>
          <a:custGeom>
            <a:avLst/>
            <a:gdLst/>
            <a:ahLst/>
            <a:cxnLst/>
            <a:rect l="l" t="t" r="r" b="b"/>
            <a:pathLst>
              <a:path w="8941" h="21279" fill="none" extrusionOk="0">
                <a:moveTo>
                  <a:pt x="7013" y="217"/>
                </a:moveTo>
                <a:cubicBezTo>
                  <a:pt x="5302" y="0"/>
                  <a:pt x="3495" y="578"/>
                  <a:pt x="2242" y="1759"/>
                </a:cubicBezTo>
                <a:cubicBezTo>
                  <a:pt x="964" y="2940"/>
                  <a:pt x="266" y="4699"/>
                  <a:pt x="386" y="6410"/>
                </a:cubicBezTo>
                <a:cubicBezTo>
                  <a:pt x="482" y="8314"/>
                  <a:pt x="1519" y="10169"/>
                  <a:pt x="1230" y="12049"/>
                </a:cubicBezTo>
                <a:cubicBezTo>
                  <a:pt x="1109" y="12940"/>
                  <a:pt x="675" y="13760"/>
                  <a:pt x="482" y="14651"/>
                </a:cubicBezTo>
                <a:cubicBezTo>
                  <a:pt x="1" y="16748"/>
                  <a:pt x="1037" y="19109"/>
                  <a:pt x="2916" y="20194"/>
                </a:cubicBezTo>
                <a:cubicBezTo>
                  <a:pt x="4796" y="21278"/>
                  <a:pt x="7350" y="21013"/>
                  <a:pt x="8941" y="19543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32225" y="2462701"/>
            <a:ext cx="3868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7607300" y="93401"/>
            <a:ext cx="1545911" cy="4576405"/>
          </a:xfrm>
          <a:custGeom>
            <a:avLst/>
            <a:gdLst/>
            <a:ahLst/>
            <a:cxnLst/>
            <a:rect l="l" t="t" r="r" b="b"/>
            <a:pathLst>
              <a:path w="10436" h="30894" extrusionOk="0">
                <a:moveTo>
                  <a:pt x="10435" y="0"/>
                </a:moveTo>
                <a:cubicBezTo>
                  <a:pt x="9977" y="121"/>
                  <a:pt x="9471" y="241"/>
                  <a:pt x="8917" y="410"/>
                </a:cubicBezTo>
                <a:cubicBezTo>
                  <a:pt x="6797" y="1061"/>
                  <a:pt x="4628" y="1711"/>
                  <a:pt x="2917" y="3109"/>
                </a:cubicBezTo>
                <a:cubicBezTo>
                  <a:pt x="1182" y="4483"/>
                  <a:pt x="1" y="6772"/>
                  <a:pt x="555" y="8916"/>
                </a:cubicBezTo>
                <a:cubicBezTo>
                  <a:pt x="1134" y="11182"/>
                  <a:pt x="3495" y="12796"/>
                  <a:pt x="3640" y="15134"/>
                </a:cubicBezTo>
                <a:cubicBezTo>
                  <a:pt x="3736" y="16676"/>
                  <a:pt x="2820" y="18074"/>
                  <a:pt x="2411" y="19544"/>
                </a:cubicBezTo>
                <a:cubicBezTo>
                  <a:pt x="1712" y="22098"/>
                  <a:pt x="2555" y="24917"/>
                  <a:pt x="4266" y="26941"/>
                </a:cubicBezTo>
                <a:cubicBezTo>
                  <a:pt x="5857" y="28845"/>
                  <a:pt x="8074" y="30122"/>
                  <a:pt x="10435" y="30893"/>
                </a:cubicBezTo>
                <a:lnTo>
                  <a:pt x="104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rot="-336323">
            <a:off x="-116158" y="3732120"/>
            <a:ext cx="2071426" cy="2665582"/>
          </a:xfrm>
          <a:custGeom>
            <a:avLst/>
            <a:gdLst/>
            <a:ahLst/>
            <a:cxnLst/>
            <a:rect l="l" t="t" r="r" b="b"/>
            <a:pathLst>
              <a:path w="20918" h="26918" fill="none" extrusionOk="0">
                <a:moveTo>
                  <a:pt x="1" y="3856"/>
                </a:moveTo>
                <a:cubicBezTo>
                  <a:pt x="338" y="2218"/>
                  <a:pt x="1663" y="844"/>
                  <a:pt x="3254" y="410"/>
                </a:cubicBezTo>
                <a:cubicBezTo>
                  <a:pt x="4868" y="1"/>
                  <a:pt x="6700" y="579"/>
                  <a:pt x="7784" y="1832"/>
                </a:cubicBezTo>
                <a:cubicBezTo>
                  <a:pt x="9350" y="3688"/>
                  <a:pt x="9423" y="6724"/>
                  <a:pt x="11495" y="7929"/>
                </a:cubicBezTo>
                <a:cubicBezTo>
                  <a:pt x="12989" y="8796"/>
                  <a:pt x="14893" y="8314"/>
                  <a:pt x="16556" y="8772"/>
                </a:cubicBezTo>
                <a:cubicBezTo>
                  <a:pt x="18556" y="9302"/>
                  <a:pt x="20026" y="11158"/>
                  <a:pt x="20484" y="13182"/>
                </a:cubicBezTo>
                <a:cubicBezTo>
                  <a:pt x="20917" y="15206"/>
                  <a:pt x="20484" y="17351"/>
                  <a:pt x="19688" y="19255"/>
                </a:cubicBezTo>
                <a:cubicBezTo>
                  <a:pt x="18387" y="22315"/>
                  <a:pt x="15953" y="25062"/>
                  <a:pt x="12748" y="25978"/>
                </a:cubicBezTo>
                <a:cubicBezTo>
                  <a:pt x="9543" y="26918"/>
                  <a:pt x="5615" y="25592"/>
                  <a:pt x="4218" y="2258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-336323">
            <a:off x="-223237" y="4266174"/>
            <a:ext cx="1515395" cy="1546390"/>
          </a:xfrm>
          <a:custGeom>
            <a:avLst/>
            <a:gdLst/>
            <a:ahLst/>
            <a:cxnLst/>
            <a:rect l="l" t="t" r="r" b="b"/>
            <a:pathLst>
              <a:path w="15303" h="15616" fill="none" extrusionOk="0">
                <a:moveTo>
                  <a:pt x="24" y="6651"/>
                </a:moveTo>
                <a:cubicBezTo>
                  <a:pt x="0" y="5350"/>
                  <a:pt x="145" y="4024"/>
                  <a:pt x="699" y="2868"/>
                </a:cubicBezTo>
                <a:cubicBezTo>
                  <a:pt x="1253" y="1711"/>
                  <a:pt x="2241" y="723"/>
                  <a:pt x="3494" y="361"/>
                </a:cubicBezTo>
                <a:cubicBezTo>
                  <a:pt x="4723" y="0"/>
                  <a:pt x="6193" y="361"/>
                  <a:pt x="6964" y="1398"/>
                </a:cubicBezTo>
                <a:cubicBezTo>
                  <a:pt x="7977" y="2723"/>
                  <a:pt x="7736" y="4844"/>
                  <a:pt x="9037" y="5880"/>
                </a:cubicBezTo>
                <a:cubicBezTo>
                  <a:pt x="10001" y="6675"/>
                  <a:pt x="11398" y="6506"/>
                  <a:pt x="12555" y="6964"/>
                </a:cubicBezTo>
                <a:cubicBezTo>
                  <a:pt x="14459" y="7711"/>
                  <a:pt x="15302" y="10193"/>
                  <a:pt x="14579" y="12121"/>
                </a:cubicBezTo>
                <a:cubicBezTo>
                  <a:pt x="13856" y="14025"/>
                  <a:pt x="11904" y="15302"/>
                  <a:pt x="9904" y="15615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-336323">
            <a:off x="-73396" y="4939629"/>
            <a:ext cx="768442" cy="1286348"/>
          </a:xfrm>
          <a:custGeom>
            <a:avLst/>
            <a:gdLst/>
            <a:ahLst/>
            <a:cxnLst/>
            <a:rect l="l" t="t" r="r" b="b"/>
            <a:pathLst>
              <a:path w="7760" h="12990" fill="none" extrusionOk="0">
                <a:moveTo>
                  <a:pt x="603" y="4290"/>
                </a:moveTo>
                <a:cubicBezTo>
                  <a:pt x="0" y="3181"/>
                  <a:pt x="410" y="1687"/>
                  <a:pt x="1374" y="892"/>
                </a:cubicBezTo>
                <a:cubicBezTo>
                  <a:pt x="2338" y="97"/>
                  <a:pt x="3784" y="1"/>
                  <a:pt x="4940" y="507"/>
                </a:cubicBezTo>
                <a:cubicBezTo>
                  <a:pt x="6073" y="1013"/>
                  <a:pt x="6940" y="2049"/>
                  <a:pt x="7350" y="3230"/>
                </a:cubicBezTo>
                <a:cubicBezTo>
                  <a:pt x="7760" y="4435"/>
                  <a:pt x="7760" y="5736"/>
                  <a:pt x="7519" y="6965"/>
                </a:cubicBezTo>
                <a:cubicBezTo>
                  <a:pt x="6989" y="9423"/>
                  <a:pt x="5422" y="11664"/>
                  <a:pt x="3253" y="1298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-9225" y="-152400"/>
            <a:ext cx="2143905" cy="1687039"/>
          </a:xfrm>
          <a:custGeom>
            <a:avLst/>
            <a:gdLst/>
            <a:ahLst/>
            <a:cxnLst/>
            <a:rect l="l" t="t" r="r" b="b"/>
            <a:pathLst>
              <a:path w="17712" h="13937" extrusionOk="0">
                <a:moveTo>
                  <a:pt x="0" y="1"/>
                </a:moveTo>
                <a:lnTo>
                  <a:pt x="0" y="12604"/>
                </a:lnTo>
                <a:cubicBezTo>
                  <a:pt x="1484" y="13485"/>
                  <a:pt x="3209" y="13936"/>
                  <a:pt x="4930" y="13936"/>
                </a:cubicBezTo>
                <a:cubicBezTo>
                  <a:pt x="6033" y="13936"/>
                  <a:pt x="7134" y="13751"/>
                  <a:pt x="8169" y="13375"/>
                </a:cubicBezTo>
                <a:cubicBezTo>
                  <a:pt x="11013" y="12363"/>
                  <a:pt x="13302" y="9953"/>
                  <a:pt x="14170" y="7061"/>
                </a:cubicBezTo>
                <a:cubicBezTo>
                  <a:pt x="14579" y="5639"/>
                  <a:pt x="14676" y="4073"/>
                  <a:pt x="15374" y="2748"/>
                </a:cubicBezTo>
                <a:cubicBezTo>
                  <a:pt x="15905" y="1663"/>
                  <a:pt x="16796" y="820"/>
                  <a:pt x="177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8446338" y="862963"/>
            <a:ext cx="1226373" cy="2918671"/>
          </a:xfrm>
          <a:custGeom>
            <a:avLst/>
            <a:gdLst/>
            <a:ahLst/>
            <a:cxnLst/>
            <a:rect l="l" t="t" r="r" b="b"/>
            <a:pathLst>
              <a:path w="12242" h="29135" fill="none" extrusionOk="0">
                <a:moveTo>
                  <a:pt x="9591" y="290"/>
                </a:moveTo>
                <a:cubicBezTo>
                  <a:pt x="7254" y="0"/>
                  <a:pt x="4771" y="796"/>
                  <a:pt x="3061" y="2410"/>
                </a:cubicBezTo>
                <a:cubicBezTo>
                  <a:pt x="1326" y="4025"/>
                  <a:pt x="362" y="6434"/>
                  <a:pt x="506" y="8796"/>
                </a:cubicBezTo>
                <a:cubicBezTo>
                  <a:pt x="675" y="11399"/>
                  <a:pt x="2073" y="13905"/>
                  <a:pt x="1687" y="16483"/>
                </a:cubicBezTo>
                <a:cubicBezTo>
                  <a:pt x="1494" y="17712"/>
                  <a:pt x="916" y="18845"/>
                  <a:pt x="651" y="20050"/>
                </a:cubicBezTo>
                <a:cubicBezTo>
                  <a:pt x="0" y="22941"/>
                  <a:pt x="1422" y="26170"/>
                  <a:pt x="3976" y="27664"/>
                </a:cubicBezTo>
                <a:cubicBezTo>
                  <a:pt x="6555" y="29134"/>
                  <a:pt x="10049" y="28773"/>
                  <a:pt x="12242" y="2677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-5400050">
            <a:off x="-1099713" y="-1561756"/>
            <a:ext cx="1522742" cy="3624026"/>
          </a:xfrm>
          <a:custGeom>
            <a:avLst/>
            <a:gdLst/>
            <a:ahLst/>
            <a:cxnLst/>
            <a:rect l="l" t="t" r="r" b="b"/>
            <a:pathLst>
              <a:path w="8941" h="21279" fill="none" extrusionOk="0">
                <a:moveTo>
                  <a:pt x="7013" y="217"/>
                </a:moveTo>
                <a:cubicBezTo>
                  <a:pt x="5302" y="0"/>
                  <a:pt x="3495" y="578"/>
                  <a:pt x="2242" y="1759"/>
                </a:cubicBezTo>
                <a:cubicBezTo>
                  <a:pt x="964" y="2940"/>
                  <a:pt x="266" y="4699"/>
                  <a:pt x="386" y="6410"/>
                </a:cubicBezTo>
                <a:cubicBezTo>
                  <a:pt x="482" y="8314"/>
                  <a:pt x="1519" y="10169"/>
                  <a:pt x="1230" y="12049"/>
                </a:cubicBezTo>
                <a:cubicBezTo>
                  <a:pt x="1109" y="12940"/>
                  <a:pt x="675" y="13760"/>
                  <a:pt x="482" y="14651"/>
                </a:cubicBezTo>
                <a:cubicBezTo>
                  <a:pt x="1" y="16748"/>
                  <a:pt x="1037" y="19109"/>
                  <a:pt x="2916" y="20194"/>
                </a:cubicBezTo>
                <a:cubicBezTo>
                  <a:pt x="4796" y="21278"/>
                  <a:pt x="7350" y="21013"/>
                  <a:pt x="8941" y="1954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4519875" y="3637326"/>
            <a:ext cx="1457790" cy="1812859"/>
            <a:chOff x="4519875" y="3637326"/>
            <a:chExt cx="1457790" cy="1812859"/>
          </a:xfrm>
        </p:grpSpPr>
        <p:sp>
          <p:nvSpPr>
            <p:cNvPr id="45" name="Google Shape;45;p3"/>
            <p:cNvSpPr/>
            <p:nvPr/>
          </p:nvSpPr>
          <p:spPr>
            <a:xfrm>
              <a:off x="4519875" y="3637326"/>
              <a:ext cx="1457790" cy="1812859"/>
            </a:xfrm>
            <a:custGeom>
              <a:avLst/>
              <a:gdLst/>
              <a:ahLst/>
              <a:cxnLst/>
              <a:rect l="l" t="t" r="r" b="b"/>
              <a:pathLst>
                <a:path w="21842" h="27163" extrusionOk="0">
                  <a:moveTo>
                    <a:pt x="5063" y="1"/>
                  </a:moveTo>
                  <a:lnTo>
                    <a:pt x="5063" y="1"/>
                  </a:lnTo>
                  <a:cubicBezTo>
                    <a:pt x="1545" y="2633"/>
                    <a:pt x="1" y="7441"/>
                    <a:pt x="735" y="11794"/>
                  </a:cubicBezTo>
                  <a:cubicBezTo>
                    <a:pt x="1444" y="16147"/>
                    <a:pt x="4202" y="19968"/>
                    <a:pt x="7695" y="22651"/>
                  </a:cubicBezTo>
                  <a:cubicBezTo>
                    <a:pt x="9381" y="23930"/>
                    <a:pt x="14012" y="27162"/>
                    <a:pt x="17206" y="27162"/>
                  </a:cubicBezTo>
                  <a:cubicBezTo>
                    <a:pt x="18373" y="27162"/>
                    <a:pt x="19349" y="26730"/>
                    <a:pt x="19918" y="25612"/>
                  </a:cubicBezTo>
                  <a:cubicBezTo>
                    <a:pt x="21842" y="21816"/>
                    <a:pt x="18653" y="15818"/>
                    <a:pt x="15818" y="13388"/>
                  </a:cubicBezTo>
                  <a:cubicBezTo>
                    <a:pt x="14199" y="11997"/>
                    <a:pt x="12225" y="11085"/>
                    <a:pt x="10377" y="10073"/>
                  </a:cubicBezTo>
                  <a:cubicBezTo>
                    <a:pt x="8504" y="9036"/>
                    <a:pt x="6657" y="7821"/>
                    <a:pt x="5467" y="6049"/>
                  </a:cubicBezTo>
                  <a:cubicBezTo>
                    <a:pt x="4303" y="4252"/>
                    <a:pt x="3924" y="1798"/>
                    <a:pt x="50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661767" y="3694790"/>
              <a:ext cx="1226393" cy="1484698"/>
            </a:xfrm>
            <a:custGeom>
              <a:avLst/>
              <a:gdLst/>
              <a:ahLst/>
              <a:cxnLst/>
              <a:rect l="l" t="t" r="r" b="b"/>
              <a:pathLst>
                <a:path w="18375" h="22246" extrusionOk="0">
                  <a:moveTo>
                    <a:pt x="1950" y="0"/>
                  </a:moveTo>
                  <a:lnTo>
                    <a:pt x="1950" y="0"/>
                  </a:lnTo>
                  <a:cubicBezTo>
                    <a:pt x="1772" y="203"/>
                    <a:pt x="1570" y="380"/>
                    <a:pt x="1393" y="582"/>
                  </a:cubicBezTo>
                  <a:cubicBezTo>
                    <a:pt x="380" y="2379"/>
                    <a:pt x="1" y="4530"/>
                    <a:pt x="456" y="6504"/>
                  </a:cubicBezTo>
                  <a:cubicBezTo>
                    <a:pt x="937" y="8554"/>
                    <a:pt x="2203" y="10275"/>
                    <a:pt x="3215" y="11566"/>
                  </a:cubicBezTo>
                  <a:cubicBezTo>
                    <a:pt x="7138" y="16425"/>
                    <a:pt x="12478" y="20170"/>
                    <a:pt x="18374" y="22246"/>
                  </a:cubicBezTo>
                  <a:cubicBezTo>
                    <a:pt x="18374" y="22144"/>
                    <a:pt x="18374" y="22043"/>
                    <a:pt x="18374" y="21917"/>
                  </a:cubicBezTo>
                  <a:cubicBezTo>
                    <a:pt x="12579" y="19841"/>
                    <a:pt x="7340" y="16146"/>
                    <a:pt x="3468" y="11363"/>
                  </a:cubicBezTo>
                  <a:cubicBezTo>
                    <a:pt x="2456" y="10098"/>
                    <a:pt x="1241" y="8402"/>
                    <a:pt x="785" y="6454"/>
                  </a:cubicBezTo>
                  <a:cubicBezTo>
                    <a:pt x="330" y="4556"/>
                    <a:pt x="684" y="2455"/>
                    <a:pt x="1671" y="759"/>
                  </a:cubicBezTo>
                  <a:cubicBezTo>
                    <a:pt x="1747" y="506"/>
                    <a:pt x="1848" y="253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734449" y="3655946"/>
              <a:ext cx="1074287" cy="1195847"/>
            </a:xfrm>
            <a:custGeom>
              <a:avLst/>
              <a:gdLst/>
              <a:ahLst/>
              <a:cxnLst/>
              <a:rect l="l" t="t" r="r" b="b"/>
              <a:pathLst>
                <a:path w="16096" h="17918" extrusionOk="0">
                  <a:moveTo>
                    <a:pt x="1544" y="0"/>
                  </a:moveTo>
                  <a:cubicBezTo>
                    <a:pt x="1164" y="405"/>
                    <a:pt x="861" y="861"/>
                    <a:pt x="582" y="1341"/>
                  </a:cubicBezTo>
                  <a:cubicBezTo>
                    <a:pt x="0" y="3113"/>
                    <a:pt x="76" y="5188"/>
                    <a:pt x="835" y="7086"/>
                  </a:cubicBezTo>
                  <a:cubicBezTo>
                    <a:pt x="1721" y="9288"/>
                    <a:pt x="3391" y="11287"/>
                    <a:pt x="5922" y="13185"/>
                  </a:cubicBezTo>
                  <a:cubicBezTo>
                    <a:pt x="8934" y="15463"/>
                    <a:pt x="12426" y="17057"/>
                    <a:pt x="16096" y="17918"/>
                  </a:cubicBezTo>
                  <a:cubicBezTo>
                    <a:pt x="16020" y="17791"/>
                    <a:pt x="15969" y="17665"/>
                    <a:pt x="15919" y="17538"/>
                  </a:cubicBezTo>
                  <a:cubicBezTo>
                    <a:pt x="12376" y="16703"/>
                    <a:pt x="9035" y="15134"/>
                    <a:pt x="6125" y="12932"/>
                  </a:cubicBezTo>
                  <a:cubicBezTo>
                    <a:pt x="3619" y="11060"/>
                    <a:pt x="1999" y="9111"/>
                    <a:pt x="1139" y="6985"/>
                  </a:cubicBezTo>
                  <a:cubicBezTo>
                    <a:pt x="177" y="4581"/>
                    <a:pt x="329" y="1898"/>
                    <a:pt x="1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607707" y="3838349"/>
              <a:ext cx="1224725" cy="1552306"/>
            </a:xfrm>
            <a:custGeom>
              <a:avLst/>
              <a:gdLst/>
              <a:ahLst/>
              <a:cxnLst/>
              <a:rect l="l" t="t" r="r" b="b"/>
              <a:pathLst>
                <a:path w="18350" h="23259" extrusionOk="0">
                  <a:moveTo>
                    <a:pt x="1064" y="0"/>
                  </a:moveTo>
                  <a:cubicBezTo>
                    <a:pt x="836" y="355"/>
                    <a:pt x="659" y="734"/>
                    <a:pt x="482" y="1089"/>
                  </a:cubicBezTo>
                  <a:cubicBezTo>
                    <a:pt x="1" y="3619"/>
                    <a:pt x="254" y="6353"/>
                    <a:pt x="1292" y="8959"/>
                  </a:cubicBezTo>
                  <a:cubicBezTo>
                    <a:pt x="2633" y="12350"/>
                    <a:pt x="5265" y="15539"/>
                    <a:pt x="8884" y="18171"/>
                  </a:cubicBezTo>
                  <a:cubicBezTo>
                    <a:pt x="11744" y="20246"/>
                    <a:pt x="14882" y="21790"/>
                    <a:pt x="18147" y="23258"/>
                  </a:cubicBezTo>
                  <a:cubicBezTo>
                    <a:pt x="18223" y="23182"/>
                    <a:pt x="18273" y="23106"/>
                    <a:pt x="18349" y="23005"/>
                  </a:cubicBezTo>
                  <a:cubicBezTo>
                    <a:pt x="15084" y="21537"/>
                    <a:pt x="11921" y="19993"/>
                    <a:pt x="9086" y="17918"/>
                  </a:cubicBezTo>
                  <a:cubicBezTo>
                    <a:pt x="5493" y="15311"/>
                    <a:pt x="2911" y="12173"/>
                    <a:pt x="1595" y="8833"/>
                  </a:cubicBezTo>
                  <a:cubicBezTo>
                    <a:pt x="406" y="5897"/>
                    <a:pt x="254" y="2734"/>
                    <a:pt x="1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/>
          <p:nvPr/>
        </p:nvSpPr>
        <p:spPr>
          <a:xfrm>
            <a:off x="4220135" y="0"/>
            <a:ext cx="885130" cy="1460588"/>
          </a:xfrm>
          <a:custGeom>
            <a:avLst/>
            <a:gdLst/>
            <a:ahLst/>
            <a:cxnLst/>
            <a:rect l="l" t="t" r="r" b="b"/>
            <a:pathLst>
              <a:path w="24575" h="40555" extrusionOk="0">
                <a:moveTo>
                  <a:pt x="253" y="1"/>
                </a:moveTo>
                <a:cubicBezTo>
                  <a:pt x="203" y="26"/>
                  <a:pt x="152" y="52"/>
                  <a:pt x="102" y="102"/>
                </a:cubicBezTo>
                <a:cubicBezTo>
                  <a:pt x="0" y="254"/>
                  <a:pt x="0" y="456"/>
                  <a:pt x="127" y="558"/>
                </a:cubicBezTo>
                <a:cubicBezTo>
                  <a:pt x="2354" y="2481"/>
                  <a:pt x="4353" y="4683"/>
                  <a:pt x="6100" y="7138"/>
                </a:cubicBezTo>
                <a:lnTo>
                  <a:pt x="6125" y="7163"/>
                </a:lnTo>
                <a:lnTo>
                  <a:pt x="6125" y="7188"/>
                </a:lnTo>
                <a:cubicBezTo>
                  <a:pt x="6125" y="7239"/>
                  <a:pt x="6125" y="7290"/>
                  <a:pt x="6150" y="7340"/>
                </a:cubicBezTo>
                <a:cubicBezTo>
                  <a:pt x="7820" y="10757"/>
                  <a:pt x="8200" y="14857"/>
                  <a:pt x="7188" y="18526"/>
                </a:cubicBezTo>
                <a:cubicBezTo>
                  <a:pt x="6150" y="22221"/>
                  <a:pt x="3721" y="25511"/>
                  <a:pt x="506" y="27586"/>
                </a:cubicBezTo>
                <a:cubicBezTo>
                  <a:pt x="355" y="27687"/>
                  <a:pt x="304" y="27890"/>
                  <a:pt x="405" y="28016"/>
                </a:cubicBezTo>
                <a:lnTo>
                  <a:pt x="405" y="28042"/>
                </a:lnTo>
                <a:cubicBezTo>
                  <a:pt x="469" y="28122"/>
                  <a:pt x="574" y="28172"/>
                  <a:pt x="681" y="28172"/>
                </a:cubicBezTo>
                <a:cubicBezTo>
                  <a:pt x="743" y="28172"/>
                  <a:pt x="805" y="28155"/>
                  <a:pt x="861" y="28118"/>
                </a:cubicBezTo>
                <a:cubicBezTo>
                  <a:pt x="4201" y="25967"/>
                  <a:pt x="6732" y="22525"/>
                  <a:pt x="7795" y="18703"/>
                </a:cubicBezTo>
                <a:cubicBezTo>
                  <a:pt x="8580" y="15945"/>
                  <a:pt x="8605" y="12984"/>
                  <a:pt x="7871" y="10124"/>
                </a:cubicBezTo>
                <a:lnTo>
                  <a:pt x="7719" y="9593"/>
                </a:lnTo>
                <a:lnTo>
                  <a:pt x="7998" y="10073"/>
                </a:lnTo>
                <a:cubicBezTo>
                  <a:pt x="13312" y="19134"/>
                  <a:pt x="14932" y="30370"/>
                  <a:pt x="12376" y="40139"/>
                </a:cubicBezTo>
                <a:cubicBezTo>
                  <a:pt x="12325" y="40316"/>
                  <a:pt x="12426" y="40493"/>
                  <a:pt x="12604" y="40544"/>
                </a:cubicBezTo>
                <a:cubicBezTo>
                  <a:pt x="12626" y="40551"/>
                  <a:pt x="12648" y="40554"/>
                  <a:pt x="12670" y="40554"/>
                </a:cubicBezTo>
                <a:cubicBezTo>
                  <a:pt x="12724" y="40554"/>
                  <a:pt x="12778" y="40536"/>
                  <a:pt x="12831" y="40518"/>
                </a:cubicBezTo>
                <a:cubicBezTo>
                  <a:pt x="12907" y="40468"/>
                  <a:pt x="12958" y="40392"/>
                  <a:pt x="12983" y="40316"/>
                </a:cubicBezTo>
                <a:cubicBezTo>
                  <a:pt x="14578" y="34242"/>
                  <a:pt x="14654" y="27662"/>
                  <a:pt x="13160" y="21285"/>
                </a:cubicBezTo>
                <a:lnTo>
                  <a:pt x="13034" y="20728"/>
                </a:lnTo>
                <a:lnTo>
                  <a:pt x="13034" y="20728"/>
                </a:lnTo>
                <a:lnTo>
                  <a:pt x="13312" y="21234"/>
                </a:lnTo>
                <a:cubicBezTo>
                  <a:pt x="14223" y="22879"/>
                  <a:pt x="15185" y="24195"/>
                  <a:pt x="16248" y="25233"/>
                </a:cubicBezTo>
                <a:cubicBezTo>
                  <a:pt x="18475" y="27409"/>
                  <a:pt x="21461" y="28750"/>
                  <a:pt x="24119" y="29915"/>
                </a:cubicBezTo>
                <a:cubicBezTo>
                  <a:pt x="24157" y="29927"/>
                  <a:pt x="24195" y="29934"/>
                  <a:pt x="24236" y="29934"/>
                </a:cubicBezTo>
                <a:cubicBezTo>
                  <a:pt x="24277" y="29934"/>
                  <a:pt x="24321" y="29927"/>
                  <a:pt x="24372" y="29915"/>
                </a:cubicBezTo>
                <a:cubicBezTo>
                  <a:pt x="24448" y="29889"/>
                  <a:pt x="24498" y="29813"/>
                  <a:pt x="24549" y="29737"/>
                </a:cubicBezTo>
                <a:cubicBezTo>
                  <a:pt x="24574" y="29661"/>
                  <a:pt x="24574" y="29560"/>
                  <a:pt x="24549" y="29484"/>
                </a:cubicBezTo>
                <a:cubicBezTo>
                  <a:pt x="24498" y="29408"/>
                  <a:pt x="24448" y="29358"/>
                  <a:pt x="24372" y="29332"/>
                </a:cubicBezTo>
                <a:cubicBezTo>
                  <a:pt x="21638" y="28118"/>
                  <a:pt x="18829" y="26878"/>
                  <a:pt x="16678" y="24777"/>
                </a:cubicBezTo>
                <a:cubicBezTo>
                  <a:pt x="14274" y="22423"/>
                  <a:pt x="12882" y="19108"/>
                  <a:pt x="11667" y="16173"/>
                </a:cubicBezTo>
                <a:cubicBezTo>
                  <a:pt x="11642" y="16122"/>
                  <a:pt x="11617" y="16097"/>
                  <a:pt x="11566" y="16046"/>
                </a:cubicBezTo>
                <a:lnTo>
                  <a:pt x="11566" y="16021"/>
                </a:lnTo>
                <a:cubicBezTo>
                  <a:pt x="9187" y="9795"/>
                  <a:pt x="5391" y="4278"/>
                  <a:pt x="557" y="77"/>
                </a:cubicBezTo>
                <a:cubicBezTo>
                  <a:pt x="506" y="26"/>
                  <a:pt x="405" y="1"/>
                  <a:pt x="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4193700" y="148599"/>
            <a:ext cx="920679" cy="1776440"/>
          </a:xfrm>
          <a:custGeom>
            <a:avLst/>
            <a:gdLst/>
            <a:ahLst/>
            <a:cxnLst/>
            <a:rect l="l" t="t" r="r" b="b"/>
            <a:pathLst>
              <a:path w="25562" h="49325" extrusionOk="0">
                <a:moveTo>
                  <a:pt x="14527" y="0"/>
                </a:moveTo>
                <a:cubicBezTo>
                  <a:pt x="13565" y="0"/>
                  <a:pt x="12604" y="127"/>
                  <a:pt x="11642" y="380"/>
                </a:cubicBezTo>
                <a:cubicBezTo>
                  <a:pt x="9415" y="987"/>
                  <a:pt x="7795" y="1772"/>
                  <a:pt x="7618" y="2354"/>
                </a:cubicBezTo>
                <a:cubicBezTo>
                  <a:pt x="7593" y="2455"/>
                  <a:pt x="7593" y="2531"/>
                  <a:pt x="7669" y="2607"/>
                </a:cubicBezTo>
                <a:cubicBezTo>
                  <a:pt x="8099" y="3189"/>
                  <a:pt x="10301" y="3543"/>
                  <a:pt x="13540" y="3543"/>
                </a:cubicBezTo>
                <a:cubicBezTo>
                  <a:pt x="15008" y="3543"/>
                  <a:pt x="16223" y="3467"/>
                  <a:pt x="16577" y="3417"/>
                </a:cubicBezTo>
                <a:cubicBezTo>
                  <a:pt x="18323" y="3189"/>
                  <a:pt x="20019" y="2733"/>
                  <a:pt x="21613" y="2075"/>
                </a:cubicBezTo>
                <a:cubicBezTo>
                  <a:pt x="19892" y="1240"/>
                  <a:pt x="18121" y="456"/>
                  <a:pt x="16248" y="127"/>
                </a:cubicBezTo>
                <a:cubicBezTo>
                  <a:pt x="15691" y="51"/>
                  <a:pt x="15109" y="0"/>
                  <a:pt x="14527" y="0"/>
                </a:cubicBezTo>
                <a:close/>
                <a:moveTo>
                  <a:pt x="15109" y="10300"/>
                </a:moveTo>
                <a:cubicBezTo>
                  <a:pt x="14603" y="10300"/>
                  <a:pt x="14122" y="10326"/>
                  <a:pt x="13641" y="10402"/>
                </a:cubicBezTo>
                <a:cubicBezTo>
                  <a:pt x="12958" y="10528"/>
                  <a:pt x="12528" y="10731"/>
                  <a:pt x="12452" y="10984"/>
                </a:cubicBezTo>
                <a:cubicBezTo>
                  <a:pt x="12275" y="11566"/>
                  <a:pt x="13565" y="12755"/>
                  <a:pt x="13970" y="13160"/>
                </a:cubicBezTo>
                <a:cubicBezTo>
                  <a:pt x="16729" y="15716"/>
                  <a:pt x="20247" y="17260"/>
                  <a:pt x="23916" y="17589"/>
                </a:cubicBezTo>
                <a:cubicBezTo>
                  <a:pt x="23410" y="14957"/>
                  <a:pt x="21689" y="12603"/>
                  <a:pt x="19336" y="11338"/>
                </a:cubicBezTo>
                <a:cubicBezTo>
                  <a:pt x="18070" y="10655"/>
                  <a:pt x="16602" y="10300"/>
                  <a:pt x="15109" y="10300"/>
                </a:cubicBezTo>
                <a:close/>
                <a:moveTo>
                  <a:pt x="6125" y="2683"/>
                </a:moveTo>
                <a:cubicBezTo>
                  <a:pt x="5214" y="2683"/>
                  <a:pt x="3822" y="4100"/>
                  <a:pt x="3215" y="4834"/>
                </a:cubicBezTo>
                <a:cubicBezTo>
                  <a:pt x="2177" y="6074"/>
                  <a:pt x="1468" y="7618"/>
                  <a:pt x="1139" y="9288"/>
                </a:cubicBezTo>
                <a:cubicBezTo>
                  <a:pt x="532" y="12224"/>
                  <a:pt x="987" y="15337"/>
                  <a:pt x="1468" y="18171"/>
                </a:cubicBezTo>
                <a:cubicBezTo>
                  <a:pt x="2658" y="16678"/>
                  <a:pt x="3695" y="15058"/>
                  <a:pt x="4480" y="13312"/>
                </a:cubicBezTo>
                <a:cubicBezTo>
                  <a:pt x="5290" y="11591"/>
                  <a:pt x="5897" y="9769"/>
                  <a:pt x="6277" y="7921"/>
                </a:cubicBezTo>
                <a:cubicBezTo>
                  <a:pt x="6302" y="7770"/>
                  <a:pt x="6327" y="7592"/>
                  <a:pt x="6378" y="7365"/>
                </a:cubicBezTo>
                <a:cubicBezTo>
                  <a:pt x="6631" y="6251"/>
                  <a:pt x="7238" y="3594"/>
                  <a:pt x="6606" y="2910"/>
                </a:cubicBezTo>
                <a:cubicBezTo>
                  <a:pt x="6479" y="2759"/>
                  <a:pt x="6327" y="2683"/>
                  <a:pt x="6125" y="2683"/>
                </a:cubicBezTo>
                <a:close/>
                <a:moveTo>
                  <a:pt x="1645" y="21663"/>
                </a:moveTo>
                <a:cubicBezTo>
                  <a:pt x="1190" y="21689"/>
                  <a:pt x="760" y="21866"/>
                  <a:pt x="456" y="22195"/>
                </a:cubicBezTo>
                <a:cubicBezTo>
                  <a:pt x="152" y="22549"/>
                  <a:pt x="0" y="22979"/>
                  <a:pt x="26" y="23410"/>
                </a:cubicBezTo>
                <a:cubicBezTo>
                  <a:pt x="51" y="24321"/>
                  <a:pt x="810" y="25029"/>
                  <a:pt x="1696" y="25029"/>
                </a:cubicBezTo>
                <a:lnTo>
                  <a:pt x="1797" y="25029"/>
                </a:lnTo>
                <a:cubicBezTo>
                  <a:pt x="2708" y="25004"/>
                  <a:pt x="3442" y="24194"/>
                  <a:pt x="3392" y="23283"/>
                </a:cubicBezTo>
                <a:cubicBezTo>
                  <a:pt x="3366" y="22372"/>
                  <a:pt x="2632" y="21663"/>
                  <a:pt x="1721" y="21663"/>
                </a:cubicBezTo>
                <a:close/>
                <a:moveTo>
                  <a:pt x="23840" y="23207"/>
                </a:moveTo>
                <a:cubicBezTo>
                  <a:pt x="23815" y="23207"/>
                  <a:pt x="23790" y="23232"/>
                  <a:pt x="23764" y="23232"/>
                </a:cubicBezTo>
                <a:cubicBezTo>
                  <a:pt x="23309" y="23232"/>
                  <a:pt x="22904" y="23435"/>
                  <a:pt x="22600" y="23764"/>
                </a:cubicBezTo>
                <a:cubicBezTo>
                  <a:pt x="22297" y="24093"/>
                  <a:pt x="22145" y="24523"/>
                  <a:pt x="22170" y="24979"/>
                </a:cubicBezTo>
                <a:cubicBezTo>
                  <a:pt x="22195" y="25890"/>
                  <a:pt x="22929" y="26598"/>
                  <a:pt x="23840" y="26598"/>
                </a:cubicBezTo>
                <a:lnTo>
                  <a:pt x="23916" y="26598"/>
                </a:lnTo>
                <a:cubicBezTo>
                  <a:pt x="24372" y="26573"/>
                  <a:pt x="24777" y="26371"/>
                  <a:pt x="25106" y="26042"/>
                </a:cubicBezTo>
                <a:cubicBezTo>
                  <a:pt x="25409" y="25713"/>
                  <a:pt x="25561" y="25282"/>
                  <a:pt x="25536" y="24827"/>
                </a:cubicBezTo>
                <a:cubicBezTo>
                  <a:pt x="25485" y="23916"/>
                  <a:pt x="24751" y="23207"/>
                  <a:pt x="23840" y="23207"/>
                </a:cubicBezTo>
                <a:close/>
                <a:moveTo>
                  <a:pt x="12756" y="17842"/>
                </a:moveTo>
                <a:cubicBezTo>
                  <a:pt x="12123" y="17842"/>
                  <a:pt x="10883" y="18955"/>
                  <a:pt x="10225" y="19538"/>
                </a:cubicBezTo>
                <a:lnTo>
                  <a:pt x="10098" y="19664"/>
                </a:lnTo>
                <a:cubicBezTo>
                  <a:pt x="8580" y="21031"/>
                  <a:pt x="7314" y="22625"/>
                  <a:pt x="6378" y="24422"/>
                </a:cubicBezTo>
                <a:cubicBezTo>
                  <a:pt x="4834" y="27358"/>
                  <a:pt x="4202" y="30774"/>
                  <a:pt x="4531" y="34064"/>
                </a:cubicBezTo>
                <a:cubicBezTo>
                  <a:pt x="6226" y="32951"/>
                  <a:pt x="7745" y="31508"/>
                  <a:pt x="9035" y="29838"/>
                </a:cubicBezTo>
                <a:cubicBezTo>
                  <a:pt x="11465" y="26700"/>
                  <a:pt x="12907" y="22828"/>
                  <a:pt x="13110" y="18955"/>
                </a:cubicBezTo>
                <a:cubicBezTo>
                  <a:pt x="13135" y="18247"/>
                  <a:pt x="13009" y="17994"/>
                  <a:pt x="12933" y="17918"/>
                </a:cubicBezTo>
                <a:cubicBezTo>
                  <a:pt x="12907" y="17867"/>
                  <a:pt x="12857" y="17842"/>
                  <a:pt x="12756" y="17842"/>
                </a:cubicBezTo>
                <a:close/>
                <a:moveTo>
                  <a:pt x="14426" y="31786"/>
                </a:moveTo>
                <a:lnTo>
                  <a:pt x="14426" y="31786"/>
                </a:lnTo>
                <a:cubicBezTo>
                  <a:pt x="12958" y="34267"/>
                  <a:pt x="12123" y="37076"/>
                  <a:pt x="12022" y="39936"/>
                </a:cubicBezTo>
                <a:cubicBezTo>
                  <a:pt x="11895" y="43200"/>
                  <a:pt x="12756" y="46516"/>
                  <a:pt x="14401" y="49325"/>
                </a:cubicBezTo>
                <a:cubicBezTo>
                  <a:pt x="16704" y="43833"/>
                  <a:pt x="16704" y="37354"/>
                  <a:pt x="14426" y="31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4180950" y="136750"/>
            <a:ext cx="945279" cy="1812887"/>
          </a:xfrm>
          <a:custGeom>
            <a:avLst/>
            <a:gdLst/>
            <a:ahLst/>
            <a:cxnLst/>
            <a:rect l="l" t="t" r="r" b="b"/>
            <a:pathLst>
              <a:path w="26245" h="50337" extrusionOk="0">
                <a:moveTo>
                  <a:pt x="14881" y="633"/>
                </a:moveTo>
                <a:cubicBezTo>
                  <a:pt x="15438" y="633"/>
                  <a:pt x="15995" y="683"/>
                  <a:pt x="16551" y="785"/>
                </a:cubicBezTo>
                <a:cubicBezTo>
                  <a:pt x="18146" y="1038"/>
                  <a:pt x="19690" y="1670"/>
                  <a:pt x="21183" y="2354"/>
                </a:cubicBezTo>
                <a:cubicBezTo>
                  <a:pt x="19791" y="2860"/>
                  <a:pt x="18374" y="3239"/>
                  <a:pt x="16880" y="3442"/>
                </a:cubicBezTo>
                <a:cubicBezTo>
                  <a:pt x="16577" y="3467"/>
                  <a:pt x="15413" y="3568"/>
                  <a:pt x="13894" y="3568"/>
                </a:cubicBezTo>
                <a:cubicBezTo>
                  <a:pt x="9794" y="3568"/>
                  <a:pt x="8478" y="3012"/>
                  <a:pt x="8276" y="2759"/>
                </a:cubicBezTo>
                <a:cubicBezTo>
                  <a:pt x="8402" y="2430"/>
                  <a:pt x="9642" y="1670"/>
                  <a:pt x="12072" y="1012"/>
                </a:cubicBezTo>
                <a:cubicBezTo>
                  <a:pt x="13008" y="759"/>
                  <a:pt x="13945" y="633"/>
                  <a:pt x="14881" y="633"/>
                </a:cubicBezTo>
                <a:close/>
                <a:moveTo>
                  <a:pt x="14881" y="0"/>
                </a:moveTo>
                <a:cubicBezTo>
                  <a:pt x="13894" y="0"/>
                  <a:pt x="12882" y="152"/>
                  <a:pt x="11920" y="405"/>
                </a:cubicBezTo>
                <a:cubicBezTo>
                  <a:pt x="10984" y="658"/>
                  <a:pt x="7972" y="1544"/>
                  <a:pt x="7668" y="2607"/>
                </a:cubicBezTo>
                <a:cubicBezTo>
                  <a:pt x="7289" y="3897"/>
                  <a:pt x="11009" y="4201"/>
                  <a:pt x="13894" y="4201"/>
                </a:cubicBezTo>
                <a:cubicBezTo>
                  <a:pt x="15362" y="4201"/>
                  <a:pt x="16602" y="4125"/>
                  <a:pt x="16982" y="4075"/>
                </a:cubicBezTo>
                <a:cubicBezTo>
                  <a:pt x="18956" y="3796"/>
                  <a:pt x="20904" y="3239"/>
                  <a:pt x="22726" y="2404"/>
                </a:cubicBezTo>
                <a:cubicBezTo>
                  <a:pt x="20778" y="1468"/>
                  <a:pt x="18778" y="506"/>
                  <a:pt x="16627" y="152"/>
                </a:cubicBezTo>
                <a:cubicBezTo>
                  <a:pt x="16071" y="51"/>
                  <a:pt x="15463" y="0"/>
                  <a:pt x="14881" y="0"/>
                </a:cubicBezTo>
                <a:close/>
                <a:moveTo>
                  <a:pt x="15463" y="10933"/>
                </a:moveTo>
                <a:cubicBezTo>
                  <a:pt x="16906" y="10933"/>
                  <a:pt x="18323" y="11287"/>
                  <a:pt x="19538" y="11945"/>
                </a:cubicBezTo>
                <a:cubicBezTo>
                  <a:pt x="21689" y="13084"/>
                  <a:pt x="23283" y="15210"/>
                  <a:pt x="23865" y="17564"/>
                </a:cubicBezTo>
                <a:cubicBezTo>
                  <a:pt x="20423" y="17159"/>
                  <a:pt x="17133" y="15666"/>
                  <a:pt x="14552" y="13261"/>
                </a:cubicBezTo>
                <a:cubicBezTo>
                  <a:pt x="13059" y="11895"/>
                  <a:pt x="13084" y="11490"/>
                  <a:pt x="13110" y="11414"/>
                </a:cubicBezTo>
                <a:cubicBezTo>
                  <a:pt x="13110" y="11414"/>
                  <a:pt x="13211" y="11186"/>
                  <a:pt x="14046" y="11060"/>
                </a:cubicBezTo>
                <a:cubicBezTo>
                  <a:pt x="14501" y="10984"/>
                  <a:pt x="14982" y="10933"/>
                  <a:pt x="15463" y="10933"/>
                </a:cubicBezTo>
                <a:close/>
                <a:moveTo>
                  <a:pt x="6479" y="3341"/>
                </a:moveTo>
                <a:cubicBezTo>
                  <a:pt x="6580" y="3341"/>
                  <a:pt x="6656" y="3366"/>
                  <a:pt x="6732" y="3442"/>
                </a:cubicBezTo>
                <a:cubicBezTo>
                  <a:pt x="7238" y="4024"/>
                  <a:pt x="6631" y="6732"/>
                  <a:pt x="6428" y="7643"/>
                </a:cubicBezTo>
                <a:cubicBezTo>
                  <a:pt x="6403" y="7845"/>
                  <a:pt x="6352" y="8023"/>
                  <a:pt x="6327" y="8174"/>
                </a:cubicBezTo>
                <a:cubicBezTo>
                  <a:pt x="5947" y="10022"/>
                  <a:pt x="5365" y="11793"/>
                  <a:pt x="4556" y="13489"/>
                </a:cubicBezTo>
                <a:cubicBezTo>
                  <a:pt x="3872" y="15008"/>
                  <a:pt x="3012" y="16425"/>
                  <a:pt x="2025" y="17715"/>
                </a:cubicBezTo>
                <a:cubicBezTo>
                  <a:pt x="1594" y="15058"/>
                  <a:pt x="1265" y="12325"/>
                  <a:pt x="1797" y="9668"/>
                </a:cubicBezTo>
                <a:cubicBezTo>
                  <a:pt x="2126" y="8048"/>
                  <a:pt x="2809" y="6555"/>
                  <a:pt x="3796" y="5365"/>
                </a:cubicBezTo>
                <a:cubicBezTo>
                  <a:pt x="4606" y="4378"/>
                  <a:pt x="5821" y="3341"/>
                  <a:pt x="6479" y="3341"/>
                </a:cubicBezTo>
                <a:close/>
                <a:moveTo>
                  <a:pt x="15463" y="10300"/>
                </a:moveTo>
                <a:cubicBezTo>
                  <a:pt x="14957" y="10300"/>
                  <a:pt x="14451" y="10351"/>
                  <a:pt x="13945" y="10427"/>
                </a:cubicBezTo>
                <a:cubicBezTo>
                  <a:pt x="11287" y="10857"/>
                  <a:pt x="12781" y="12477"/>
                  <a:pt x="14122" y="13717"/>
                </a:cubicBezTo>
                <a:cubicBezTo>
                  <a:pt x="16982" y="16374"/>
                  <a:pt x="20752" y="18019"/>
                  <a:pt x="24650" y="18272"/>
                </a:cubicBezTo>
                <a:cubicBezTo>
                  <a:pt x="24245" y="15387"/>
                  <a:pt x="22397" y="12755"/>
                  <a:pt x="19841" y="11389"/>
                </a:cubicBezTo>
                <a:cubicBezTo>
                  <a:pt x="18500" y="10680"/>
                  <a:pt x="16982" y="10300"/>
                  <a:pt x="15463" y="10300"/>
                </a:cubicBezTo>
                <a:close/>
                <a:moveTo>
                  <a:pt x="6479" y="2708"/>
                </a:moveTo>
                <a:cubicBezTo>
                  <a:pt x="5340" y="2708"/>
                  <a:pt x="3822" y="4328"/>
                  <a:pt x="3315" y="4960"/>
                </a:cubicBezTo>
                <a:cubicBezTo>
                  <a:pt x="2227" y="6276"/>
                  <a:pt x="1519" y="7896"/>
                  <a:pt x="1190" y="9566"/>
                </a:cubicBezTo>
                <a:cubicBezTo>
                  <a:pt x="532" y="12730"/>
                  <a:pt x="1088" y="16020"/>
                  <a:pt x="1645" y="19234"/>
                </a:cubicBezTo>
                <a:cubicBezTo>
                  <a:pt x="3062" y="17589"/>
                  <a:pt x="4227" y="15741"/>
                  <a:pt x="5138" y="13767"/>
                </a:cubicBezTo>
                <a:cubicBezTo>
                  <a:pt x="5947" y="12021"/>
                  <a:pt x="6555" y="10199"/>
                  <a:pt x="6934" y="8301"/>
                </a:cubicBezTo>
                <a:cubicBezTo>
                  <a:pt x="7162" y="7187"/>
                  <a:pt x="8048" y="3948"/>
                  <a:pt x="7188" y="3012"/>
                </a:cubicBezTo>
                <a:cubicBezTo>
                  <a:pt x="6985" y="2784"/>
                  <a:pt x="6732" y="2708"/>
                  <a:pt x="6479" y="2708"/>
                </a:cubicBezTo>
                <a:close/>
                <a:moveTo>
                  <a:pt x="2075" y="22296"/>
                </a:moveTo>
                <a:cubicBezTo>
                  <a:pt x="2809" y="22296"/>
                  <a:pt x="3391" y="22878"/>
                  <a:pt x="3442" y="23612"/>
                </a:cubicBezTo>
                <a:cubicBezTo>
                  <a:pt x="3467" y="24371"/>
                  <a:pt x="2885" y="25029"/>
                  <a:pt x="2126" y="25055"/>
                </a:cubicBezTo>
                <a:lnTo>
                  <a:pt x="2050" y="25055"/>
                </a:lnTo>
                <a:cubicBezTo>
                  <a:pt x="1316" y="25055"/>
                  <a:pt x="734" y="24473"/>
                  <a:pt x="683" y="23739"/>
                </a:cubicBezTo>
                <a:cubicBezTo>
                  <a:pt x="658" y="22979"/>
                  <a:pt x="1240" y="22321"/>
                  <a:pt x="1999" y="22296"/>
                </a:cubicBezTo>
                <a:close/>
                <a:moveTo>
                  <a:pt x="1974" y="21663"/>
                </a:moveTo>
                <a:cubicBezTo>
                  <a:pt x="861" y="21714"/>
                  <a:pt x="0" y="22650"/>
                  <a:pt x="51" y="23764"/>
                </a:cubicBezTo>
                <a:cubicBezTo>
                  <a:pt x="101" y="24852"/>
                  <a:pt x="987" y="25687"/>
                  <a:pt x="2050" y="25687"/>
                </a:cubicBezTo>
                <a:lnTo>
                  <a:pt x="2151" y="25687"/>
                </a:lnTo>
                <a:cubicBezTo>
                  <a:pt x="3265" y="25637"/>
                  <a:pt x="4125" y="24700"/>
                  <a:pt x="4075" y="23587"/>
                </a:cubicBezTo>
                <a:cubicBezTo>
                  <a:pt x="4024" y="22524"/>
                  <a:pt x="3138" y="21663"/>
                  <a:pt x="2075" y="21663"/>
                </a:cubicBezTo>
                <a:close/>
                <a:moveTo>
                  <a:pt x="24194" y="23865"/>
                </a:moveTo>
                <a:cubicBezTo>
                  <a:pt x="24928" y="23865"/>
                  <a:pt x="25536" y="24447"/>
                  <a:pt x="25561" y="25181"/>
                </a:cubicBezTo>
                <a:cubicBezTo>
                  <a:pt x="25612" y="25940"/>
                  <a:pt x="25004" y="26573"/>
                  <a:pt x="24270" y="26598"/>
                </a:cubicBezTo>
                <a:lnTo>
                  <a:pt x="24194" y="26598"/>
                </a:lnTo>
                <a:cubicBezTo>
                  <a:pt x="23460" y="26598"/>
                  <a:pt x="22853" y="26042"/>
                  <a:pt x="22828" y="25308"/>
                </a:cubicBezTo>
                <a:cubicBezTo>
                  <a:pt x="22802" y="24928"/>
                  <a:pt x="22929" y="24574"/>
                  <a:pt x="23182" y="24295"/>
                </a:cubicBezTo>
                <a:cubicBezTo>
                  <a:pt x="23435" y="24042"/>
                  <a:pt x="23764" y="23865"/>
                  <a:pt x="24144" y="23865"/>
                </a:cubicBezTo>
                <a:close/>
                <a:moveTo>
                  <a:pt x="24093" y="23232"/>
                </a:moveTo>
                <a:cubicBezTo>
                  <a:pt x="23005" y="23283"/>
                  <a:pt x="22144" y="24219"/>
                  <a:pt x="22195" y="25333"/>
                </a:cubicBezTo>
                <a:cubicBezTo>
                  <a:pt x="22246" y="26396"/>
                  <a:pt x="23131" y="27256"/>
                  <a:pt x="24194" y="27256"/>
                </a:cubicBezTo>
                <a:cubicBezTo>
                  <a:pt x="24220" y="27256"/>
                  <a:pt x="24245" y="27256"/>
                  <a:pt x="24270" y="27231"/>
                </a:cubicBezTo>
                <a:cubicBezTo>
                  <a:pt x="25384" y="27180"/>
                  <a:pt x="26244" y="26244"/>
                  <a:pt x="26194" y="25156"/>
                </a:cubicBezTo>
                <a:cubicBezTo>
                  <a:pt x="26168" y="24068"/>
                  <a:pt x="25257" y="23232"/>
                  <a:pt x="24194" y="23232"/>
                </a:cubicBezTo>
                <a:close/>
                <a:moveTo>
                  <a:pt x="13084" y="18500"/>
                </a:moveTo>
                <a:cubicBezTo>
                  <a:pt x="13110" y="18551"/>
                  <a:pt x="13160" y="18778"/>
                  <a:pt x="13135" y="19284"/>
                </a:cubicBezTo>
                <a:cubicBezTo>
                  <a:pt x="12932" y="23081"/>
                  <a:pt x="11515" y="26877"/>
                  <a:pt x="9136" y="29964"/>
                </a:cubicBezTo>
                <a:cubicBezTo>
                  <a:pt x="7997" y="31483"/>
                  <a:pt x="6656" y="32773"/>
                  <a:pt x="5163" y="33811"/>
                </a:cubicBezTo>
                <a:cubicBezTo>
                  <a:pt x="4935" y="30749"/>
                  <a:pt x="5593" y="27611"/>
                  <a:pt x="7010" y="24903"/>
                </a:cubicBezTo>
                <a:cubicBezTo>
                  <a:pt x="7947" y="23131"/>
                  <a:pt x="9162" y="21562"/>
                  <a:pt x="10655" y="20221"/>
                </a:cubicBezTo>
                <a:lnTo>
                  <a:pt x="10807" y="20094"/>
                </a:lnTo>
                <a:cubicBezTo>
                  <a:pt x="11313" y="19639"/>
                  <a:pt x="12553" y="18525"/>
                  <a:pt x="13084" y="18500"/>
                </a:cubicBezTo>
                <a:close/>
                <a:moveTo>
                  <a:pt x="13110" y="17867"/>
                </a:moveTo>
                <a:cubicBezTo>
                  <a:pt x="12300" y="17867"/>
                  <a:pt x="11009" y="19057"/>
                  <a:pt x="10250" y="19765"/>
                </a:cubicBezTo>
                <a:cubicBezTo>
                  <a:pt x="8706" y="21132"/>
                  <a:pt x="7415" y="22777"/>
                  <a:pt x="6454" y="24599"/>
                </a:cubicBezTo>
                <a:cubicBezTo>
                  <a:pt x="4809" y="27763"/>
                  <a:pt x="4176" y="31407"/>
                  <a:pt x="4631" y="34925"/>
                </a:cubicBezTo>
                <a:cubicBezTo>
                  <a:pt x="6555" y="33735"/>
                  <a:pt x="8250" y="32166"/>
                  <a:pt x="9642" y="30369"/>
                </a:cubicBezTo>
                <a:cubicBezTo>
                  <a:pt x="12072" y="27206"/>
                  <a:pt x="13565" y="23283"/>
                  <a:pt x="13768" y="19310"/>
                </a:cubicBezTo>
                <a:cubicBezTo>
                  <a:pt x="13843" y="18247"/>
                  <a:pt x="13540" y="17867"/>
                  <a:pt x="13110" y="17867"/>
                </a:cubicBezTo>
                <a:close/>
                <a:moveTo>
                  <a:pt x="14729" y="32849"/>
                </a:moveTo>
                <a:lnTo>
                  <a:pt x="14729" y="32849"/>
                </a:lnTo>
                <a:cubicBezTo>
                  <a:pt x="16653" y="37987"/>
                  <a:pt x="16653" y="43833"/>
                  <a:pt x="14704" y="48920"/>
                </a:cubicBezTo>
                <a:cubicBezTo>
                  <a:pt x="13287" y="46288"/>
                  <a:pt x="12578" y="43251"/>
                  <a:pt x="12679" y="40265"/>
                </a:cubicBezTo>
                <a:cubicBezTo>
                  <a:pt x="12781" y="37683"/>
                  <a:pt x="13489" y="35127"/>
                  <a:pt x="14729" y="32849"/>
                </a:cubicBezTo>
                <a:close/>
                <a:moveTo>
                  <a:pt x="14830" y="31432"/>
                </a:moveTo>
                <a:lnTo>
                  <a:pt x="14830" y="31432"/>
                </a:lnTo>
                <a:cubicBezTo>
                  <a:pt x="13135" y="34039"/>
                  <a:pt x="12173" y="37126"/>
                  <a:pt x="12047" y="40239"/>
                </a:cubicBezTo>
                <a:cubicBezTo>
                  <a:pt x="11920" y="43782"/>
                  <a:pt x="12907" y="47351"/>
                  <a:pt x="14805" y="50337"/>
                </a:cubicBezTo>
                <a:cubicBezTo>
                  <a:pt x="17488" y="44415"/>
                  <a:pt x="17462" y="37354"/>
                  <a:pt x="14830" y="314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1469175" y="3361473"/>
            <a:ext cx="23946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 idx="2" hasCustomPrompt="1"/>
          </p:nvPr>
        </p:nvSpPr>
        <p:spPr>
          <a:xfrm>
            <a:off x="732225" y="1423349"/>
            <a:ext cx="3868500" cy="6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4" name="Google Shape;54;p3"/>
          <p:cNvSpPr/>
          <p:nvPr/>
        </p:nvSpPr>
        <p:spPr>
          <a:xfrm>
            <a:off x="7598104" y="3861640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7374575" y="338946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123475" y="29782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342900" y="336147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119363" y="459942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2" name="Google Shape;62;p4"/>
          <p:cNvGrpSpPr/>
          <p:nvPr/>
        </p:nvGrpSpPr>
        <p:grpSpPr>
          <a:xfrm>
            <a:off x="6996843" y="-358489"/>
            <a:ext cx="1987908" cy="2087031"/>
            <a:chOff x="6996843" y="-358489"/>
            <a:chExt cx="1987908" cy="2087031"/>
          </a:xfrm>
        </p:grpSpPr>
        <p:sp>
          <p:nvSpPr>
            <p:cNvPr id="63" name="Google Shape;63;p4"/>
            <p:cNvSpPr/>
            <p:nvPr/>
          </p:nvSpPr>
          <p:spPr>
            <a:xfrm rot="-8194794">
              <a:off x="7745047" y="-284780"/>
              <a:ext cx="825352" cy="1534280"/>
            </a:xfrm>
            <a:custGeom>
              <a:avLst/>
              <a:gdLst/>
              <a:ahLst/>
              <a:cxnLst/>
              <a:rect l="l" t="t" r="r" b="b"/>
              <a:pathLst>
                <a:path w="22905" h="42579" extrusionOk="0">
                  <a:moveTo>
                    <a:pt x="14558" y="1"/>
                  </a:moveTo>
                  <a:cubicBezTo>
                    <a:pt x="14531" y="1"/>
                    <a:pt x="14504" y="4"/>
                    <a:pt x="14477" y="11"/>
                  </a:cubicBezTo>
                  <a:cubicBezTo>
                    <a:pt x="14375" y="36"/>
                    <a:pt x="14274" y="112"/>
                    <a:pt x="14224" y="188"/>
                  </a:cubicBezTo>
                  <a:cubicBezTo>
                    <a:pt x="10908" y="5578"/>
                    <a:pt x="8960" y="11829"/>
                    <a:pt x="8529" y="18384"/>
                  </a:cubicBezTo>
                  <a:cubicBezTo>
                    <a:pt x="8150" y="16536"/>
                    <a:pt x="7593" y="15018"/>
                    <a:pt x="6884" y="13702"/>
                  </a:cubicBezTo>
                  <a:cubicBezTo>
                    <a:pt x="5366" y="10943"/>
                    <a:pt x="2860" y="8818"/>
                    <a:pt x="684" y="6920"/>
                  </a:cubicBezTo>
                  <a:cubicBezTo>
                    <a:pt x="583" y="6844"/>
                    <a:pt x="481" y="6818"/>
                    <a:pt x="380" y="6818"/>
                  </a:cubicBezTo>
                  <a:cubicBezTo>
                    <a:pt x="279" y="6844"/>
                    <a:pt x="178" y="6894"/>
                    <a:pt x="102" y="6970"/>
                  </a:cubicBezTo>
                  <a:cubicBezTo>
                    <a:pt x="51" y="7046"/>
                    <a:pt x="1" y="7147"/>
                    <a:pt x="26" y="7249"/>
                  </a:cubicBezTo>
                  <a:cubicBezTo>
                    <a:pt x="26" y="7375"/>
                    <a:pt x="77" y="7451"/>
                    <a:pt x="152" y="7527"/>
                  </a:cubicBezTo>
                  <a:cubicBezTo>
                    <a:pt x="2405" y="9476"/>
                    <a:pt x="4733" y="11450"/>
                    <a:pt x="6176" y="14082"/>
                  </a:cubicBezTo>
                  <a:cubicBezTo>
                    <a:pt x="7795" y="17017"/>
                    <a:pt x="8175" y="20586"/>
                    <a:pt x="8479" y="23724"/>
                  </a:cubicBezTo>
                  <a:cubicBezTo>
                    <a:pt x="8504" y="23800"/>
                    <a:pt x="8504" y="23850"/>
                    <a:pt x="8555" y="23926"/>
                  </a:cubicBezTo>
                  <a:cubicBezTo>
                    <a:pt x="9010" y="30582"/>
                    <a:pt x="11060" y="36985"/>
                    <a:pt x="14477" y="42401"/>
                  </a:cubicBezTo>
                  <a:cubicBezTo>
                    <a:pt x="14527" y="42477"/>
                    <a:pt x="14628" y="42553"/>
                    <a:pt x="14730" y="42578"/>
                  </a:cubicBezTo>
                  <a:lnTo>
                    <a:pt x="14806" y="42578"/>
                  </a:lnTo>
                  <a:cubicBezTo>
                    <a:pt x="14882" y="42578"/>
                    <a:pt x="14957" y="42553"/>
                    <a:pt x="15033" y="42527"/>
                  </a:cubicBezTo>
                  <a:cubicBezTo>
                    <a:pt x="15211" y="42401"/>
                    <a:pt x="15286" y="42148"/>
                    <a:pt x="15160" y="41971"/>
                  </a:cubicBezTo>
                  <a:cubicBezTo>
                    <a:pt x="13591" y="39490"/>
                    <a:pt x="12325" y="36808"/>
                    <a:pt x="11364" y="33948"/>
                  </a:cubicBezTo>
                  <a:cubicBezTo>
                    <a:pt x="11364" y="33898"/>
                    <a:pt x="11389" y="33847"/>
                    <a:pt x="11364" y="33771"/>
                  </a:cubicBezTo>
                  <a:cubicBezTo>
                    <a:pt x="10756" y="30025"/>
                    <a:pt x="11566" y="26027"/>
                    <a:pt x="13616" y="22813"/>
                  </a:cubicBezTo>
                  <a:cubicBezTo>
                    <a:pt x="15641" y="19599"/>
                    <a:pt x="18906" y="17144"/>
                    <a:pt x="22575" y="16106"/>
                  </a:cubicBezTo>
                  <a:cubicBezTo>
                    <a:pt x="22778" y="16056"/>
                    <a:pt x="22904" y="15828"/>
                    <a:pt x="22854" y="15625"/>
                  </a:cubicBezTo>
                  <a:cubicBezTo>
                    <a:pt x="22793" y="15443"/>
                    <a:pt x="22650" y="15325"/>
                    <a:pt x="22478" y="15325"/>
                  </a:cubicBezTo>
                  <a:cubicBezTo>
                    <a:pt x="22436" y="15325"/>
                    <a:pt x="22392" y="15332"/>
                    <a:pt x="22347" y="15347"/>
                  </a:cubicBezTo>
                  <a:cubicBezTo>
                    <a:pt x="18501" y="16435"/>
                    <a:pt x="15084" y="18991"/>
                    <a:pt x="12933" y="22383"/>
                  </a:cubicBezTo>
                  <a:cubicBezTo>
                    <a:pt x="11389" y="24812"/>
                    <a:pt x="10503" y="27697"/>
                    <a:pt x="10377" y="30608"/>
                  </a:cubicBezTo>
                  <a:cubicBezTo>
                    <a:pt x="7922" y="20409"/>
                    <a:pt x="9592" y="9273"/>
                    <a:pt x="14907" y="618"/>
                  </a:cubicBezTo>
                  <a:cubicBezTo>
                    <a:pt x="15033" y="441"/>
                    <a:pt x="14957" y="188"/>
                    <a:pt x="14780" y="61"/>
                  </a:cubicBezTo>
                  <a:cubicBezTo>
                    <a:pt x="14706" y="24"/>
                    <a:pt x="14632" y="1"/>
                    <a:pt x="14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rot="-8194794">
              <a:off x="7454091" y="-87468"/>
              <a:ext cx="971253" cy="1717187"/>
            </a:xfrm>
            <a:custGeom>
              <a:avLst/>
              <a:gdLst/>
              <a:ahLst/>
              <a:cxnLst/>
              <a:rect l="l" t="t" r="r" b="b"/>
              <a:pathLst>
                <a:path w="26954" h="47655" extrusionOk="0">
                  <a:moveTo>
                    <a:pt x="20550" y="0"/>
                  </a:moveTo>
                  <a:lnTo>
                    <a:pt x="20550" y="0"/>
                  </a:lnTo>
                  <a:cubicBezTo>
                    <a:pt x="16779" y="4581"/>
                    <a:pt x="14907" y="10781"/>
                    <a:pt x="15489" y="16779"/>
                  </a:cubicBezTo>
                  <a:cubicBezTo>
                    <a:pt x="17589" y="14831"/>
                    <a:pt x="19209" y="12376"/>
                    <a:pt x="20120" y="9668"/>
                  </a:cubicBezTo>
                  <a:cubicBezTo>
                    <a:pt x="21183" y="6580"/>
                    <a:pt x="21335" y="3164"/>
                    <a:pt x="20550" y="0"/>
                  </a:cubicBezTo>
                  <a:close/>
                  <a:moveTo>
                    <a:pt x="4480" y="18930"/>
                  </a:moveTo>
                  <a:cubicBezTo>
                    <a:pt x="3695" y="18930"/>
                    <a:pt x="3012" y="19462"/>
                    <a:pt x="2835" y="20221"/>
                  </a:cubicBezTo>
                  <a:cubicBezTo>
                    <a:pt x="2607" y="21107"/>
                    <a:pt x="3139" y="22043"/>
                    <a:pt x="4050" y="22271"/>
                  </a:cubicBezTo>
                  <a:cubicBezTo>
                    <a:pt x="4176" y="22296"/>
                    <a:pt x="4328" y="22322"/>
                    <a:pt x="4455" y="22322"/>
                  </a:cubicBezTo>
                  <a:cubicBezTo>
                    <a:pt x="5239" y="22322"/>
                    <a:pt x="5922" y="21790"/>
                    <a:pt x="6100" y="21056"/>
                  </a:cubicBezTo>
                  <a:cubicBezTo>
                    <a:pt x="6226" y="20601"/>
                    <a:pt x="6150" y="20145"/>
                    <a:pt x="5922" y="19766"/>
                  </a:cubicBezTo>
                  <a:cubicBezTo>
                    <a:pt x="5695" y="19386"/>
                    <a:pt x="5315" y="19108"/>
                    <a:pt x="4885" y="18981"/>
                  </a:cubicBezTo>
                  <a:cubicBezTo>
                    <a:pt x="4758" y="18956"/>
                    <a:pt x="4606" y="18930"/>
                    <a:pt x="4480" y="18930"/>
                  </a:cubicBezTo>
                  <a:close/>
                  <a:moveTo>
                    <a:pt x="25207" y="26826"/>
                  </a:moveTo>
                  <a:cubicBezTo>
                    <a:pt x="24422" y="26826"/>
                    <a:pt x="23764" y="27358"/>
                    <a:pt x="23562" y="28092"/>
                  </a:cubicBezTo>
                  <a:cubicBezTo>
                    <a:pt x="23461" y="28547"/>
                    <a:pt x="23511" y="29003"/>
                    <a:pt x="23764" y="29382"/>
                  </a:cubicBezTo>
                  <a:cubicBezTo>
                    <a:pt x="23992" y="29762"/>
                    <a:pt x="24347" y="30040"/>
                    <a:pt x="24802" y="30167"/>
                  </a:cubicBezTo>
                  <a:cubicBezTo>
                    <a:pt x="24929" y="30192"/>
                    <a:pt x="25080" y="30218"/>
                    <a:pt x="25207" y="30218"/>
                  </a:cubicBezTo>
                  <a:cubicBezTo>
                    <a:pt x="25992" y="30218"/>
                    <a:pt x="26650" y="29686"/>
                    <a:pt x="26852" y="28927"/>
                  </a:cubicBezTo>
                  <a:cubicBezTo>
                    <a:pt x="26953" y="28497"/>
                    <a:pt x="26877" y="28041"/>
                    <a:pt x="26650" y="27662"/>
                  </a:cubicBezTo>
                  <a:cubicBezTo>
                    <a:pt x="26422" y="27257"/>
                    <a:pt x="26042" y="26978"/>
                    <a:pt x="25612" y="26877"/>
                  </a:cubicBezTo>
                  <a:cubicBezTo>
                    <a:pt x="25485" y="26852"/>
                    <a:pt x="25334" y="26826"/>
                    <a:pt x="25207" y="26826"/>
                  </a:cubicBezTo>
                  <a:close/>
                  <a:moveTo>
                    <a:pt x="25587" y="17437"/>
                  </a:moveTo>
                  <a:lnTo>
                    <a:pt x="25587" y="17437"/>
                  </a:lnTo>
                  <a:cubicBezTo>
                    <a:pt x="23638" y="18045"/>
                    <a:pt x="21790" y="18956"/>
                    <a:pt x="20069" y="20196"/>
                  </a:cubicBezTo>
                  <a:cubicBezTo>
                    <a:pt x="16855" y="22499"/>
                    <a:pt x="14350" y="25789"/>
                    <a:pt x="13034" y="29433"/>
                  </a:cubicBezTo>
                  <a:cubicBezTo>
                    <a:pt x="12756" y="30167"/>
                    <a:pt x="12857" y="30445"/>
                    <a:pt x="12907" y="30521"/>
                  </a:cubicBezTo>
                  <a:cubicBezTo>
                    <a:pt x="12958" y="30597"/>
                    <a:pt x="13085" y="30623"/>
                    <a:pt x="13262" y="30623"/>
                  </a:cubicBezTo>
                  <a:cubicBezTo>
                    <a:pt x="13970" y="30623"/>
                    <a:pt x="15160" y="30066"/>
                    <a:pt x="15944" y="29711"/>
                  </a:cubicBezTo>
                  <a:lnTo>
                    <a:pt x="16121" y="29636"/>
                  </a:lnTo>
                  <a:cubicBezTo>
                    <a:pt x="17969" y="28750"/>
                    <a:pt x="19639" y="27586"/>
                    <a:pt x="21056" y="26143"/>
                  </a:cubicBezTo>
                  <a:cubicBezTo>
                    <a:pt x="23360" y="23764"/>
                    <a:pt x="24979" y="20702"/>
                    <a:pt x="25587" y="17437"/>
                  </a:cubicBezTo>
                  <a:close/>
                  <a:moveTo>
                    <a:pt x="2278" y="27611"/>
                  </a:moveTo>
                  <a:lnTo>
                    <a:pt x="2278" y="27611"/>
                  </a:lnTo>
                  <a:cubicBezTo>
                    <a:pt x="2000" y="30268"/>
                    <a:pt x="2961" y="33052"/>
                    <a:pt x="4860" y="34925"/>
                  </a:cubicBezTo>
                  <a:cubicBezTo>
                    <a:pt x="6226" y="36291"/>
                    <a:pt x="8074" y="37203"/>
                    <a:pt x="10048" y="37456"/>
                  </a:cubicBezTo>
                  <a:cubicBezTo>
                    <a:pt x="10250" y="37481"/>
                    <a:pt x="10427" y="37506"/>
                    <a:pt x="10579" y="37506"/>
                  </a:cubicBezTo>
                  <a:cubicBezTo>
                    <a:pt x="11009" y="37506"/>
                    <a:pt x="11262" y="37405"/>
                    <a:pt x="11364" y="37228"/>
                  </a:cubicBezTo>
                  <a:cubicBezTo>
                    <a:pt x="11667" y="36696"/>
                    <a:pt x="10807" y="35203"/>
                    <a:pt x="10528" y="34722"/>
                  </a:cubicBezTo>
                  <a:cubicBezTo>
                    <a:pt x="8605" y="31483"/>
                    <a:pt x="5695" y="28978"/>
                    <a:pt x="2278" y="27611"/>
                  </a:cubicBezTo>
                  <a:close/>
                  <a:moveTo>
                    <a:pt x="23916" y="33558"/>
                  </a:moveTo>
                  <a:lnTo>
                    <a:pt x="23916" y="33558"/>
                  </a:lnTo>
                  <a:cubicBezTo>
                    <a:pt x="22347" y="34621"/>
                    <a:pt x="20905" y="35887"/>
                    <a:pt x="19639" y="37329"/>
                  </a:cubicBezTo>
                  <a:cubicBezTo>
                    <a:pt x="18374" y="38746"/>
                    <a:pt x="17260" y="40315"/>
                    <a:pt x="16375" y="41986"/>
                  </a:cubicBezTo>
                  <a:cubicBezTo>
                    <a:pt x="16299" y="42112"/>
                    <a:pt x="16197" y="42289"/>
                    <a:pt x="16096" y="42467"/>
                  </a:cubicBezTo>
                  <a:cubicBezTo>
                    <a:pt x="15539" y="43479"/>
                    <a:pt x="14198" y="45832"/>
                    <a:pt x="14603" y="46693"/>
                  </a:cubicBezTo>
                  <a:cubicBezTo>
                    <a:pt x="14679" y="46845"/>
                    <a:pt x="14856" y="47072"/>
                    <a:pt x="15362" y="47072"/>
                  </a:cubicBezTo>
                  <a:cubicBezTo>
                    <a:pt x="16299" y="47072"/>
                    <a:pt x="17716" y="46288"/>
                    <a:pt x="18424" y="45807"/>
                  </a:cubicBezTo>
                  <a:cubicBezTo>
                    <a:pt x="19740" y="44921"/>
                    <a:pt x="20879" y="43656"/>
                    <a:pt x="21689" y="42138"/>
                  </a:cubicBezTo>
                  <a:cubicBezTo>
                    <a:pt x="23106" y="39506"/>
                    <a:pt x="23562" y="36393"/>
                    <a:pt x="23916" y="33558"/>
                  </a:cubicBezTo>
                  <a:close/>
                  <a:moveTo>
                    <a:pt x="1974" y="43049"/>
                  </a:moveTo>
                  <a:cubicBezTo>
                    <a:pt x="1316" y="43049"/>
                    <a:pt x="658" y="43074"/>
                    <a:pt x="0" y="43150"/>
                  </a:cubicBezTo>
                  <a:cubicBezTo>
                    <a:pt x="1392" y="44441"/>
                    <a:pt x="2886" y="45706"/>
                    <a:pt x="4581" y="46541"/>
                  </a:cubicBezTo>
                  <a:cubicBezTo>
                    <a:pt x="5948" y="47224"/>
                    <a:pt x="7492" y="47604"/>
                    <a:pt x="9061" y="47655"/>
                  </a:cubicBezTo>
                  <a:lnTo>
                    <a:pt x="9719" y="47655"/>
                  </a:lnTo>
                  <a:cubicBezTo>
                    <a:pt x="11743" y="47655"/>
                    <a:pt x="13186" y="47376"/>
                    <a:pt x="13489" y="46895"/>
                  </a:cubicBezTo>
                  <a:cubicBezTo>
                    <a:pt x="13540" y="46819"/>
                    <a:pt x="13540" y="46743"/>
                    <a:pt x="13515" y="46617"/>
                  </a:cubicBezTo>
                  <a:cubicBezTo>
                    <a:pt x="12907" y="45326"/>
                    <a:pt x="6631" y="43529"/>
                    <a:pt x="5214" y="43302"/>
                  </a:cubicBezTo>
                  <a:cubicBezTo>
                    <a:pt x="4151" y="43150"/>
                    <a:pt x="3063" y="43049"/>
                    <a:pt x="1974" y="430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4"/>
          <p:cNvSpPr/>
          <p:nvPr/>
        </p:nvSpPr>
        <p:spPr>
          <a:xfrm rot="4850669">
            <a:off x="8161813" y="3697528"/>
            <a:ext cx="1691641" cy="1810760"/>
          </a:xfrm>
          <a:custGeom>
            <a:avLst/>
            <a:gdLst/>
            <a:ahLst/>
            <a:cxnLst/>
            <a:rect l="l" t="t" r="r" b="b"/>
            <a:pathLst>
              <a:path w="29425" h="31497" fill="none" extrusionOk="0">
                <a:moveTo>
                  <a:pt x="2025" y="1"/>
                </a:moveTo>
                <a:cubicBezTo>
                  <a:pt x="386" y="2724"/>
                  <a:pt x="1" y="6194"/>
                  <a:pt x="1037" y="9206"/>
                </a:cubicBezTo>
                <a:cubicBezTo>
                  <a:pt x="2073" y="12243"/>
                  <a:pt x="4483" y="14749"/>
                  <a:pt x="7447" y="15905"/>
                </a:cubicBezTo>
                <a:cubicBezTo>
                  <a:pt x="9327" y="16652"/>
                  <a:pt x="11423" y="16893"/>
                  <a:pt x="13062" y="18050"/>
                </a:cubicBezTo>
                <a:cubicBezTo>
                  <a:pt x="16315" y="20339"/>
                  <a:pt x="16460" y="25183"/>
                  <a:pt x="19086" y="28171"/>
                </a:cubicBezTo>
                <a:cubicBezTo>
                  <a:pt x="21616" y="31039"/>
                  <a:pt x="26412" y="31497"/>
                  <a:pt x="29424" y="29183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 rot="4850669">
            <a:off x="8578034" y="4158506"/>
            <a:ext cx="1359119" cy="1456047"/>
          </a:xfrm>
          <a:custGeom>
            <a:avLst/>
            <a:gdLst/>
            <a:ahLst/>
            <a:cxnLst/>
            <a:rect l="l" t="t" r="r" b="b"/>
            <a:pathLst>
              <a:path w="23641" h="25327" fill="none" extrusionOk="0">
                <a:moveTo>
                  <a:pt x="1615" y="0"/>
                </a:moveTo>
                <a:cubicBezTo>
                  <a:pt x="290" y="2193"/>
                  <a:pt x="1" y="4988"/>
                  <a:pt x="820" y="7398"/>
                </a:cubicBezTo>
                <a:cubicBezTo>
                  <a:pt x="1639" y="9832"/>
                  <a:pt x="3591" y="11856"/>
                  <a:pt x="5977" y="12796"/>
                </a:cubicBezTo>
                <a:cubicBezTo>
                  <a:pt x="7495" y="13374"/>
                  <a:pt x="9182" y="13567"/>
                  <a:pt x="10483" y="14507"/>
                </a:cubicBezTo>
                <a:cubicBezTo>
                  <a:pt x="13110" y="16362"/>
                  <a:pt x="13230" y="20266"/>
                  <a:pt x="15351" y="22652"/>
                </a:cubicBezTo>
                <a:cubicBezTo>
                  <a:pt x="17375" y="24965"/>
                  <a:pt x="21206" y="25327"/>
                  <a:pt x="23640" y="23447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 rot="4850669">
            <a:off x="7690121" y="3364954"/>
            <a:ext cx="1971444" cy="2111375"/>
          </a:xfrm>
          <a:custGeom>
            <a:avLst/>
            <a:gdLst/>
            <a:ahLst/>
            <a:cxnLst/>
            <a:rect l="l" t="t" r="r" b="b"/>
            <a:pathLst>
              <a:path w="34292" h="36726" fill="none" extrusionOk="0">
                <a:moveTo>
                  <a:pt x="2338" y="0"/>
                </a:moveTo>
                <a:cubicBezTo>
                  <a:pt x="434" y="3181"/>
                  <a:pt x="1" y="7230"/>
                  <a:pt x="1205" y="10748"/>
                </a:cubicBezTo>
                <a:cubicBezTo>
                  <a:pt x="2386" y="14290"/>
                  <a:pt x="5206" y="17206"/>
                  <a:pt x="8676" y="18580"/>
                </a:cubicBezTo>
                <a:cubicBezTo>
                  <a:pt x="10869" y="19423"/>
                  <a:pt x="13303" y="19688"/>
                  <a:pt x="15230" y="21038"/>
                </a:cubicBezTo>
                <a:cubicBezTo>
                  <a:pt x="19014" y="23712"/>
                  <a:pt x="19206" y="29375"/>
                  <a:pt x="22267" y="32870"/>
                </a:cubicBezTo>
                <a:cubicBezTo>
                  <a:pt x="25183" y="36195"/>
                  <a:pt x="30773" y="36725"/>
                  <a:pt x="34292" y="3402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 rot="-4022391">
            <a:off x="-1221534" y="-973559"/>
            <a:ext cx="3414739" cy="2727270"/>
          </a:xfrm>
          <a:custGeom>
            <a:avLst/>
            <a:gdLst/>
            <a:ahLst/>
            <a:cxnLst/>
            <a:rect l="l" t="t" r="r" b="b"/>
            <a:pathLst>
              <a:path w="13520" h="10798" extrusionOk="0">
                <a:moveTo>
                  <a:pt x="4233" y="0"/>
                </a:moveTo>
                <a:cubicBezTo>
                  <a:pt x="2857" y="0"/>
                  <a:pt x="507" y="1399"/>
                  <a:pt x="193" y="2652"/>
                </a:cubicBezTo>
                <a:cubicBezTo>
                  <a:pt x="1" y="3496"/>
                  <a:pt x="386" y="4435"/>
                  <a:pt x="1109" y="4893"/>
                </a:cubicBezTo>
                <a:cubicBezTo>
                  <a:pt x="1784" y="5303"/>
                  <a:pt x="2651" y="5303"/>
                  <a:pt x="3350" y="5689"/>
                </a:cubicBezTo>
                <a:cubicBezTo>
                  <a:pt x="4435" y="6291"/>
                  <a:pt x="4868" y="7640"/>
                  <a:pt x="5567" y="8677"/>
                </a:cubicBezTo>
                <a:cubicBezTo>
                  <a:pt x="6435" y="9906"/>
                  <a:pt x="7881" y="10773"/>
                  <a:pt x="9375" y="10797"/>
                </a:cubicBezTo>
                <a:cubicBezTo>
                  <a:pt x="10893" y="10797"/>
                  <a:pt x="12411" y="9881"/>
                  <a:pt x="12965" y="8484"/>
                </a:cubicBezTo>
                <a:cubicBezTo>
                  <a:pt x="13519" y="7086"/>
                  <a:pt x="12989" y="5279"/>
                  <a:pt x="11664" y="4556"/>
                </a:cubicBezTo>
                <a:cubicBezTo>
                  <a:pt x="10989" y="4170"/>
                  <a:pt x="10170" y="4074"/>
                  <a:pt x="9447" y="3737"/>
                </a:cubicBezTo>
                <a:cubicBezTo>
                  <a:pt x="8507" y="3303"/>
                  <a:pt x="7808" y="2459"/>
                  <a:pt x="7085" y="1712"/>
                </a:cubicBezTo>
                <a:cubicBezTo>
                  <a:pt x="6386" y="965"/>
                  <a:pt x="5543" y="218"/>
                  <a:pt x="4531" y="26"/>
                </a:cubicBezTo>
                <a:cubicBezTo>
                  <a:pt x="4438" y="8"/>
                  <a:pt x="4338" y="0"/>
                  <a:pt x="4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 rot="7059315">
            <a:off x="-1320160" y="-923133"/>
            <a:ext cx="1908938" cy="2456547"/>
          </a:xfrm>
          <a:custGeom>
            <a:avLst/>
            <a:gdLst/>
            <a:ahLst/>
            <a:cxnLst/>
            <a:rect l="l" t="t" r="r" b="b"/>
            <a:pathLst>
              <a:path w="20918" h="26918" fill="none" extrusionOk="0">
                <a:moveTo>
                  <a:pt x="1" y="3856"/>
                </a:moveTo>
                <a:cubicBezTo>
                  <a:pt x="338" y="2218"/>
                  <a:pt x="1663" y="844"/>
                  <a:pt x="3254" y="410"/>
                </a:cubicBezTo>
                <a:cubicBezTo>
                  <a:pt x="4868" y="1"/>
                  <a:pt x="6700" y="579"/>
                  <a:pt x="7784" y="1832"/>
                </a:cubicBezTo>
                <a:cubicBezTo>
                  <a:pt x="9350" y="3688"/>
                  <a:pt x="9423" y="6724"/>
                  <a:pt x="11495" y="7929"/>
                </a:cubicBezTo>
                <a:cubicBezTo>
                  <a:pt x="12989" y="8796"/>
                  <a:pt x="14893" y="8314"/>
                  <a:pt x="16556" y="8772"/>
                </a:cubicBezTo>
                <a:cubicBezTo>
                  <a:pt x="18556" y="9302"/>
                  <a:pt x="20026" y="11158"/>
                  <a:pt x="20484" y="13182"/>
                </a:cubicBezTo>
                <a:cubicBezTo>
                  <a:pt x="20917" y="15206"/>
                  <a:pt x="20484" y="17351"/>
                  <a:pt x="19688" y="19255"/>
                </a:cubicBezTo>
                <a:cubicBezTo>
                  <a:pt x="18387" y="22315"/>
                  <a:pt x="15953" y="25062"/>
                  <a:pt x="12748" y="25978"/>
                </a:cubicBezTo>
                <a:cubicBezTo>
                  <a:pt x="9543" y="26918"/>
                  <a:pt x="5615" y="25592"/>
                  <a:pt x="4218" y="22580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713229" y="3623802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8564075" y="2937758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8650200" y="921196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grpSp>
        <p:nvGrpSpPr>
          <p:cNvPr id="102" name="Google Shape;102;p6"/>
          <p:cNvGrpSpPr/>
          <p:nvPr/>
        </p:nvGrpSpPr>
        <p:grpSpPr>
          <a:xfrm>
            <a:off x="7463175" y="4137256"/>
            <a:ext cx="1417358" cy="1522826"/>
            <a:chOff x="7463175" y="4137256"/>
            <a:chExt cx="1417358" cy="1522826"/>
          </a:xfrm>
        </p:grpSpPr>
        <p:sp>
          <p:nvSpPr>
            <p:cNvPr id="103" name="Google Shape;103;p6"/>
            <p:cNvSpPr/>
            <p:nvPr/>
          </p:nvSpPr>
          <p:spPr>
            <a:xfrm>
              <a:off x="7553879" y="4489576"/>
              <a:ext cx="1326654" cy="1170506"/>
            </a:xfrm>
            <a:custGeom>
              <a:avLst/>
              <a:gdLst/>
              <a:ahLst/>
              <a:cxnLst/>
              <a:rect l="l" t="t" r="r" b="b"/>
              <a:pathLst>
                <a:path w="25157" h="22196" fill="none" extrusionOk="0">
                  <a:moveTo>
                    <a:pt x="24347" y="22195"/>
                  </a:moveTo>
                  <a:cubicBezTo>
                    <a:pt x="24752" y="19007"/>
                    <a:pt x="25157" y="15767"/>
                    <a:pt x="24575" y="12604"/>
                  </a:cubicBezTo>
                  <a:cubicBezTo>
                    <a:pt x="23993" y="9440"/>
                    <a:pt x="22196" y="6327"/>
                    <a:pt x="19285" y="4961"/>
                  </a:cubicBezTo>
                  <a:cubicBezTo>
                    <a:pt x="17160" y="3949"/>
                    <a:pt x="14679" y="3999"/>
                    <a:pt x="12326" y="4202"/>
                  </a:cubicBezTo>
                  <a:cubicBezTo>
                    <a:pt x="9947" y="4404"/>
                    <a:pt x="7568" y="4733"/>
                    <a:pt x="5240" y="4252"/>
                  </a:cubicBezTo>
                  <a:cubicBezTo>
                    <a:pt x="2937" y="3771"/>
                    <a:pt x="634" y="2278"/>
                    <a:pt x="1" y="1"/>
                  </a:cubicBezTo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accent6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8487599" y="4137256"/>
              <a:ext cx="288830" cy="600283"/>
            </a:xfrm>
            <a:custGeom>
              <a:avLst/>
              <a:gdLst/>
              <a:ahLst/>
              <a:cxnLst/>
              <a:rect l="l" t="t" r="r" b="b"/>
              <a:pathLst>
                <a:path w="5477" h="11383" extrusionOk="0">
                  <a:moveTo>
                    <a:pt x="4439" y="0"/>
                  </a:moveTo>
                  <a:cubicBezTo>
                    <a:pt x="1908" y="2151"/>
                    <a:pt x="365" y="5366"/>
                    <a:pt x="137" y="8681"/>
                  </a:cubicBezTo>
                  <a:cubicBezTo>
                    <a:pt x="77" y="9745"/>
                    <a:pt x="1" y="11382"/>
                    <a:pt x="894" y="11382"/>
                  </a:cubicBezTo>
                  <a:cubicBezTo>
                    <a:pt x="1127" y="11382"/>
                    <a:pt x="1425" y="11271"/>
                    <a:pt x="1807" y="11009"/>
                  </a:cubicBezTo>
                  <a:cubicBezTo>
                    <a:pt x="3123" y="10098"/>
                    <a:pt x="4136" y="8402"/>
                    <a:pt x="4667" y="6935"/>
                  </a:cubicBezTo>
                  <a:cubicBezTo>
                    <a:pt x="5477" y="4708"/>
                    <a:pt x="5376" y="2151"/>
                    <a:pt x="4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8121093" y="4715280"/>
              <a:ext cx="365137" cy="360233"/>
            </a:xfrm>
            <a:custGeom>
              <a:avLst/>
              <a:gdLst/>
              <a:ahLst/>
              <a:cxnLst/>
              <a:rect l="l" t="t" r="r" b="b"/>
              <a:pathLst>
                <a:path w="6924" h="6831" extrusionOk="0">
                  <a:moveTo>
                    <a:pt x="5908" y="1"/>
                  </a:moveTo>
                  <a:cubicBezTo>
                    <a:pt x="5797" y="1"/>
                    <a:pt x="5668" y="24"/>
                    <a:pt x="5518" y="73"/>
                  </a:cubicBezTo>
                  <a:cubicBezTo>
                    <a:pt x="3999" y="554"/>
                    <a:pt x="2683" y="1693"/>
                    <a:pt x="1722" y="2908"/>
                  </a:cubicBezTo>
                  <a:cubicBezTo>
                    <a:pt x="962" y="3895"/>
                    <a:pt x="1" y="5515"/>
                    <a:pt x="127" y="6831"/>
                  </a:cubicBezTo>
                  <a:cubicBezTo>
                    <a:pt x="2430" y="6249"/>
                    <a:pt x="4885" y="4578"/>
                    <a:pt x="6075" y="2503"/>
                  </a:cubicBezTo>
                  <a:cubicBezTo>
                    <a:pt x="6417" y="1910"/>
                    <a:pt x="6924" y="1"/>
                    <a:pt x="59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8012987" y="4402827"/>
              <a:ext cx="219483" cy="308394"/>
            </a:xfrm>
            <a:custGeom>
              <a:avLst/>
              <a:gdLst/>
              <a:ahLst/>
              <a:cxnLst/>
              <a:rect l="l" t="t" r="r" b="b"/>
              <a:pathLst>
                <a:path w="4162" h="5848" extrusionOk="0">
                  <a:moveTo>
                    <a:pt x="254" y="1"/>
                  </a:moveTo>
                  <a:lnTo>
                    <a:pt x="254" y="1"/>
                  </a:lnTo>
                  <a:cubicBezTo>
                    <a:pt x="1" y="1291"/>
                    <a:pt x="279" y="2708"/>
                    <a:pt x="1013" y="3822"/>
                  </a:cubicBezTo>
                  <a:cubicBezTo>
                    <a:pt x="1443" y="4455"/>
                    <a:pt x="2025" y="4986"/>
                    <a:pt x="2658" y="5391"/>
                  </a:cubicBezTo>
                  <a:cubicBezTo>
                    <a:pt x="2908" y="5547"/>
                    <a:pt x="3426" y="5847"/>
                    <a:pt x="3782" y="5847"/>
                  </a:cubicBezTo>
                  <a:cubicBezTo>
                    <a:pt x="4003" y="5847"/>
                    <a:pt x="4161" y="5731"/>
                    <a:pt x="4151" y="5391"/>
                  </a:cubicBezTo>
                  <a:cubicBezTo>
                    <a:pt x="4101" y="3999"/>
                    <a:pt x="3139" y="2455"/>
                    <a:pt x="2228" y="1494"/>
                  </a:cubicBezTo>
                  <a:cubicBezTo>
                    <a:pt x="1671" y="886"/>
                    <a:pt x="988" y="380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7585941" y="4718866"/>
              <a:ext cx="292310" cy="241579"/>
            </a:xfrm>
            <a:custGeom>
              <a:avLst/>
              <a:gdLst/>
              <a:ahLst/>
              <a:cxnLst/>
              <a:rect l="l" t="t" r="r" b="b"/>
              <a:pathLst>
                <a:path w="5543" h="4581" extrusionOk="0">
                  <a:moveTo>
                    <a:pt x="4745" y="1"/>
                  </a:moveTo>
                  <a:cubicBezTo>
                    <a:pt x="3826" y="1"/>
                    <a:pt x="2253" y="1234"/>
                    <a:pt x="1873" y="1650"/>
                  </a:cubicBezTo>
                  <a:cubicBezTo>
                    <a:pt x="1114" y="2460"/>
                    <a:pt x="557" y="3473"/>
                    <a:pt x="0" y="4460"/>
                  </a:cubicBezTo>
                  <a:cubicBezTo>
                    <a:pt x="397" y="4539"/>
                    <a:pt x="804" y="4581"/>
                    <a:pt x="1208" y="4581"/>
                  </a:cubicBezTo>
                  <a:cubicBezTo>
                    <a:pt x="2093" y="4581"/>
                    <a:pt x="2966" y="4380"/>
                    <a:pt x="3695" y="3928"/>
                  </a:cubicBezTo>
                  <a:cubicBezTo>
                    <a:pt x="4784" y="3245"/>
                    <a:pt x="5543" y="1979"/>
                    <a:pt x="5416" y="714"/>
                  </a:cubicBezTo>
                  <a:cubicBezTo>
                    <a:pt x="5373" y="196"/>
                    <a:pt x="5111" y="1"/>
                    <a:pt x="47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7515224" y="4230649"/>
              <a:ext cx="141488" cy="346363"/>
            </a:xfrm>
            <a:custGeom>
              <a:avLst/>
              <a:gdLst/>
              <a:ahLst/>
              <a:cxnLst/>
              <a:rect l="l" t="t" r="r" b="b"/>
              <a:pathLst>
                <a:path w="2683" h="6568" extrusionOk="0">
                  <a:moveTo>
                    <a:pt x="557" y="1"/>
                  </a:moveTo>
                  <a:lnTo>
                    <a:pt x="557" y="1"/>
                  </a:lnTo>
                  <a:cubicBezTo>
                    <a:pt x="0" y="1772"/>
                    <a:pt x="101" y="3721"/>
                    <a:pt x="810" y="5417"/>
                  </a:cubicBezTo>
                  <a:cubicBezTo>
                    <a:pt x="936" y="5695"/>
                    <a:pt x="1265" y="6480"/>
                    <a:pt x="1620" y="6556"/>
                  </a:cubicBezTo>
                  <a:cubicBezTo>
                    <a:pt x="1651" y="6563"/>
                    <a:pt x="1682" y="6567"/>
                    <a:pt x="1711" y="6567"/>
                  </a:cubicBezTo>
                  <a:cubicBezTo>
                    <a:pt x="2052" y="6567"/>
                    <a:pt x="2210" y="6051"/>
                    <a:pt x="2303" y="5771"/>
                  </a:cubicBezTo>
                  <a:cubicBezTo>
                    <a:pt x="2632" y="4911"/>
                    <a:pt x="2683" y="3974"/>
                    <a:pt x="2506" y="3063"/>
                  </a:cubicBezTo>
                  <a:cubicBezTo>
                    <a:pt x="2278" y="1848"/>
                    <a:pt x="1569" y="735"/>
                    <a:pt x="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7463175" y="4538303"/>
              <a:ext cx="162635" cy="137216"/>
            </a:xfrm>
            <a:custGeom>
              <a:avLst/>
              <a:gdLst/>
              <a:ahLst/>
              <a:cxnLst/>
              <a:rect l="l" t="t" r="r" b="b"/>
              <a:pathLst>
                <a:path w="3084" h="2602" extrusionOk="0">
                  <a:moveTo>
                    <a:pt x="1360" y="1"/>
                  </a:moveTo>
                  <a:cubicBezTo>
                    <a:pt x="1188" y="1"/>
                    <a:pt x="1011" y="36"/>
                    <a:pt x="835" y="114"/>
                  </a:cubicBezTo>
                  <a:cubicBezTo>
                    <a:pt x="329" y="342"/>
                    <a:pt x="0" y="899"/>
                    <a:pt x="76" y="1430"/>
                  </a:cubicBezTo>
                  <a:cubicBezTo>
                    <a:pt x="127" y="1987"/>
                    <a:pt x="557" y="2468"/>
                    <a:pt x="1088" y="2569"/>
                  </a:cubicBezTo>
                  <a:cubicBezTo>
                    <a:pt x="1181" y="2591"/>
                    <a:pt x="1274" y="2601"/>
                    <a:pt x="1368" y="2601"/>
                  </a:cubicBezTo>
                  <a:cubicBezTo>
                    <a:pt x="1814" y="2601"/>
                    <a:pt x="2255" y="2363"/>
                    <a:pt x="2506" y="1987"/>
                  </a:cubicBezTo>
                  <a:cubicBezTo>
                    <a:pt x="3084" y="1066"/>
                    <a:pt x="2303" y="1"/>
                    <a:pt x="13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8293272" y="4564565"/>
              <a:ext cx="161211" cy="137638"/>
            </a:xfrm>
            <a:custGeom>
              <a:avLst/>
              <a:gdLst/>
              <a:ahLst/>
              <a:cxnLst/>
              <a:rect l="l" t="t" r="r" b="b"/>
              <a:pathLst>
                <a:path w="3057" h="2610" extrusionOk="0">
                  <a:moveTo>
                    <a:pt x="1356" y="1"/>
                  </a:moveTo>
                  <a:cubicBezTo>
                    <a:pt x="1178" y="1"/>
                    <a:pt x="994" y="38"/>
                    <a:pt x="810" y="122"/>
                  </a:cubicBezTo>
                  <a:cubicBezTo>
                    <a:pt x="329" y="325"/>
                    <a:pt x="0" y="907"/>
                    <a:pt x="51" y="1438"/>
                  </a:cubicBezTo>
                  <a:cubicBezTo>
                    <a:pt x="102" y="1970"/>
                    <a:pt x="532" y="2451"/>
                    <a:pt x="1063" y="2577"/>
                  </a:cubicBezTo>
                  <a:cubicBezTo>
                    <a:pt x="1156" y="2599"/>
                    <a:pt x="1250" y="2610"/>
                    <a:pt x="1345" y="2610"/>
                  </a:cubicBezTo>
                  <a:cubicBezTo>
                    <a:pt x="1796" y="2610"/>
                    <a:pt x="2251" y="2371"/>
                    <a:pt x="2481" y="1995"/>
                  </a:cubicBezTo>
                  <a:cubicBezTo>
                    <a:pt x="3056" y="1079"/>
                    <a:pt x="2303" y="1"/>
                    <a:pt x="1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7800782" y="4577010"/>
              <a:ext cx="161369" cy="138007"/>
            </a:xfrm>
            <a:custGeom>
              <a:avLst/>
              <a:gdLst/>
              <a:ahLst/>
              <a:cxnLst/>
              <a:rect l="l" t="t" r="r" b="b"/>
              <a:pathLst>
                <a:path w="3060" h="2617" extrusionOk="0">
                  <a:moveTo>
                    <a:pt x="1344" y="1"/>
                  </a:moveTo>
                  <a:cubicBezTo>
                    <a:pt x="1170" y="1"/>
                    <a:pt x="990" y="36"/>
                    <a:pt x="811" y="114"/>
                  </a:cubicBezTo>
                  <a:cubicBezTo>
                    <a:pt x="305" y="342"/>
                    <a:pt x="1" y="899"/>
                    <a:pt x="52" y="1430"/>
                  </a:cubicBezTo>
                  <a:cubicBezTo>
                    <a:pt x="102" y="1987"/>
                    <a:pt x="532" y="2468"/>
                    <a:pt x="1064" y="2594"/>
                  </a:cubicBezTo>
                  <a:cubicBezTo>
                    <a:pt x="1142" y="2609"/>
                    <a:pt x="1222" y="2616"/>
                    <a:pt x="1303" y="2616"/>
                  </a:cubicBezTo>
                  <a:cubicBezTo>
                    <a:pt x="1767" y="2616"/>
                    <a:pt x="2244" y="2375"/>
                    <a:pt x="2481" y="1987"/>
                  </a:cubicBezTo>
                  <a:cubicBezTo>
                    <a:pt x="3059" y="1066"/>
                    <a:pt x="2297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6"/>
          <p:cNvSpPr/>
          <p:nvPr/>
        </p:nvSpPr>
        <p:spPr>
          <a:xfrm>
            <a:off x="7839250" y="-2120269"/>
            <a:ext cx="1417348" cy="3373177"/>
          </a:xfrm>
          <a:custGeom>
            <a:avLst/>
            <a:gdLst/>
            <a:ahLst/>
            <a:cxnLst/>
            <a:rect l="l" t="t" r="r" b="b"/>
            <a:pathLst>
              <a:path w="12242" h="29135" fill="none" extrusionOk="0">
                <a:moveTo>
                  <a:pt x="9591" y="290"/>
                </a:moveTo>
                <a:cubicBezTo>
                  <a:pt x="7254" y="0"/>
                  <a:pt x="4771" y="796"/>
                  <a:pt x="3061" y="2410"/>
                </a:cubicBezTo>
                <a:cubicBezTo>
                  <a:pt x="1326" y="4025"/>
                  <a:pt x="362" y="6434"/>
                  <a:pt x="506" y="8796"/>
                </a:cubicBezTo>
                <a:cubicBezTo>
                  <a:pt x="675" y="11399"/>
                  <a:pt x="2073" y="13905"/>
                  <a:pt x="1687" y="16483"/>
                </a:cubicBezTo>
                <a:cubicBezTo>
                  <a:pt x="1494" y="17712"/>
                  <a:pt x="916" y="18845"/>
                  <a:pt x="651" y="20050"/>
                </a:cubicBezTo>
                <a:cubicBezTo>
                  <a:pt x="0" y="22941"/>
                  <a:pt x="1422" y="26170"/>
                  <a:pt x="3976" y="27664"/>
                </a:cubicBezTo>
                <a:cubicBezTo>
                  <a:pt x="6555" y="29134"/>
                  <a:pt x="10049" y="28773"/>
                  <a:pt x="12242" y="26773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8311350" y="-1457036"/>
            <a:ext cx="945243" cy="2249616"/>
          </a:xfrm>
          <a:custGeom>
            <a:avLst/>
            <a:gdLst/>
            <a:ahLst/>
            <a:cxnLst/>
            <a:rect l="l" t="t" r="r" b="b"/>
            <a:pathLst>
              <a:path w="8941" h="21279" fill="none" extrusionOk="0">
                <a:moveTo>
                  <a:pt x="7013" y="217"/>
                </a:moveTo>
                <a:cubicBezTo>
                  <a:pt x="5302" y="0"/>
                  <a:pt x="3495" y="578"/>
                  <a:pt x="2242" y="1759"/>
                </a:cubicBezTo>
                <a:cubicBezTo>
                  <a:pt x="964" y="2940"/>
                  <a:pt x="266" y="4699"/>
                  <a:pt x="386" y="6410"/>
                </a:cubicBezTo>
                <a:cubicBezTo>
                  <a:pt x="482" y="8314"/>
                  <a:pt x="1519" y="10169"/>
                  <a:pt x="1230" y="12049"/>
                </a:cubicBezTo>
                <a:cubicBezTo>
                  <a:pt x="1109" y="12940"/>
                  <a:pt x="675" y="13760"/>
                  <a:pt x="482" y="14651"/>
                </a:cubicBezTo>
                <a:cubicBezTo>
                  <a:pt x="1" y="16748"/>
                  <a:pt x="1037" y="19109"/>
                  <a:pt x="2916" y="20194"/>
                </a:cubicBezTo>
                <a:cubicBezTo>
                  <a:pt x="4796" y="21278"/>
                  <a:pt x="7350" y="21013"/>
                  <a:pt x="8941" y="19543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 rot="-4854708">
            <a:off x="-2289779" y="-2475287"/>
            <a:ext cx="5658205" cy="4519031"/>
          </a:xfrm>
          <a:custGeom>
            <a:avLst/>
            <a:gdLst/>
            <a:ahLst/>
            <a:cxnLst/>
            <a:rect l="l" t="t" r="r" b="b"/>
            <a:pathLst>
              <a:path w="13520" h="10798" extrusionOk="0">
                <a:moveTo>
                  <a:pt x="4233" y="0"/>
                </a:moveTo>
                <a:cubicBezTo>
                  <a:pt x="2857" y="0"/>
                  <a:pt x="507" y="1399"/>
                  <a:pt x="193" y="2652"/>
                </a:cubicBezTo>
                <a:cubicBezTo>
                  <a:pt x="1" y="3496"/>
                  <a:pt x="386" y="4435"/>
                  <a:pt x="1109" y="4893"/>
                </a:cubicBezTo>
                <a:cubicBezTo>
                  <a:pt x="1784" y="5303"/>
                  <a:pt x="2651" y="5303"/>
                  <a:pt x="3350" y="5689"/>
                </a:cubicBezTo>
                <a:cubicBezTo>
                  <a:pt x="4435" y="6291"/>
                  <a:pt x="4868" y="7640"/>
                  <a:pt x="5567" y="8677"/>
                </a:cubicBezTo>
                <a:cubicBezTo>
                  <a:pt x="6435" y="9906"/>
                  <a:pt x="7881" y="10773"/>
                  <a:pt x="9375" y="10797"/>
                </a:cubicBezTo>
                <a:cubicBezTo>
                  <a:pt x="10893" y="10797"/>
                  <a:pt x="12411" y="9881"/>
                  <a:pt x="12965" y="8484"/>
                </a:cubicBezTo>
                <a:cubicBezTo>
                  <a:pt x="13519" y="7086"/>
                  <a:pt x="12989" y="5279"/>
                  <a:pt x="11664" y="4556"/>
                </a:cubicBezTo>
                <a:cubicBezTo>
                  <a:pt x="10989" y="4170"/>
                  <a:pt x="10170" y="4074"/>
                  <a:pt x="9447" y="3737"/>
                </a:cubicBezTo>
                <a:cubicBezTo>
                  <a:pt x="8507" y="3303"/>
                  <a:pt x="7808" y="2459"/>
                  <a:pt x="7085" y="1712"/>
                </a:cubicBezTo>
                <a:cubicBezTo>
                  <a:pt x="6386" y="965"/>
                  <a:pt x="5543" y="218"/>
                  <a:pt x="4531" y="26"/>
                </a:cubicBezTo>
                <a:cubicBezTo>
                  <a:pt x="4438" y="8"/>
                  <a:pt x="4338" y="0"/>
                  <a:pt x="42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 rot="8550840">
            <a:off x="245725" y="4309906"/>
            <a:ext cx="1736293" cy="1858556"/>
          </a:xfrm>
          <a:custGeom>
            <a:avLst/>
            <a:gdLst/>
            <a:ahLst/>
            <a:cxnLst/>
            <a:rect l="l" t="t" r="r" b="b"/>
            <a:pathLst>
              <a:path w="29425" h="31497" fill="none" extrusionOk="0">
                <a:moveTo>
                  <a:pt x="2025" y="1"/>
                </a:moveTo>
                <a:cubicBezTo>
                  <a:pt x="386" y="2724"/>
                  <a:pt x="1" y="6194"/>
                  <a:pt x="1037" y="9206"/>
                </a:cubicBezTo>
                <a:cubicBezTo>
                  <a:pt x="2073" y="12243"/>
                  <a:pt x="4483" y="14749"/>
                  <a:pt x="7447" y="15905"/>
                </a:cubicBezTo>
                <a:cubicBezTo>
                  <a:pt x="9327" y="16652"/>
                  <a:pt x="11423" y="16893"/>
                  <a:pt x="13062" y="18050"/>
                </a:cubicBezTo>
                <a:cubicBezTo>
                  <a:pt x="16315" y="20339"/>
                  <a:pt x="16460" y="25183"/>
                  <a:pt x="19086" y="28171"/>
                </a:cubicBezTo>
                <a:cubicBezTo>
                  <a:pt x="21616" y="31039"/>
                  <a:pt x="26412" y="31497"/>
                  <a:pt x="29424" y="29183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 rot="8550840">
            <a:off x="105196" y="3767099"/>
            <a:ext cx="2023482" cy="2167106"/>
          </a:xfrm>
          <a:custGeom>
            <a:avLst/>
            <a:gdLst/>
            <a:ahLst/>
            <a:cxnLst/>
            <a:rect l="l" t="t" r="r" b="b"/>
            <a:pathLst>
              <a:path w="34292" h="36726" fill="none" extrusionOk="0">
                <a:moveTo>
                  <a:pt x="2338" y="0"/>
                </a:moveTo>
                <a:cubicBezTo>
                  <a:pt x="434" y="3181"/>
                  <a:pt x="1" y="7230"/>
                  <a:pt x="1205" y="10748"/>
                </a:cubicBezTo>
                <a:cubicBezTo>
                  <a:pt x="2386" y="14290"/>
                  <a:pt x="5206" y="17206"/>
                  <a:pt x="8676" y="18580"/>
                </a:cubicBezTo>
                <a:cubicBezTo>
                  <a:pt x="10869" y="19423"/>
                  <a:pt x="13303" y="19688"/>
                  <a:pt x="15230" y="21038"/>
                </a:cubicBezTo>
                <a:cubicBezTo>
                  <a:pt x="19014" y="23712"/>
                  <a:pt x="19206" y="29375"/>
                  <a:pt x="22267" y="32870"/>
                </a:cubicBezTo>
                <a:cubicBezTo>
                  <a:pt x="25183" y="36195"/>
                  <a:pt x="30773" y="36725"/>
                  <a:pt x="34292" y="3402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 rot="341085" flipH="1">
            <a:off x="-1756518" y="-2205096"/>
            <a:ext cx="4054335" cy="4343534"/>
          </a:xfrm>
          <a:custGeom>
            <a:avLst/>
            <a:gdLst/>
            <a:ahLst/>
            <a:cxnLst/>
            <a:rect l="l" t="t" r="r" b="b"/>
            <a:pathLst>
              <a:path w="23641" h="25327" fill="none" extrusionOk="0">
                <a:moveTo>
                  <a:pt x="1615" y="0"/>
                </a:moveTo>
                <a:cubicBezTo>
                  <a:pt x="290" y="2193"/>
                  <a:pt x="1" y="4988"/>
                  <a:pt x="820" y="7398"/>
                </a:cubicBezTo>
                <a:cubicBezTo>
                  <a:pt x="1639" y="9832"/>
                  <a:pt x="3591" y="11856"/>
                  <a:pt x="5977" y="12796"/>
                </a:cubicBezTo>
                <a:cubicBezTo>
                  <a:pt x="7495" y="13374"/>
                  <a:pt x="9182" y="13567"/>
                  <a:pt x="10483" y="14507"/>
                </a:cubicBezTo>
                <a:cubicBezTo>
                  <a:pt x="13110" y="16362"/>
                  <a:pt x="13230" y="20266"/>
                  <a:pt x="15351" y="22652"/>
                </a:cubicBezTo>
                <a:cubicBezTo>
                  <a:pt x="17375" y="24965"/>
                  <a:pt x="21206" y="25327"/>
                  <a:pt x="23640" y="23447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7047113" y="4412258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2447988" y="4563333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8645288" y="1505458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1002113" y="935458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713225" y="1007158"/>
            <a:ext cx="3615300" cy="1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713225" y="2330558"/>
            <a:ext cx="3615300" cy="19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5111300" y="4442246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2078050" y="72808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8722850" y="31267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3150125" y="4790096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-440075" y="-220400"/>
            <a:ext cx="2394489" cy="1503942"/>
          </a:xfrm>
          <a:custGeom>
            <a:avLst/>
            <a:gdLst/>
            <a:ahLst/>
            <a:cxnLst/>
            <a:rect l="l" t="t" r="r" b="b"/>
            <a:pathLst>
              <a:path w="28364" h="17815" extrusionOk="0">
                <a:moveTo>
                  <a:pt x="1" y="1"/>
                </a:moveTo>
                <a:lnTo>
                  <a:pt x="1" y="17086"/>
                </a:lnTo>
                <a:cubicBezTo>
                  <a:pt x="748" y="17375"/>
                  <a:pt x="1495" y="17592"/>
                  <a:pt x="2290" y="17712"/>
                </a:cubicBezTo>
                <a:cubicBezTo>
                  <a:pt x="2717" y="17781"/>
                  <a:pt x="3151" y="17815"/>
                  <a:pt x="3586" y="17815"/>
                </a:cubicBezTo>
                <a:cubicBezTo>
                  <a:pt x="5606" y="17815"/>
                  <a:pt x="7636" y="17075"/>
                  <a:pt x="8965" y="15568"/>
                </a:cubicBezTo>
                <a:cubicBezTo>
                  <a:pt x="10146" y="14242"/>
                  <a:pt x="10652" y="12459"/>
                  <a:pt x="11230" y="10772"/>
                </a:cubicBezTo>
                <a:cubicBezTo>
                  <a:pt x="11808" y="9085"/>
                  <a:pt x="12580" y="7326"/>
                  <a:pt x="14050" y="6338"/>
                </a:cubicBezTo>
                <a:cubicBezTo>
                  <a:pt x="16001" y="5013"/>
                  <a:pt x="18556" y="5326"/>
                  <a:pt x="20869" y="4965"/>
                </a:cubicBezTo>
                <a:cubicBezTo>
                  <a:pt x="23592" y="4507"/>
                  <a:pt x="26122" y="3013"/>
                  <a:pt x="27809" y="820"/>
                </a:cubicBezTo>
                <a:cubicBezTo>
                  <a:pt x="28002" y="555"/>
                  <a:pt x="28195" y="290"/>
                  <a:pt x="283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rot="-4871503">
            <a:off x="-613094" y="-767509"/>
            <a:ext cx="1794355" cy="1922313"/>
          </a:xfrm>
          <a:custGeom>
            <a:avLst/>
            <a:gdLst/>
            <a:ahLst/>
            <a:cxnLst/>
            <a:rect l="l" t="t" r="r" b="b"/>
            <a:pathLst>
              <a:path w="23641" h="25327" fill="none" extrusionOk="0">
                <a:moveTo>
                  <a:pt x="1615" y="0"/>
                </a:moveTo>
                <a:cubicBezTo>
                  <a:pt x="290" y="2193"/>
                  <a:pt x="1" y="4988"/>
                  <a:pt x="820" y="7398"/>
                </a:cubicBezTo>
                <a:cubicBezTo>
                  <a:pt x="1639" y="9832"/>
                  <a:pt x="3591" y="11856"/>
                  <a:pt x="5977" y="12796"/>
                </a:cubicBezTo>
                <a:cubicBezTo>
                  <a:pt x="7495" y="13374"/>
                  <a:pt x="9182" y="13567"/>
                  <a:pt x="10483" y="14507"/>
                </a:cubicBezTo>
                <a:cubicBezTo>
                  <a:pt x="13110" y="16362"/>
                  <a:pt x="13230" y="20266"/>
                  <a:pt x="15351" y="22652"/>
                </a:cubicBezTo>
                <a:cubicBezTo>
                  <a:pt x="17375" y="24965"/>
                  <a:pt x="21206" y="25327"/>
                  <a:pt x="23640" y="23447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/>
          <p:nvPr/>
        </p:nvSpPr>
        <p:spPr>
          <a:xfrm>
            <a:off x="8653213" y="-1365200"/>
            <a:ext cx="1067377" cy="2801008"/>
          </a:xfrm>
          <a:custGeom>
            <a:avLst/>
            <a:gdLst/>
            <a:ahLst/>
            <a:cxnLst/>
            <a:rect l="l" t="t" r="r" b="b"/>
            <a:pathLst>
              <a:path w="8941" h="21279" fill="none" extrusionOk="0">
                <a:moveTo>
                  <a:pt x="7013" y="217"/>
                </a:moveTo>
                <a:cubicBezTo>
                  <a:pt x="5302" y="0"/>
                  <a:pt x="3495" y="578"/>
                  <a:pt x="2242" y="1759"/>
                </a:cubicBezTo>
                <a:cubicBezTo>
                  <a:pt x="964" y="2940"/>
                  <a:pt x="266" y="4699"/>
                  <a:pt x="386" y="6410"/>
                </a:cubicBezTo>
                <a:cubicBezTo>
                  <a:pt x="482" y="8314"/>
                  <a:pt x="1519" y="10169"/>
                  <a:pt x="1230" y="12049"/>
                </a:cubicBezTo>
                <a:cubicBezTo>
                  <a:pt x="1109" y="12940"/>
                  <a:pt x="675" y="13760"/>
                  <a:pt x="482" y="14651"/>
                </a:cubicBezTo>
                <a:cubicBezTo>
                  <a:pt x="1" y="16748"/>
                  <a:pt x="1037" y="19109"/>
                  <a:pt x="2916" y="20194"/>
                </a:cubicBezTo>
                <a:cubicBezTo>
                  <a:pt x="4796" y="21278"/>
                  <a:pt x="7350" y="21013"/>
                  <a:pt x="8941" y="19543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"/>
          <p:cNvSpPr/>
          <p:nvPr/>
        </p:nvSpPr>
        <p:spPr>
          <a:xfrm rot="-3901988">
            <a:off x="-3554446" y="-2765857"/>
            <a:ext cx="6665193" cy="7140586"/>
          </a:xfrm>
          <a:custGeom>
            <a:avLst/>
            <a:gdLst/>
            <a:ahLst/>
            <a:cxnLst/>
            <a:rect l="l" t="t" r="r" b="b"/>
            <a:pathLst>
              <a:path w="23641" h="25327" fill="none" extrusionOk="0">
                <a:moveTo>
                  <a:pt x="1615" y="0"/>
                </a:moveTo>
                <a:cubicBezTo>
                  <a:pt x="290" y="2193"/>
                  <a:pt x="1" y="4988"/>
                  <a:pt x="820" y="7398"/>
                </a:cubicBezTo>
                <a:cubicBezTo>
                  <a:pt x="1639" y="9832"/>
                  <a:pt x="3591" y="11856"/>
                  <a:pt x="5977" y="12796"/>
                </a:cubicBezTo>
                <a:cubicBezTo>
                  <a:pt x="7495" y="13374"/>
                  <a:pt x="9182" y="13567"/>
                  <a:pt x="10483" y="14507"/>
                </a:cubicBezTo>
                <a:cubicBezTo>
                  <a:pt x="13110" y="16362"/>
                  <a:pt x="13230" y="20266"/>
                  <a:pt x="15351" y="22652"/>
                </a:cubicBezTo>
                <a:cubicBezTo>
                  <a:pt x="17375" y="24965"/>
                  <a:pt x="21206" y="25327"/>
                  <a:pt x="23640" y="23447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/>
          <p:nvPr/>
        </p:nvSpPr>
        <p:spPr>
          <a:xfrm rot="-3901988">
            <a:off x="-4058771" y="-3376157"/>
            <a:ext cx="6665193" cy="7140586"/>
          </a:xfrm>
          <a:custGeom>
            <a:avLst/>
            <a:gdLst/>
            <a:ahLst/>
            <a:cxnLst/>
            <a:rect l="l" t="t" r="r" b="b"/>
            <a:pathLst>
              <a:path w="23641" h="25327" fill="none" extrusionOk="0">
                <a:moveTo>
                  <a:pt x="1615" y="0"/>
                </a:moveTo>
                <a:cubicBezTo>
                  <a:pt x="290" y="2193"/>
                  <a:pt x="1" y="4988"/>
                  <a:pt x="820" y="7398"/>
                </a:cubicBezTo>
                <a:cubicBezTo>
                  <a:pt x="1639" y="9832"/>
                  <a:pt x="3591" y="11856"/>
                  <a:pt x="5977" y="12796"/>
                </a:cubicBezTo>
                <a:cubicBezTo>
                  <a:pt x="7495" y="13374"/>
                  <a:pt x="9182" y="13567"/>
                  <a:pt x="10483" y="14507"/>
                </a:cubicBezTo>
                <a:cubicBezTo>
                  <a:pt x="13110" y="16362"/>
                  <a:pt x="13230" y="20266"/>
                  <a:pt x="15351" y="22652"/>
                </a:cubicBezTo>
                <a:cubicBezTo>
                  <a:pt x="17375" y="24965"/>
                  <a:pt x="21206" y="25327"/>
                  <a:pt x="23640" y="2344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1250500" y="3053925"/>
            <a:ext cx="2795100" cy="11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8544291" y="1393352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"/>
          <p:cNvSpPr/>
          <p:nvPr/>
        </p:nvSpPr>
        <p:spPr>
          <a:xfrm>
            <a:off x="489713" y="1867183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"/>
          <p:cNvSpPr/>
          <p:nvPr/>
        </p:nvSpPr>
        <p:spPr>
          <a:xfrm>
            <a:off x="4197938" y="29782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title" hasCustomPrompt="1"/>
          </p:nvPr>
        </p:nvSpPr>
        <p:spPr>
          <a:xfrm>
            <a:off x="1709100" y="1728913"/>
            <a:ext cx="5725800" cy="1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7" name="Google Shape;177;p11"/>
          <p:cNvSpPr/>
          <p:nvPr/>
        </p:nvSpPr>
        <p:spPr>
          <a:xfrm rot="650369">
            <a:off x="-3961739" y="-1549731"/>
            <a:ext cx="5479514" cy="7621713"/>
          </a:xfrm>
          <a:custGeom>
            <a:avLst/>
            <a:gdLst/>
            <a:ahLst/>
            <a:cxnLst/>
            <a:rect l="l" t="t" r="r" b="b"/>
            <a:pathLst>
              <a:path w="27858" h="38749" extrusionOk="0">
                <a:moveTo>
                  <a:pt x="20246" y="0"/>
                </a:moveTo>
                <a:cubicBezTo>
                  <a:pt x="18424" y="0"/>
                  <a:pt x="16546" y="789"/>
                  <a:pt x="15013" y="2513"/>
                </a:cubicBezTo>
                <a:cubicBezTo>
                  <a:pt x="14146" y="3477"/>
                  <a:pt x="13688" y="4633"/>
                  <a:pt x="13351" y="5838"/>
                </a:cubicBezTo>
                <a:cubicBezTo>
                  <a:pt x="12628" y="8465"/>
                  <a:pt x="12580" y="11405"/>
                  <a:pt x="10507" y="13309"/>
                </a:cubicBezTo>
                <a:cubicBezTo>
                  <a:pt x="9037" y="14634"/>
                  <a:pt x="6868" y="14827"/>
                  <a:pt x="5133" y="15766"/>
                </a:cubicBezTo>
                <a:cubicBezTo>
                  <a:pt x="2772" y="16995"/>
                  <a:pt x="1278" y="19502"/>
                  <a:pt x="724" y="22104"/>
                </a:cubicBezTo>
                <a:cubicBezTo>
                  <a:pt x="1" y="25502"/>
                  <a:pt x="507" y="29791"/>
                  <a:pt x="1567" y="33069"/>
                </a:cubicBezTo>
                <a:cubicBezTo>
                  <a:pt x="2193" y="34972"/>
                  <a:pt x="3302" y="36804"/>
                  <a:pt x="5013" y="37888"/>
                </a:cubicBezTo>
                <a:cubicBezTo>
                  <a:pt x="5904" y="38453"/>
                  <a:pt x="6913" y="38748"/>
                  <a:pt x="7897" y="38748"/>
                </a:cubicBezTo>
                <a:cubicBezTo>
                  <a:pt x="9387" y="38748"/>
                  <a:pt x="10817" y="38072"/>
                  <a:pt x="11688" y="36635"/>
                </a:cubicBezTo>
                <a:cubicBezTo>
                  <a:pt x="13375" y="33791"/>
                  <a:pt x="12772" y="30683"/>
                  <a:pt x="13471" y="27647"/>
                </a:cubicBezTo>
                <a:cubicBezTo>
                  <a:pt x="14074" y="24972"/>
                  <a:pt x="15640" y="22610"/>
                  <a:pt x="17568" y="20706"/>
                </a:cubicBezTo>
                <a:cubicBezTo>
                  <a:pt x="19568" y="18755"/>
                  <a:pt x="22219" y="17670"/>
                  <a:pt x="24219" y="15694"/>
                </a:cubicBezTo>
                <a:cubicBezTo>
                  <a:pt x="26773" y="13188"/>
                  <a:pt x="27857" y="9188"/>
                  <a:pt x="26990" y="5718"/>
                </a:cubicBezTo>
                <a:cubicBezTo>
                  <a:pt x="26077" y="2124"/>
                  <a:pt x="23237" y="0"/>
                  <a:pt x="202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 rot="5400000">
            <a:off x="6806673" y="2615553"/>
            <a:ext cx="1392084" cy="4121028"/>
          </a:xfrm>
          <a:custGeom>
            <a:avLst/>
            <a:gdLst/>
            <a:ahLst/>
            <a:cxnLst/>
            <a:rect l="l" t="t" r="r" b="b"/>
            <a:pathLst>
              <a:path w="10436" h="30894" extrusionOk="0">
                <a:moveTo>
                  <a:pt x="10435" y="0"/>
                </a:moveTo>
                <a:cubicBezTo>
                  <a:pt x="9977" y="121"/>
                  <a:pt x="9471" y="241"/>
                  <a:pt x="8917" y="410"/>
                </a:cubicBezTo>
                <a:cubicBezTo>
                  <a:pt x="6797" y="1061"/>
                  <a:pt x="4628" y="1711"/>
                  <a:pt x="2917" y="3109"/>
                </a:cubicBezTo>
                <a:cubicBezTo>
                  <a:pt x="1182" y="4483"/>
                  <a:pt x="1" y="6772"/>
                  <a:pt x="555" y="8916"/>
                </a:cubicBezTo>
                <a:cubicBezTo>
                  <a:pt x="1134" y="11182"/>
                  <a:pt x="3495" y="12796"/>
                  <a:pt x="3640" y="15134"/>
                </a:cubicBezTo>
                <a:cubicBezTo>
                  <a:pt x="3736" y="16676"/>
                  <a:pt x="2820" y="18074"/>
                  <a:pt x="2411" y="19544"/>
                </a:cubicBezTo>
                <a:cubicBezTo>
                  <a:pt x="1712" y="22098"/>
                  <a:pt x="2555" y="24917"/>
                  <a:pt x="4266" y="26941"/>
                </a:cubicBezTo>
                <a:cubicBezTo>
                  <a:pt x="5857" y="28845"/>
                  <a:pt x="8074" y="30122"/>
                  <a:pt x="10435" y="30893"/>
                </a:cubicBezTo>
                <a:lnTo>
                  <a:pt x="104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11"/>
          <p:cNvGrpSpPr/>
          <p:nvPr/>
        </p:nvGrpSpPr>
        <p:grpSpPr>
          <a:xfrm>
            <a:off x="6239495" y="3067933"/>
            <a:ext cx="2191277" cy="2482643"/>
            <a:chOff x="6239495" y="3067933"/>
            <a:chExt cx="2191277" cy="2482643"/>
          </a:xfrm>
        </p:grpSpPr>
        <p:sp>
          <p:nvSpPr>
            <p:cNvPr id="180" name="Google Shape;180;p11"/>
            <p:cNvSpPr/>
            <p:nvPr/>
          </p:nvSpPr>
          <p:spPr>
            <a:xfrm rot="-908657" flipH="1">
              <a:off x="6485911" y="3253116"/>
              <a:ext cx="1698446" cy="2112275"/>
            </a:xfrm>
            <a:custGeom>
              <a:avLst/>
              <a:gdLst/>
              <a:ahLst/>
              <a:cxnLst/>
              <a:rect l="l" t="t" r="r" b="b"/>
              <a:pathLst>
                <a:path w="21842" h="27163" extrusionOk="0">
                  <a:moveTo>
                    <a:pt x="5063" y="1"/>
                  </a:moveTo>
                  <a:lnTo>
                    <a:pt x="5063" y="1"/>
                  </a:lnTo>
                  <a:cubicBezTo>
                    <a:pt x="1545" y="2633"/>
                    <a:pt x="1" y="7441"/>
                    <a:pt x="735" y="11794"/>
                  </a:cubicBezTo>
                  <a:cubicBezTo>
                    <a:pt x="1444" y="16147"/>
                    <a:pt x="4202" y="19968"/>
                    <a:pt x="7695" y="22651"/>
                  </a:cubicBezTo>
                  <a:cubicBezTo>
                    <a:pt x="9381" y="23930"/>
                    <a:pt x="14012" y="27162"/>
                    <a:pt x="17206" y="27162"/>
                  </a:cubicBezTo>
                  <a:cubicBezTo>
                    <a:pt x="18373" y="27162"/>
                    <a:pt x="19349" y="26730"/>
                    <a:pt x="19918" y="25612"/>
                  </a:cubicBezTo>
                  <a:cubicBezTo>
                    <a:pt x="21842" y="21816"/>
                    <a:pt x="18653" y="15818"/>
                    <a:pt x="15818" y="13388"/>
                  </a:cubicBezTo>
                  <a:cubicBezTo>
                    <a:pt x="14199" y="11997"/>
                    <a:pt x="12225" y="11085"/>
                    <a:pt x="10377" y="10073"/>
                  </a:cubicBezTo>
                  <a:cubicBezTo>
                    <a:pt x="8504" y="9036"/>
                    <a:pt x="6657" y="7821"/>
                    <a:pt x="5467" y="6049"/>
                  </a:cubicBezTo>
                  <a:cubicBezTo>
                    <a:pt x="4303" y="4252"/>
                    <a:pt x="3924" y="1798"/>
                    <a:pt x="50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 rot="-908657" flipH="1">
              <a:off x="6558796" y="3332355"/>
              <a:ext cx="1428850" cy="1729915"/>
            </a:xfrm>
            <a:custGeom>
              <a:avLst/>
              <a:gdLst/>
              <a:ahLst/>
              <a:cxnLst/>
              <a:rect l="l" t="t" r="r" b="b"/>
              <a:pathLst>
                <a:path w="18375" h="22246" extrusionOk="0">
                  <a:moveTo>
                    <a:pt x="1950" y="0"/>
                  </a:moveTo>
                  <a:lnTo>
                    <a:pt x="1950" y="0"/>
                  </a:lnTo>
                  <a:cubicBezTo>
                    <a:pt x="1772" y="203"/>
                    <a:pt x="1570" y="380"/>
                    <a:pt x="1393" y="582"/>
                  </a:cubicBezTo>
                  <a:cubicBezTo>
                    <a:pt x="380" y="2379"/>
                    <a:pt x="1" y="4530"/>
                    <a:pt x="456" y="6504"/>
                  </a:cubicBezTo>
                  <a:cubicBezTo>
                    <a:pt x="937" y="8554"/>
                    <a:pt x="2203" y="10275"/>
                    <a:pt x="3215" y="11566"/>
                  </a:cubicBezTo>
                  <a:cubicBezTo>
                    <a:pt x="7138" y="16425"/>
                    <a:pt x="12478" y="20170"/>
                    <a:pt x="18374" y="22246"/>
                  </a:cubicBezTo>
                  <a:cubicBezTo>
                    <a:pt x="18374" y="22144"/>
                    <a:pt x="18374" y="22043"/>
                    <a:pt x="18374" y="21917"/>
                  </a:cubicBezTo>
                  <a:cubicBezTo>
                    <a:pt x="12579" y="19841"/>
                    <a:pt x="7340" y="16146"/>
                    <a:pt x="3468" y="11363"/>
                  </a:cubicBezTo>
                  <a:cubicBezTo>
                    <a:pt x="2456" y="10098"/>
                    <a:pt x="1241" y="8402"/>
                    <a:pt x="785" y="6454"/>
                  </a:cubicBezTo>
                  <a:cubicBezTo>
                    <a:pt x="330" y="4556"/>
                    <a:pt x="684" y="2455"/>
                    <a:pt x="1671" y="759"/>
                  </a:cubicBezTo>
                  <a:cubicBezTo>
                    <a:pt x="1747" y="506"/>
                    <a:pt x="1848" y="253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 rot="-908657" flipH="1">
              <a:off x="6595411" y="3293489"/>
              <a:ext cx="1251634" cy="1393357"/>
            </a:xfrm>
            <a:custGeom>
              <a:avLst/>
              <a:gdLst/>
              <a:ahLst/>
              <a:cxnLst/>
              <a:rect l="l" t="t" r="r" b="b"/>
              <a:pathLst>
                <a:path w="16096" h="17918" extrusionOk="0">
                  <a:moveTo>
                    <a:pt x="1544" y="0"/>
                  </a:moveTo>
                  <a:cubicBezTo>
                    <a:pt x="1164" y="405"/>
                    <a:pt x="861" y="861"/>
                    <a:pt x="582" y="1341"/>
                  </a:cubicBezTo>
                  <a:cubicBezTo>
                    <a:pt x="0" y="3113"/>
                    <a:pt x="76" y="5188"/>
                    <a:pt x="835" y="7086"/>
                  </a:cubicBezTo>
                  <a:cubicBezTo>
                    <a:pt x="1721" y="9288"/>
                    <a:pt x="3391" y="11287"/>
                    <a:pt x="5922" y="13185"/>
                  </a:cubicBezTo>
                  <a:cubicBezTo>
                    <a:pt x="8934" y="15463"/>
                    <a:pt x="12426" y="17057"/>
                    <a:pt x="16096" y="17918"/>
                  </a:cubicBezTo>
                  <a:cubicBezTo>
                    <a:pt x="16020" y="17791"/>
                    <a:pt x="15969" y="17665"/>
                    <a:pt x="15919" y="17538"/>
                  </a:cubicBezTo>
                  <a:cubicBezTo>
                    <a:pt x="12376" y="16703"/>
                    <a:pt x="9035" y="15134"/>
                    <a:pt x="6125" y="12932"/>
                  </a:cubicBezTo>
                  <a:cubicBezTo>
                    <a:pt x="3619" y="11060"/>
                    <a:pt x="1999" y="9111"/>
                    <a:pt x="1139" y="6985"/>
                  </a:cubicBezTo>
                  <a:cubicBezTo>
                    <a:pt x="177" y="4581"/>
                    <a:pt x="329" y="1898"/>
                    <a:pt x="1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 rot="-908657" flipH="1">
              <a:off x="6675491" y="3475732"/>
              <a:ext cx="1426906" cy="1808689"/>
            </a:xfrm>
            <a:custGeom>
              <a:avLst/>
              <a:gdLst/>
              <a:ahLst/>
              <a:cxnLst/>
              <a:rect l="l" t="t" r="r" b="b"/>
              <a:pathLst>
                <a:path w="18350" h="23259" extrusionOk="0">
                  <a:moveTo>
                    <a:pt x="1064" y="0"/>
                  </a:moveTo>
                  <a:cubicBezTo>
                    <a:pt x="836" y="355"/>
                    <a:pt x="659" y="734"/>
                    <a:pt x="482" y="1089"/>
                  </a:cubicBezTo>
                  <a:cubicBezTo>
                    <a:pt x="1" y="3619"/>
                    <a:pt x="254" y="6353"/>
                    <a:pt x="1292" y="8959"/>
                  </a:cubicBezTo>
                  <a:cubicBezTo>
                    <a:pt x="2633" y="12350"/>
                    <a:pt x="5265" y="15539"/>
                    <a:pt x="8884" y="18171"/>
                  </a:cubicBezTo>
                  <a:cubicBezTo>
                    <a:pt x="11744" y="20246"/>
                    <a:pt x="14882" y="21790"/>
                    <a:pt x="18147" y="23258"/>
                  </a:cubicBezTo>
                  <a:cubicBezTo>
                    <a:pt x="18223" y="23182"/>
                    <a:pt x="18273" y="23106"/>
                    <a:pt x="18349" y="23005"/>
                  </a:cubicBezTo>
                  <a:cubicBezTo>
                    <a:pt x="15084" y="21537"/>
                    <a:pt x="11921" y="19993"/>
                    <a:pt x="9086" y="17918"/>
                  </a:cubicBezTo>
                  <a:cubicBezTo>
                    <a:pt x="5493" y="15311"/>
                    <a:pt x="2911" y="12173"/>
                    <a:pt x="1595" y="8833"/>
                  </a:cubicBezTo>
                  <a:cubicBezTo>
                    <a:pt x="406" y="5897"/>
                    <a:pt x="254" y="2734"/>
                    <a:pt x="1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11"/>
          <p:cNvSpPr/>
          <p:nvPr/>
        </p:nvSpPr>
        <p:spPr>
          <a:xfrm rot="-1673683">
            <a:off x="324665" y="121734"/>
            <a:ext cx="1218380" cy="2010637"/>
          </a:xfrm>
          <a:custGeom>
            <a:avLst/>
            <a:gdLst/>
            <a:ahLst/>
            <a:cxnLst/>
            <a:rect l="l" t="t" r="r" b="b"/>
            <a:pathLst>
              <a:path w="24575" h="40555" extrusionOk="0">
                <a:moveTo>
                  <a:pt x="253" y="1"/>
                </a:moveTo>
                <a:cubicBezTo>
                  <a:pt x="203" y="26"/>
                  <a:pt x="152" y="52"/>
                  <a:pt x="102" y="102"/>
                </a:cubicBezTo>
                <a:cubicBezTo>
                  <a:pt x="0" y="254"/>
                  <a:pt x="0" y="456"/>
                  <a:pt x="127" y="558"/>
                </a:cubicBezTo>
                <a:cubicBezTo>
                  <a:pt x="2354" y="2481"/>
                  <a:pt x="4353" y="4683"/>
                  <a:pt x="6100" y="7138"/>
                </a:cubicBezTo>
                <a:lnTo>
                  <a:pt x="6125" y="7163"/>
                </a:lnTo>
                <a:lnTo>
                  <a:pt x="6125" y="7188"/>
                </a:lnTo>
                <a:cubicBezTo>
                  <a:pt x="6125" y="7239"/>
                  <a:pt x="6125" y="7290"/>
                  <a:pt x="6150" y="7340"/>
                </a:cubicBezTo>
                <a:cubicBezTo>
                  <a:pt x="7820" y="10757"/>
                  <a:pt x="8200" y="14857"/>
                  <a:pt x="7188" y="18526"/>
                </a:cubicBezTo>
                <a:cubicBezTo>
                  <a:pt x="6150" y="22221"/>
                  <a:pt x="3721" y="25511"/>
                  <a:pt x="506" y="27586"/>
                </a:cubicBezTo>
                <a:cubicBezTo>
                  <a:pt x="355" y="27687"/>
                  <a:pt x="304" y="27890"/>
                  <a:pt x="405" y="28016"/>
                </a:cubicBezTo>
                <a:lnTo>
                  <a:pt x="405" y="28042"/>
                </a:lnTo>
                <a:cubicBezTo>
                  <a:pt x="469" y="28122"/>
                  <a:pt x="574" y="28172"/>
                  <a:pt x="681" y="28172"/>
                </a:cubicBezTo>
                <a:cubicBezTo>
                  <a:pt x="743" y="28172"/>
                  <a:pt x="805" y="28155"/>
                  <a:pt x="861" y="28118"/>
                </a:cubicBezTo>
                <a:cubicBezTo>
                  <a:pt x="4201" y="25967"/>
                  <a:pt x="6732" y="22525"/>
                  <a:pt x="7795" y="18703"/>
                </a:cubicBezTo>
                <a:cubicBezTo>
                  <a:pt x="8580" y="15945"/>
                  <a:pt x="8605" y="12984"/>
                  <a:pt x="7871" y="10124"/>
                </a:cubicBezTo>
                <a:lnTo>
                  <a:pt x="7719" y="9593"/>
                </a:lnTo>
                <a:lnTo>
                  <a:pt x="7998" y="10073"/>
                </a:lnTo>
                <a:cubicBezTo>
                  <a:pt x="13312" y="19134"/>
                  <a:pt x="14932" y="30370"/>
                  <a:pt x="12376" y="40139"/>
                </a:cubicBezTo>
                <a:cubicBezTo>
                  <a:pt x="12325" y="40316"/>
                  <a:pt x="12426" y="40493"/>
                  <a:pt x="12604" y="40544"/>
                </a:cubicBezTo>
                <a:cubicBezTo>
                  <a:pt x="12626" y="40551"/>
                  <a:pt x="12648" y="40554"/>
                  <a:pt x="12670" y="40554"/>
                </a:cubicBezTo>
                <a:cubicBezTo>
                  <a:pt x="12724" y="40554"/>
                  <a:pt x="12778" y="40536"/>
                  <a:pt x="12831" y="40518"/>
                </a:cubicBezTo>
                <a:cubicBezTo>
                  <a:pt x="12907" y="40468"/>
                  <a:pt x="12958" y="40392"/>
                  <a:pt x="12983" y="40316"/>
                </a:cubicBezTo>
                <a:cubicBezTo>
                  <a:pt x="14578" y="34242"/>
                  <a:pt x="14654" y="27662"/>
                  <a:pt x="13160" y="21285"/>
                </a:cubicBezTo>
                <a:lnTo>
                  <a:pt x="13034" y="20728"/>
                </a:lnTo>
                <a:lnTo>
                  <a:pt x="13034" y="20728"/>
                </a:lnTo>
                <a:lnTo>
                  <a:pt x="13312" y="21234"/>
                </a:lnTo>
                <a:cubicBezTo>
                  <a:pt x="14223" y="22879"/>
                  <a:pt x="15185" y="24195"/>
                  <a:pt x="16248" y="25233"/>
                </a:cubicBezTo>
                <a:cubicBezTo>
                  <a:pt x="18475" y="27409"/>
                  <a:pt x="21461" y="28750"/>
                  <a:pt x="24119" y="29915"/>
                </a:cubicBezTo>
                <a:cubicBezTo>
                  <a:pt x="24157" y="29927"/>
                  <a:pt x="24195" y="29934"/>
                  <a:pt x="24236" y="29934"/>
                </a:cubicBezTo>
                <a:cubicBezTo>
                  <a:pt x="24277" y="29934"/>
                  <a:pt x="24321" y="29927"/>
                  <a:pt x="24372" y="29915"/>
                </a:cubicBezTo>
                <a:cubicBezTo>
                  <a:pt x="24448" y="29889"/>
                  <a:pt x="24498" y="29813"/>
                  <a:pt x="24549" y="29737"/>
                </a:cubicBezTo>
                <a:cubicBezTo>
                  <a:pt x="24574" y="29661"/>
                  <a:pt x="24574" y="29560"/>
                  <a:pt x="24549" y="29484"/>
                </a:cubicBezTo>
                <a:cubicBezTo>
                  <a:pt x="24498" y="29408"/>
                  <a:pt x="24448" y="29358"/>
                  <a:pt x="24372" y="29332"/>
                </a:cubicBezTo>
                <a:cubicBezTo>
                  <a:pt x="21638" y="28118"/>
                  <a:pt x="18829" y="26878"/>
                  <a:pt x="16678" y="24777"/>
                </a:cubicBezTo>
                <a:cubicBezTo>
                  <a:pt x="14274" y="22423"/>
                  <a:pt x="12882" y="19108"/>
                  <a:pt x="11667" y="16173"/>
                </a:cubicBezTo>
                <a:cubicBezTo>
                  <a:pt x="11642" y="16122"/>
                  <a:pt x="11617" y="16097"/>
                  <a:pt x="11566" y="16046"/>
                </a:cubicBezTo>
                <a:lnTo>
                  <a:pt x="11566" y="16021"/>
                </a:lnTo>
                <a:cubicBezTo>
                  <a:pt x="9187" y="9795"/>
                  <a:pt x="5391" y="4278"/>
                  <a:pt x="557" y="77"/>
                </a:cubicBezTo>
                <a:cubicBezTo>
                  <a:pt x="506" y="26"/>
                  <a:pt x="405" y="1"/>
                  <a:pt x="3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 rot="-1673683">
            <a:off x="487077" y="282852"/>
            <a:ext cx="1267314" cy="2445436"/>
          </a:xfrm>
          <a:custGeom>
            <a:avLst/>
            <a:gdLst/>
            <a:ahLst/>
            <a:cxnLst/>
            <a:rect l="l" t="t" r="r" b="b"/>
            <a:pathLst>
              <a:path w="25562" h="49325" extrusionOk="0">
                <a:moveTo>
                  <a:pt x="14527" y="0"/>
                </a:moveTo>
                <a:cubicBezTo>
                  <a:pt x="13565" y="0"/>
                  <a:pt x="12604" y="127"/>
                  <a:pt x="11642" y="380"/>
                </a:cubicBezTo>
                <a:cubicBezTo>
                  <a:pt x="9415" y="987"/>
                  <a:pt x="7795" y="1772"/>
                  <a:pt x="7618" y="2354"/>
                </a:cubicBezTo>
                <a:cubicBezTo>
                  <a:pt x="7593" y="2455"/>
                  <a:pt x="7593" y="2531"/>
                  <a:pt x="7669" y="2607"/>
                </a:cubicBezTo>
                <a:cubicBezTo>
                  <a:pt x="8099" y="3189"/>
                  <a:pt x="10301" y="3543"/>
                  <a:pt x="13540" y="3543"/>
                </a:cubicBezTo>
                <a:cubicBezTo>
                  <a:pt x="15008" y="3543"/>
                  <a:pt x="16223" y="3467"/>
                  <a:pt x="16577" y="3417"/>
                </a:cubicBezTo>
                <a:cubicBezTo>
                  <a:pt x="18323" y="3189"/>
                  <a:pt x="20019" y="2733"/>
                  <a:pt x="21613" y="2075"/>
                </a:cubicBezTo>
                <a:cubicBezTo>
                  <a:pt x="19892" y="1240"/>
                  <a:pt x="18121" y="456"/>
                  <a:pt x="16248" y="127"/>
                </a:cubicBezTo>
                <a:cubicBezTo>
                  <a:pt x="15691" y="51"/>
                  <a:pt x="15109" y="0"/>
                  <a:pt x="14527" y="0"/>
                </a:cubicBezTo>
                <a:close/>
                <a:moveTo>
                  <a:pt x="15109" y="10300"/>
                </a:moveTo>
                <a:cubicBezTo>
                  <a:pt x="14603" y="10300"/>
                  <a:pt x="14122" y="10326"/>
                  <a:pt x="13641" y="10402"/>
                </a:cubicBezTo>
                <a:cubicBezTo>
                  <a:pt x="12958" y="10528"/>
                  <a:pt x="12528" y="10731"/>
                  <a:pt x="12452" y="10984"/>
                </a:cubicBezTo>
                <a:cubicBezTo>
                  <a:pt x="12275" y="11566"/>
                  <a:pt x="13565" y="12755"/>
                  <a:pt x="13970" y="13160"/>
                </a:cubicBezTo>
                <a:cubicBezTo>
                  <a:pt x="16729" y="15716"/>
                  <a:pt x="20247" y="17260"/>
                  <a:pt x="23916" y="17589"/>
                </a:cubicBezTo>
                <a:cubicBezTo>
                  <a:pt x="23410" y="14957"/>
                  <a:pt x="21689" y="12603"/>
                  <a:pt x="19336" y="11338"/>
                </a:cubicBezTo>
                <a:cubicBezTo>
                  <a:pt x="18070" y="10655"/>
                  <a:pt x="16602" y="10300"/>
                  <a:pt x="15109" y="10300"/>
                </a:cubicBezTo>
                <a:close/>
                <a:moveTo>
                  <a:pt x="6125" y="2683"/>
                </a:moveTo>
                <a:cubicBezTo>
                  <a:pt x="5214" y="2683"/>
                  <a:pt x="3822" y="4100"/>
                  <a:pt x="3215" y="4834"/>
                </a:cubicBezTo>
                <a:cubicBezTo>
                  <a:pt x="2177" y="6074"/>
                  <a:pt x="1468" y="7618"/>
                  <a:pt x="1139" y="9288"/>
                </a:cubicBezTo>
                <a:cubicBezTo>
                  <a:pt x="532" y="12224"/>
                  <a:pt x="987" y="15337"/>
                  <a:pt x="1468" y="18171"/>
                </a:cubicBezTo>
                <a:cubicBezTo>
                  <a:pt x="2658" y="16678"/>
                  <a:pt x="3695" y="15058"/>
                  <a:pt x="4480" y="13312"/>
                </a:cubicBezTo>
                <a:cubicBezTo>
                  <a:pt x="5290" y="11591"/>
                  <a:pt x="5897" y="9769"/>
                  <a:pt x="6277" y="7921"/>
                </a:cubicBezTo>
                <a:cubicBezTo>
                  <a:pt x="6302" y="7770"/>
                  <a:pt x="6327" y="7592"/>
                  <a:pt x="6378" y="7365"/>
                </a:cubicBezTo>
                <a:cubicBezTo>
                  <a:pt x="6631" y="6251"/>
                  <a:pt x="7238" y="3594"/>
                  <a:pt x="6606" y="2910"/>
                </a:cubicBezTo>
                <a:cubicBezTo>
                  <a:pt x="6479" y="2759"/>
                  <a:pt x="6327" y="2683"/>
                  <a:pt x="6125" y="2683"/>
                </a:cubicBezTo>
                <a:close/>
                <a:moveTo>
                  <a:pt x="1645" y="21663"/>
                </a:moveTo>
                <a:cubicBezTo>
                  <a:pt x="1190" y="21689"/>
                  <a:pt x="760" y="21866"/>
                  <a:pt x="456" y="22195"/>
                </a:cubicBezTo>
                <a:cubicBezTo>
                  <a:pt x="152" y="22549"/>
                  <a:pt x="0" y="22979"/>
                  <a:pt x="26" y="23410"/>
                </a:cubicBezTo>
                <a:cubicBezTo>
                  <a:pt x="51" y="24321"/>
                  <a:pt x="810" y="25029"/>
                  <a:pt x="1696" y="25029"/>
                </a:cubicBezTo>
                <a:lnTo>
                  <a:pt x="1797" y="25029"/>
                </a:lnTo>
                <a:cubicBezTo>
                  <a:pt x="2708" y="25004"/>
                  <a:pt x="3442" y="24194"/>
                  <a:pt x="3392" y="23283"/>
                </a:cubicBezTo>
                <a:cubicBezTo>
                  <a:pt x="3366" y="22372"/>
                  <a:pt x="2632" y="21663"/>
                  <a:pt x="1721" y="21663"/>
                </a:cubicBezTo>
                <a:close/>
                <a:moveTo>
                  <a:pt x="23840" y="23207"/>
                </a:moveTo>
                <a:cubicBezTo>
                  <a:pt x="23815" y="23207"/>
                  <a:pt x="23790" y="23232"/>
                  <a:pt x="23764" y="23232"/>
                </a:cubicBezTo>
                <a:cubicBezTo>
                  <a:pt x="23309" y="23232"/>
                  <a:pt x="22904" y="23435"/>
                  <a:pt x="22600" y="23764"/>
                </a:cubicBezTo>
                <a:cubicBezTo>
                  <a:pt x="22297" y="24093"/>
                  <a:pt x="22145" y="24523"/>
                  <a:pt x="22170" y="24979"/>
                </a:cubicBezTo>
                <a:cubicBezTo>
                  <a:pt x="22195" y="25890"/>
                  <a:pt x="22929" y="26598"/>
                  <a:pt x="23840" y="26598"/>
                </a:cubicBezTo>
                <a:lnTo>
                  <a:pt x="23916" y="26598"/>
                </a:lnTo>
                <a:cubicBezTo>
                  <a:pt x="24372" y="26573"/>
                  <a:pt x="24777" y="26371"/>
                  <a:pt x="25106" y="26042"/>
                </a:cubicBezTo>
                <a:cubicBezTo>
                  <a:pt x="25409" y="25713"/>
                  <a:pt x="25561" y="25282"/>
                  <a:pt x="25536" y="24827"/>
                </a:cubicBezTo>
                <a:cubicBezTo>
                  <a:pt x="25485" y="23916"/>
                  <a:pt x="24751" y="23207"/>
                  <a:pt x="23840" y="23207"/>
                </a:cubicBezTo>
                <a:close/>
                <a:moveTo>
                  <a:pt x="12756" y="17842"/>
                </a:moveTo>
                <a:cubicBezTo>
                  <a:pt x="12123" y="17842"/>
                  <a:pt x="10883" y="18955"/>
                  <a:pt x="10225" y="19538"/>
                </a:cubicBezTo>
                <a:lnTo>
                  <a:pt x="10098" y="19664"/>
                </a:lnTo>
                <a:cubicBezTo>
                  <a:pt x="8580" y="21031"/>
                  <a:pt x="7314" y="22625"/>
                  <a:pt x="6378" y="24422"/>
                </a:cubicBezTo>
                <a:cubicBezTo>
                  <a:pt x="4834" y="27358"/>
                  <a:pt x="4202" y="30774"/>
                  <a:pt x="4531" y="34064"/>
                </a:cubicBezTo>
                <a:cubicBezTo>
                  <a:pt x="6226" y="32951"/>
                  <a:pt x="7745" y="31508"/>
                  <a:pt x="9035" y="29838"/>
                </a:cubicBezTo>
                <a:cubicBezTo>
                  <a:pt x="11465" y="26700"/>
                  <a:pt x="12907" y="22828"/>
                  <a:pt x="13110" y="18955"/>
                </a:cubicBezTo>
                <a:cubicBezTo>
                  <a:pt x="13135" y="18247"/>
                  <a:pt x="13009" y="17994"/>
                  <a:pt x="12933" y="17918"/>
                </a:cubicBezTo>
                <a:cubicBezTo>
                  <a:pt x="12907" y="17867"/>
                  <a:pt x="12857" y="17842"/>
                  <a:pt x="12756" y="17842"/>
                </a:cubicBezTo>
                <a:close/>
                <a:moveTo>
                  <a:pt x="14426" y="31786"/>
                </a:moveTo>
                <a:lnTo>
                  <a:pt x="14426" y="31786"/>
                </a:lnTo>
                <a:cubicBezTo>
                  <a:pt x="12958" y="34267"/>
                  <a:pt x="12123" y="37076"/>
                  <a:pt x="12022" y="39936"/>
                </a:cubicBezTo>
                <a:cubicBezTo>
                  <a:pt x="11895" y="43200"/>
                  <a:pt x="12756" y="46516"/>
                  <a:pt x="14401" y="49325"/>
                </a:cubicBezTo>
                <a:cubicBezTo>
                  <a:pt x="16704" y="43833"/>
                  <a:pt x="16704" y="37354"/>
                  <a:pt x="14426" y="317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 rot="-1673683">
            <a:off x="473703" y="265811"/>
            <a:ext cx="1301175" cy="2495609"/>
          </a:xfrm>
          <a:custGeom>
            <a:avLst/>
            <a:gdLst/>
            <a:ahLst/>
            <a:cxnLst/>
            <a:rect l="l" t="t" r="r" b="b"/>
            <a:pathLst>
              <a:path w="26245" h="50337" extrusionOk="0">
                <a:moveTo>
                  <a:pt x="14881" y="633"/>
                </a:moveTo>
                <a:cubicBezTo>
                  <a:pt x="15438" y="633"/>
                  <a:pt x="15995" y="683"/>
                  <a:pt x="16551" y="785"/>
                </a:cubicBezTo>
                <a:cubicBezTo>
                  <a:pt x="18146" y="1038"/>
                  <a:pt x="19690" y="1670"/>
                  <a:pt x="21183" y="2354"/>
                </a:cubicBezTo>
                <a:cubicBezTo>
                  <a:pt x="19791" y="2860"/>
                  <a:pt x="18374" y="3239"/>
                  <a:pt x="16880" y="3442"/>
                </a:cubicBezTo>
                <a:cubicBezTo>
                  <a:pt x="16577" y="3467"/>
                  <a:pt x="15413" y="3568"/>
                  <a:pt x="13894" y="3568"/>
                </a:cubicBezTo>
                <a:cubicBezTo>
                  <a:pt x="9794" y="3568"/>
                  <a:pt x="8478" y="3012"/>
                  <a:pt x="8276" y="2759"/>
                </a:cubicBezTo>
                <a:cubicBezTo>
                  <a:pt x="8402" y="2430"/>
                  <a:pt x="9642" y="1670"/>
                  <a:pt x="12072" y="1012"/>
                </a:cubicBezTo>
                <a:cubicBezTo>
                  <a:pt x="13008" y="759"/>
                  <a:pt x="13945" y="633"/>
                  <a:pt x="14881" y="633"/>
                </a:cubicBezTo>
                <a:close/>
                <a:moveTo>
                  <a:pt x="14881" y="0"/>
                </a:moveTo>
                <a:cubicBezTo>
                  <a:pt x="13894" y="0"/>
                  <a:pt x="12882" y="152"/>
                  <a:pt x="11920" y="405"/>
                </a:cubicBezTo>
                <a:cubicBezTo>
                  <a:pt x="10984" y="658"/>
                  <a:pt x="7972" y="1544"/>
                  <a:pt x="7668" y="2607"/>
                </a:cubicBezTo>
                <a:cubicBezTo>
                  <a:pt x="7289" y="3897"/>
                  <a:pt x="11009" y="4201"/>
                  <a:pt x="13894" y="4201"/>
                </a:cubicBezTo>
                <a:cubicBezTo>
                  <a:pt x="15362" y="4201"/>
                  <a:pt x="16602" y="4125"/>
                  <a:pt x="16982" y="4075"/>
                </a:cubicBezTo>
                <a:cubicBezTo>
                  <a:pt x="18956" y="3796"/>
                  <a:pt x="20904" y="3239"/>
                  <a:pt x="22726" y="2404"/>
                </a:cubicBezTo>
                <a:cubicBezTo>
                  <a:pt x="20778" y="1468"/>
                  <a:pt x="18778" y="506"/>
                  <a:pt x="16627" y="152"/>
                </a:cubicBezTo>
                <a:cubicBezTo>
                  <a:pt x="16071" y="51"/>
                  <a:pt x="15463" y="0"/>
                  <a:pt x="14881" y="0"/>
                </a:cubicBezTo>
                <a:close/>
                <a:moveTo>
                  <a:pt x="15463" y="10933"/>
                </a:moveTo>
                <a:cubicBezTo>
                  <a:pt x="16906" y="10933"/>
                  <a:pt x="18323" y="11287"/>
                  <a:pt x="19538" y="11945"/>
                </a:cubicBezTo>
                <a:cubicBezTo>
                  <a:pt x="21689" y="13084"/>
                  <a:pt x="23283" y="15210"/>
                  <a:pt x="23865" y="17564"/>
                </a:cubicBezTo>
                <a:cubicBezTo>
                  <a:pt x="20423" y="17159"/>
                  <a:pt x="17133" y="15666"/>
                  <a:pt x="14552" y="13261"/>
                </a:cubicBezTo>
                <a:cubicBezTo>
                  <a:pt x="13059" y="11895"/>
                  <a:pt x="13084" y="11490"/>
                  <a:pt x="13110" y="11414"/>
                </a:cubicBezTo>
                <a:cubicBezTo>
                  <a:pt x="13110" y="11414"/>
                  <a:pt x="13211" y="11186"/>
                  <a:pt x="14046" y="11060"/>
                </a:cubicBezTo>
                <a:cubicBezTo>
                  <a:pt x="14501" y="10984"/>
                  <a:pt x="14982" y="10933"/>
                  <a:pt x="15463" y="10933"/>
                </a:cubicBezTo>
                <a:close/>
                <a:moveTo>
                  <a:pt x="6479" y="3341"/>
                </a:moveTo>
                <a:cubicBezTo>
                  <a:pt x="6580" y="3341"/>
                  <a:pt x="6656" y="3366"/>
                  <a:pt x="6732" y="3442"/>
                </a:cubicBezTo>
                <a:cubicBezTo>
                  <a:pt x="7238" y="4024"/>
                  <a:pt x="6631" y="6732"/>
                  <a:pt x="6428" y="7643"/>
                </a:cubicBezTo>
                <a:cubicBezTo>
                  <a:pt x="6403" y="7845"/>
                  <a:pt x="6352" y="8023"/>
                  <a:pt x="6327" y="8174"/>
                </a:cubicBezTo>
                <a:cubicBezTo>
                  <a:pt x="5947" y="10022"/>
                  <a:pt x="5365" y="11793"/>
                  <a:pt x="4556" y="13489"/>
                </a:cubicBezTo>
                <a:cubicBezTo>
                  <a:pt x="3872" y="15008"/>
                  <a:pt x="3012" y="16425"/>
                  <a:pt x="2025" y="17715"/>
                </a:cubicBezTo>
                <a:cubicBezTo>
                  <a:pt x="1594" y="15058"/>
                  <a:pt x="1265" y="12325"/>
                  <a:pt x="1797" y="9668"/>
                </a:cubicBezTo>
                <a:cubicBezTo>
                  <a:pt x="2126" y="8048"/>
                  <a:pt x="2809" y="6555"/>
                  <a:pt x="3796" y="5365"/>
                </a:cubicBezTo>
                <a:cubicBezTo>
                  <a:pt x="4606" y="4378"/>
                  <a:pt x="5821" y="3341"/>
                  <a:pt x="6479" y="3341"/>
                </a:cubicBezTo>
                <a:close/>
                <a:moveTo>
                  <a:pt x="15463" y="10300"/>
                </a:moveTo>
                <a:cubicBezTo>
                  <a:pt x="14957" y="10300"/>
                  <a:pt x="14451" y="10351"/>
                  <a:pt x="13945" y="10427"/>
                </a:cubicBezTo>
                <a:cubicBezTo>
                  <a:pt x="11287" y="10857"/>
                  <a:pt x="12781" y="12477"/>
                  <a:pt x="14122" y="13717"/>
                </a:cubicBezTo>
                <a:cubicBezTo>
                  <a:pt x="16982" y="16374"/>
                  <a:pt x="20752" y="18019"/>
                  <a:pt x="24650" y="18272"/>
                </a:cubicBezTo>
                <a:cubicBezTo>
                  <a:pt x="24245" y="15387"/>
                  <a:pt x="22397" y="12755"/>
                  <a:pt x="19841" y="11389"/>
                </a:cubicBezTo>
                <a:cubicBezTo>
                  <a:pt x="18500" y="10680"/>
                  <a:pt x="16982" y="10300"/>
                  <a:pt x="15463" y="10300"/>
                </a:cubicBezTo>
                <a:close/>
                <a:moveTo>
                  <a:pt x="6479" y="2708"/>
                </a:moveTo>
                <a:cubicBezTo>
                  <a:pt x="5340" y="2708"/>
                  <a:pt x="3822" y="4328"/>
                  <a:pt x="3315" y="4960"/>
                </a:cubicBezTo>
                <a:cubicBezTo>
                  <a:pt x="2227" y="6276"/>
                  <a:pt x="1519" y="7896"/>
                  <a:pt x="1190" y="9566"/>
                </a:cubicBezTo>
                <a:cubicBezTo>
                  <a:pt x="532" y="12730"/>
                  <a:pt x="1088" y="16020"/>
                  <a:pt x="1645" y="19234"/>
                </a:cubicBezTo>
                <a:cubicBezTo>
                  <a:pt x="3062" y="17589"/>
                  <a:pt x="4227" y="15741"/>
                  <a:pt x="5138" y="13767"/>
                </a:cubicBezTo>
                <a:cubicBezTo>
                  <a:pt x="5947" y="12021"/>
                  <a:pt x="6555" y="10199"/>
                  <a:pt x="6934" y="8301"/>
                </a:cubicBezTo>
                <a:cubicBezTo>
                  <a:pt x="7162" y="7187"/>
                  <a:pt x="8048" y="3948"/>
                  <a:pt x="7188" y="3012"/>
                </a:cubicBezTo>
                <a:cubicBezTo>
                  <a:pt x="6985" y="2784"/>
                  <a:pt x="6732" y="2708"/>
                  <a:pt x="6479" y="2708"/>
                </a:cubicBezTo>
                <a:close/>
                <a:moveTo>
                  <a:pt x="2075" y="22296"/>
                </a:moveTo>
                <a:cubicBezTo>
                  <a:pt x="2809" y="22296"/>
                  <a:pt x="3391" y="22878"/>
                  <a:pt x="3442" y="23612"/>
                </a:cubicBezTo>
                <a:cubicBezTo>
                  <a:pt x="3467" y="24371"/>
                  <a:pt x="2885" y="25029"/>
                  <a:pt x="2126" y="25055"/>
                </a:cubicBezTo>
                <a:lnTo>
                  <a:pt x="2050" y="25055"/>
                </a:lnTo>
                <a:cubicBezTo>
                  <a:pt x="1316" y="25055"/>
                  <a:pt x="734" y="24473"/>
                  <a:pt x="683" y="23739"/>
                </a:cubicBezTo>
                <a:cubicBezTo>
                  <a:pt x="658" y="22979"/>
                  <a:pt x="1240" y="22321"/>
                  <a:pt x="1999" y="22296"/>
                </a:cubicBezTo>
                <a:close/>
                <a:moveTo>
                  <a:pt x="1974" y="21663"/>
                </a:moveTo>
                <a:cubicBezTo>
                  <a:pt x="861" y="21714"/>
                  <a:pt x="0" y="22650"/>
                  <a:pt x="51" y="23764"/>
                </a:cubicBezTo>
                <a:cubicBezTo>
                  <a:pt x="101" y="24852"/>
                  <a:pt x="987" y="25687"/>
                  <a:pt x="2050" y="25687"/>
                </a:cubicBezTo>
                <a:lnTo>
                  <a:pt x="2151" y="25687"/>
                </a:lnTo>
                <a:cubicBezTo>
                  <a:pt x="3265" y="25637"/>
                  <a:pt x="4125" y="24700"/>
                  <a:pt x="4075" y="23587"/>
                </a:cubicBezTo>
                <a:cubicBezTo>
                  <a:pt x="4024" y="22524"/>
                  <a:pt x="3138" y="21663"/>
                  <a:pt x="2075" y="21663"/>
                </a:cubicBezTo>
                <a:close/>
                <a:moveTo>
                  <a:pt x="24194" y="23865"/>
                </a:moveTo>
                <a:cubicBezTo>
                  <a:pt x="24928" y="23865"/>
                  <a:pt x="25536" y="24447"/>
                  <a:pt x="25561" y="25181"/>
                </a:cubicBezTo>
                <a:cubicBezTo>
                  <a:pt x="25612" y="25940"/>
                  <a:pt x="25004" y="26573"/>
                  <a:pt x="24270" y="26598"/>
                </a:cubicBezTo>
                <a:lnTo>
                  <a:pt x="24194" y="26598"/>
                </a:lnTo>
                <a:cubicBezTo>
                  <a:pt x="23460" y="26598"/>
                  <a:pt x="22853" y="26042"/>
                  <a:pt x="22828" y="25308"/>
                </a:cubicBezTo>
                <a:cubicBezTo>
                  <a:pt x="22802" y="24928"/>
                  <a:pt x="22929" y="24574"/>
                  <a:pt x="23182" y="24295"/>
                </a:cubicBezTo>
                <a:cubicBezTo>
                  <a:pt x="23435" y="24042"/>
                  <a:pt x="23764" y="23865"/>
                  <a:pt x="24144" y="23865"/>
                </a:cubicBezTo>
                <a:close/>
                <a:moveTo>
                  <a:pt x="24093" y="23232"/>
                </a:moveTo>
                <a:cubicBezTo>
                  <a:pt x="23005" y="23283"/>
                  <a:pt x="22144" y="24219"/>
                  <a:pt x="22195" y="25333"/>
                </a:cubicBezTo>
                <a:cubicBezTo>
                  <a:pt x="22246" y="26396"/>
                  <a:pt x="23131" y="27256"/>
                  <a:pt x="24194" y="27256"/>
                </a:cubicBezTo>
                <a:cubicBezTo>
                  <a:pt x="24220" y="27256"/>
                  <a:pt x="24245" y="27256"/>
                  <a:pt x="24270" y="27231"/>
                </a:cubicBezTo>
                <a:cubicBezTo>
                  <a:pt x="25384" y="27180"/>
                  <a:pt x="26244" y="26244"/>
                  <a:pt x="26194" y="25156"/>
                </a:cubicBezTo>
                <a:cubicBezTo>
                  <a:pt x="26168" y="24068"/>
                  <a:pt x="25257" y="23232"/>
                  <a:pt x="24194" y="23232"/>
                </a:cubicBezTo>
                <a:close/>
                <a:moveTo>
                  <a:pt x="13084" y="18500"/>
                </a:moveTo>
                <a:cubicBezTo>
                  <a:pt x="13110" y="18551"/>
                  <a:pt x="13160" y="18778"/>
                  <a:pt x="13135" y="19284"/>
                </a:cubicBezTo>
                <a:cubicBezTo>
                  <a:pt x="12932" y="23081"/>
                  <a:pt x="11515" y="26877"/>
                  <a:pt x="9136" y="29964"/>
                </a:cubicBezTo>
                <a:cubicBezTo>
                  <a:pt x="7997" y="31483"/>
                  <a:pt x="6656" y="32773"/>
                  <a:pt x="5163" y="33811"/>
                </a:cubicBezTo>
                <a:cubicBezTo>
                  <a:pt x="4935" y="30749"/>
                  <a:pt x="5593" y="27611"/>
                  <a:pt x="7010" y="24903"/>
                </a:cubicBezTo>
                <a:cubicBezTo>
                  <a:pt x="7947" y="23131"/>
                  <a:pt x="9162" y="21562"/>
                  <a:pt x="10655" y="20221"/>
                </a:cubicBezTo>
                <a:lnTo>
                  <a:pt x="10807" y="20094"/>
                </a:lnTo>
                <a:cubicBezTo>
                  <a:pt x="11313" y="19639"/>
                  <a:pt x="12553" y="18525"/>
                  <a:pt x="13084" y="18500"/>
                </a:cubicBezTo>
                <a:close/>
                <a:moveTo>
                  <a:pt x="13110" y="17867"/>
                </a:moveTo>
                <a:cubicBezTo>
                  <a:pt x="12300" y="17867"/>
                  <a:pt x="11009" y="19057"/>
                  <a:pt x="10250" y="19765"/>
                </a:cubicBezTo>
                <a:cubicBezTo>
                  <a:pt x="8706" y="21132"/>
                  <a:pt x="7415" y="22777"/>
                  <a:pt x="6454" y="24599"/>
                </a:cubicBezTo>
                <a:cubicBezTo>
                  <a:pt x="4809" y="27763"/>
                  <a:pt x="4176" y="31407"/>
                  <a:pt x="4631" y="34925"/>
                </a:cubicBezTo>
                <a:cubicBezTo>
                  <a:pt x="6555" y="33735"/>
                  <a:pt x="8250" y="32166"/>
                  <a:pt x="9642" y="30369"/>
                </a:cubicBezTo>
                <a:cubicBezTo>
                  <a:pt x="12072" y="27206"/>
                  <a:pt x="13565" y="23283"/>
                  <a:pt x="13768" y="19310"/>
                </a:cubicBezTo>
                <a:cubicBezTo>
                  <a:pt x="13843" y="18247"/>
                  <a:pt x="13540" y="17867"/>
                  <a:pt x="13110" y="17867"/>
                </a:cubicBezTo>
                <a:close/>
                <a:moveTo>
                  <a:pt x="14729" y="32849"/>
                </a:moveTo>
                <a:lnTo>
                  <a:pt x="14729" y="32849"/>
                </a:lnTo>
                <a:cubicBezTo>
                  <a:pt x="16653" y="37987"/>
                  <a:pt x="16653" y="43833"/>
                  <a:pt x="14704" y="48920"/>
                </a:cubicBezTo>
                <a:cubicBezTo>
                  <a:pt x="13287" y="46288"/>
                  <a:pt x="12578" y="43251"/>
                  <a:pt x="12679" y="40265"/>
                </a:cubicBezTo>
                <a:cubicBezTo>
                  <a:pt x="12781" y="37683"/>
                  <a:pt x="13489" y="35127"/>
                  <a:pt x="14729" y="32849"/>
                </a:cubicBezTo>
                <a:close/>
                <a:moveTo>
                  <a:pt x="14830" y="31432"/>
                </a:moveTo>
                <a:lnTo>
                  <a:pt x="14830" y="31432"/>
                </a:lnTo>
                <a:cubicBezTo>
                  <a:pt x="13135" y="34039"/>
                  <a:pt x="12173" y="37126"/>
                  <a:pt x="12047" y="40239"/>
                </a:cubicBezTo>
                <a:cubicBezTo>
                  <a:pt x="11920" y="43782"/>
                  <a:pt x="12907" y="47351"/>
                  <a:pt x="14805" y="50337"/>
                </a:cubicBezTo>
                <a:cubicBezTo>
                  <a:pt x="17488" y="44415"/>
                  <a:pt x="17462" y="37354"/>
                  <a:pt x="14830" y="314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9331">
            <a:off x="7455417" y="-340523"/>
            <a:ext cx="1691641" cy="1810760"/>
          </a:xfrm>
          <a:custGeom>
            <a:avLst/>
            <a:gdLst/>
            <a:ahLst/>
            <a:cxnLst/>
            <a:rect l="l" t="t" r="r" b="b"/>
            <a:pathLst>
              <a:path w="29425" h="31497" fill="none" extrusionOk="0">
                <a:moveTo>
                  <a:pt x="2025" y="1"/>
                </a:moveTo>
                <a:cubicBezTo>
                  <a:pt x="386" y="2724"/>
                  <a:pt x="1" y="6194"/>
                  <a:pt x="1037" y="9206"/>
                </a:cubicBezTo>
                <a:cubicBezTo>
                  <a:pt x="2073" y="12243"/>
                  <a:pt x="4483" y="14749"/>
                  <a:pt x="7447" y="15905"/>
                </a:cubicBezTo>
                <a:cubicBezTo>
                  <a:pt x="9327" y="16652"/>
                  <a:pt x="11423" y="16893"/>
                  <a:pt x="13062" y="18050"/>
                </a:cubicBezTo>
                <a:cubicBezTo>
                  <a:pt x="16315" y="20339"/>
                  <a:pt x="16460" y="25183"/>
                  <a:pt x="19086" y="28171"/>
                </a:cubicBezTo>
                <a:cubicBezTo>
                  <a:pt x="21616" y="31039"/>
                  <a:pt x="26412" y="31497"/>
                  <a:pt x="29424" y="29183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 rot="-549331">
            <a:off x="7905300" y="-413127"/>
            <a:ext cx="1359119" cy="1456047"/>
          </a:xfrm>
          <a:custGeom>
            <a:avLst/>
            <a:gdLst/>
            <a:ahLst/>
            <a:cxnLst/>
            <a:rect l="l" t="t" r="r" b="b"/>
            <a:pathLst>
              <a:path w="23641" h="25327" fill="none" extrusionOk="0">
                <a:moveTo>
                  <a:pt x="1615" y="0"/>
                </a:moveTo>
                <a:cubicBezTo>
                  <a:pt x="290" y="2193"/>
                  <a:pt x="1" y="4988"/>
                  <a:pt x="820" y="7398"/>
                </a:cubicBezTo>
                <a:cubicBezTo>
                  <a:pt x="1639" y="9832"/>
                  <a:pt x="3591" y="11856"/>
                  <a:pt x="5977" y="12796"/>
                </a:cubicBezTo>
                <a:cubicBezTo>
                  <a:pt x="7495" y="13374"/>
                  <a:pt x="9182" y="13567"/>
                  <a:pt x="10483" y="14507"/>
                </a:cubicBezTo>
                <a:cubicBezTo>
                  <a:pt x="13110" y="16362"/>
                  <a:pt x="13230" y="20266"/>
                  <a:pt x="15351" y="22652"/>
                </a:cubicBezTo>
                <a:cubicBezTo>
                  <a:pt x="17375" y="24965"/>
                  <a:pt x="21206" y="25327"/>
                  <a:pt x="23640" y="2344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-549331">
            <a:off x="7133249" y="-159040"/>
            <a:ext cx="1971444" cy="2111375"/>
          </a:xfrm>
          <a:custGeom>
            <a:avLst/>
            <a:gdLst/>
            <a:ahLst/>
            <a:cxnLst/>
            <a:rect l="l" t="t" r="r" b="b"/>
            <a:pathLst>
              <a:path w="34292" h="36726" fill="none" extrusionOk="0">
                <a:moveTo>
                  <a:pt x="2338" y="0"/>
                </a:moveTo>
                <a:cubicBezTo>
                  <a:pt x="434" y="3181"/>
                  <a:pt x="1" y="7230"/>
                  <a:pt x="1205" y="10748"/>
                </a:cubicBezTo>
                <a:cubicBezTo>
                  <a:pt x="2386" y="14290"/>
                  <a:pt x="5206" y="17206"/>
                  <a:pt x="8676" y="18580"/>
                </a:cubicBezTo>
                <a:cubicBezTo>
                  <a:pt x="10869" y="19423"/>
                  <a:pt x="13303" y="19688"/>
                  <a:pt x="15230" y="21038"/>
                </a:cubicBezTo>
                <a:cubicBezTo>
                  <a:pt x="19014" y="23712"/>
                  <a:pt x="19206" y="29375"/>
                  <a:pt x="22267" y="32870"/>
                </a:cubicBezTo>
                <a:cubicBezTo>
                  <a:pt x="25183" y="36195"/>
                  <a:pt x="30773" y="36725"/>
                  <a:pt x="34292" y="34026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10800000">
            <a:off x="-143625" y="3704856"/>
            <a:ext cx="1417348" cy="3373177"/>
          </a:xfrm>
          <a:custGeom>
            <a:avLst/>
            <a:gdLst/>
            <a:ahLst/>
            <a:cxnLst/>
            <a:rect l="l" t="t" r="r" b="b"/>
            <a:pathLst>
              <a:path w="12242" h="29135" fill="none" extrusionOk="0">
                <a:moveTo>
                  <a:pt x="9591" y="290"/>
                </a:moveTo>
                <a:cubicBezTo>
                  <a:pt x="7254" y="0"/>
                  <a:pt x="4771" y="796"/>
                  <a:pt x="3061" y="2410"/>
                </a:cubicBezTo>
                <a:cubicBezTo>
                  <a:pt x="1326" y="4025"/>
                  <a:pt x="362" y="6434"/>
                  <a:pt x="506" y="8796"/>
                </a:cubicBezTo>
                <a:cubicBezTo>
                  <a:pt x="675" y="11399"/>
                  <a:pt x="2073" y="13905"/>
                  <a:pt x="1687" y="16483"/>
                </a:cubicBezTo>
                <a:cubicBezTo>
                  <a:pt x="1494" y="17712"/>
                  <a:pt x="916" y="18845"/>
                  <a:pt x="651" y="20050"/>
                </a:cubicBezTo>
                <a:cubicBezTo>
                  <a:pt x="0" y="22941"/>
                  <a:pt x="1422" y="26170"/>
                  <a:pt x="3976" y="27664"/>
                </a:cubicBezTo>
                <a:cubicBezTo>
                  <a:pt x="6555" y="29134"/>
                  <a:pt x="10049" y="28773"/>
                  <a:pt x="12242" y="26773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/>
          <p:nvPr/>
        </p:nvSpPr>
        <p:spPr>
          <a:xfrm rot="10800000">
            <a:off x="-143619" y="4165184"/>
            <a:ext cx="945243" cy="2249616"/>
          </a:xfrm>
          <a:custGeom>
            <a:avLst/>
            <a:gdLst/>
            <a:ahLst/>
            <a:cxnLst/>
            <a:rect l="l" t="t" r="r" b="b"/>
            <a:pathLst>
              <a:path w="8941" h="21279" fill="none" extrusionOk="0">
                <a:moveTo>
                  <a:pt x="7013" y="217"/>
                </a:moveTo>
                <a:cubicBezTo>
                  <a:pt x="5302" y="0"/>
                  <a:pt x="3495" y="578"/>
                  <a:pt x="2242" y="1759"/>
                </a:cubicBezTo>
                <a:cubicBezTo>
                  <a:pt x="964" y="2940"/>
                  <a:pt x="266" y="4699"/>
                  <a:pt x="386" y="6410"/>
                </a:cubicBezTo>
                <a:cubicBezTo>
                  <a:pt x="482" y="8314"/>
                  <a:pt x="1519" y="10169"/>
                  <a:pt x="1230" y="12049"/>
                </a:cubicBezTo>
                <a:cubicBezTo>
                  <a:pt x="1109" y="12940"/>
                  <a:pt x="675" y="13760"/>
                  <a:pt x="482" y="14651"/>
                </a:cubicBezTo>
                <a:cubicBezTo>
                  <a:pt x="1" y="16748"/>
                  <a:pt x="1037" y="19109"/>
                  <a:pt x="2916" y="20194"/>
                </a:cubicBezTo>
                <a:cubicBezTo>
                  <a:pt x="4796" y="21278"/>
                  <a:pt x="7350" y="21013"/>
                  <a:pt x="8941" y="19543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298450" y="2969321"/>
            <a:ext cx="4547100" cy="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8430766" y="3346415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2097538" y="61812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297813" y="290577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1544316" y="4433977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7715113" y="1351596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352688" y="1581213"/>
            <a:ext cx="6240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3" hasCustomPrompt="1"/>
          </p:nvPr>
        </p:nvSpPr>
        <p:spPr>
          <a:xfrm>
            <a:off x="1352700" y="3962775"/>
            <a:ext cx="6240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4" hasCustomPrompt="1"/>
          </p:nvPr>
        </p:nvSpPr>
        <p:spPr>
          <a:xfrm>
            <a:off x="1352700" y="2772000"/>
            <a:ext cx="624000" cy="4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5" hasCustomPrompt="1"/>
          </p:nvPr>
        </p:nvSpPr>
        <p:spPr>
          <a:xfrm>
            <a:off x="5032063" y="1581225"/>
            <a:ext cx="6240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6" hasCustomPrompt="1"/>
          </p:nvPr>
        </p:nvSpPr>
        <p:spPr>
          <a:xfrm>
            <a:off x="5032075" y="3962775"/>
            <a:ext cx="6240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7" hasCustomPrompt="1"/>
          </p:nvPr>
        </p:nvSpPr>
        <p:spPr>
          <a:xfrm>
            <a:off x="5032075" y="2772000"/>
            <a:ext cx="6240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"/>
          </p:nvPr>
        </p:nvSpPr>
        <p:spPr>
          <a:xfrm>
            <a:off x="2079137" y="1389950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2079137" y="1750769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9"/>
          </p:nvPr>
        </p:nvSpPr>
        <p:spPr>
          <a:xfrm>
            <a:off x="2079137" y="3771500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13"/>
          </p:nvPr>
        </p:nvSpPr>
        <p:spPr>
          <a:xfrm>
            <a:off x="2079137" y="4132319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2079137" y="2580725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5"/>
          </p:nvPr>
        </p:nvSpPr>
        <p:spPr>
          <a:xfrm>
            <a:off x="2079137" y="2941544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16"/>
          </p:nvPr>
        </p:nvSpPr>
        <p:spPr>
          <a:xfrm>
            <a:off x="5834712" y="1389950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5834712" y="1750769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18"/>
          </p:nvPr>
        </p:nvSpPr>
        <p:spPr>
          <a:xfrm>
            <a:off x="5834712" y="3771500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subTitle" idx="19"/>
          </p:nvPr>
        </p:nvSpPr>
        <p:spPr>
          <a:xfrm>
            <a:off x="5834712" y="4132319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5834712" y="2580725"/>
            <a:ext cx="22113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ahiana"/>
              <a:buNone/>
              <a:defRPr sz="29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21"/>
          </p:nvPr>
        </p:nvSpPr>
        <p:spPr>
          <a:xfrm>
            <a:off x="5834712" y="2941544"/>
            <a:ext cx="22113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 rot="5642286" flipH="1">
            <a:off x="6922799" y="-1022443"/>
            <a:ext cx="3911346" cy="3123869"/>
          </a:xfrm>
          <a:custGeom>
            <a:avLst/>
            <a:gdLst/>
            <a:ahLst/>
            <a:cxnLst/>
            <a:rect l="l" t="t" r="r" b="b"/>
            <a:pathLst>
              <a:path w="13520" h="10798" extrusionOk="0">
                <a:moveTo>
                  <a:pt x="4233" y="0"/>
                </a:moveTo>
                <a:cubicBezTo>
                  <a:pt x="2857" y="0"/>
                  <a:pt x="507" y="1399"/>
                  <a:pt x="193" y="2652"/>
                </a:cubicBezTo>
                <a:cubicBezTo>
                  <a:pt x="1" y="3496"/>
                  <a:pt x="386" y="4435"/>
                  <a:pt x="1109" y="4893"/>
                </a:cubicBezTo>
                <a:cubicBezTo>
                  <a:pt x="1784" y="5303"/>
                  <a:pt x="2651" y="5303"/>
                  <a:pt x="3350" y="5689"/>
                </a:cubicBezTo>
                <a:cubicBezTo>
                  <a:pt x="4435" y="6291"/>
                  <a:pt x="4868" y="7640"/>
                  <a:pt x="5567" y="8677"/>
                </a:cubicBezTo>
                <a:cubicBezTo>
                  <a:pt x="6435" y="9906"/>
                  <a:pt x="7881" y="10773"/>
                  <a:pt x="9375" y="10797"/>
                </a:cubicBezTo>
                <a:cubicBezTo>
                  <a:pt x="10893" y="10797"/>
                  <a:pt x="12411" y="9881"/>
                  <a:pt x="12965" y="8484"/>
                </a:cubicBezTo>
                <a:cubicBezTo>
                  <a:pt x="13519" y="7086"/>
                  <a:pt x="12989" y="5279"/>
                  <a:pt x="11664" y="4556"/>
                </a:cubicBezTo>
                <a:cubicBezTo>
                  <a:pt x="10989" y="4170"/>
                  <a:pt x="10170" y="4074"/>
                  <a:pt x="9447" y="3737"/>
                </a:cubicBezTo>
                <a:cubicBezTo>
                  <a:pt x="8507" y="3303"/>
                  <a:pt x="7808" y="2459"/>
                  <a:pt x="7085" y="1712"/>
                </a:cubicBezTo>
                <a:cubicBezTo>
                  <a:pt x="6386" y="965"/>
                  <a:pt x="5543" y="218"/>
                  <a:pt x="4531" y="26"/>
                </a:cubicBezTo>
                <a:cubicBezTo>
                  <a:pt x="4438" y="8"/>
                  <a:pt x="4338" y="0"/>
                  <a:pt x="42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3"/>
          <p:cNvGrpSpPr/>
          <p:nvPr/>
        </p:nvGrpSpPr>
        <p:grpSpPr>
          <a:xfrm>
            <a:off x="-237850" y="3399004"/>
            <a:ext cx="1902142" cy="1867920"/>
            <a:chOff x="-237850" y="3399004"/>
            <a:chExt cx="1902142" cy="1867920"/>
          </a:xfrm>
        </p:grpSpPr>
        <p:sp>
          <p:nvSpPr>
            <p:cNvPr id="221" name="Google Shape;221;p13"/>
            <p:cNvSpPr/>
            <p:nvPr/>
          </p:nvSpPr>
          <p:spPr>
            <a:xfrm rot="-3859524" flipH="1">
              <a:off x="186130" y="3830297"/>
              <a:ext cx="1326628" cy="1170483"/>
            </a:xfrm>
            <a:custGeom>
              <a:avLst/>
              <a:gdLst/>
              <a:ahLst/>
              <a:cxnLst/>
              <a:rect l="l" t="t" r="r" b="b"/>
              <a:pathLst>
                <a:path w="25157" h="22196" fill="none" extrusionOk="0">
                  <a:moveTo>
                    <a:pt x="24347" y="22195"/>
                  </a:moveTo>
                  <a:cubicBezTo>
                    <a:pt x="24752" y="19007"/>
                    <a:pt x="25157" y="15767"/>
                    <a:pt x="24575" y="12604"/>
                  </a:cubicBezTo>
                  <a:cubicBezTo>
                    <a:pt x="23993" y="9440"/>
                    <a:pt x="22196" y="6327"/>
                    <a:pt x="19285" y="4961"/>
                  </a:cubicBezTo>
                  <a:cubicBezTo>
                    <a:pt x="17160" y="3949"/>
                    <a:pt x="14679" y="3999"/>
                    <a:pt x="12326" y="4202"/>
                  </a:cubicBezTo>
                  <a:cubicBezTo>
                    <a:pt x="9947" y="4404"/>
                    <a:pt x="7568" y="4733"/>
                    <a:pt x="5240" y="4252"/>
                  </a:cubicBezTo>
                  <a:cubicBezTo>
                    <a:pt x="2937" y="3771"/>
                    <a:pt x="634" y="2278"/>
                    <a:pt x="1" y="1"/>
                  </a:cubicBezTo>
                </a:path>
              </a:pathLst>
            </a:custGeom>
            <a:solidFill>
              <a:schemeClr val="accent6"/>
            </a:solidFill>
            <a:ln w="28575" cap="flat" cmpd="sng">
              <a:solidFill>
                <a:srgbClr val="FF847D"/>
              </a:solidFill>
              <a:prstDash val="solid"/>
              <a:miter lim="253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 rot="-3859524" flipH="1">
              <a:off x="-49191" y="4213087"/>
              <a:ext cx="288824" cy="600271"/>
            </a:xfrm>
            <a:custGeom>
              <a:avLst/>
              <a:gdLst/>
              <a:ahLst/>
              <a:cxnLst/>
              <a:rect l="l" t="t" r="r" b="b"/>
              <a:pathLst>
                <a:path w="5477" h="11383" extrusionOk="0">
                  <a:moveTo>
                    <a:pt x="4439" y="0"/>
                  </a:moveTo>
                  <a:cubicBezTo>
                    <a:pt x="1908" y="2151"/>
                    <a:pt x="365" y="5366"/>
                    <a:pt x="137" y="8681"/>
                  </a:cubicBezTo>
                  <a:cubicBezTo>
                    <a:pt x="77" y="9745"/>
                    <a:pt x="1" y="11382"/>
                    <a:pt x="894" y="11382"/>
                  </a:cubicBezTo>
                  <a:cubicBezTo>
                    <a:pt x="1127" y="11382"/>
                    <a:pt x="1425" y="11271"/>
                    <a:pt x="1807" y="11009"/>
                  </a:cubicBezTo>
                  <a:cubicBezTo>
                    <a:pt x="3123" y="10098"/>
                    <a:pt x="4136" y="8402"/>
                    <a:pt x="4667" y="6935"/>
                  </a:cubicBezTo>
                  <a:cubicBezTo>
                    <a:pt x="5477" y="4708"/>
                    <a:pt x="5376" y="2151"/>
                    <a:pt x="4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 rot="-3859524" flipH="1">
              <a:off x="467702" y="4235616"/>
              <a:ext cx="365130" cy="360226"/>
            </a:xfrm>
            <a:custGeom>
              <a:avLst/>
              <a:gdLst/>
              <a:ahLst/>
              <a:cxnLst/>
              <a:rect l="l" t="t" r="r" b="b"/>
              <a:pathLst>
                <a:path w="6924" h="6831" extrusionOk="0">
                  <a:moveTo>
                    <a:pt x="5908" y="1"/>
                  </a:moveTo>
                  <a:cubicBezTo>
                    <a:pt x="5797" y="1"/>
                    <a:pt x="5668" y="24"/>
                    <a:pt x="5518" y="73"/>
                  </a:cubicBezTo>
                  <a:cubicBezTo>
                    <a:pt x="3999" y="554"/>
                    <a:pt x="2683" y="1693"/>
                    <a:pt x="1722" y="2908"/>
                  </a:cubicBezTo>
                  <a:cubicBezTo>
                    <a:pt x="962" y="3895"/>
                    <a:pt x="1" y="5515"/>
                    <a:pt x="127" y="6831"/>
                  </a:cubicBezTo>
                  <a:cubicBezTo>
                    <a:pt x="2430" y="6249"/>
                    <a:pt x="4885" y="4578"/>
                    <a:pt x="6075" y="2503"/>
                  </a:cubicBezTo>
                  <a:cubicBezTo>
                    <a:pt x="6417" y="1910"/>
                    <a:pt x="6924" y="1"/>
                    <a:pt x="59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 rot="-3859524" flipH="1">
              <a:off x="313956" y="3951861"/>
              <a:ext cx="219479" cy="308388"/>
            </a:xfrm>
            <a:custGeom>
              <a:avLst/>
              <a:gdLst/>
              <a:ahLst/>
              <a:cxnLst/>
              <a:rect l="l" t="t" r="r" b="b"/>
              <a:pathLst>
                <a:path w="4162" h="5848" extrusionOk="0">
                  <a:moveTo>
                    <a:pt x="254" y="1"/>
                  </a:moveTo>
                  <a:lnTo>
                    <a:pt x="254" y="1"/>
                  </a:lnTo>
                  <a:cubicBezTo>
                    <a:pt x="1" y="1291"/>
                    <a:pt x="279" y="2708"/>
                    <a:pt x="1013" y="3822"/>
                  </a:cubicBezTo>
                  <a:cubicBezTo>
                    <a:pt x="1443" y="4455"/>
                    <a:pt x="2025" y="4986"/>
                    <a:pt x="2658" y="5391"/>
                  </a:cubicBezTo>
                  <a:cubicBezTo>
                    <a:pt x="2908" y="5547"/>
                    <a:pt x="3426" y="5847"/>
                    <a:pt x="3782" y="5847"/>
                  </a:cubicBezTo>
                  <a:cubicBezTo>
                    <a:pt x="4003" y="5847"/>
                    <a:pt x="4161" y="5731"/>
                    <a:pt x="4151" y="5391"/>
                  </a:cubicBezTo>
                  <a:cubicBezTo>
                    <a:pt x="4101" y="3999"/>
                    <a:pt x="3139" y="2455"/>
                    <a:pt x="2228" y="1494"/>
                  </a:cubicBezTo>
                  <a:cubicBezTo>
                    <a:pt x="1671" y="886"/>
                    <a:pt x="988" y="380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 rot="-3859524" flipH="1">
              <a:off x="701519" y="3755661"/>
              <a:ext cx="292304" cy="241574"/>
            </a:xfrm>
            <a:custGeom>
              <a:avLst/>
              <a:gdLst/>
              <a:ahLst/>
              <a:cxnLst/>
              <a:rect l="l" t="t" r="r" b="b"/>
              <a:pathLst>
                <a:path w="5543" h="4581" extrusionOk="0">
                  <a:moveTo>
                    <a:pt x="4745" y="1"/>
                  </a:moveTo>
                  <a:cubicBezTo>
                    <a:pt x="3826" y="1"/>
                    <a:pt x="2253" y="1234"/>
                    <a:pt x="1873" y="1650"/>
                  </a:cubicBezTo>
                  <a:cubicBezTo>
                    <a:pt x="1114" y="2460"/>
                    <a:pt x="557" y="3473"/>
                    <a:pt x="0" y="4460"/>
                  </a:cubicBezTo>
                  <a:cubicBezTo>
                    <a:pt x="397" y="4539"/>
                    <a:pt x="804" y="4581"/>
                    <a:pt x="1208" y="4581"/>
                  </a:cubicBezTo>
                  <a:cubicBezTo>
                    <a:pt x="2093" y="4581"/>
                    <a:pt x="2966" y="4380"/>
                    <a:pt x="3695" y="3928"/>
                  </a:cubicBezTo>
                  <a:cubicBezTo>
                    <a:pt x="4784" y="3245"/>
                    <a:pt x="5543" y="1979"/>
                    <a:pt x="5416" y="714"/>
                  </a:cubicBezTo>
                  <a:cubicBezTo>
                    <a:pt x="5373" y="196"/>
                    <a:pt x="5111" y="1"/>
                    <a:pt x="47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 rot="-3859524" flipH="1">
              <a:off x="455745" y="3364615"/>
              <a:ext cx="141485" cy="346357"/>
            </a:xfrm>
            <a:custGeom>
              <a:avLst/>
              <a:gdLst/>
              <a:ahLst/>
              <a:cxnLst/>
              <a:rect l="l" t="t" r="r" b="b"/>
              <a:pathLst>
                <a:path w="2683" h="6568" extrusionOk="0">
                  <a:moveTo>
                    <a:pt x="557" y="1"/>
                  </a:moveTo>
                  <a:lnTo>
                    <a:pt x="557" y="1"/>
                  </a:lnTo>
                  <a:cubicBezTo>
                    <a:pt x="0" y="1772"/>
                    <a:pt x="101" y="3721"/>
                    <a:pt x="810" y="5417"/>
                  </a:cubicBezTo>
                  <a:cubicBezTo>
                    <a:pt x="936" y="5695"/>
                    <a:pt x="1265" y="6480"/>
                    <a:pt x="1620" y="6556"/>
                  </a:cubicBezTo>
                  <a:cubicBezTo>
                    <a:pt x="1651" y="6563"/>
                    <a:pt x="1682" y="6567"/>
                    <a:pt x="1711" y="6567"/>
                  </a:cubicBezTo>
                  <a:cubicBezTo>
                    <a:pt x="2052" y="6567"/>
                    <a:pt x="2210" y="6051"/>
                    <a:pt x="2303" y="5771"/>
                  </a:cubicBezTo>
                  <a:cubicBezTo>
                    <a:pt x="2632" y="4911"/>
                    <a:pt x="2683" y="3974"/>
                    <a:pt x="2506" y="3063"/>
                  </a:cubicBezTo>
                  <a:cubicBezTo>
                    <a:pt x="2278" y="1848"/>
                    <a:pt x="1569" y="735"/>
                    <a:pt x="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 rot="-3859524" flipH="1">
              <a:off x="637873" y="3537921"/>
              <a:ext cx="162632" cy="137214"/>
            </a:xfrm>
            <a:custGeom>
              <a:avLst/>
              <a:gdLst/>
              <a:ahLst/>
              <a:cxnLst/>
              <a:rect l="l" t="t" r="r" b="b"/>
              <a:pathLst>
                <a:path w="3084" h="2602" extrusionOk="0">
                  <a:moveTo>
                    <a:pt x="1360" y="1"/>
                  </a:moveTo>
                  <a:cubicBezTo>
                    <a:pt x="1188" y="1"/>
                    <a:pt x="1011" y="36"/>
                    <a:pt x="835" y="114"/>
                  </a:cubicBezTo>
                  <a:cubicBezTo>
                    <a:pt x="329" y="342"/>
                    <a:pt x="0" y="899"/>
                    <a:pt x="76" y="1430"/>
                  </a:cubicBezTo>
                  <a:cubicBezTo>
                    <a:pt x="127" y="1987"/>
                    <a:pt x="557" y="2468"/>
                    <a:pt x="1088" y="2569"/>
                  </a:cubicBezTo>
                  <a:cubicBezTo>
                    <a:pt x="1181" y="2591"/>
                    <a:pt x="1274" y="2601"/>
                    <a:pt x="1368" y="2601"/>
                  </a:cubicBezTo>
                  <a:cubicBezTo>
                    <a:pt x="1814" y="2601"/>
                    <a:pt x="2255" y="2363"/>
                    <a:pt x="2506" y="1987"/>
                  </a:cubicBezTo>
                  <a:cubicBezTo>
                    <a:pt x="3084" y="1066"/>
                    <a:pt x="2303" y="1"/>
                    <a:pt x="13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 rot="-3859524" flipH="1">
              <a:off x="303097" y="4296675"/>
              <a:ext cx="161208" cy="137636"/>
            </a:xfrm>
            <a:custGeom>
              <a:avLst/>
              <a:gdLst/>
              <a:ahLst/>
              <a:cxnLst/>
              <a:rect l="l" t="t" r="r" b="b"/>
              <a:pathLst>
                <a:path w="3057" h="2610" extrusionOk="0">
                  <a:moveTo>
                    <a:pt x="1356" y="1"/>
                  </a:moveTo>
                  <a:cubicBezTo>
                    <a:pt x="1178" y="1"/>
                    <a:pt x="994" y="38"/>
                    <a:pt x="810" y="122"/>
                  </a:cubicBezTo>
                  <a:cubicBezTo>
                    <a:pt x="329" y="325"/>
                    <a:pt x="0" y="907"/>
                    <a:pt x="51" y="1438"/>
                  </a:cubicBezTo>
                  <a:cubicBezTo>
                    <a:pt x="102" y="1970"/>
                    <a:pt x="532" y="2451"/>
                    <a:pt x="1063" y="2577"/>
                  </a:cubicBezTo>
                  <a:cubicBezTo>
                    <a:pt x="1156" y="2599"/>
                    <a:pt x="1250" y="2610"/>
                    <a:pt x="1345" y="2610"/>
                  </a:cubicBezTo>
                  <a:cubicBezTo>
                    <a:pt x="1796" y="2610"/>
                    <a:pt x="2251" y="2371"/>
                    <a:pt x="2481" y="1995"/>
                  </a:cubicBezTo>
                  <a:cubicBezTo>
                    <a:pt x="3056" y="1079"/>
                    <a:pt x="2303" y="1"/>
                    <a:pt x="1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 rot="-3859524" flipH="1">
              <a:off x="527747" y="3858171"/>
              <a:ext cx="161366" cy="138005"/>
            </a:xfrm>
            <a:custGeom>
              <a:avLst/>
              <a:gdLst/>
              <a:ahLst/>
              <a:cxnLst/>
              <a:rect l="l" t="t" r="r" b="b"/>
              <a:pathLst>
                <a:path w="3060" h="2617" extrusionOk="0">
                  <a:moveTo>
                    <a:pt x="1344" y="1"/>
                  </a:moveTo>
                  <a:cubicBezTo>
                    <a:pt x="1170" y="1"/>
                    <a:pt x="990" y="36"/>
                    <a:pt x="811" y="114"/>
                  </a:cubicBezTo>
                  <a:cubicBezTo>
                    <a:pt x="305" y="342"/>
                    <a:pt x="1" y="899"/>
                    <a:pt x="52" y="1430"/>
                  </a:cubicBezTo>
                  <a:cubicBezTo>
                    <a:pt x="102" y="1987"/>
                    <a:pt x="532" y="2468"/>
                    <a:pt x="1064" y="2594"/>
                  </a:cubicBezTo>
                  <a:cubicBezTo>
                    <a:pt x="1142" y="2609"/>
                    <a:pt x="1222" y="2616"/>
                    <a:pt x="1303" y="2616"/>
                  </a:cubicBezTo>
                  <a:cubicBezTo>
                    <a:pt x="1767" y="2616"/>
                    <a:pt x="2244" y="2375"/>
                    <a:pt x="2481" y="1987"/>
                  </a:cubicBezTo>
                  <a:cubicBezTo>
                    <a:pt x="3059" y="1066"/>
                    <a:pt x="2297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3"/>
          <p:cNvSpPr/>
          <p:nvPr/>
        </p:nvSpPr>
        <p:spPr>
          <a:xfrm rot="-5571565">
            <a:off x="8122706" y="3696578"/>
            <a:ext cx="1500119" cy="1930405"/>
          </a:xfrm>
          <a:custGeom>
            <a:avLst/>
            <a:gdLst/>
            <a:ahLst/>
            <a:cxnLst/>
            <a:rect l="l" t="t" r="r" b="b"/>
            <a:pathLst>
              <a:path w="20918" h="26918" fill="none" extrusionOk="0">
                <a:moveTo>
                  <a:pt x="1" y="3856"/>
                </a:moveTo>
                <a:cubicBezTo>
                  <a:pt x="338" y="2218"/>
                  <a:pt x="1663" y="844"/>
                  <a:pt x="3254" y="410"/>
                </a:cubicBezTo>
                <a:cubicBezTo>
                  <a:pt x="4868" y="1"/>
                  <a:pt x="6700" y="579"/>
                  <a:pt x="7784" y="1832"/>
                </a:cubicBezTo>
                <a:cubicBezTo>
                  <a:pt x="9350" y="3688"/>
                  <a:pt x="9423" y="6724"/>
                  <a:pt x="11495" y="7929"/>
                </a:cubicBezTo>
                <a:cubicBezTo>
                  <a:pt x="12989" y="8796"/>
                  <a:pt x="14893" y="8314"/>
                  <a:pt x="16556" y="8772"/>
                </a:cubicBezTo>
                <a:cubicBezTo>
                  <a:pt x="18556" y="9302"/>
                  <a:pt x="20026" y="11158"/>
                  <a:pt x="20484" y="13182"/>
                </a:cubicBezTo>
                <a:cubicBezTo>
                  <a:pt x="20917" y="15206"/>
                  <a:pt x="20484" y="17351"/>
                  <a:pt x="19688" y="19255"/>
                </a:cubicBezTo>
                <a:cubicBezTo>
                  <a:pt x="18387" y="22315"/>
                  <a:pt x="15953" y="25062"/>
                  <a:pt x="12748" y="25978"/>
                </a:cubicBezTo>
                <a:cubicBezTo>
                  <a:pt x="9543" y="26918"/>
                  <a:pt x="5615" y="25592"/>
                  <a:pt x="4218" y="2258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 rot="-5571565">
            <a:off x="8350075" y="4431875"/>
            <a:ext cx="1097444" cy="1119890"/>
          </a:xfrm>
          <a:custGeom>
            <a:avLst/>
            <a:gdLst/>
            <a:ahLst/>
            <a:cxnLst/>
            <a:rect l="l" t="t" r="r" b="b"/>
            <a:pathLst>
              <a:path w="15303" h="15616" fill="none" extrusionOk="0">
                <a:moveTo>
                  <a:pt x="24" y="6651"/>
                </a:moveTo>
                <a:cubicBezTo>
                  <a:pt x="0" y="5350"/>
                  <a:pt x="145" y="4024"/>
                  <a:pt x="699" y="2868"/>
                </a:cubicBezTo>
                <a:cubicBezTo>
                  <a:pt x="1253" y="1711"/>
                  <a:pt x="2241" y="723"/>
                  <a:pt x="3494" y="361"/>
                </a:cubicBezTo>
                <a:cubicBezTo>
                  <a:pt x="4723" y="0"/>
                  <a:pt x="6193" y="361"/>
                  <a:pt x="6964" y="1398"/>
                </a:cubicBezTo>
                <a:cubicBezTo>
                  <a:pt x="7977" y="2723"/>
                  <a:pt x="7736" y="4844"/>
                  <a:pt x="9037" y="5880"/>
                </a:cubicBezTo>
                <a:cubicBezTo>
                  <a:pt x="10001" y="6675"/>
                  <a:pt x="11398" y="6506"/>
                  <a:pt x="12555" y="6964"/>
                </a:cubicBezTo>
                <a:cubicBezTo>
                  <a:pt x="14459" y="7711"/>
                  <a:pt x="15302" y="10193"/>
                  <a:pt x="14579" y="12121"/>
                </a:cubicBezTo>
                <a:cubicBezTo>
                  <a:pt x="13856" y="14025"/>
                  <a:pt x="11904" y="15302"/>
                  <a:pt x="9904" y="15615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 rot="3746127">
            <a:off x="-254" y="-716566"/>
            <a:ext cx="1217349" cy="2531626"/>
          </a:xfrm>
          <a:custGeom>
            <a:avLst/>
            <a:gdLst/>
            <a:ahLst/>
            <a:cxnLst/>
            <a:rect l="l" t="t" r="r" b="b"/>
            <a:pathLst>
              <a:path w="15134" h="31473" fill="none" extrusionOk="0">
                <a:moveTo>
                  <a:pt x="169" y="3640"/>
                </a:moveTo>
                <a:cubicBezTo>
                  <a:pt x="0" y="1640"/>
                  <a:pt x="2193" y="1"/>
                  <a:pt x="4193" y="242"/>
                </a:cubicBezTo>
                <a:cubicBezTo>
                  <a:pt x="6193" y="459"/>
                  <a:pt x="7784" y="2097"/>
                  <a:pt x="8579" y="3953"/>
                </a:cubicBezTo>
                <a:cubicBezTo>
                  <a:pt x="9350" y="5808"/>
                  <a:pt x="9471" y="7857"/>
                  <a:pt x="9543" y="9881"/>
                </a:cubicBezTo>
                <a:cubicBezTo>
                  <a:pt x="9663" y="11881"/>
                  <a:pt x="9760" y="13929"/>
                  <a:pt x="10555" y="15785"/>
                </a:cubicBezTo>
                <a:cubicBezTo>
                  <a:pt x="11615" y="18243"/>
                  <a:pt x="13808" y="20146"/>
                  <a:pt x="14531" y="22725"/>
                </a:cubicBezTo>
                <a:cubicBezTo>
                  <a:pt x="15134" y="24797"/>
                  <a:pt x="14676" y="27135"/>
                  <a:pt x="13326" y="28822"/>
                </a:cubicBezTo>
                <a:cubicBezTo>
                  <a:pt x="12001" y="30508"/>
                  <a:pt x="9808" y="31472"/>
                  <a:pt x="7663" y="31352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 rot="392190">
            <a:off x="7844163" y="-870569"/>
            <a:ext cx="2394500" cy="2565268"/>
          </a:xfrm>
          <a:custGeom>
            <a:avLst/>
            <a:gdLst/>
            <a:ahLst/>
            <a:cxnLst/>
            <a:rect l="l" t="t" r="r" b="b"/>
            <a:pathLst>
              <a:path w="23641" h="25327" fill="none" extrusionOk="0">
                <a:moveTo>
                  <a:pt x="1615" y="0"/>
                </a:moveTo>
                <a:cubicBezTo>
                  <a:pt x="290" y="2193"/>
                  <a:pt x="1" y="4988"/>
                  <a:pt x="820" y="7398"/>
                </a:cubicBezTo>
                <a:cubicBezTo>
                  <a:pt x="1639" y="9832"/>
                  <a:pt x="3591" y="11856"/>
                  <a:pt x="5977" y="12796"/>
                </a:cubicBezTo>
                <a:cubicBezTo>
                  <a:pt x="7495" y="13374"/>
                  <a:pt x="9182" y="13567"/>
                  <a:pt x="10483" y="14507"/>
                </a:cubicBezTo>
                <a:cubicBezTo>
                  <a:pt x="13110" y="16362"/>
                  <a:pt x="13230" y="20266"/>
                  <a:pt x="15351" y="22652"/>
                </a:cubicBezTo>
                <a:cubicBezTo>
                  <a:pt x="17375" y="24965"/>
                  <a:pt x="21206" y="25327"/>
                  <a:pt x="23640" y="23447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 rot="3746085">
            <a:off x="-149194" y="-680005"/>
            <a:ext cx="900502" cy="1872703"/>
          </a:xfrm>
          <a:custGeom>
            <a:avLst/>
            <a:gdLst/>
            <a:ahLst/>
            <a:cxnLst/>
            <a:rect l="l" t="t" r="r" b="b"/>
            <a:pathLst>
              <a:path w="15134" h="31473" fill="none" extrusionOk="0">
                <a:moveTo>
                  <a:pt x="169" y="3640"/>
                </a:moveTo>
                <a:cubicBezTo>
                  <a:pt x="0" y="1640"/>
                  <a:pt x="2193" y="1"/>
                  <a:pt x="4193" y="242"/>
                </a:cubicBezTo>
                <a:cubicBezTo>
                  <a:pt x="6193" y="459"/>
                  <a:pt x="7784" y="2097"/>
                  <a:pt x="8579" y="3953"/>
                </a:cubicBezTo>
                <a:cubicBezTo>
                  <a:pt x="9350" y="5808"/>
                  <a:pt x="9471" y="7857"/>
                  <a:pt x="9543" y="9881"/>
                </a:cubicBezTo>
                <a:cubicBezTo>
                  <a:pt x="9663" y="11881"/>
                  <a:pt x="9760" y="13929"/>
                  <a:pt x="10555" y="15785"/>
                </a:cubicBezTo>
                <a:cubicBezTo>
                  <a:pt x="11615" y="18243"/>
                  <a:pt x="13808" y="20146"/>
                  <a:pt x="14531" y="22725"/>
                </a:cubicBezTo>
                <a:cubicBezTo>
                  <a:pt x="15134" y="24797"/>
                  <a:pt x="14676" y="27135"/>
                  <a:pt x="13326" y="28822"/>
                </a:cubicBezTo>
                <a:cubicBezTo>
                  <a:pt x="12001" y="30508"/>
                  <a:pt x="9808" y="31472"/>
                  <a:pt x="7663" y="31352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192254" y="3342640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91688" y="459942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116238" y="3054258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 txBox="1">
            <a:spLocks noGrp="1"/>
          </p:cNvSpPr>
          <p:nvPr>
            <p:ph type="title"/>
          </p:nvPr>
        </p:nvSpPr>
        <p:spPr>
          <a:xfrm>
            <a:off x="3167700" y="3711301"/>
            <a:ext cx="28086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1"/>
          </p:nvPr>
        </p:nvSpPr>
        <p:spPr>
          <a:xfrm>
            <a:off x="1002300" y="1908004"/>
            <a:ext cx="7139400" cy="14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7089350" y="-1138612"/>
            <a:ext cx="4202286" cy="3356234"/>
          </a:xfrm>
          <a:custGeom>
            <a:avLst/>
            <a:gdLst/>
            <a:ahLst/>
            <a:cxnLst/>
            <a:rect l="l" t="t" r="r" b="b"/>
            <a:pathLst>
              <a:path w="13520" h="10798" extrusionOk="0">
                <a:moveTo>
                  <a:pt x="4233" y="0"/>
                </a:moveTo>
                <a:cubicBezTo>
                  <a:pt x="2857" y="0"/>
                  <a:pt x="507" y="1399"/>
                  <a:pt x="193" y="2652"/>
                </a:cubicBezTo>
                <a:cubicBezTo>
                  <a:pt x="1" y="3496"/>
                  <a:pt x="386" y="4435"/>
                  <a:pt x="1109" y="4893"/>
                </a:cubicBezTo>
                <a:cubicBezTo>
                  <a:pt x="1784" y="5303"/>
                  <a:pt x="2651" y="5303"/>
                  <a:pt x="3350" y="5689"/>
                </a:cubicBezTo>
                <a:cubicBezTo>
                  <a:pt x="4435" y="6291"/>
                  <a:pt x="4868" y="7640"/>
                  <a:pt x="5567" y="8677"/>
                </a:cubicBezTo>
                <a:cubicBezTo>
                  <a:pt x="6435" y="9906"/>
                  <a:pt x="7881" y="10773"/>
                  <a:pt x="9375" y="10797"/>
                </a:cubicBezTo>
                <a:cubicBezTo>
                  <a:pt x="10893" y="10797"/>
                  <a:pt x="12411" y="9881"/>
                  <a:pt x="12965" y="8484"/>
                </a:cubicBezTo>
                <a:cubicBezTo>
                  <a:pt x="13519" y="7086"/>
                  <a:pt x="12989" y="5279"/>
                  <a:pt x="11664" y="4556"/>
                </a:cubicBezTo>
                <a:cubicBezTo>
                  <a:pt x="10989" y="4170"/>
                  <a:pt x="10170" y="4074"/>
                  <a:pt x="9447" y="3737"/>
                </a:cubicBezTo>
                <a:cubicBezTo>
                  <a:pt x="8507" y="3303"/>
                  <a:pt x="7808" y="2459"/>
                  <a:pt x="7085" y="1712"/>
                </a:cubicBezTo>
                <a:cubicBezTo>
                  <a:pt x="6386" y="965"/>
                  <a:pt x="5543" y="218"/>
                  <a:pt x="4531" y="26"/>
                </a:cubicBezTo>
                <a:cubicBezTo>
                  <a:pt x="4438" y="8"/>
                  <a:pt x="4338" y="0"/>
                  <a:pt x="4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-236923" y="3952438"/>
            <a:ext cx="2451695" cy="1403581"/>
          </a:xfrm>
          <a:custGeom>
            <a:avLst/>
            <a:gdLst/>
            <a:ahLst/>
            <a:cxnLst/>
            <a:rect l="l" t="t" r="r" b="b"/>
            <a:pathLst>
              <a:path w="37810" h="21646" extrusionOk="0">
                <a:moveTo>
                  <a:pt x="8210" y="1"/>
                </a:moveTo>
                <a:cubicBezTo>
                  <a:pt x="8084" y="1"/>
                  <a:pt x="7958" y="2"/>
                  <a:pt x="7832" y="6"/>
                </a:cubicBezTo>
                <a:cubicBezTo>
                  <a:pt x="5037" y="78"/>
                  <a:pt x="2314" y="994"/>
                  <a:pt x="0" y="2584"/>
                </a:cubicBezTo>
                <a:lnTo>
                  <a:pt x="0" y="21646"/>
                </a:lnTo>
                <a:lnTo>
                  <a:pt x="37810" y="21646"/>
                </a:lnTo>
                <a:lnTo>
                  <a:pt x="37810" y="18633"/>
                </a:lnTo>
                <a:cubicBezTo>
                  <a:pt x="36894" y="18874"/>
                  <a:pt x="35954" y="19019"/>
                  <a:pt x="35038" y="19043"/>
                </a:cubicBezTo>
                <a:cubicBezTo>
                  <a:pt x="34926" y="19046"/>
                  <a:pt x="34813" y="19048"/>
                  <a:pt x="34701" y="19048"/>
                </a:cubicBezTo>
                <a:cubicBezTo>
                  <a:pt x="31512" y="19048"/>
                  <a:pt x="28332" y="17735"/>
                  <a:pt x="26074" y="15477"/>
                </a:cubicBezTo>
                <a:cubicBezTo>
                  <a:pt x="23158" y="12537"/>
                  <a:pt x="21905" y="8296"/>
                  <a:pt x="19230" y="5115"/>
                </a:cubicBezTo>
                <a:cubicBezTo>
                  <a:pt x="16517" y="1933"/>
                  <a:pt x="12395" y="1"/>
                  <a:pt x="8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14"/>
          <p:cNvGrpSpPr/>
          <p:nvPr/>
        </p:nvGrpSpPr>
        <p:grpSpPr>
          <a:xfrm>
            <a:off x="6671225" y="3726505"/>
            <a:ext cx="2086722" cy="1964326"/>
            <a:chOff x="6671225" y="3726505"/>
            <a:chExt cx="2086722" cy="1964326"/>
          </a:xfrm>
        </p:grpSpPr>
        <p:sp>
          <p:nvSpPr>
            <p:cNvPr id="244" name="Google Shape;244;p14"/>
            <p:cNvSpPr/>
            <p:nvPr/>
          </p:nvSpPr>
          <p:spPr>
            <a:xfrm rot="-2340285">
              <a:off x="6700897" y="4331050"/>
              <a:ext cx="2027377" cy="812316"/>
            </a:xfrm>
            <a:custGeom>
              <a:avLst/>
              <a:gdLst/>
              <a:ahLst/>
              <a:cxnLst/>
              <a:rect l="l" t="t" r="r" b="b"/>
              <a:pathLst>
                <a:path w="48693" h="19510" extrusionOk="0">
                  <a:moveTo>
                    <a:pt x="18700" y="1"/>
                  </a:moveTo>
                  <a:cubicBezTo>
                    <a:pt x="14433" y="1"/>
                    <a:pt x="9990" y="2349"/>
                    <a:pt x="6682" y="6400"/>
                  </a:cubicBezTo>
                  <a:cubicBezTo>
                    <a:pt x="3569" y="10222"/>
                    <a:pt x="1747" y="14853"/>
                    <a:pt x="0" y="19358"/>
                  </a:cubicBezTo>
                  <a:lnTo>
                    <a:pt x="456" y="19510"/>
                  </a:lnTo>
                  <a:cubicBezTo>
                    <a:pt x="2177" y="15055"/>
                    <a:pt x="3974" y="10449"/>
                    <a:pt x="7061" y="6704"/>
                  </a:cubicBezTo>
                  <a:cubicBezTo>
                    <a:pt x="10283" y="2760"/>
                    <a:pt x="14602" y="485"/>
                    <a:pt x="18737" y="485"/>
                  </a:cubicBezTo>
                  <a:cubicBezTo>
                    <a:pt x="18954" y="485"/>
                    <a:pt x="19170" y="491"/>
                    <a:pt x="19386" y="504"/>
                  </a:cubicBezTo>
                  <a:cubicBezTo>
                    <a:pt x="22904" y="731"/>
                    <a:pt x="26118" y="2553"/>
                    <a:pt x="29054" y="4502"/>
                  </a:cubicBezTo>
                  <a:cubicBezTo>
                    <a:pt x="29484" y="4781"/>
                    <a:pt x="29914" y="5084"/>
                    <a:pt x="30319" y="5363"/>
                  </a:cubicBezTo>
                  <a:cubicBezTo>
                    <a:pt x="32850" y="7058"/>
                    <a:pt x="35482" y="8830"/>
                    <a:pt x="38443" y="9741"/>
                  </a:cubicBezTo>
                  <a:cubicBezTo>
                    <a:pt x="39696" y="10126"/>
                    <a:pt x="40956" y="10313"/>
                    <a:pt x="42167" y="10313"/>
                  </a:cubicBezTo>
                  <a:cubicBezTo>
                    <a:pt x="44769" y="10313"/>
                    <a:pt x="47138" y="9449"/>
                    <a:pt x="48692" y="7843"/>
                  </a:cubicBezTo>
                  <a:lnTo>
                    <a:pt x="48363" y="7514"/>
                  </a:lnTo>
                  <a:cubicBezTo>
                    <a:pt x="46693" y="9216"/>
                    <a:pt x="44393" y="9828"/>
                    <a:pt x="42204" y="9828"/>
                  </a:cubicBezTo>
                  <a:cubicBezTo>
                    <a:pt x="40911" y="9828"/>
                    <a:pt x="39657" y="9614"/>
                    <a:pt x="38595" y="9285"/>
                  </a:cubicBezTo>
                  <a:cubicBezTo>
                    <a:pt x="35684" y="8400"/>
                    <a:pt x="33103" y="6653"/>
                    <a:pt x="30597" y="4958"/>
                  </a:cubicBezTo>
                  <a:cubicBezTo>
                    <a:pt x="30167" y="4679"/>
                    <a:pt x="29737" y="4401"/>
                    <a:pt x="29332" y="4123"/>
                  </a:cubicBezTo>
                  <a:cubicBezTo>
                    <a:pt x="26320" y="2123"/>
                    <a:pt x="23056" y="250"/>
                    <a:pt x="19411" y="23"/>
                  </a:cubicBezTo>
                  <a:cubicBezTo>
                    <a:pt x="19175" y="8"/>
                    <a:pt x="18938" y="1"/>
                    <a:pt x="18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 rot="-2340285">
              <a:off x="7538728" y="4399760"/>
              <a:ext cx="245360" cy="555090"/>
            </a:xfrm>
            <a:custGeom>
              <a:avLst/>
              <a:gdLst/>
              <a:ahLst/>
              <a:cxnLst/>
              <a:rect l="l" t="t" r="r" b="b"/>
              <a:pathLst>
                <a:path w="5893" h="13332" extrusionOk="0">
                  <a:moveTo>
                    <a:pt x="1635" y="1"/>
                  </a:moveTo>
                  <a:cubicBezTo>
                    <a:pt x="564" y="1"/>
                    <a:pt x="0" y="2378"/>
                    <a:pt x="21" y="3310"/>
                  </a:cubicBezTo>
                  <a:cubicBezTo>
                    <a:pt x="97" y="6904"/>
                    <a:pt x="2121" y="10902"/>
                    <a:pt x="4779" y="13332"/>
                  </a:cubicBezTo>
                  <a:cubicBezTo>
                    <a:pt x="5892" y="11687"/>
                    <a:pt x="5791" y="8827"/>
                    <a:pt x="5487" y="6979"/>
                  </a:cubicBezTo>
                  <a:cubicBezTo>
                    <a:pt x="5108" y="4676"/>
                    <a:pt x="4171" y="2222"/>
                    <a:pt x="2526" y="501"/>
                  </a:cubicBezTo>
                  <a:cubicBezTo>
                    <a:pt x="2199" y="148"/>
                    <a:pt x="1901" y="1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 rot="-2340285">
              <a:off x="7584697" y="4136246"/>
              <a:ext cx="400870" cy="225167"/>
            </a:xfrm>
            <a:custGeom>
              <a:avLst/>
              <a:gdLst/>
              <a:ahLst/>
              <a:cxnLst/>
              <a:rect l="l" t="t" r="r" b="b"/>
              <a:pathLst>
                <a:path w="9628" h="5408" extrusionOk="0">
                  <a:moveTo>
                    <a:pt x="9250" y="1"/>
                  </a:moveTo>
                  <a:cubicBezTo>
                    <a:pt x="8136" y="1"/>
                    <a:pt x="7027" y="199"/>
                    <a:pt x="5958" y="540"/>
                  </a:cubicBezTo>
                  <a:cubicBezTo>
                    <a:pt x="4035" y="1173"/>
                    <a:pt x="1681" y="2514"/>
                    <a:pt x="593" y="4311"/>
                  </a:cubicBezTo>
                  <a:cubicBezTo>
                    <a:pt x="1" y="5283"/>
                    <a:pt x="1263" y="5408"/>
                    <a:pt x="2108" y="5408"/>
                  </a:cubicBezTo>
                  <a:cubicBezTo>
                    <a:pt x="2274" y="5408"/>
                    <a:pt x="2425" y="5403"/>
                    <a:pt x="2542" y="5399"/>
                  </a:cubicBezTo>
                  <a:cubicBezTo>
                    <a:pt x="3706" y="5348"/>
                    <a:pt x="4845" y="5045"/>
                    <a:pt x="5857" y="4513"/>
                  </a:cubicBezTo>
                  <a:cubicBezTo>
                    <a:pt x="7628" y="3551"/>
                    <a:pt x="9020" y="1906"/>
                    <a:pt x="9628" y="8"/>
                  </a:cubicBezTo>
                  <a:cubicBezTo>
                    <a:pt x="9502" y="3"/>
                    <a:pt x="9376" y="1"/>
                    <a:pt x="9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 rot="-2340285">
              <a:off x="8174755" y="4309257"/>
              <a:ext cx="230829" cy="394001"/>
            </a:xfrm>
            <a:custGeom>
              <a:avLst/>
              <a:gdLst/>
              <a:ahLst/>
              <a:cxnLst/>
              <a:rect l="l" t="t" r="r" b="b"/>
              <a:pathLst>
                <a:path w="5544" h="9463" extrusionOk="0">
                  <a:moveTo>
                    <a:pt x="1996" y="0"/>
                  </a:moveTo>
                  <a:cubicBezTo>
                    <a:pt x="1682" y="0"/>
                    <a:pt x="1375" y="179"/>
                    <a:pt x="1089" y="605"/>
                  </a:cubicBezTo>
                  <a:cubicBezTo>
                    <a:pt x="1" y="2200"/>
                    <a:pt x="77" y="4401"/>
                    <a:pt x="1038" y="6097"/>
                  </a:cubicBezTo>
                  <a:cubicBezTo>
                    <a:pt x="1975" y="7767"/>
                    <a:pt x="3696" y="8931"/>
                    <a:pt x="5543" y="9463"/>
                  </a:cubicBezTo>
                  <a:cubicBezTo>
                    <a:pt x="5543" y="7767"/>
                    <a:pt x="5518" y="6046"/>
                    <a:pt x="5113" y="4401"/>
                  </a:cubicBezTo>
                  <a:cubicBezTo>
                    <a:pt x="4865" y="3453"/>
                    <a:pt x="3375" y="0"/>
                    <a:pt x="1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 rot="-2340285">
              <a:off x="8256422" y="3778202"/>
              <a:ext cx="281375" cy="330631"/>
            </a:xfrm>
            <a:custGeom>
              <a:avLst/>
              <a:gdLst/>
              <a:ahLst/>
              <a:cxnLst/>
              <a:rect l="l" t="t" r="r" b="b"/>
              <a:pathLst>
                <a:path w="6758" h="7941" extrusionOk="0">
                  <a:moveTo>
                    <a:pt x="6757" y="0"/>
                  </a:moveTo>
                  <a:cubicBezTo>
                    <a:pt x="4910" y="253"/>
                    <a:pt x="3164" y="1215"/>
                    <a:pt x="1974" y="2657"/>
                  </a:cubicBezTo>
                  <a:cubicBezTo>
                    <a:pt x="1088" y="3695"/>
                    <a:pt x="481" y="5011"/>
                    <a:pt x="279" y="6352"/>
                  </a:cubicBezTo>
                  <a:cubicBezTo>
                    <a:pt x="203" y="6858"/>
                    <a:pt x="0" y="7744"/>
                    <a:pt x="633" y="7921"/>
                  </a:cubicBezTo>
                  <a:cubicBezTo>
                    <a:pt x="678" y="7934"/>
                    <a:pt x="726" y="7940"/>
                    <a:pt x="777" y="7940"/>
                  </a:cubicBezTo>
                  <a:cubicBezTo>
                    <a:pt x="1327" y="7940"/>
                    <a:pt x="2181" y="7240"/>
                    <a:pt x="2506" y="6985"/>
                  </a:cubicBezTo>
                  <a:cubicBezTo>
                    <a:pt x="4682" y="5264"/>
                    <a:pt x="6226" y="2733"/>
                    <a:pt x="6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 rot="-2340285">
              <a:off x="8404139" y="4087794"/>
              <a:ext cx="173455" cy="163254"/>
            </a:xfrm>
            <a:custGeom>
              <a:avLst/>
              <a:gdLst/>
              <a:ahLst/>
              <a:cxnLst/>
              <a:rect l="l" t="t" r="r" b="b"/>
              <a:pathLst>
                <a:path w="4166" h="3921" extrusionOk="0">
                  <a:moveTo>
                    <a:pt x="2070" y="1"/>
                  </a:moveTo>
                  <a:cubicBezTo>
                    <a:pt x="1027" y="1"/>
                    <a:pt x="0" y="794"/>
                    <a:pt x="65" y="2049"/>
                  </a:cubicBezTo>
                  <a:cubicBezTo>
                    <a:pt x="116" y="2859"/>
                    <a:pt x="723" y="3618"/>
                    <a:pt x="1508" y="3846"/>
                  </a:cubicBezTo>
                  <a:cubicBezTo>
                    <a:pt x="1682" y="3896"/>
                    <a:pt x="1863" y="3921"/>
                    <a:pt x="2044" y="3921"/>
                  </a:cubicBezTo>
                  <a:cubicBezTo>
                    <a:pt x="2683" y="3921"/>
                    <a:pt x="3330" y="3619"/>
                    <a:pt x="3684" y="3087"/>
                  </a:cubicBezTo>
                  <a:cubicBezTo>
                    <a:pt x="4165" y="2403"/>
                    <a:pt x="4140" y="1416"/>
                    <a:pt x="3634" y="784"/>
                  </a:cubicBezTo>
                  <a:cubicBezTo>
                    <a:pt x="3228" y="243"/>
                    <a:pt x="2647" y="1"/>
                    <a:pt x="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 rot="-2340285">
              <a:off x="7436641" y="4294981"/>
              <a:ext cx="174121" cy="164170"/>
            </a:xfrm>
            <a:custGeom>
              <a:avLst/>
              <a:gdLst/>
              <a:ahLst/>
              <a:cxnLst/>
              <a:rect l="l" t="t" r="r" b="b"/>
              <a:pathLst>
                <a:path w="4182" h="3943" extrusionOk="0">
                  <a:moveTo>
                    <a:pt x="2080" y="1"/>
                  </a:moveTo>
                  <a:cubicBezTo>
                    <a:pt x="1032" y="1"/>
                    <a:pt x="0" y="794"/>
                    <a:pt x="82" y="2049"/>
                  </a:cubicBezTo>
                  <a:cubicBezTo>
                    <a:pt x="132" y="2884"/>
                    <a:pt x="740" y="3644"/>
                    <a:pt x="1524" y="3871"/>
                  </a:cubicBezTo>
                  <a:cubicBezTo>
                    <a:pt x="1691" y="3920"/>
                    <a:pt x="1864" y="3943"/>
                    <a:pt x="2037" y="3943"/>
                  </a:cubicBezTo>
                  <a:cubicBezTo>
                    <a:pt x="2677" y="3943"/>
                    <a:pt x="3322" y="3625"/>
                    <a:pt x="3701" y="3087"/>
                  </a:cubicBezTo>
                  <a:cubicBezTo>
                    <a:pt x="4182" y="2403"/>
                    <a:pt x="4156" y="1442"/>
                    <a:pt x="3650" y="784"/>
                  </a:cubicBezTo>
                  <a:cubicBezTo>
                    <a:pt x="3245" y="243"/>
                    <a:pt x="2660" y="1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 rot="-2340285">
              <a:off x="8017070" y="4204846"/>
              <a:ext cx="174163" cy="163921"/>
            </a:xfrm>
            <a:custGeom>
              <a:avLst/>
              <a:gdLst/>
              <a:ahLst/>
              <a:cxnLst/>
              <a:rect l="l" t="t" r="r" b="b"/>
              <a:pathLst>
                <a:path w="4183" h="3937" extrusionOk="0">
                  <a:moveTo>
                    <a:pt x="2091" y="0"/>
                  </a:moveTo>
                  <a:cubicBezTo>
                    <a:pt x="1039" y="0"/>
                    <a:pt x="0" y="799"/>
                    <a:pt x="82" y="2042"/>
                  </a:cubicBezTo>
                  <a:cubicBezTo>
                    <a:pt x="133" y="2877"/>
                    <a:pt x="740" y="3637"/>
                    <a:pt x="1525" y="3864"/>
                  </a:cubicBezTo>
                  <a:cubicBezTo>
                    <a:pt x="1692" y="3913"/>
                    <a:pt x="1865" y="3936"/>
                    <a:pt x="2040" y="3936"/>
                  </a:cubicBezTo>
                  <a:cubicBezTo>
                    <a:pt x="2686" y="3936"/>
                    <a:pt x="3343" y="3618"/>
                    <a:pt x="3701" y="3080"/>
                  </a:cubicBezTo>
                  <a:cubicBezTo>
                    <a:pt x="4182" y="2422"/>
                    <a:pt x="4157" y="1435"/>
                    <a:pt x="3651" y="777"/>
                  </a:cubicBezTo>
                  <a:cubicBezTo>
                    <a:pt x="3248" y="240"/>
                    <a:pt x="2667" y="0"/>
                    <a:pt x="2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7225314" y="-217098"/>
            <a:ext cx="2137753" cy="1740993"/>
            <a:chOff x="7225314" y="-217098"/>
            <a:chExt cx="2137753" cy="1740993"/>
          </a:xfrm>
        </p:grpSpPr>
        <p:sp>
          <p:nvSpPr>
            <p:cNvPr id="253" name="Google Shape;253;p14"/>
            <p:cNvSpPr/>
            <p:nvPr/>
          </p:nvSpPr>
          <p:spPr>
            <a:xfrm rot="-5297490">
              <a:off x="7454456" y="-390906"/>
              <a:ext cx="1679468" cy="2088609"/>
            </a:xfrm>
            <a:custGeom>
              <a:avLst/>
              <a:gdLst/>
              <a:ahLst/>
              <a:cxnLst/>
              <a:rect l="l" t="t" r="r" b="b"/>
              <a:pathLst>
                <a:path w="21842" h="27163" extrusionOk="0">
                  <a:moveTo>
                    <a:pt x="5063" y="1"/>
                  </a:moveTo>
                  <a:lnTo>
                    <a:pt x="5063" y="1"/>
                  </a:lnTo>
                  <a:cubicBezTo>
                    <a:pt x="1545" y="2633"/>
                    <a:pt x="1" y="7441"/>
                    <a:pt x="735" y="11794"/>
                  </a:cubicBezTo>
                  <a:cubicBezTo>
                    <a:pt x="1444" y="16147"/>
                    <a:pt x="4202" y="19968"/>
                    <a:pt x="7695" y="22651"/>
                  </a:cubicBezTo>
                  <a:cubicBezTo>
                    <a:pt x="9381" y="23930"/>
                    <a:pt x="14012" y="27162"/>
                    <a:pt x="17206" y="27162"/>
                  </a:cubicBezTo>
                  <a:cubicBezTo>
                    <a:pt x="18373" y="27162"/>
                    <a:pt x="19349" y="26730"/>
                    <a:pt x="19918" y="25612"/>
                  </a:cubicBezTo>
                  <a:cubicBezTo>
                    <a:pt x="21842" y="21816"/>
                    <a:pt x="18653" y="15818"/>
                    <a:pt x="15818" y="13388"/>
                  </a:cubicBezTo>
                  <a:cubicBezTo>
                    <a:pt x="14199" y="11997"/>
                    <a:pt x="12225" y="11085"/>
                    <a:pt x="10377" y="10073"/>
                  </a:cubicBezTo>
                  <a:cubicBezTo>
                    <a:pt x="8504" y="9036"/>
                    <a:pt x="6657" y="7821"/>
                    <a:pt x="5467" y="6049"/>
                  </a:cubicBezTo>
                  <a:cubicBezTo>
                    <a:pt x="4303" y="4252"/>
                    <a:pt x="3924" y="1798"/>
                    <a:pt x="50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 rot="-5297490">
              <a:off x="7465869" y="-235702"/>
              <a:ext cx="1412885" cy="1710532"/>
            </a:xfrm>
            <a:custGeom>
              <a:avLst/>
              <a:gdLst/>
              <a:ahLst/>
              <a:cxnLst/>
              <a:rect l="l" t="t" r="r" b="b"/>
              <a:pathLst>
                <a:path w="18375" h="22246" extrusionOk="0">
                  <a:moveTo>
                    <a:pt x="1950" y="0"/>
                  </a:moveTo>
                  <a:lnTo>
                    <a:pt x="1950" y="0"/>
                  </a:lnTo>
                  <a:cubicBezTo>
                    <a:pt x="1772" y="203"/>
                    <a:pt x="1570" y="380"/>
                    <a:pt x="1393" y="582"/>
                  </a:cubicBezTo>
                  <a:cubicBezTo>
                    <a:pt x="380" y="2379"/>
                    <a:pt x="1" y="4530"/>
                    <a:pt x="456" y="6504"/>
                  </a:cubicBezTo>
                  <a:cubicBezTo>
                    <a:pt x="937" y="8554"/>
                    <a:pt x="2203" y="10275"/>
                    <a:pt x="3215" y="11566"/>
                  </a:cubicBezTo>
                  <a:cubicBezTo>
                    <a:pt x="7138" y="16425"/>
                    <a:pt x="12478" y="20170"/>
                    <a:pt x="18374" y="22246"/>
                  </a:cubicBezTo>
                  <a:cubicBezTo>
                    <a:pt x="18374" y="22144"/>
                    <a:pt x="18374" y="22043"/>
                    <a:pt x="18374" y="21917"/>
                  </a:cubicBezTo>
                  <a:cubicBezTo>
                    <a:pt x="12579" y="19841"/>
                    <a:pt x="7340" y="16146"/>
                    <a:pt x="3468" y="11363"/>
                  </a:cubicBezTo>
                  <a:cubicBezTo>
                    <a:pt x="2456" y="10098"/>
                    <a:pt x="1241" y="8402"/>
                    <a:pt x="785" y="6454"/>
                  </a:cubicBezTo>
                  <a:cubicBezTo>
                    <a:pt x="330" y="4556"/>
                    <a:pt x="684" y="2455"/>
                    <a:pt x="1671" y="759"/>
                  </a:cubicBezTo>
                  <a:cubicBezTo>
                    <a:pt x="1747" y="506"/>
                    <a:pt x="1848" y="253"/>
                    <a:pt x="1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 rot="-5297490">
              <a:off x="7342319" y="-71725"/>
              <a:ext cx="1237649" cy="1377745"/>
            </a:xfrm>
            <a:custGeom>
              <a:avLst/>
              <a:gdLst/>
              <a:ahLst/>
              <a:cxnLst/>
              <a:rect l="l" t="t" r="r" b="b"/>
              <a:pathLst>
                <a:path w="16096" h="17918" extrusionOk="0">
                  <a:moveTo>
                    <a:pt x="1544" y="0"/>
                  </a:moveTo>
                  <a:cubicBezTo>
                    <a:pt x="1164" y="405"/>
                    <a:pt x="861" y="861"/>
                    <a:pt x="582" y="1341"/>
                  </a:cubicBezTo>
                  <a:cubicBezTo>
                    <a:pt x="0" y="3113"/>
                    <a:pt x="76" y="5188"/>
                    <a:pt x="835" y="7086"/>
                  </a:cubicBezTo>
                  <a:cubicBezTo>
                    <a:pt x="1721" y="9288"/>
                    <a:pt x="3391" y="11287"/>
                    <a:pt x="5922" y="13185"/>
                  </a:cubicBezTo>
                  <a:cubicBezTo>
                    <a:pt x="8934" y="15463"/>
                    <a:pt x="12426" y="17057"/>
                    <a:pt x="16096" y="17918"/>
                  </a:cubicBezTo>
                  <a:cubicBezTo>
                    <a:pt x="16020" y="17791"/>
                    <a:pt x="15969" y="17665"/>
                    <a:pt x="15919" y="17538"/>
                  </a:cubicBezTo>
                  <a:cubicBezTo>
                    <a:pt x="12376" y="16703"/>
                    <a:pt x="9035" y="15134"/>
                    <a:pt x="6125" y="12932"/>
                  </a:cubicBezTo>
                  <a:cubicBezTo>
                    <a:pt x="3619" y="11060"/>
                    <a:pt x="1999" y="9111"/>
                    <a:pt x="1139" y="6985"/>
                  </a:cubicBezTo>
                  <a:cubicBezTo>
                    <a:pt x="177" y="4581"/>
                    <a:pt x="329" y="1898"/>
                    <a:pt x="1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 rot="-5297490">
              <a:off x="7669198" y="-205339"/>
              <a:ext cx="1410962" cy="1788424"/>
            </a:xfrm>
            <a:custGeom>
              <a:avLst/>
              <a:gdLst/>
              <a:ahLst/>
              <a:cxnLst/>
              <a:rect l="l" t="t" r="r" b="b"/>
              <a:pathLst>
                <a:path w="18350" h="23259" extrusionOk="0">
                  <a:moveTo>
                    <a:pt x="1064" y="0"/>
                  </a:moveTo>
                  <a:cubicBezTo>
                    <a:pt x="836" y="355"/>
                    <a:pt x="659" y="734"/>
                    <a:pt x="482" y="1089"/>
                  </a:cubicBezTo>
                  <a:cubicBezTo>
                    <a:pt x="1" y="3619"/>
                    <a:pt x="254" y="6353"/>
                    <a:pt x="1292" y="8959"/>
                  </a:cubicBezTo>
                  <a:cubicBezTo>
                    <a:pt x="2633" y="12350"/>
                    <a:pt x="5265" y="15539"/>
                    <a:pt x="8884" y="18171"/>
                  </a:cubicBezTo>
                  <a:cubicBezTo>
                    <a:pt x="11744" y="20246"/>
                    <a:pt x="14882" y="21790"/>
                    <a:pt x="18147" y="23258"/>
                  </a:cubicBezTo>
                  <a:cubicBezTo>
                    <a:pt x="18223" y="23182"/>
                    <a:pt x="18273" y="23106"/>
                    <a:pt x="18349" y="23005"/>
                  </a:cubicBezTo>
                  <a:cubicBezTo>
                    <a:pt x="15084" y="21537"/>
                    <a:pt x="11921" y="19993"/>
                    <a:pt x="9086" y="17918"/>
                  </a:cubicBezTo>
                  <a:cubicBezTo>
                    <a:pt x="5493" y="15311"/>
                    <a:pt x="2911" y="12173"/>
                    <a:pt x="1595" y="8833"/>
                  </a:cubicBezTo>
                  <a:cubicBezTo>
                    <a:pt x="406" y="5897"/>
                    <a:pt x="254" y="2734"/>
                    <a:pt x="1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14"/>
          <p:cNvSpPr/>
          <p:nvPr/>
        </p:nvSpPr>
        <p:spPr>
          <a:xfrm>
            <a:off x="-742525" y="4381325"/>
            <a:ext cx="1829692" cy="3062847"/>
          </a:xfrm>
          <a:custGeom>
            <a:avLst/>
            <a:gdLst/>
            <a:ahLst/>
            <a:cxnLst/>
            <a:rect l="l" t="t" r="r" b="b"/>
            <a:pathLst>
              <a:path w="7760" h="12990" fill="none" extrusionOk="0">
                <a:moveTo>
                  <a:pt x="603" y="4290"/>
                </a:moveTo>
                <a:cubicBezTo>
                  <a:pt x="0" y="3181"/>
                  <a:pt x="410" y="1687"/>
                  <a:pt x="1374" y="892"/>
                </a:cubicBezTo>
                <a:cubicBezTo>
                  <a:pt x="2338" y="97"/>
                  <a:pt x="3784" y="1"/>
                  <a:pt x="4940" y="507"/>
                </a:cubicBezTo>
                <a:cubicBezTo>
                  <a:pt x="6073" y="1013"/>
                  <a:pt x="6940" y="2049"/>
                  <a:pt x="7350" y="3230"/>
                </a:cubicBezTo>
                <a:cubicBezTo>
                  <a:pt x="7760" y="4435"/>
                  <a:pt x="7760" y="5736"/>
                  <a:pt x="7519" y="6965"/>
                </a:cubicBezTo>
                <a:cubicBezTo>
                  <a:pt x="6989" y="9423"/>
                  <a:pt x="5422" y="11664"/>
                  <a:pt x="3253" y="1298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676171">
            <a:off x="-447593" y="-921622"/>
            <a:ext cx="2178706" cy="2332123"/>
          </a:xfrm>
          <a:custGeom>
            <a:avLst/>
            <a:gdLst/>
            <a:ahLst/>
            <a:cxnLst/>
            <a:rect l="l" t="t" r="r" b="b"/>
            <a:pathLst>
              <a:path w="29425" h="31497" fill="none" extrusionOk="0">
                <a:moveTo>
                  <a:pt x="2025" y="1"/>
                </a:moveTo>
                <a:cubicBezTo>
                  <a:pt x="386" y="2724"/>
                  <a:pt x="1" y="6194"/>
                  <a:pt x="1037" y="9206"/>
                </a:cubicBezTo>
                <a:cubicBezTo>
                  <a:pt x="2073" y="12243"/>
                  <a:pt x="4483" y="14749"/>
                  <a:pt x="7447" y="15905"/>
                </a:cubicBezTo>
                <a:cubicBezTo>
                  <a:pt x="9327" y="16652"/>
                  <a:pt x="11423" y="16893"/>
                  <a:pt x="13062" y="18050"/>
                </a:cubicBezTo>
                <a:cubicBezTo>
                  <a:pt x="16315" y="20339"/>
                  <a:pt x="16460" y="25183"/>
                  <a:pt x="19086" y="28171"/>
                </a:cubicBezTo>
                <a:cubicBezTo>
                  <a:pt x="21616" y="31039"/>
                  <a:pt x="26412" y="31497"/>
                  <a:pt x="29424" y="29183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-4676171">
            <a:off x="-314393" y="-741736"/>
            <a:ext cx="2539072" cy="2719292"/>
          </a:xfrm>
          <a:custGeom>
            <a:avLst/>
            <a:gdLst/>
            <a:ahLst/>
            <a:cxnLst/>
            <a:rect l="l" t="t" r="r" b="b"/>
            <a:pathLst>
              <a:path w="34292" h="36726" fill="none" extrusionOk="0">
                <a:moveTo>
                  <a:pt x="2338" y="0"/>
                </a:moveTo>
                <a:cubicBezTo>
                  <a:pt x="434" y="3181"/>
                  <a:pt x="1" y="7230"/>
                  <a:pt x="1205" y="10748"/>
                </a:cubicBezTo>
                <a:cubicBezTo>
                  <a:pt x="2386" y="14290"/>
                  <a:pt x="5206" y="17206"/>
                  <a:pt x="8676" y="18580"/>
                </a:cubicBezTo>
                <a:cubicBezTo>
                  <a:pt x="10869" y="19423"/>
                  <a:pt x="13303" y="19688"/>
                  <a:pt x="15230" y="21038"/>
                </a:cubicBezTo>
                <a:cubicBezTo>
                  <a:pt x="19014" y="23712"/>
                  <a:pt x="19206" y="29375"/>
                  <a:pt x="22267" y="32870"/>
                </a:cubicBezTo>
                <a:cubicBezTo>
                  <a:pt x="25183" y="36195"/>
                  <a:pt x="30773" y="36725"/>
                  <a:pt x="34292" y="34026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miter lim="240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>
            <a:off x="6568304" y="306452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>
            <a:off x="1625400" y="4440846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6933225" y="4111496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8534425" y="203092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1460650" y="95247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342900" y="2927171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Bahiana"/>
              <a:buNone/>
              <a:defRPr sz="41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Bahiana"/>
              <a:buNone/>
              <a:defRPr sz="41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Bahiana"/>
              <a:buNone/>
              <a:defRPr sz="41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Bahiana"/>
              <a:buNone/>
              <a:defRPr sz="41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Bahiana"/>
              <a:buNone/>
              <a:defRPr sz="41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Bahiana"/>
              <a:buNone/>
              <a:defRPr sz="41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Bahiana"/>
              <a:buNone/>
              <a:defRPr sz="41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Bahiana"/>
              <a:buNone/>
              <a:defRPr sz="41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Bahiana"/>
              <a:buNone/>
              <a:defRPr sz="4100">
                <a:solidFill>
                  <a:schemeClr val="accent5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●"/>
              <a:defRPr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○"/>
              <a:defRPr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■"/>
              <a:defRPr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●"/>
              <a:defRPr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○"/>
              <a:defRPr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■"/>
              <a:defRPr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●"/>
              <a:defRPr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oboto"/>
              <a:buChar char="○"/>
              <a:defRPr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Roboto"/>
              <a:buChar char="■"/>
              <a:defRPr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9" r:id="rId8"/>
    <p:sldLayoutId id="2147483660" r:id="rId9"/>
    <p:sldLayoutId id="2147483664" r:id="rId10"/>
    <p:sldLayoutId id="2147483666" r:id="rId11"/>
    <p:sldLayoutId id="2147483669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178" y="2279822"/>
            <a:ext cx="3868500" cy="841800"/>
          </a:xfrm>
        </p:spPr>
        <p:txBody>
          <a:bodyPr/>
          <a:lstStyle/>
          <a:p>
            <a:r>
              <a:rPr lang="en-US" b="1">
                <a:solidFill>
                  <a:srgbClr val="F8837D"/>
                </a:solidFill>
                <a:latin typeface="Amatic SC"/>
                <a:ea typeface="Amatic SC"/>
                <a:cs typeface="Amatic SC"/>
                <a:sym typeface="Amatic SC"/>
              </a:rPr>
              <a:t>VẬT LÍ 9</a:t>
            </a:r>
          </a:p>
        </p:txBody>
      </p:sp>
    </p:spTree>
    <p:extLst>
      <p:ext uri="{BB962C8B-B14F-4D97-AF65-F5344CB8AC3E}">
        <p14:creationId xmlns:p14="http://schemas.microsoft.com/office/powerpoint/2010/main" val="7723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0" y="498"/>
            <a:ext cx="4800348" cy="1610635"/>
          </a:xfrm>
          <a:prstGeom prst="rect">
            <a:avLst/>
          </a:prstGeom>
          <a:solidFill>
            <a:srgbClr val="FBF4F0"/>
          </a:solidFill>
          <a:ln>
            <a:solidFill>
              <a:srgbClr val="FBF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1043110" y="1824939"/>
            <a:ext cx="4447831" cy="2169825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defTabSz="6858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None/>
            </a:pPr>
            <a:r>
              <a:rPr lang="en-US" altLang="en-US" sz="1800" i="1" kern="12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 </a:t>
            </a:r>
            <a:r>
              <a:rPr lang="en-US" altLang="en-US" sz="1800" i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 truyền từ không khí sang nước (tức là truyền từ môi trường trong suốt này sang môi trường trong suốt khác) thì </a:t>
            </a:r>
            <a:r>
              <a:rPr lang="en-US" altLang="en-US" sz="1800" i="1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 gãy khúc </a:t>
            </a:r>
            <a:r>
              <a:rPr lang="en-US" altLang="en-US" sz="1800" i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 mặt phân cách giữa hai môi trường, gọi là </a:t>
            </a:r>
            <a:r>
              <a:rPr lang="en-US" altLang="en-US" sz="1800" i="1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 tượng khúc xạ ánh sáng.</a:t>
            </a:r>
          </a:p>
        </p:txBody>
      </p:sp>
      <p:grpSp>
        <p:nvGrpSpPr>
          <p:cNvPr id="35" name="Group 42"/>
          <p:cNvGrpSpPr>
            <a:grpSpLocks/>
          </p:cNvGrpSpPr>
          <p:nvPr/>
        </p:nvGrpSpPr>
        <p:grpSpPr bwMode="auto">
          <a:xfrm>
            <a:off x="5954093" y="1077733"/>
            <a:ext cx="2544365" cy="3365897"/>
            <a:chOff x="3654" y="437"/>
            <a:chExt cx="2137" cy="2827"/>
          </a:xfrm>
        </p:grpSpPr>
        <p:grpSp>
          <p:nvGrpSpPr>
            <p:cNvPr id="36" name="Group 7"/>
            <p:cNvGrpSpPr>
              <a:grpSpLocks/>
            </p:cNvGrpSpPr>
            <p:nvPr/>
          </p:nvGrpSpPr>
          <p:grpSpPr bwMode="auto">
            <a:xfrm>
              <a:off x="3654" y="437"/>
              <a:ext cx="2026" cy="2827"/>
              <a:chOff x="2786" y="821"/>
              <a:chExt cx="2026" cy="2827"/>
            </a:xfrm>
          </p:grpSpPr>
          <p:sp>
            <p:nvSpPr>
              <p:cNvPr id="41" name="Rectangle 8"/>
              <p:cNvSpPr>
                <a:spLocks noChangeArrowheads="1"/>
              </p:cNvSpPr>
              <p:nvPr/>
            </p:nvSpPr>
            <p:spPr bwMode="auto">
              <a:xfrm>
                <a:off x="3213" y="1968"/>
                <a:ext cx="1575" cy="1680"/>
              </a:xfrm>
              <a:prstGeom prst="rect">
                <a:avLst/>
              </a:prstGeom>
              <a:solidFill>
                <a:srgbClr val="FFFFFF">
                  <a:alpha val="61176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2" dir="t"/>
              </a:scene3d>
              <a:sp3d extrusionH="1243000" prstMaterial="legacyMatte">
                <a:bevelT w="13500" h="13500" prst="angle"/>
                <a:bevelB w="13500" h="13500" prst="angle"/>
                <a:extrusionClr>
                  <a:srgbClr val="CCECFF"/>
                </a:extrusionClr>
                <a:contourClr>
                  <a:srgbClr val="FFFFFF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42" name="Rectangle 9"/>
              <p:cNvSpPr>
                <a:spLocks noChangeArrowheads="1"/>
              </p:cNvSpPr>
              <p:nvPr/>
            </p:nvSpPr>
            <p:spPr bwMode="auto">
              <a:xfrm>
                <a:off x="2993" y="2302"/>
                <a:ext cx="1561" cy="1081"/>
              </a:xfrm>
              <a:prstGeom prst="rect">
                <a:avLst/>
              </a:prstGeom>
              <a:solidFill>
                <a:srgbClr val="CCFFFF">
                  <a:alpha val="47842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1FFFF"/>
                </a:extrusionClr>
                <a:contourClr>
                  <a:srgbClr val="CCFFFF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44" name="Line 10"/>
              <p:cNvSpPr>
                <a:spLocks noChangeShapeType="1"/>
              </p:cNvSpPr>
              <p:nvPr/>
            </p:nvSpPr>
            <p:spPr bwMode="auto">
              <a:xfrm>
                <a:off x="2870" y="1610"/>
                <a:ext cx="15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Line 11"/>
              <p:cNvSpPr>
                <a:spLocks noChangeShapeType="1"/>
              </p:cNvSpPr>
              <p:nvPr/>
            </p:nvSpPr>
            <p:spPr bwMode="auto">
              <a:xfrm>
                <a:off x="4510" y="1672"/>
                <a:ext cx="286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12"/>
              <p:cNvSpPr>
                <a:spLocks noChangeArrowheads="1"/>
              </p:cNvSpPr>
              <p:nvPr/>
            </p:nvSpPr>
            <p:spPr bwMode="auto">
              <a:xfrm>
                <a:off x="3024" y="1269"/>
                <a:ext cx="1511" cy="2155"/>
              </a:xfrm>
              <a:prstGeom prst="rect">
                <a:avLst/>
              </a:prstGeom>
              <a:gradFill rotWithShape="1">
                <a:gsLst>
                  <a:gs pos="0">
                    <a:srgbClr val="E0E0E0"/>
                  </a:gs>
                  <a:gs pos="100000">
                    <a:srgbClr val="AAAAA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>
                <a:off x="2841" y="1609"/>
                <a:ext cx="0" cy="16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Line 14"/>
              <p:cNvSpPr>
                <a:spLocks noChangeShapeType="1"/>
              </p:cNvSpPr>
              <p:nvPr/>
            </p:nvSpPr>
            <p:spPr bwMode="auto">
              <a:xfrm>
                <a:off x="2850" y="1603"/>
                <a:ext cx="363" cy="3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3257" y="2576"/>
                <a:ext cx="1555" cy="1063"/>
              </a:xfrm>
              <a:prstGeom prst="rect">
                <a:avLst/>
              </a:prstGeom>
              <a:solidFill>
                <a:srgbClr val="CCFFFF">
                  <a:alpha val="47842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1FFFF"/>
                </a:extrusionClr>
                <a:contourClr>
                  <a:srgbClr val="CCFFFF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50" name="Line 17"/>
              <p:cNvSpPr>
                <a:spLocks noChangeShapeType="1"/>
              </p:cNvSpPr>
              <p:nvPr/>
            </p:nvSpPr>
            <p:spPr bwMode="auto">
              <a:xfrm>
                <a:off x="3213" y="1968"/>
                <a:ext cx="15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Line 18"/>
              <p:cNvSpPr>
                <a:spLocks noChangeShapeType="1"/>
              </p:cNvSpPr>
              <p:nvPr/>
            </p:nvSpPr>
            <p:spPr bwMode="auto">
              <a:xfrm>
                <a:off x="3840" y="1131"/>
                <a:ext cx="5" cy="2279"/>
              </a:xfrm>
              <a:prstGeom prst="line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Line 19"/>
              <p:cNvSpPr>
                <a:spLocks noChangeShapeType="1"/>
              </p:cNvSpPr>
              <p:nvPr/>
            </p:nvSpPr>
            <p:spPr bwMode="auto">
              <a:xfrm>
                <a:off x="3845" y="2344"/>
                <a:ext cx="382" cy="1056"/>
              </a:xfrm>
              <a:prstGeom prst="line">
                <a:avLst/>
              </a:prstGeom>
              <a:noFill/>
              <a:ln w="44450">
                <a:solidFill>
                  <a:schemeClr val="bg1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Line 20"/>
              <p:cNvSpPr>
                <a:spLocks noChangeShapeType="1"/>
              </p:cNvSpPr>
              <p:nvPr/>
            </p:nvSpPr>
            <p:spPr bwMode="auto">
              <a:xfrm>
                <a:off x="3213" y="3648"/>
                <a:ext cx="157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ine 21"/>
              <p:cNvSpPr>
                <a:spLocks noChangeShapeType="1"/>
              </p:cNvSpPr>
              <p:nvPr/>
            </p:nvSpPr>
            <p:spPr bwMode="auto">
              <a:xfrm>
                <a:off x="3213" y="1968"/>
                <a:ext cx="0" cy="16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Line 22"/>
              <p:cNvSpPr>
                <a:spLocks noChangeShapeType="1"/>
              </p:cNvSpPr>
              <p:nvPr/>
            </p:nvSpPr>
            <p:spPr bwMode="auto">
              <a:xfrm>
                <a:off x="4788" y="1968"/>
                <a:ext cx="0" cy="16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 Box 23"/>
              <p:cNvSpPr txBox="1">
                <a:spLocks noChangeArrowheads="1"/>
              </p:cNvSpPr>
              <p:nvPr/>
            </p:nvSpPr>
            <p:spPr bwMode="auto">
              <a:xfrm>
                <a:off x="3582" y="821"/>
                <a:ext cx="28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accent4">
                        <a:lumMod val="10000"/>
                      </a:schemeClr>
                    </a:solidFill>
                    <a:effectLst/>
                    <a:uLnTx/>
                    <a:uFillTx/>
                    <a:ea typeface="+mn-ea"/>
                  </a:rPr>
                  <a:t>N</a:t>
                </a:r>
              </a:p>
            </p:txBody>
          </p:sp>
          <p:sp>
            <p:nvSpPr>
              <p:cNvPr id="57" name="Text Box 24"/>
              <p:cNvSpPr txBox="1">
                <a:spLocks noChangeArrowheads="1"/>
              </p:cNvSpPr>
              <p:nvPr/>
            </p:nvSpPr>
            <p:spPr bwMode="auto">
              <a:xfrm>
                <a:off x="3521" y="3078"/>
                <a:ext cx="60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accent4">
                        <a:lumMod val="10000"/>
                      </a:schemeClr>
                    </a:solidFill>
                    <a:effectLst/>
                    <a:uLnTx/>
                    <a:uFillTx/>
                    <a:ea typeface="+mn-ea"/>
                  </a:rPr>
                  <a:t>N’</a:t>
                </a:r>
              </a:p>
            </p:txBody>
          </p:sp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2974" y="2035"/>
                <a:ext cx="28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accent4">
                        <a:lumMod val="10000"/>
                      </a:schemeClr>
                    </a:solidFill>
                    <a:effectLst/>
                    <a:uLnTx/>
                    <a:uFillTx/>
                    <a:ea typeface="+mn-ea"/>
                  </a:rPr>
                  <a:t>P</a:t>
                </a: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4454" y="2016"/>
                <a:ext cx="28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accent4">
                        <a:lumMod val="10000"/>
                      </a:schemeClr>
                    </a:solidFill>
                    <a:effectLst/>
                    <a:uLnTx/>
                    <a:uFillTx/>
                    <a:ea typeface="+mn-ea"/>
                  </a:rPr>
                  <a:t>Q</a:t>
                </a:r>
              </a:p>
            </p:txBody>
          </p:sp>
          <p:sp>
            <p:nvSpPr>
              <p:cNvPr id="60" name="Text Box 27"/>
              <p:cNvSpPr txBox="1">
                <a:spLocks noChangeArrowheads="1"/>
              </p:cNvSpPr>
              <p:nvPr/>
            </p:nvSpPr>
            <p:spPr bwMode="auto">
              <a:xfrm>
                <a:off x="3892" y="2098"/>
                <a:ext cx="28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+mn-ea"/>
                  </a:rPr>
                  <a:t>I</a:t>
                </a:r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>
                <a:off x="3024" y="1152"/>
                <a:ext cx="816" cy="1200"/>
              </a:xfrm>
              <a:prstGeom prst="line">
                <a:avLst/>
              </a:prstGeom>
              <a:noFill/>
              <a:ln w="44450">
                <a:solidFill>
                  <a:schemeClr val="bg1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 Box 29"/>
              <p:cNvSpPr txBox="1">
                <a:spLocks noChangeArrowheads="1"/>
              </p:cNvSpPr>
              <p:nvPr/>
            </p:nvSpPr>
            <p:spPr bwMode="auto">
              <a:xfrm>
                <a:off x="4227" y="3103"/>
                <a:ext cx="38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+mn-ea"/>
                  </a:rPr>
                  <a:t>K</a:t>
                </a:r>
              </a:p>
            </p:txBody>
          </p:sp>
          <p:sp>
            <p:nvSpPr>
              <p:cNvPr id="63" name="Text Box 30"/>
              <p:cNvSpPr txBox="1">
                <a:spLocks noChangeArrowheads="1"/>
              </p:cNvSpPr>
              <p:nvPr/>
            </p:nvSpPr>
            <p:spPr bwMode="auto">
              <a:xfrm>
                <a:off x="2786" y="912"/>
                <a:ext cx="28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+mn-ea"/>
                  </a:rPr>
                  <a:t>S</a:t>
                </a:r>
              </a:p>
            </p:txBody>
          </p:sp>
          <p:sp>
            <p:nvSpPr>
              <p:cNvPr id="64" name="AutoShape 31"/>
              <p:cNvSpPr>
                <a:spLocks noChangeArrowheads="1"/>
              </p:cNvSpPr>
              <p:nvPr/>
            </p:nvSpPr>
            <p:spPr bwMode="auto">
              <a:xfrm>
                <a:off x="3815" y="2324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65" name="Line 15"/>
              <p:cNvSpPr>
                <a:spLocks noChangeShapeType="1"/>
              </p:cNvSpPr>
              <p:nvPr/>
            </p:nvSpPr>
            <p:spPr bwMode="auto">
              <a:xfrm>
                <a:off x="2846" y="3265"/>
                <a:ext cx="374" cy="38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4224" y="1273"/>
              <a:ext cx="62" cy="71"/>
            </a:xfrm>
            <a:prstGeom prst="line">
              <a:avLst/>
            </a:prstGeom>
            <a:noFill/>
            <a:ln w="44450">
              <a:solidFill>
                <a:schemeClr val="bg1">
                  <a:lumMod val="10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4935" y="2569"/>
              <a:ext cx="36" cy="119"/>
            </a:xfrm>
            <a:prstGeom prst="line">
              <a:avLst/>
            </a:prstGeom>
            <a:noFill/>
            <a:ln w="44450">
              <a:solidFill>
                <a:schemeClr val="bg1">
                  <a:lumMod val="10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40"/>
            <p:cNvSpPr txBox="1">
              <a:spLocks noChangeArrowheads="1"/>
            </p:cNvSpPr>
            <p:nvPr/>
          </p:nvSpPr>
          <p:spPr bwMode="auto">
            <a:xfrm>
              <a:off x="4791" y="1037"/>
              <a:ext cx="100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ea typeface="+mn-ea"/>
                </a:rPr>
                <a:t>Không khí</a:t>
              </a:r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5004" y="2288"/>
              <a:ext cx="67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5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ea typeface="+mn-ea"/>
                </a:rPr>
                <a:t>Nước</a:t>
              </a:r>
            </a:p>
          </p:txBody>
        </p:sp>
      </p:grp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607703" y="203219"/>
            <a:ext cx="5854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- HIỆN T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ƯỢNG KHÚC XẠ ÁNH SÁNG</a:t>
            </a: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607703" y="846900"/>
            <a:ext cx="1973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2</a:t>
            </a:r>
            <a:r>
              <a:rPr lang="vi-VN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. </a:t>
            </a: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Kết luận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1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220" y="498"/>
            <a:ext cx="4800348" cy="1610635"/>
          </a:xfrm>
          <a:prstGeom prst="rect">
            <a:avLst/>
          </a:prstGeom>
          <a:solidFill>
            <a:srgbClr val="FBF4F0"/>
          </a:solidFill>
          <a:ln>
            <a:solidFill>
              <a:srgbClr val="FBF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71"/>
          <p:cNvSpPr>
            <a:spLocks noChangeArrowheads="1"/>
          </p:cNvSpPr>
          <p:nvPr/>
        </p:nvSpPr>
        <p:spPr bwMode="auto">
          <a:xfrm>
            <a:off x="5881535" y="2625188"/>
            <a:ext cx="1707509" cy="1189763"/>
          </a:xfrm>
          <a:prstGeom prst="rect">
            <a:avLst/>
          </a:prstGeom>
          <a:solidFill>
            <a:srgbClr val="CCFFFF">
              <a:alpha val="47842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E1FFFF"/>
            </a:extrusionClr>
            <a:contourClr>
              <a:srgbClr val="CCFFFF"/>
            </a:contourClr>
          </a:sp3d>
        </p:spPr>
        <p:txBody>
          <a:bodyPr wrap="none" anchor="ctr">
            <a:flatTx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b="1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2292" name="Line 72"/>
          <p:cNvSpPr>
            <a:spLocks noChangeShapeType="1"/>
          </p:cNvSpPr>
          <p:nvPr/>
        </p:nvSpPr>
        <p:spPr bwMode="auto">
          <a:xfrm>
            <a:off x="5713810" y="1629966"/>
            <a:ext cx="187523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3" name="Line 73"/>
          <p:cNvSpPr>
            <a:spLocks noChangeShapeType="1"/>
          </p:cNvSpPr>
          <p:nvPr/>
        </p:nvSpPr>
        <p:spPr bwMode="auto">
          <a:xfrm>
            <a:off x="7589044" y="1625204"/>
            <a:ext cx="308551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8378" name="Rectangle 74"/>
          <p:cNvSpPr>
            <a:spLocks noChangeArrowheads="1"/>
          </p:cNvSpPr>
          <p:nvPr/>
        </p:nvSpPr>
        <p:spPr bwMode="auto">
          <a:xfrm>
            <a:off x="5845594" y="909680"/>
            <a:ext cx="1686582" cy="2879396"/>
          </a:xfrm>
          <a:prstGeom prst="rect">
            <a:avLst/>
          </a:prstGeom>
          <a:gradFill rotWithShape="1">
            <a:gsLst>
              <a:gs pos="0">
                <a:srgbClr val="E0E0E0"/>
              </a:gs>
              <a:gs pos="100000">
                <a:srgbClr val="AAAAA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b="1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2295" name="Line 75"/>
          <p:cNvSpPr>
            <a:spLocks noChangeShapeType="1"/>
          </p:cNvSpPr>
          <p:nvPr/>
        </p:nvSpPr>
        <p:spPr bwMode="auto">
          <a:xfrm>
            <a:off x="5713810" y="1658749"/>
            <a:ext cx="0" cy="200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6" name="Line 76"/>
          <p:cNvSpPr>
            <a:spLocks noChangeShapeType="1"/>
          </p:cNvSpPr>
          <p:nvPr/>
        </p:nvSpPr>
        <p:spPr bwMode="auto">
          <a:xfrm>
            <a:off x="5713810" y="1634729"/>
            <a:ext cx="340519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7" name="Line 77"/>
          <p:cNvSpPr>
            <a:spLocks noChangeShapeType="1"/>
          </p:cNvSpPr>
          <p:nvPr/>
        </p:nvSpPr>
        <p:spPr bwMode="auto">
          <a:xfrm>
            <a:off x="5713810" y="3634979"/>
            <a:ext cx="340519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8" name="Line 78"/>
          <p:cNvSpPr>
            <a:spLocks noChangeShapeType="1"/>
          </p:cNvSpPr>
          <p:nvPr/>
        </p:nvSpPr>
        <p:spPr bwMode="auto">
          <a:xfrm>
            <a:off x="5728098" y="998208"/>
            <a:ext cx="1078706" cy="1543050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9" name="Rectangle 79"/>
          <p:cNvSpPr>
            <a:spLocks noChangeArrowheads="1"/>
          </p:cNvSpPr>
          <p:nvPr/>
        </p:nvSpPr>
        <p:spPr bwMode="auto">
          <a:xfrm>
            <a:off x="6090268" y="2848313"/>
            <a:ext cx="1760934" cy="1150927"/>
          </a:xfrm>
          <a:prstGeom prst="rect">
            <a:avLst/>
          </a:prstGeom>
          <a:solidFill>
            <a:srgbClr val="CCFFFF">
              <a:alpha val="47842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E1FFFF"/>
            </a:extrusionClr>
            <a:contourClr>
              <a:srgbClr val="CCFFFF"/>
            </a:contourClr>
          </a:sp3d>
        </p:spPr>
        <p:txBody>
          <a:bodyPr wrap="none" anchor="ctr">
            <a:flatTx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b="1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98384" name="AutoShape 80" descr="90%"/>
          <p:cNvSpPr>
            <a:spLocks noChangeArrowheads="1"/>
          </p:cNvSpPr>
          <p:nvPr/>
        </p:nvSpPr>
        <p:spPr bwMode="auto">
          <a:xfrm rot="9729245">
            <a:off x="6234557" y="1291081"/>
            <a:ext cx="728663" cy="1220390"/>
          </a:xfrm>
          <a:prstGeom prst="flowChartExtract">
            <a:avLst/>
          </a:prstGeom>
          <a:pattFill prst="pct90">
            <a:fgClr>
              <a:srgbClr val="0066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b="1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2301" name="Line 81"/>
          <p:cNvSpPr>
            <a:spLocks noChangeShapeType="1"/>
          </p:cNvSpPr>
          <p:nvPr/>
        </p:nvSpPr>
        <p:spPr bwMode="auto">
          <a:xfrm>
            <a:off x="6054329" y="1966871"/>
            <a:ext cx="1832814" cy="154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02" name="Line 82"/>
          <p:cNvSpPr>
            <a:spLocks noChangeShapeType="1"/>
          </p:cNvSpPr>
          <p:nvPr/>
        </p:nvSpPr>
        <p:spPr bwMode="auto">
          <a:xfrm>
            <a:off x="6800850" y="1099411"/>
            <a:ext cx="5954" cy="2713435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03" name="Line 83"/>
          <p:cNvSpPr>
            <a:spLocks noChangeShapeType="1"/>
          </p:cNvSpPr>
          <p:nvPr/>
        </p:nvSpPr>
        <p:spPr bwMode="auto">
          <a:xfrm>
            <a:off x="6806804" y="2543640"/>
            <a:ext cx="454819" cy="1257300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04" name="Line 84"/>
          <p:cNvSpPr>
            <a:spLocks noChangeShapeType="1"/>
          </p:cNvSpPr>
          <p:nvPr/>
        </p:nvSpPr>
        <p:spPr bwMode="auto">
          <a:xfrm>
            <a:off x="6065087" y="3977879"/>
            <a:ext cx="18328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05" name="Line 85"/>
          <p:cNvSpPr>
            <a:spLocks noChangeShapeType="1"/>
          </p:cNvSpPr>
          <p:nvPr/>
        </p:nvSpPr>
        <p:spPr bwMode="auto">
          <a:xfrm>
            <a:off x="6054329" y="1977629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06" name="Line 86"/>
          <p:cNvSpPr>
            <a:spLocks noChangeShapeType="1"/>
          </p:cNvSpPr>
          <p:nvPr/>
        </p:nvSpPr>
        <p:spPr bwMode="auto">
          <a:xfrm>
            <a:off x="7887143" y="1977629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8391" name="Text Box 87"/>
          <p:cNvSpPr txBox="1">
            <a:spLocks noChangeArrowheads="1"/>
          </p:cNvSpPr>
          <p:nvPr/>
        </p:nvSpPr>
        <p:spPr bwMode="auto">
          <a:xfrm>
            <a:off x="6830616" y="1000590"/>
            <a:ext cx="3417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000000"/>
                </a:solidFill>
                <a:ea typeface="+mn-ea"/>
              </a:rPr>
              <a:t>N</a:t>
            </a:r>
          </a:p>
        </p:txBody>
      </p:sp>
      <p:sp>
        <p:nvSpPr>
          <p:cNvPr id="98392" name="AutoShape 88"/>
          <p:cNvSpPr>
            <a:spLocks noChangeArrowheads="1"/>
          </p:cNvSpPr>
          <p:nvPr/>
        </p:nvSpPr>
        <p:spPr bwMode="auto">
          <a:xfrm>
            <a:off x="6781800" y="2509111"/>
            <a:ext cx="57150" cy="57150"/>
          </a:xfrm>
          <a:prstGeom prst="flowChartConnector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2000" b="1" kern="1200">
              <a:solidFill>
                <a:srgbClr val="CC0099"/>
              </a:solidFill>
              <a:ea typeface="+mn-ea"/>
            </a:endParaRPr>
          </a:p>
        </p:txBody>
      </p:sp>
      <p:sp>
        <p:nvSpPr>
          <p:cNvPr id="98393" name="Text Box 89"/>
          <p:cNvSpPr txBox="1">
            <a:spLocks noChangeArrowheads="1"/>
          </p:cNvSpPr>
          <p:nvPr/>
        </p:nvSpPr>
        <p:spPr bwMode="auto">
          <a:xfrm>
            <a:off x="6344277" y="3577285"/>
            <a:ext cx="623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040200"/>
                </a:solidFill>
                <a:ea typeface="+mn-ea"/>
              </a:rPr>
              <a:t>N’</a:t>
            </a:r>
          </a:p>
        </p:txBody>
      </p:sp>
      <p:sp>
        <p:nvSpPr>
          <p:cNvPr id="12310" name="Text Box 90"/>
          <p:cNvSpPr txBox="1">
            <a:spLocks noChangeArrowheads="1"/>
          </p:cNvSpPr>
          <p:nvPr/>
        </p:nvSpPr>
        <p:spPr bwMode="auto">
          <a:xfrm>
            <a:off x="5769769" y="2089674"/>
            <a:ext cx="341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0000CC"/>
                </a:solidFill>
                <a:ea typeface="+mn-ea"/>
              </a:rPr>
              <a:t>P</a:t>
            </a:r>
          </a:p>
        </p:txBody>
      </p:sp>
      <p:sp>
        <p:nvSpPr>
          <p:cNvPr id="12311" name="Text Box 91"/>
          <p:cNvSpPr txBox="1">
            <a:spLocks noChangeArrowheads="1"/>
          </p:cNvSpPr>
          <p:nvPr/>
        </p:nvSpPr>
        <p:spPr bwMode="auto">
          <a:xfrm>
            <a:off x="7531894" y="2034779"/>
            <a:ext cx="340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0000CC"/>
                </a:solidFill>
                <a:ea typeface="+mn-ea"/>
              </a:rPr>
              <a:t>Q</a:t>
            </a:r>
          </a:p>
        </p:txBody>
      </p:sp>
      <p:sp>
        <p:nvSpPr>
          <p:cNvPr id="98396" name="Text Box 92"/>
          <p:cNvSpPr txBox="1">
            <a:spLocks noChangeArrowheads="1"/>
          </p:cNvSpPr>
          <p:nvPr/>
        </p:nvSpPr>
        <p:spPr bwMode="auto">
          <a:xfrm>
            <a:off x="6858000" y="2143590"/>
            <a:ext cx="341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FF0000"/>
                </a:solidFill>
                <a:ea typeface="+mn-ea"/>
              </a:rPr>
              <a:t>I</a:t>
            </a:r>
          </a:p>
        </p:txBody>
      </p:sp>
      <p:sp>
        <p:nvSpPr>
          <p:cNvPr id="98397" name="Text Box 93"/>
          <p:cNvSpPr txBox="1">
            <a:spLocks noChangeArrowheads="1"/>
          </p:cNvSpPr>
          <p:nvPr/>
        </p:nvSpPr>
        <p:spPr bwMode="auto">
          <a:xfrm>
            <a:off x="7261623" y="3328988"/>
            <a:ext cx="4548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FF0000"/>
                </a:solidFill>
                <a:ea typeface="+mn-ea"/>
              </a:rPr>
              <a:t>K</a:t>
            </a:r>
          </a:p>
        </p:txBody>
      </p:sp>
      <p:sp>
        <p:nvSpPr>
          <p:cNvPr id="98398" name="Text Box 94"/>
          <p:cNvSpPr txBox="1">
            <a:spLocks noChangeArrowheads="1"/>
          </p:cNvSpPr>
          <p:nvPr/>
        </p:nvSpPr>
        <p:spPr bwMode="auto">
          <a:xfrm>
            <a:off x="5429250" y="718074"/>
            <a:ext cx="340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FF0000"/>
                </a:solidFill>
                <a:ea typeface="+mn-ea"/>
              </a:rPr>
              <a:t>S</a:t>
            </a:r>
          </a:p>
        </p:txBody>
      </p:sp>
      <p:sp>
        <p:nvSpPr>
          <p:cNvPr id="98399" name="AutoShape 95"/>
          <p:cNvSpPr>
            <a:spLocks noChangeArrowheads="1"/>
          </p:cNvSpPr>
          <p:nvPr/>
        </p:nvSpPr>
        <p:spPr bwMode="auto">
          <a:xfrm>
            <a:off x="812535" y="1274433"/>
            <a:ext cx="2039541" cy="4597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vi-VN" sz="20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I là </a:t>
            </a:r>
            <a:r>
              <a:rPr lang="vi-VN"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 </a:t>
            </a:r>
            <a:r>
              <a:rPr lang="vi-VN" sz="2000" kern="1200">
                <a:solidFill>
                  <a:srgbClr val="C00000"/>
                </a:solidFill>
                <a:latin typeface="Times New Roman"/>
                <a:ea typeface="+mn-ea"/>
                <a:cs typeface="Times New Roman" panose="02020603050405020304" pitchFamily="18" charset="0"/>
              </a:rPr>
              <a:t>tới</a:t>
            </a:r>
            <a:r>
              <a:rPr lang="en-US" sz="2000" kern="1200">
                <a:latin typeface="Times New Roman"/>
                <a:ea typeface="+mn-ea"/>
                <a:cs typeface="Times New Roman" panose="02020603050405020304" pitchFamily="18" charset="0"/>
              </a:rPr>
              <a:t>,</a:t>
            </a:r>
            <a:r>
              <a:rPr lang="en-US" sz="2000" kern="1200">
                <a:solidFill>
                  <a:srgbClr val="0000CC"/>
                </a:solidFill>
                <a:latin typeface="VNI-Vari" pitchFamily="2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8400" name="AutoShape 96"/>
          <p:cNvSpPr>
            <a:spLocks noChangeArrowheads="1"/>
          </p:cNvSpPr>
          <p:nvPr/>
        </p:nvSpPr>
        <p:spPr bwMode="auto">
          <a:xfrm>
            <a:off x="808635" y="1573429"/>
            <a:ext cx="2337587" cy="4597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kern="1200">
                <a:solidFill>
                  <a:srgbClr val="000000"/>
                </a:solidFill>
                <a:ea typeface="+mn-ea"/>
              </a:rPr>
              <a:t>- IK là </a:t>
            </a:r>
            <a:r>
              <a:rPr lang="en-US" altLang="en-US" sz="2000" kern="1200">
                <a:solidFill>
                  <a:srgbClr val="C00000"/>
                </a:solidFill>
                <a:ea typeface="+mn-ea"/>
              </a:rPr>
              <a:t>tia khúc xạ</a:t>
            </a:r>
            <a:r>
              <a:rPr lang="en-US" altLang="en-US" sz="2000" kern="1200">
                <a:solidFill>
                  <a:srgbClr val="000000"/>
                </a:solidFill>
                <a:ea typeface="+mn-ea"/>
              </a:rPr>
              <a:t>.</a:t>
            </a:r>
          </a:p>
        </p:txBody>
      </p:sp>
      <p:sp>
        <p:nvSpPr>
          <p:cNvPr id="98401" name="AutoShape 97"/>
          <p:cNvSpPr>
            <a:spLocks noChangeArrowheads="1"/>
          </p:cNvSpPr>
          <p:nvPr/>
        </p:nvSpPr>
        <p:spPr bwMode="auto">
          <a:xfrm>
            <a:off x="793457" y="1957852"/>
            <a:ext cx="4225923" cy="78319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en-US" sz="2000" kern="1200">
                <a:solidFill>
                  <a:srgbClr val="000000"/>
                </a:solidFill>
                <a:ea typeface="+mn-ea"/>
              </a:rPr>
              <a:t>- Đường NN’ vuông góc với mặt phân cách là </a:t>
            </a:r>
            <a:r>
              <a:rPr lang="vi-VN" altLang="en-US" sz="2000" kern="1200">
                <a:solidFill>
                  <a:srgbClr val="C00000"/>
                </a:solidFill>
                <a:ea typeface="+mn-ea"/>
              </a:rPr>
              <a:t>pháp tuyến </a:t>
            </a:r>
            <a:r>
              <a:rPr lang="vi-VN" altLang="en-US" sz="2000" kern="1200">
                <a:solidFill>
                  <a:srgbClr val="000000"/>
                </a:solidFill>
                <a:ea typeface="+mn-ea"/>
              </a:rPr>
              <a:t>tại điểm tới.</a:t>
            </a:r>
          </a:p>
        </p:txBody>
      </p:sp>
      <p:sp>
        <p:nvSpPr>
          <p:cNvPr id="98408" name="AutoShape 104"/>
          <p:cNvSpPr>
            <a:spLocks noChangeArrowheads="1"/>
          </p:cNvSpPr>
          <p:nvPr/>
        </p:nvSpPr>
        <p:spPr bwMode="auto">
          <a:xfrm>
            <a:off x="780649" y="3707478"/>
            <a:ext cx="4572000" cy="78319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kern="1200">
                <a:solidFill>
                  <a:srgbClr val="000000"/>
                </a:solidFill>
                <a:ea typeface="+mn-ea"/>
              </a:rPr>
              <a:t>- Mặt phẳng chứa tia tới SI và pháp tuyến NN’ là </a:t>
            </a:r>
            <a:r>
              <a:rPr lang="en-US" altLang="en-US" sz="2000" kern="1200">
                <a:solidFill>
                  <a:srgbClr val="C00000"/>
                </a:solidFill>
                <a:ea typeface="+mn-ea"/>
              </a:rPr>
              <a:t>mặt phẳng tới</a:t>
            </a:r>
            <a:r>
              <a:rPr lang="en-US" altLang="en-US" sz="2000" kern="1200">
                <a:solidFill>
                  <a:srgbClr val="000000"/>
                </a:solidFill>
                <a:ea typeface="+mn-ea"/>
              </a:rPr>
              <a:t>.</a:t>
            </a:r>
          </a:p>
        </p:txBody>
      </p:sp>
      <p:sp>
        <p:nvSpPr>
          <p:cNvPr id="98409" name="AutoShape 105" descr="90%"/>
          <p:cNvSpPr>
            <a:spLocks noChangeArrowheads="1"/>
          </p:cNvSpPr>
          <p:nvPr/>
        </p:nvSpPr>
        <p:spPr bwMode="auto">
          <a:xfrm rot="20974321">
            <a:off x="6719887" y="2579315"/>
            <a:ext cx="404813" cy="1185863"/>
          </a:xfrm>
          <a:prstGeom prst="flowChartExtract">
            <a:avLst/>
          </a:prstGeom>
          <a:pattFill prst="pct90">
            <a:fgClr>
              <a:srgbClr val="0000FF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b="1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98410" name="Arc 106"/>
          <p:cNvSpPr>
            <a:spLocks/>
          </p:cNvSpPr>
          <p:nvPr/>
        </p:nvSpPr>
        <p:spPr bwMode="auto">
          <a:xfrm rot="9015307" flipV="1">
            <a:off x="6610350" y="2187642"/>
            <a:ext cx="207169" cy="57150"/>
          </a:xfrm>
          <a:custGeom>
            <a:avLst/>
            <a:gdLst>
              <a:gd name="T0" fmla="*/ 0 w 26120"/>
              <a:gd name="T1" fmla="*/ 2147483647 h 21600"/>
              <a:gd name="T2" fmla="*/ 2147483647 w 26120"/>
              <a:gd name="T3" fmla="*/ 2147483647 h 21600"/>
              <a:gd name="T4" fmla="*/ 2147483647 w 26120"/>
              <a:gd name="T5" fmla="*/ 2147483647 h 21600"/>
              <a:gd name="T6" fmla="*/ 0 60000 65536"/>
              <a:gd name="T7" fmla="*/ 0 60000 65536"/>
              <a:gd name="T8" fmla="*/ 0 60000 65536"/>
              <a:gd name="T9" fmla="*/ 0 w 26120"/>
              <a:gd name="T10" fmla="*/ 0 h 21600"/>
              <a:gd name="T11" fmla="*/ 26120 w 2612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20" h="21600" fill="none" extrusionOk="0">
                <a:moveTo>
                  <a:pt x="0" y="3469"/>
                </a:moveTo>
                <a:cubicBezTo>
                  <a:pt x="3496" y="1204"/>
                  <a:pt x="7574" y="-1"/>
                  <a:pt x="11740" y="0"/>
                </a:cubicBezTo>
                <a:cubicBezTo>
                  <a:pt x="17043" y="0"/>
                  <a:pt x="22162" y="1951"/>
                  <a:pt x="26119" y="5482"/>
                </a:cubicBezTo>
              </a:path>
              <a:path w="26120" h="21600" stroke="0" extrusionOk="0">
                <a:moveTo>
                  <a:pt x="0" y="3469"/>
                </a:moveTo>
                <a:cubicBezTo>
                  <a:pt x="3496" y="1204"/>
                  <a:pt x="7574" y="-1"/>
                  <a:pt x="11740" y="0"/>
                </a:cubicBezTo>
                <a:cubicBezTo>
                  <a:pt x="17043" y="0"/>
                  <a:pt x="22162" y="1951"/>
                  <a:pt x="26119" y="5482"/>
                </a:cubicBezTo>
                <a:lnTo>
                  <a:pt x="11740" y="21600"/>
                </a:lnTo>
                <a:lnTo>
                  <a:pt x="0" y="3469"/>
                </a:ln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98411" name="Text Box 107"/>
          <p:cNvSpPr txBox="1">
            <a:spLocks noChangeArrowheads="1"/>
          </p:cNvSpPr>
          <p:nvPr/>
        </p:nvSpPr>
        <p:spPr bwMode="auto">
          <a:xfrm>
            <a:off x="6519096" y="1784556"/>
            <a:ext cx="28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FF0000"/>
                </a:solidFill>
                <a:ea typeface="+mn-ea"/>
              </a:rPr>
              <a:t>i</a:t>
            </a:r>
          </a:p>
        </p:txBody>
      </p:sp>
      <p:sp>
        <p:nvSpPr>
          <p:cNvPr id="98412" name="Arc 108"/>
          <p:cNvSpPr>
            <a:spLocks/>
          </p:cNvSpPr>
          <p:nvPr/>
        </p:nvSpPr>
        <p:spPr bwMode="auto">
          <a:xfrm flipV="1">
            <a:off x="6790135" y="2793671"/>
            <a:ext cx="114300" cy="57150"/>
          </a:xfrm>
          <a:custGeom>
            <a:avLst/>
            <a:gdLst>
              <a:gd name="T0" fmla="*/ 2147483647 w 14380"/>
              <a:gd name="T1" fmla="*/ 0 h 21517"/>
              <a:gd name="T2" fmla="*/ 2147483647 w 14380"/>
              <a:gd name="T3" fmla="*/ 2147483647 h 21517"/>
              <a:gd name="T4" fmla="*/ 0 w 14380"/>
              <a:gd name="T5" fmla="*/ 2147483647 h 21517"/>
              <a:gd name="T6" fmla="*/ 0 60000 65536"/>
              <a:gd name="T7" fmla="*/ 0 60000 65536"/>
              <a:gd name="T8" fmla="*/ 0 60000 65536"/>
              <a:gd name="T9" fmla="*/ 0 w 14380"/>
              <a:gd name="T10" fmla="*/ 0 h 21517"/>
              <a:gd name="T11" fmla="*/ 14380 w 14380"/>
              <a:gd name="T12" fmla="*/ 21517 h 215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80" h="21517" fill="none" extrusionOk="0">
                <a:moveTo>
                  <a:pt x="1891" y="0"/>
                </a:moveTo>
                <a:cubicBezTo>
                  <a:pt x="6527" y="407"/>
                  <a:pt x="10907" y="2301"/>
                  <a:pt x="14379" y="5399"/>
                </a:cubicBezTo>
              </a:path>
              <a:path w="14380" h="21517" stroke="0" extrusionOk="0">
                <a:moveTo>
                  <a:pt x="1891" y="0"/>
                </a:moveTo>
                <a:cubicBezTo>
                  <a:pt x="6527" y="407"/>
                  <a:pt x="10907" y="2301"/>
                  <a:pt x="14379" y="5399"/>
                </a:cubicBezTo>
                <a:lnTo>
                  <a:pt x="0" y="21517"/>
                </a:lnTo>
                <a:lnTo>
                  <a:pt x="189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98413" name="Text Box 109"/>
          <p:cNvSpPr txBox="1">
            <a:spLocks noChangeArrowheads="1"/>
          </p:cNvSpPr>
          <p:nvPr/>
        </p:nvSpPr>
        <p:spPr bwMode="auto">
          <a:xfrm>
            <a:off x="6730385" y="2782448"/>
            <a:ext cx="28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990000"/>
                </a:solidFill>
                <a:ea typeface="+mn-ea"/>
              </a:rPr>
              <a:t>r</a:t>
            </a:r>
          </a:p>
        </p:txBody>
      </p:sp>
      <p:sp>
        <p:nvSpPr>
          <p:cNvPr id="98414" name="Arc 110"/>
          <p:cNvSpPr>
            <a:spLocks/>
          </p:cNvSpPr>
          <p:nvPr/>
        </p:nvSpPr>
        <p:spPr bwMode="auto">
          <a:xfrm flipV="1">
            <a:off x="6804422" y="2836533"/>
            <a:ext cx="114300" cy="57150"/>
          </a:xfrm>
          <a:custGeom>
            <a:avLst/>
            <a:gdLst>
              <a:gd name="T0" fmla="*/ 2147483647 w 14380"/>
              <a:gd name="T1" fmla="*/ 0 h 21517"/>
              <a:gd name="T2" fmla="*/ 2147483647 w 14380"/>
              <a:gd name="T3" fmla="*/ 2147483647 h 21517"/>
              <a:gd name="T4" fmla="*/ 0 w 14380"/>
              <a:gd name="T5" fmla="*/ 2147483647 h 21517"/>
              <a:gd name="T6" fmla="*/ 0 60000 65536"/>
              <a:gd name="T7" fmla="*/ 0 60000 65536"/>
              <a:gd name="T8" fmla="*/ 0 60000 65536"/>
              <a:gd name="T9" fmla="*/ 0 w 14380"/>
              <a:gd name="T10" fmla="*/ 0 h 21517"/>
              <a:gd name="T11" fmla="*/ 14380 w 14380"/>
              <a:gd name="T12" fmla="*/ 21517 h 215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80" h="21517" fill="none" extrusionOk="0">
                <a:moveTo>
                  <a:pt x="1891" y="0"/>
                </a:moveTo>
                <a:cubicBezTo>
                  <a:pt x="6527" y="407"/>
                  <a:pt x="10907" y="2301"/>
                  <a:pt x="14379" y="5399"/>
                </a:cubicBezTo>
              </a:path>
              <a:path w="14380" h="21517" stroke="0" extrusionOk="0">
                <a:moveTo>
                  <a:pt x="1891" y="0"/>
                </a:moveTo>
                <a:cubicBezTo>
                  <a:pt x="6527" y="407"/>
                  <a:pt x="10907" y="2301"/>
                  <a:pt x="14379" y="5399"/>
                </a:cubicBezTo>
                <a:lnTo>
                  <a:pt x="0" y="21517"/>
                </a:lnTo>
                <a:lnTo>
                  <a:pt x="1891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98421" name="AutoShape 117"/>
          <p:cNvSpPr>
            <a:spLocks noChangeArrowheads="1"/>
          </p:cNvSpPr>
          <p:nvPr/>
        </p:nvSpPr>
        <p:spPr bwMode="auto">
          <a:xfrm>
            <a:off x="2353969" y="1274433"/>
            <a:ext cx="1640681" cy="4597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kern="1200">
                <a:solidFill>
                  <a:srgbClr val="000000"/>
                </a:solidFill>
                <a:ea typeface="+mn-ea"/>
              </a:rPr>
              <a:t>SI là </a:t>
            </a:r>
            <a:r>
              <a:rPr lang="en-US" altLang="en-US" sz="2000" kern="1200">
                <a:solidFill>
                  <a:srgbClr val="C00000"/>
                </a:solidFill>
                <a:ea typeface="+mn-ea"/>
              </a:rPr>
              <a:t>tia tới</a:t>
            </a:r>
            <a:r>
              <a:rPr lang="en-US" altLang="en-US" sz="2000" kern="1200">
                <a:solidFill>
                  <a:srgbClr val="000000"/>
                </a:solidFill>
                <a:ea typeface="+mn-ea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36" name="AutoShape 121"/>
              <p:cNvSpPr>
                <a:spLocks noChangeArrowheads="1"/>
              </p:cNvSpPr>
              <p:nvPr/>
            </p:nvSpPr>
            <p:spPr bwMode="auto">
              <a:xfrm>
                <a:off x="793457" y="3227656"/>
                <a:ext cx="3578037" cy="479822"/>
              </a:xfrm>
              <a:prstGeom prst="flowChartAlternate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kern="1200" smtClean="0">
                    <a:solidFill>
                      <a:srgbClr val="000000"/>
                    </a:solidFill>
                    <a:ea typeface="+mn-ea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KIN</m:t>
                        </m:r>
                        <m:r>
                          <a:rPr lang="en-US" altLang="en-US" sz="2000" b="0" i="0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altLang="en-US" sz="2000" kern="1200" smtClean="0">
                    <a:solidFill>
                      <a:srgbClr val="000000"/>
                    </a:solidFill>
                    <a:ea typeface="+mn-ea"/>
                  </a:rPr>
                  <a:t> là </a:t>
                </a:r>
                <a:r>
                  <a:rPr lang="en-US" altLang="en-US" sz="2000" kern="1200">
                    <a:solidFill>
                      <a:srgbClr val="C00000"/>
                    </a:solidFill>
                    <a:ea typeface="+mn-ea"/>
                  </a:rPr>
                  <a:t>góc khúc xạ</a:t>
                </a:r>
                <a:r>
                  <a:rPr lang="en-US" altLang="en-US" sz="2000" kern="1200">
                    <a:solidFill>
                      <a:srgbClr val="000000"/>
                    </a:solidFill>
                    <a:ea typeface="+mn-ea"/>
                  </a:rPr>
                  <a:t>, </a:t>
                </a:r>
                <a:r>
                  <a:rPr lang="en-US" altLang="en-US" sz="2000" kern="1200" smtClean="0">
                    <a:solidFill>
                      <a:srgbClr val="000000"/>
                    </a:solidFill>
                    <a:ea typeface="+mn-ea"/>
                  </a:rPr>
                  <a:t>kí </a:t>
                </a:r>
                <a:r>
                  <a:rPr lang="en-US" altLang="en-US" sz="2000" kern="1200">
                    <a:solidFill>
                      <a:srgbClr val="000000"/>
                    </a:solidFill>
                    <a:ea typeface="+mn-ea"/>
                  </a:rPr>
                  <a:t>hiệu r.</a:t>
                </a:r>
              </a:p>
            </p:txBody>
          </p:sp>
        </mc:Choice>
        <mc:Fallback xmlns="">
          <p:sp>
            <p:nvSpPr>
              <p:cNvPr id="12336" name="AutoShap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457" y="3227656"/>
                <a:ext cx="3578037" cy="479822"/>
              </a:xfrm>
              <a:prstGeom prst="flowChartAlternateProcess">
                <a:avLst/>
              </a:prstGeom>
              <a:blipFill>
                <a:blip r:embed="rId3"/>
                <a:stretch>
                  <a:fillRect l="-1022" t="-1266" b="-177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31" name="AutoShape 127"/>
              <p:cNvSpPr>
                <a:spLocks noChangeArrowheads="1"/>
              </p:cNvSpPr>
              <p:nvPr/>
            </p:nvSpPr>
            <p:spPr bwMode="auto">
              <a:xfrm>
                <a:off x="824539" y="2710142"/>
                <a:ext cx="3440636" cy="453813"/>
              </a:xfrm>
              <a:prstGeom prst="flowChartAlternateProcess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000" kern="1200" smtClean="0">
                    <a:solidFill>
                      <a:srgbClr val="000000"/>
                    </a:solidFill>
                    <a:ea typeface="+mn-ea"/>
                  </a:rPr>
                  <a:t>-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SIN</m:t>
                        </m:r>
                      </m:e>
                    </m:acc>
                  </m:oMath>
                </a14:m>
                <a:r>
                  <a:rPr lang="en-US" altLang="en-US" sz="2000" kern="1200" smtClean="0">
                    <a:solidFill>
                      <a:srgbClr val="000000"/>
                    </a:solidFill>
                    <a:ea typeface="+mn-ea"/>
                  </a:rPr>
                  <a:t> là </a:t>
                </a:r>
                <a:r>
                  <a:rPr lang="en-US" altLang="en-US" sz="2000" kern="1200">
                    <a:solidFill>
                      <a:srgbClr val="C00000"/>
                    </a:solidFill>
                    <a:ea typeface="+mn-ea"/>
                  </a:rPr>
                  <a:t>góc tới</a:t>
                </a:r>
                <a:r>
                  <a:rPr lang="en-US" altLang="en-US" sz="2000" kern="1200">
                    <a:solidFill>
                      <a:srgbClr val="000000"/>
                    </a:solidFill>
                    <a:ea typeface="+mn-ea"/>
                  </a:rPr>
                  <a:t>, </a:t>
                </a:r>
                <a:r>
                  <a:rPr lang="en-US" altLang="en-US" sz="2000" kern="1200" smtClean="0">
                    <a:solidFill>
                      <a:srgbClr val="000000"/>
                    </a:solidFill>
                    <a:ea typeface="+mn-ea"/>
                  </a:rPr>
                  <a:t>kí </a:t>
                </a:r>
                <a:r>
                  <a:rPr lang="en-US" altLang="en-US" sz="2000" kern="1200">
                    <a:solidFill>
                      <a:srgbClr val="000000"/>
                    </a:solidFill>
                    <a:ea typeface="+mn-ea"/>
                  </a:rPr>
                  <a:t>hiệu </a:t>
                </a:r>
                <a:r>
                  <a:rPr lang="en-US" altLang="en-US" sz="2000" kern="1200" smtClean="0">
                    <a:solidFill>
                      <a:srgbClr val="000000"/>
                    </a:solidFill>
                    <a:ea typeface="+mn-ea"/>
                  </a:rPr>
                  <a:t>i.</a:t>
                </a:r>
                <a:endParaRPr lang="en-US" altLang="en-US" sz="2000" kern="1200">
                  <a:solidFill>
                    <a:srgbClr val="000000"/>
                  </a:solidFill>
                  <a:ea typeface="+mn-ea"/>
                </a:endParaRPr>
              </a:p>
            </p:txBody>
          </p:sp>
        </mc:Choice>
        <mc:Fallback xmlns="">
          <p:sp>
            <p:nvSpPr>
              <p:cNvPr id="12331" name="AutoShap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539" y="2710142"/>
                <a:ext cx="3440636" cy="453813"/>
              </a:xfrm>
              <a:prstGeom prst="flowChartAlternateProcess">
                <a:avLst/>
              </a:prstGeom>
              <a:blipFill>
                <a:blip r:embed="rId4"/>
                <a:stretch>
                  <a:fillRect l="-1239" t="-2703" b="-189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28" name="Line 38"/>
          <p:cNvSpPr>
            <a:spLocks noChangeShapeType="1"/>
          </p:cNvSpPr>
          <p:nvPr/>
        </p:nvSpPr>
        <p:spPr bwMode="auto">
          <a:xfrm>
            <a:off x="6347223" y="1889986"/>
            <a:ext cx="54769" cy="67866"/>
          </a:xfrm>
          <a:prstGeom prst="line">
            <a:avLst/>
          </a:prstGeom>
          <a:noFill/>
          <a:ln w="34925">
            <a:solidFill>
              <a:schemeClr val="accent5">
                <a:lumMod val="75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29" name="Line 38"/>
          <p:cNvSpPr>
            <a:spLocks noChangeShapeType="1"/>
          </p:cNvSpPr>
          <p:nvPr/>
        </p:nvSpPr>
        <p:spPr bwMode="auto">
          <a:xfrm>
            <a:off x="7016354" y="3135380"/>
            <a:ext cx="34528" cy="57150"/>
          </a:xfrm>
          <a:prstGeom prst="line">
            <a:avLst/>
          </a:prstGeom>
          <a:noFill/>
          <a:ln w="31750">
            <a:solidFill>
              <a:schemeClr val="accent5">
                <a:lumMod val="75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743742" y="732065"/>
            <a:ext cx="321706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vài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endParaRPr lang="en-US" sz="2000" b="1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607703" y="203219"/>
            <a:ext cx="5854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- HIỆN T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ƯỢNG KHÚC XẠ ÁNH SÁNG</a:t>
            </a: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30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98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98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98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8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98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98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98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98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2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8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2000" fill="hold"/>
                                        <p:tgtEl>
                                          <p:spTgt spid="98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98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2000" fill="hold"/>
                                        <p:tgtEl>
                                          <p:spTgt spid="98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98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98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98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2000" fill="hold"/>
                                        <p:tgtEl>
                                          <p:spTgt spid="983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8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2000" fill="hold"/>
                                        <p:tgtEl>
                                          <p:spTgt spid="98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98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2000" fill="hold"/>
                                        <p:tgtEl>
                                          <p:spTgt spid="98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8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9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5" dur="500"/>
                                        <p:tgtEl>
                                          <p:spTgt spid="98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9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9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9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500"/>
                                        <p:tgtEl>
                                          <p:spTgt spid="98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9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9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9" dur="500"/>
                                        <p:tgtEl>
                                          <p:spTgt spid="9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1000" autoRev="1" fill="hold"/>
                                        <p:tgtEl>
                                          <p:spTgt spid="98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1000" autoRev="1" fill="hold"/>
                                        <p:tgtEl>
                                          <p:spTgt spid="98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8" dur="1000" autoRev="1" fill="hold"/>
                                        <p:tgtEl>
                                          <p:spTgt spid="98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autoRev="1" fill="hold"/>
                                        <p:tgtEl>
                                          <p:spTgt spid="98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78" grpId="0" animBg="1"/>
      <p:bldP spid="98384" grpId="0" animBg="1"/>
      <p:bldP spid="98384" grpId="1" animBg="1"/>
      <p:bldP spid="98391" grpId="0"/>
      <p:bldP spid="98392" grpId="0" animBg="1"/>
      <p:bldP spid="98393" grpId="0"/>
      <p:bldP spid="98396" grpId="0"/>
      <p:bldP spid="98396" grpId="1"/>
      <p:bldP spid="98396" grpId="2"/>
      <p:bldP spid="98397" grpId="0"/>
      <p:bldP spid="98398" grpId="0"/>
      <p:bldP spid="98399" grpId="0"/>
      <p:bldP spid="98400" grpId="0"/>
      <p:bldP spid="98401" grpId="0"/>
      <p:bldP spid="98408" grpId="0"/>
      <p:bldP spid="98409" grpId="0" animBg="1"/>
      <p:bldP spid="98409" grpId="1" animBg="1"/>
      <p:bldP spid="98410" grpId="0" animBg="1"/>
      <p:bldP spid="98412" grpId="0" animBg="1"/>
      <p:bldP spid="98413" grpId="0"/>
      <p:bldP spid="98414" grpId="0" animBg="1"/>
      <p:bldP spid="98421" grpId="0"/>
      <p:bldP spid="12336" grpId="0"/>
      <p:bldP spid="123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783133" y="744349"/>
            <a:ext cx="1809921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</a:t>
            </a:r>
            <a:r>
              <a:rPr lang="en-US" sz="20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endParaRPr lang="en-US" sz="2000" b="1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5" name="Picture 2" descr="A picture containing indoor, table, photo, sitt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57" y="944404"/>
            <a:ext cx="2992041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1"/>
          <p:cNvSpPr txBox="1">
            <a:spLocks noChangeArrowheads="1"/>
          </p:cNvSpPr>
          <p:nvPr/>
        </p:nvSpPr>
        <p:spPr bwMode="auto">
          <a:xfrm>
            <a:off x="950560" y="1578685"/>
            <a:ext cx="289294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en-US" sz="1800" kern="1200" smtClean="0">
                <a:solidFill>
                  <a:srgbClr val="000000"/>
                </a:solidFill>
                <a:ea typeface="+mn-ea"/>
              </a:rPr>
              <a:t>Quan sát đ</a:t>
            </a:r>
            <a:r>
              <a:rPr lang="vi-VN" altLang="en-US" sz="1800" kern="1200" smtClean="0">
                <a:solidFill>
                  <a:srgbClr val="000000"/>
                </a:solidFill>
                <a:ea typeface="+mn-ea"/>
              </a:rPr>
              <a:t>ư</a:t>
            </a:r>
            <a:r>
              <a:rPr lang="en-US" altLang="en-US" sz="1800" kern="1200" smtClean="0">
                <a:solidFill>
                  <a:srgbClr val="000000"/>
                </a:solidFill>
                <a:ea typeface="+mn-ea"/>
              </a:rPr>
              <a:t>ờng truyền của một tia </a:t>
            </a:r>
            <a:r>
              <a:rPr lang="en-US" altLang="en-US" sz="1800" kern="1200">
                <a:solidFill>
                  <a:srgbClr val="000000"/>
                </a:solidFill>
                <a:ea typeface="+mn-ea"/>
              </a:rPr>
              <a:t>sáng từ không khí sang n</a:t>
            </a:r>
            <a:r>
              <a:rPr lang="vi-VN" altLang="en-US" sz="1800" kern="1200">
                <a:solidFill>
                  <a:srgbClr val="000000"/>
                </a:solidFill>
                <a:ea typeface="+mn-ea"/>
              </a:rPr>
              <a:t>ư</a:t>
            </a:r>
            <a:r>
              <a:rPr lang="en-US" altLang="en-US" sz="1800" kern="1200">
                <a:solidFill>
                  <a:srgbClr val="000000"/>
                </a:solidFill>
                <a:ea typeface="+mn-ea"/>
              </a:rPr>
              <a:t>ớc</a:t>
            </a:r>
            <a:r>
              <a:rPr lang="en-US" altLang="en-US" sz="1800" kern="1200" smtClean="0">
                <a:solidFill>
                  <a:srgbClr val="000000"/>
                </a:solidFill>
                <a:ea typeface="+mn-ea"/>
              </a:rPr>
              <a:t>.</a:t>
            </a:r>
            <a:endParaRPr lang="en-US" altLang="en-US" sz="1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99724" y="227628"/>
            <a:ext cx="4986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- HIỆN T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ƯỢNG KHÚC XẠ ÁNH SÁNG</a:t>
            </a: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2"/>
          <p:cNvSpPr>
            <a:spLocks noChangeShapeType="1"/>
          </p:cNvSpPr>
          <p:nvPr/>
        </p:nvSpPr>
        <p:spPr bwMode="auto">
          <a:xfrm>
            <a:off x="2304572" y="1358349"/>
            <a:ext cx="4327030" cy="190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Oval 106"/>
          <p:cNvSpPr>
            <a:spLocks noChangeArrowheads="1" noChangeShapeType="1" noTextEdit="1"/>
          </p:cNvSpPr>
          <p:nvPr/>
        </p:nvSpPr>
        <p:spPr bwMode="auto">
          <a:xfrm>
            <a:off x="3158547" y="313971"/>
            <a:ext cx="3202781" cy="132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700" b="0" i="0" u="none" strike="noStrike" kern="10" cap="none" spc="0" normalizeH="0" baseline="0" noProof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2724151" y="2853444"/>
            <a:ext cx="4361400" cy="2240050"/>
          </a:xfrm>
          <a:prstGeom prst="rect">
            <a:avLst/>
          </a:prstGeom>
          <a:solidFill>
            <a:srgbClr val="FFFFFF">
              <a:alpha val="61176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2" dir="t"/>
          </a:scene3d>
          <a:sp3d extrusionH="12430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Line 75"/>
          <p:cNvSpPr>
            <a:spLocks noChangeShapeType="1"/>
          </p:cNvSpPr>
          <p:nvPr/>
        </p:nvSpPr>
        <p:spPr bwMode="auto">
          <a:xfrm flipH="1">
            <a:off x="2269007" y="1356598"/>
            <a:ext cx="3176" cy="333176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Line 76"/>
          <p:cNvSpPr>
            <a:spLocks noChangeShapeType="1"/>
          </p:cNvSpPr>
          <p:nvPr/>
        </p:nvSpPr>
        <p:spPr bwMode="auto">
          <a:xfrm>
            <a:off x="2277433" y="1337073"/>
            <a:ext cx="446719" cy="3821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Line 77"/>
          <p:cNvSpPr>
            <a:spLocks noChangeShapeType="1"/>
          </p:cNvSpPr>
          <p:nvPr/>
        </p:nvSpPr>
        <p:spPr bwMode="auto">
          <a:xfrm>
            <a:off x="2269007" y="4677967"/>
            <a:ext cx="444428" cy="423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Line 81"/>
          <p:cNvSpPr>
            <a:spLocks noChangeShapeType="1"/>
          </p:cNvSpPr>
          <p:nvPr/>
        </p:nvSpPr>
        <p:spPr bwMode="auto">
          <a:xfrm>
            <a:off x="2704270" y="1720232"/>
            <a:ext cx="4354946" cy="2233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Line 84"/>
          <p:cNvSpPr>
            <a:spLocks noChangeShapeType="1"/>
          </p:cNvSpPr>
          <p:nvPr/>
        </p:nvSpPr>
        <p:spPr bwMode="auto">
          <a:xfrm>
            <a:off x="2715816" y="5067300"/>
            <a:ext cx="4386263" cy="3452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2707374" y="1695450"/>
            <a:ext cx="0" cy="340637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Line 86"/>
          <p:cNvSpPr>
            <a:spLocks noChangeShapeType="1"/>
          </p:cNvSpPr>
          <p:nvPr/>
        </p:nvSpPr>
        <p:spPr bwMode="auto">
          <a:xfrm>
            <a:off x="7059216" y="1752600"/>
            <a:ext cx="42863" cy="334922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4819650" y="111919"/>
            <a:ext cx="341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3B56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rPr>
              <a:t>N</a:t>
            </a: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4650419" y="4606029"/>
            <a:ext cx="758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3B56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rPr>
              <a:t>N’</a:t>
            </a:r>
          </a:p>
        </p:txBody>
      </p:sp>
      <p:sp>
        <p:nvSpPr>
          <p:cNvPr id="18" name="Text Box 90"/>
          <p:cNvSpPr txBox="1">
            <a:spLocks noChangeArrowheads="1"/>
          </p:cNvSpPr>
          <p:nvPr/>
        </p:nvSpPr>
        <p:spPr bwMode="auto">
          <a:xfrm>
            <a:off x="2400300" y="2400300"/>
            <a:ext cx="341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3B56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rPr>
              <a:t>P</a:t>
            </a:r>
          </a:p>
        </p:txBody>
      </p:sp>
      <p:sp>
        <p:nvSpPr>
          <p:cNvPr id="19" name="Text Box 92"/>
          <p:cNvSpPr txBox="1">
            <a:spLocks noChangeArrowheads="1"/>
          </p:cNvSpPr>
          <p:nvPr/>
        </p:nvSpPr>
        <p:spPr bwMode="auto">
          <a:xfrm>
            <a:off x="4958954" y="2083594"/>
            <a:ext cx="3417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rPr>
              <a:t>I</a:t>
            </a:r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2808685" y="658416"/>
            <a:ext cx="4006453" cy="3856434"/>
            <a:chOff x="1746" y="709"/>
            <a:chExt cx="3221" cy="3239"/>
          </a:xfrm>
        </p:grpSpPr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1746" y="713"/>
              <a:ext cx="3216" cy="3216"/>
            </a:xfrm>
            <a:prstGeom prst="ellipse">
              <a:avLst/>
            </a:prstGeom>
            <a:noFill/>
            <a:ln w="28575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rot="-406751">
              <a:off x="2807" y="82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3071" y="756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rot="-816584">
              <a:off x="2555" y="94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rot="-1655838">
              <a:off x="2339" y="110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rot="-2472423">
              <a:off x="2147" y="1296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rot="-3045148">
              <a:off x="1979" y="1536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 rot="-3680573">
              <a:off x="1871" y="178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rot="-3715651">
              <a:off x="1799" y="2040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3851" y="379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rot="-816522">
              <a:off x="4127" y="368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rot="-1090955">
              <a:off x="4343" y="352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 rot="-2139825">
              <a:off x="4547" y="332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rot="-2268153">
              <a:off x="4715" y="308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rot="-2844185">
              <a:off x="4835" y="283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rot="-4047892">
              <a:off x="4907" y="256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 rot="414673">
              <a:off x="3599" y="385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rot="-5400000">
              <a:off x="1805" y="257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 rot="-6151729">
              <a:off x="1865" y="2826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 rot="-6855235">
              <a:off x="1973" y="307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 rot="-6887514">
              <a:off x="2117" y="329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 rot="-7364590">
              <a:off x="2321" y="349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 rot="-8297787">
              <a:off x="2549" y="365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 rot="-9060014">
              <a:off x="2777" y="376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" name="Line 37"/>
            <p:cNvSpPr>
              <a:spLocks noChangeShapeType="1"/>
            </p:cNvSpPr>
            <p:nvPr/>
          </p:nvSpPr>
          <p:spPr bwMode="auto">
            <a:xfrm rot="-9304423">
              <a:off x="3065" y="385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" name="Line 38"/>
            <p:cNvSpPr>
              <a:spLocks noChangeShapeType="1"/>
            </p:cNvSpPr>
            <p:nvPr/>
          </p:nvSpPr>
          <p:spPr bwMode="auto">
            <a:xfrm rot="-5400000">
              <a:off x="4901" y="2046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 rot="-4153050">
              <a:off x="4937" y="232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 rot="-5840063">
              <a:off x="4829" y="1770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 rot="-6578556">
              <a:off x="4709" y="151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 rot="-7363083">
              <a:off x="4565" y="1290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 rot="-7420441">
              <a:off x="4361" y="109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auto">
            <a:xfrm rot="-8426477">
              <a:off x="4133" y="94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auto">
            <a:xfrm rot="-9064603">
              <a:off x="3911" y="82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5" name="Line 46"/>
            <p:cNvSpPr>
              <a:spLocks noChangeShapeType="1"/>
            </p:cNvSpPr>
            <p:nvPr/>
          </p:nvSpPr>
          <p:spPr bwMode="auto">
            <a:xfrm rot="-9999666">
              <a:off x="3639" y="76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 rot="-4153050">
              <a:off x="1769" y="232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7" name="Line 48"/>
            <p:cNvSpPr>
              <a:spLocks noChangeShapeType="1"/>
            </p:cNvSpPr>
            <p:nvPr/>
          </p:nvSpPr>
          <p:spPr bwMode="auto">
            <a:xfrm rot="414673">
              <a:off x="3371" y="388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8" name="Line 49"/>
            <p:cNvSpPr>
              <a:spLocks noChangeShapeType="1"/>
            </p:cNvSpPr>
            <p:nvPr/>
          </p:nvSpPr>
          <p:spPr bwMode="auto">
            <a:xfrm rot="-9225894">
              <a:off x="3367" y="73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9" name="Rectangle 50"/>
            <p:cNvSpPr>
              <a:spLocks noChangeArrowheads="1"/>
            </p:cNvSpPr>
            <p:nvPr/>
          </p:nvSpPr>
          <p:spPr bwMode="auto">
            <a:xfrm>
              <a:off x="2955" y="75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10</a:t>
              </a:r>
            </a:p>
          </p:txBody>
        </p:sp>
        <p:sp>
          <p:nvSpPr>
            <p:cNvPr id="60" name="Rectangle 51"/>
            <p:cNvSpPr>
              <a:spLocks noChangeArrowheads="1"/>
            </p:cNvSpPr>
            <p:nvPr/>
          </p:nvSpPr>
          <p:spPr bwMode="auto">
            <a:xfrm>
              <a:off x="2687" y="8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20</a:t>
              </a:r>
            </a:p>
          </p:txBody>
        </p:sp>
        <p:sp>
          <p:nvSpPr>
            <p:cNvPr id="61" name="Rectangle 52"/>
            <p:cNvSpPr>
              <a:spLocks noChangeArrowheads="1"/>
            </p:cNvSpPr>
            <p:nvPr/>
          </p:nvSpPr>
          <p:spPr bwMode="auto">
            <a:xfrm>
              <a:off x="2483" y="9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30</a:t>
              </a:r>
            </a:p>
          </p:txBody>
        </p:sp>
        <p:sp>
          <p:nvSpPr>
            <p:cNvPr id="62" name="Rectangle 53"/>
            <p:cNvSpPr>
              <a:spLocks noChangeArrowheads="1"/>
            </p:cNvSpPr>
            <p:nvPr/>
          </p:nvSpPr>
          <p:spPr bwMode="auto">
            <a:xfrm>
              <a:off x="2291" y="10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40</a:t>
              </a:r>
            </a:p>
          </p:txBody>
        </p:sp>
        <p:sp>
          <p:nvSpPr>
            <p:cNvPr id="63" name="Rectangle 54"/>
            <p:cNvSpPr>
              <a:spLocks noChangeArrowheads="1"/>
            </p:cNvSpPr>
            <p:nvPr/>
          </p:nvSpPr>
          <p:spPr bwMode="auto">
            <a:xfrm>
              <a:off x="2123" y="12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50</a:t>
              </a:r>
            </a:p>
          </p:txBody>
        </p:sp>
        <p:sp>
          <p:nvSpPr>
            <p:cNvPr id="64" name="Rectangle 55"/>
            <p:cNvSpPr>
              <a:spLocks noChangeArrowheads="1"/>
            </p:cNvSpPr>
            <p:nvPr/>
          </p:nvSpPr>
          <p:spPr bwMode="auto">
            <a:xfrm>
              <a:off x="1967" y="14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60</a:t>
              </a:r>
            </a:p>
          </p:txBody>
        </p:sp>
        <p:sp>
          <p:nvSpPr>
            <p:cNvPr id="65" name="Rectangle 56"/>
            <p:cNvSpPr>
              <a:spLocks noChangeArrowheads="1"/>
            </p:cNvSpPr>
            <p:nvPr/>
          </p:nvSpPr>
          <p:spPr bwMode="auto">
            <a:xfrm>
              <a:off x="1859" y="17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70</a:t>
              </a:r>
            </a:p>
          </p:txBody>
        </p:sp>
        <p:sp>
          <p:nvSpPr>
            <p:cNvPr id="66" name="Rectangle 57"/>
            <p:cNvSpPr>
              <a:spLocks noChangeArrowheads="1"/>
            </p:cNvSpPr>
            <p:nvPr/>
          </p:nvSpPr>
          <p:spPr bwMode="auto">
            <a:xfrm>
              <a:off x="1799" y="19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80</a:t>
              </a:r>
            </a:p>
          </p:txBody>
        </p:sp>
        <p:sp>
          <p:nvSpPr>
            <p:cNvPr id="67" name="Rectangle 58"/>
            <p:cNvSpPr>
              <a:spLocks noChangeArrowheads="1"/>
            </p:cNvSpPr>
            <p:nvPr/>
          </p:nvSpPr>
          <p:spPr bwMode="auto">
            <a:xfrm>
              <a:off x="1751" y="22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90</a:t>
              </a:r>
            </a:p>
          </p:txBody>
        </p:sp>
        <p:sp>
          <p:nvSpPr>
            <p:cNvPr id="68" name="Rectangle 59"/>
            <p:cNvSpPr>
              <a:spLocks noChangeArrowheads="1"/>
            </p:cNvSpPr>
            <p:nvPr/>
          </p:nvSpPr>
          <p:spPr bwMode="auto">
            <a:xfrm>
              <a:off x="3227" y="709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0</a:t>
              </a:r>
            </a:p>
          </p:txBody>
        </p:sp>
        <p:sp>
          <p:nvSpPr>
            <p:cNvPr id="69" name="Rectangle 60"/>
            <p:cNvSpPr>
              <a:spLocks noChangeArrowheads="1"/>
            </p:cNvSpPr>
            <p:nvPr/>
          </p:nvSpPr>
          <p:spPr bwMode="auto">
            <a:xfrm>
              <a:off x="4667" y="22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90</a:t>
              </a: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1787" y="24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80</a:t>
              </a:r>
            </a:p>
          </p:txBody>
        </p:sp>
        <p:sp>
          <p:nvSpPr>
            <p:cNvPr id="71" name="Rectangle 62"/>
            <p:cNvSpPr>
              <a:spLocks noChangeArrowheads="1"/>
            </p:cNvSpPr>
            <p:nvPr/>
          </p:nvSpPr>
          <p:spPr bwMode="auto">
            <a:xfrm>
              <a:off x="1847" y="26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70</a:t>
              </a:r>
            </a:p>
          </p:txBody>
        </p:sp>
        <p:sp>
          <p:nvSpPr>
            <p:cNvPr id="72" name="Rectangle 63"/>
            <p:cNvSpPr>
              <a:spLocks noChangeArrowheads="1"/>
            </p:cNvSpPr>
            <p:nvPr/>
          </p:nvSpPr>
          <p:spPr bwMode="auto">
            <a:xfrm>
              <a:off x="1943" y="289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60</a:t>
              </a:r>
            </a:p>
          </p:txBody>
        </p:sp>
        <p:sp>
          <p:nvSpPr>
            <p:cNvPr id="73" name="Rectangle 64"/>
            <p:cNvSpPr>
              <a:spLocks noChangeArrowheads="1"/>
            </p:cNvSpPr>
            <p:nvPr/>
          </p:nvSpPr>
          <p:spPr bwMode="auto">
            <a:xfrm>
              <a:off x="2075" y="31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50</a:t>
              </a:r>
            </a:p>
          </p:txBody>
        </p:sp>
        <p:sp>
          <p:nvSpPr>
            <p:cNvPr id="74" name="Rectangle 65"/>
            <p:cNvSpPr>
              <a:spLocks noChangeArrowheads="1"/>
            </p:cNvSpPr>
            <p:nvPr/>
          </p:nvSpPr>
          <p:spPr bwMode="auto">
            <a:xfrm>
              <a:off x="2267" y="33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40</a:t>
              </a:r>
            </a:p>
          </p:txBody>
        </p:sp>
        <p:sp>
          <p:nvSpPr>
            <p:cNvPr id="75" name="Rectangle 66"/>
            <p:cNvSpPr>
              <a:spLocks noChangeArrowheads="1"/>
            </p:cNvSpPr>
            <p:nvPr/>
          </p:nvSpPr>
          <p:spPr bwMode="auto">
            <a:xfrm>
              <a:off x="2495" y="34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30</a:t>
              </a:r>
            </a:p>
          </p:txBody>
        </p:sp>
        <p:sp>
          <p:nvSpPr>
            <p:cNvPr id="76" name="Rectangle 67"/>
            <p:cNvSpPr>
              <a:spLocks noChangeArrowheads="1"/>
            </p:cNvSpPr>
            <p:nvPr/>
          </p:nvSpPr>
          <p:spPr bwMode="auto">
            <a:xfrm>
              <a:off x="2711" y="35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20</a:t>
              </a:r>
            </a:p>
          </p:txBody>
        </p:sp>
        <p:sp>
          <p:nvSpPr>
            <p:cNvPr id="77" name="Rectangle 68"/>
            <p:cNvSpPr>
              <a:spLocks noChangeArrowheads="1"/>
            </p:cNvSpPr>
            <p:nvPr/>
          </p:nvSpPr>
          <p:spPr bwMode="auto">
            <a:xfrm>
              <a:off x="2951" y="36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10</a:t>
              </a:r>
            </a:p>
          </p:txBody>
        </p:sp>
        <p:sp>
          <p:nvSpPr>
            <p:cNvPr id="78" name="Rectangle 69"/>
            <p:cNvSpPr>
              <a:spLocks noChangeArrowheads="1"/>
            </p:cNvSpPr>
            <p:nvPr/>
          </p:nvSpPr>
          <p:spPr bwMode="auto">
            <a:xfrm>
              <a:off x="3227" y="366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0</a:t>
              </a: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3470" y="75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10</a:t>
              </a:r>
            </a:p>
          </p:txBody>
        </p:sp>
        <p:sp>
          <p:nvSpPr>
            <p:cNvPr id="80" name="Rectangle 71"/>
            <p:cNvSpPr>
              <a:spLocks noChangeArrowheads="1"/>
            </p:cNvSpPr>
            <p:nvPr/>
          </p:nvSpPr>
          <p:spPr bwMode="auto">
            <a:xfrm>
              <a:off x="3742" y="829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20</a:t>
              </a:r>
            </a:p>
          </p:txBody>
        </p:sp>
        <p:sp>
          <p:nvSpPr>
            <p:cNvPr id="81" name="Rectangle 72"/>
            <p:cNvSpPr>
              <a:spLocks noChangeArrowheads="1"/>
            </p:cNvSpPr>
            <p:nvPr/>
          </p:nvSpPr>
          <p:spPr bwMode="auto">
            <a:xfrm>
              <a:off x="3959" y="91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30</a:t>
              </a:r>
            </a:p>
          </p:txBody>
        </p:sp>
        <p:sp>
          <p:nvSpPr>
            <p:cNvPr id="82" name="Rectangle 73"/>
            <p:cNvSpPr>
              <a:spLocks noChangeArrowheads="1"/>
            </p:cNvSpPr>
            <p:nvPr/>
          </p:nvSpPr>
          <p:spPr bwMode="auto">
            <a:xfrm>
              <a:off x="4151" y="10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40</a:t>
              </a:r>
            </a:p>
          </p:txBody>
        </p:sp>
        <p:sp>
          <p:nvSpPr>
            <p:cNvPr id="83" name="Rectangle 74"/>
            <p:cNvSpPr>
              <a:spLocks noChangeArrowheads="1"/>
            </p:cNvSpPr>
            <p:nvPr/>
          </p:nvSpPr>
          <p:spPr bwMode="auto">
            <a:xfrm>
              <a:off x="4295" y="12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50</a:t>
              </a:r>
            </a:p>
          </p:txBody>
        </p:sp>
        <p:sp>
          <p:nvSpPr>
            <p:cNvPr id="84" name="Rectangle 75"/>
            <p:cNvSpPr>
              <a:spLocks noChangeArrowheads="1"/>
            </p:cNvSpPr>
            <p:nvPr/>
          </p:nvSpPr>
          <p:spPr bwMode="auto">
            <a:xfrm>
              <a:off x="4463" y="14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60</a:t>
              </a:r>
            </a:p>
          </p:txBody>
        </p:sp>
        <p:sp>
          <p:nvSpPr>
            <p:cNvPr id="85" name="Rectangle 76"/>
            <p:cNvSpPr>
              <a:spLocks noChangeArrowheads="1"/>
            </p:cNvSpPr>
            <p:nvPr/>
          </p:nvSpPr>
          <p:spPr bwMode="auto">
            <a:xfrm>
              <a:off x="4571" y="172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70</a:t>
              </a:r>
            </a:p>
          </p:txBody>
        </p:sp>
        <p:sp>
          <p:nvSpPr>
            <p:cNvPr id="86" name="Rectangle 77"/>
            <p:cNvSpPr>
              <a:spLocks noChangeArrowheads="1"/>
            </p:cNvSpPr>
            <p:nvPr/>
          </p:nvSpPr>
          <p:spPr bwMode="auto">
            <a:xfrm>
              <a:off x="4631" y="19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80</a:t>
              </a:r>
            </a:p>
          </p:txBody>
        </p:sp>
        <p:sp>
          <p:nvSpPr>
            <p:cNvPr id="87" name="Rectangle 78"/>
            <p:cNvSpPr>
              <a:spLocks noChangeArrowheads="1"/>
            </p:cNvSpPr>
            <p:nvPr/>
          </p:nvSpPr>
          <p:spPr bwMode="auto">
            <a:xfrm>
              <a:off x="4643" y="242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80</a:t>
              </a:r>
            </a:p>
          </p:txBody>
        </p:sp>
        <p:sp>
          <p:nvSpPr>
            <p:cNvPr id="88" name="Rectangle 79"/>
            <p:cNvSpPr>
              <a:spLocks noChangeArrowheads="1"/>
            </p:cNvSpPr>
            <p:nvPr/>
          </p:nvSpPr>
          <p:spPr bwMode="auto">
            <a:xfrm>
              <a:off x="4583" y="26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70</a:t>
              </a:r>
            </a:p>
          </p:txBody>
        </p:sp>
        <p:sp>
          <p:nvSpPr>
            <p:cNvPr id="89" name="Rectangle 80"/>
            <p:cNvSpPr>
              <a:spLocks noChangeArrowheads="1"/>
            </p:cNvSpPr>
            <p:nvPr/>
          </p:nvSpPr>
          <p:spPr bwMode="auto">
            <a:xfrm>
              <a:off x="4463" y="290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60</a:t>
              </a:r>
            </a:p>
          </p:txBody>
        </p:sp>
        <p:sp>
          <p:nvSpPr>
            <p:cNvPr id="90" name="Rectangle 81"/>
            <p:cNvSpPr>
              <a:spLocks noChangeArrowheads="1"/>
            </p:cNvSpPr>
            <p:nvPr/>
          </p:nvSpPr>
          <p:spPr bwMode="auto">
            <a:xfrm>
              <a:off x="4331" y="31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50</a:t>
              </a:r>
            </a:p>
          </p:txBody>
        </p:sp>
        <p:sp>
          <p:nvSpPr>
            <p:cNvPr id="91" name="Rectangle 82"/>
            <p:cNvSpPr>
              <a:spLocks noChangeArrowheads="1"/>
            </p:cNvSpPr>
            <p:nvPr/>
          </p:nvSpPr>
          <p:spPr bwMode="auto">
            <a:xfrm>
              <a:off x="4115" y="332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40</a:t>
              </a:r>
            </a:p>
          </p:txBody>
        </p:sp>
        <p:sp>
          <p:nvSpPr>
            <p:cNvPr id="92" name="Rectangle 83"/>
            <p:cNvSpPr>
              <a:spLocks noChangeArrowheads="1"/>
            </p:cNvSpPr>
            <p:nvPr/>
          </p:nvSpPr>
          <p:spPr bwMode="auto">
            <a:xfrm>
              <a:off x="3899" y="34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30</a:t>
              </a:r>
            </a:p>
          </p:txBody>
        </p:sp>
        <p:sp>
          <p:nvSpPr>
            <p:cNvPr id="93" name="Rectangle 84"/>
            <p:cNvSpPr>
              <a:spLocks noChangeArrowheads="1"/>
            </p:cNvSpPr>
            <p:nvPr/>
          </p:nvSpPr>
          <p:spPr bwMode="auto">
            <a:xfrm>
              <a:off x="3695" y="3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20</a:t>
              </a:r>
            </a:p>
          </p:txBody>
        </p:sp>
        <p:sp>
          <p:nvSpPr>
            <p:cNvPr id="94" name="Rectangle 85"/>
            <p:cNvSpPr>
              <a:spLocks noChangeArrowheads="1"/>
            </p:cNvSpPr>
            <p:nvPr/>
          </p:nvSpPr>
          <p:spPr bwMode="auto">
            <a:xfrm>
              <a:off x="3455" y="36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1F9D73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  <a:sym typeface="Arial"/>
                </a:rPr>
                <a:t>10</a:t>
              </a:r>
            </a:p>
          </p:txBody>
        </p:sp>
        <p:sp>
          <p:nvSpPr>
            <p:cNvPr id="95" name="Line 86"/>
            <p:cNvSpPr>
              <a:spLocks noChangeShapeType="1"/>
            </p:cNvSpPr>
            <p:nvPr/>
          </p:nvSpPr>
          <p:spPr bwMode="auto">
            <a:xfrm>
              <a:off x="3379" y="709"/>
              <a:ext cx="0" cy="3220"/>
            </a:xfrm>
            <a:prstGeom prst="line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6" name="Line 87"/>
            <p:cNvSpPr>
              <a:spLocks noChangeShapeType="1"/>
            </p:cNvSpPr>
            <p:nvPr/>
          </p:nvSpPr>
          <p:spPr bwMode="auto">
            <a:xfrm>
              <a:off x="1746" y="2341"/>
              <a:ext cx="3221" cy="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97" name="Text Box 91"/>
          <p:cNvSpPr txBox="1">
            <a:spLocks noChangeArrowheads="1"/>
          </p:cNvSpPr>
          <p:nvPr/>
        </p:nvSpPr>
        <p:spPr bwMode="auto">
          <a:xfrm>
            <a:off x="6747005" y="2400495"/>
            <a:ext cx="340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93B56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Arial"/>
              </a:rPr>
              <a:t>Q</a:t>
            </a:r>
          </a:p>
        </p:txBody>
      </p:sp>
      <p:grpSp>
        <p:nvGrpSpPr>
          <p:cNvPr id="98" name="Group 144"/>
          <p:cNvGrpSpPr>
            <a:grpSpLocks/>
          </p:cNvGrpSpPr>
          <p:nvPr/>
        </p:nvGrpSpPr>
        <p:grpSpPr bwMode="auto">
          <a:xfrm rot="10211853">
            <a:off x="3911019" y="768587"/>
            <a:ext cx="792518" cy="1931869"/>
            <a:chOff x="5029202" y="3561425"/>
            <a:chExt cx="1371599" cy="2382175"/>
          </a:xfrm>
        </p:grpSpPr>
        <p:cxnSp>
          <p:nvCxnSpPr>
            <p:cNvPr id="99" name="Straight Connector 98"/>
            <p:cNvCxnSpPr/>
            <p:nvPr/>
          </p:nvCxnSpPr>
          <p:spPr>
            <a:xfrm rot="16200000" flipV="1">
              <a:off x="4523914" y="4066713"/>
              <a:ext cx="2382175" cy="1371599"/>
            </a:xfrm>
            <a:prstGeom prst="line">
              <a:avLst/>
            </a:prstGeom>
            <a:noFill/>
            <a:ln w="412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5348581" y="4552538"/>
              <a:ext cx="308978" cy="33337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>
            <a:xfrm rot="10800000">
              <a:off x="5537202" y="4414718"/>
              <a:ext cx="280987" cy="156891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102" name="Group 144"/>
          <p:cNvGrpSpPr>
            <a:grpSpLocks/>
          </p:cNvGrpSpPr>
          <p:nvPr/>
        </p:nvGrpSpPr>
        <p:grpSpPr bwMode="auto">
          <a:xfrm rot="12433273">
            <a:off x="4468771" y="2828615"/>
            <a:ext cx="1408546" cy="1286495"/>
            <a:chOff x="4906739" y="3375317"/>
            <a:chExt cx="1494062" cy="2568284"/>
          </a:xfrm>
        </p:grpSpPr>
        <p:cxnSp>
          <p:nvCxnSpPr>
            <p:cNvPr id="103" name="Straight Connector 102"/>
            <p:cNvCxnSpPr/>
            <p:nvPr/>
          </p:nvCxnSpPr>
          <p:spPr>
            <a:xfrm rot="16200000" flipV="1">
              <a:off x="4369628" y="3912428"/>
              <a:ext cx="2568284" cy="1494062"/>
            </a:xfrm>
            <a:prstGeom prst="line">
              <a:avLst/>
            </a:prstGeom>
            <a:noFill/>
            <a:ln w="412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 flipH="1" flipV="1">
              <a:off x="5520063" y="4415101"/>
              <a:ext cx="86961" cy="493229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 rot="9166727">
              <a:off x="5559956" y="4395409"/>
              <a:ext cx="230472" cy="277554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106" name="Line 76"/>
          <p:cNvSpPr>
            <a:spLocks noChangeShapeType="1"/>
          </p:cNvSpPr>
          <p:nvPr/>
        </p:nvSpPr>
        <p:spPr bwMode="auto">
          <a:xfrm>
            <a:off x="6620430" y="1349323"/>
            <a:ext cx="447060" cy="42169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7" name="Arc 71"/>
          <p:cNvSpPr>
            <a:spLocks/>
          </p:cNvSpPr>
          <p:nvPr/>
        </p:nvSpPr>
        <p:spPr bwMode="auto">
          <a:xfrm rot="9341181" flipV="1">
            <a:off x="4608209" y="2153891"/>
            <a:ext cx="298703" cy="160194"/>
          </a:xfrm>
          <a:custGeom>
            <a:avLst/>
            <a:gdLst>
              <a:gd name="T0" fmla="*/ 0 w 20667"/>
              <a:gd name="T1" fmla="*/ 2147483647 h 21600"/>
              <a:gd name="T2" fmla="*/ 2147483647 w 20667"/>
              <a:gd name="T3" fmla="*/ 2147483647 h 21600"/>
              <a:gd name="T4" fmla="*/ 2147483647 w 20667"/>
              <a:gd name="T5" fmla="*/ 2147483647 h 21600"/>
              <a:gd name="T6" fmla="*/ 0 60000 65536"/>
              <a:gd name="T7" fmla="*/ 0 60000 65536"/>
              <a:gd name="T8" fmla="*/ 0 60000 65536"/>
              <a:gd name="T9" fmla="*/ 0 w 20667"/>
              <a:gd name="T10" fmla="*/ 0 h 21600"/>
              <a:gd name="T11" fmla="*/ 20667 w 2066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67" h="21600" fill="none" extrusionOk="0">
                <a:moveTo>
                  <a:pt x="0" y="935"/>
                </a:moveTo>
                <a:cubicBezTo>
                  <a:pt x="2038" y="315"/>
                  <a:pt x="4156" y="-1"/>
                  <a:pt x="6287" y="0"/>
                </a:cubicBezTo>
                <a:cubicBezTo>
                  <a:pt x="11590" y="0"/>
                  <a:pt x="16709" y="1951"/>
                  <a:pt x="20666" y="5482"/>
                </a:cubicBezTo>
              </a:path>
              <a:path w="20667" h="21600" stroke="0" extrusionOk="0">
                <a:moveTo>
                  <a:pt x="0" y="935"/>
                </a:moveTo>
                <a:cubicBezTo>
                  <a:pt x="2038" y="315"/>
                  <a:pt x="4156" y="-1"/>
                  <a:pt x="6287" y="0"/>
                </a:cubicBezTo>
                <a:cubicBezTo>
                  <a:pt x="11590" y="0"/>
                  <a:pt x="16709" y="1951"/>
                  <a:pt x="20666" y="5482"/>
                </a:cubicBezTo>
                <a:lnTo>
                  <a:pt x="6287" y="21600"/>
                </a:lnTo>
                <a:lnTo>
                  <a:pt x="0" y="935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8" name="Arc 72"/>
          <p:cNvSpPr>
            <a:spLocks/>
          </p:cNvSpPr>
          <p:nvPr/>
        </p:nvSpPr>
        <p:spPr bwMode="auto">
          <a:xfrm rot="19964003" flipV="1">
            <a:off x="4805717" y="3110102"/>
            <a:ext cx="264719" cy="58481"/>
          </a:xfrm>
          <a:custGeom>
            <a:avLst/>
            <a:gdLst>
              <a:gd name="T0" fmla="*/ 0 w 26120"/>
              <a:gd name="T1" fmla="*/ 2147483647 h 21600"/>
              <a:gd name="T2" fmla="*/ 2147483647 w 26120"/>
              <a:gd name="T3" fmla="*/ 2147483647 h 21600"/>
              <a:gd name="T4" fmla="*/ 2147483647 w 26120"/>
              <a:gd name="T5" fmla="*/ 2147483647 h 21600"/>
              <a:gd name="T6" fmla="*/ 0 60000 65536"/>
              <a:gd name="T7" fmla="*/ 0 60000 65536"/>
              <a:gd name="T8" fmla="*/ 0 60000 65536"/>
              <a:gd name="T9" fmla="*/ 0 w 26120"/>
              <a:gd name="T10" fmla="*/ 0 h 21600"/>
              <a:gd name="T11" fmla="*/ 26120 w 2612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20" h="21600" fill="none" extrusionOk="0">
                <a:moveTo>
                  <a:pt x="0" y="3469"/>
                </a:moveTo>
                <a:cubicBezTo>
                  <a:pt x="3496" y="1204"/>
                  <a:pt x="7574" y="-1"/>
                  <a:pt x="11740" y="0"/>
                </a:cubicBezTo>
                <a:cubicBezTo>
                  <a:pt x="17043" y="0"/>
                  <a:pt x="22162" y="1951"/>
                  <a:pt x="26119" y="5482"/>
                </a:cubicBezTo>
              </a:path>
              <a:path w="26120" h="21600" stroke="0" extrusionOk="0">
                <a:moveTo>
                  <a:pt x="0" y="3469"/>
                </a:moveTo>
                <a:cubicBezTo>
                  <a:pt x="3496" y="1204"/>
                  <a:pt x="7574" y="-1"/>
                  <a:pt x="11740" y="0"/>
                </a:cubicBezTo>
                <a:cubicBezTo>
                  <a:pt x="17043" y="0"/>
                  <a:pt x="22162" y="1951"/>
                  <a:pt x="26119" y="5482"/>
                </a:cubicBezTo>
                <a:lnTo>
                  <a:pt x="11740" y="21600"/>
                </a:lnTo>
                <a:lnTo>
                  <a:pt x="0" y="3469"/>
                </a:lnTo>
                <a:close/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9" name="Text Box 73"/>
          <p:cNvSpPr txBox="1">
            <a:spLocks noChangeArrowheads="1"/>
          </p:cNvSpPr>
          <p:nvPr/>
        </p:nvSpPr>
        <p:spPr bwMode="auto">
          <a:xfrm>
            <a:off x="4830356" y="3067291"/>
            <a:ext cx="4187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95B0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95B0F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0" name="Text Box 74"/>
          <p:cNvSpPr txBox="1">
            <a:spLocks noChangeArrowheads="1"/>
          </p:cNvSpPr>
          <p:nvPr/>
        </p:nvSpPr>
        <p:spPr bwMode="auto">
          <a:xfrm>
            <a:off x="4543184" y="1816923"/>
            <a:ext cx="3778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i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6" name="Arc 72"/>
          <p:cNvSpPr>
            <a:spLocks/>
          </p:cNvSpPr>
          <p:nvPr/>
        </p:nvSpPr>
        <p:spPr bwMode="auto">
          <a:xfrm rot="19964003" flipV="1">
            <a:off x="4812863" y="3028317"/>
            <a:ext cx="207169" cy="57150"/>
          </a:xfrm>
          <a:custGeom>
            <a:avLst/>
            <a:gdLst>
              <a:gd name="T0" fmla="*/ 0 w 26120"/>
              <a:gd name="T1" fmla="*/ 2147483647 h 21600"/>
              <a:gd name="T2" fmla="*/ 2147483647 w 26120"/>
              <a:gd name="T3" fmla="*/ 2147483647 h 21600"/>
              <a:gd name="T4" fmla="*/ 2147483647 w 26120"/>
              <a:gd name="T5" fmla="*/ 2147483647 h 21600"/>
              <a:gd name="T6" fmla="*/ 0 60000 65536"/>
              <a:gd name="T7" fmla="*/ 0 60000 65536"/>
              <a:gd name="T8" fmla="*/ 0 60000 65536"/>
              <a:gd name="T9" fmla="*/ 0 w 26120"/>
              <a:gd name="T10" fmla="*/ 0 h 21600"/>
              <a:gd name="T11" fmla="*/ 26120 w 2612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20" h="21600" fill="none" extrusionOk="0">
                <a:moveTo>
                  <a:pt x="0" y="3469"/>
                </a:moveTo>
                <a:cubicBezTo>
                  <a:pt x="3496" y="1204"/>
                  <a:pt x="7574" y="-1"/>
                  <a:pt x="11740" y="0"/>
                </a:cubicBezTo>
                <a:cubicBezTo>
                  <a:pt x="17043" y="0"/>
                  <a:pt x="22162" y="1951"/>
                  <a:pt x="26119" y="5482"/>
                </a:cubicBezTo>
              </a:path>
              <a:path w="26120" h="21600" stroke="0" extrusionOk="0">
                <a:moveTo>
                  <a:pt x="0" y="3469"/>
                </a:moveTo>
                <a:cubicBezTo>
                  <a:pt x="3496" y="1204"/>
                  <a:pt x="7574" y="-1"/>
                  <a:pt x="11740" y="0"/>
                </a:cubicBezTo>
                <a:cubicBezTo>
                  <a:pt x="17043" y="0"/>
                  <a:pt x="22162" y="1951"/>
                  <a:pt x="26119" y="5482"/>
                </a:cubicBezTo>
                <a:lnTo>
                  <a:pt x="11740" y="21600"/>
                </a:lnTo>
                <a:lnTo>
                  <a:pt x="0" y="3469"/>
                </a:lnTo>
                <a:close/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>
                <a:spLocks noChangeArrowheads="1"/>
              </p:cNvSpPr>
              <p:nvPr/>
            </p:nvSpPr>
            <p:spPr bwMode="auto">
              <a:xfrm>
                <a:off x="7557066" y="2116908"/>
                <a:ext cx="1140600" cy="101566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i = 30</a:t>
                </a:r>
                <a:r>
                  <a:rPr kumimoji="0" lang="en-US" altLang="en-US" sz="2000" b="0" i="1" u="none" strike="noStrike" kern="120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0</a:t>
                </a:r>
                <a:endParaRPr kumimoji="0" lang="en-US" altLang="en-US" sz="20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r </a:t>
                </a:r>
                <a14:m>
                  <m:oMath xmlns:m="http://schemas.openxmlformats.org/officeDocument/2006/math">
                    <m:r>
                      <a:rPr kumimoji="0" lang="en-US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≈</m:t>
                    </m:r>
                  </m:oMath>
                </a14:m>
                <a:r>
                  <a:rPr kumimoji="0" lang="en-US" altLang="en-US" sz="2000" b="0" i="1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22</a:t>
                </a:r>
                <a:r>
                  <a:rPr kumimoji="0" lang="en-US" altLang="en-US" sz="2000" b="0" i="1" u="none" strike="noStrike" kern="120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0  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→</m:t>
                    </m:r>
                  </m:oMath>
                </a14:m>
                <a:r>
                  <a:rPr kumimoji="0" lang="en-US" altLang="en-US" sz="2000" b="0" i="1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r &lt; i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7066" y="2116908"/>
                <a:ext cx="1140600" cy="1015663"/>
              </a:xfrm>
              <a:prstGeom prst="rect">
                <a:avLst/>
              </a:prstGeom>
              <a:blipFill>
                <a:blip r:embed="rId2"/>
                <a:stretch>
                  <a:fillRect l="-5882" t="-2994" r="-9626" b="-9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 Box 85"/>
          <p:cNvSpPr txBox="1">
            <a:spLocks noChangeArrowheads="1"/>
          </p:cNvSpPr>
          <p:nvPr/>
        </p:nvSpPr>
        <p:spPr bwMode="auto">
          <a:xfrm>
            <a:off x="2742010" y="4147386"/>
            <a:ext cx="775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95B0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Nước</a:t>
            </a:r>
          </a:p>
        </p:txBody>
      </p:sp>
      <p:sp>
        <p:nvSpPr>
          <p:cNvPr id="119" name="Text Box 85"/>
          <p:cNvSpPr txBox="1">
            <a:spLocks noChangeArrowheads="1"/>
          </p:cNvSpPr>
          <p:nvPr/>
        </p:nvSpPr>
        <p:spPr bwMode="auto">
          <a:xfrm>
            <a:off x="2205448" y="934308"/>
            <a:ext cx="1321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95B0F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 khí</a:t>
            </a:r>
            <a:endParaRPr kumimoji="0" lang="vi-VN" altLang="en-US" sz="1600" b="1" i="0" u="none" strike="noStrike" kern="1200" cap="none" spc="0" normalizeH="0" baseline="0" noProof="0" smtClean="0">
              <a:ln>
                <a:noFill/>
              </a:ln>
              <a:solidFill>
                <a:srgbClr val="95B0F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113" y="222737"/>
            <a:ext cx="6762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/>
      <p:bldP spid="110" grpId="0"/>
      <p:bldP spid="116" grpId="0" animBg="1"/>
      <p:bldP spid="117" grpId="0" animBg="1"/>
      <p:bldP spid="118" grpId="0"/>
      <p:bldP spid="1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484143" y="1760109"/>
            <a:ext cx="3950943" cy="225910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1220" y="499"/>
            <a:ext cx="4800348" cy="1254075"/>
          </a:xfrm>
          <a:prstGeom prst="rect">
            <a:avLst/>
          </a:prstGeom>
          <a:solidFill>
            <a:srgbClr val="FBF4F0"/>
          </a:solidFill>
          <a:ln>
            <a:solidFill>
              <a:srgbClr val="FBF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42672" y="893571"/>
            <a:ext cx="1826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lvl="0" indent="0" defTabSz="68580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5. Kết luận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42672" y="347722"/>
            <a:ext cx="5854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- HIỆN T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ƯỢNG KHÚC XẠ ÁNH SÁNG</a:t>
            </a: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85983" y="3288760"/>
            <a:ext cx="3665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- Góc khúc xạ nhỏ hơn góc tới.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1800" i="1" kern="1200" noProof="0" smtClean="0">
                <a:solidFill>
                  <a:srgbClr val="000000"/>
                </a:solidFill>
                <a:ea typeface="+mn-ea"/>
              </a:rPr>
              <a:t>	        r &lt; i</a:t>
            </a:r>
            <a:endParaRPr kumimoji="0" lang="en-US" alt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98183" y="2687495"/>
            <a:ext cx="38369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Tia khúc xạ nằm trong mặt phẳng tới.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1110" y="1769724"/>
            <a:ext cx="35505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tia sáng</a:t>
            </a:r>
            <a:r>
              <a:rPr kumimoji="0" lang="en-US" altLang="en-US" sz="1800" b="0" i="1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truyền từ không khí sang nước thì:</a:t>
            </a:r>
            <a:endParaRPr kumimoji="0" lang="en-US" alt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Line 66"/>
          <p:cNvSpPr>
            <a:spLocks noChangeShapeType="1"/>
          </p:cNvSpPr>
          <p:nvPr/>
        </p:nvSpPr>
        <p:spPr bwMode="auto">
          <a:xfrm>
            <a:off x="5049683" y="3129019"/>
            <a:ext cx="3429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Line 68"/>
          <p:cNvSpPr>
            <a:spLocks noChangeShapeType="1"/>
          </p:cNvSpPr>
          <p:nvPr/>
        </p:nvSpPr>
        <p:spPr bwMode="auto">
          <a:xfrm flipH="1">
            <a:off x="6878483" y="1766944"/>
            <a:ext cx="9525" cy="2847975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Line 69"/>
          <p:cNvSpPr>
            <a:spLocks noChangeShapeType="1"/>
          </p:cNvSpPr>
          <p:nvPr/>
        </p:nvSpPr>
        <p:spPr bwMode="auto">
          <a:xfrm>
            <a:off x="6030758" y="2152707"/>
            <a:ext cx="857250" cy="97155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Line 70"/>
          <p:cNvSpPr>
            <a:spLocks noChangeShapeType="1"/>
          </p:cNvSpPr>
          <p:nvPr/>
        </p:nvSpPr>
        <p:spPr bwMode="auto">
          <a:xfrm>
            <a:off x="6878483" y="3129019"/>
            <a:ext cx="464344" cy="131445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Arc 71"/>
          <p:cNvSpPr>
            <a:spLocks/>
          </p:cNvSpPr>
          <p:nvPr/>
        </p:nvSpPr>
        <p:spPr bwMode="auto">
          <a:xfrm flipV="1">
            <a:off x="6857052" y="3414769"/>
            <a:ext cx="177404" cy="84535"/>
          </a:xfrm>
          <a:custGeom>
            <a:avLst/>
            <a:gdLst>
              <a:gd name="T0" fmla="*/ 0 w 20667"/>
              <a:gd name="T1" fmla="*/ 2147483647 h 21600"/>
              <a:gd name="T2" fmla="*/ 2147483647 w 20667"/>
              <a:gd name="T3" fmla="*/ 2147483647 h 21600"/>
              <a:gd name="T4" fmla="*/ 2147483647 w 20667"/>
              <a:gd name="T5" fmla="*/ 2147483647 h 21600"/>
              <a:gd name="T6" fmla="*/ 0 60000 65536"/>
              <a:gd name="T7" fmla="*/ 0 60000 65536"/>
              <a:gd name="T8" fmla="*/ 0 60000 65536"/>
              <a:gd name="T9" fmla="*/ 0 w 20667"/>
              <a:gd name="T10" fmla="*/ 0 h 21600"/>
              <a:gd name="T11" fmla="*/ 20667 w 2066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67" h="21600" fill="none" extrusionOk="0">
                <a:moveTo>
                  <a:pt x="0" y="935"/>
                </a:moveTo>
                <a:cubicBezTo>
                  <a:pt x="2038" y="315"/>
                  <a:pt x="4156" y="-1"/>
                  <a:pt x="6287" y="0"/>
                </a:cubicBezTo>
                <a:cubicBezTo>
                  <a:pt x="11590" y="0"/>
                  <a:pt x="16709" y="1951"/>
                  <a:pt x="20666" y="5482"/>
                </a:cubicBezTo>
              </a:path>
              <a:path w="20667" h="21600" stroke="0" extrusionOk="0">
                <a:moveTo>
                  <a:pt x="0" y="935"/>
                </a:moveTo>
                <a:cubicBezTo>
                  <a:pt x="2038" y="315"/>
                  <a:pt x="4156" y="-1"/>
                  <a:pt x="6287" y="0"/>
                </a:cubicBezTo>
                <a:cubicBezTo>
                  <a:pt x="11590" y="0"/>
                  <a:pt x="16709" y="1951"/>
                  <a:pt x="20666" y="5482"/>
                </a:cubicBezTo>
                <a:lnTo>
                  <a:pt x="6287" y="21600"/>
                </a:lnTo>
                <a:lnTo>
                  <a:pt x="0" y="935"/>
                </a:lnTo>
                <a:close/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40" name="Arc 72"/>
          <p:cNvSpPr>
            <a:spLocks/>
          </p:cNvSpPr>
          <p:nvPr/>
        </p:nvSpPr>
        <p:spPr bwMode="auto">
          <a:xfrm rot="9015307" flipV="1">
            <a:off x="6693937" y="2826600"/>
            <a:ext cx="207169" cy="57150"/>
          </a:xfrm>
          <a:custGeom>
            <a:avLst/>
            <a:gdLst>
              <a:gd name="T0" fmla="*/ 0 w 26120"/>
              <a:gd name="T1" fmla="*/ 2147483647 h 21600"/>
              <a:gd name="T2" fmla="*/ 2147483647 w 26120"/>
              <a:gd name="T3" fmla="*/ 2147483647 h 21600"/>
              <a:gd name="T4" fmla="*/ 2147483647 w 26120"/>
              <a:gd name="T5" fmla="*/ 2147483647 h 21600"/>
              <a:gd name="T6" fmla="*/ 0 60000 65536"/>
              <a:gd name="T7" fmla="*/ 0 60000 65536"/>
              <a:gd name="T8" fmla="*/ 0 60000 65536"/>
              <a:gd name="T9" fmla="*/ 0 w 26120"/>
              <a:gd name="T10" fmla="*/ 0 h 21600"/>
              <a:gd name="T11" fmla="*/ 26120 w 2612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20" h="21600" fill="none" extrusionOk="0">
                <a:moveTo>
                  <a:pt x="0" y="3469"/>
                </a:moveTo>
                <a:cubicBezTo>
                  <a:pt x="3496" y="1204"/>
                  <a:pt x="7574" y="-1"/>
                  <a:pt x="11740" y="0"/>
                </a:cubicBezTo>
                <a:cubicBezTo>
                  <a:pt x="17043" y="0"/>
                  <a:pt x="22162" y="1951"/>
                  <a:pt x="26119" y="5482"/>
                </a:cubicBezTo>
              </a:path>
              <a:path w="26120" h="21600" stroke="0" extrusionOk="0">
                <a:moveTo>
                  <a:pt x="0" y="3469"/>
                </a:moveTo>
                <a:cubicBezTo>
                  <a:pt x="3496" y="1204"/>
                  <a:pt x="7574" y="-1"/>
                  <a:pt x="11740" y="0"/>
                </a:cubicBezTo>
                <a:cubicBezTo>
                  <a:pt x="17043" y="0"/>
                  <a:pt x="22162" y="1951"/>
                  <a:pt x="26119" y="5482"/>
                </a:cubicBezTo>
                <a:lnTo>
                  <a:pt x="11740" y="21600"/>
                </a:lnTo>
                <a:lnTo>
                  <a:pt x="0" y="3469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41" name="Text Box 73"/>
          <p:cNvSpPr txBox="1">
            <a:spLocks noChangeArrowheads="1"/>
          </p:cNvSpPr>
          <p:nvPr/>
        </p:nvSpPr>
        <p:spPr bwMode="auto">
          <a:xfrm>
            <a:off x="6607366" y="2416938"/>
            <a:ext cx="28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C00000"/>
                </a:solidFill>
                <a:ea typeface="+mn-ea"/>
              </a:rPr>
              <a:t>i</a:t>
            </a:r>
          </a:p>
        </p:txBody>
      </p:sp>
      <p:sp>
        <p:nvSpPr>
          <p:cNvPr id="42" name="Text Box 74"/>
          <p:cNvSpPr txBox="1">
            <a:spLocks noChangeArrowheads="1"/>
          </p:cNvSpPr>
          <p:nvPr/>
        </p:nvSpPr>
        <p:spPr bwMode="auto">
          <a:xfrm>
            <a:off x="6834420" y="3567169"/>
            <a:ext cx="28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chemeClr val="bg2">
                    <a:lumMod val="50000"/>
                  </a:schemeClr>
                </a:solidFill>
                <a:ea typeface="+mn-ea"/>
              </a:rPr>
              <a:t>r</a:t>
            </a:r>
          </a:p>
        </p:txBody>
      </p:sp>
      <p:sp>
        <p:nvSpPr>
          <p:cNvPr id="43" name="Text Box 75"/>
          <p:cNvSpPr txBox="1">
            <a:spLocks noChangeArrowheads="1"/>
          </p:cNvSpPr>
          <p:nvPr/>
        </p:nvSpPr>
        <p:spPr bwMode="auto">
          <a:xfrm>
            <a:off x="5742627" y="1782423"/>
            <a:ext cx="34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040200"/>
                </a:solidFill>
                <a:ea typeface="+mn-ea"/>
              </a:rPr>
              <a:t>S</a:t>
            </a:r>
          </a:p>
        </p:txBody>
      </p:sp>
      <p:sp>
        <p:nvSpPr>
          <p:cNvPr id="44" name="Text Box 76"/>
          <p:cNvSpPr txBox="1">
            <a:spLocks noChangeArrowheads="1"/>
          </p:cNvSpPr>
          <p:nvPr/>
        </p:nvSpPr>
        <p:spPr bwMode="auto">
          <a:xfrm>
            <a:off x="6499864" y="1534683"/>
            <a:ext cx="34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040200"/>
                </a:solidFill>
                <a:ea typeface="+mn-ea"/>
              </a:rPr>
              <a:t>N</a:t>
            </a:r>
          </a:p>
        </p:txBody>
      </p:sp>
      <p:sp>
        <p:nvSpPr>
          <p:cNvPr id="45" name="Text Box 77"/>
          <p:cNvSpPr txBox="1">
            <a:spLocks noChangeArrowheads="1"/>
          </p:cNvSpPr>
          <p:nvPr/>
        </p:nvSpPr>
        <p:spPr bwMode="auto">
          <a:xfrm>
            <a:off x="6421283" y="4352326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040200"/>
                </a:solidFill>
                <a:ea typeface="+mn-ea"/>
              </a:rPr>
              <a:t>N’</a:t>
            </a:r>
          </a:p>
        </p:txBody>
      </p:sp>
      <p:sp>
        <p:nvSpPr>
          <p:cNvPr id="46" name="Text Box 78"/>
          <p:cNvSpPr txBox="1">
            <a:spLocks noChangeArrowheads="1"/>
          </p:cNvSpPr>
          <p:nvPr/>
        </p:nvSpPr>
        <p:spPr bwMode="auto">
          <a:xfrm>
            <a:off x="8472069" y="2874649"/>
            <a:ext cx="34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040200"/>
                </a:solidFill>
                <a:ea typeface="+mn-ea"/>
              </a:rPr>
              <a:t>Q</a:t>
            </a:r>
          </a:p>
        </p:txBody>
      </p:sp>
      <p:sp>
        <p:nvSpPr>
          <p:cNvPr id="47" name="Text Box 79"/>
          <p:cNvSpPr txBox="1">
            <a:spLocks noChangeArrowheads="1"/>
          </p:cNvSpPr>
          <p:nvPr/>
        </p:nvSpPr>
        <p:spPr bwMode="auto">
          <a:xfrm>
            <a:off x="4709758" y="2859968"/>
            <a:ext cx="34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040200"/>
                </a:solidFill>
                <a:ea typeface="+mn-ea"/>
              </a:rPr>
              <a:t>P</a:t>
            </a:r>
          </a:p>
        </p:txBody>
      </p:sp>
      <p:sp>
        <p:nvSpPr>
          <p:cNvPr id="48" name="Text Box 80"/>
          <p:cNvSpPr txBox="1">
            <a:spLocks noChangeArrowheads="1"/>
          </p:cNvSpPr>
          <p:nvPr/>
        </p:nvSpPr>
        <p:spPr bwMode="auto">
          <a:xfrm>
            <a:off x="6901634" y="2770553"/>
            <a:ext cx="34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040200"/>
                </a:solidFill>
                <a:ea typeface="+mn-ea"/>
              </a:rPr>
              <a:t>I</a:t>
            </a:r>
          </a:p>
        </p:txBody>
      </p:sp>
      <p:sp>
        <p:nvSpPr>
          <p:cNvPr id="49" name="Text Box 81"/>
          <p:cNvSpPr txBox="1">
            <a:spLocks noChangeArrowheads="1"/>
          </p:cNvSpPr>
          <p:nvPr/>
        </p:nvSpPr>
        <p:spPr bwMode="auto">
          <a:xfrm>
            <a:off x="7383308" y="4137368"/>
            <a:ext cx="34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040200"/>
                </a:solidFill>
                <a:ea typeface="+mn-ea"/>
              </a:rPr>
              <a:t>K</a:t>
            </a:r>
          </a:p>
        </p:txBody>
      </p:sp>
      <p:sp>
        <p:nvSpPr>
          <p:cNvPr id="50" name="Line 82"/>
          <p:cNvSpPr>
            <a:spLocks noChangeShapeType="1"/>
          </p:cNvSpPr>
          <p:nvPr/>
        </p:nvSpPr>
        <p:spPr bwMode="auto">
          <a:xfrm>
            <a:off x="6297459" y="2452744"/>
            <a:ext cx="202406" cy="22860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Line 83"/>
          <p:cNvSpPr>
            <a:spLocks noChangeShapeType="1"/>
          </p:cNvSpPr>
          <p:nvPr/>
        </p:nvSpPr>
        <p:spPr bwMode="auto">
          <a:xfrm>
            <a:off x="7039218" y="3586219"/>
            <a:ext cx="85725" cy="228600"/>
          </a:xfrm>
          <a:prstGeom prst="line">
            <a:avLst/>
          </a:prstGeom>
          <a:noFill/>
          <a:ln w="44450">
            <a:solidFill>
              <a:schemeClr val="accent5">
                <a:lumMod val="75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Text Box 85"/>
          <p:cNvSpPr txBox="1">
            <a:spLocks noChangeArrowheads="1"/>
          </p:cNvSpPr>
          <p:nvPr/>
        </p:nvSpPr>
        <p:spPr bwMode="auto">
          <a:xfrm>
            <a:off x="4979294" y="3198522"/>
            <a:ext cx="775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ea typeface="+mn-ea"/>
              </a:rPr>
              <a:t>Nước</a:t>
            </a:r>
          </a:p>
        </p:txBody>
      </p:sp>
      <p:sp>
        <p:nvSpPr>
          <p:cNvPr id="53" name="Arc 86"/>
          <p:cNvSpPr>
            <a:spLocks/>
          </p:cNvSpPr>
          <p:nvPr/>
        </p:nvSpPr>
        <p:spPr bwMode="auto">
          <a:xfrm flipV="1">
            <a:off x="6842764" y="3482635"/>
            <a:ext cx="209550" cy="84534"/>
          </a:xfrm>
          <a:custGeom>
            <a:avLst/>
            <a:gdLst>
              <a:gd name="T0" fmla="*/ 2147483647 w 14380"/>
              <a:gd name="T1" fmla="*/ 0 h 21517"/>
              <a:gd name="T2" fmla="*/ 2147483647 w 14380"/>
              <a:gd name="T3" fmla="*/ 2147483647 h 21517"/>
              <a:gd name="T4" fmla="*/ 0 w 14380"/>
              <a:gd name="T5" fmla="*/ 2147483647 h 21517"/>
              <a:gd name="T6" fmla="*/ 0 60000 65536"/>
              <a:gd name="T7" fmla="*/ 0 60000 65536"/>
              <a:gd name="T8" fmla="*/ 0 60000 65536"/>
              <a:gd name="T9" fmla="*/ 0 w 14380"/>
              <a:gd name="T10" fmla="*/ 0 h 21517"/>
              <a:gd name="T11" fmla="*/ 14380 w 14380"/>
              <a:gd name="T12" fmla="*/ 21517 h 215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80" h="21517" fill="none" extrusionOk="0">
                <a:moveTo>
                  <a:pt x="1891" y="0"/>
                </a:moveTo>
                <a:cubicBezTo>
                  <a:pt x="6527" y="407"/>
                  <a:pt x="10907" y="2301"/>
                  <a:pt x="14379" y="5399"/>
                </a:cubicBezTo>
              </a:path>
              <a:path w="14380" h="21517" stroke="0" extrusionOk="0">
                <a:moveTo>
                  <a:pt x="1891" y="0"/>
                </a:moveTo>
                <a:cubicBezTo>
                  <a:pt x="6527" y="407"/>
                  <a:pt x="10907" y="2301"/>
                  <a:pt x="14379" y="5399"/>
                </a:cubicBezTo>
                <a:lnTo>
                  <a:pt x="0" y="21517"/>
                </a:lnTo>
                <a:lnTo>
                  <a:pt x="1891" y="0"/>
                </a:lnTo>
                <a:close/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4" name="Rectangle 130"/>
          <p:cNvSpPr>
            <a:spLocks noChangeArrowheads="1"/>
          </p:cNvSpPr>
          <p:nvPr/>
        </p:nvSpPr>
        <p:spPr bwMode="auto">
          <a:xfrm>
            <a:off x="6857010" y="3093301"/>
            <a:ext cx="46434" cy="4643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b="1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55" name="Text Box 85"/>
          <p:cNvSpPr txBox="1">
            <a:spLocks noChangeArrowheads="1"/>
          </p:cNvSpPr>
          <p:nvPr/>
        </p:nvSpPr>
        <p:spPr bwMode="auto">
          <a:xfrm>
            <a:off x="4979294" y="2762101"/>
            <a:ext cx="1492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ea typeface="+mn-ea"/>
              </a:rPr>
              <a:t>Không  khí</a:t>
            </a:r>
            <a:endParaRPr kumimoji="0" lang="vi-VN" alt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5707" y="948151"/>
            <a:ext cx="1826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lvl="0" indent="0" defTabSz="68580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1. Dự đoán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80555" y="284774"/>
            <a:ext cx="65067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II </a:t>
            </a: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-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SỰ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KHÚC XẠ CỦA TIA SÁNG KHI TRUYỀN TỪ NƯỚC SANG KHÔNG KHÍ</a:t>
            </a: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6" name="AutoShape 74"/>
          <p:cNvSpPr>
            <a:spLocks noChangeArrowheads="1"/>
          </p:cNvSpPr>
          <p:nvPr/>
        </p:nvSpPr>
        <p:spPr bwMode="auto">
          <a:xfrm>
            <a:off x="1307857" y="1298028"/>
            <a:ext cx="7001620" cy="148125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85750" marR="0" lvl="0" indent="-285750" algn="just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luận trên có còn đúng trong trường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 tia sáng truyền từ nước sang không khí hay không?</a:t>
            </a:r>
            <a:r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Đề xuất một phương án thí nghiệm để kiểm tra dự đoán đó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vi-V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59857" y="2779285"/>
            <a:ext cx="6497619" cy="128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85750" marR="0" lvl="0" indent="-285750" algn="just" defTabSz="914400" eaLnBrk="1" fontAlgn="base" latinLnBrk="0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800" b="1" i="0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 án: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nguồn sáng trong nước, ở đáy bình, hoặc chiếu tia sáng qua đáy bình vào nước rồi sang không khí. Tiến hành thí nghiệm như trường hợp ánh sáng truyền từ không khí sang nước.</a:t>
            </a:r>
          </a:p>
        </p:txBody>
      </p:sp>
    </p:spTree>
    <p:extLst>
      <p:ext uri="{BB962C8B-B14F-4D97-AF65-F5344CB8AC3E}">
        <p14:creationId xmlns:p14="http://schemas.microsoft.com/office/powerpoint/2010/main" val="2902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1800" y="351785"/>
            <a:ext cx="2931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lvl="0" indent="0" defTabSz="68580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2</a:t>
            </a: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. Thí nghiệm kiểm tra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6" name="Line 72"/>
          <p:cNvSpPr>
            <a:spLocks noChangeShapeType="1"/>
          </p:cNvSpPr>
          <p:nvPr/>
        </p:nvSpPr>
        <p:spPr bwMode="auto">
          <a:xfrm>
            <a:off x="2304572" y="1358349"/>
            <a:ext cx="4327030" cy="190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106"/>
          <p:cNvSpPr>
            <a:spLocks noChangeArrowheads="1" noChangeShapeType="1" noTextEdit="1"/>
          </p:cNvSpPr>
          <p:nvPr/>
        </p:nvSpPr>
        <p:spPr bwMode="auto">
          <a:xfrm>
            <a:off x="3158547" y="313971"/>
            <a:ext cx="3202781" cy="132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7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2724151" y="2853444"/>
            <a:ext cx="4361400" cy="2240050"/>
          </a:xfrm>
          <a:prstGeom prst="rect">
            <a:avLst/>
          </a:prstGeom>
          <a:solidFill>
            <a:srgbClr val="FFFFFF">
              <a:alpha val="61176"/>
            </a:srgbClr>
          </a:solidFill>
          <a:ln w="9525">
            <a:miter lim="800000"/>
            <a:headEnd/>
            <a:tailEnd/>
          </a:ln>
          <a:scene3d>
            <a:camera prst="legacyObliqueTopLeft"/>
            <a:lightRig rig="legacyFlat2" dir="t"/>
          </a:scene3d>
          <a:sp3d extrusionH="12430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Line 75"/>
          <p:cNvSpPr>
            <a:spLocks noChangeShapeType="1"/>
          </p:cNvSpPr>
          <p:nvPr/>
        </p:nvSpPr>
        <p:spPr bwMode="auto">
          <a:xfrm flipH="1">
            <a:off x="2269007" y="1356598"/>
            <a:ext cx="3176" cy="333176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Line 76"/>
          <p:cNvSpPr>
            <a:spLocks noChangeShapeType="1"/>
          </p:cNvSpPr>
          <p:nvPr/>
        </p:nvSpPr>
        <p:spPr bwMode="auto">
          <a:xfrm>
            <a:off x="2277433" y="1337073"/>
            <a:ext cx="446719" cy="3821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Line 77"/>
          <p:cNvSpPr>
            <a:spLocks noChangeShapeType="1"/>
          </p:cNvSpPr>
          <p:nvPr/>
        </p:nvSpPr>
        <p:spPr bwMode="auto">
          <a:xfrm>
            <a:off x="2269007" y="4677967"/>
            <a:ext cx="444428" cy="423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Line 81"/>
          <p:cNvSpPr>
            <a:spLocks noChangeShapeType="1"/>
          </p:cNvSpPr>
          <p:nvPr/>
        </p:nvSpPr>
        <p:spPr bwMode="auto">
          <a:xfrm>
            <a:off x="2704270" y="1720232"/>
            <a:ext cx="4354946" cy="2233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Line 84"/>
          <p:cNvSpPr>
            <a:spLocks noChangeShapeType="1"/>
          </p:cNvSpPr>
          <p:nvPr/>
        </p:nvSpPr>
        <p:spPr bwMode="auto">
          <a:xfrm>
            <a:off x="2715816" y="5067300"/>
            <a:ext cx="4386263" cy="3452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2707374" y="1695450"/>
            <a:ext cx="0" cy="340637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Line 86"/>
          <p:cNvSpPr>
            <a:spLocks noChangeShapeType="1"/>
          </p:cNvSpPr>
          <p:nvPr/>
        </p:nvSpPr>
        <p:spPr bwMode="auto">
          <a:xfrm>
            <a:off x="7059216" y="1752600"/>
            <a:ext cx="42863" cy="334922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4819650" y="111919"/>
            <a:ext cx="341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latin typeface="Times New Roman"/>
                <a:ea typeface="+mn-ea"/>
              </a:rPr>
              <a:t>N</a:t>
            </a: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4650419" y="4606029"/>
            <a:ext cx="758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latin typeface="Times New Roman"/>
                <a:ea typeface="+mn-ea"/>
              </a:rPr>
              <a:t>N’</a:t>
            </a:r>
          </a:p>
        </p:txBody>
      </p:sp>
      <p:sp>
        <p:nvSpPr>
          <p:cNvPr id="18" name="Text Box 90"/>
          <p:cNvSpPr txBox="1">
            <a:spLocks noChangeArrowheads="1"/>
          </p:cNvSpPr>
          <p:nvPr/>
        </p:nvSpPr>
        <p:spPr bwMode="auto">
          <a:xfrm>
            <a:off x="2400300" y="2400300"/>
            <a:ext cx="341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latin typeface="Times New Roman"/>
                <a:ea typeface="+mn-ea"/>
              </a:rPr>
              <a:t>P</a:t>
            </a:r>
          </a:p>
        </p:txBody>
      </p:sp>
      <p:sp>
        <p:nvSpPr>
          <p:cNvPr id="19" name="Text Box 92"/>
          <p:cNvSpPr txBox="1">
            <a:spLocks noChangeArrowheads="1"/>
          </p:cNvSpPr>
          <p:nvPr/>
        </p:nvSpPr>
        <p:spPr bwMode="auto">
          <a:xfrm>
            <a:off x="4958954" y="2083594"/>
            <a:ext cx="3417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rgbClr val="C00000"/>
                </a:solidFill>
                <a:latin typeface="Times New Roman"/>
                <a:ea typeface="+mn-ea"/>
              </a:rPr>
              <a:t>I</a:t>
            </a:r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2808685" y="658416"/>
            <a:ext cx="4006453" cy="3856434"/>
            <a:chOff x="1746" y="709"/>
            <a:chExt cx="3221" cy="3239"/>
          </a:xfrm>
        </p:grpSpPr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1746" y="713"/>
              <a:ext cx="3216" cy="3216"/>
            </a:xfrm>
            <a:prstGeom prst="ellipse">
              <a:avLst/>
            </a:prstGeom>
            <a:noFill/>
            <a:ln w="28575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500" kern="1200">
                <a:solidFill>
                  <a:srgbClr val="000000"/>
                </a:solidFill>
                <a:latin typeface="Times New Roman"/>
                <a:ea typeface="+mn-ea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rot="-406751">
              <a:off x="2807" y="82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3071" y="756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rot="-816584">
              <a:off x="2555" y="94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rot="-1655838">
              <a:off x="2339" y="110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rot="-2472423">
              <a:off x="2147" y="1296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rot="-3045148">
              <a:off x="1979" y="1536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 rot="-3680573">
              <a:off x="1871" y="178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rot="-3715651">
              <a:off x="1799" y="2040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3851" y="379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rot="-816522">
              <a:off x="4127" y="368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rot="-1090955">
              <a:off x="4343" y="352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 rot="-2139825">
              <a:off x="4547" y="332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rot="-2268153">
              <a:off x="4715" y="308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 rot="-2844185">
              <a:off x="4835" y="283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rot="-4047892">
              <a:off x="4907" y="256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 rot="414673">
              <a:off x="3599" y="385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rot="-5400000">
              <a:off x="1805" y="257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 rot="-6151729">
              <a:off x="1865" y="2826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 rot="-6855235">
              <a:off x="1973" y="307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 rot="-6887514">
              <a:off x="2117" y="329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 rot="-7364590">
              <a:off x="2321" y="349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 rot="-8297787">
              <a:off x="2549" y="3654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 rot="-9060014">
              <a:off x="2777" y="376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6" name="Line 37"/>
            <p:cNvSpPr>
              <a:spLocks noChangeShapeType="1"/>
            </p:cNvSpPr>
            <p:nvPr/>
          </p:nvSpPr>
          <p:spPr bwMode="auto">
            <a:xfrm rot="-9304423">
              <a:off x="3065" y="385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7" name="Line 38"/>
            <p:cNvSpPr>
              <a:spLocks noChangeShapeType="1"/>
            </p:cNvSpPr>
            <p:nvPr/>
          </p:nvSpPr>
          <p:spPr bwMode="auto">
            <a:xfrm rot="-5400000">
              <a:off x="4901" y="2046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 rot="-4153050">
              <a:off x="4937" y="232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 rot="-5840063">
              <a:off x="4829" y="1770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 rot="-6578556">
              <a:off x="4709" y="151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 rot="-7363083">
              <a:off x="4565" y="1290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 rot="-7420441">
              <a:off x="4361" y="109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auto">
            <a:xfrm rot="-8426477">
              <a:off x="4133" y="94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4" name="Line 45"/>
            <p:cNvSpPr>
              <a:spLocks noChangeShapeType="1"/>
            </p:cNvSpPr>
            <p:nvPr/>
          </p:nvSpPr>
          <p:spPr bwMode="auto">
            <a:xfrm rot="-9064603">
              <a:off x="3911" y="82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5" name="Line 46"/>
            <p:cNvSpPr>
              <a:spLocks noChangeShapeType="1"/>
            </p:cNvSpPr>
            <p:nvPr/>
          </p:nvSpPr>
          <p:spPr bwMode="auto">
            <a:xfrm rot="-9999666">
              <a:off x="3639" y="76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 rot="-4153050">
              <a:off x="1769" y="232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7" name="Line 48"/>
            <p:cNvSpPr>
              <a:spLocks noChangeShapeType="1"/>
            </p:cNvSpPr>
            <p:nvPr/>
          </p:nvSpPr>
          <p:spPr bwMode="auto">
            <a:xfrm rot="414673">
              <a:off x="3371" y="3888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8" name="Line 49"/>
            <p:cNvSpPr>
              <a:spLocks noChangeShapeType="1"/>
            </p:cNvSpPr>
            <p:nvPr/>
          </p:nvSpPr>
          <p:spPr bwMode="auto">
            <a:xfrm rot="-9225894">
              <a:off x="3367" y="732"/>
              <a:ext cx="12" cy="48"/>
            </a:xfrm>
            <a:prstGeom prst="line">
              <a:avLst/>
            </a:prstGeom>
            <a:noFill/>
            <a:ln w="19050">
              <a:solidFill>
                <a:srgbClr val="1F9D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0"/>
            <p:cNvSpPr>
              <a:spLocks noChangeArrowheads="1"/>
            </p:cNvSpPr>
            <p:nvPr/>
          </p:nvSpPr>
          <p:spPr bwMode="auto">
            <a:xfrm>
              <a:off x="2955" y="75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10</a:t>
              </a:r>
            </a:p>
          </p:txBody>
        </p:sp>
        <p:sp>
          <p:nvSpPr>
            <p:cNvPr id="60" name="Rectangle 51"/>
            <p:cNvSpPr>
              <a:spLocks noChangeArrowheads="1"/>
            </p:cNvSpPr>
            <p:nvPr/>
          </p:nvSpPr>
          <p:spPr bwMode="auto">
            <a:xfrm>
              <a:off x="2687" y="8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20</a:t>
              </a:r>
            </a:p>
          </p:txBody>
        </p:sp>
        <p:sp>
          <p:nvSpPr>
            <p:cNvPr id="61" name="Rectangle 52"/>
            <p:cNvSpPr>
              <a:spLocks noChangeArrowheads="1"/>
            </p:cNvSpPr>
            <p:nvPr/>
          </p:nvSpPr>
          <p:spPr bwMode="auto">
            <a:xfrm>
              <a:off x="2483" y="9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30</a:t>
              </a:r>
            </a:p>
          </p:txBody>
        </p:sp>
        <p:sp>
          <p:nvSpPr>
            <p:cNvPr id="62" name="Rectangle 53"/>
            <p:cNvSpPr>
              <a:spLocks noChangeArrowheads="1"/>
            </p:cNvSpPr>
            <p:nvPr/>
          </p:nvSpPr>
          <p:spPr bwMode="auto">
            <a:xfrm>
              <a:off x="2291" y="10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40</a:t>
              </a:r>
            </a:p>
          </p:txBody>
        </p:sp>
        <p:sp>
          <p:nvSpPr>
            <p:cNvPr id="63" name="Rectangle 54"/>
            <p:cNvSpPr>
              <a:spLocks noChangeArrowheads="1"/>
            </p:cNvSpPr>
            <p:nvPr/>
          </p:nvSpPr>
          <p:spPr bwMode="auto">
            <a:xfrm>
              <a:off x="2123" y="12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50</a:t>
              </a:r>
            </a:p>
          </p:txBody>
        </p:sp>
        <p:sp>
          <p:nvSpPr>
            <p:cNvPr id="64" name="Rectangle 55"/>
            <p:cNvSpPr>
              <a:spLocks noChangeArrowheads="1"/>
            </p:cNvSpPr>
            <p:nvPr/>
          </p:nvSpPr>
          <p:spPr bwMode="auto">
            <a:xfrm>
              <a:off x="1967" y="14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60</a:t>
              </a:r>
            </a:p>
          </p:txBody>
        </p:sp>
        <p:sp>
          <p:nvSpPr>
            <p:cNvPr id="65" name="Rectangle 56"/>
            <p:cNvSpPr>
              <a:spLocks noChangeArrowheads="1"/>
            </p:cNvSpPr>
            <p:nvPr/>
          </p:nvSpPr>
          <p:spPr bwMode="auto">
            <a:xfrm>
              <a:off x="1859" y="17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70</a:t>
              </a:r>
            </a:p>
          </p:txBody>
        </p:sp>
        <p:sp>
          <p:nvSpPr>
            <p:cNvPr id="66" name="Rectangle 57"/>
            <p:cNvSpPr>
              <a:spLocks noChangeArrowheads="1"/>
            </p:cNvSpPr>
            <p:nvPr/>
          </p:nvSpPr>
          <p:spPr bwMode="auto">
            <a:xfrm>
              <a:off x="1799" y="19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80</a:t>
              </a:r>
            </a:p>
          </p:txBody>
        </p:sp>
        <p:sp>
          <p:nvSpPr>
            <p:cNvPr id="67" name="Rectangle 58"/>
            <p:cNvSpPr>
              <a:spLocks noChangeArrowheads="1"/>
            </p:cNvSpPr>
            <p:nvPr/>
          </p:nvSpPr>
          <p:spPr bwMode="auto">
            <a:xfrm>
              <a:off x="1751" y="22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90</a:t>
              </a:r>
            </a:p>
          </p:txBody>
        </p:sp>
        <p:sp>
          <p:nvSpPr>
            <p:cNvPr id="68" name="Rectangle 59"/>
            <p:cNvSpPr>
              <a:spLocks noChangeArrowheads="1"/>
            </p:cNvSpPr>
            <p:nvPr/>
          </p:nvSpPr>
          <p:spPr bwMode="auto">
            <a:xfrm>
              <a:off x="3227" y="709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0</a:t>
              </a:r>
            </a:p>
          </p:txBody>
        </p:sp>
        <p:sp>
          <p:nvSpPr>
            <p:cNvPr id="69" name="Rectangle 60"/>
            <p:cNvSpPr>
              <a:spLocks noChangeArrowheads="1"/>
            </p:cNvSpPr>
            <p:nvPr/>
          </p:nvSpPr>
          <p:spPr bwMode="auto">
            <a:xfrm>
              <a:off x="4667" y="22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90</a:t>
              </a: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1787" y="24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80</a:t>
              </a:r>
            </a:p>
          </p:txBody>
        </p:sp>
        <p:sp>
          <p:nvSpPr>
            <p:cNvPr id="71" name="Rectangle 62"/>
            <p:cNvSpPr>
              <a:spLocks noChangeArrowheads="1"/>
            </p:cNvSpPr>
            <p:nvPr/>
          </p:nvSpPr>
          <p:spPr bwMode="auto">
            <a:xfrm>
              <a:off x="1847" y="26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70</a:t>
              </a:r>
            </a:p>
          </p:txBody>
        </p:sp>
        <p:sp>
          <p:nvSpPr>
            <p:cNvPr id="72" name="Rectangle 63"/>
            <p:cNvSpPr>
              <a:spLocks noChangeArrowheads="1"/>
            </p:cNvSpPr>
            <p:nvPr/>
          </p:nvSpPr>
          <p:spPr bwMode="auto">
            <a:xfrm>
              <a:off x="1943" y="289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60</a:t>
              </a:r>
            </a:p>
          </p:txBody>
        </p:sp>
        <p:sp>
          <p:nvSpPr>
            <p:cNvPr id="73" name="Rectangle 64"/>
            <p:cNvSpPr>
              <a:spLocks noChangeArrowheads="1"/>
            </p:cNvSpPr>
            <p:nvPr/>
          </p:nvSpPr>
          <p:spPr bwMode="auto">
            <a:xfrm>
              <a:off x="2075" y="31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50</a:t>
              </a:r>
            </a:p>
          </p:txBody>
        </p:sp>
        <p:sp>
          <p:nvSpPr>
            <p:cNvPr id="74" name="Rectangle 65"/>
            <p:cNvSpPr>
              <a:spLocks noChangeArrowheads="1"/>
            </p:cNvSpPr>
            <p:nvPr/>
          </p:nvSpPr>
          <p:spPr bwMode="auto">
            <a:xfrm>
              <a:off x="2267" y="33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40</a:t>
              </a:r>
            </a:p>
          </p:txBody>
        </p:sp>
        <p:sp>
          <p:nvSpPr>
            <p:cNvPr id="75" name="Rectangle 66"/>
            <p:cNvSpPr>
              <a:spLocks noChangeArrowheads="1"/>
            </p:cNvSpPr>
            <p:nvPr/>
          </p:nvSpPr>
          <p:spPr bwMode="auto">
            <a:xfrm>
              <a:off x="2495" y="34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30</a:t>
              </a:r>
            </a:p>
          </p:txBody>
        </p:sp>
        <p:sp>
          <p:nvSpPr>
            <p:cNvPr id="76" name="Rectangle 67"/>
            <p:cNvSpPr>
              <a:spLocks noChangeArrowheads="1"/>
            </p:cNvSpPr>
            <p:nvPr/>
          </p:nvSpPr>
          <p:spPr bwMode="auto">
            <a:xfrm>
              <a:off x="2711" y="35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20</a:t>
              </a:r>
            </a:p>
          </p:txBody>
        </p:sp>
        <p:sp>
          <p:nvSpPr>
            <p:cNvPr id="77" name="Rectangle 68"/>
            <p:cNvSpPr>
              <a:spLocks noChangeArrowheads="1"/>
            </p:cNvSpPr>
            <p:nvPr/>
          </p:nvSpPr>
          <p:spPr bwMode="auto">
            <a:xfrm>
              <a:off x="2951" y="36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10</a:t>
              </a:r>
            </a:p>
          </p:txBody>
        </p:sp>
        <p:sp>
          <p:nvSpPr>
            <p:cNvPr id="78" name="Rectangle 69"/>
            <p:cNvSpPr>
              <a:spLocks noChangeArrowheads="1"/>
            </p:cNvSpPr>
            <p:nvPr/>
          </p:nvSpPr>
          <p:spPr bwMode="auto">
            <a:xfrm>
              <a:off x="3227" y="366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0</a:t>
              </a: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3470" y="75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10</a:t>
              </a:r>
            </a:p>
          </p:txBody>
        </p:sp>
        <p:sp>
          <p:nvSpPr>
            <p:cNvPr id="80" name="Rectangle 71"/>
            <p:cNvSpPr>
              <a:spLocks noChangeArrowheads="1"/>
            </p:cNvSpPr>
            <p:nvPr/>
          </p:nvSpPr>
          <p:spPr bwMode="auto">
            <a:xfrm>
              <a:off x="3742" y="829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20</a:t>
              </a:r>
            </a:p>
          </p:txBody>
        </p:sp>
        <p:sp>
          <p:nvSpPr>
            <p:cNvPr id="81" name="Rectangle 72"/>
            <p:cNvSpPr>
              <a:spLocks noChangeArrowheads="1"/>
            </p:cNvSpPr>
            <p:nvPr/>
          </p:nvSpPr>
          <p:spPr bwMode="auto">
            <a:xfrm>
              <a:off x="3959" y="91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30</a:t>
              </a:r>
            </a:p>
          </p:txBody>
        </p:sp>
        <p:sp>
          <p:nvSpPr>
            <p:cNvPr id="82" name="Rectangle 73"/>
            <p:cNvSpPr>
              <a:spLocks noChangeArrowheads="1"/>
            </p:cNvSpPr>
            <p:nvPr/>
          </p:nvSpPr>
          <p:spPr bwMode="auto">
            <a:xfrm>
              <a:off x="4151" y="10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40</a:t>
              </a:r>
            </a:p>
          </p:txBody>
        </p:sp>
        <p:sp>
          <p:nvSpPr>
            <p:cNvPr id="83" name="Rectangle 74"/>
            <p:cNvSpPr>
              <a:spLocks noChangeArrowheads="1"/>
            </p:cNvSpPr>
            <p:nvPr/>
          </p:nvSpPr>
          <p:spPr bwMode="auto">
            <a:xfrm>
              <a:off x="4295" y="12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50</a:t>
              </a:r>
            </a:p>
          </p:txBody>
        </p:sp>
        <p:sp>
          <p:nvSpPr>
            <p:cNvPr id="84" name="Rectangle 75"/>
            <p:cNvSpPr>
              <a:spLocks noChangeArrowheads="1"/>
            </p:cNvSpPr>
            <p:nvPr/>
          </p:nvSpPr>
          <p:spPr bwMode="auto">
            <a:xfrm>
              <a:off x="4463" y="14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60</a:t>
              </a:r>
            </a:p>
          </p:txBody>
        </p:sp>
        <p:sp>
          <p:nvSpPr>
            <p:cNvPr id="85" name="Rectangle 76"/>
            <p:cNvSpPr>
              <a:spLocks noChangeArrowheads="1"/>
            </p:cNvSpPr>
            <p:nvPr/>
          </p:nvSpPr>
          <p:spPr bwMode="auto">
            <a:xfrm>
              <a:off x="4571" y="172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70</a:t>
              </a:r>
            </a:p>
          </p:txBody>
        </p:sp>
        <p:sp>
          <p:nvSpPr>
            <p:cNvPr id="86" name="Rectangle 77"/>
            <p:cNvSpPr>
              <a:spLocks noChangeArrowheads="1"/>
            </p:cNvSpPr>
            <p:nvPr/>
          </p:nvSpPr>
          <p:spPr bwMode="auto">
            <a:xfrm>
              <a:off x="4631" y="19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80</a:t>
              </a:r>
            </a:p>
          </p:txBody>
        </p:sp>
        <p:sp>
          <p:nvSpPr>
            <p:cNvPr id="87" name="Rectangle 78"/>
            <p:cNvSpPr>
              <a:spLocks noChangeArrowheads="1"/>
            </p:cNvSpPr>
            <p:nvPr/>
          </p:nvSpPr>
          <p:spPr bwMode="auto">
            <a:xfrm>
              <a:off x="4643" y="242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80</a:t>
              </a:r>
            </a:p>
          </p:txBody>
        </p:sp>
        <p:sp>
          <p:nvSpPr>
            <p:cNvPr id="88" name="Rectangle 79"/>
            <p:cNvSpPr>
              <a:spLocks noChangeArrowheads="1"/>
            </p:cNvSpPr>
            <p:nvPr/>
          </p:nvSpPr>
          <p:spPr bwMode="auto">
            <a:xfrm>
              <a:off x="4583" y="26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70</a:t>
              </a:r>
            </a:p>
          </p:txBody>
        </p:sp>
        <p:sp>
          <p:nvSpPr>
            <p:cNvPr id="89" name="Rectangle 80"/>
            <p:cNvSpPr>
              <a:spLocks noChangeArrowheads="1"/>
            </p:cNvSpPr>
            <p:nvPr/>
          </p:nvSpPr>
          <p:spPr bwMode="auto">
            <a:xfrm>
              <a:off x="4463" y="290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60</a:t>
              </a:r>
            </a:p>
          </p:txBody>
        </p:sp>
        <p:sp>
          <p:nvSpPr>
            <p:cNvPr id="90" name="Rectangle 81"/>
            <p:cNvSpPr>
              <a:spLocks noChangeArrowheads="1"/>
            </p:cNvSpPr>
            <p:nvPr/>
          </p:nvSpPr>
          <p:spPr bwMode="auto">
            <a:xfrm>
              <a:off x="4331" y="31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50</a:t>
              </a:r>
            </a:p>
          </p:txBody>
        </p:sp>
        <p:sp>
          <p:nvSpPr>
            <p:cNvPr id="91" name="Rectangle 82"/>
            <p:cNvSpPr>
              <a:spLocks noChangeArrowheads="1"/>
            </p:cNvSpPr>
            <p:nvPr/>
          </p:nvSpPr>
          <p:spPr bwMode="auto">
            <a:xfrm>
              <a:off x="4115" y="332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40</a:t>
              </a:r>
            </a:p>
          </p:txBody>
        </p:sp>
        <p:sp>
          <p:nvSpPr>
            <p:cNvPr id="92" name="Rectangle 83"/>
            <p:cNvSpPr>
              <a:spLocks noChangeArrowheads="1"/>
            </p:cNvSpPr>
            <p:nvPr/>
          </p:nvSpPr>
          <p:spPr bwMode="auto">
            <a:xfrm>
              <a:off x="3899" y="34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30</a:t>
              </a:r>
            </a:p>
          </p:txBody>
        </p:sp>
        <p:sp>
          <p:nvSpPr>
            <p:cNvPr id="93" name="Rectangle 84"/>
            <p:cNvSpPr>
              <a:spLocks noChangeArrowheads="1"/>
            </p:cNvSpPr>
            <p:nvPr/>
          </p:nvSpPr>
          <p:spPr bwMode="auto">
            <a:xfrm>
              <a:off x="3695" y="3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20</a:t>
              </a:r>
            </a:p>
          </p:txBody>
        </p:sp>
        <p:sp>
          <p:nvSpPr>
            <p:cNvPr id="94" name="Rectangle 85"/>
            <p:cNvSpPr>
              <a:spLocks noChangeArrowheads="1"/>
            </p:cNvSpPr>
            <p:nvPr/>
          </p:nvSpPr>
          <p:spPr bwMode="auto">
            <a:xfrm>
              <a:off x="3455" y="36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500" kern="1200">
                  <a:solidFill>
                    <a:srgbClr val="1F9D73"/>
                  </a:solidFill>
                  <a:latin typeface="Times New Roman"/>
                  <a:ea typeface="+mn-ea"/>
                </a:rPr>
                <a:t>10</a:t>
              </a:r>
            </a:p>
          </p:txBody>
        </p:sp>
        <p:sp>
          <p:nvSpPr>
            <p:cNvPr id="95" name="Line 86"/>
            <p:cNvSpPr>
              <a:spLocks noChangeShapeType="1"/>
            </p:cNvSpPr>
            <p:nvPr/>
          </p:nvSpPr>
          <p:spPr bwMode="auto">
            <a:xfrm>
              <a:off x="3379" y="709"/>
              <a:ext cx="0" cy="3220"/>
            </a:xfrm>
            <a:prstGeom prst="line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6" name="Line 87"/>
            <p:cNvSpPr>
              <a:spLocks noChangeShapeType="1"/>
            </p:cNvSpPr>
            <p:nvPr/>
          </p:nvSpPr>
          <p:spPr bwMode="auto">
            <a:xfrm>
              <a:off x="1746" y="2341"/>
              <a:ext cx="3221" cy="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 Box 91"/>
          <p:cNvSpPr txBox="1">
            <a:spLocks noChangeArrowheads="1"/>
          </p:cNvSpPr>
          <p:nvPr/>
        </p:nvSpPr>
        <p:spPr bwMode="auto">
          <a:xfrm>
            <a:off x="6747005" y="2400495"/>
            <a:ext cx="340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latin typeface="Times New Roman"/>
                <a:ea typeface="+mn-ea"/>
              </a:rPr>
              <a:t>Q</a:t>
            </a:r>
          </a:p>
        </p:txBody>
      </p:sp>
      <p:grpSp>
        <p:nvGrpSpPr>
          <p:cNvPr id="98" name="Group 144"/>
          <p:cNvGrpSpPr>
            <a:grpSpLocks/>
          </p:cNvGrpSpPr>
          <p:nvPr/>
        </p:nvGrpSpPr>
        <p:grpSpPr bwMode="auto">
          <a:xfrm>
            <a:off x="4827985" y="2593181"/>
            <a:ext cx="1028700" cy="1771650"/>
            <a:chOff x="5029202" y="3561425"/>
            <a:chExt cx="1371599" cy="2382175"/>
          </a:xfrm>
        </p:grpSpPr>
        <p:cxnSp>
          <p:nvCxnSpPr>
            <p:cNvPr id="99" name="Straight Connector 98"/>
            <p:cNvCxnSpPr/>
            <p:nvPr/>
          </p:nvCxnSpPr>
          <p:spPr>
            <a:xfrm rot="16200000" flipV="1">
              <a:off x="4523914" y="4066713"/>
              <a:ext cx="2382175" cy="1371599"/>
            </a:xfrm>
            <a:prstGeom prst="line">
              <a:avLst/>
            </a:prstGeom>
            <a:noFill/>
            <a:ln w="412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5348581" y="4552538"/>
              <a:ext cx="308978" cy="33337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>
            <a:xfrm rot="10800000">
              <a:off x="5537202" y="4414718"/>
              <a:ext cx="280987" cy="156891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102" name="Group 144"/>
          <p:cNvGrpSpPr>
            <a:grpSpLocks/>
          </p:cNvGrpSpPr>
          <p:nvPr/>
        </p:nvGrpSpPr>
        <p:grpSpPr bwMode="auto">
          <a:xfrm>
            <a:off x="3306275" y="980495"/>
            <a:ext cx="1544333" cy="1647215"/>
            <a:chOff x="4906739" y="3375317"/>
            <a:chExt cx="1494062" cy="2568284"/>
          </a:xfrm>
        </p:grpSpPr>
        <p:cxnSp>
          <p:nvCxnSpPr>
            <p:cNvPr id="103" name="Straight Connector 102"/>
            <p:cNvCxnSpPr/>
            <p:nvPr/>
          </p:nvCxnSpPr>
          <p:spPr>
            <a:xfrm rot="16200000" flipV="1">
              <a:off x="4369628" y="3912428"/>
              <a:ext cx="2568284" cy="1494062"/>
            </a:xfrm>
            <a:prstGeom prst="line">
              <a:avLst/>
            </a:prstGeom>
            <a:noFill/>
            <a:ln w="4127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>
            <a:xfrm flipH="1" flipV="1">
              <a:off x="5674974" y="4717392"/>
              <a:ext cx="40988" cy="406378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5670822" y="4719134"/>
              <a:ext cx="274361" cy="58502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106" name="Line 76"/>
          <p:cNvSpPr>
            <a:spLocks noChangeShapeType="1"/>
          </p:cNvSpPr>
          <p:nvPr/>
        </p:nvSpPr>
        <p:spPr bwMode="auto">
          <a:xfrm>
            <a:off x="6620430" y="1349323"/>
            <a:ext cx="447060" cy="42169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" name="Arc 71"/>
          <p:cNvSpPr>
            <a:spLocks/>
          </p:cNvSpPr>
          <p:nvPr/>
        </p:nvSpPr>
        <p:spPr bwMode="auto">
          <a:xfrm flipV="1">
            <a:off x="4811457" y="2942474"/>
            <a:ext cx="298703" cy="160194"/>
          </a:xfrm>
          <a:custGeom>
            <a:avLst/>
            <a:gdLst>
              <a:gd name="T0" fmla="*/ 0 w 20667"/>
              <a:gd name="T1" fmla="*/ 2147483647 h 21600"/>
              <a:gd name="T2" fmla="*/ 2147483647 w 20667"/>
              <a:gd name="T3" fmla="*/ 2147483647 h 21600"/>
              <a:gd name="T4" fmla="*/ 2147483647 w 20667"/>
              <a:gd name="T5" fmla="*/ 2147483647 h 21600"/>
              <a:gd name="T6" fmla="*/ 0 60000 65536"/>
              <a:gd name="T7" fmla="*/ 0 60000 65536"/>
              <a:gd name="T8" fmla="*/ 0 60000 65536"/>
              <a:gd name="T9" fmla="*/ 0 w 20667"/>
              <a:gd name="T10" fmla="*/ 0 h 21600"/>
              <a:gd name="T11" fmla="*/ 20667 w 2066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67" h="21600" fill="none" extrusionOk="0">
                <a:moveTo>
                  <a:pt x="0" y="935"/>
                </a:moveTo>
                <a:cubicBezTo>
                  <a:pt x="2038" y="315"/>
                  <a:pt x="4156" y="-1"/>
                  <a:pt x="6287" y="0"/>
                </a:cubicBezTo>
                <a:cubicBezTo>
                  <a:pt x="11590" y="0"/>
                  <a:pt x="16709" y="1951"/>
                  <a:pt x="20666" y="5482"/>
                </a:cubicBezTo>
              </a:path>
              <a:path w="20667" h="21600" stroke="0" extrusionOk="0">
                <a:moveTo>
                  <a:pt x="0" y="935"/>
                </a:moveTo>
                <a:cubicBezTo>
                  <a:pt x="2038" y="315"/>
                  <a:pt x="4156" y="-1"/>
                  <a:pt x="6287" y="0"/>
                </a:cubicBezTo>
                <a:cubicBezTo>
                  <a:pt x="11590" y="0"/>
                  <a:pt x="16709" y="1951"/>
                  <a:pt x="20666" y="5482"/>
                </a:cubicBezTo>
                <a:lnTo>
                  <a:pt x="6287" y="21600"/>
                </a:lnTo>
                <a:lnTo>
                  <a:pt x="0" y="935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08" name="Arc 72"/>
          <p:cNvSpPr>
            <a:spLocks/>
          </p:cNvSpPr>
          <p:nvPr/>
        </p:nvSpPr>
        <p:spPr bwMode="auto">
          <a:xfrm rot="9015307" flipV="1">
            <a:off x="4593789" y="2262090"/>
            <a:ext cx="264719" cy="58481"/>
          </a:xfrm>
          <a:custGeom>
            <a:avLst/>
            <a:gdLst>
              <a:gd name="T0" fmla="*/ 0 w 26120"/>
              <a:gd name="T1" fmla="*/ 2147483647 h 21600"/>
              <a:gd name="T2" fmla="*/ 2147483647 w 26120"/>
              <a:gd name="T3" fmla="*/ 2147483647 h 21600"/>
              <a:gd name="T4" fmla="*/ 2147483647 w 26120"/>
              <a:gd name="T5" fmla="*/ 2147483647 h 21600"/>
              <a:gd name="T6" fmla="*/ 0 60000 65536"/>
              <a:gd name="T7" fmla="*/ 0 60000 65536"/>
              <a:gd name="T8" fmla="*/ 0 60000 65536"/>
              <a:gd name="T9" fmla="*/ 0 w 26120"/>
              <a:gd name="T10" fmla="*/ 0 h 21600"/>
              <a:gd name="T11" fmla="*/ 26120 w 2612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20" h="21600" fill="none" extrusionOk="0">
                <a:moveTo>
                  <a:pt x="0" y="3469"/>
                </a:moveTo>
                <a:cubicBezTo>
                  <a:pt x="3496" y="1204"/>
                  <a:pt x="7574" y="-1"/>
                  <a:pt x="11740" y="0"/>
                </a:cubicBezTo>
                <a:cubicBezTo>
                  <a:pt x="17043" y="0"/>
                  <a:pt x="22162" y="1951"/>
                  <a:pt x="26119" y="5482"/>
                </a:cubicBezTo>
              </a:path>
              <a:path w="26120" h="21600" stroke="0" extrusionOk="0">
                <a:moveTo>
                  <a:pt x="0" y="3469"/>
                </a:moveTo>
                <a:cubicBezTo>
                  <a:pt x="3496" y="1204"/>
                  <a:pt x="7574" y="-1"/>
                  <a:pt x="11740" y="0"/>
                </a:cubicBezTo>
                <a:cubicBezTo>
                  <a:pt x="17043" y="0"/>
                  <a:pt x="22162" y="1951"/>
                  <a:pt x="26119" y="5482"/>
                </a:cubicBezTo>
                <a:lnTo>
                  <a:pt x="11740" y="21600"/>
                </a:lnTo>
                <a:lnTo>
                  <a:pt x="0" y="3469"/>
                </a:lnTo>
                <a:close/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09" name="Text Box 73"/>
          <p:cNvSpPr txBox="1">
            <a:spLocks noChangeArrowheads="1"/>
          </p:cNvSpPr>
          <p:nvPr/>
        </p:nvSpPr>
        <p:spPr bwMode="auto">
          <a:xfrm>
            <a:off x="4535783" y="1880132"/>
            <a:ext cx="4187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r</a:t>
            </a:r>
            <a:endParaRPr lang="en-US" altLang="en-US" sz="2000" b="1" kern="1200">
              <a:solidFill>
                <a:schemeClr val="bg2">
                  <a:lumMod val="50000"/>
                </a:schemeClr>
              </a:solidFill>
              <a:ea typeface="+mn-ea"/>
            </a:endParaRPr>
          </a:p>
        </p:txBody>
      </p:sp>
      <p:sp>
        <p:nvSpPr>
          <p:cNvPr id="110" name="Text Box 74"/>
          <p:cNvSpPr txBox="1">
            <a:spLocks noChangeArrowheads="1"/>
          </p:cNvSpPr>
          <p:nvPr/>
        </p:nvSpPr>
        <p:spPr bwMode="auto">
          <a:xfrm>
            <a:off x="4885459" y="3109859"/>
            <a:ext cx="3778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 smtClean="0">
                <a:solidFill>
                  <a:srgbClr val="C00000"/>
                </a:solidFill>
                <a:ea typeface="+mn-ea"/>
              </a:rPr>
              <a:t>i</a:t>
            </a:r>
            <a:endParaRPr lang="en-US" altLang="en-US" sz="2000" b="1" kern="1200">
              <a:solidFill>
                <a:srgbClr val="C00000"/>
              </a:solidFill>
              <a:ea typeface="+mn-ea"/>
            </a:endParaRPr>
          </a:p>
        </p:txBody>
      </p:sp>
      <p:sp>
        <p:nvSpPr>
          <p:cNvPr id="116" name="Arc 72"/>
          <p:cNvSpPr>
            <a:spLocks/>
          </p:cNvSpPr>
          <p:nvPr/>
        </p:nvSpPr>
        <p:spPr bwMode="auto">
          <a:xfrm rot="9015307" flipV="1">
            <a:off x="4653766" y="2331276"/>
            <a:ext cx="207169" cy="57150"/>
          </a:xfrm>
          <a:custGeom>
            <a:avLst/>
            <a:gdLst>
              <a:gd name="T0" fmla="*/ 0 w 26120"/>
              <a:gd name="T1" fmla="*/ 2147483647 h 21600"/>
              <a:gd name="T2" fmla="*/ 2147483647 w 26120"/>
              <a:gd name="T3" fmla="*/ 2147483647 h 21600"/>
              <a:gd name="T4" fmla="*/ 2147483647 w 26120"/>
              <a:gd name="T5" fmla="*/ 2147483647 h 21600"/>
              <a:gd name="T6" fmla="*/ 0 60000 65536"/>
              <a:gd name="T7" fmla="*/ 0 60000 65536"/>
              <a:gd name="T8" fmla="*/ 0 60000 65536"/>
              <a:gd name="T9" fmla="*/ 0 w 26120"/>
              <a:gd name="T10" fmla="*/ 0 h 21600"/>
              <a:gd name="T11" fmla="*/ 26120 w 2612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20" h="21600" fill="none" extrusionOk="0">
                <a:moveTo>
                  <a:pt x="0" y="3469"/>
                </a:moveTo>
                <a:cubicBezTo>
                  <a:pt x="3496" y="1204"/>
                  <a:pt x="7574" y="-1"/>
                  <a:pt x="11740" y="0"/>
                </a:cubicBezTo>
                <a:cubicBezTo>
                  <a:pt x="17043" y="0"/>
                  <a:pt x="22162" y="1951"/>
                  <a:pt x="26119" y="5482"/>
                </a:cubicBezTo>
              </a:path>
              <a:path w="26120" h="21600" stroke="0" extrusionOk="0">
                <a:moveTo>
                  <a:pt x="0" y="3469"/>
                </a:moveTo>
                <a:cubicBezTo>
                  <a:pt x="3496" y="1204"/>
                  <a:pt x="7574" y="-1"/>
                  <a:pt x="11740" y="0"/>
                </a:cubicBezTo>
                <a:cubicBezTo>
                  <a:pt x="17043" y="0"/>
                  <a:pt x="22162" y="1951"/>
                  <a:pt x="26119" y="5482"/>
                </a:cubicBezTo>
                <a:lnTo>
                  <a:pt x="11740" y="21600"/>
                </a:lnTo>
                <a:lnTo>
                  <a:pt x="0" y="3469"/>
                </a:lnTo>
                <a:close/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>
                <a:spLocks noChangeArrowheads="1"/>
              </p:cNvSpPr>
              <p:nvPr/>
            </p:nvSpPr>
            <p:spPr bwMode="auto">
              <a:xfrm>
                <a:off x="7557066" y="2116908"/>
                <a:ext cx="1140600" cy="101566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R="0" lvl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</a:t>
                </a:r>
                <a:r>
                  <a:rPr kumimoji="0" lang="en-US" altLang="en-US" sz="2000" b="0" i="1" u="none" strike="noStrike" kern="120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30</a:t>
                </a:r>
                <a:r>
                  <a:rPr kumimoji="0" lang="en-US" altLang="en-US" sz="2000" b="0" i="1" u="none" strike="noStrike" kern="120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</a:t>
                </a:r>
                <a:endParaRPr kumimoji="0" lang="en-US" altLang="en-US" sz="2000" b="0" i="1" u="none" strike="noStrike" kern="1200" cap="none" spc="0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R="0" lvl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kumimoji="0" lang="en-US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altLang="en-US" sz="2000" b="0" i="1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42</a:t>
                </a:r>
                <a:r>
                  <a:rPr kumimoji="0" lang="en-US" altLang="en-US" sz="2000" b="0" i="1" u="none" strike="noStrike" kern="120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       </a:t>
                </a:r>
              </a:p>
              <a:p>
                <a:pPr marR="0" lvl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0" lang="en-US" altLang="en-US" sz="2000" b="0" i="1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r &gt; i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7066" y="2116908"/>
                <a:ext cx="1140600" cy="1015663"/>
              </a:xfrm>
              <a:prstGeom prst="rect">
                <a:avLst/>
              </a:prstGeom>
              <a:blipFill>
                <a:blip r:embed="rId2"/>
                <a:stretch>
                  <a:fillRect l="-5882" t="-2994" r="-9626" b="-9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 Box 85"/>
          <p:cNvSpPr txBox="1">
            <a:spLocks noChangeArrowheads="1"/>
          </p:cNvSpPr>
          <p:nvPr/>
        </p:nvSpPr>
        <p:spPr bwMode="auto">
          <a:xfrm>
            <a:off x="2742010" y="4147386"/>
            <a:ext cx="775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n-ea"/>
              </a:rPr>
              <a:t>Nước</a:t>
            </a:r>
          </a:p>
        </p:txBody>
      </p:sp>
      <p:sp>
        <p:nvSpPr>
          <p:cNvPr id="119" name="Text Box 85"/>
          <p:cNvSpPr txBox="1">
            <a:spLocks noChangeArrowheads="1"/>
          </p:cNvSpPr>
          <p:nvPr/>
        </p:nvSpPr>
        <p:spPr bwMode="auto">
          <a:xfrm>
            <a:off x="2205448" y="934308"/>
            <a:ext cx="1321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n-ea"/>
              </a:rPr>
              <a:t>Không khí</a:t>
            </a:r>
            <a:endParaRPr kumimoji="0" lang="vi-VN" alt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67732">
            <a:off x="5813567" y="4452903"/>
            <a:ext cx="566849" cy="5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/>
      <p:bldP spid="110" grpId="0"/>
      <p:bldP spid="116" grpId="0" animBg="1"/>
      <p:bldP spid="117" grpId="0" animBg="1"/>
      <p:bldP spid="118" grpId="0"/>
      <p:bldP spid="1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1596" y="2049567"/>
            <a:ext cx="4862380" cy="17229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61467" y="1126554"/>
            <a:ext cx="1826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lvl="0" indent="0" defTabSz="68580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3. Kết luận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24799" y="418668"/>
            <a:ext cx="6506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II </a:t>
            </a: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-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SỰ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KHÚC XẠ CỦA TIA SÁNG KHI TRUYỀN TỪ NƯỚC SANG KHÔNG KHÍ</a:t>
            </a: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68715" y="3126151"/>
            <a:ext cx="3054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- Góc khúc xạ lớn hơn góc tới.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1800" i="1" kern="1200" noProof="0" smtClean="0">
                <a:solidFill>
                  <a:srgbClr val="000000"/>
                </a:solidFill>
                <a:ea typeface="+mn-ea"/>
              </a:rPr>
              <a:t>	        r &gt; i</a:t>
            </a:r>
            <a:endParaRPr kumimoji="0" lang="en-US" alt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68714" y="2633709"/>
            <a:ext cx="3818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Tia khúc xạ nằm trong mặt phẳng tới.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68714" y="2141267"/>
            <a:ext cx="4539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tia sáng</a:t>
            </a:r>
            <a:r>
              <a:rPr kumimoji="0" lang="en-US" altLang="en-US" sz="1800" b="0" i="1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truyền từ nước sang không khí thì:</a:t>
            </a:r>
            <a:endParaRPr kumimoji="0" lang="en-US" alt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65" y="1634675"/>
            <a:ext cx="27051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231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35160" y="2425668"/>
            <a:ext cx="4410075" cy="1201340"/>
            <a:chOff x="1112" y="1703"/>
            <a:chExt cx="3704" cy="1009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 rot="-1045147">
              <a:off x="4150" y="1802"/>
              <a:ext cx="276" cy="148"/>
              <a:chOff x="2352" y="1488"/>
              <a:chExt cx="276" cy="148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 rot="-487818">
                <a:off x="2406" y="1516"/>
                <a:ext cx="222" cy="120"/>
              </a:xfrm>
              <a:custGeom>
                <a:avLst/>
                <a:gdLst>
                  <a:gd name="T0" fmla="*/ 22 w 249"/>
                  <a:gd name="T1" fmla="*/ 103 h 141"/>
                  <a:gd name="T2" fmla="*/ 11 w 249"/>
                  <a:gd name="T3" fmla="*/ 116 h 141"/>
                  <a:gd name="T4" fmla="*/ 0 w 249"/>
                  <a:gd name="T5" fmla="*/ 120 h 141"/>
                  <a:gd name="T6" fmla="*/ 21 w 249"/>
                  <a:gd name="T7" fmla="*/ 136 h 141"/>
                  <a:gd name="T8" fmla="*/ 38 w 249"/>
                  <a:gd name="T9" fmla="*/ 141 h 141"/>
                  <a:gd name="T10" fmla="*/ 54 w 249"/>
                  <a:gd name="T11" fmla="*/ 139 h 141"/>
                  <a:gd name="T12" fmla="*/ 69 w 249"/>
                  <a:gd name="T13" fmla="*/ 135 h 141"/>
                  <a:gd name="T14" fmla="*/ 84 w 249"/>
                  <a:gd name="T15" fmla="*/ 126 h 141"/>
                  <a:gd name="T16" fmla="*/ 104 w 249"/>
                  <a:gd name="T17" fmla="*/ 114 h 141"/>
                  <a:gd name="T18" fmla="*/ 120 w 249"/>
                  <a:gd name="T19" fmla="*/ 114 h 141"/>
                  <a:gd name="T20" fmla="*/ 131 w 249"/>
                  <a:gd name="T21" fmla="*/ 111 h 141"/>
                  <a:gd name="T22" fmla="*/ 146 w 249"/>
                  <a:gd name="T23" fmla="*/ 102 h 141"/>
                  <a:gd name="T24" fmla="*/ 159 w 249"/>
                  <a:gd name="T25" fmla="*/ 93 h 141"/>
                  <a:gd name="T26" fmla="*/ 177 w 249"/>
                  <a:gd name="T27" fmla="*/ 87 h 141"/>
                  <a:gd name="T28" fmla="*/ 190 w 249"/>
                  <a:gd name="T29" fmla="*/ 89 h 141"/>
                  <a:gd name="T30" fmla="*/ 208 w 249"/>
                  <a:gd name="T31" fmla="*/ 92 h 141"/>
                  <a:gd name="T32" fmla="*/ 225 w 249"/>
                  <a:gd name="T33" fmla="*/ 95 h 141"/>
                  <a:gd name="T34" fmla="*/ 232 w 249"/>
                  <a:gd name="T35" fmla="*/ 118 h 141"/>
                  <a:gd name="T36" fmla="*/ 249 w 249"/>
                  <a:gd name="T37" fmla="*/ 129 h 141"/>
                  <a:gd name="T38" fmla="*/ 188 w 249"/>
                  <a:gd name="T39" fmla="*/ 0 h 141"/>
                  <a:gd name="T40" fmla="*/ 22 w 249"/>
                  <a:gd name="T41" fmla="*/ 103 h 1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9"/>
                  <a:gd name="T64" fmla="*/ 0 h 141"/>
                  <a:gd name="T65" fmla="*/ 249 w 249"/>
                  <a:gd name="T66" fmla="*/ 141 h 1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9" h="141">
                    <a:moveTo>
                      <a:pt x="22" y="103"/>
                    </a:moveTo>
                    <a:lnTo>
                      <a:pt x="11" y="116"/>
                    </a:lnTo>
                    <a:lnTo>
                      <a:pt x="0" y="120"/>
                    </a:lnTo>
                    <a:lnTo>
                      <a:pt x="21" y="136"/>
                    </a:lnTo>
                    <a:lnTo>
                      <a:pt x="38" y="141"/>
                    </a:lnTo>
                    <a:lnTo>
                      <a:pt x="54" y="139"/>
                    </a:lnTo>
                    <a:lnTo>
                      <a:pt x="69" y="135"/>
                    </a:lnTo>
                    <a:lnTo>
                      <a:pt x="84" y="126"/>
                    </a:lnTo>
                    <a:lnTo>
                      <a:pt x="104" y="114"/>
                    </a:lnTo>
                    <a:lnTo>
                      <a:pt x="120" y="114"/>
                    </a:lnTo>
                    <a:lnTo>
                      <a:pt x="131" y="111"/>
                    </a:lnTo>
                    <a:lnTo>
                      <a:pt x="146" y="102"/>
                    </a:lnTo>
                    <a:lnTo>
                      <a:pt x="159" y="93"/>
                    </a:lnTo>
                    <a:lnTo>
                      <a:pt x="177" y="87"/>
                    </a:lnTo>
                    <a:lnTo>
                      <a:pt x="190" y="89"/>
                    </a:lnTo>
                    <a:lnTo>
                      <a:pt x="208" y="92"/>
                    </a:lnTo>
                    <a:lnTo>
                      <a:pt x="225" y="95"/>
                    </a:lnTo>
                    <a:lnTo>
                      <a:pt x="232" y="118"/>
                    </a:lnTo>
                    <a:lnTo>
                      <a:pt x="249" y="129"/>
                    </a:lnTo>
                    <a:lnTo>
                      <a:pt x="188" y="0"/>
                    </a:lnTo>
                    <a:lnTo>
                      <a:pt x="22" y="103"/>
                    </a:lnTo>
                    <a:close/>
                  </a:path>
                </a:pathLst>
              </a:custGeom>
              <a:solidFill>
                <a:srgbClr val="FFBFB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-949943">
                <a:off x="2352" y="1488"/>
                <a:ext cx="220" cy="138"/>
              </a:xfrm>
              <a:custGeom>
                <a:avLst/>
                <a:gdLst>
                  <a:gd name="T0" fmla="*/ 52 w 220"/>
                  <a:gd name="T1" fmla="*/ 68 h 138"/>
                  <a:gd name="T2" fmla="*/ 16 w 220"/>
                  <a:gd name="T3" fmla="*/ 106 h 138"/>
                  <a:gd name="T4" fmla="*/ 0 w 220"/>
                  <a:gd name="T5" fmla="*/ 125 h 138"/>
                  <a:gd name="T6" fmla="*/ 20 w 220"/>
                  <a:gd name="T7" fmla="*/ 136 h 138"/>
                  <a:gd name="T8" fmla="*/ 36 w 220"/>
                  <a:gd name="T9" fmla="*/ 138 h 138"/>
                  <a:gd name="T10" fmla="*/ 49 w 220"/>
                  <a:gd name="T11" fmla="*/ 134 h 138"/>
                  <a:gd name="T12" fmla="*/ 63 w 220"/>
                  <a:gd name="T13" fmla="*/ 129 h 138"/>
                  <a:gd name="T14" fmla="*/ 75 w 220"/>
                  <a:gd name="T15" fmla="*/ 119 h 138"/>
                  <a:gd name="T16" fmla="*/ 91 w 220"/>
                  <a:gd name="T17" fmla="*/ 107 h 138"/>
                  <a:gd name="T18" fmla="*/ 105 w 220"/>
                  <a:gd name="T19" fmla="*/ 105 h 138"/>
                  <a:gd name="T20" fmla="*/ 114 w 220"/>
                  <a:gd name="T21" fmla="*/ 100 h 138"/>
                  <a:gd name="T22" fmla="*/ 126 w 220"/>
                  <a:gd name="T23" fmla="*/ 92 h 138"/>
                  <a:gd name="T24" fmla="*/ 137 w 220"/>
                  <a:gd name="T25" fmla="*/ 82 h 138"/>
                  <a:gd name="T26" fmla="*/ 152 w 220"/>
                  <a:gd name="T27" fmla="*/ 75 h 138"/>
                  <a:gd name="T28" fmla="*/ 163 w 220"/>
                  <a:gd name="T29" fmla="*/ 75 h 138"/>
                  <a:gd name="T30" fmla="*/ 179 w 220"/>
                  <a:gd name="T31" fmla="*/ 75 h 138"/>
                  <a:gd name="T32" fmla="*/ 196 w 220"/>
                  <a:gd name="T33" fmla="*/ 76 h 138"/>
                  <a:gd name="T34" fmla="*/ 204 w 220"/>
                  <a:gd name="T35" fmla="*/ 94 h 138"/>
                  <a:gd name="T36" fmla="*/ 220 w 220"/>
                  <a:gd name="T37" fmla="*/ 101 h 138"/>
                  <a:gd name="T38" fmla="*/ 151 w 220"/>
                  <a:gd name="T39" fmla="*/ 0 h 138"/>
                  <a:gd name="T40" fmla="*/ 52 w 220"/>
                  <a:gd name="T41" fmla="*/ 68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0"/>
                  <a:gd name="T64" fmla="*/ 0 h 138"/>
                  <a:gd name="T65" fmla="*/ 220 w 220"/>
                  <a:gd name="T66" fmla="*/ 138 h 1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0" h="138">
                    <a:moveTo>
                      <a:pt x="52" y="68"/>
                    </a:moveTo>
                    <a:lnTo>
                      <a:pt x="16" y="106"/>
                    </a:lnTo>
                    <a:lnTo>
                      <a:pt x="0" y="125"/>
                    </a:lnTo>
                    <a:lnTo>
                      <a:pt x="20" y="136"/>
                    </a:lnTo>
                    <a:lnTo>
                      <a:pt x="36" y="138"/>
                    </a:lnTo>
                    <a:lnTo>
                      <a:pt x="49" y="134"/>
                    </a:lnTo>
                    <a:lnTo>
                      <a:pt x="63" y="129"/>
                    </a:lnTo>
                    <a:lnTo>
                      <a:pt x="75" y="119"/>
                    </a:lnTo>
                    <a:lnTo>
                      <a:pt x="91" y="107"/>
                    </a:lnTo>
                    <a:lnTo>
                      <a:pt x="105" y="105"/>
                    </a:lnTo>
                    <a:lnTo>
                      <a:pt x="114" y="100"/>
                    </a:lnTo>
                    <a:lnTo>
                      <a:pt x="126" y="92"/>
                    </a:lnTo>
                    <a:lnTo>
                      <a:pt x="137" y="82"/>
                    </a:lnTo>
                    <a:lnTo>
                      <a:pt x="152" y="75"/>
                    </a:lnTo>
                    <a:lnTo>
                      <a:pt x="163" y="75"/>
                    </a:lnTo>
                    <a:lnTo>
                      <a:pt x="179" y="75"/>
                    </a:lnTo>
                    <a:lnTo>
                      <a:pt x="196" y="76"/>
                    </a:lnTo>
                    <a:lnTo>
                      <a:pt x="204" y="94"/>
                    </a:lnTo>
                    <a:lnTo>
                      <a:pt x="220" y="101"/>
                    </a:lnTo>
                    <a:lnTo>
                      <a:pt x="151" y="0"/>
                    </a:lnTo>
                    <a:lnTo>
                      <a:pt x="52" y="68"/>
                    </a:lnTo>
                    <a:close/>
                  </a:path>
                </a:pathLst>
              </a:custGeom>
              <a:solidFill>
                <a:srgbClr val="FFBFB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 rot="810451">
                <a:off x="2444" y="1586"/>
                <a:ext cx="13" cy="10"/>
              </a:xfrm>
              <a:custGeom>
                <a:avLst/>
                <a:gdLst>
                  <a:gd name="T0" fmla="*/ 55 w 55"/>
                  <a:gd name="T1" fmla="*/ 33 h 33"/>
                  <a:gd name="T2" fmla="*/ 26 w 55"/>
                  <a:gd name="T3" fmla="*/ 22 h 33"/>
                  <a:gd name="T4" fmla="*/ 7 w 55"/>
                  <a:gd name="T5" fmla="*/ 8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33"/>
                  <a:gd name="T14" fmla="*/ 55 w 5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 rot="-6000000">
              <a:off x="4043" y="1716"/>
              <a:ext cx="86" cy="576"/>
              <a:chOff x="4032" y="1536"/>
              <a:chExt cx="86" cy="576"/>
            </a:xfrm>
          </p:grpSpPr>
          <p:sp>
            <p:nvSpPr>
              <p:cNvPr id="18" name="AutoShape 8"/>
              <p:cNvSpPr>
                <a:spLocks noChangeArrowheads="1"/>
              </p:cNvSpPr>
              <p:nvPr/>
            </p:nvSpPr>
            <p:spPr bwMode="auto">
              <a:xfrm>
                <a:off x="4032" y="1536"/>
                <a:ext cx="86" cy="576"/>
              </a:xfrm>
              <a:prstGeom prst="can">
                <a:avLst>
                  <a:gd name="adj" fmla="val 61643"/>
                </a:avLst>
              </a:pr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4050" y="1548"/>
                <a:ext cx="48" cy="29"/>
              </a:xfrm>
              <a:prstGeom prst="ellipse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 rot="-1045147">
              <a:off x="4144" y="1703"/>
              <a:ext cx="672" cy="576"/>
              <a:chOff x="2304" y="1440"/>
              <a:chExt cx="672" cy="576"/>
            </a:xfrm>
          </p:grpSpPr>
          <p:sp>
            <p:nvSpPr>
              <p:cNvPr id="8" name="Freeform 11"/>
              <p:cNvSpPr>
                <a:spLocks/>
              </p:cNvSpPr>
              <p:nvPr/>
            </p:nvSpPr>
            <p:spPr bwMode="auto">
              <a:xfrm rot="-487818">
                <a:off x="2304" y="1440"/>
                <a:ext cx="575" cy="536"/>
              </a:xfrm>
              <a:custGeom>
                <a:avLst/>
                <a:gdLst>
                  <a:gd name="T0" fmla="*/ 231 w 648"/>
                  <a:gd name="T1" fmla="*/ 317 h 631"/>
                  <a:gd name="T2" fmla="*/ 189 w 648"/>
                  <a:gd name="T3" fmla="*/ 301 h 631"/>
                  <a:gd name="T4" fmla="*/ 148 w 648"/>
                  <a:gd name="T5" fmla="*/ 277 h 631"/>
                  <a:gd name="T6" fmla="*/ 100 w 648"/>
                  <a:gd name="T7" fmla="*/ 233 h 631"/>
                  <a:gd name="T8" fmla="*/ 59 w 648"/>
                  <a:gd name="T9" fmla="*/ 233 h 631"/>
                  <a:gd name="T10" fmla="*/ 76 w 648"/>
                  <a:gd name="T11" fmla="*/ 275 h 631"/>
                  <a:gd name="T12" fmla="*/ 106 w 648"/>
                  <a:gd name="T13" fmla="*/ 342 h 631"/>
                  <a:gd name="T14" fmla="*/ 159 w 648"/>
                  <a:gd name="T15" fmla="*/ 387 h 631"/>
                  <a:gd name="T16" fmla="*/ 236 w 648"/>
                  <a:gd name="T17" fmla="*/ 448 h 631"/>
                  <a:gd name="T18" fmla="*/ 295 w 648"/>
                  <a:gd name="T19" fmla="*/ 475 h 631"/>
                  <a:gd name="T20" fmla="*/ 327 w 648"/>
                  <a:gd name="T21" fmla="*/ 493 h 631"/>
                  <a:gd name="T22" fmla="*/ 365 w 648"/>
                  <a:gd name="T23" fmla="*/ 511 h 631"/>
                  <a:gd name="T24" fmla="*/ 393 w 648"/>
                  <a:gd name="T25" fmla="*/ 530 h 631"/>
                  <a:gd name="T26" fmla="*/ 431 w 648"/>
                  <a:gd name="T27" fmla="*/ 566 h 631"/>
                  <a:gd name="T28" fmla="*/ 457 w 648"/>
                  <a:gd name="T29" fmla="*/ 599 h 631"/>
                  <a:gd name="T30" fmla="*/ 490 w 648"/>
                  <a:gd name="T31" fmla="*/ 624 h 631"/>
                  <a:gd name="T32" fmla="*/ 505 w 648"/>
                  <a:gd name="T33" fmla="*/ 614 h 631"/>
                  <a:gd name="T34" fmla="*/ 523 w 648"/>
                  <a:gd name="T35" fmla="*/ 568 h 631"/>
                  <a:gd name="T36" fmla="*/ 568 w 648"/>
                  <a:gd name="T37" fmla="*/ 522 h 631"/>
                  <a:gd name="T38" fmla="*/ 611 w 648"/>
                  <a:gd name="T39" fmla="*/ 469 h 631"/>
                  <a:gd name="T40" fmla="*/ 631 w 648"/>
                  <a:gd name="T41" fmla="*/ 437 h 631"/>
                  <a:gd name="T42" fmla="*/ 610 w 648"/>
                  <a:gd name="T43" fmla="*/ 409 h 631"/>
                  <a:gd name="T44" fmla="*/ 576 w 648"/>
                  <a:gd name="T45" fmla="*/ 388 h 631"/>
                  <a:gd name="T46" fmla="*/ 557 w 648"/>
                  <a:gd name="T47" fmla="*/ 370 h 631"/>
                  <a:gd name="T48" fmla="*/ 521 w 648"/>
                  <a:gd name="T49" fmla="*/ 260 h 631"/>
                  <a:gd name="T50" fmla="*/ 491 w 648"/>
                  <a:gd name="T51" fmla="*/ 178 h 631"/>
                  <a:gd name="T52" fmla="*/ 466 w 648"/>
                  <a:gd name="T53" fmla="*/ 134 h 631"/>
                  <a:gd name="T54" fmla="*/ 450 w 648"/>
                  <a:gd name="T55" fmla="*/ 88 h 631"/>
                  <a:gd name="T56" fmla="*/ 428 w 648"/>
                  <a:gd name="T57" fmla="*/ 66 h 631"/>
                  <a:gd name="T58" fmla="*/ 390 w 648"/>
                  <a:gd name="T59" fmla="*/ 46 h 631"/>
                  <a:gd name="T60" fmla="*/ 350 w 648"/>
                  <a:gd name="T61" fmla="*/ 28 h 631"/>
                  <a:gd name="T62" fmla="*/ 298 w 648"/>
                  <a:gd name="T63" fmla="*/ 20 h 631"/>
                  <a:gd name="T64" fmla="*/ 247 w 648"/>
                  <a:gd name="T65" fmla="*/ 6 h 631"/>
                  <a:gd name="T66" fmla="*/ 208 w 648"/>
                  <a:gd name="T67" fmla="*/ 5 h 631"/>
                  <a:gd name="T68" fmla="*/ 163 w 648"/>
                  <a:gd name="T69" fmla="*/ 12 h 631"/>
                  <a:gd name="T70" fmla="*/ 133 w 648"/>
                  <a:gd name="T71" fmla="*/ 20 h 631"/>
                  <a:gd name="T72" fmla="*/ 78 w 648"/>
                  <a:gd name="T73" fmla="*/ 38 h 631"/>
                  <a:gd name="T74" fmla="*/ 33 w 648"/>
                  <a:gd name="T75" fmla="*/ 77 h 631"/>
                  <a:gd name="T76" fmla="*/ 3 w 648"/>
                  <a:gd name="T77" fmla="*/ 108 h 631"/>
                  <a:gd name="T78" fmla="*/ 7 w 648"/>
                  <a:gd name="T79" fmla="*/ 131 h 631"/>
                  <a:gd name="T80" fmla="*/ 46 w 648"/>
                  <a:gd name="T81" fmla="*/ 134 h 631"/>
                  <a:gd name="T82" fmla="*/ 76 w 648"/>
                  <a:gd name="T83" fmla="*/ 117 h 631"/>
                  <a:gd name="T84" fmla="*/ 126 w 648"/>
                  <a:gd name="T85" fmla="*/ 102 h 631"/>
                  <a:gd name="T86" fmla="*/ 180 w 648"/>
                  <a:gd name="T87" fmla="*/ 96 h 631"/>
                  <a:gd name="T88" fmla="*/ 207 w 648"/>
                  <a:gd name="T89" fmla="*/ 107 h 631"/>
                  <a:gd name="T90" fmla="*/ 240 w 648"/>
                  <a:gd name="T91" fmla="*/ 131 h 631"/>
                  <a:gd name="T92" fmla="*/ 267 w 648"/>
                  <a:gd name="T93" fmla="*/ 153 h 631"/>
                  <a:gd name="T94" fmla="*/ 283 w 648"/>
                  <a:gd name="T95" fmla="*/ 186 h 631"/>
                  <a:gd name="T96" fmla="*/ 294 w 648"/>
                  <a:gd name="T97" fmla="*/ 224 h 631"/>
                  <a:gd name="T98" fmla="*/ 293 w 648"/>
                  <a:gd name="T99" fmla="*/ 259 h 631"/>
                  <a:gd name="T100" fmla="*/ 255 w 648"/>
                  <a:gd name="T101" fmla="*/ 310 h 6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48"/>
                  <a:gd name="T154" fmla="*/ 0 h 631"/>
                  <a:gd name="T155" fmla="*/ 648 w 648"/>
                  <a:gd name="T156" fmla="*/ 631 h 6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48" h="631">
                    <a:moveTo>
                      <a:pt x="255" y="310"/>
                    </a:moveTo>
                    <a:lnTo>
                      <a:pt x="231" y="317"/>
                    </a:lnTo>
                    <a:lnTo>
                      <a:pt x="214" y="314"/>
                    </a:lnTo>
                    <a:lnTo>
                      <a:pt x="189" y="301"/>
                    </a:lnTo>
                    <a:lnTo>
                      <a:pt x="162" y="296"/>
                    </a:lnTo>
                    <a:lnTo>
                      <a:pt x="148" y="277"/>
                    </a:lnTo>
                    <a:lnTo>
                      <a:pt x="125" y="247"/>
                    </a:lnTo>
                    <a:lnTo>
                      <a:pt x="100" y="233"/>
                    </a:lnTo>
                    <a:lnTo>
                      <a:pt x="76" y="228"/>
                    </a:lnTo>
                    <a:lnTo>
                      <a:pt x="59" y="233"/>
                    </a:lnTo>
                    <a:lnTo>
                      <a:pt x="66" y="251"/>
                    </a:lnTo>
                    <a:lnTo>
                      <a:pt x="76" y="275"/>
                    </a:lnTo>
                    <a:lnTo>
                      <a:pt x="94" y="312"/>
                    </a:lnTo>
                    <a:lnTo>
                      <a:pt x="106" y="342"/>
                    </a:lnTo>
                    <a:lnTo>
                      <a:pt x="136" y="366"/>
                    </a:lnTo>
                    <a:lnTo>
                      <a:pt x="159" y="387"/>
                    </a:lnTo>
                    <a:lnTo>
                      <a:pt x="177" y="403"/>
                    </a:lnTo>
                    <a:lnTo>
                      <a:pt x="236" y="448"/>
                    </a:lnTo>
                    <a:lnTo>
                      <a:pt x="265" y="460"/>
                    </a:lnTo>
                    <a:lnTo>
                      <a:pt x="295" y="475"/>
                    </a:lnTo>
                    <a:lnTo>
                      <a:pt x="311" y="481"/>
                    </a:lnTo>
                    <a:lnTo>
                      <a:pt x="327" y="493"/>
                    </a:lnTo>
                    <a:lnTo>
                      <a:pt x="349" y="503"/>
                    </a:lnTo>
                    <a:lnTo>
                      <a:pt x="365" y="511"/>
                    </a:lnTo>
                    <a:lnTo>
                      <a:pt x="382" y="519"/>
                    </a:lnTo>
                    <a:lnTo>
                      <a:pt x="393" y="530"/>
                    </a:lnTo>
                    <a:lnTo>
                      <a:pt x="412" y="543"/>
                    </a:lnTo>
                    <a:lnTo>
                      <a:pt x="431" y="566"/>
                    </a:lnTo>
                    <a:lnTo>
                      <a:pt x="445" y="583"/>
                    </a:lnTo>
                    <a:lnTo>
                      <a:pt x="457" y="599"/>
                    </a:lnTo>
                    <a:lnTo>
                      <a:pt x="472" y="612"/>
                    </a:lnTo>
                    <a:lnTo>
                      <a:pt x="490" y="624"/>
                    </a:lnTo>
                    <a:lnTo>
                      <a:pt x="500" y="631"/>
                    </a:lnTo>
                    <a:lnTo>
                      <a:pt x="505" y="614"/>
                    </a:lnTo>
                    <a:lnTo>
                      <a:pt x="510" y="597"/>
                    </a:lnTo>
                    <a:lnTo>
                      <a:pt x="523" y="568"/>
                    </a:lnTo>
                    <a:lnTo>
                      <a:pt x="553" y="539"/>
                    </a:lnTo>
                    <a:lnTo>
                      <a:pt x="568" y="522"/>
                    </a:lnTo>
                    <a:lnTo>
                      <a:pt x="596" y="489"/>
                    </a:lnTo>
                    <a:lnTo>
                      <a:pt x="611" y="469"/>
                    </a:lnTo>
                    <a:lnTo>
                      <a:pt x="626" y="451"/>
                    </a:lnTo>
                    <a:lnTo>
                      <a:pt x="631" y="437"/>
                    </a:lnTo>
                    <a:lnTo>
                      <a:pt x="648" y="435"/>
                    </a:lnTo>
                    <a:lnTo>
                      <a:pt x="610" y="409"/>
                    </a:lnTo>
                    <a:lnTo>
                      <a:pt x="597" y="398"/>
                    </a:lnTo>
                    <a:lnTo>
                      <a:pt x="576" y="388"/>
                    </a:lnTo>
                    <a:lnTo>
                      <a:pt x="565" y="379"/>
                    </a:lnTo>
                    <a:lnTo>
                      <a:pt x="557" y="370"/>
                    </a:lnTo>
                    <a:lnTo>
                      <a:pt x="549" y="343"/>
                    </a:lnTo>
                    <a:lnTo>
                      <a:pt x="521" y="260"/>
                    </a:lnTo>
                    <a:lnTo>
                      <a:pt x="507" y="216"/>
                    </a:lnTo>
                    <a:lnTo>
                      <a:pt x="491" y="178"/>
                    </a:lnTo>
                    <a:lnTo>
                      <a:pt x="478" y="158"/>
                    </a:lnTo>
                    <a:lnTo>
                      <a:pt x="466" y="134"/>
                    </a:lnTo>
                    <a:lnTo>
                      <a:pt x="458" y="112"/>
                    </a:lnTo>
                    <a:lnTo>
                      <a:pt x="450" y="88"/>
                    </a:lnTo>
                    <a:lnTo>
                      <a:pt x="442" y="74"/>
                    </a:lnTo>
                    <a:lnTo>
                      <a:pt x="428" y="66"/>
                    </a:lnTo>
                    <a:lnTo>
                      <a:pt x="404" y="58"/>
                    </a:lnTo>
                    <a:lnTo>
                      <a:pt x="390" y="46"/>
                    </a:lnTo>
                    <a:lnTo>
                      <a:pt x="374" y="32"/>
                    </a:lnTo>
                    <a:lnTo>
                      <a:pt x="350" y="28"/>
                    </a:lnTo>
                    <a:lnTo>
                      <a:pt x="320" y="28"/>
                    </a:lnTo>
                    <a:lnTo>
                      <a:pt x="298" y="20"/>
                    </a:lnTo>
                    <a:lnTo>
                      <a:pt x="266" y="14"/>
                    </a:lnTo>
                    <a:lnTo>
                      <a:pt x="247" y="6"/>
                    </a:lnTo>
                    <a:lnTo>
                      <a:pt x="234" y="0"/>
                    </a:lnTo>
                    <a:lnTo>
                      <a:pt x="208" y="5"/>
                    </a:lnTo>
                    <a:lnTo>
                      <a:pt x="184" y="9"/>
                    </a:lnTo>
                    <a:lnTo>
                      <a:pt x="163" y="12"/>
                    </a:lnTo>
                    <a:lnTo>
                      <a:pt x="150" y="14"/>
                    </a:lnTo>
                    <a:lnTo>
                      <a:pt x="133" y="20"/>
                    </a:lnTo>
                    <a:lnTo>
                      <a:pt x="117" y="26"/>
                    </a:lnTo>
                    <a:lnTo>
                      <a:pt x="78" y="38"/>
                    </a:lnTo>
                    <a:lnTo>
                      <a:pt x="55" y="57"/>
                    </a:lnTo>
                    <a:lnTo>
                      <a:pt x="33" y="77"/>
                    </a:lnTo>
                    <a:lnTo>
                      <a:pt x="16" y="93"/>
                    </a:lnTo>
                    <a:lnTo>
                      <a:pt x="3" y="108"/>
                    </a:lnTo>
                    <a:lnTo>
                      <a:pt x="0" y="120"/>
                    </a:lnTo>
                    <a:lnTo>
                      <a:pt x="7" y="131"/>
                    </a:lnTo>
                    <a:lnTo>
                      <a:pt x="28" y="137"/>
                    </a:lnTo>
                    <a:lnTo>
                      <a:pt x="46" y="134"/>
                    </a:lnTo>
                    <a:lnTo>
                      <a:pt x="60" y="128"/>
                    </a:lnTo>
                    <a:lnTo>
                      <a:pt x="76" y="117"/>
                    </a:lnTo>
                    <a:lnTo>
                      <a:pt x="91" y="104"/>
                    </a:lnTo>
                    <a:lnTo>
                      <a:pt x="126" y="102"/>
                    </a:lnTo>
                    <a:lnTo>
                      <a:pt x="160" y="101"/>
                    </a:lnTo>
                    <a:lnTo>
                      <a:pt x="180" y="96"/>
                    </a:lnTo>
                    <a:lnTo>
                      <a:pt x="195" y="95"/>
                    </a:lnTo>
                    <a:lnTo>
                      <a:pt x="207" y="107"/>
                    </a:lnTo>
                    <a:lnTo>
                      <a:pt x="222" y="117"/>
                    </a:lnTo>
                    <a:lnTo>
                      <a:pt x="240" y="131"/>
                    </a:lnTo>
                    <a:lnTo>
                      <a:pt x="255" y="138"/>
                    </a:lnTo>
                    <a:lnTo>
                      <a:pt x="267" y="153"/>
                    </a:lnTo>
                    <a:lnTo>
                      <a:pt x="273" y="165"/>
                    </a:lnTo>
                    <a:lnTo>
                      <a:pt x="283" y="186"/>
                    </a:lnTo>
                    <a:lnTo>
                      <a:pt x="288" y="207"/>
                    </a:lnTo>
                    <a:lnTo>
                      <a:pt x="294" y="224"/>
                    </a:lnTo>
                    <a:lnTo>
                      <a:pt x="293" y="238"/>
                    </a:lnTo>
                    <a:lnTo>
                      <a:pt x="293" y="259"/>
                    </a:lnTo>
                    <a:lnTo>
                      <a:pt x="287" y="286"/>
                    </a:lnTo>
                    <a:lnTo>
                      <a:pt x="255" y="310"/>
                    </a:lnTo>
                    <a:close/>
                  </a:path>
                </a:pathLst>
              </a:custGeom>
              <a:solidFill>
                <a:srgbClr val="FFBFB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2474" y="1453"/>
                <a:ext cx="103" cy="46"/>
              </a:xfrm>
              <a:custGeom>
                <a:avLst/>
                <a:gdLst>
                  <a:gd name="T0" fmla="*/ 0 w 138"/>
                  <a:gd name="T1" fmla="*/ 0 h 66"/>
                  <a:gd name="T2" fmla="*/ 66 w 138"/>
                  <a:gd name="T3" fmla="*/ 27 h 66"/>
                  <a:gd name="T4" fmla="*/ 138 w 138"/>
                  <a:gd name="T5" fmla="*/ 66 h 66"/>
                  <a:gd name="T6" fmla="*/ 0 60000 65536"/>
                  <a:gd name="T7" fmla="*/ 0 60000 65536"/>
                  <a:gd name="T8" fmla="*/ 0 60000 65536"/>
                  <a:gd name="T9" fmla="*/ 0 w 138"/>
                  <a:gd name="T10" fmla="*/ 0 h 66"/>
                  <a:gd name="T11" fmla="*/ 138 w 13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" h="66">
                    <a:moveTo>
                      <a:pt x="0" y="0"/>
                    </a:moveTo>
                    <a:lnTo>
                      <a:pt x="66" y="27"/>
                    </a:lnTo>
                    <a:lnTo>
                      <a:pt x="138" y="6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 rot="-1242821">
                <a:off x="2365" y="1664"/>
                <a:ext cx="15" cy="48"/>
              </a:xfrm>
              <a:custGeom>
                <a:avLst/>
                <a:gdLst>
                  <a:gd name="T0" fmla="*/ 23 w 70"/>
                  <a:gd name="T1" fmla="*/ 0 h 169"/>
                  <a:gd name="T2" fmla="*/ 53 w 70"/>
                  <a:gd name="T3" fmla="*/ 52 h 169"/>
                  <a:gd name="T4" fmla="*/ 69 w 70"/>
                  <a:gd name="T5" fmla="*/ 83 h 169"/>
                  <a:gd name="T6" fmla="*/ 70 w 70"/>
                  <a:gd name="T7" fmla="*/ 113 h 169"/>
                  <a:gd name="T8" fmla="*/ 58 w 70"/>
                  <a:gd name="T9" fmla="*/ 140 h 169"/>
                  <a:gd name="T10" fmla="*/ 27 w 70"/>
                  <a:gd name="T11" fmla="*/ 158 h 169"/>
                  <a:gd name="T12" fmla="*/ 0 w 70"/>
                  <a:gd name="T13" fmla="*/ 169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169"/>
                  <a:gd name="T23" fmla="*/ 70 w 70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 rot="-832342">
                <a:off x="2439" y="1511"/>
                <a:ext cx="12" cy="29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32 h 93"/>
                  <a:gd name="T4" fmla="*/ 6 w 50"/>
                  <a:gd name="T5" fmla="*/ 57 h 93"/>
                  <a:gd name="T6" fmla="*/ 25 w 50"/>
                  <a:gd name="T7" fmla="*/ 82 h 93"/>
                  <a:gd name="T8" fmla="*/ 50 w 50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3"/>
                  <a:gd name="T17" fmla="*/ 50 w 50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 rot="-1712274">
                <a:off x="2348" y="1539"/>
                <a:ext cx="9" cy="22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14 h 43"/>
                  <a:gd name="T4" fmla="*/ 4 w 19"/>
                  <a:gd name="T5" fmla="*/ 28 h 43"/>
                  <a:gd name="T6" fmla="*/ 19 w 19"/>
                  <a:gd name="T7" fmla="*/ 43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43"/>
                  <a:gd name="T14" fmla="*/ 19 w 19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43">
                    <a:moveTo>
                      <a:pt x="0" y="0"/>
                    </a:moveTo>
                    <a:lnTo>
                      <a:pt x="0" y="14"/>
                    </a:lnTo>
                    <a:lnTo>
                      <a:pt x="4" y="28"/>
                    </a:lnTo>
                    <a:lnTo>
                      <a:pt x="19" y="4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 rot="-9224892">
                <a:off x="2734" y="1746"/>
                <a:ext cx="242" cy="270"/>
                <a:chOff x="2457" y="2549"/>
                <a:chExt cx="557" cy="547"/>
              </a:xfrm>
            </p:grpSpPr>
            <p:sp>
              <p:nvSpPr>
                <p:cNvPr id="16" name="Freeform 17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17" name="Oval 18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14" name="Freeform 19"/>
              <p:cNvSpPr>
                <a:spLocks/>
              </p:cNvSpPr>
              <p:nvPr/>
            </p:nvSpPr>
            <p:spPr bwMode="auto">
              <a:xfrm rot="-5887819">
                <a:off x="2437" y="1715"/>
                <a:ext cx="13" cy="9"/>
              </a:xfrm>
              <a:custGeom>
                <a:avLst/>
                <a:gdLst>
                  <a:gd name="T0" fmla="*/ 55 w 55"/>
                  <a:gd name="T1" fmla="*/ 33 h 33"/>
                  <a:gd name="T2" fmla="*/ 26 w 55"/>
                  <a:gd name="T3" fmla="*/ 22 h 33"/>
                  <a:gd name="T4" fmla="*/ 7 w 55"/>
                  <a:gd name="T5" fmla="*/ 8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33"/>
                  <a:gd name="T14" fmla="*/ 55 w 5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 rot="-487818">
                <a:off x="2554" y="1461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7 w 53"/>
                  <a:gd name="T3" fmla="*/ 8 h 34"/>
                  <a:gd name="T4" fmla="*/ 53 w 53"/>
                  <a:gd name="T5" fmla="*/ 34 h 34"/>
                  <a:gd name="T6" fmla="*/ 0 60000 65536"/>
                  <a:gd name="T7" fmla="*/ 0 60000 65536"/>
                  <a:gd name="T8" fmla="*/ 0 60000 65536"/>
                  <a:gd name="T9" fmla="*/ 0 w 53"/>
                  <a:gd name="T10" fmla="*/ 0 h 34"/>
                  <a:gd name="T11" fmla="*/ 53 w 53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35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7" name="Line 21"/>
            <p:cNvSpPr>
              <a:spLocks noChangeShapeType="1"/>
            </p:cNvSpPr>
            <p:nvPr/>
          </p:nvSpPr>
          <p:spPr bwMode="auto">
            <a:xfrm>
              <a:off x="1112" y="2712"/>
              <a:ext cx="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432929" y="2398284"/>
            <a:ext cx="1974056" cy="131683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FF"/>
              </a:gs>
            </a:gsLst>
            <a:lin ang="18900000" scaled="1"/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rot="7200000">
            <a:off x="4214574" y="2619144"/>
            <a:ext cx="0" cy="548879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3947279" y="2753090"/>
            <a:ext cx="939404" cy="554831"/>
            <a:chOff x="3888" y="1200"/>
            <a:chExt cx="789" cy="466"/>
          </a:xfrm>
        </p:grpSpPr>
        <p:sp>
          <p:nvSpPr>
            <p:cNvPr id="26" name="Arc 26"/>
            <p:cNvSpPr>
              <a:spLocks/>
            </p:cNvSpPr>
            <p:nvPr/>
          </p:nvSpPr>
          <p:spPr bwMode="auto">
            <a:xfrm>
              <a:off x="3888" y="1200"/>
              <a:ext cx="743" cy="466"/>
            </a:xfrm>
            <a:custGeom>
              <a:avLst/>
              <a:gdLst>
                <a:gd name="T0" fmla="*/ 115 w 38645"/>
                <a:gd name="T1" fmla="*/ 466 h 36517"/>
                <a:gd name="T2" fmla="*/ 743 w 38645"/>
                <a:gd name="T3" fmla="*/ 106 h 36517"/>
                <a:gd name="T4" fmla="*/ 415 w 38645"/>
                <a:gd name="T5" fmla="*/ 276 h 36517"/>
                <a:gd name="T6" fmla="*/ 0 60000 65536"/>
                <a:gd name="T7" fmla="*/ 0 60000 65536"/>
                <a:gd name="T8" fmla="*/ 0 60000 65536"/>
                <a:gd name="T9" fmla="*/ 0 w 38645"/>
                <a:gd name="T10" fmla="*/ 0 h 36517"/>
                <a:gd name="T11" fmla="*/ 38645 w 38645"/>
                <a:gd name="T12" fmla="*/ 36517 h 365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645" h="36517" fill="none" extrusionOk="0">
                  <a:moveTo>
                    <a:pt x="5978" y="36516"/>
                  </a:moveTo>
                  <a:cubicBezTo>
                    <a:pt x="2141" y="32498"/>
                    <a:pt x="0" y="271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62" y="-1"/>
                    <a:pt x="34552" y="3074"/>
                    <a:pt x="38645" y="8332"/>
                  </a:cubicBezTo>
                </a:path>
                <a:path w="38645" h="36517" stroke="0" extrusionOk="0">
                  <a:moveTo>
                    <a:pt x="5978" y="36516"/>
                  </a:moveTo>
                  <a:cubicBezTo>
                    <a:pt x="2141" y="32498"/>
                    <a:pt x="0" y="271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62" y="-1"/>
                    <a:pt x="34552" y="3074"/>
                    <a:pt x="38645" y="833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99CCFF">
                <a:alpha val="70195"/>
              </a:srgbClr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rot="14400000" flipH="1">
              <a:off x="4317" y="1122"/>
              <a:ext cx="0" cy="72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083010" y="3205527"/>
            <a:ext cx="0" cy="102394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825960" y="2779283"/>
            <a:ext cx="0" cy="102394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rot="7200000">
            <a:off x="4686062" y="2890606"/>
            <a:ext cx="0" cy="548879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 rot="20967533">
            <a:off x="3425785" y="3036458"/>
            <a:ext cx="2057400" cy="0"/>
            <a:chOff x="3600" y="2064"/>
            <a:chExt cx="1728" cy="0"/>
          </a:xfrm>
        </p:grpSpPr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4464" y="2064"/>
              <a:ext cx="86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3600" y="2064"/>
              <a:ext cx="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34" name="Group 34"/>
          <p:cNvGrpSpPr>
            <a:grpSpLocks/>
          </p:cNvGrpSpPr>
          <p:nvPr/>
        </p:nvGrpSpPr>
        <p:grpSpPr bwMode="auto">
          <a:xfrm rot="21384272" flipH="1">
            <a:off x="3418641" y="3029314"/>
            <a:ext cx="2057400" cy="0"/>
            <a:chOff x="3600" y="2064"/>
            <a:chExt cx="1728" cy="0"/>
          </a:xfrm>
        </p:grpSpPr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4464" y="2064"/>
              <a:ext cx="86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3600" y="2064"/>
              <a:ext cx="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3947279" y="2657840"/>
            <a:ext cx="939404" cy="554831"/>
            <a:chOff x="3888" y="1200"/>
            <a:chExt cx="789" cy="466"/>
          </a:xfrm>
        </p:grpSpPr>
        <p:sp>
          <p:nvSpPr>
            <p:cNvPr id="38" name="Arc 38"/>
            <p:cNvSpPr>
              <a:spLocks/>
            </p:cNvSpPr>
            <p:nvPr/>
          </p:nvSpPr>
          <p:spPr bwMode="auto">
            <a:xfrm>
              <a:off x="3888" y="1200"/>
              <a:ext cx="743" cy="466"/>
            </a:xfrm>
            <a:custGeom>
              <a:avLst/>
              <a:gdLst>
                <a:gd name="T0" fmla="*/ 115 w 38645"/>
                <a:gd name="T1" fmla="*/ 466 h 36517"/>
                <a:gd name="T2" fmla="*/ 743 w 38645"/>
                <a:gd name="T3" fmla="*/ 106 h 36517"/>
                <a:gd name="T4" fmla="*/ 415 w 38645"/>
                <a:gd name="T5" fmla="*/ 276 h 36517"/>
                <a:gd name="T6" fmla="*/ 0 60000 65536"/>
                <a:gd name="T7" fmla="*/ 0 60000 65536"/>
                <a:gd name="T8" fmla="*/ 0 60000 65536"/>
                <a:gd name="T9" fmla="*/ 0 w 38645"/>
                <a:gd name="T10" fmla="*/ 0 h 36517"/>
                <a:gd name="T11" fmla="*/ 38645 w 38645"/>
                <a:gd name="T12" fmla="*/ 36517 h 365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645" h="36517" fill="none" extrusionOk="0">
                  <a:moveTo>
                    <a:pt x="5978" y="36516"/>
                  </a:moveTo>
                  <a:cubicBezTo>
                    <a:pt x="2141" y="32498"/>
                    <a:pt x="0" y="271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62" y="-1"/>
                    <a:pt x="34552" y="3074"/>
                    <a:pt x="38645" y="8332"/>
                  </a:cubicBezTo>
                </a:path>
                <a:path w="38645" h="36517" stroke="0" extrusionOk="0">
                  <a:moveTo>
                    <a:pt x="5978" y="36516"/>
                  </a:moveTo>
                  <a:cubicBezTo>
                    <a:pt x="2141" y="32498"/>
                    <a:pt x="0" y="271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62" y="-1"/>
                    <a:pt x="34552" y="3074"/>
                    <a:pt x="38645" y="833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rot="14400000" flipH="1">
              <a:off x="4317" y="1122"/>
              <a:ext cx="0" cy="72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4447341" y="2743564"/>
            <a:ext cx="0" cy="51435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582982" y="313029"/>
            <a:ext cx="650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III </a:t>
            </a: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-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SỰ </a:t>
            </a: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THAY ĐỔI GÓC KHÚC XẠ THEO GÓC </a:t>
            </a: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TỚI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43" name="Google Shape;611;p31"/>
          <p:cNvSpPr txBox="1">
            <a:spLocks/>
          </p:cNvSpPr>
          <p:nvPr/>
        </p:nvSpPr>
        <p:spPr>
          <a:xfrm>
            <a:off x="3808758" y="1000907"/>
            <a:ext cx="2693582" cy="89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000" b="1" kern="12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826369" y="800852"/>
            <a:ext cx="1826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lvl="0" indent="0" defTabSz="68580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1. Thí nghiệm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210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040000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558610" y="1489749"/>
            <a:ext cx="5530476" cy="22220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845357" y="824876"/>
            <a:ext cx="16186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lvl="0" indent="0" defTabSz="68580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2</a:t>
            </a: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. Kết luận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582982" y="313029"/>
            <a:ext cx="650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III </a:t>
            </a: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-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SỰ </a:t>
            </a: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THAY ĐỔI GÓC KHÚC XẠ THEO GÓC </a:t>
            </a: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TỚI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43" name="Google Shape;611;p31"/>
          <p:cNvSpPr txBox="1">
            <a:spLocks/>
          </p:cNvSpPr>
          <p:nvPr/>
        </p:nvSpPr>
        <p:spPr>
          <a:xfrm>
            <a:off x="3808758" y="1000907"/>
            <a:ext cx="2693582" cy="89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000" b="1" kern="12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66306" y="1927973"/>
            <a:ext cx="3665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- Góc khúc xạ nhỏ hơn góc tới.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1800" i="1" kern="1200" noProof="0" smtClean="0">
                <a:solidFill>
                  <a:srgbClr val="000000"/>
                </a:solidFill>
                <a:ea typeface="+mn-ea"/>
              </a:rPr>
              <a:t>	        r &lt; i</a:t>
            </a:r>
            <a:endParaRPr kumimoji="0" lang="en-US" alt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66306" y="2529063"/>
            <a:ext cx="5110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Góc</a:t>
            </a:r>
            <a:r>
              <a:rPr kumimoji="0" lang="en-US" altLang="en-US" sz="1800" b="0" i="1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tới tăng (giảm) góc khúc xạ cũng tăng (giảm).</a:t>
            </a:r>
            <a:endParaRPr kumimoji="0" lang="en-US" alt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66306" y="1568298"/>
            <a:ext cx="5422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tia sáng</a:t>
            </a:r>
            <a:r>
              <a:rPr kumimoji="0" lang="en-US" altLang="en-US" sz="1800" b="0" i="1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truyền từ không khí sang thủy tinh :</a:t>
            </a:r>
            <a:endParaRPr kumimoji="0" lang="en-US" alt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6305" y="2943494"/>
            <a:ext cx="54227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Khi góc</a:t>
            </a:r>
            <a:r>
              <a:rPr kumimoji="0" lang="en-US" altLang="en-US" sz="1800" b="0" i="1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tới bằng 0</a:t>
            </a:r>
            <a:r>
              <a:rPr kumimoji="0" lang="en-US" altLang="en-US" sz="1800" b="0" i="1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altLang="en-US" sz="1800" b="0" i="1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thì góc khúc xạ bằng 0</a:t>
            </a:r>
            <a:r>
              <a:rPr kumimoji="0" lang="en-US" altLang="en-US" sz="1800" b="0" i="1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altLang="en-US" sz="1800" b="0" i="1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tia sáng không bị gãy khúc khi truyền qua hai môi trường.</a:t>
            </a:r>
            <a:endParaRPr kumimoji="0" lang="en-US" alt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933" y="1548917"/>
            <a:ext cx="2706380" cy="21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5" grpId="0"/>
      <p:bldP spid="46" grpId="0"/>
      <p:bldP spid="4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60;p33"/>
          <p:cNvSpPr txBox="1">
            <a:spLocks/>
          </p:cNvSpPr>
          <p:nvPr/>
        </p:nvSpPr>
        <p:spPr>
          <a:xfrm>
            <a:off x="1520860" y="463957"/>
            <a:ext cx="4776395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8837D"/>
              </a:buClr>
              <a:buSzPts val="3000"/>
              <a:buFont typeface="Amatic SC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F8837D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CHƯƠNG III - QUANG HỌC</a:t>
            </a:r>
            <a:endParaRPr kumimoji="0" lang="vi-VN" sz="3200" b="1" i="0" u="none" strike="noStrike" kern="0" cap="none" spc="0" normalizeH="0" baseline="0" noProof="0">
              <a:ln>
                <a:noFill/>
              </a:ln>
              <a:solidFill>
                <a:srgbClr val="F8837D"/>
              </a:solidFill>
              <a:effectLst/>
              <a:uLnTx/>
              <a:uFillTx/>
              <a:latin typeface="Amatic SC"/>
              <a:cs typeface="Amatic SC"/>
              <a:sym typeface="Amatic SC"/>
            </a:endParaRPr>
          </a:p>
        </p:txBody>
      </p:sp>
      <p:sp>
        <p:nvSpPr>
          <p:cNvPr id="5" name="Google Shape;4661;p33"/>
          <p:cNvSpPr txBox="1">
            <a:spLocks/>
          </p:cNvSpPr>
          <p:nvPr/>
        </p:nvSpPr>
        <p:spPr>
          <a:xfrm>
            <a:off x="712350" y="1125250"/>
            <a:ext cx="5301590" cy="136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  <a:defRPr sz="12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425450" indent="-285750"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  <a:defRPr/>
            </a:pPr>
            <a:r>
              <a:rPr lang="vi-VN" sz="180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Hiện tượng khúc xạ là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gì</a:t>
            </a:r>
            <a:r>
              <a:rPr lang="en-US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?</a:t>
            </a:r>
            <a:endParaRPr lang="vi-VN" sz="1800">
              <a:solidFill>
                <a:srgbClr val="C7EAE4">
                  <a:lumMod val="10000"/>
                </a:srgbClr>
              </a:solidFill>
              <a:latin typeface="+mj-lt"/>
              <a:ea typeface="Quicksand Light"/>
              <a:cs typeface="Quicksand Light"/>
              <a:sym typeface="Arial"/>
            </a:endParaRPr>
          </a:p>
          <a:p>
            <a:pPr marL="425450" indent="-285750"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  <a:defRPr/>
            </a:pPr>
            <a:r>
              <a:rPr lang="vi-VN" sz="180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Thấu kính hội tụ là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gì</a:t>
            </a:r>
            <a:r>
              <a:rPr lang="en-US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? </a:t>
            </a:r>
            <a:r>
              <a:rPr lang="vi-VN" sz="180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Thấu kính phân kì là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gì</a:t>
            </a:r>
            <a:r>
              <a:rPr lang="en-US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?</a:t>
            </a:r>
            <a:endParaRPr lang="vi-VN" sz="1800">
              <a:solidFill>
                <a:srgbClr val="C7EAE4">
                  <a:lumMod val="10000"/>
                </a:srgbClr>
              </a:solidFill>
              <a:latin typeface="+mj-lt"/>
              <a:ea typeface="Quicksand Light"/>
              <a:cs typeface="Quicksand Light"/>
              <a:sym typeface="Arial"/>
            </a:endParaRPr>
          </a:p>
          <a:p>
            <a:pPr marL="425450" indent="-285750"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  <a:defRPr/>
            </a:pPr>
            <a:r>
              <a:rPr lang="vi-VN" sz="180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Các bộ phận chính của mắt là những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gì</a:t>
            </a:r>
            <a:r>
              <a:rPr lang="en-US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?</a:t>
            </a:r>
            <a:endParaRPr lang="vi-VN" sz="1800">
              <a:solidFill>
                <a:srgbClr val="C7EAE4">
                  <a:lumMod val="10000"/>
                </a:srgbClr>
              </a:solidFill>
              <a:latin typeface="+mj-lt"/>
              <a:ea typeface="Quicksand Light"/>
              <a:cs typeface="Quicksand Light"/>
              <a:sym typeface="Arial"/>
            </a:endParaRPr>
          </a:p>
          <a:p>
            <a:pPr marL="425450" indent="-285750">
              <a:buClr>
                <a:srgbClr val="000000"/>
              </a:buClr>
              <a:buSzPts val="1100"/>
              <a:buFont typeface="Wingdings" panose="05000000000000000000" pitchFamily="2" charset="2"/>
              <a:buChar char="§"/>
              <a:defRPr/>
            </a:pPr>
            <a:r>
              <a:rPr lang="vi-VN" sz="180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Tật cận thị là gì? Khắc phục nó như thế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nào</a:t>
            </a:r>
            <a:r>
              <a:rPr lang="en-US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+mj-lt"/>
                <a:ea typeface="Quicksand Light"/>
                <a:cs typeface="Quicksand Light"/>
                <a:sym typeface="Arial"/>
              </a:rPr>
              <a:t>?</a:t>
            </a:r>
            <a:endParaRPr lang="vi-VN" sz="1800">
              <a:solidFill>
                <a:srgbClr val="C7EAE4">
                  <a:lumMod val="10000"/>
                </a:srgbClr>
              </a:solidFill>
              <a:latin typeface="+mj-lt"/>
              <a:ea typeface="Quicksand Light"/>
              <a:cs typeface="Quicksand Light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44" y="2709611"/>
            <a:ext cx="3217426" cy="18107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27670" y="2709611"/>
            <a:ext cx="53391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lvl="0" indent="-285750">
              <a:buSzPts val="1100"/>
              <a:buFont typeface="Wingdings" panose="05000000000000000000" pitchFamily="2" charset="2"/>
              <a:buChar char="§"/>
              <a:defRPr/>
            </a:pPr>
            <a:r>
              <a:rPr lang="vi-VN" sz="180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Kính lúp dùng để làm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gì</a:t>
            </a:r>
            <a:r>
              <a:rPr lang="en-US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?</a:t>
            </a:r>
            <a:endParaRPr lang="vi-VN" sz="1800">
              <a:solidFill>
                <a:srgbClr val="C7EAE4">
                  <a:lumMod val="10000"/>
                </a:srgbClr>
              </a:solidFill>
              <a:latin typeface="Times New Roman" panose="02020603050405020304" pitchFamily="18" charset="0"/>
              <a:ea typeface="Quicksand Light"/>
              <a:cs typeface="Quicksand Light"/>
            </a:endParaRPr>
          </a:p>
          <a:p>
            <a:pPr marL="425450" lvl="0" indent="-285750">
              <a:buSzPts val="1100"/>
              <a:buFont typeface="Wingdings" panose="05000000000000000000" pitchFamily="2" charset="2"/>
              <a:buChar char="§"/>
              <a:defRPr/>
            </a:pPr>
            <a:r>
              <a:rPr lang="vi-VN" sz="180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Phân tích </a:t>
            </a:r>
            <a:r>
              <a:rPr lang="vi-VN" sz="180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 panose="020B0604020202020204" charset="0"/>
              </a:rPr>
              <a:t>ánh</a:t>
            </a:r>
            <a:r>
              <a:rPr lang="vi-VN" sz="180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 sáng trắng thành các ánh sáng màu như thế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nào</a:t>
            </a:r>
            <a:r>
              <a:rPr lang="en-US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? </a:t>
            </a:r>
            <a:r>
              <a:rPr lang="vi-VN" sz="180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Trộn các ánh sáng màu với nhau sẽ được ánh sáng màu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gì</a:t>
            </a:r>
            <a:r>
              <a:rPr lang="en-US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?</a:t>
            </a:r>
            <a:endParaRPr lang="vi-VN" sz="1800">
              <a:solidFill>
                <a:srgbClr val="C7EAE4">
                  <a:lumMod val="10000"/>
                </a:srgbClr>
              </a:solidFill>
              <a:latin typeface="Times New Roman" panose="02020603050405020304" pitchFamily="18" charset="0"/>
              <a:ea typeface="Quicksand Light"/>
              <a:cs typeface="Quicksand Light"/>
            </a:endParaRPr>
          </a:p>
          <a:p>
            <a:pPr marL="425450" lvl="0" indent="-285750">
              <a:buSzPts val="1100"/>
              <a:buFont typeface="Wingdings" panose="05000000000000000000" pitchFamily="2" charset="2"/>
              <a:buChar char="§"/>
              <a:defRPr/>
            </a:pPr>
            <a:r>
              <a:rPr lang="vi-VN" sz="180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Tại sao các vật có màu sắc khác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nhau</a:t>
            </a:r>
            <a:r>
              <a:rPr lang="en-US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?</a:t>
            </a:r>
            <a:endParaRPr lang="vi-VN" sz="1800">
              <a:solidFill>
                <a:srgbClr val="C7EAE4">
                  <a:lumMod val="10000"/>
                </a:srgbClr>
              </a:solidFill>
              <a:latin typeface="Times New Roman" panose="02020603050405020304" pitchFamily="18" charset="0"/>
              <a:ea typeface="Quicksand Light"/>
              <a:cs typeface="Quicksand Light"/>
            </a:endParaRPr>
          </a:p>
          <a:p>
            <a:pPr marL="425450" lvl="0" indent="-285750">
              <a:buSzPts val="1100"/>
              <a:buFont typeface="Wingdings" panose="05000000000000000000" pitchFamily="2" charset="2"/>
              <a:buChar char="§"/>
              <a:defRPr/>
            </a:pPr>
            <a:r>
              <a:rPr lang="vi-VN" sz="180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Ánh sáng có những tác dụng gì, có những ứng dụng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gì</a:t>
            </a:r>
            <a:r>
              <a:rPr lang="en-US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 </a:t>
            </a:r>
            <a:r>
              <a:rPr lang="vi-VN" sz="1800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Quicksand Light"/>
              </a:rPr>
              <a:t>?</a:t>
            </a:r>
            <a:endParaRPr lang="vi-VN" sz="1800">
              <a:solidFill>
                <a:srgbClr val="C7EAE4">
                  <a:lumMod val="10000"/>
                </a:srgbClr>
              </a:solidFill>
              <a:latin typeface="Times New Roman" panose="02020603050405020304" pitchFamily="18" charset="0"/>
              <a:ea typeface="Quicksand Light"/>
              <a:cs typeface="Quicksand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939" y="884446"/>
            <a:ext cx="2284096" cy="16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582982" y="313029"/>
            <a:ext cx="6506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III </a:t>
            </a: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-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SỰ </a:t>
            </a: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THAY ĐỔI GÓC KHÚC XẠ THEO GÓC </a:t>
            </a: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TỚI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1823841" y="800423"/>
            <a:ext cx="1826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lvl="0" indent="0" defTabSz="68580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2000" b="1" kern="120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3. Mở rộng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012825" y="1245718"/>
            <a:ext cx="54227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chiếu</a:t>
            </a:r>
            <a:r>
              <a:rPr kumimoji="0" lang="en-US" altLang="en-US" sz="1800" b="0" i="1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ánh </a:t>
            </a:r>
            <a:r>
              <a:rPr kumimoji="0" lang="en-US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altLang="en-US" sz="1800" b="0" i="1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không khí sang các môi trường trong suốt rắn, lỏng khác nhau như thạch anh, nước đá, rượu, dầu... người ta đều thấy kết luận trên vẫn đúng.</a:t>
            </a:r>
            <a:endParaRPr kumimoji="0" lang="en-US" alt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3"/>
          <a:stretch/>
        </p:blipFill>
        <p:spPr>
          <a:xfrm>
            <a:off x="1582982" y="2351108"/>
            <a:ext cx="3298022" cy="2076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080" y="2351108"/>
            <a:ext cx="293567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96527" y="764405"/>
            <a:ext cx="1161826" cy="400110"/>
            <a:chOff x="1656678" y="764405"/>
            <a:chExt cx="1161826" cy="400110"/>
          </a:xfrm>
        </p:grpSpPr>
        <p:sp>
          <p:nvSpPr>
            <p:cNvPr id="6" name="Chevron 5"/>
            <p:cNvSpPr/>
            <p:nvPr/>
          </p:nvSpPr>
          <p:spPr>
            <a:xfrm>
              <a:off x="1656678" y="764405"/>
              <a:ext cx="1161826" cy="40011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845357" y="764405"/>
              <a:ext cx="8225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lvl="0" indent="0" defTabSz="685800" eaLnBrk="1" fontAlgn="base" latinLnBrk="0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altLang="en-US" sz="2000" b="1" kern="1200" smtClean="0">
                  <a:solidFill>
                    <a:schemeClr val="accent5">
                      <a:lumMod val="75000"/>
                    </a:schemeClr>
                  </a:solidFill>
                  <a:ea typeface="+mn-ea"/>
                </a:rPr>
                <a:t>Bài 1</a:t>
              </a:r>
              <a:endPara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endParaRP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11328" y="205453"/>
            <a:ext cx="2494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IV - VẬN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DỤNG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47032" y="795183"/>
            <a:ext cx="5422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1800" b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biệt các hiện tượng khúc xạ và phản xạ ánh sáng.</a:t>
            </a:r>
            <a:endParaRPr kumimoji="0" lang="en-US" altLang="en-US" sz="1800" b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62484"/>
              </p:ext>
            </p:extLst>
          </p:nvPr>
        </p:nvGraphicFramePr>
        <p:xfrm>
          <a:off x="731520" y="1598953"/>
          <a:ext cx="8154297" cy="2232484"/>
        </p:xfrm>
        <a:graphic>
          <a:graphicData uri="http://schemas.openxmlformats.org/drawingml/2006/table">
            <a:tbl>
              <a:tblPr firstRow="1" bandRow="1"/>
              <a:tblGrid>
                <a:gridCol w="4117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9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HIỆN TƯỢNG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XẠ ÁNH SÁNG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HIỆN TƯỢNG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KHÚC XẠ ÁNH SÁNG</a:t>
                      </a:r>
                    </a:p>
                  </a:txBody>
                  <a:tcPr marL="68580" marR="68580" marT="34287" marB="34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5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9pPr>
                    </a:lstStyle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Tia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tới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gặp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mặt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phân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giữa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môi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trường....................................................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Góc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phản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...............góc </a:t>
                      </a:r>
                      <a:r>
                        <a:rPr kumimoji="0" lang="en-US" sz="1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tới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34287" marB="34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Tia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tới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gặp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mặt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phân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cách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giữa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môi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trường....................................................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Góc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khúc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xạ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………..............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góc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tới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87" marB="34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Box 83"/>
          <p:cNvSpPr txBox="1">
            <a:spLocks noChangeArrowheads="1"/>
          </p:cNvSpPr>
          <p:nvPr/>
        </p:nvSpPr>
        <p:spPr bwMode="auto">
          <a:xfrm>
            <a:off x="1508699" y="2364417"/>
            <a:ext cx="2856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 hắt trở lại môi trường cũ. </a:t>
            </a:r>
          </a:p>
        </p:txBody>
      </p:sp>
      <p:sp>
        <p:nvSpPr>
          <p:cNvPr id="18" name="Text Box 91"/>
          <p:cNvSpPr txBox="1">
            <a:spLocks noChangeArrowheads="1"/>
          </p:cNvSpPr>
          <p:nvPr/>
        </p:nvSpPr>
        <p:spPr bwMode="auto">
          <a:xfrm>
            <a:off x="5488193" y="2407658"/>
            <a:ext cx="3397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 gãy khúc và tiếp tục truyền vào môi trường trong suốt thứ hai. </a:t>
            </a:r>
          </a:p>
        </p:txBody>
      </p:sp>
      <p:sp>
        <p:nvSpPr>
          <p:cNvPr id="19" name="Text Box 114"/>
          <p:cNvSpPr txBox="1">
            <a:spLocks noChangeArrowheads="1"/>
          </p:cNvSpPr>
          <p:nvPr/>
        </p:nvSpPr>
        <p:spPr bwMode="auto">
          <a:xfrm>
            <a:off x="2215068" y="2983521"/>
            <a:ext cx="85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</a:p>
        </p:txBody>
      </p:sp>
      <p:sp>
        <p:nvSpPr>
          <p:cNvPr id="20" name="Text Box 115"/>
          <p:cNvSpPr txBox="1">
            <a:spLocks noChangeArrowheads="1"/>
          </p:cNvSpPr>
          <p:nvPr/>
        </p:nvSpPr>
        <p:spPr bwMode="auto">
          <a:xfrm>
            <a:off x="6329755" y="3073381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bằng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utoUpdateAnimBg="0"/>
      <p:bldP spid="18" grpId="0" autoUpdateAnimBg="0"/>
      <p:bldP spid="19" grpId="0" autoUpdateAnimBg="0"/>
      <p:bldP spid="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796527" y="764405"/>
            <a:ext cx="1161826" cy="400110"/>
            <a:chOff x="1656678" y="764405"/>
            <a:chExt cx="1161826" cy="400110"/>
          </a:xfrm>
        </p:grpSpPr>
        <p:sp>
          <p:nvSpPr>
            <p:cNvPr id="23" name="Chevron 22"/>
            <p:cNvSpPr/>
            <p:nvPr/>
          </p:nvSpPr>
          <p:spPr>
            <a:xfrm>
              <a:off x="1656678" y="764405"/>
              <a:ext cx="1161826" cy="40011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845357" y="764405"/>
              <a:ext cx="8225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lvl="0" indent="0" defTabSz="685800" eaLnBrk="1" fontAlgn="base" latinLnBrk="0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altLang="en-US" sz="2000" b="1" kern="1200" smtClean="0">
                  <a:solidFill>
                    <a:schemeClr val="accent5">
                      <a:lumMod val="75000"/>
                    </a:schemeClr>
                  </a:solidFill>
                  <a:ea typeface="+mn-ea"/>
                </a:rPr>
                <a:t>Bài 2</a:t>
              </a:r>
              <a:endPara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endParaRPr>
            </a:p>
          </p:txBody>
        </p: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11328" y="205453"/>
            <a:ext cx="2494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IV - VẬN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DỤNG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147032" y="795183"/>
            <a:ext cx="2737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altLang="en-US" sz="1800" b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thích hiện tượng sau:</a:t>
            </a:r>
            <a:endParaRPr kumimoji="0" lang="en-US" altLang="en-US" sz="1800" b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54" t="4427" r="2769"/>
          <a:stretch/>
        </p:blipFill>
        <p:spPr>
          <a:xfrm>
            <a:off x="1231751" y="1467328"/>
            <a:ext cx="2829261" cy="1887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142" t="2372" r="1038"/>
          <a:stretch/>
        </p:blipFill>
        <p:spPr>
          <a:xfrm>
            <a:off x="4970033" y="1467328"/>
            <a:ext cx="2854117" cy="1887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itle 1"/>
          <p:cNvSpPr txBox="1">
            <a:spLocks/>
          </p:cNvSpPr>
          <p:nvPr/>
        </p:nvSpPr>
        <p:spPr bwMode="auto">
          <a:xfrm>
            <a:off x="1040802" y="3459734"/>
            <a:ext cx="3211158" cy="100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Đặt mắt nhìn dọc theo một chiếc đũa thẳng từ đầu trên ta không nhìn thấy đầu d</a:t>
            </a:r>
            <a:r>
              <a: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ư</a:t>
            </a: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ới của đũa.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0032" y="3538912"/>
            <a:ext cx="2854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>
                <a:latin typeface="Times New Roman"/>
                <a:ea typeface="+mj-ea"/>
                <a:cs typeface="Times New Roman"/>
              </a:rPr>
              <a:t>Giữ nguyên vị trí đặt mắt, đổ n</a:t>
            </a:r>
            <a:r>
              <a:rPr lang="vi-VN" altLang="en-US" sz="1800">
                <a:latin typeface="Times New Roman"/>
                <a:ea typeface="+mj-ea"/>
                <a:cs typeface="Times New Roman"/>
              </a:rPr>
              <a:t>ư</a:t>
            </a:r>
            <a:r>
              <a:rPr lang="en-US" altLang="en-US" sz="1800">
                <a:latin typeface="Times New Roman"/>
                <a:ea typeface="+mj-ea"/>
                <a:cs typeface="Times New Roman"/>
              </a:rPr>
              <a:t>ớc vào bát </a:t>
            </a:r>
            <a:r>
              <a:rPr lang="en-US" altLang="en-US" sz="1800" smtClean="0">
                <a:latin typeface="Times New Roman"/>
                <a:ea typeface="+mj-ea"/>
                <a:cs typeface="Times New Roman"/>
              </a:rPr>
              <a:t>ta </a:t>
            </a:r>
            <a:r>
              <a:rPr lang="en-US" altLang="en-US" sz="1800">
                <a:latin typeface="Times New Roman"/>
                <a:ea typeface="+mj-ea"/>
                <a:cs typeface="Times New Roman"/>
              </a:rPr>
              <a:t>có </a:t>
            </a:r>
            <a:r>
              <a:rPr lang="en-US" altLang="en-US" sz="1800" smtClean="0">
                <a:latin typeface="Times New Roman"/>
                <a:ea typeface="+mj-ea"/>
                <a:cs typeface="Times New Roman"/>
              </a:rPr>
              <a:t>nhìn </a:t>
            </a:r>
            <a:r>
              <a:rPr lang="en-US" altLang="en-US" sz="1800">
                <a:latin typeface="Times New Roman"/>
                <a:ea typeface="+mj-ea"/>
                <a:cs typeface="Times New Roman"/>
              </a:rPr>
              <a:t>thấy đầu d</a:t>
            </a:r>
            <a:r>
              <a:rPr lang="vi-VN" altLang="en-US" sz="1800">
                <a:latin typeface="Times New Roman"/>
                <a:ea typeface="+mj-ea"/>
                <a:cs typeface="Times New Roman"/>
              </a:rPr>
              <a:t>ư</a:t>
            </a:r>
            <a:r>
              <a:rPr lang="en-US" altLang="en-US" sz="1800">
                <a:latin typeface="Times New Roman"/>
                <a:ea typeface="+mj-ea"/>
                <a:cs typeface="Times New Roman"/>
              </a:rPr>
              <a:t>ới của </a:t>
            </a:r>
            <a:r>
              <a:rPr lang="en-US" altLang="en-US" sz="1800" smtClean="0">
                <a:latin typeface="Times New Roman"/>
                <a:ea typeface="+mj-ea"/>
                <a:cs typeface="Times New Roman"/>
              </a:rPr>
              <a:t>đũa.</a:t>
            </a:r>
            <a:endParaRPr lang="en-US" altLang="en-US" sz="1800"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583652" y="3662797"/>
            <a:ext cx="2560348" cy="1527584"/>
          </a:xfrm>
          <a:prstGeom prst="rect">
            <a:avLst/>
          </a:prstGeom>
          <a:solidFill>
            <a:srgbClr val="FBF4F0"/>
          </a:solidFill>
          <a:ln>
            <a:solidFill>
              <a:srgbClr val="FBF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-103591" y="3157188"/>
            <a:ext cx="2900579" cy="2033195"/>
          </a:xfrm>
          <a:prstGeom prst="rect">
            <a:avLst/>
          </a:prstGeom>
          <a:solidFill>
            <a:srgbClr val="FBF4F0"/>
          </a:solidFill>
          <a:ln>
            <a:solidFill>
              <a:srgbClr val="FBF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49907" y="-290651"/>
            <a:ext cx="1494093" cy="2033195"/>
          </a:xfrm>
          <a:prstGeom prst="rect">
            <a:avLst/>
          </a:prstGeom>
          <a:solidFill>
            <a:srgbClr val="FBF4F0"/>
          </a:solidFill>
          <a:ln>
            <a:solidFill>
              <a:srgbClr val="FBF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40006" y="306226"/>
            <a:ext cx="1271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2000" b="1" kern="1200" smtClean="0">
                <a:solidFill>
                  <a:srgbClr val="293B5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thích</a:t>
            </a:r>
            <a:endParaRPr lang="en-US" altLang="en-US" sz="2000" b="1" kern="1200">
              <a:solidFill>
                <a:srgbClr val="293B5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Picture 4" descr="Giải bài tập Vật Lí 9 | Để học tốt Vật Lí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18" y="1072403"/>
            <a:ext cx="2414588" cy="20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1310259" y="1550072"/>
            <a:ext cx="5001074" cy="133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342900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3429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3429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3429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3429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3429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1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Trong không khí, ánh sáng chỉ có thể đi theo đường thẳng từ A đến mắt. Nhưng những điểm trên chiếc đũa thẳng đã chắn mất đường truyền đó nên tia sáng này không đến được mắt</a:t>
            </a:r>
            <a:r>
              <a:rPr lang="vi-VN" altLang="en-US" sz="16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1200150" y="857250"/>
            <a:ext cx="500107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285750" indent="-285750" algn="just" defTabSz="685800" eaLnBrk="0" fontAlgn="base" hangingPunct="0">
              <a:lnSpc>
                <a:spcPct val="125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vi-VN" altLang="en-US" sz="1600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lang="vi-VN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 đổ nước vào bát, ta không nhìn thấy đầu dưới (A) của chiếc đũa.</a:t>
            </a:r>
            <a:endParaRPr lang="en-US" altLang="en-US" sz="16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310259" y="3559124"/>
            <a:ext cx="6820348" cy="124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defTabSz="685800" eaLnBrk="0" fontAlgn="base" hangingPunct="0">
              <a:lnSpc>
                <a:spcPct val="125000"/>
              </a:lnSpc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vi-VN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Hình vẽ </a:t>
            </a:r>
            <a:r>
              <a:rPr lang="vi-VN" altLang="en-US" sz="1600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lang="vi-VN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 không có tia sáng đi theo đường thẳng nối A với mắt. Một tia sáng AI đến mặt nước, bị khúc xạ đi được tới mắt nên ta nhìn thấy A.</a:t>
            </a:r>
            <a:br>
              <a:rPr lang="vi-VN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lang="en-US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ự</a:t>
            </a:r>
            <a:r>
              <a:rPr lang="vi-VN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ra người quan sát không nhìn thấy được đầu đũa A mà nhìn thấy ảnh của đầu đũa qua hiện tư</a:t>
            </a:r>
            <a:r>
              <a:rPr lang="en-US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</a:t>
            </a:r>
            <a:r>
              <a:rPr lang="vi-VN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khúc x</a:t>
            </a:r>
            <a:r>
              <a:rPr lang="en-US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ạ</a:t>
            </a:r>
            <a:r>
              <a:rPr lang="vi-VN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ánh sáng.</a:t>
            </a:r>
            <a:endParaRPr lang="en-US" altLang="en-US" sz="16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5241" y="2817672"/>
            <a:ext cx="4572000" cy="6790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 defTabSz="342900">
              <a:lnSpc>
                <a:spcPct val="125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vi-VN" altLang="en-US" sz="16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 </a:t>
            </a:r>
            <a:r>
              <a:rPr lang="vi-VN" altLang="en-US" sz="1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 vị trí đặt mắt và đũa. Đổ nước vào bát tới một vị trí nào đó, ta l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ạ</a:t>
            </a:r>
            <a:r>
              <a:rPr lang="vi-VN" altLang="en-US" sz="1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nhìn thấy A. 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96527" y="764405"/>
            <a:ext cx="1161826" cy="400110"/>
            <a:chOff x="1656678" y="764405"/>
            <a:chExt cx="1161826" cy="400110"/>
          </a:xfrm>
        </p:grpSpPr>
        <p:sp>
          <p:nvSpPr>
            <p:cNvPr id="6" name="Chevron 5"/>
            <p:cNvSpPr/>
            <p:nvPr/>
          </p:nvSpPr>
          <p:spPr>
            <a:xfrm>
              <a:off x="1656678" y="764405"/>
              <a:ext cx="1161826" cy="40011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845357" y="764405"/>
              <a:ext cx="8225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lvl="0" indent="0" defTabSz="685800" eaLnBrk="1" fontAlgn="base" latinLnBrk="0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altLang="en-US" sz="2000" b="1" kern="1200" smtClean="0">
                  <a:solidFill>
                    <a:schemeClr val="accent5">
                      <a:lumMod val="75000"/>
                    </a:schemeClr>
                  </a:solidFill>
                  <a:ea typeface="+mn-ea"/>
                </a:rPr>
                <a:t>Bài 3</a:t>
              </a:r>
              <a:endPara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endParaRP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11328" y="205453"/>
            <a:ext cx="2494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IV - VẬN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DỤNG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47032" y="795183"/>
            <a:ext cx="5308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000000"/>
                </a:solidFill>
                <a:ea typeface="+mn-ea"/>
              </a:rPr>
              <a:t>Tia nào sau đây là tia khúc xạ của tia tới SI? Vì sao</a:t>
            </a:r>
            <a:r>
              <a:rPr lang="en-US" altLang="en-US" sz="1800" kern="1200" smtClean="0">
                <a:solidFill>
                  <a:srgbClr val="000000"/>
                </a:solidFill>
                <a:ea typeface="+mn-ea"/>
              </a:rPr>
              <a:t>?</a:t>
            </a:r>
            <a:endParaRPr lang="en-US" altLang="en-US" sz="1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600450" y="3126581"/>
            <a:ext cx="4000500" cy="16002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3600450" y="3126581"/>
            <a:ext cx="40005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43300" y="2837260"/>
            <a:ext cx="51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429500" y="2808685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3943350" y="1412081"/>
            <a:ext cx="1543050" cy="1714500"/>
            <a:chOff x="2352" y="912"/>
            <a:chExt cx="1296" cy="1440"/>
          </a:xfrm>
        </p:grpSpPr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2352" y="912"/>
              <a:ext cx="1296" cy="14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2871" y="1488"/>
              <a:ext cx="96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714750" y="1297781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5511403" y="1297781"/>
            <a:ext cx="0" cy="34290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486400" y="1183481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</a:p>
        </p:txBody>
      </p: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5486400" y="3126581"/>
            <a:ext cx="1314450" cy="1600200"/>
            <a:chOff x="2352" y="912"/>
            <a:chExt cx="1296" cy="1440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2352" y="912"/>
              <a:ext cx="1296" cy="14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2871" y="1488"/>
              <a:ext cx="96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5507104" y="3139797"/>
            <a:ext cx="685800" cy="1600200"/>
            <a:chOff x="2352" y="912"/>
            <a:chExt cx="1296" cy="1440"/>
          </a:xfrm>
        </p:grpSpPr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2352" y="912"/>
              <a:ext cx="1296" cy="14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2871" y="1488"/>
              <a:ext cx="96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5486400" y="3126581"/>
            <a:ext cx="1885950" cy="1143000"/>
            <a:chOff x="2352" y="912"/>
            <a:chExt cx="1296" cy="1440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2352" y="912"/>
              <a:ext cx="1296" cy="14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>
              <a:off x="2871" y="1488"/>
              <a:ext cx="96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25"/>
          <p:cNvGrpSpPr>
            <a:grpSpLocks/>
          </p:cNvGrpSpPr>
          <p:nvPr/>
        </p:nvGrpSpPr>
        <p:grpSpPr bwMode="auto">
          <a:xfrm rot="10800000" flipV="1">
            <a:off x="4560557" y="3141282"/>
            <a:ext cx="946547" cy="1434452"/>
            <a:chOff x="2352" y="912"/>
            <a:chExt cx="1296" cy="1440"/>
          </a:xfrm>
        </p:grpSpPr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2352" y="912"/>
              <a:ext cx="1296" cy="14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>
              <a:off x="2871" y="1488"/>
              <a:ext cx="96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5516039" y="2763858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6743700" y="4555331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1200">
                <a:solidFill>
                  <a:srgbClr val="000000"/>
                </a:solidFill>
                <a:ea typeface="+mn-ea"/>
              </a:rPr>
              <a:t>E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1460621" y="2159009"/>
            <a:ext cx="11315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1200" smtClean="0">
                <a:solidFill>
                  <a:srgbClr val="000000"/>
                </a:solidFill>
                <a:ea typeface="+mn-ea"/>
              </a:rPr>
              <a:t>A.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Tia IK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229350" y="4612481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1200">
                <a:solidFill>
                  <a:srgbClr val="000000"/>
                </a:solidFill>
                <a:ea typeface="+mn-ea"/>
              </a:rPr>
              <a:t>G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1456230" y="2510012"/>
            <a:ext cx="1314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 Tia IG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7315200" y="4155281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1200">
                <a:solidFill>
                  <a:srgbClr val="000000"/>
                </a:solidFill>
                <a:ea typeface="+mn-ea"/>
              </a:rPr>
              <a:t>H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1458380" y="2855048"/>
            <a:ext cx="1314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1200" smtClean="0">
                <a:solidFill>
                  <a:srgbClr val="000000"/>
                </a:solidFill>
                <a:ea typeface="+mn-ea"/>
              </a:rPr>
              <a:t>C.</a:t>
            </a: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Tia IE</a:t>
            </a:r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4200582" y="4269581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1200">
                <a:solidFill>
                  <a:srgbClr val="000000"/>
                </a:solidFill>
                <a:ea typeface="+mn-ea"/>
              </a:rPr>
              <a:t>K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1466046" y="3200084"/>
            <a:ext cx="1314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Tia IH</a:t>
            </a: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3771900" y="3126581"/>
            <a:ext cx="857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3771900" y="2783681"/>
            <a:ext cx="1200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khí</a:t>
            </a:r>
          </a:p>
        </p:txBody>
      </p:sp>
      <p:sp>
        <p:nvSpPr>
          <p:cNvPr id="52" name="Oval 40"/>
          <p:cNvSpPr>
            <a:spLocks noChangeArrowheads="1"/>
          </p:cNvSpPr>
          <p:nvPr/>
        </p:nvSpPr>
        <p:spPr bwMode="auto">
          <a:xfrm>
            <a:off x="1478282" y="2559059"/>
            <a:ext cx="285750" cy="28575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5498488" y="4514689"/>
            <a:ext cx="589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N’</a:t>
            </a:r>
          </a:p>
        </p:txBody>
      </p:sp>
    </p:spTree>
    <p:extLst>
      <p:ext uri="{BB962C8B-B14F-4D97-AF65-F5344CB8AC3E}">
        <p14:creationId xmlns:p14="http://schemas.microsoft.com/office/powerpoint/2010/main" val="943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21" grpId="0"/>
      <p:bldP spid="22" grpId="0"/>
      <p:bldP spid="26" grpId="0"/>
      <p:bldP spid="2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209" y="1528016"/>
            <a:ext cx="2324100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209" y="1528017"/>
            <a:ext cx="2324100" cy="18274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502" y="1639447"/>
            <a:ext cx="4509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8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 hình 41.2 SGK cho biết M là vị trí đặt mắt để nhìn thấy ảnh viên sỏi nhỏ ở trong nước, A là vị trí thực của viên sỏi, B là vị trí ảnh của nó, PQ là mặt nước. Hãy vẽ đường truyền của tia sáng từ viên sỏi đến mắt.</a:t>
            </a:r>
            <a:endParaRPr lang="en-US" sz="18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2127" y="861224"/>
            <a:ext cx="1161826" cy="400110"/>
            <a:chOff x="1656678" y="764405"/>
            <a:chExt cx="1161826" cy="400110"/>
          </a:xfrm>
        </p:grpSpPr>
        <p:sp>
          <p:nvSpPr>
            <p:cNvPr id="9" name="Chevron 8"/>
            <p:cNvSpPr/>
            <p:nvPr/>
          </p:nvSpPr>
          <p:spPr>
            <a:xfrm>
              <a:off x="1656678" y="764405"/>
              <a:ext cx="1161826" cy="400110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845357" y="764405"/>
              <a:ext cx="8225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lvl="0" indent="0" defTabSz="685800" eaLnBrk="1" fontAlgn="base" latinLnBrk="0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altLang="en-US" sz="2000" b="1" kern="1200" smtClean="0">
                  <a:solidFill>
                    <a:schemeClr val="accent5">
                      <a:lumMod val="75000"/>
                    </a:schemeClr>
                  </a:solidFill>
                  <a:ea typeface="+mn-ea"/>
                </a:rPr>
                <a:t>Bài 4</a:t>
              </a:r>
              <a:endPara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endParaRP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6928" y="302272"/>
            <a:ext cx="2494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IV - VẬN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DỤNG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337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320" y="1074755"/>
            <a:ext cx="4416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800" i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quan sát và kiểm nghiệm lại một số hiện tượng khúc xạ ánh sáng trong thực tế: nhìn từ trên xuống vào các hồ nước hoặc li nước, khi hồ hoặc li chưa có nước ta thấy đáy của chúng ở khá sâu nhưng khi đổ nước vào, đáy của li hoặc hồ dường như được nâng lên. </a:t>
            </a:r>
            <a:endParaRPr lang="en-US" sz="1800" i="1" kern="12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8052" y="538941"/>
            <a:ext cx="361994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just" defTabSz="685800" fontAlgn="base">
              <a:lnSpc>
                <a:spcPct val="85000"/>
              </a:lnSpc>
              <a:buClr>
                <a:schemeClr val="accent5"/>
              </a:buClr>
              <a:buSzPts val="4100"/>
              <a:defRPr/>
            </a:pPr>
            <a:r>
              <a:rPr lang="en-US" altLang="en-US" sz="3200" b="1">
                <a:solidFill>
                  <a:srgbClr val="F8837D"/>
                </a:solidFill>
                <a:latin typeface="Amatic SC"/>
                <a:ea typeface="Amatic SC"/>
                <a:cs typeface="Amatic SC"/>
                <a:sym typeface="Bahiana"/>
              </a:rPr>
              <a:t>CÓ THỂ EM CHƯA BIẾT!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180" y="1270892"/>
            <a:ext cx="2020196" cy="1322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584" y="3019335"/>
            <a:ext cx="2633098" cy="14680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83518" y="2593202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i="1" kern="12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 bút chì như bị gãy ở mặt phân cách</a:t>
            </a:r>
            <a:endParaRPr lang="en-US" sz="1800" i="1" kern="120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1844" y="4612421"/>
            <a:ext cx="384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i="1" kern="12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Ảo ảnh về độ sâu của con cá dưới nước</a:t>
            </a:r>
            <a:endParaRPr lang="en-US" sz="1800" i="1" kern="120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1270" y="2838752"/>
            <a:ext cx="3832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800" i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kiến thức về hiện tượng khúc xạ ánh sáng sẽ giúp ta có những ước lượng chính xác hơn trong cuộc sống: độ sâu thực của đáy hồ lớn hơn độ sâu mà mắt ta cảm thấy được, vị trí thật của những vật trong nước ở thấp hơn vị trí mà ta nhìn thấy...</a:t>
            </a:r>
            <a:endParaRPr lang="en-US" sz="1800" i="1" kern="12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340128" y="248484"/>
            <a:ext cx="2494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BÀI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TẬP CỦNG CỐ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61" y="743359"/>
            <a:ext cx="5191782" cy="3720777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01842" y="4553201"/>
            <a:ext cx="1350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A. </a:t>
            </a:r>
            <a:r>
              <a:rPr kumimoji="0" lang="en-US" alt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1 và</a:t>
            </a:r>
            <a:r>
              <a:rPr kumimoji="0" lang="en-US" altLang="en-US" sz="1800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4</a:t>
            </a:r>
            <a:endParaRPr lang="en-US" altLang="en-US" sz="1800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07789" y="4553201"/>
            <a:ext cx="1350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B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. </a:t>
            </a:r>
            <a:r>
              <a:rPr lang="en-US" altLang="en-US" sz="1800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3</a:t>
            </a:r>
            <a:r>
              <a:rPr kumimoji="0" lang="en-US" alt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và</a:t>
            </a:r>
            <a:r>
              <a:rPr kumimoji="0" lang="en-US" altLang="en-US" sz="1800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5</a:t>
            </a:r>
            <a:endParaRPr lang="en-US" altLang="en-US" sz="1800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159190" y="4389623"/>
            <a:ext cx="1350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noProof="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C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. </a:t>
            </a:r>
            <a:r>
              <a:rPr lang="en-US" altLang="en-US" sz="1800" kern="1200" noProof="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2</a:t>
            </a:r>
            <a:r>
              <a:rPr kumimoji="0" lang="en-US" alt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và</a:t>
            </a:r>
            <a:r>
              <a:rPr kumimoji="0" lang="en-US" altLang="en-US" sz="1800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3</a:t>
            </a:r>
            <a:endParaRPr lang="en-US" altLang="en-US" sz="1800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5776" y="4389623"/>
            <a:ext cx="1350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D</a:t>
            </a: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. </a:t>
            </a:r>
            <a:r>
              <a:rPr lang="en-US" altLang="en-US" sz="1800" kern="1200" noProof="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2</a:t>
            </a:r>
            <a:r>
              <a:rPr kumimoji="0" lang="en-US" alt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và</a:t>
            </a:r>
            <a:r>
              <a:rPr kumimoji="0" lang="en-US" altLang="en-US" sz="1800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5</a:t>
            </a:r>
            <a:endParaRPr lang="en-US" altLang="en-US" sz="1800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1050" y="448539"/>
            <a:ext cx="5382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800" b="1" kern="12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40.1. </a:t>
            </a:r>
            <a:r>
              <a:rPr lang="vi-VN" sz="1800" kern="12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 </a:t>
            </a:r>
            <a:r>
              <a:rPr lang="vi-VN" sz="1800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khúc xạ nào trong hình dưới đây bị vẽ </a:t>
            </a:r>
            <a:r>
              <a:rPr lang="vi-VN" sz="1800" b="1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lang="vi-VN" sz="1800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en-US" sz="1800" kern="12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40"/>
          <p:cNvSpPr>
            <a:spLocks noChangeArrowheads="1"/>
          </p:cNvSpPr>
          <p:nvPr/>
        </p:nvSpPr>
        <p:spPr bwMode="auto">
          <a:xfrm>
            <a:off x="878442" y="4580823"/>
            <a:ext cx="350518" cy="3562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340128" y="248484"/>
            <a:ext cx="2494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BÀI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TẬP CỦNG CỐ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667989" y="3345299"/>
            <a:ext cx="615371" cy="369332"/>
          </a:xfrm>
          <a:prstGeom prst="rect">
            <a:avLst/>
          </a:prstGeom>
          <a:solidFill>
            <a:srgbClr val="83D0D6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kumimoji="0" lang="en-US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1</a:t>
            </a:r>
            <a:endParaRPr lang="en-US" altLang="en-US" sz="18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789768" y="3345299"/>
            <a:ext cx="633396" cy="369332"/>
          </a:xfrm>
          <a:prstGeom prst="rect">
            <a:avLst/>
          </a:prstGeom>
          <a:solidFill>
            <a:srgbClr val="FFF45A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1800" b="1" kern="1200" noProof="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2</a:t>
            </a:r>
            <a:endParaRPr lang="en-US" altLang="en-US" sz="18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7970" y="749758"/>
            <a:ext cx="6835719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>
              <a:lnSpc>
                <a:spcPct val="150000"/>
              </a:lnSpc>
              <a:spcAft>
                <a:spcPct val="0"/>
              </a:spcAft>
              <a:buClrTx/>
              <a:defRPr/>
            </a:pPr>
            <a:r>
              <a:rPr lang="en-US" sz="1800" b="1" kern="12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40.2. </a:t>
            </a:r>
            <a:r>
              <a:rPr lang="vi-VN" sz="1800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tia sáng truyền qua mặt phân cách giữa hai môi trường (1) và (2) như hình dưới </a:t>
            </a:r>
            <a:r>
              <a:rPr lang="vi-VN" sz="1800" kern="12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đây.</a:t>
            </a:r>
            <a:endParaRPr lang="en-US" sz="1800" kern="12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120" y="1545302"/>
            <a:ext cx="2267036" cy="1832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4825" y="1839942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 trường không khí là </a:t>
            </a:r>
            <a:endParaRPr lang="en-US" sz="1800" kern="12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2750" y="2574689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kern="12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 trường nước là</a:t>
            </a:r>
            <a:endParaRPr lang="en-US" sz="1800" kern="12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106466" y="1839942"/>
            <a:ext cx="633396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altLang="en-US" sz="18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80886" y="2574689"/>
            <a:ext cx="618742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altLang="en-US" sz="18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97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3472 -0.2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1111 -0.149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46"/>
          <p:cNvSpPr txBox="1">
            <a:spLocks noGrp="1"/>
          </p:cNvSpPr>
          <p:nvPr>
            <p:ph type="title"/>
          </p:nvPr>
        </p:nvSpPr>
        <p:spPr>
          <a:xfrm>
            <a:off x="1848950" y="1976339"/>
            <a:ext cx="5725800" cy="1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80000"/>
              </a:lnSpc>
              <a:buClr>
                <a:srgbClr val="F8837D"/>
              </a:buClr>
              <a:buSzPts val="3000"/>
              <a:defRPr/>
            </a:pPr>
            <a:r>
              <a:rPr lang="en" sz="6000" b="1">
                <a:solidFill>
                  <a:srgbClr val="F8837D"/>
                </a:solidFill>
                <a:latin typeface="Amatic SC"/>
                <a:ea typeface="Amatic SC"/>
                <a:cs typeface="Amatic SC"/>
                <a:sym typeface="Arial"/>
              </a:rPr>
              <a:t>TẠM BIỆT CÁC EM!</a:t>
            </a:r>
            <a:endParaRPr sz="6000" b="1">
              <a:solidFill>
                <a:srgbClr val="F8837D"/>
              </a:solidFill>
              <a:latin typeface="Amatic SC"/>
              <a:ea typeface="Amatic SC"/>
              <a:cs typeface="Amatic SC"/>
              <a:sym typeface="Arial"/>
            </a:endParaRPr>
          </a:p>
        </p:txBody>
      </p:sp>
      <p:sp>
        <p:nvSpPr>
          <p:cNvPr id="1144" name="Google Shape;1144;p46"/>
          <p:cNvSpPr/>
          <p:nvPr/>
        </p:nvSpPr>
        <p:spPr>
          <a:xfrm>
            <a:off x="6794537" y="2095677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46"/>
          <p:cNvSpPr/>
          <p:nvPr/>
        </p:nvSpPr>
        <p:spPr>
          <a:xfrm>
            <a:off x="2043412" y="2095677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363" y="3040739"/>
            <a:ext cx="1450974" cy="1383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122" y="297152"/>
            <a:ext cx="3310135" cy="520428"/>
          </a:xfrm>
        </p:spPr>
        <p:txBody>
          <a:bodyPr/>
          <a:lstStyle/>
          <a:p>
            <a:pPr algn="just"/>
            <a:r>
              <a:rPr lang="en-US" altLang="en-US" sz="3200" b="1">
                <a:solidFill>
                  <a:srgbClr val="F8837D"/>
                </a:solidFill>
                <a:latin typeface="Amatic SC"/>
                <a:ea typeface="Amatic SC"/>
                <a:cs typeface="Amatic SC"/>
                <a:sym typeface="Amatic SC"/>
              </a:rPr>
              <a:t>ÔN TẬP KIẾN THỨC LỚP 7</a:t>
            </a:r>
          </a:p>
        </p:txBody>
      </p:sp>
      <p:sp>
        <p:nvSpPr>
          <p:cNvPr id="3075" name="Rectangle 3">
            <a:extLst/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1709" y="732863"/>
            <a:ext cx="8183349" cy="4410636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1. Ta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nhận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biết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được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ánh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sáng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khi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nào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 </a:t>
            </a:r>
            <a:r>
              <a:rPr lang="vi-VN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  <a:sym typeface="Ubuntu"/>
              </a:rPr>
              <a:t>?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2. Ta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nhìn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thấy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vật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khi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?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vi-VN" altLang="en-US" sz="1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3.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Đường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truyền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ánh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sáng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biểu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diễn</a:t>
            </a:r>
            <a:r>
              <a:rPr lang="en-US" altLang="en-US" sz="1800" b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thế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1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50000"/>
              </a:lnSpc>
              <a:buNone/>
              <a:defRPr/>
            </a:pP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4.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Định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luật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truyền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thẳng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ánh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sáng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?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18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91087" y="3560781"/>
            <a:ext cx="1968650" cy="0"/>
            <a:chOff x="4313816" y="3474720"/>
            <a:chExt cx="1968650" cy="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313816" y="3474720"/>
              <a:ext cx="1968650" cy="0"/>
            </a:xfrm>
            <a:prstGeom prst="line">
              <a:avLst/>
            </a:prstGeom>
            <a:ln w="19050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5023821" y="3474720"/>
              <a:ext cx="268941" cy="0"/>
            </a:xfrm>
            <a:prstGeom prst="straightConnector1">
              <a:avLst/>
            </a:prstGeom>
            <a:ln w="19050">
              <a:solidFill>
                <a:schemeClr val="bg1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3712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64" y="2738616"/>
            <a:ext cx="8395535" cy="1059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64" y="1047020"/>
            <a:ext cx="8395535" cy="15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/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51807" y="673029"/>
            <a:ext cx="7417641" cy="1421779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5.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Định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luật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phản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xạ</a:t>
            </a:r>
            <a:r>
              <a:rPr lang="en-US" altLang="en-US" sz="1800" b="1" dirty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err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ánh</a:t>
            </a:r>
            <a:r>
              <a:rPr lang="en-US" altLang="en-US" sz="1800" b="1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 </a:t>
            </a:r>
            <a:r>
              <a:rPr lang="en-US" altLang="en-US" sz="1800" b="1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sáng </a:t>
            </a:r>
            <a:r>
              <a:rPr lang="vi-VN" altLang="en-US" sz="1800" b="1" smtClean="0">
                <a:solidFill>
                  <a:srgbClr val="C7EAE4">
                    <a:lumMod val="10000"/>
                  </a:srgbClr>
                </a:solidFill>
                <a:latin typeface="Times New Roman" panose="02020603050405020304" pitchFamily="18" charset="0"/>
                <a:ea typeface="Quicksand Light"/>
                <a:cs typeface="Times New Roman" panose="02020603050405020304" pitchFamily="18" charset="0"/>
              </a:rPr>
              <a:t>?</a:t>
            </a:r>
            <a:endParaRPr lang="vi-VN" altLang="en-US" sz="1800" b="1" dirty="0">
              <a:solidFill>
                <a:srgbClr val="C7EAE4">
                  <a:lumMod val="10000"/>
                </a:srgbClr>
              </a:solidFill>
              <a:latin typeface="Times New Roman" panose="02020603050405020304" pitchFamily="18" charset="0"/>
              <a:ea typeface="Quicksand Light"/>
              <a:cs typeface="Times New Roman" panose="02020603050405020304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= </a:t>
            </a:r>
            <a:r>
              <a:rPr lang="en-US" sz="18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AutoShape 252"/>
          <p:cNvSpPr>
            <a:spLocks noChangeAspect="1" noChangeArrowheads="1" noTextEdit="1"/>
          </p:cNvSpPr>
          <p:nvPr/>
        </p:nvSpPr>
        <p:spPr bwMode="auto">
          <a:xfrm rot="21589138">
            <a:off x="1224808" y="2715817"/>
            <a:ext cx="1707356" cy="117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5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0" name="Line 246"/>
          <p:cNvSpPr>
            <a:spLocks noChangeShapeType="1"/>
          </p:cNvSpPr>
          <p:nvPr/>
        </p:nvSpPr>
        <p:spPr bwMode="auto">
          <a:xfrm flipH="1">
            <a:off x="2077296" y="2911079"/>
            <a:ext cx="632222" cy="971550"/>
          </a:xfrm>
          <a:prstGeom prst="line">
            <a:avLst/>
          </a:prstGeom>
          <a:noFill/>
          <a:ln w="25400">
            <a:solidFill>
              <a:schemeClr val="bg1">
                <a:lumMod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5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1" name="Text Box 294"/>
          <p:cNvSpPr txBox="1">
            <a:spLocks noChangeArrowheads="1"/>
          </p:cNvSpPr>
          <p:nvPr/>
        </p:nvSpPr>
        <p:spPr bwMode="auto">
          <a:xfrm>
            <a:off x="2709518" y="2608756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3558" name="Freeform 295"/>
          <p:cNvSpPr>
            <a:spLocks/>
          </p:cNvSpPr>
          <p:nvPr/>
        </p:nvSpPr>
        <p:spPr bwMode="auto">
          <a:xfrm rot="19657159">
            <a:off x="1952280" y="3617120"/>
            <a:ext cx="119063" cy="69056"/>
          </a:xfrm>
          <a:custGeom>
            <a:avLst/>
            <a:gdLst>
              <a:gd name="T0" fmla="*/ 0 w 144"/>
              <a:gd name="T1" fmla="*/ 2147483646 h 104"/>
              <a:gd name="T2" fmla="*/ 2147483646 w 144"/>
              <a:gd name="T3" fmla="*/ 2147483646 h 104"/>
              <a:gd name="T4" fmla="*/ 2147483646 w 144"/>
              <a:gd name="T5" fmla="*/ 2147483646 h 104"/>
              <a:gd name="T6" fmla="*/ 0 60000 65536"/>
              <a:gd name="T7" fmla="*/ 0 60000 65536"/>
              <a:gd name="T8" fmla="*/ 0 60000 65536"/>
              <a:gd name="T9" fmla="*/ 0 w 144"/>
              <a:gd name="T10" fmla="*/ 0 h 104"/>
              <a:gd name="T11" fmla="*/ 144 w 144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4">
                <a:moveTo>
                  <a:pt x="0" y="56"/>
                </a:moveTo>
                <a:cubicBezTo>
                  <a:pt x="36" y="28"/>
                  <a:pt x="72" y="0"/>
                  <a:pt x="96" y="8"/>
                </a:cubicBezTo>
                <a:cubicBezTo>
                  <a:pt x="120" y="16"/>
                  <a:pt x="132" y="60"/>
                  <a:pt x="144" y="104"/>
                </a:cubicBezTo>
              </a:path>
            </a:pathLst>
          </a:custGeom>
          <a:noFill/>
          <a:ln w="22225">
            <a:solidFill>
              <a:schemeClr val="bg1">
                <a:lumMod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5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59" name="Freeform 296"/>
          <p:cNvSpPr>
            <a:spLocks/>
          </p:cNvSpPr>
          <p:nvPr/>
        </p:nvSpPr>
        <p:spPr bwMode="auto">
          <a:xfrm rot="2146068" flipH="1">
            <a:off x="2083248" y="3632598"/>
            <a:ext cx="119063" cy="69056"/>
          </a:xfrm>
          <a:custGeom>
            <a:avLst/>
            <a:gdLst>
              <a:gd name="T0" fmla="*/ 0 w 144"/>
              <a:gd name="T1" fmla="*/ 2147483646 h 104"/>
              <a:gd name="T2" fmla="*/ 2147483646 w 144"/>
              <a:gd name="T3" fmla="*/ 2147483646 h 104"/>
              <a:gd name="T4" fmla="*/ 2147483646 w 144"/>
              <a:gd name="T5" fmla="*/ 2147483646 h 104"/>
              <a:gd name="T6" fmla="*/ 0 60000 65536"/>
              <a:gd name="T7" fmla="*/ 0 60000 65536"/>
              <a:gd name="T8" fmla="*/ 0 60000 65536"/>
              <a:gd name="T9" fmla="*/ 0 w 144"/>
              <a:gd name="T10" fmla="*/ 0 h 104"/>
              <a:gd name="T11" fmla="*/ 144 w 144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4">
                <a:moveTo>
                  <a:pt x="0" y="56"/>
                </a:moveTo>
                <a:cubicBezTo>
                  <a:pt x="36" y="28"/>
                  <a:pt x="72" y="0"/>
                  <a:pt x="96" y="8"/>
                </a:cubicBezTo>
                <a:cubicBezTo>
                  <a:pt x="120" y="16"/>
                  <a:pt x="132" y="60"/>
                  <a:pt x="144" y="104"/>
                </a:cubicBezTo>
              </a:path>
            </a:pathLst>
          </a:custGeom>
          <a:noFill/>
          <a:ln w="22225">
            <a:solidFill>
              <a:schemeClr val="bg1">
                <a:lumMod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5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60" name="Text Box 297"/>
          <p:cNvSpPr txBox="1">
            <a:spLocks noChangeArrowheads="1"/>
          </p:cNvSpPr>
          <p:nvPr/>
        </p:nvSpPr>
        <p:spPr bwMode="auto">
          <a:xfrm>
            <a:off x="1854979" y="3250766"/>
            <a:ext cx="197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3561" name="Text Box 298"/>
          <p:cNvSpPr txBox="1">
            <a:spLocks noChangeArrowheads="1"/>
          </p:cNvSpPr>
          <p:nvPr/>
        </p:nvSpPr>
        <p:spPr bwMode="auto">
          <a:xfrm>
            <a:off x="2053813" y="3244832"/>
            <a:ext cx="387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i’</a:t>
            </a:r>
          </a:p>
        </p:txBody>
      </p:sp>
      <p:sp>
        <p:nvSpPr>
          <p:cNvPr id="23562" name="Line 299"/>
          <p:cNvSpPr>
            <a:spLocks noChangeShapeType="1"/>
          </p:cNvSpPr>
          <p:nvPr/>
        </p:nvSpPr>
        <p:spPr bwMode="auto">
          <a:xfrm flipV="1">
            <a:off x="2362780" y="3263742"/>
            <a:ext cx="117872" cy="171450"/>
          </a:xfrm>
          <a:prstGeom prst="line">
            <a:avLst/>
          </a:prstGeom>
          <a:noFill/>
          <a:ln w="6350">
            <a:solidFill>
              <a:schemeClr val="bg1">
                <a:lumMod val="1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5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3" name="Text Box 301"/>
          <p:cNvSpPr txBox="1">
            <a:spLocks noChangeArrowheads="1"/>
          </p:cNvSpPr>
          <p:nvPr/>
        </p:nvSpPr>
        <p:spPr bwMode="auto">
          <a:xfrm>
            <a:off x="1140287" y="258203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4" name="Text Box 302"/>
          <p:cNvSpPr txBox="1">
            <a:spLocks noChangeArrowheads="1"/>
          </p:cNvSpPr>
          <p:nvPr/>
        </p:nvSpPr>
        <p:spPr bwMode="auto">
          <a:xfrm>
            <a:off x="1954317" y="3914207"/>
            <a:ext cx="261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5" name="Text Box 303"/>
          <p:cNvSpPr txBox="1">
            <a:spLocks noChangeArrowheads="1"/>
          </p:cNvSpPr>
          <p:nvPr/>
        </p:nvSpPr>
        <p:spPr bwMode="auto">
          <a:xfrm>
            <a:off x="1898605" y="2311643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96" name="Line 304"/>
          <p:cNvSpPr>
            <a:spLocks noChangeShapeType="1"/>
          </p:cNvSpPr>
          <p:nvPr/>
        </p:nvSpPr>
        <p:spPr bwMode="auto">
          <a:xfrm flipV="1">
            <a:off x="2076105" y="2730104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5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7" name="Line 305"/>
          <p:cNvSpPr>
            <a:spLocks noChangeShapeType="1"/>
          </p:cNvSpPr>
          <p:nvPr/>
        </p:nvSpPr>
        <p:spPr bwMode="auto">
          <a:xfrm>
            <a:off x="1442692" y="2846785"/>
            <a:ext cx="633413" cy="1028700"/>
          </a:xfrm>
          <a:prstGeom prst="line">
            <a:avLst/>
          </a:prstGeom>
          <a:noFill/>
          <a:ln w="19050">
            <a:solidFill>
              <a:schemeClr val="bg1">
                <a:lumMod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5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68" name="Line 306"/>
          <p:cNvSpPr>
            <a:spLocks noChangeShapeType="1"/>
          </p:cNvSpPr>
          <p:nvPr/>
        </p:nvSpPr>
        <p:spPr bwMode="auto">
          <a:xfrm>
            <a:off x="1640336" y="3183774"/>
            <a:ext cx="119063" cy="171450"/>
          </a:xfrm>
          <a:prstGeom prst="line">
            <a:avLst/>
          </a:prstGeom>
          <a:noFill/>
          <a:ln w="6350">
            <a:solidFill>
              <a:schemeClr val="bg1">
                <a:lumMod val="1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5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198"/>
          <p:cNvGrpSpPr>
            <a:grpSpLocks/>
          </p:cNvGrpSpPr>
          <p:nvPr/>
        </p:nvGrpSpPr>
        <p:grpSpPr bwMode="auto">
          <a:xfrm>
            <a:off x="1205758" y="3873104"/>
            <a:ext cx="1740694" cy="57150"/>
            <a:chOff x="384" y="3072"/>
            <a:chExt cx="2112" cy="48"/>
          </a:xfrm>
        </p:grpSpPr>
        <p:sp>
          <p:nvSpPr>
            <p:cNvPr id="23581" name="Line 308"/>
            <p:cNvSpPr>
              <a:spLocks noChangeShapeType="1"/>
            </p:cNvSpPr>
            <p:nvPr/>
          </p:nvSpPr>
          <p:spPr bwMode="auto">
            <a:xfrm>
              <a:off x="384" y="3072"/>
              <a:ext cx="21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82" name="Rectangle 200" descr="Light upward diagonal"/>
            <p:cNvSpPr>
              <a:spLocks noChangeArrowheads="1"/>
            </p:cNvSpPr>
            <p:nvPr/>
          </p:nvSpPr>
          <p:spPr bwMode="auto">
            <a:xfrm>
              <a:off x="384" y="3072"/>
              <a:ext cx="2112" cy="4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54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06348" y="2186339"/>
            <a:ext cx="31765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là điểm </a:t>
            </a:r>
            <a:r>
              <a:rPr lang="en-US" altLang="en-US" sz="1800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endParaRPr lang="en-US" altLang="en-US" sz="18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là pháp tuyến tại điểm tới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 : tia </a:t>
            </a:r>
            <a:r>
              <a:rPr lang="en-US" altLang="en-US" sz="1800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endParaRPr lang="en-US" altLang="en-US" sz="18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IR </a:t>
            </a: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tia phản xạ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4206349" y="3328150"/>
            <a:ext cx="2141643" cy="378618"/>
            <a:chOff x="1069" y="2607"/>
            <a:chExt cx="2398" cy="318"/>
          </a:xfrm>
        </p:grpSpPr>
        <p:sp>
          <p:nvSpPr>
            <p:cNvPr id="23578" name="Text Box 110"/>
            <p:cNvSpPr txBox="1">
              <a:spLocks noChangeArrowheads="1"/>
            </p:cNvSpPr>
            <p:nvPr/>
          </p:nvSpPr>
          <p:spPr bwMode="auto">
            <a:xfrm>
              <a:off x="1069" y="2615"/>
              <a:ext cx="239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1800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SIN = i gọi là góc tới</a:t>
              </a:r>
            </a:p>
          </p:txBody>
        </p:sp>
        <p:sp>
          <p:nvSpPr>
            <p:cNvPr id="23579" name="Line 111"/>
            <p:cNvSpPr>
              <a:spLocks noChangeShapeType="1"/>
            </p:cNvSpPr>
            <p:nvPr/>
          </p:nvSpPr>
          <p:spPr bwMode="auto">
            <a:xfrm flipV="1">
              <a:off x="1168" y="2607"/>
              <a:ext cx="92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80" name="Line 112"/>
            <p:cNvSpPr>
              <a:spLocks noChangeShapeType="1"/>
            </p:cNvSpPr>
            <p:nvPr/>
          </p:nvSpPr>
          <p:spPr bwMode="auto">
            <a:xfrm>
              <a:off x="1262" y="2607"/>
              <a:ext cx="76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4202777" y="3643663"/>
            <a:ext cx="2702123" cy="378619"/>
            <a:chOff x="1069" y="2607"/>
            <a:chExt cx="3026" cy="318"/>
          </a:xfrm>
        </p:grpSpPr>
        <p:sp>
          <p:nvSpPr>
            <p:cNvPr id="23575" name="Text Box 110"/>
            <p:cNvSpPr txBox="1">
              <a:spLocks noChangeArrowheads="1"/>
            </p:cNvSpPr>
            <p:nvPr/>
          </p:nvSpPr>
          <p:spPr bwMode="auto">
            <a:xfrm>
              <a:off x="1069" y="2615"/>
              <a:ext cx="302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1800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NIR = i’ gọi là góc phản xạ</a:t>
              </a:r>
            </a:p>
          </p:txBody>
        </p:sp>
        <p:sp>
          <p:nvSpPr>
            <p:cNvPr id="23576" name="Line 111"/>
            <p:cNvSpPr>
              <a:spLocks noChangeShapeType="1"/>
            </p:cNvSpPr>
            <p:nvPr/>
          </p:nvSpPr>
          <p:spPr bwMode="auto">
            <a:xfrm flipV="1">
              <a:off x="1168" y="2607"/>
              <a:ext cx="92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77" name="Line 112"/>
            <p:cNvSpPr>
              <a:spLocks noChangeShapeType="1"/>
            </p:cNvSpPr>
            <p:nvPr/>
          </p:nvSpPr>
          <p:spPr bwMode="auto">
            <a:xfrm>
              <a:off x="1262" y="2607"/>
              <a:ext cx="76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5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Text Box 110"/>
          <p:cNvSpPr txBox="1">
            <a:spLocks noChangeArrowheads="1"/>
          </p:cNvSpPr>
          <p:nvPr/>
        </p:nvSpPr>
        <p:spPr bwMode="auto">
          <a:xfrm>
            <a:off x="2846521" y="4033520"/>
            <a:ext cx="6407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Mặt phẳng chứa tia tới SI và pháp tuyến IN </a:t>
            </a:r>
            <a:r>
              <a:rPr lang="en-US" altLang="en-US" sz="1800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 </a:t>
            </a: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mặt phẳng </a:t>
            </a:r>
            <a:r>
              <a:rPr lang="en-US" altLang="en-US" sz="1800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tới.</a:t>
            </a:r>
            <a:endParaRPr lang="en-US" altLang="en-US" sz="18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74" name="Rectangle 2"/>
          <p:cNvSpPr txBox="1">
            <a:spLocks noChangeArrowheads="1"/>
          </p:cNvSpPr>
          <p:nvPr/>
        </p:nvSpPr>
        <p:spPr bwMode="auto">
          <a:xfrm>
            <a:off x="2584848" y="238423"/>
            <a:ext cx="4902994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914400">
              <a:lnSpc>
                <a:spcPct val="80000"/>
              </a:lnSpc>
              <a:spcBef>
                <a:spcPts val="0"/>
              </a:spcBef>
              <a:buClr>
                <a:srgbClr val="F8837D"/>
              </a:buClr>
              <a:buSzPts val="3000"/>
              <a:buNone/>
              <a:defRPr/>
            </a:pPr>
            <a:r>
              <a:rPr lang="en-US" altLang="en-US" sz="3200" b="1">
                <a:solidFill>
                  <a:srgbClr val="F8837D"/>
                </a:solidFill>
                <a:latin typeface="Amatic SC"/>
                <a:ea typeface="Amatic SC"/>
                <a:cs typeface="Amatic SC"/>
                <a:sym typeface="Amatic SC"/>
              </a:rPr>
              <a:t>ÔN TẬP KIẾN THỨC LỚP 7</a:t>
            </a:r>
          </a:p>
        </p:txBody>
      </p:sp>
    </p:spTree>
    <p:extLst>
      <p:ext uri="{BB962C8B-B14F-4D97-AF65-F5344CB8AC3E}">
        <p14:creationId xmlns:p14="http://schemas.microsoft.com/office/powerpoint/2010/main" val="31236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1" grpId="0"/>
      <p:bldP spid="23558" grpId="0" animBg="1"/>
      <p:bldP spid="23559" grpId="0" animBg="1"/>
      <p:bldP spid="23560" grpId="0"/>
      <p:bldP spid="23561" grpId="0"/>
      <p:bldP spid="23562" grpId="0" animBg="1"/>
      <p:bldP spid="193" grpId="0"/>
      <p:bldP spid="194" grpId="0"/>
      <p:bldP spid="195" grpId="0"/>
      <p:bldP spid="235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58AB7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8942" y="239597"/>
            <a:ext cx="4610100" cy="3467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790" y="3869288"/>
            <a:ext cx="8423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defTabSz="6858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vi-VN" sz="1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một đồng xu ở </a:t>
            </a:r>
            <a:r>
              <a:rPr lang="vi-VN" sz="1800" i="1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lang="en-US" sz="1800" i="1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áy</a:t>
            </a:r>
            <a:r>
              <a:rPr lang="vi-VN" sz="1800" i="1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1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cốc và đặt mắt nghiêng tại vị trí sao cho không nhìn thấy đồng xu.</a:t>
            </a:r>
          </a:p>
          <a:p>
            <a:pPr marL="0" lvl="0" indent="0" defTabSz="6858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vi-VN" sz="1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 nguyên mắt ở vị trí đó và đổ nước vào cốc thì lại nhìn thấy đồng xu.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38721" y="1738676"/>
            <a:ext cx="1373760" cy="843159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8837D"/>
                </a:solidFill>
                <a:latin typeface="Amatic SC"/>
                <a:ea typeface="Amatic SC"/>
                <a:cs typeface="Amatic SC"/>
                <a:sym typeface="Amatic SC"/>
              </a:rPr>
              <a:t>QUAN SÁT VIDEO</a:t>
            </a:r>
            <a:endParaRPr lang="en-US" altLang="en-US" sz="3200" b="1">
              <a:solidFill>
                <a:srgbClr val="F8837D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577258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72" y="488360"/>
            <a:ext cx="7832861" cy="1876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506" y="2635024"/>
            <a:ext cx="3455476" cy="2146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741" y="2635024"/>
            <a:ext cx="2035677" cy="2146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6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9"/>
          <p:cNvSpPr/>
          <p:nvPr/>
        </p:nvSpPr>
        <p:spPr>
          <a:xfrm>
            <a:off x="4646566" y="1779852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9"/>
          <p:cNvSpPr/>
          <p:nvPr/>
        </p:nvSpPr>
        <p:spPr>
          <a:xfrm>
            <a:off x="1076929" y="1779852"/>
            <a:ext cx="306050" cy="330883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4593;p32"/>
          <p:cNvSpPr txBox="1">
            <a:spLocks/>
          </p:cNvSpPr>
          <p:nvPr/>
        </p:nvSpPr>
        <p:spPr>
          <a:xfrm>
            <a:off x="1720406" y="868885"/>
            <a:ext cx="3121037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matic SC"/>
              <a:buNone/>
              <a:defRPr sz="64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Amatic SC"/>
              <a:buNone/>
              <a:defRPr sz="5200" b="1" i="0" u="none" strike="noStrike" cap="none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rgbClr val="3A3B44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BÀI 40+41</a:t>
            </a: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rgbClr val="F8837D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/>
            </a:r>
            <a:b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rgbClr val="F8837D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</a:b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rgbClr val="F8837D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HIỆN TƯỢNG </a:t>
            </a:r>
            <a:b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rgbClr val="F8837D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</a:b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rgbClr val="F8837D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t>KHÚC XẠ ÁNH SÁNG</a:t>
            </a:r>
            <a:endParaRPr kumimoji="0" lang="vi-VN" sz="4000" b="1" i="0" u="none" strike="noStrike" kern="0" cap="none" spc="0" normalizeH="0" baseline="0" noProof="0">
              <a:ln>
                <a:noFill/>
              </a:ln>
              <a:solidFill>
                <a:srgbClr val="F8837D"/>
              </a:solidFill>
              <a:effectLst/>
              <a:uLnTx/>
              <a:uFillTx/>
              <a:latin typeface="Amatic SC"/>
              <a:cs typeface="Amatic SC"/>
              <a:sym typeface="Amatic S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894" y="1543043"/>
            <a:ext cx="2779955" cy="2082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1"/>
          <p:cNvSpPr/>
          <p:nvPr/>
        </p:nvSpPr>
        <p:spPr>
          <a:xfrm>
            <a:off x="835100" y="1372914"/>
            <a:ext cx="835629" cy="739262"/>
          </a:xfrm>
          <a:custGeom>
            <a:avLst/>
            <a:gdLst/>
            <a:ahLst/>
            <a:cxnLst/>
            <a:rect l="l" t="t" r="r" b="b"/>
            <a:pathLst>
              <a:path w="20629" h="18250" extrusionOk="0">
                <a:moveTo>
                  <a:pt x="7666" y="1"/>
                </a:moveTo>
                <a:cubicBezTo>
                  <a:pt x="3746" y="1"/>
                  <a:pt x="450" y="3963"/>
                  <a:pt x="242" y="6418"/>
                </a:cubicBezTo>
                <a:cubicBezTo>
                  <a:pt x="1" y="9261"/>
                  <a:pt x="1206" y="12057"/>
                  <a:pt x="1880" y="13069"/>
                </a:cubicBezTo>
                <a:cubicBezTo>
                  <a:pt x="3881" y="15960"/>
                  <a:pt x="7182" y="18009"/>
                  <a:pt x="10676" y="18226"/>
                </a:cubicBezTo>
                <a:cubicBezTo>
                  <a:pt x="10869" y="18226"/>
                  <a:pt x="11038" y="18250"/>
                  <a:pt x="11206" y="18250"/>
                </a:cubicBezTo>
                <a:cubicBezTo>
                  <a:pt x="11226" y="18250"/>
                  <a:pt x="11246" y="18250"/>
                  <a:pt x="11265" y="18250"/>
                </a:cubicBezTo>
                <a:cubicBezTo>
                  <a:pt x="14933" y="18250"/>
                  <a:pt x="18636" y="16015"/>
                  <a:pt x="20002" y="12611"/>
                </a:cubicBezTo>
                <a:cubicBezTo>
                  <a:pt x="20484" y="11358"/>
                  <a:pt x="20628" y="9984"/>
                  <a:pt x="20460" y="8659"/>
                </a:cubicBezTo>
                <a:cubicBezTo>
                  <a:pt x="20146" y="6321"/>
                  <a:pt x="18869" y="4104"/>
                  <a:pt x="16821" y="2948"/>
                </a:cubicBezTo>
                <a:cubicBezTo>
                  <a:pt x="15206" y="2056"/>
                  <a:pt x="13303" y="1791"/>
                  <a:pt x="11592" y="1068"/>
                </a:cubicBezTo>
                <a:cubicBezTo>
                  <a:pt x="11423" y="972"/>
                  <a:pt x="11254" y="875"/>
                  <a:pt x="11086" y="803"/>
                </a:cubicBezTo>
                <a:cubicBezTo>
                  <a:pt x="10989" y="755"/>
                  <a:pt x="10893" y="731"/>
                  <a:pt x="10821" y="707"/>
                </a:cubicBezTo>
                <a:cubicBezTo>
                  <a:pt x="10411" y="538"/>
                  <a:pt x="10001" y="418"/>
                  <a:pt x="9568" y="321"/>
                </a:cubicBezTo>
                <a:cubicBezTo>
                  <a:pt x="8925" y="100"/>
                  <a:pt x="8288" y="1"/>
                  <a:pt x="7666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1"/>
          <p:cNvSpPr/>
          <p:nvPr/>
        </p:nvSpPr>
        <p:spPr>
          <a:xfrm rot="9045492">
            <a:off x="5186391" y="1811034"/>
            <a:ext cx="835618" cy="739252"/>
          </a:xfrm>
          <a:custGeom>
            <a:avLst/>
            <a:gdLst/>
            <a:ahLst/>
            <a:cxnLst/>
            <a:rect l="l" t="t" r="r" b="b"/>
            <a:pathLst>
              <a:path w="20629" h="18250" extrusionOk="0">
                <a:moveTo>
                  <a:pt x="7666" y="1"/>
                </a:moveTo>
                <a:cubicBezTo>
                  <a:pt x="3746" y="1"/>
                  <a:pt x="450" y="3963"/>
                  <a:pt x="242" y="6418"/>
                </a:cubicBezTo>
                <a:cubicBezTo>
                  <a:pt x="1" y="9261"/>
                  <a:pt x="1206" y="12057"/>
                  <a:pt x="1880" y="13069"/>
                </a:cubicBezTo>
                <a:cubicBezTo>
                  <a:pt x="3881" y="15960"/>
                  <a:pt x="7182" y="18009"/>
                  <a:pt x="10676" y="18226"/>
                </a:cubicBezTo>
                <a:cubicBezTo>
                  <a:pt x="10869" y="18226"/>
                  <a:pt x="11038" y="18250"/>
                  <a:pt x="11206" y="18250"/>
                </a:cubicBezTo>
                <a:cubicBezTo>
                  <a:pt x="11226" y="18250"/>
                  <a:pt x="11246" y="18250"/>
                  <a:pt x="11265" y="18250"/>
                </a:cubicBezTo>
                <a:cubicBezTo>
                  <a:pt x="14933" y="18250"/>
                  <a:pt x="18636" y="16015"/>
                  <a:pt x="20002" y="12611"/>
                </a:cubicBezTo>
                <a:cubicBezTo>
                  <a:pt x="20484" y="11358"/>
                  <a:pt x="20628" y="9984"/>
                  <a:pt x="20460" y="8659"/>
                </a:cubicBezTo>
                <a:cubicBezTo>
                  <a:pt x="20146" y="6321"/>
                  <a:pt x="18869" y="4104"/>
                  <a:pt x="16821" y="2948"/>
                </a:cubicBezTo>
                <a:cubicBezTo>
                  <a:pt x="15206" y="2056"/>
                  <a:pt x="13303" y="1791"/>
                  <a:pt x="11592" y="1068"/>
                </a:cubicBezTo>
                <a:cubicBezTo>
                  <a:pt x="11423" y="972"/>
                  <a:pt x="11254" y="875"/>
                  <a:pt x="11086" y="803"/>
                </a:cubicBezTo>
                <a:cubicBezTo>
                  <a:pt x="10989" y="755"/>
                  <a:pt x="10893" y="731"/>
                  <a:pt x="10821" y="707"/>
                </a:cubicBezTo>
                <a:cubicBezTo>
                  <a:pt x="10411" y="538"/>
                  <a:pt x="10001" y="418"/>
                  <a:pt x="9568" y="321"/>
                </a:cubicBezTo>
                <a:cubicBezTo>
                  <a:pt x="8925" y="100"/>
                  <a:pt x="8288" y="1"/>
                  <a:pt x="7666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1"/>
          <p:cNvSpPr/>
          <p:nvPr/>
        </p:nvSpPr>
        <p:spPr>
          <a:xfrm rot="9899933">
            <a:off x="844995" y="2617406"/>
            <a:ext cx="835639" cy="739271"/>
          </a:xfrm>
          <a:custGeom>
            <a:avLst/>
            <a:gdLst/>
            <a:ahLst/>
            <a:cxnLst/>
            <a:rect l="l" t="t" r="r" b="b"/>
            <a:pathLst>
              <a:path w="20629" h="18250" extrusionOk="0">
                <a:moveTo>
                  <a:pt x="7666" y="1"/>
                </a:moveTo>
                <a:cubicBezTo>
                  <a:pt x="3746" y="1"/>
                  <a:pt x="450" y="3963"/>
                  <a:pt x="242" y="6418"/>
                </a:cubicBezTo>
                <a:cubicBezTo>
                  <a:pt x="1" y="9261"/>
                  <a:pt x="1206" y="12057"/>
                  <a:pt x="1880" y="13069"/>
                </a:cubicBezTo>
                <a:cubicBezTo>
                  <a:pt x="3881" y="15960"/>
                  <a:pt x="7182" y="18009"/>
                  <a:pt x="10676" y="18226"/>
                </a:cubicBezTo>
                <a:cubicBezTo>
                  <a:pt x="10869" y="18226"/>
                  <a:pt x="11038" y="18250"/>
                  <a:pt x="11206" y="18250"/>
                </a:cubicBezTo>
                <a:cubicBezTo>
                  <a:pt x="11226" y="18250"/>
                  <a:pt x="11246" y="18250"/>
                  <a:pt x="11265" y="18250"/>
                </a:cubicBezTo>
                <a:cubicBezTo>
                  <a:pt x="14933" y="18250"/>
                  <a:pt x="18636" y="16015"/>
                  <a:pt x="20002" y="12611"/>
                </a:cubicBezTo>
                <a:cubicBezTo>
                  <a:pt x="20484" y="11358"/>
                  <a:pt x="20628" y="9984"/>
                  <a:pt x="20460" y="8659"/>
                </a:cubicBezTo>
                <a:cubicBezTo>
                  <a:pt x="20146" y="6321"/>
                  <a:pt x="18869" y="4104"/>
                  <a:pt x="16821" y="2948"/>
                </a:cubicBezTo>
                <a:cubicBezTo>
                  <a:pt x="15206" y="2056"/>
                  <a:pt x="13303" y="1791"/>
                  <a:pt x="11592" y="1068"/>
                </a:cubicBezTo>
                <a:cubicBezTo>
                  <a:pt x="11423" y="972"/>
                  <a:pt x="11254" y="875"/>
                  <a:pt x="11086" y="803"/>
                </a:cubicBezTo>
                <a:cubicBezTo>
                  <a:pt x="10989" y="755"/>
                  <a:pt x="10893" y="731"/>
                  <a:pt x="10821" y="707"/>
                </a:cubicBezTo>
                <a:cubicBezTo>
                  <a:pt x="10411" y="538"/>
                  <a:pt x="10001" y="418"/>
                  <a:pt x="9568" y="321"/>
                </a:cubicBezTo>
                <a:cubicBezTo>
                  <a:pt x="8925" y="100"/>
                  <a:pt x="8288" y="1"/>
                  <a:pt x="7666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1"/>
          <p:cNvSpPr/>
          <p:nvPr/>
        </p:nvSpPr>
        <p:spPr>
          <a:xfrm rot="-8999886" flipH="1">
            <a:off x="5297769" y="2957772"/>
            <a:ext cx="835633" cy="739265"/>
          </a:xfrm>
          <a:custGeom>
            <a:avLst/>
            <a:gdLst/>
            <a:ahLst/>
            <a:cxnLst/>
            <a:rect l="l" t="t" r="r" b="b"/>
            <a:pathLst>
              <a:path w="20629" h="18250" extrusionOk="0">
                <a:moveTo>
                  <a:pt x="7666" y="1"/>
                </a:moveTo>
                <a:cubicBezTo>
                  <a:pt x="3746" y="1"/>
                  <a:pt x="450" y="3963"/>
                  <a:pt x="242" y="6418"/>
                </a:cubicBezTo>
                <a:cubicBezTo>
                  <a:pt x="1" y="9261"/>
                  <a:pt x="1206" y="12057"/>
                  <a:pt x="1880" y="13069"/>
                </a:cubicBezTo>
                <a:cubicBezTo>
                  <a:pt x="3881" y="15960"/>
                  <a:pt x="7182" y="18009"/>
                  <a:pt x="10676" y="18226"/>
                </a:cubicBezTo>
                <a:cubicBezTo>
                  <a:pt x="10869" y="18226"/>
                  <a:pt x="11038" y="18250"/>
                  <a:pt x="11206" y="18250"/>
                </a:cubicBezTo>
                <a:cubicBezTo>
                  <a:pt x="11226" y="18250"/>
                  <a:pt x="11246" y="18250"/>
                  <a:pt x="11265" y="18250"/>
                </a:cubicBezTo>
                <a:cubicBezTo>
                  <a:pt x="14933" y="18250"/>
                  <a:pt x="18636" y="16015"/>
                  <a:pt x="20002" y="12611"/>
                </a:cubicBezTo>
                <a:cubicBezTo>
                  <a:pt x="20484" y="11358"/>
                  <a:pt x="20628" y="9984"/>
                  <a:pt x="20460" y="8659"/>
                </a:cubicBezTo>
                <a:cubicBezTo>
                  <a:pt x="20146" y="6321"/>
                  <a:pt x="18869" y="4104"/>
                  <a:pt x="16821" y="2948"/>
                </a:cubicBezTo>
                <a:cubicBezTo>
                  <a:pt x="15206" y="2056"/>
                  <a:pt x="13303" y="1791"/>
                  <a:pt x="11592" y="1068"/>
                </a:cubicBezTo>
                <a:cubicBezTo>
                  <a:pt x="11423" y="972"/>
                  <a:pt x="11254" y="875"/>
                  <a:pt x="11086" y="803"/>
                </a:cubicBezTo>
                <a:cubicBezTo>
                  <a:pt x="10989" y="755"/>
                  <a:pt x="10893" y="731"/>
                  <a:pt x="10821" y="707"/>
                </a:cubicBezTo>
                <a:cubicBezTo>
                  <a:pt x="10411" y="538"/>
                  <a:pt x="10001" y="418"/>
                  <a:pt x="9568" y="321"/>
                </a:cubicBezTo>
                <a:cubicBezTo>
                  <a:pt x="8925" y="100"/>
                  <a:pt x="8288" y="1"/>
                  <a:pt x="7666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3A3B44"/>
                </a:solidFill>
                <a:latin typeface="Amatic SC"/>
                <a:ea typeface="Amatic SC"/>
                <a:cs typeface="Amatic SC"/>
                <a:sym typeface="Amatic SC"/>
              </a:rPr>
              <a:t>NỘI DUNG CHÍNH</a:t>
            </a:r>
            <a:endParaRPr sz="4000" b="1">
              <a:solidFill>
                <a:srgbClr val="3A3B44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title" idx="2"/>
          </p:nvPr>
        </p:nvSpPr>
        <p:spPr>
          <a:xfrm>
            <a:off x="937400" y="1527889"/>
            <a:ext cx="6240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900"/>
            </a:pPr>
            <a:r>
              <a:rPr lang="en" sz="2800" b="1" smtClean="0">
                <a:solidFill>
                  <a:srgbClr val="293B56"/>
                </a:solidFill>
                <a:latin typeface="Amatic SC"/>
                <a:ea typeface="Amatic SC"/>
                <a:cs typeface="Amatic SC"/>
              </a:rPr>
              <a:t>I</a:t>
            </a:r>
            <a:endParaRPr sz="2800" b="1">
              <a:solidFill>
                <a:srgbClr val="293B56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3"/>
          </p:nvPr>
        </p:nvSpPr>
        <p:spPr>
          <a:xfrm>
            <a:off x="5296568" y="1966007"/>
            <a:ext cx="6240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900"/>
            </a:pPr>
            <a:r>
              <a:rPr lang="en" sz="2800" b="1">
                <a:solidFill>
                  <a:srgbClr val="293B56"/>
                </a:solidFill>
                <a:latin typeface="Amatic SC"/>
                <a:ea typeface="Amatic SC"/>
                <a:cs typeface="Amatic SC"/>
              </a:rPr>
              <a:t>III</a:t>
            </a:r>
            <a:endParaRPr sz="2800" b="1">
              <a:solidFill>
                <a:srgbClr val="293B56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605" name="Google Shape;605;p31"/>
          <p:cNvSpPr txBox="1">
            <a:spLocks noGrp="1"/>
          </p:cNvSpPr>
          <p:nvPr>
            <p:ph type="title" idx="4"/>
          </p:nvPr>
        </p:nvSpPr>
        <p:spPr>
          <a:xfrm>
            <a:off x="947293" y="2772391"/>
            <a:ext cx="6240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2900"/>
            </a:pPr>
            <a:r>
              <a:rPr lang="en" sz="2800" b="1">
                <a:solidFill>
                  <a:srgbClr val="293B56"/>
                </a:solidFill>
                <a:latin typeface="Amatic SC"/>
                <a:ea typeface="Amatic SC"/>
                <a:cs typeface="Amatic SC"/>
              </a:rPr>
              <a:t>II</a:t>
            </a:r>
            <a:endParaRPr sz="2800" b="1">
              <a:solidFill>
                <a:srgbClr val="293B56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606" name="Google Shape;606;p31"/>
          <p:cNvSpPr txBox="1">
            <a:spLocks noGrp="1"/>
          </p:cNvSpPr>
          <p:nvPr>
            <p:ph type="title" idx="5"/>
          </p:nvPr>
        </p:nvSpPr>
        <p:spPr>
          <a:xfrm>
            <a:off x="5403572" y="3112743"/>
            <a:ext cx="6240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2900"/>
            </a:pPr>
            <a:r>
              <a:rPr lang="en" sz="2800" b="1">
                <a:solidFill>
                  <a:srgbClr val="293B56"/>
                </a:solidFill>
                <a:latin typeface="Amatic SC"/>
                <a:ea typeface="Amatic SC"/>
                <a:cs typeface="Amatic SC"/>
              </a:rPr>
              <a:t>IV</a:t>
            </a:r>
            <a:endParaRPr sz="2800" b="1">
              <a:solidFill>
                <a:srgbClr val="293B56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609" name="Google Shape;609;p31"/>
          <p:cNvSpPr txBox="1">
            <a:spLocks noGrp="1"/>
          </p:cNvSpPr>
          <p:nvPr>
            <p:ph type="subTitle" idx="1"/>
          </p:nvPr>
        </p:nvSpPr>
        <p:spPr>
          <a:xfrm>
            <a:off x="1663700" y="1235857"/>
            <a:ext cx="3502529" cy="8893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5D3552"/>
                </a:solidFill>
                <a:latin typeface="Amatic SC"/>
                <a:ea typeface="Amatic SC"/>
                <a:cs typeface="Amatic SC"/>
              </a:rPr>
              <a:t>HIỆN </a:t>
            </a:r>
            <a:r>
              <a:rPr lang="en" sz="2800" b="1" smtClean="0">
                <a:solidFill>
                  <a:srgbClr val="5D3552"/>
                </a:solidFill>
                <a:latin typeface="Amatic SC"/>
                <a:ea typeface="Amatic SC"/>
                <a:cs typeface="Amatic SC"/>
              </a:rPr>
              <a:t>TƯỢNG KHÚC </a:t>
            </a:r>
            <a:r>
              <a:rPr lang="en" sz="2800" b="1">
                <a:solidFill>
                  <a:srgbClr val="5D3552"/>
                </a:solidFill>
                <a:latin typeface="Amatic SC"/>
                <a:ea typeface="Amatic SC"/>
                <a:cs typeface="Amatic SC"/>
              </a:rPr>
              <a:t>XẠ ÁNH SÁNG</a:t>
            </a:r>
            <a:endParaRPr sz="2800" b="1">
              <a:solidFill>
                <a:srgbClr val="5D3552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611" name="Google Shape;611;p31"/>
          <p:cNvSpPr txBox="1">
            <a:spLocks noGrp="1"/>
          </p:cNvSpPr>
          <p:nvPr>
            <p:ph type="subTitle" idx="9"/>
          </p:nvPr>
        </p:nvSpPr>
        <p:spPr>
          <a:xfrm>
            <a:off x="6145015" y="1815706"/>
            <a:ext cx="2693582" cy="89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5D3552"/>
                </a:solidFill>
                <a:latin typeface="Amatic SC"/>
                <a:ea typeface="Amatic SC"/>
                <a:cs typeface="Amatic SC"/>
              </a:rPr>
              <a:t>SỰ THAY ĐỔI </a:t>
            </a:r>
            <a:r>
              <a:rPr lang="en" sz="2800" b="1" smtClean="0">
                <a:solidFill>
                  <a:srgbClr val="5D3552"/>
                </a:solidFill>
                <a:latin typeface="Amatic SC"/>
                <a:ea typeface="Amatic SC"/>
                <a:cs typeface="Amatic SC"/>
              </a:rPr>
              <a:t>GÓC KHÚC </a:t>
            </a:r>
            <a:r>
              <a:rPr lang="en" sz="2800" b="1">
                <a:solidFill>
                  <a:srgbClr val="5D3552"/>
                </a:solidFill>
                <a:latin typeface="Amatic SC"/>
                <a:ea typeface="Amatic SC"/>
                <a:cs typeface="Amatic SC"/>
              </a:rPr>
              <a:t>XẠ THEO GÓC TỚI</a:t>
            </a:r>
            <a:endParaRPr sz="2800" b="1">
              <a:solidFill>
                <a:srgbClr val="5D3552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613" name="Google Shape;613;p31"/>
          <p:cNvSpPr txBox="1">
            <a:spLocks noGrp="1"/>
          </p:cNvSpPr>
          <p:nvPr>
            <p:ph type="subTitle" idx="14"/>
          </p:nvPr>
        </p:nvSpPr>
        <p:spPr>
          <a:xfrm>
            <a:off x="1703117" y="2248428"/>
            <a:ext cx="3043434" cy="149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/>
            <a:r>
              <a:rPr lang="en" sz="2800" b="1">
                <a:solidFill>
                  <a:srgbClr val="5D3552"/>
                </a:solidFill>
                <a:latin typeface="Amatic SC"/>
                <a:ea typeface="Amatic SC"/>
                <a:cs typeface="Amatic SC"/>
              </a:rPr>
              <a:t>SỰ KHÚC XẠ CỦA TIA SÁNG KHI TRUYỀN TỪ NƯỚC SANG KHÔNG KHÍ</a:t>
            </a:r>
            <a:endParaRPr sz="2800" b="1">
              <a:solidFill>
                <a:srgbClr val="5D3552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615" name="Google Shape;615;p31"/>
          <p:cNvSpPr txBox="1">
            <a:spLocks noGrp="1"/>
          </p:cNvSpPr>
          <p:nvPr>
            <p:ph type="subTitle" idx="16"/>
          </p:nvPr>
        </p:nvSpPr>
        <p:spPr>
          <a:xfrm>
            <a:off x="6262219" y="3048025"/>
            <a:ext cx="1410193" cy="808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5D3552"/>
                </a:solidFill>
                <a:latin typeface="Amatic SC"/>
                <a:ea typeface="Amatic SC"/>
                <a:cs typeface="Amatic SC"/>
              </a:rPr>
              <a:t>VẬN DỤNG</a:t>
            </a:r>
            <a:endParaRPr sz="2800" b="1">
              <a:solidFill>
                <a:srgbClr val="5D3552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621" name="Google Shape;621;p31"/>
          <p:cNvSpPr/>
          <p:nvPr/>
        </p:nvSpPr>
        <p:spPr>
          <a:xfrm>
            <a:off x="6123500" y="657783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1"/>
          <p:cNvSpPr/>
          <p:nvPr/>
        </p:nvSpPr>
        <p:spPr>
          <a:xfrm>
            <a:off x="2796975" y="657783"/>
            <a:ext cx="223524" cy="241668"/>
          </a:xfrm>
          <a:custGeom>
            <a:avLst/>
            <a:gdLst/>
            <a:ahLst/>
            <a:cxnLst/>
            <a:rect l="l" t="t" r="r" b="b"/>
            <a:pathLst>
              <a:path w="1997" h="2159" extrusionOk="0">
                <a:moveTo>
                  <a:pt x="978" y="0"/>
                </a:moveTo>
                <a:cubicBezTo>
                  <a:pt x="978" y="0"/>
                  <a:pt x="896" y="693"/>
                  <a:pt x="795" y="856"/>
                </a:cubicBezTo>
                <a:cubicBezTo>
                  <a:pt x="672" y="1039"/>
                  <a:pt x="0" y="1059"/>
                  <a:pt x="0" y="1059"/>
                </a:cubicBezTo>
                <a:cubicBezTo>
                  <a:pt x="0" y="1059"/>
                  <a:pt x="571" y="1181"/>
                  <a:pt x="754" y="1283"/>
                </a:cubicBezTo>
                <a:cubicBezTo>
                  <a:pt x="937" y="1385"/>
                  <a:pt x="1019" y="2159"/>
                  <a:pt x="1019" y="2159"/>
                </a:cubicBezTo>
                <a:cubicBezTo>
                  <a:pt x="1019" y="1955"/>
                  <a:pt x="1161" y="1426"/>
                  <a:pt x="1263" y="1304"/>
                </a:cubicBezTo>
                <a:cubicBezTo>
                  <a:pt x="1406" y="1120"/>
                  <a:pt x="1996" y="1080"/>
                  <a:pt x="1996" y="1080"/>
                </a:cubicBezTo>
                <a:cubicBezTo>
                  <a:pt x="1996" y="1080"/>
                  <a:pt x="1345" y="1018"/>
                  <a:pt x="1202" y="815"/>
                </a:cubicBezTo>
                <a:cubicBezTo>
                  <a:pt x="1100" y="631"/>
                  <a:pt x="978" y="0"/>
                  <a:pt x="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 animBg="1"/>
      <p:bldP spid="597" grpId="0" animBg="1"/>
      <p:bldP spid="598" grpId="0" animBg="1"/>
      <p:bldP spid="599" grpId="0" animBg="1"/>
      <p:bldP spid="603" grpId="0"/>
      <p:bldP spid="604" grpId="0"/>
      <p:bldP spid="605" grpId="0"/>
      <p:bldP spid="606" grpId="0"/>
      <p:bldP spid="609" grpId="0" build="p"/>
      <p:bldP spid="611" grpId="0" build="p"/>
      <p:bldP spid="613" grpId="0" build="p"/>
      <p:bldP spid="6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403873" y="4080510"/>
            <a:ext cx="382905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altLang="en-US" sz="180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80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gãy khúc (gãy khúc tại I)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75273" y="1280161"/>
            <a:ext cx="4010026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defTabSz="685800" fontAlgn="base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18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lang="en-US" sz="1800" b="1" kern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 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( 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).</a:t>
            </a: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1800" b="1" kern="1200" dirty="0">
              <a:solidFill>
                <a:srgbClr val="99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 ( 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).</a:t>
            </a: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endParaRPr lang="en-US" sz="1800" b="1" kern="1200" dirty="0">
              <a:solidFill>
                <a:srgbClr val="66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 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1800" b="1" kern="1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K.</a:t>
            </a: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1518173" y="2423160"/>
            <a:ext cx="26289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altLang="en-US" sz="180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80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thẳng.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403873" y="3223260"/>
            <a:ext cx="2714625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altLang="en-US" sz="180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800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thẳng.</a:t>
            </a:r>
          </a:p>
        </p:txBody>
      </p: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5738940" y="1540311"/>
            <a:ext cx="2544365" cy="3365897"/>
            <a:chOff x="3654" y="437"/>
            <a:chExt cx="2137" cy="2827"/>
          </a:xfrm>
        </p:grpSpPr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3654" y="437"/>
              <a:ext cx="2026" cy="2827"/>
              <a:chOff x="2786" y="821"/>
              <a:chExt cx="2026" cy="2827"/>
            </a:xfrm>
          </p:grpSpPr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3213" y="1968"/>
                <a:ext cx="1575" cy="1680"/>
              </a:xfrm>
              <a:prstGeom prst="rect">
                <a:avLst/>
              </a:prstGeom>
              <a:solidFill>
                <a:srgbClr val="FFFFFF">
                  <a:alpha val="61176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2" dir="t"/>
              </a:scene3d>
              <a:sp3d extrusionH="1243000" prstMaterial="legacyMatte">
                <a:bevelT w="13500" h="13500" prst="angle"/>
                <a:bevelB w="13500" h="13500" prst="angle"/>
                <a:extrusionClr>
                  <a:srgbClr val="CCECFF"/>
                </a:extrusionClr>
                <a:contourClr>
                  <a:srgbClr val="FFFFFF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2993" y="2302"/>
                <a:ext cx="1561" cy="1081"/>
              </a:xfrm>
              <a:prstGeom prst="rect">
                <a:avLst/>
              </a:prstGeom>
              <a:solidFill>
                <a:srgbClr val="CCFFFF">
                  <a:alpha val="47842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1FFFF"/>
                </a:extrusionClr>
                <a:contourClr>
                  <a:srgbClr val="CCFFFF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2870" y="1610"/>
                <a:ext cx="15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4510" y="1672"/>
                <a:ext cx="286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3024" y="1269"/>
                <a:ext cx="1511" cy="2155"/>
              </a:xfrm>
              <a:prstGeom prst="rect">
                <a:avLst/>
              </a:prstGeom>
              <a:gradFill rotWithShape="1">
                <a:gsLst>
                  <a:gs pos="0">
                    <a:srgbClr val="E0E0E0"/>
                  </a:gs>
                  <a:gs pos="100000">
                    <a:srgbClr val="AAAAA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2841" y="1609"/>
                <a:ext cx="0" cy="16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2850" y="1603"/>
                <a:ext cx="363" cy="3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16"/>
              <p:cNvSpPr>
                <a:spLocks noChangeArrowheads="1"/>
              </p:cNvSpPr>
              <p:nvPr/>
            </p:nvSpPr>
            <p:spPr bwMode="auto">
              <a:xfrm>
                <a:off x="3257" y="2576"/>
                <a:ext cx="1555" cy="1063"/>
              </a:xfrm>
              <a:prstGeom prst="rect">
                <a:avLst/>
              </a:prstGeom>
              <a:solidFill>
                <a:srgbClr val="CCFFFF">
                  <a:alpha val="47842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1FFFF"/>
                </a:extrusionClr>
                <a:contourClr>
                  <a:srgbClr val="CCFFFF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3213" y="1968"/>
                <a:ext cx="15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>
                <a:off x="3840" y="1131"/>
                <a:ext cx="5" cy="2279"/>
              </a:xfrm>
              <a:prstGeom prst="line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>
                <a:off x="3845" y="2344"/>
                <a:ext cx="382" cy="1056"/>
              </a:xfrm>
              <a:prstGeom prst="line">
                <a:avLst/>
              </a:prstGeom>
              <a:noFill/>
              <a:ln w="44450">
                <a:solidFill>
                  <a:schemeClr val="bg1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>
                <a:off x="3213" y="3648"/>
                <a:ext cx="157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ine 21"/>
              <p:cNvSpPr>
                <a:spLocks noChangeShapeType="1"/>
              </p:cNvSpPr>
              <p:nvPr/>
            </p:nvSpPr>
            <p:spPr bwMode="auto">
              <a:xfrm>
                <a:off x="3213" y="1968"/>
                <a:ext cx="0" cy="16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Line 22"/>
              <p:cNvSpPr>
                <a:spLocks noChangeShapeType="1"/>
              </p:cNvSpPr>
              <p:nvPr/>
            </p:nvSpPr>
            <p:spPr bwMode="auto">
              <a:xfrm>
                <a:off x="4788" y="1968"/>
                <a:ext cx="0" cy="16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 Box 23"/>
              <p:cNvSpPr txBox="1">
                <a:spLocks noChangeArrowheads="1"/>
              </p:cNvSpPr>
              <p:nvPr/>
            </p:nvSpPr>
            <p:spPr bwMode="auto">
              <a:xfrm>
                <a:off x="3582" y="821"/>
                <a:ext cx="28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accent4">
                        <a:lumMod val="10000"/>
                      </a:schemeClr>
                    </a:solidFill>
                    <a:effectLst/>
                    <a:uLnTx/>
                    <a:uFillTx/>
                    <a:ea typeface="+mn-ea"/>
                  </a:rPr>
                  <a:t>N</a:t>
                </a:r>
              </a:p>
            </p:txBody>
          </p:sp>
          <p:sp>
            <p:nvSpPr>
              <p:cNvPr id="39" name="Text Box 24"/>
              <p:cNvSpPr txBox="1">
                <a:spLocks noChangeArrowheads="1"/>
              </p:cNvSpPr>
              <p:nvPr/>
            </p:nvSpPr>
            <p:spPr bwMode="auto">
              <a:xfrm>
                <a:off x="3521" y="3078"/>
                <a:ext cx="60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accent4">
                        <a:lumMod val="10000"/>
                      </a:schemeClr>
                    </a:solidFill>
                    <a:effectLst/>
                    <a:uLnTx/>
                    <a:uFillTx/>
                    <a:ea typeface="+mn-ea"/>
                  </a:rPr>
                  <a:t>N’</a:t>
                </a:r>
              </a:p>
            </p:txBody>
          </p:sp>
          <p:sp>
            <p:nvSpPr>
              <p:cNvPr id="40" name="Text Box 25"/>
              <p:cNvSpPr txBox="1">
                <a:spLocks noChangeArrowheads="1"/>
              </p:cNvSpPr>
              <p:nvPr/>
            </p:nvSpPr>
            <p:spPr bwMode="auto">
              <a:xfrm>
                <a:off x="2974" y="2035"/>
                <a:ext cx="28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accent4">
                        <a:lumMod val="10000"/>
                      </a:schemeClr>
                    </a:solidFill>
                    <a:effectLst/>
                    <a:uLnTx/>
                    <a:uFillTx/>
                    <a:ea typeface="+mn-ea"/>
                  </a:rPr>
                  <a:t>P</a:t>
                </a:r>
              </a:p>
            </p:txBody>
          </p:sp>
          <p:sp>
            <p:nvSpPr>
              <p:cNvPr id="41" name="Text Box 26"/>
              <p:cNvSpPr txBox="1">
                <a:spLocks noChangeArrowheads="1"/>
              </p:cNvSpPr>
              <p:nvPr/>
            </p:nvSpPr>
            <p:spPr bwMode="auto">
              <a:xfrm>
                <a:off x="4454" y="2016"/>
                <a:ext cx="28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accent4">
                        <a:lumMod val="10000"/>
                      </a:schemeClr>
                    </a:solidFill>
                    <a:effectLst/>
                    <a:uLnTx/>
                    <a:uFillTx/>
                    <a:ea typeface="+mn-ea"/>
                  </a:rPr>
                  <a:t>Q</a:t>
                </a:r>
              </a:p>
            </p:txBody>
          </p:sp>
          <p:sp>
            <p:nvSpPr>
              <p:cNvPr id="42" name="Text Box 27"/>
              <p:cNvSpPr txBox="1">
                <a:spLocks noChangeArrowheads="1"/>
              </p:cNvSpPr>
              <p:nvPr/>
            </p:nvSpPr>
            <p:spPr bwMode="auto">
              <a:xfrm>
                <a:off x="3892" y="2098"/>
                <a:ext cx="28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+mn-ea"/>
                  </a:rPr>
                  <a:t>I</a:t>
                </a:r>
              </a:p>
            </p:txBody>
          </p:sp>
          <p:sp>
            <p:nvSpPr>
              <p:cNvPr id="43" name="Line 28"/>
              <p:cNvSpPr>
                <a:spLocks noChangeShapeType="1"/>
              </p:cNvSpPr>
              <p:nvPr/>
            </p:nvSpPr>
            <p:spPr bwMode="auto">
              <a:xfrm>
                <a:off x="3024" y="1152"/>
                <a:ext cx="816" cy="1200"/>
              </a:xfrm>
              <a:prstGeom prst="line">
                <a:avLst/>
              </a:prstGeom>
              <a:noFill/>
              <a:ln w="44450">
                <a:solidFill>
                  <a:schemeClr val="bg1">
                    <a:lumMod val="1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 Box 29"/>
              <p:cNvSpPr txBox="1">
                <a:spLocks noChangeArrowheads="1"/>
              </p:cNvSpPr>
              <p:nvPr/>
            </p:nvSpPr>
            <p:spPr bwMode="auto">
              <a:xfrm>
                <a:off x="4227" y="3103"/>
                <a:ext cx="38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+mn-ea"/>
                  </a:rPr>
                  <a:t>K</a:t>
                </a:r>
              </a:p>
            </p:txBody>
          </p:sp>
          <p:sp>
            <p:nvSpPr>
              <p:cNvPr id="45" name="Text Box 30"/>
              <p:cNvSpPr txBox="1">
                <a:spLocks noChangeArrowheads="1"/>
              </p:cNvSpPr>
              <p:nvPr/>
            </p:nvSpPr>
            <p:spPr bwMode="auto">
              <a:xfrm>
                <a:off x="2786" y="912"/>
                <a:ext cx="28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+mn-ea"/>
                  </a:rPr>
                  <a:t>S</a:t>
                </a:r>
              </a:p>
            </p:txBody>
          </p:sp>
          <p:sp>
            <p:nvSpPr>
              <p:cNvPr id="46" name="AutoShape 31"/>
              <p:cNvSpPr>
                <a:spLocks noChangeArrowheads="1"/>
              </p:cNvSpPr>
              <p:nvPr/>
            </p:nvSpPr>
            <p:spPr bwMode="auto">
              <a:xfrm>
                <a:off x="3815" y="2324"/>
                <a:ext cx="48" cy="48"/>
              </a:xfrm>
              <a:prstGeom prst="flowChartConnector">
                <a:avLst/>
              </a:prstGeom>
              <a:solidFill>
                <a:srgbClr val="FF0000"/>
              </a:solidFill>
              <a:ln w="762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marL="0" marR="0" lvl="0" indent="0" algn="ctr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2846" y="3265"/>
                <a:ext cx="374" cy="38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6858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>
              <a:off x="4224" y="1273"/>
              <a:ext cx="62" cy="71"/>
            </a:xfrm>
            <a:prstGeom prst="line">
              <a:avLst/>
            </a:prstGeom>
            <a:noFill/>
            <a:ln w="44450">
              <a:solidFill>
                <a:schemeClr val="bg1">
                  <a:lumMod val="10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Line 39"/>
            <p:cNvSpPr>
              <a:spLocks noChangeShapeType="1"/>
            </p:cNvSpPr>
            <p:nvPr/>
          </p:nvSpPr>
          <p:spPr bwMode="auto">
            <a:xfrm>
              <a:off x="4935" y="2569"/>
              <a:ext cx="36" cy="119"/>
            </a:xfrm>
            <a:prstGeom prst="line">
              <a:avLst/>
            </a:prstGeom>
            <a:noFill/>
            <a:ln w="44450">
              <a:solidFill>
                <a:schemeClr val="bg1">
                  <a:lumMod val="10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4791" y="1037"/>
              <a:ext cx="100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ea typeface="+mn-ea"/>
                </a:rPr>
                <a:t>Không khí</a:t>
              </a:r>
            </a:p>
          </p:txBody>
        </p:sp>
        <p:sp>
          <p:nvSpPr>
            <p:cNvPr id="22" name="Text Box 41"/>
            <p:cNvSpPr txBox="1">
              <a:spLocks noChangeArrowheads="1"/>
            </p:cNvSpPr>
            <p:nvPr/>
          </p:nvSpPr>
          <p:spPr bwMode="auto">
            <a:xfrm>
              <a:off x="5004" y="2288"/>
              <a:ext cx="67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5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ea typeface="+mn-ea"/>
                </a:rPr>
                <a:t>Nước</a:t>
              </a:r>
            </a:p>
          </p:txBody>
        </p:sp>
      </p:grpSp>
      <p:grpSp>
        <p:nvGrpSpPr>
          <p:cNvPr id="47" name="Group 52"/>
          <p:cNvGrpSpPr>
            <a:grpSpLocks/>
          </p:cNvGrpSpPr>
          <p:nvPr/>
        </p:nvGrpSpPr>
        <p:grpSpPr bwMode="auto">
          <a:xfrm>
            <a:off x="6011594" y="884968"/>
            <a:ext cx="1773436" cy="2459267"/>
            <a:chOff x="6507163" y="704807"/>
            <a:chExt cx="2364581" cy="3279245"/>
          </a:xfrm>
        </p:grpSpPr>
        <p:grpSp>
          <p:nvGrpSpPr>
            <p:cNvPr id="48" name="Group 50"/>
            <p:cNvGrpSpPr>
              <a:grpSpLocks/>
            </p:cNvGrpSpPr>
            <p:nvPr/>
          </p:nvGrpSpPr>
          <p:grpSpPr bwMode="auto">
            <a:xfrm>
              <a:off x="6507163" y="1293493"/>
              <a:ext cx="2027238" cy="2690559"/>
              <a:chOff x="6507163" y="1293493"/>
              <a:chExt cx="2027238" cy="2690559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H="1">
                <a:off x="8372473" y="1295437"/>
                <a:ext cx="161928" cy="2688615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6507163" y="1293493"/>
                <a:ext cx="2027238" cy="81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5">
                    <a:lumMod val="75000"/>
                  </a:schemeClr>
                </a:solidFill>
                <a:prstDash val="solid"/>
              </a:ln>
              <a:effectLst/>
            </p:spPr>
          </p:cxnSp>
        </p:grpSp>
        <p:sp>
          <p:nvSpPr>
            <p:cNvPr id="49" name="TextBox 51"/>
            <p:cNvSpPr txBox="1">
              <a:spLocks noChangeArrowheads="1"/>
            </p:cNvSpPr>
            <p:nvPr/>
          </p:nvSpPr>
          <p:spPr bwMode="auto">
            <a:xfrm>
              <a:off x="6585744" y="704807"/>
              <a:ext cx="2286000" cy="533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</a:rPr>
                <a:t>Mặt phân cách</a:t>
              </a:r>
            </a:p>
          </p:txBody>
        </p:sp>
      </p:grp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1175274" y="323195"/>
            <a:ext cx="5316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I </a:t>
            </a:r>
            <a:r>
              <a:rPr lang="en-US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-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HIỆN T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ƯỢNG KHÚC XẠ ÁNH SÁNG</a:t>
            </a:r>
            <a:endParaRPr kumimoji="0" lang="en-US" alt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215756" y="787242"/>
            <a:ext cx="18716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000" b="1" kern="1200">
                <a:solidFill>
                  <a:schemeClr val="accent5">
                    <a:lumMod val="75000"/>
                  </a:schemeClr>
                </a:solidFill>
                <a:ea typeface="+mn-ea"/>
              </a:rPr>
              <a:t>1. Quan sát</a:t>
            </a:r>
            <a:endParaRPr lang="en-US" altLang="en-US" sz="2000" b="1" kern="120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29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52" grpId="1"/>
      <p:bldP spid="53" grpId="1"/>
    </p:bldLst>
  </p:timing>
</p:sld>
</file>

<file path=ppt/theme/theme1.xml><?xml version="1.0" encoding="utf-8"?>
<a:theme xmlns:a="http://schemas.openxmlformats.org/drawingml/2006/main" name="Camping Marketing Plan by Slidesgo">
  <a:themeElements>
    <a:clrScheme name="Simple Light">
      <a:dk1>
        <a:srgbClr val="5D3552"/>
      </a:dk1>
      <a:lt1>
        <a:srgbClr val="FBF4F0"/>
      </a:lt1>
      <a:dk2>
        <a:srgbClr val="95B0FF"/>
      </a:dk2>
      <a:lt2>
        <a:srgbClr val="FFBA6E"/>
      </a:lt2>
      <a:accent1>
        <a:srgbClr val="FF686F"/>
      </a:accent1>
      <a:accent2>
        <a:srgbClr val="FFFFFF"/>
      </a:accent2>
      <a:accent3>
        <a:srgbClr val="90D3D0"/>
      </a:accent3>
      <a:accent4>
        <a:srgbClr val="FFC99C"/>
      </a:accent4>
      <a:accent5>
        <a:srgbClr val="293B56"/>
      </a:accent5>
      <a:accent6>
        <a:srgbClr val="FE847F"/>
      </a:accent6>
      <a:hlink>
        <a:srgbClr val="293B5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1793</Words>
  <Application>Microsoft Office PowerPoint</Application>
  <PresentationFormat>On-screen Show (16:9)</PresentationFormat>
  <Paragraphs>307</Paragraphs>
  <Slides>30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Times New Roman</vt:lpstr>
      <vt:lpstr>Amatic SC</vt:lpstr>
      <vt:lpstr>Ubuntu</vt:lpstr>
      <vt:lpstr>Roboto</vt:lpstr>
      <vt:lpstr>Wingdings 3</vt:lpstr>
      <vt:lpstr>Bahiana</vt:lpstr>
      <vt:lpstr>Quicksand Light</vt:lpstr>
      <vt:lpstr>Arial</vt:lpstr>
      <vt:lpstr>Wingdings</vt:lpstr>
      <vt:lpstr>Cambria Math</vt:lpstr>
      <vt:lpstr>VNI-Vari</vt:lpstr>
      <vt:lpstr>Camping Marketing Plan by Slidesgo</vt:lpstr>
      <vt:lpstr>VẬT LÍ 9</vt:lpstr>
      <vt:lpstr>PowerPoint Presentation</vt:lpstr>
      <vt:lpstr>ÔN TẬP KIẾN THỨC LỚP 7</vt:lpstr>
      <vt:lpstr>PowerPoint Presentation</vt:lpstr>
      <vt:lpstr>QUAN SÁT VIDEO</vt:lpstr>
      <vt:lpstr>PowerPoint Presentation</vt:lpstr>
      <vt:lpstr>PowerPoint Presentation</vt:lpstr>
      <vt:lpstr>NỘI DUNG CHÍNH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EM!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Camping Marketing Plan</dc:title>
  <cp:lastModifiedBy>Admin</cp:lastModifiedBy>
  <cp:revision>63</cp:revision>
  <dcterms:modified xsi:type="dcterms:W3CDTF">2023-02-16T01:16:50Z</dcterms:modified>
</cp:coreProperties>
</file>