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4" r:id="rId7"/>
    <p:sldId id="263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260" y="-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ệp Nguyễn Duy" userId="4c1d5c612b0e11a1" providerId="LiveId" clId="{8DC3B504-0F07-48C9-A862-4A9188B05E8E}"/>
    <pc:docChg chg="modSld">
      <pc:chgData name="Hiệp Nguyễn Duy" userId="4c1d5c612b0e11a1" providerId="LiveId" clId="{8DC3B504-0F07-48C9-A862-4A9188B05E8E}" dt="2023-02-08T14:45:19.601" v="6" actId="14100"/>
      <pc:docMkLst>
        <pc:docMk/>
      </pc:docMkLst>
      <pc:sldChg chg="modSp mod modAnim">
        <pc:chgData name="Hiệp Nguyễn Duy" userId="4c1d5c612b0e11a1" providerId="LiveId" clId="{8DC3B504-0F07-48C9-A862-4A9188B05E8E}" dt="2023-02-08T14:37:38.055" v="3" actId="1076"/>
        <pc:sldMkLst>
          <pc:docMk/>
          <pc:sldMk cId="4147916675" sldId="257"/>
        </pc:sldMkLst>
        <pc:spChg chg="mod">
          <ac:chgData name="Hiệp Nguyễn Duy" userId="4c1d5c612b0e11a1" providerId="LiveId" clId="{8DC3B504-0F07-48C9-A862-4A9188B05E8E}" dt="2023-02-08T14:36:14.654" v="0" actId="1076"/>
          <ac:spMkLst>
            <pc:docMk/>
            <pc:sldMk cId="4147916675" sldId="257"/>
            <ac:spMk id="2" creationId="{00000000-0000-0000-0000-000000000000}"/>
          </ac:spMkLst>
        </pc:spChg>
        <pc:spChg chg="mod">
          <ac:chgData name="Hiệp Nguyễn Duy" userId="4c1d5c612b0e11a1" providerId="LiveId" clId="{8DC3B504-0F07-48C9-A862-4A9188B05E8E}" dt="2023-02-08T14:37:24.176" v="2" actId="20577"/>
          <ac:spMkLst>
            <pc:docMk/>
            <pc:sldMk cId="4147916675" sldId="257"/>
            <ac:spMk id="4" creationId="{00000000-0000-0000-0000-000000000000}"/>
          </ac:spMkLst>
        </pc:spChg>
        <pc:picChg chg="mod">
          <ac:chgData name="Hiệp Nguyễn Duy" userId="4c1d5c612b0e11a1" providerId="LiveId" clId="{8DC3B504-0F07-48C9-A862-4A9188B05E8E}" dt="2023-02-08T14:37:38.055" v="3" actId="1076"/>
          <ac:picMkLst>
            <pc:docMk/>
            <pc:sldMk cId="4147916675" sldId="257"/>
            <ac:picMk id="5" creationId="{00000000-0000-0000-0000-000000000000}"/>
          </ac:picMkLst>
        </pc:picChg>
      </pc:sldChg>
      <pc:sldChg chg="modSp mod">
        <pc:chgData name="Hiệp Nguyễn Duy" userId="4c1d5c612b0e11a1" providerId="LiveId" clId="{8DC3B504-0F07-48C9-A862-4A9188B05E8E}" dt="2023-02-08T14:45:19.601" v="6" actId="14100"/>
        <pc:sldMkLst>
          <pc:docMk/>
          <pc:sldMk cId="1717492699" sldId="261"/>
        </pc:sldMkLst>
        <pc:graphicFrameChg chg="mod modGraphic">
          <ac:chgData name="Hiệp Nguyễn Duy" userId="4c1d5c612b0e11a1" providerId="LiveId" clId="{8DC3B504-0F07-48C9-A862-4A9188B05E8E}" dt="2023-02-08T14:45:19.601" v="6" actId="14100"/>
          <ac:graphicFrameMkLst>
            <pc:docMk/>
            <pc:sldMk cId="1717492699" sldId="261"/>
            <ac:graphicFrameMk id="1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5C5F0-E1B0-4336-8DB4-E5F467F53A07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76762-FA72-40FB-9E30-B645DCCDE1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6844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76762-FA72-40FB-9E30-B645DCCDE1E6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362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674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723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107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08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794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115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652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9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70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2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37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67540-1D7D-4B58-A94B-47FA77559873}" type="datetimeFigureOut">
              <a:rPr lang="vi-VN" smtClean="0"/>
              <a:t>08/02/2023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97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891" y="1852065"/>
            <a:ext cx="687185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18: 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 TÍCH BIỂU ĐỒ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 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9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970" y="125576"/>
            <a:ext cx="7237879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Hướng dẫn đọc biểu đồ nhiệt 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0970" y="587853"/>
            <a:ext cx="5067563" cy="6184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H1 SGK–153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Trục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Trục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đỏ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Trục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vi-VN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533" y="1291772"/>
            <a:ext cx="3826933" cy="48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91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hình 2,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 định vị trí của các địa điểm trên bản đồ (thuộc đới khí hậu nào).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56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8763" y="170738"/>
            <a:ext cx="7883236" cy="2072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NHÓM (2HS)</a:t>
            </a:r>
          </a:p>
          <a:p>
            <a:pPr algn="ctr"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GIAN: 10P</a:t>
            </a:r>
          </a:p>
          <a:p>
            <a:pPr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Nội dung: Quan sát  hình 2 hoàn thành  PHT theo hướng dẫn:</a:t>
            </a:r>
            <a:endParaRPr lang="vi-V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345" y="2243100"/>
            <a:ext cx="6838921" cy="429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65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013834"/>
              </p:ext>
            </p:extLst>
          </p:nvPr>
        </p:nvGraphicFramePr>
        <p:xfrm>
          <a:off x="209550" y="838200"/>
          <a:ext cx="8883652" cy="679992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204564">
                  <a:extLst>
                    <a:ext uri="{9D8B030D-6E8A-4147-A177-3AD203B41FA5}">
                      <a16:colId xmlns:a16="http://schemas.microsoft.com/office/drawing/2014/main" val="3497902161"/>
                    </a:ext>
                  </a:extLst>
                </a:gridCol>
                <a:gridCol w="1094432">
                  <a:extLst>
                    <a:ext uri="{9D8B030D-6E8A-4147-A177-3AD203B41FA5}">
                      <a16:colId xmlns:a16="http://schemas.microsoft.com/office/drawing/2014/main" val="3991373102"/>
                    </a:ext>
                  </a:extLst>
                </a:gridCol>
                <a:gridCol w="1238648">
                  <a:extLst>
                    <a:ext uri="{9D8B030D-6E8A-4147-A177-3AD203B41FA5}">
                      <a16:colId xmlns:a16="http://schemas.microsoft.com/office/drawing/2014/main" val="3146791881"/>
                    </a:ext>
                  </a:extLst>
                </a:gridCol>
                <a:gridCol w="1346008">
                  <a:extLst>
                    <a:ext uri="{9D8B030D-6E8A-4147-A177-3AD203B41FA5}">
                      <a16:colId xmlns:a16="http://schemas.microsoft.com/office/drawing/2014/main" val="3341202623"/>
                    </a:ext>
                  </a:extLst>
                </a:gridCol>
              </a:tblGrid>
              <a:tr h="6106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Tích-xi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Xơ-un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Ma-ni-la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779549186"/>
                  </a:ext>
                </a:extLst>
              </a:tr>
              <a:tr h="472693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nhiệt độ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666035"/>
                  </a:ext>
                </a:extLst>
              </a:tr>
              <a:tr h="61062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cao 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517307244"/>
                  </a:ext>
                </a:extLst>
              </a:tr>
              <a:tr h="61062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thấp 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645056479"/>
                  </a:ext>
                </a:extLst>
              </a:tr>
              <a:tr h="47269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Biên độ nhiệt độ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157332676"/>
                  </a:ext>
                </a:extLst>
              </a:tr>
              <a:tr h="61062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Nhiệt độ trung bình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276974810"/>
                  </a:ext>
                </a:extLst>
              </a:tr>
              <a:tr h="472693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lượng mưa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811960"/>
                  </a:ext>
                </a:extLst>
              </a:tr>
              <a:tr h="61062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cao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782408517"/>
                  </a:ext>
                </a:extLst>
              </a:tr>
              <a:tr h="98051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thấp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669329528"/>
                  </a:ext>
                </a:extLst>
              </a:tr>
              <a:tr h="61062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trung bình năm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30423352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84800" y="2032000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90633" y="2589086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- 30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97500" y="5987989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26,7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90632" y="5375088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84800" y="4746371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50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29766" y="3637759"/>
            <a:ext cx="114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- 12,8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97500" y="3146173"/>
            <a:ext cx="884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40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47455" y="223039"/>
            <a:ext cx="4682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PHIẾU HỌC TẬP</a:t>
            </a:r>
          </a:p>
        </p:txBody>
      </p:sp>
    </p:spTree>
    <p:extLst>
      <p:ext uri="{BB962C8B-B14F-4D97-AF65-F5344CB8AC3E}">
        <p14:creationId xmlns:p14="http://schemas.microsoft.com/office/powerpoint/2010/main" val="1717492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 vào PHT + Hình 2 nêu đặc điểm khí hậu của từng địa điểm trên. 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4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94509" y="1676400"/>
            <a:ext cx="76754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bài: phân tích biểu đồ nhiệt độ lượng mưa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 về nguồn nước: trạng thái, những loại nào, hiện trạng ở nơi e sống.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 trước vòng tuần hoàn của nước.</a:t>
            </a:r>
            <a:endParaRPr lang="vi-VN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2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316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Hiệp Nguyễn Duy</cp:lastModifiedBy>
  <cp:revision>9</cp:revision>
  <dcterms:created xsi:type="dcterms:W3CDTF">2021-07-25T00:42:36Z</dcterms:created>
  <dcterms:modified xsi:type="dcterms:W3CDTF">2023-02-08T14:54:36Z</dcterms:modified>
</cp:coreProperties>
</file>