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14" r:id="rId5"/>
    <p:sldId id="290" r:id="rId6"/>
    <p:sldId id="311" r:id="rId7"/>
    <p:sldId id="294" r:id="rId8"/>
    <p:sldId id="292" r:id="rId9"/>
    <p:sldId id="309" r:id="rId10"/>
    <p:sldId id="312" r:id="rId11"/>
    <p:sldId id="315" r:id="rId12"/>
    <p:sldId id="316" r:id="rId13"/>
    <p:sldId id="321" r:id="rId14"/>
    <p:sldId id="319" r:id="rId15"/>
    <p:sldId id="320" r:id="rId16"/>
    <p:sldId id="323" r:id="rId17"/>
    <p:sldId id="313" r:id="rId18"/>
    <p:sldId id="317" r:id="rId19"/>
    <p:sldId id="325" r:id="rId20"/>
    <p:sldId id="326" r:id="rId21"/>
    <p:sldId id="324" r:id="rId22"/>
    <p:sldId id="318" r:id="rId23"/>
    <p:sldId id="300" r:id="rId24"/>
    <p:sldId id="301" r:id="rId25"/>
    <p:sldId id="304" r:id="rId26"/>
    <p:sldId id="303" r:id="rId27"/>
    <p:sldId id="299" r:id="rId28"/>
    <p:sldId id="305" r:id="rId29"/>
    <p:sldId id="27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554" autoAdjust="0"/>
  </p:normalViewPr>
  <p:slideViewPr>
    <p:cSldViewPr snapToGrid="0">
      <p:cViewPr varScale="1">
        <p:scale>
          <a:sx n="61" d="100"/>
          <a:sy n="61" d="100"/>
        </p:scale>
        <p:origin x="1086" y="78"/>
      </p:cViewPr>
      <p:guideLst>
        <p:guide orient="horz" pos="2160"/>
        <p:guide pos="3840"/>
      </p:guideLst>
    </p:cSldViewPr>
  </p:slideViewPr>
  <p:outlineViewPr>
    <p:cViewPr>
      <p:scale>
        <a:sx n="33" d="100"/>
        <a:sy n="33" d="100"/>
      </p:scale>
      <p:origin x="0" y="-17394"/>
    </p:cViewPr>
  </p:outlineViewPr>
  <p:notesTextViewPr>
    <p:cViewPr>
      <p:scale>
        <a:sx n="3" d="2"/>
        <a:sy n="3" d="2"/>
      </p:scale>
      <p:origin x="0" y="0"/>
    </p:cViewPr>
  </p:notesTextViewPr>
  <p:sorterViewPr>
    <p:cViewPr>
      <p:scale>
        <a:sx n="100" d="100"/>
        <a:sy n="100" d="100"/>
      </p:scale>
      <p:origin x="0" y="-3341"/>
    </p:cViewPr>
  </p:sorterViewPr>
  <p:notesViewPr>
    <p:cSldViewPr snapToGrid="0">
      <p:cViewPr>
        <p:scale>
          <a:sx n="50" d="100"/>
          <a:sy n="50" d="100"/>
        </p:scale>
        <p:origin x="2640" y="3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CC0D15-C544-4C87-9DCB-89405D9E7C5E}"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US"/>
        </a:p>
      </dgm:t>
    </dgm:pt>
    <dgm:pt modelId="{9B1F0E8A-876A-4208-B83B-AD0D267BF383}">
      <dgm:prSet phldrT="[Text]" custT="1"/>
      <dgm:spPr>
        <a:solidFill>
          <a:srgbClr val="FFFF00"/>
        </a:solidFill>
      </dgm:spPr>
      <dgm:t>
        <a:bodyPr/>
        <a:lstStyle/>
        <a:p>
          <a:r>
            <a:rPr lang="en-US" sz="2400" b="1" dirty="0">
              <a:latin typeface="Arial" panose="020B0604020202020204" pitchFamily="34" charset="0"/>
              <a:cs typeface="Arial" panose="020B0604020202020204" pitchFamily="34" charset="0"/>
            </a:rPr>
            <a:t>ĐỘNG VẬT KHÔNG XƯƠNG SỐNG</a:t>
          </a:r>
        </a:p>
      </dgm:t>
    </dgm:pt>
    <dgm:pt modelId="{33601B01-ABBF-4F0C-A8A6-A32F387E7470}" type="par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0AD31B-D25A-45FA-B911-2DCEF8292995}" type="sib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9CE9F9-A433-4AE0-9A01-27EB0CFF6F4D}">
      <dgm:prSet phldrT="[Text]" custT="1"/>
      <dgm:spPr/>
      <dgm:t>
        <a:bodyPr/>
        <a:lstStyle/>
        <a:p>
          <a:r>
            <a:rPr lang="en-US" sz="2400" dirty="0" err="1">
              <a:latin typeface="Arial" panose="020B0604020202020204" pitchFamily="34" charset="0"/>
              <a:cs typeface="Arial" panose="020B0604020202020204" pitchFamily="34" charset="0"/>
            </a:rPr>
            <a:t>Ruột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khoang</a:t>
          </a:r>
          <a:endParaRPr lang="en-US" sz="2400" dirty="0">
            <a:latin typeface="Arial" panose="020B0604020202020204" pitchFamily="34" charset="0"/>
            <a:cs typeface="Arial" panose="020B0604020202020204" pitchFamily="34" charset="0"/>
          </a:endParaRPr>
        </a:p>
      </dgm:t>
    </dgm:pt>
    <dgm:pt modelId="{1DE0925C-6212-4ECC-B682-37767416634F}" type="par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5E3E1B9D-77D7-48C2-9DCC-0F3874375CD4}" type="sib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EC216E3E-F834-4846-AEB3-8272203AA954}">
      <dgm:prSet phldrT="[Text]" custT="1"/>
      <dgm:spPr/>
      <dgm:t>
        <a:bodyPr/>
        <a:lstStyle/>
        <a:p>
          <a:r>
            <a:rPr lang="en-US" sz="2400" dirty="0" err="1">
              <a:latin typeface="Arial" panose="020B0604020202020204" pitchFamily="34" charset="0"/>
              <a:cs typeface="Arial" panose="020B0604020202020204" pitchFamily="34" charset="0"/>
            </a:rPr>
            <a:t>Chân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khớp</a:t>
          </a:r>
          <a:endParaRPr lang="en-US" sz="2400" dirty="0">
            <a:latin typeface="Arial" panose="020B0604020202020204" pitchFamily="34" charset="0"/>
            <a:cs typeface="Arial" panose="020B0604020202020204" pitchFamily="34" charset="0"/>
          </a:endParaRPr>
        </a:p>
      </dgm:t>
    </dgm:pt>
    <dgm:pt modelId="{A3B82DE0-DCE0-4801-ACDF-2CADAAB944AF}" type="parTrans" cxnId="{9B8A7134-2976-4DB1-BCC7-6262067D7C89}">
      <dgm:prSet/>
      <dgm:spPr/>
      <dgm:t>
        <a:bodyPr/>
        <a:lstStyle/>
        <a:p>
          <a:endParaRPr lang="en-US" sz="2400">
            <a:latin typeface="Arial" panose="020B0604020202020204" pitchFamily="34" charset="0"/>
            <a:cs typeface="Arial" panose="020B0604020202020204" pitchFamily="34" charset="0"/>
          </a:endParaRPr>
        </a:p>
      </dgm:t>
    </dgm:pt>
    <dgm:pt modelId="{D62018E2-7451-4007-8035-CBB5CE3FB8B2}" type="sibTrans" cxnId="{9B8A7134-2976-4DB1-BCC7-6262067D7C89}">
      <dgm:prSet/>
      <dgm:spPr/>
      <dgm:t>
        <a:bodyPr/>
        <a:lstStyle/>
        <a:p>
          <a:endParaRPr lang="en-US" sz="2400">
            <a:latin typeface="Arial" panose="020B0604020202020204" pitchFamily="34" charset="0"/>
            <a:cs typeface="Arial" panose="020B0604020202020204" pitchFamily="34" charset="0"/>
          </a:endParaRPr>
        </a:p>
      </dgm:t>
    </dgm:pt>
    <dgm:pt modelId="{1FD11080-DBB6-412F-84BB-E9A7BC53EB7F}">
      <dgm:prSet phldrT="[Text]" custT="1"/>
      <dgm:spPr/>
      <dgm:t>
        <a:bodyPr/>
        <a:lstStyle/>
        <a:p>
          <a:r>
            <a:rPr lang="en-US" sz="2400" dirty="0" err="1">
              <a:latin typeface="Arial" panose="020B0604020202020204" pitchFamily="34" charset="0"/>
              <a:cs typeface="Arial" panose="020B0604020202020204" pitchFamily="34" charset="0"/>
            </a:rPr>
            <a:t>Thân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mềm</a:t>
          </a:r>
          <a:endParaRPr lang="en-US" sz="2400" dirty="0">
            <a:latin typeface="Arial" panose="020B0604020202020204" pitchFamily="34" charset="0"/>
            <a:cs typeface="Arial" panose="020B0604020202020204" pitchFamily="34" charset="0"/>
          </a:endParaRPr>
        </a:p>
      </dgm:t>
    </dgm:pt>
    <dgm:pt modelId="{EE669A7A-30CF-4213-8391-EE3217B59E53}" type="par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ACD74763-5FC2-4C23-922F-1474F398C848}" type="sib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C374C7F8-C49D-43F4-B72E-A9887B4D6E1A}">
      <dgm:prSet phldrT="[Text]" custT="1"/>
      <dgm:spPr/>
      <dgm:t>
        <a:bodyPr/>
        <a:lstStyle/>
        <a:p>
          <a:r>
            <a:rPr lang="en-US" sz="2400" dirty="0" err="1">
              <a:latin typeface="Arial" panose="020B0604020202020204" pitchFamily="34" charset="0"/>
              <a:cs typeface="Arial" panose="020B0604020202020204" pitchFamily="34" charset="0"/>
            </a:rPr>
            <a:t>Giun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endParaRPr lang="en-US" sz="2400" dirty="0">
            <a:latin typeface="Arial" panose="020B0604020202020204" pitchFamily="34" charset="0"/>
            <a:cs typeface="Arial" panose="020B0604020202020204" pitchFamily="34" charset="0"/>
          </a:endParaRPr>
        </a:p>
      </dgm:t>
    </dgm:pt>
    <dgm:pt modelId="{FE4749F7-3CC4-4E86-8400-8D6D196EF441}" type="par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8E768215-B1EF-4A67-BE7E-06D701965AD0}" type="sib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01647205-8BB4-4D70-9352-5BAEF48C9EBA}">
      <dgm:prSet phldrT="[Text]" custT="1"/>
      <dgm:spPr/>
      <dgm:t>
        <a:bodyPr/>
        <a:lstStyle/>
        <a:p>
          <a:r>
            <a:rPr lang="en-US" sz="2400" dirty="0" err="1">
              <a:latin typeface="Arial" panose="020B0604020202020204" pitchFamily="34" charset="0"/>
              <a:cs typeface="Arial" panose="020B0604020202020204" pitchFamily="34" charset="0"/>
            </a:rPr>
            <a:t>Giun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đốt</a:t>
          </a:r>
          <a:endParaRPr lang="en-US" sz="2400" dirty="0">
            <a:latin typeface="Arial" panose="020B0604020202020204" pitchFamily="34" charset="0"/>
            <a:cs typeface="Arial" panose="020B0604020202020204" pitchFamily="34" charset="0"/>
          </a:endParaRPr>
        </a:p>
      </dgm:t>
    </dgm:pt>
    <dgm:pt modelId="{1C53D70E-997A-49B0-B90E-82874E2D4858}" type="par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4CFAC043-1F26-450B-8981-61DAF31BBBD9}" type="sib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28292478-D060-4C3C-947D-573F074855C4}">
      <dgm:prSet phldrT="[Text]" custT="1"/>
      <dgm:spPr/>
      <dgm:t>
        <a:bodyPr/>
        <a:lstStyle/>
        <a:p>
          <a:r>
            <a:rPr lang="en-US" sz="2400" dirty="0" err="1">
              <a:latin typeface="Arial" panose="020B0604020202020204" pitchFamily="34" charset="0"/>
              <a:cs typeface="Arial" panose="020B0604020202020204" pitchFamily="34" charset="0"/>
            </a:rPr>
            <a:t>Giun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dẹp</a:t>
          </a:r>
          <a:endParaRPr lang="en-US" sz="2400" dirty="0">
            <a:latin typeface="Arial" panose="020B0604020202020204" pitchFamily="34" charset="0"/>
            <a:cs typeface="Arial" panose="020B0604020202020204" pitchFamily="34" charset="0"/>
          </a:endParaRPr>
        </a:p>
      </dgm:t>
    </dgm:pt>
    <dgm:pt modelId="{01E2C809-BDCA-4D32-BE3C-C8393E0DD382}" type="sib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43E3C0D1-3256-4DB9-990D-4A81E107C3C3}" type="par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FAFFC88E-343A-482E-B5F1-217A89E4ADE3}" type="pres">
      <dgm:prSet presAssocID="{A8CC0D15-C544-4C87-9DCB-89405D9E7C5E}" presName="Name0" presStyleCnt="0">
        <dgm:presLayoutVars>
          <dgm:chMax val="1"/>
          <dgm:chPref val="1"/>
          <dgm:dir/>
          <dgm:animOne val="branch"/>
          <dgm:animLvl val="lvl"/>
        </dgm:presLayoutVars>
      </dgm:prSet>
      <dgm:spPr/>
    </dgm:pt>
    <dgm:pt modelId="{5F0B9CDC-DCDB-4F21-BBFF-BB09642381EA}" type="pres">
      <dgm:prSet presAssocID="{9B1F0E8A-876A-4208-B83B-AD0D267BF383}" presName="singleCycle" presStyleCnt="0"/>
      <dgm:spPr/>
    </dgm:pt>
    <dgm:pt modelId="{A2E81E77-EE4A-4157-8DD3-7254C023DE98}" type="pres">
      <dgm:prSet presAssocID="{9B1F0E8A-876A-4208-B83B-AD0D267BF383}" presName="singleCenter" presStyleLbl="node1" presStyleIdx="0" presStyleCnt="7" custScaleX="239875">
        <dgm:presLayoutVars>
          <dgm:chMax val="7"/>
          <dgm:chPref val="7"/>
        </dgm:presLayoutVars>
      </dgm:prSet>
      <dgm:spPr/>
    </dgm:pt>
    <dgm:pt modelId="{B3BE0C06-9F3D-437D-82AC-E251C5E12538}" type="pres">
      <dgm:prSet presAssocID="{1DE0925C-6212-4ECC-B682-37767416634F}" presName="Name56" presStyleLbl="parChTrans1D2" presStyleIdx="0" presStyleCnt="6"/>
      <dgm:spPr/>
    </dgm:pt>
    <dgm:pt modelId="{8BB32039-EC85-4320-B41A-C15ECE857C28}" type="pres">
      <dgm:prSet presAssocID="{C69CE9F9-A433-4AE0-9A01-27EB0CFF6F4D}" presName="text0" presStyleLbl="node1" presStyleIdx="1" presStyleCnt="7" custScaleX="187166" custScaleY="48840">
        <dgm:presLayoutVars>
          <dgm:bulletEnabled val="1"/>
        </dgm:presLayoutVars>
      </dgm:prSet>
      <dgm:spPr/>
    </dgm:pt>
    <dgm:pt modelId="{703D39E0-6543-4A02-A1F8-5D6F4275B70D}" type="pres">
      <dgm:prSet presAssocID="{43E3C0D1-3256-4DB9-990D-4A81E107C3C3}" presName="Name56" presStyleLbl="parChTrans1D2" presStyleIdx="1" presStyleCnt="6"/>
      <dgm:spPr/>
    </dgm:pt>
    <dgm:pt modelId="{25506306-9F3E-4F76-A306-BDA4EAF15A08}" type="pres">
      <dgm:prSet presAssocID="{28292478-D060-4C3C-947D-573F074855C4}" presName="text0" presStyleLbl="node1" presStyleIdx="2" presStyleCnt="7" custScaleX="158877" custScaleY="48315" custRadScaleRad="177897" custRadScaleInc="15993">
        <dgm:presLayoutVars>
          <dgm:bulletEnabled val="1"/>
        </dgm:presLayoutVars>
      </dgm:prSet>
      <dgm:spPr/>
    </dgm:pt>
    <dgm:pt modelId="{658D2293-E0F2-46A9-A5D9-47BF58C82228}" type="pres">
      <dgm:prSet presAssocID="{FE4749F7-3CC4-4E86-8400-8D6D196EF441}" presName="Name56" presStyleLbl="parChTrans1D2" presStyleIdx="2" presStyleCnt="6"/>
      <dgm:spPr/>
    </dgm:pt>
    <dgm:pt modelId="{797B4D69-786F-4CFA-A68F-4C7EDFE5D777}" type="pres">
      <dgm:prSet presAssocID="{C374C7F8-C49D-43F4-B72E-A9887B4D6E1A}" presName="text0" presStyleLbl="node1" presStyleIdx="3" presStyleCnt="7" custScaleX="169995" custScaleY="50424" custRadScaleRad="173379" custRadScaleInc="-29298">
        <dgm:presLayoutVars>
          <dgm:bulletEnabled val="1"/>
        </dgm:presLayoutVars>
      </dgm:prSet>
      <dgm:spPr/>
    </dgm:pt>
    <dgm:pt modelId="{E877A9B5-F6EC-492C-83A4-5313BD28D62D}" type="pres">
      <dgm:prSet presAssocID="{1C53D70E-997A-49B0-B90E-82874E2D4858}" presName="Name56" presStyleLbl="parChTrans1D2" presStyleIdx="3" presStyleCnt="6"/>
      <dgm:spPr/>
    </dgm:pt>
    <dgm:pt modelId="{F9DD7D39-75EE-4384-B791-7758F17A1F6D}" type="pres">
      <dgm:prSet presAssocID="{01647205-8BB4-4D70-9352-5BAEF48C9EBA}" presName="text0" presStyleLbl="node1" presStyleIdx="4" presStyleCnt="7" custScaleX="160074" custScaleY="46837">
        <dgm:presLayoutVars>
          <dgm:bulletEnabled val="1"/>
        </dgm:presLayoutVars>
      </dgm:prSet>
      <dgm:spPr/>
    </dgm:pt>
    <dgm:pt modelId="{D85B322F-3E64-4501-B851-DDD6E419F3C3}" type="pres">
      <dgm:prSet presAssocID="{EE669A7A-30CF-4213-8391-EE3217B59E53}" presName="Name56" presStyleLbl="parChTrans1D2" presStyleIdx="4" presStyleCnt="6"/>
      <dgm:spPr/>
    </dgm:pt>
    <dgm:pt modelId="{4029BA9C-26B0-4EB3-8848-B703CDA2C155}" type="pres">
      <dgm:prSet presAssocID="{1FD11080-DBB6-412F-84BB-E9A7BC53EB7F}" presName="text0" presStyleLbl="node1" presStyleIdx="5" presStyleCnt="7" custScaleX="174115" custScaleY="57405" custRadScaleRad="184469" custRadScaleInc="26600">
        <dgm:presLayoutVars>
          <dgm:bulletEnabled val="1"/>
        </dgm:presLayoutVars>
      </dgm:prSet>
      <dgm:spPr/>
    </dgm:pt>
    <dgm:pt modelId="{2501B18C-EE4A-407D-9B80-CF0978AC0E0A}" type="pres">
      <dgm:prSet presAssocID="{A3B82DE0-DCE0-4801-ACDF-2CADAAB944AF}" presName="Name56" presStyleLbl="parChTrans1D2" presStyleIdx="5" presStyleCnt="6"/>
      <dgm:spPr/>
    </dgm:pt>
    <dgm:pt modelId="{AB5AE61A-314B-447E-BDD6-68FCA5DDC533}" type="pres">
      <dgm:prSet presAssocID="{EC216E3E-F834-4846-AEB3-8272203AA954}" presName="text0" presStyleLbl="node1" presStyleIdx="6" presStyleCnt="7" custScaleX="175483" custScaleY="51246" custRadScaleRad="183292" custRadScaleInc="-27945">
        <dgm:presLayoutVars>
          <dgm:bulletEnabled val="1"/>
        </dgm:presLayoutVars>
      </dgm:prSet>
      <dgm:spPr/>
    </dgm:pt>
  </dgm:ptLst>
  <dgm:cxnLst>
    <dgm:cxn modelId="{3382930E-A3A3-4135-BCFC-5C6E8A5CE328}" srcId="{9B1F0E8A-876A-4208-B83B-AD0D267BF383}" destId="{C374C7F8-C49D-43F4-B72E-A9887B4D6E1A}" srcOrd="2" destOrd="0" parTransId="{FE4749F7-3CC4-4E86-8400-8D6D196EF441}" sibTransId="{8E768215-B1EF-4A67-BE7E-06D701965AD0}"/>
    <dgm:cxn modelId="{2B732723-B9A7-4017-AA63-AE04CC40D1D8}" srcId="{9B1F0E8A-876A-4208-B83B-AD0D267BF383}" destId="{1FD11080-DBB6-412F-84BB-E9A7BC53EB7F}" srcOrd="4" destOrd="0" parTransId="{EE669A7A-30CF-4213-8391-EE3217B59E53}" sibTransId="{ACD74763-5FC2-4C23-922F-1474F398C848}"/>
    <dgm:cxn modelId="{2D523D23-E686-4F9E-8583-41C36BFD5EEE}" type="presOf" srcId="{A3B82DE0-DCE0-4801-ACDF-2CADAAB944AF}" destId="{2501B18C-EE4A-407D-9B80-CF0978AC0E0A}" srcOrd="0" destOrd="0" presId="urn:microsoft.com/office/officeart/2008/layout/RadialCluster"/>
    <dgm:cxn modelId="{C661152C-C521-45C4-8BF1-5638E4D90573}" type="presOf" srcId="{EE669A7A-30CF-4213-8391-EE3217B59E53}" destId="{D85B322F-3E64-4501-B851-DDD6E419F3C3}" srcOrd="0" destOrd="0" presId="urn:microsoft.com/office/officeart/2008/layout/RadialCluster"/>
    <dgm:cxn modelId="{D4946E2D-BCB3-4D32-88FA-D1467474DFAF}" type="presOf" srcId="{9B1F0E8A-876A-4208-B83B-AD0D267BF383}" destId="{A2E81E77-EE4A-4157-8DD3-7254C023DE98}" srcOrd="0" destOrd="0" presId="urn:microsoft.com/office/officeart/2008/layout/RadialCluster"/>
    <dgm:cxn modelId="{F9DCC12E-CCF9-465D-947D-6734749CE14D}" type="presOf" srcId="{01647205-8BB4-4D70-9352-5BAEF48C9EBA}" destId="{F9DD7D39-75EE-4384-B791-7758F17A1F6D}" srcOrd="0" destOrd="0" presId="urn:microsoft.com/office/officeart/2008/layout/RadialCluster"/>
    <dgm:cxn modelId="{9B8A7134-2976-4DB1-BCC7-6262067D7C89}" srcId="{9B1F0E8A-876A-4208-B83B-AD0D267BF383}" destId="{EC216E3E-F834-4846-AEB3-8272203AA954}" srcOrd="5" destOrd="0" parTransId="{A3B82DE0-DCE0-4801-ACDF-2CADAAB944AF}" sibTransId="{D62018E2-7451-4007-8035-CBB5CE3FB8B2}"/>
    <dgm:cxn modelId="{11E2863E-C0A7-4865-8C51-ECEF328500ED}" type="presOf" srcId="{1C53D70E-997A-49B0-B90E-82874E2D4858}" destId="{E877A9B5-F6EC-492C-83A4-5313BD28D62D}" srcOrd="0" destOrd="0" presId="urn:microsoft.com/office/officeart/2008/layout/RadialCluster"/>
    <dgm:cxn modelId="{1E8E634B-C633-46D9-8DFF-6773AB1E5A63}" type="presOf" srcId="{EC216E3E-F834-4846-AEB3-8272203AA954}" destId="{AB5AE61A-314B-447E-BDD6-68FCA5DDC533}" srcOrd="0" destOrd="0" presId="urn:microsoft.com/office/officeart/2008/layout/RadialCluster"/>
    <dgm:cxn modelId="{4DCC7F59-10F3-496D-9D79-B114D0F4D596}" srcId="{A8CC0D15-C544-4C87-9DCB-89405D9E7C5E}" destId="{9B1F0E8A-876A-4208-B83B-AD0D267BF383}" srcOrd="0" destOrd="0" parTransId="{33601B01-ABBF-4F0C-A8A6-A32F387E7470}" sibTransId="{C60AD31B-D25A-45FA-B911-2DCEF8292995}"/>
    <dgm:cxn modelId="{04682A88-2121-4EE8-B001-C0D3DC72E8FD}" type="presOf" srcId="{A8CC0D15-C544-4C87-9DCB-89405D9E7C5E}" destId="{FAFFC88E-343A-482E-B5F1-217A89E4ADE3}" srcOrd="0" destOrd="0" presId="urn:microsoft.com/office/officeart/2008/layout/RadialCluster"/>
    <dgm:cxn modelId="{A26BAC89-307C-4CD8-A685-A12C5327BE5F}" type="presOf" srcId="{28292478-D060-4C3C-947D-573F074855C4}" destId="{25506306-9F3E-4F76-A306-BDA4EAF15A08}" srcOrd="0" destOrd="0" presId="urn:microsoft.com/office/officeart/2008/layout/RadialCluster"/>
    <dgm:cxn modelId="{9B650092-C506-437F-B072-95A9CCF15B4B}" type="presOf" srcId="{C69CE9F9-A433-4AE0-9A01-27EB0CFF6F4D}" destId="{8BB32039-EC85-4320-B41A-C15ECE857C28}" srcOrd="0" destOrd="0" presId="urn:microsoft.com/office/officeart/2008/layout/RadialCluster"/>
    <dgm:cxn modelId="{87E06395-B2E7-4E62-92A6-79E6ADC3B972}" srcId="{9B1F0E8A-876A-4208-B83B-AD0D267BF383}" destId="{28292478-D060-4C3C-947D-573F074855C4}" srcOrd="1" destOrd="0" parTransId="{43E3C0D1-3256-4DB9-990D-4A81E107C3C3}" sibTransId="{01E2C809-BDCA-4D32-BE3C-C8393E0DD382}"/>
    <dgm:cxn modelId="{E62315A2-1DDE-44F7-8C3C-826A0C35D40A}" type="presOf" srcId="{43E3C0D1-3256-4DB9-990D-4A81E107C3C3}" destId="{703D39E0-6543-4A02-A1F8-5D6F4275B70D}" srcOrd="0" destOrd="0" presId="urn:microsoft.com/office/officeart/2008/layout/RadialCluster"/>
    <dgm:cxn modelId="{260E60AC-295C-413E-8D64-5DB0F58627D4}" type="presOf" srcId="{1DE0925C-6212-4ECC-B682-37767416634F}" destId="{B3BE0C06-9F3D-437D-82AC-E251C5E12538}" srcOrd="0" destOrd="0" presId="urn:microsoft.com/office/officeart/2008/layout/RadialCluster"/>
    <dgm:cxn modelId="{28724BAE-C102-4BAA-AA83-47E17459C843}" type="presOf" srcId="{1FD11080-DBB6-412F-84BB-E9A7BC53EB7F}" destId="{4029BA9C-26B0-4EB3-8848-B703CDA2C155}" srcOrd="0" destOrd="0" presId="urn:microsoft.com/office/officeart/2008/layout/RadialCluster"/>
    <dgm:cxn modelId="{E7AB06CD-34C6-4F12-B33C-203A144462A9}" type="presOf" srcId="{C374C7F8-C49D-43F4-B72E-A9887B4D6E1A}" destId="{797B4D69-786F-4CFA-A68F-4C7EDFE5D777}" srcOrd="0" destOrd="0" presId="urn:microsoft.com/office/officeart/2008/layout/RadialCluster"/>
    <dgm:cxn modelId="{9539E0E2-FD3A-437C-891F-7EA4327BADBA}" srcId="{9B1F0E8A-876A-4208-B83B-AD0D267BF383}" destId="{01647205-8BB4-4D70-9352-5BAEF48C9EBA}" srcOrd="3" destOrd="0" parTransId="{1C53D70E-997A-49B0-B90E-82874E2D4858}" sibTransId="{4CFAC043-1F26-450B-8981-61DAF31BBBD9}"/>
    <dgm:cxn modelId="{C839AFF2-BF29-48D5-9C96-5119A8816A05}" srcId="{9B1F0E8A-876A-4208-B83B-AD0D267BF383}" destId="{C69CE9F9-A433-4AE0-9A01-27EB0CFF6F4D}" srcOrd="0" destOrd="0" parTransId="{1DE0925C-6212-4ECC-B682-37767416634F}" sibTransId="{5E3E1B9D-77D7-48C2-9DCC-0F3874375CD4}"/>
    <dgm:cxn modelId="{85FC57FB-AEB5-4C3F-BB6B-2A9244CC56F8}" type="presOf" srcId="{FE4749F7-3CC4-4E86-8400-8D6D196EF441}" destId="{658D2293-E0F2-46A9-A5D9-47BF58C82228}" srcOrd="0" destOrd="0" presId="urn:microsoft.com/office/officeart/2008/layout/RadialCluster"/>
    <dgm:cxn modelId="{EA98C24C-3D1F-4B22-A1B1-4BC96BC225E2}" type="presParOf" srcId="{FAFFC88E-343A-482E-B5F1-217A89E4ADE3}" destId="{5F0B9CDC-DCDB-4F21-BBFF-BB09642381EA}" srcOrd="0" destOrd="0" presId="urn:microsoft.com/office/officeart/2008/layout/RadialCluster"/>
    <dgm:cxn modelId="{48F0C053-147A-4152-8061-F8DE853A94AD}" type="presParOf" srcId="{5F0B9CDC-DCDB-4F21-BBFF-BB09642381EA}" destId="{A2E81E77-EE4A-4157-8DD3-7254C023DE98}" srcOrd="0" destOrd="0" presId="urn:microsoft.com/office/officeart/2008/layout/RadialCluster"/>
    <dgm:cxn modelId="{3E94F04C-8DA2-4CB5-92CE-ECF9D5B9AE0C}" type="presParOf" srcId="{5F0B9CDC-DCDB-4F21-BBFF-BB09642381EA}" destId="{B3BE0C06-9F3D-437D-82AC-E251C5E12538}" srcOrd="1" destOrd="0" presId="urn:microsoft.com/office/officeart/2008/layout/RadialCluster"/>
    <dgm:cxn modelId="{37F69F66-5E75-4002-841E-C89E4B0E640D}" type="presParOf" srcId="{5F0B9CDC-DCDB-4F21-BBFF-BB09642381EA}" destId="{8BB32039-EC85-4320-B41A-C15ECE857C28}" srcOrd="2" destOrd="0" presId="urn:microsoft.com/office/officeart/2008/layout/RadialCluster"/>
    <dgm:cxn modelId="{DE29D3CC-A695-4703-A430-F804EC03952D}" type="presParOf" srcId="{5F0B9CDC-DCDB-4F21-BBFF-BB09642381EA}" destId="{703D39E0-6543-4A02-A1F8-5D6F4275B70D}" srcOrd="3" destOrd="0" presId="urn:microsoft.com/office/officeart/2008/layout/RadialCluster"/>
    <dgm:cxn modelId="{AB7F8EEF-B8E3-4CC5-9FBD-9F24F72465E1}" type="presParOf" srcId="{5F0B9CDC-DCDB-4F21-BBFF-BB09642381EA}" destId="{25506306-9F3E-4F76-A306-BDA4EAF15A08}" srcOrd="4" destOrd="0" presId="urn:microsoft.com/office/officeart/2008/layout/RadialCluster"/>
    <dgm:cxn modelId="{67A8C313-7DE7-40DA-8921-AFDEC74AF3CB}" type="presParOf" srcId="{5F0B9CDC-DCDB-4F21-BBFF-BB09642381EA}" destId="{658D2293-E0F2-46A9-A5D9-47BF58C82228}" srcOrd="5" destOrd="0" presId="urn:microsoft.com/office/officeart/2008/layout/RadialCluster"/>
    <dgm:cxn modelId="{5505FF8C-22FD-4F3C-8FD6-CCB3D7F07317}" type="presParOf" srcId="{5F0B9CDC-DCDB-4F21-BBFF-BB09642381EA}" destId="{797B4D69-786F-4CFA-A68F-4C7EDFE5D777}" srcOrd="6" destOrd="0" presId="urn:microsoft.com/office/officeart/2008/layout/RadialCluster"/>
    <dgm:cxn modelId="{CA060513-D97D-48D4-B4B3-5A6C778F3139}" type="presParOf" srcId="{5F0B9CDC-DCDB-4F21-BBFF-BB09642381EA}" destId="{E877A9B5-F6EC-492C-83A4-5313BD28D62D}" srcOrd="7" destOrd="0" presId="urn:microsoft.com/office/officeart/2008/layout/RadialCluster"/>
    <dgm:cxn modelId="{B8A2611A-C1ED-48BA-9646-394ED13799C3}" type="presParOf" srcId="{5F0B9CDC-DCDB-4F21-BBFF-BB09642381EA}" destId="{F9DD7D39-75EE-4384-B791-7758F17A1F6D}" srcOrd="8" destOrd="0" presId="urn:microsoft.com/office/officeart/2008/layout/RadialCluster"/>
    <dgm:cxn modelId="{D2BA59FC-1903-445B-8AD9-673D51013505}" type="presParOf" srcId="{5F0B9CDC-DCDB-4F21-BBFF-BB09642381EA}" destId="{D85B322F-3E64-4501-B851-DDD6E419F3C3}" srcOrd="9" destOrd="0" presId="urn:microsoft.com/office/officeart/2008/layout/RadialCluster"/>
    <dgm:cxn modelId="{59C62EB2-B858-4963-8EA9-658A5E6BD9D0}" type="presParOf" srcId="{5F0B9CDC-DCDB-4F21-BBFF-BB09642381EA}" destId="{4029BA9C-26B0-4EB3-8848-B703CDA2C155}" srcOrd="10" destOrd="0" presId="urn:microsoft.com/office/officeart/2008/layout/RadialCluster"/>
    <dgm:cxn modelId="{8BFB95F5-8F1A-4CE4-BC04-908E82C55DBD}" type="presParOf" srcId="{5F0B9CDC-DCDB-4F21-BBFF-BB09642381EA}" destId="{2501B18C-EE4A-407D-9B80-CF0978AC0E0A}" srcOrd="11" destOrd="0" presId="urn:microsoft.com/office/officeart/2008/layout/RadialCluster"/>
    <dgm:cxn modelId="{4A909469-5BC3-46C6-9D36-860C404686D0}" type="presParOf" srcId="{5F0B9CDC-DCDB-4F21-BBFF-BB09642381EA}" destId="{AB5AE61A-314B-447E-BDD6-68FCA5DDC533}" srcOrd="12"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CC0D15-C544-4C87-9DCB-89405D9E7C5E}" type="doc">
      <dgm:prSet loTypeId="urn:microsoft.com/office/officeart/2008/layout/RadialCluster" loCatId="cycle" qsTypeId="urn:microsoft.com/office/officeart/2005/8/quickstyle/simple1" qsCatId="simple" csTypeId="urn:microsoft.com/office/officeart/2005/8/colors/accent0_1" csCatId="mainScheme" phldr="1"/>
      <dgm:spPr/>
      <dgm:t>
        <a:bodyPr/>
        <a:lstStyle/>
        <a:p>
          <a:endParaRPr lang="en-US"/>
        </a:p>
      </dgm:t>
    </dgm:pt>
    <dgm:pt modelId="{9B1F0E8A-876A-4208-B83B-AD0D267BF383}">
      <dgm:prSet phldrT="[Text]" custT="1"/>
      <dgm:spPr>
        <a:solidFill>
          <a:srgbClr val="FFFF00"/>
        </a:solidFill>
      </dgm:spPr>
      <dgm:t>
        <a:bodyPr/>
        <a:lstStyle/>
        <a:p>
          <a:r>
            <a:rPr lang="en-US" sz="2400" b="1" dirty="0">
              <a:latin typeface="Arial" panose="020B0604020202020204" pitchFamily="34" charset="0"/>
              <a:cs typeface="Arial" panose="020B0604020202020204" pitchFamily="34" charset="0"/>
            </a:rPr>
            <a:t>ĐỘNG VẬT CÓ </a:t>
          </a:r>
        </a:p>
        <a:p>
          <a:r>
            <a:rPr lang="en-US" sz="2400" b="1" dirty="0">
              <a:latin typeface="Arial" panose="020B0604020202020204" pitchFamily="34" charset="0"/>
              <a:cs typeface="Arial" panose="020B0604020202020204" pitchFamily="34" charset="0"/>
            </a:rPr>
            <a:t>XƯƠNG SỐNG</a:t>
          </a:r>
        </a:p>
      </dgm:t>
    </dgm:pt>
    <dgm:pt modelId="{33601B01-ABBF-4F0C-A8A6-A32F387E7470}" type="par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0AD31B-D25A-45FA-B911-2DCEF8292995}" type="sibTrans" cxnId="{4DCC7F59-10F3-496D-9D79-B114D0F4D596}">
      <dgm:prSet/>
      <dgm:spPr/>
      <dgm:t>
        <a:bodyPr/>
        <a:lstStyle/>
        <a:p>
          <a:endParaRPr lang="en-US" sz="2400">
            <a:latin typeface="Arial" panose="020B0604020202020204" pitchFamily="34" charset="0"/>
            <a:cs typeface="Arial" panose="020B0604020202020204" pitchFamily="34" charset="0"/>
          </a:endParaRPr>
        </a:p>
      </dgm:t>
    </dgm:pt>
    <dgm:pt modelId="{C69CE9F9-A433-4AE0-9A01-27EB0CFF6F4D}">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a:t>
          </a:r>
          <a:endParaRPr lang="en-US" sz="2400" dirty="0">
            <a:latin typeface="Arial" panose="020B0604020202020204" pitchFamily="34" charset="0"/>
            <a:cs typeface="Arial" panose="020B0604020202020204" pitchFamily="34" charset="0"/>
          </a:endParaRPr>
        </a:p>
      </dgm:t>
    </dgm:pt>
    <dgm:pt modelId="{1DE0925C-6212-4ECC-B682-37767416634F}" type="par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5E3E1B9D-77D7-48C2-9DCC-0F3874375CD4}" type="sibTrans" cxnId="{C839AFF2-BF29-48D5-9C96-5119A8816A05}">
      <dgm:prSet/>
      <dgm:spPr/>
      <dgm:t>
        <a:bodyPr/>
        <a:lstStyle/>
        <a:p>
          <a:endParaRPr lang="en-US" sz="2400">
            <a:latin typeface="Arial" panose="020B0604020202020204" pitchFamily="34" charset="0"/>
            <a:cs typeface="Arial" panose="020B0604020202020204" pitchFamily="34" charset="0"/>
          </a:endParaRPr>
        </a:p>
      </dgm:t>
    </dgm:pt>
    <dgm:pt modelId="{1FD11080-DBB6-412F-84BB-E9A7BC53EB7F}">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Thú</a:t>
          </a:r>
          <a:endParaRPr lang="en-US" sz="2400" dirty="0">
            <a:latin typeface="Arial" panose="020B0604020202020204" pitchFamily="34" charset="0"/>
            <a:cs typeface="Arial" panose="020B0604020202020204" pitchFamily="34" charset="0"/>
          </a:endParaRPr>
        </a:p>
      </dgm:t>
    </dgm:pt>
    <dgm:pt modelId="{EE669A7A-30CF-4213-8391-EE3217B59E53}" type="par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ACD74763-5FC2-4C23-922F-1474F398C848}" type="sibTrans" cxnId="{2B732723-B9A7-4017-AA63-AE04CC40D1D8}">
      <dgm:prSet/>
      <dgm:spPr/>
      <dgm:t>
        <a:bodyPr/>
        <a:lstStyle/>
        <a:p>
          <a:endParaRPr lang="en-US" sz="2400">
            <a:latin typeface="Arial" panose="020B0604020202020204" pitchFamily="34" charset="0"/>
            <a:cs typeface="Arial" panose="020B0604020202020204" pitchFamily="34" charset="0"/>
          </a:endParaRPr>
        </a:p>
      </dgm:t>
    </dgm:pt>
    <dgm:pt modelId="{C374C7F8-C49D-43F4-B72E-A9887B4D6E1A}">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Bò</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sát</a:t>
          </a:r>
          <a:endParaRPr lang="en-US" sz="2400" dirty="0">
            <a:latin typeface="Arial" panose="020B0604020202020204" pitchFamily="34" charset="0"/>
            <a:cs typeface="Arial" panose="020B0604020202020204" pitchFamily="34" charset="0"/>
          </a:endParaRPr>
        </a:p>
      </dgm:t>
    </dgm:pt>
    <dgm:pt modelId="{FE4749F7-3CC4-4E86-8400-8D6D196EF441}" type="par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8E768215-B1EF-4A67-BE7E-06D701965AD0}" type="sibTrans" cxnId="{3382930E-A3A3-4135-BCFC-5C6E8A5CE328}">
      <dgm:prSet/>
      <dgm:spPr/>
      <dgm:t>
        <a:bodyPr/>
        <a:lstStyle/>
        <a:p>
          <a:endParaRPr lang="en-US" sz="2400">
            <a:latin typeface="Arial" panose="020B0604020202020204" pitchFamily="34" charset="0"/>
            <a:cs typeface="Arial" panose="020B0604020202020204" pitchFamily="34" charset="0"/>
          </a:endParaRPr>
        </a:p>
      </dgm:t>
    </dgm:pt>
    <dgm:pt modelId="{01647205-8BB4-4D70-9352-5BAEF48C9EBA}">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Chim</a:t>
          </a:r>
          <a:r>
            <a:rPr lang="en-US" sz="2400" dirty="0">
              <a:latin typeface="Arial" panose="020B0604020202020204" pitchFamily="34" charset="0"/>
              <a:cs typeface="Arial" panose="020B0604020202020204" pitchFamily="34" charset="0"/>
            </a:rPr>
            <a:t> </a:t>
          </a:r>
        </a:p>
      </dgm:t>
    </dgm:pt>
    <dgm:pt modelId="{1C53D70E-997A-49B0-B90E-82874E2D4858}" type="par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4CFAC043-1F26-450B-8981-61DAF31BBBD9}" type="sibTrans" cxnId="{9539E0E2-FD3A-437C-891F-7EA4327BADBA}">
      <dgm:prSet/>
      <dgm:spPr/>
      <dgm:t>
        <a:bodyPr/>
        <a:lstStyle/>
        <a:p>
          <a:endParaRPr lang="en-US" sz="2400">
            <a:latin typeface="Arial" panose="020B0604020202020204" pitchFamily="34" charset="0"/>
            <a:cs typeface="Arial" panose="020B0604020202020204" pitchFamily="34" charset="0"/>
          </a:endParaRPr>
        </a:p>
      </dgm:t>
    </dgm:pt>
    <dgm:pt modelId="{28292478-D060-4C3C-947D-573F074855C4}">
      <dgm:prSet phldrT="[Text]" custT="1"/>
      <dgm:spPr/>
      <dgm:t>
        <a:bodyPr/>
        <a:lstStyle/>
        <a:p>
          <a:r>
            <a:rPr lang="en-US" sz="2400" dirty="0" err="1">
              <a:latin typeface="Arial" panose="020B0604020202020204" pitchFamily="34" charset="0"/>
              <a:cs typeface="Arial" panose="020B0604020202020204" pitchFamily="34" charset="0"/>
            </a:rPr>
            <a:t>Lớp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Lưỡng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cư</a:t>
          </a:r>
          <a:endParaRPr lang="en-US" sz="2400" dirty="0">
            <a:latin typeface="Arial" panose="020B0604020202020204" pitchFamily="34" charset="0"/>
            <a:cs typeface="Arial" panose="020B0604020202020204" pitchFamily="34" charset="0"/>
          </a:endParaRPr>
        </a:p>
      </dgm:t>
    </dgm:pt>
    <dgm:pt modelId="{01E2C809-BDCA-4D32-BE3C-C8393E0DD382}" type="sib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43E3C0D1-3256-4DB9-990D-4A81E107C3C3}" type="parTrans" cxnId="{87E06395-B2E7-4E62-92A6-79E6ADC3B972}">
      <dgm:prSet/>
      <dgm:spPr/>
      <dgm:t>
        <a:bodyPr/>
        <a:lstStyle/>
        <a:p>
          <a:endParaRPr lang="en-US" sz="2400">
            <a:latin typeface="Arial" panose="020B0604020202020204" pitchFamily="34" charset="0"/>
            <a:cs typeface="Arial" panose="020B0604020202020204" pitchFamily="34" charset="0"/>
          </a:endParaRPr>
        </a:p>
      </dgm:t>
    </dgm:pt>
    <dgm:pt modelId="{FAFFC88E-343A-482E-B5F1-217A89E4ADE3}" type="pres">
      <dgm:prSet presAssocID="{A8CC0D15-C544-4C87-9DCB-89405D9E7C5E}" presName="Name0" presStyleCnt="0">
        <dgm:presLayoutVars>
          <dgm:chMax val="1"/>
          <dgm:chPref val="1"/>
          <dgm:dir/>
          <dgm:animOne val="branch"/>
          <dgm:animLvl val="lvl"/>
        </dgm:presLayoutVars>
      </dgm:prSet>
      <dgm:spPr/>
    </dgm:pt>
    <dgm:pt modelId="{5F0B9CDC-DCDB-4F21-BBFF-BB09642381EA}" type="pres">
      <dgm:prSet presAssocID="{9B1F0E8A-876A-4208-B83B-AD0D267BF383}" presName="singleCycle" presStyleCnt="0"/>
      <dgm:spPr/>
    </dgm:pt>
    <dgm:pt modelId="{A2E81E77-EE4A-4157-8DD3-7254C023DE98}" type="pres">
      <dgm:prSet presAssocID="{9B1F0E8A-876A-4208-B83B-AD0D267BF383}" presName="singleCenter" presStyleLbl="node1" presStyleIdx="0" presStyleCnt="6" custScaleX="176074" custScaleY="63080" custLinFactNeighborX="268" custLinFactNeighborY="-5277">
        <dgm:presLayoutVars>
          <dgm:chMax val="7"/>
          <dgm:chPref val="7"/>
        </dgm:presLayoutVars>
      </dgm:prSet>
      <dgm:spPr/>
    </dgm:pt>
    <dgm:pt modelId="{B3BE0C06-9F3D-437D-82AC-E251C5E12538}" type="pres">
      <dgm:prSet presAssocID="{1DE0925C-6212-4ECC-B682-37767416634F}" presName="Name56" presStyleLbl="parChTrans1D2" presStyleIdx="0" presStyleCnt="5"/>
      <dgm:spPr/>
    </dgm:pt>
    <dgm:pt modelId="{8BB32039-EC85-4320-B41A-C15ECE857C28}" type="pres">
      <dgm:prSet presAssocID="{C69CE9F9-A433-4AE0-9A01-27EB0CFF6F4D}" presName="text0" presStyleLbl="node1" presStyleIdx="1" presStyleCnt="6" custScaleX="187166" custScaleY="48840" custRadScaleRad="107020" custRadScaleInc="-3829">
        <dgm:presLayoutVars>
          <dgm:bulletEnabled val="1"/>
        </dgm:presLayoutVars>
      </dgm:prSet>
      <dgm:spPr/>
    </dgm:pt>
    <dgm:pt modelId="{703D39E0-6543-4A02-A1F8-5D6F4275B70D}" type="pres">
      <dgm:prSet presAssocID="{43E3C0D1-3256-4DB9-990D-4A81E107C3C3}" presName="Name56" presStyleLbl="parChTrans1D2" presStyleIdx="1" presStyleCnt="5"/>
      <dgm:spPr/>
    </dgm:pt>
    <dgm:pt modelId="{25506306-9F3E-4F76-A306-BDA4EAF15A08}" type="pres">
      <dgm:prSet presAssocID="{28292478-D060-4C3C-947D-573F074855C4}" presName="text0" presStyleLbl="node1" presStyleIdx="2" presStyleCnt="6" custScaleX="234109" custScaleY="48315" custRadScaleRad="161788" custRadScaleInc="-20705">
        <dgm:presLayoutVars>
          <dgm:bulletEnabled val="1"/>
        </dgm:presLayoutVars>
      </dgm:prSet>
      <dgm:spPr/>
    </dgm:pt>
    <dgm:pt modelId="{658D2293-E0F2-46A9-A5D9-47BF58C82228}" type="pres">
      <dgm:prSet presAssocID="{FE4749F7-3CC4-4E86-8400-8D6D196EF441}" presName="Name56" presStyleLbl="parChTrans1D2" presStyleIdx="2" presStyleCnt="5"/>
      <dgm:spPr/>
    </dgm:pt>
    <dgm:pt modelId="{797B4D69-786F-4CFA-A68F-4C7EDFE5D777}" type="pres">
      <dgm:prSet presAssocID="{C374C7F8-C49D-43F4-B72E-A9887B4D6E1A}" presName="text0" presStyleLbl="node1" presStyleIdx="3" presStyleCnt="6" custScaleX="169995" custScaleY="50424" custRadScaleRad="152499" custRadScaleInc="-89912">
        <dgm:presLayoutVars>
          <dgm:bulletEnabled val="1"/>
        </dgm:presLayoutVars>
      </dgm:prSet>
      <dgm:spPr/>
    </dgm:pt>
    <dgm:pt modelId="{E877A9B5-F6EC-492C-83A4-5313BD28D62D}" type="pres">
      <dgm:prSet presAssocID="{1C53D70E-997A-49B0-B90E-82874E2D4858}" presName="Name56" presStyleLbl="parChTrans1D2" presStyleIdx="3" presStyleCnt="5"/>
      <dgm:spPr/>
    </dgm:pt>
    <dgm:pt modelId="{F9DD7D39-75EE-4384-B791-7758F17A1F6D}" type="pres">
      <dgm:prSet presAssocID="{01647205-8BB4-4D70-9352-5BAEF48C9EBA}" presName="text0" presStyleLbl="node1" presStyleIdx="4" presStyleCnt="6" custScaleX="160074" custScaleY="46837" custRadScaleRad="137145" custRadScaleInc="79143">
        <dgm:presLayoutVars>
          <dgm:bulletEnabled val="1"/>
        </dgm:presLayoutVars>
      </dgm:prSet>
      <dgm:spPr/>
    </dgm:pt>
    <dgm:pt modelId="{D85B322F-3E64-4501-B851-DDD6E419F3C3}" type="pres">
      <dgm:prSet presAssocID="{EE669A7A-30CF-4213-8391-EE3217B59E53}" presName="Name56" presStyleLbl="parChTrans1D2" presStyleIdx="4" presStyleCnt="5"/>
      <dgm:spPr/>
    </dgm:pt>
    <dgm:pt modelId="{4029BA9C-26B0-4EB3-8848-B703CDA2C155}" type="pres">
      <dgm:prSet presAssocID="{1FD11080-DBB6-412F-84BB-E9A7BC53EB7F}" presName="text0" presStyleLbl="node1" presStyleIdx="5" presStyleCnt="6" custScaleX="174115" custScaleY="47376" custRadScaleRad="151938" custRadScaleInc="22990">
        <dgm:presLayoutVars>
          <dgm:bulletEnabled val="1"/>
        </dgm:presLayoutVars>
      </dgm:prSet>
      <dgm:spPr/>
    </dgm:pt>
  </dgm:ptLst>
  <dgm:cxnLst>
    <dgm:cxn modelId="{3382930E-A3A3-4135-BCFC-5C6E8A5CE328}" srcId="{9B1F0E8A-876A-4208-B83B-AD0D267BF383}" destId="{C374C7F8-C49D-43F4-B72E-A9887B4D6E1A}" srcOrd="2" destOrd="0" parTransId="{FE4749F7-3CC4-4E86-8400-8D6D196EF441}" sibTransId="{8E768215-B1EF-4A67-BE7E-06D701965AD0}"/>
    <dgm:cxn modelId="{2B732723-B9A7-4017-AA63-AE04CC40D1D8}" srcId="{9B1F0E8A-876A-4208-B83B-AD0D267BF383}" destId="{1FD11080-DBB6-412F-84BB-E9A7BC53EB7F}" srcOrd="4" destOrd="0" parTransId="{EE669A7A-30CF-4213-8391-EE3217B59E53}" sibTransId="{ACD74763-5FC2-4C23-922F-1474F398C848}"/>
    <dgm:cxn modelId="{C661152C-C521-45C4-8BF1-5638E4D90573}" type="presOf" srcId="{EE669A7A-30CF-4213-8391-EE3217B59E53}" destId="{D85B322F-3E64-4501-B851-DDD6E419F3C3}" srcOrd="0" destOrd="0" presId="urn:microsoft.com/office/officeart/2008/layout/RadialCluster"/>
    <dgm:cxn modelId="{D4946E2D-BCB3-4D32-88FA-D1467474DFAF}" type="presOf" srcId="{9B1F0E8A-876A-4208-B83B-AD0D267BF383}" destId="{A2E81E77-EE4A-4157-8DD3-7254C023DE98}" srcOrd="0" destOrd="0" presId="urn:microsoft.com/office/officeart/2008/layout/RadialCluster"/>
    <dgm:cxn modelId="{F9DCC12E-CCF9-465D-947D-6734749CE14D}" type="presOf" srcId="{01647205-8BB4-4D70-9352-5BAEF48C9EBA}" destId="{F9DD7D39-75EE-4384-B791-7758F17A1F6D}" srcOrd="0" destOrd="0" presId="urn:microsoft.com/office/officeart/2008/layout/RadialCluster"/>
    <dgm:cxn modelId="{11E2863E-C0A7-4865-8C51-ECEF328500ED}" type="presOf" srcId="{1C53D70E-997A-49B0-B90E-82874E2D4858}" destId="{E877A9B5-F6EC-492C-83A4-5313BD28D62D}" srcOrd="0" destOrd="0" presId="urn:microsoft.com/office/officeart/2008/layout/RadialCluster"/>
    <dgm:cxn modelId="{4DCC7F59-10F3-496D-9D79-B114D0F4D596}" srcId="{A8CC0D15-C544-4C87-9DCB-89405D9E7C5E}" destId="{9B1F0E8A-876A-4208-B83B-AD0D267BF383}" srcOrd="0" destOrd="0" parTransId="{33601B01-ABBF-4F0C-A8A6-A32F387E7470}" sibTransId="{C60AD31B-D25A-45FA-B911-2DCEF8292995}"/>
    <dgm:cxn modelId="{04682A88-2121-4EE8-B001-C0D3DC72E8FD}" type="presOf" srcId="{A8CC0D15-C544-4C87-9DCB-89405D9E7C5E}" destId="{FAFFC88E-343A-482E-B5F1-217A89E4ADE3}" srcOrd="0" destOrd="0" presId="urn:microsoft.com/office/officeart/2008/layout/RadialCluster"/>
    <dgm:cxn modelId="{A26BAC89-307C-4CD8-A685-A12C5327BE5F}" type="presOf" srcId="{28292478-D060-4C3C-947D-573F074855C4}" destId="{25506306-9F3E-4F76-A306-BDA4EAF15A08}" srcOrd="0" destOrd="0" presId="urn:microsoft.com/office/officeart/2008/layout/RadialCluster"/>
    <dgm:cxn modelId="{9B650092-C506-437F-B072-95A9CCF15B4B}" type="presOf" srcId="{C69CE9F9-A433-4AE0-9A01-27EB0CFF6F4D}" destId="{8BB32039-EC85-4320-B41A-C15ECE857C28}" srcOrd="0" destOrd="0" presId="urn:microsoft.com/office/officeart/2008/layout/RadialCluster"/>
    <dgm:cxn modelId="{87E06395-B2E7-4E62-92A6-79E6ADC3B972}" srcId="{9B1F0E8A-876A-4208-B83B-AD0D267BF383}" destId="{28292478-D060-4C3C-947D-573F074855C4}" srcOrd="1" destOrd="0" parTransId="{43E3C0D1-3256-4DB9-990D-4A81E107C3C3}" sibTransId="{01E2C809-BDCA-4D32-BE3C-C8393E0DD382}"/>
    <dgm:cxn modelId="{E62315A2-1DDE-44F7-8C3C-826A0C35D40A}" type="presOf" srcId="{43E3C0D1-3256-4DB9-990D-4A81E107C3C3}" destId="{703D39E0-6543-4A02-A1F8-5D6F4275B70D}" srcOrd="0" destOrd="0" presId="urn:microsoft.com/office/officeart/2008/layout/RadialCluster"/>
    <dgm:cxn modelId="{260E60AC-295C-413E-8D64-5DB0F58627D4}" type="presOf" srcId="{1DE0925C-6212-4ECC-B682-37767416634F}" destId="{B3BE0C06-9F3D-437D-82AC-E251C5E12538}" srcOrd="0" destOrd="0" presId="urn:microsoft.com/office/officeart/2008/layout/RadialCluster"/>
    <dgm:cxn modelId="{28724BAE-C102-4BAA-AA83-47E17459C843}" type="presOf" srcId="{1FD11080-DBB6-412F-84BB-E9A7BC53EB7F}" destId="{4029BA9C-26B0-4EB3-8848-B703CDA2C155}" srcOrd="0" destOrd="0" presId="urn:microsoft.com/office/officeart/2008/layout/RadialCluster"/>
    <dgm:cxn modelId="{E7AB06CD-34C6-4F12-B33C-203A144462A9}" type="presOf" srcId="{C374C7F8-C49D-43F4-B72E-A9887B4D6E1A}" destId="{797B4D69-786F-4CFA-A68F-4C7EDFE5D777}" srcOrd="0" destOrd="0" presId="urn:microsoft.com/office/officeart/2008/layout/RadialCluster"/>
    <dgm:cxn modelId="{9539E0E2-FD3A-437C-891F-7EA4327BADBA}" srcId="{9B1F0E8A-876A-4208-B83B-AD0D267BF383}" destId="{01647205-8BB4-4D70-9352-5BAEF48C9EBA}" srcOrd="3" destOrd="0" parTransId="{1C53D70E-997A-49B0-B90E-82874E2D4858}" sibTransId="{4CFAC043-1F26-450B-8981-61DAF31BBBD9}"/>
    <dgm:cxn modelId="{C839AFF2-BF29-48D5-9C96-5119A8816A05}" srcId="{9B1F0E8A-876A-4208-B83B-AD0D267BF383}" destId="{C69CE9F9-A433-4AE0-9A01-27EB0CFF6F4D}" srcOrd="0" destOrd="0" parTransId="{1DE0925C-6212-4ECC-B682-37767416634F}" sibTransId="{5E3E1B9D-77D7-48C2-9DCC-0F3874375CD4}"/>
    <dgm:cxn modelId="{85FC57FB-AEB5-4C3F-BB6B-2A9244CC56F8}" type="presOf" srcId="{FE4749F7-3CC4-4E86-8400-8D6D196EF441}" destId="{658D2293-E0F2-46A9-A5D9-47BF58C82228}" srcOrd="0" destOrd="0" presId="urn:microsoft.com/office/officeart/2008/layout/RadialCluster"/>
    <dgm:cxn modelId="{EA98C24C-3D1F-4B22-A1B1-4BC96BC225E2}" type="presParOf" srcId="{FAFFC88E-343A-482E-B5F1-217A89E4ADE3}" destId="{5F0B9CDC-DCDB-4F21-BBFF-BB09642381EA}" srcOrd="0" destOrd="0" presId="urn:microsoft.com/office/officeart/2008/layout/RadialCluster"/>
    <dgm:cxn modelId="{48F0C053-147A-4152-8061-F8DE853A94AD}" type="presParOf" srcId="{5F0B9CDC-DCDB-4F21-BBFF-BB09642381EA}" destId="{A2E81E77-EE4A-4157-8DD3-7254C023DE98}" srcOrd="0" destOrd="0" presId="urn:microsoft.com/office/officeart/2008/layout/RadialCluster"/>
    <dgm:cxn modelId="{3E94F04C-8DA2-4CB5-92CE-ECF9D5B9AE0C}" type="presParOf" srcId="{5F0B9CDC-DCDB-4F21-BBFF-BB09642381EA}" destId="{B3BE0C06-9F3D-437D-82AC-E251C5E12538}" srcOrd="1" destOrd="0" presId="urn:microsoft.com/office/officeart/2008/layout/RadialCluster"/>
    <dgm:cxn modelId="{37F69F66-5E75-4002-841E-C89E4B0E640D}" type="presParOf" srcId="{5F0B9CDC-DCDB-4F21-BBFF-BB09642381EA}" destId="{8BB32039-EC85-4320-B41A-C15ECE857C28}" srcOrd="2" destOrd="0" presId="urn:microsoft.com/office/officeart/2008/layout/RadialCluster"/>
    <dgm:cxn modelId="{DE29D3CC-A695-4703-A430-F804EC03952D}" type="presParOf" srcId="{5F0B9CDC-DCDB-4F21-BBFF-BB09642381EA}" destId="{703D39E0-6543-4A02-A1F8-5D6F4275B70D}" srcOrd="3" destOrd="0" presId="urn:microsoft.com/office/officeart/2008/layout/RadialCluster"/>
    <dgm:cxn modelId="{AB7F8EEF-B8E3-4CC5-9FBD-9F24F72465E1}" type="presParOf" srcId="{5F0B9CDC-DCDB-4F21-BBFF-BB09642381EA}" destId="{25506306-9F3E-4F76-A306-BDA4EAF15A08}" srcOrd="4" destOrd="0" presId="urn:microsoft.com/office/officeart/2008/layout/RadialCluster"/>
    <dgm:cxn modelId="{67A8C313-7DE7-40DA-8921-AFDEC74AF3CB}" type="presParOf" srcId="{5F0B9CDC-DCDB-4F21-BBFF-BB09642381EA}" destId="{658D2293-E0F2-46A9-A5D9-47BF58C82228}" srcOrd="5" destOrd="0" presId="urn:microsoft.com/office/officeart/2008/layout/RadialCluster"/>
    <dgm:cxn modelId="{5505FF8C-22FD-4F3C-8FD6-CCB3D7F07317}" type="presParOf" srcId="{5F0B9CDC-DCDB-4F21-BBFF-BB09642381EA}" destId="{797B4D69-786F-4CFA-A68F-4C7EDFE5D777}" srcOrd="6" destOrd="0" presId="urn:microsoft.com/office/officeart/2008/layout/RadialCluster"/>
    <dgm:cxn modelId="{CA060513-D97D-48D4-B4B3-5A6C778F3139}" type="presParOf" srcId="{5F0B9CDC-DCDB-4F21-BBFF-BB09642381EA}" destId="{E877A9B5-F6EC-492C-83A4-5313BD28D62D}" srcOrd="7" destOrd="0" presId="urn:microsoft.com/office/officeart/2008/layout/RadialCluster"/>
    <dgm:cxn modelId="{B8A2611A-C1ED-48BA-9646-394ED13799C3}" type="presParOf" srcId="{5F0B9CDC-DCDB-4F21-BBFF-BB09642381EA}" destId="{F9DD7D39-75EE-4384-B791-7758F17A1F6D}" srcOrd="8" destOrd="0" presId="urn:microsoft.com/office/officeart/2008/layout/RadialCluster"/>
    <dgm:cxn modelId="{D2BA59FC-1903-445B-8AD9-673D51013505}" type="presParOf" srcId="{5F0B9CDC-DCDB-4F21-BBFF-BB09642381EA}" destId="{D85B322F-3E64-4501-B851-DDD6E419F3C3}" srcOrd="9" destOrd="0" presId="urn:microsoft.com/office/officeart/2008/layout/RadialCluster"/>
    <dgm:cxn modelId="{59C62EB2-B858-4963-8EA9-658A5E6BD9D0}" type="presParOf" srcId="{5F0B9CDC-DCDB-4F21-BBFF-BB09642381EA}" destId="{4029BA9C-26B0-4EB3-8848-B703CDA2C155}" srcOrd="10"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81E77-EE4A-4157-8DD3-7254C023DE98}">
      <dsp:nvSpPr>
        <dsp:cNvPr id="0" name=""/>
        <dsp:cNvSpPr/>
      </dsp:nvSpPr>
      <dsp:spPr>
        <a:xfrm>
          <a:off x="2599717" y="1845408"/>
          <a:ext cx="3783411" cy="1577243"/>
        </a:xfrm>
        <a:prstGeom prst="round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ĐỘNG VẬT KHÔNG XƯƠNG SỐNG</a:t>
          </a:r>
        </a:p>
      </dsp:txBody>
      <dsp:txXfrm>
        <a:off x="2676712" y="1922403"/>
        <a:ext cx="3629421" cy="1423253"/>
      </dsp:txXfrm>
    </dsp:sp>
    <dsp:sp modelId="{B3BE0C06-9F3D-437D-82AC-E251C5E12538}">
      <dsp:nvSpPr>
        <dsp:cNvPr id="0" name=""/>
        <dsp:cNvSpPr/>
      </dsp:nvSpPr>
      <dsp:spPr>
        <a:xfrm rot="16200000">
          <a:off x="3964808" y="1318793"/>
          <a:ext cx="1053229" cy="0"/>
        </a:xfrm>
        <a:custGeom>
          <a:avLst/>
          <a:gdLst/>
          <a:ahLst/>
          <a:cxnLst/>
          <a:rect l="0" t="0" r="0" b="0"/>
          <a:pathLst>
            <a:path>
              <a:moveTo>
                <a:pt x="0" y="0"/>
              </a:moveTo>
              <a:lnTo>
                <a:pt x="1053229"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32039-EC85-4320-B41A-C15ECE857C28}">
      <dsp:nvSpPr>
        <dsp:cNvPr id="0" name=""/>
        <dsp:cNvSpPr/>
      </dsp:nvSpPr>
      <dsp:spPr>
        <a:xfrm>
          <a:off x="3502482" y="276060"/>
          <a:ext cx="1977882" cy="516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Ruột</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khoang</a:t>
          </a:r>
          <a:endParaRPr lang="en-US" sz="2400" kern="1200" dirty="0">
            <a:latin typeface="Arial" panose="020B0604020202020204" pitchFamily="34" charset="0"/>
            <a:cs typeface="Arial" panose="020B0604020202020204" pitchFamily="34" charset="0"/>
          </a:endParaRPr>
        </a:p>
      </dsp:txBody>
      <dsp:txXfrm>
        <a:off x="3527677" y="301255"/>
        <a:ext cx="1927492" cy="465728"/>
      </dsp:txXfrm>
    </dsp:sp>
    <dsp:sp modelId="{703D39E0-6543-4A02-A1F8-5D6F4275B70D}">
      <dsp:nvSpPr>
        <dsp:cNvPr id="0" name=""/>
        <dsp:cNvSpPr/>
      </dsp:nvSpPr>
      <dsp:spPr>
        <a:xfrm rot="20087874">
          <a:off x="6106053" y="1572012"/>
          <a:ext cx="1284113" cy="0"/>
        </a:xfrm>
        <a:custGeom>
          <a:avLst/>
          <a:gdLst/>
          <a:ahLst/>
          <a:cxnLst/>
          <a:rect l="0" t="0" r="0" b="0"/>
          <a:pathLst>
            <a:path>
              <a:moveTo>
                <a:pt x="0" y="0"/>
              </a:moveTo>
              <a:lnTo>
                <a:pt x="1284113"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06306-9F3E-4F76-A306-BDA4EAF15A08}">
      <dsp:nvSpPr>
        <dsp:cNvPr id="0" name=""/>
        <dsp:cNvSpPr/>
      </dsp:nvSpPr>
      <dsp:spPr>
        <a:xfrm>
          <a:off x="7032038" y="788047"/>
          <a:ext cx="1678937" cy="5105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Giun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dẹp</a:t>
          </a:r>
          <a:endParaRPr lang="en-US" sz="2400" kern="1200" dirty="0">
            <a:latin typeface="Arial" panose="020B0604020202020204" pitchFamily="34" charset="0"/>
            <a:cs typeface="Arial" panose="020B0604020202020204" pitchFamily="34" charset="0"/>
          </a:endParaRPr>
        </a:p>
      </dsp:txBody>
      <dsp:txXfrm>
        <a:off x="7056962" y="812971"/>
        <a:ext cx="1629089" cy="460722"/>
      </dsp:txXfrm>
    </dsp:sp>
    <dsp:sp modelId="{658D2293-E0F2-46A9-A5D9-47BF58C82228}">
      <dsp:nvSpPr>
        <dsp:cNvPr id="0" name=""/>
        <dsp:cNvSpPr/>
      </dsp:nvSpPr>
      <dsp:spPr>
        <a:xfrm rot="1272636">
          <a:off x="6353483" y="3526505"/>
          <a:ext cx="875231" cy="0"/>
        </a:xfrm>
        <a:custGeom>
          <a:avLst/>
          <a:gdLst/>
          <a:ahLst/>
          <a:cxnLst/>
          <a:rect l="0" t="0" r="0" b="0"/>
          <a:pathLst>
            <a:path>
              <a:moveTo>
                <a:pt x="0" y="0"/>
              </a:moveTo>
              <a:lnTo>
                <a:pt x="87523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B4D69-786F-4CFA-A68F-4C7EDFE5D777}">
      <dsp:nvSpPr>
        <dsp:cNvPr id="0" name=""/>
        <dsp:cNvSpPr/>
      </dsp:nvSpPr>
      <dsp:spPr>
        <a:xfrm>
          <a:off x="6987373" y="3684833"/>
          <a:ext cx="1796427" cy="5328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Giun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tròn</a:t>
          </a:r>
          <a:endParaRPr lang="en-US" sz="2400" kern="1200" dirty="0">
            <a:latin typeface="Arial" panose="020B0604020202020204" pitchFamily="34" charset="0"/>
            <a:cs typeface="Arial" panose="020B0604020202020204" pitchFamily="34" charset="0"/>
          </a:endParaRPr>
        </a:p>
      </dsp:txBody>
      <dsp:txXfrm>
        <a:off x="7013385" y="3710845"/>
        <a:ext cx="1744403" cy="480833"/>
      </dsp:txXfrm>
    </dsp:sp>
    <dsp:sp modelId="{E877A9B5-F6EC-492C-83A4-5313BD28D62D}">
      <dsp:nvSpPr>
        <dsp:cNvPr id="0" name=""/>
        <dsp:cNvSpPr/>
      </dsp:nvSpPr>
      <dsp:spPr>
        <a:xfrm rot="5400000">
          <a:off x="3959516" y="3954558"/>
          <a:ext cx="1063813" cy="0"/>
        </a:xfrm>
        <a:custGeom>
          <a:avLst/>
          <a:gdLst/>
          <a:ahLst/>
          <a:cxnLst/>
          <a:rect l="0" t="0" r="0" b="0"/>
          <a:pathLst>
            <a:path>
              <a:moveTo>
                <a:pt x="0" y="0"/>
              </a:moveTo>
              <a:lnTo>
                <a:pt x="1063813"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D7D39-75EE-4384-B791-7758F17A1F6D}">
      <dsp:nvSpPr>
        <dsp:cNvPr id="0" name=""/>
        <dsp:cNvSpPr/>
      </dsp:nvSpPr>
      <dsp:spPr>
        <a:xfrm>
          <a:off x="3645629" y="4486464"/>
          <a:ext cx="1691586" cy="49495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Giun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đốt</a:t>
          </a:r>
          <a:endParaRPr lang="en-US" sz="2400" kern="1200" dirty="0">
            <a:latin typeface="Arial" panose="020B0604020202020204" pitchFamily="34" charset="0"/>
            <a:cs typeface="Arial" panose="020B0604020202020204" pitchFamily="34" charset="0"/>
          </a:endParaRPr>
        </a:p>
      </dsp:txBody>
      <dsp:txXfrm>
        <a:off x="3669791" y="4510626"/>
        <a:ext cx="1643262" cy="446627"/>
      </dsp:txXfrm>
    </dsp:sp>
    <dsp:sp modelId="{D85B322F-3E64-4501-B851-DDD6E419F3C3}">
      <dsp:nvSpPr>
        <dsp:cNvPr id="0" name=""/>
        <dsp:cNvSpPr/>
      </dsp:nvSpPr>
      <dsp:spPr>
        <a:xfrm rot="9472224">
          <a:off x="1628718" y="3593193"/>
          <a:ext cx="1008131" cy="0"/>
        </a:xfrm>
        <a:custGeom>
          <a:avLst/>
          <a:gdLst/>
          <a:ahLst/>
          <a:cxnLst/>
          <a:rect l="0" t="0" r="0" b="0"/>
          <a:pathLst>
            <a:path>
              <a:moveTo>
                <a:pt x="0" y="0"/>
              </a:moveTo>
              <a:lnTo>
                <a:pt x="1008131"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29BA9C-26B0-4EB3-8848-B703CDA2C155}">
      <dsp:nvSpPr>
        <dsp:cNvPr id="0" name=""/>
        <dsp:cNvSpPr/>
      </dsp:nvSpPr>
      <dsp:spPr>
        <a:xfrm>
          <a:off x="0" y="3783076"/>
          <a:ext cx="1839965" cy="60662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Thân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mềm</a:t>
          </a:r>
          <a:endParaRPr lang="en-US" sz="2400" kern="1200" dirty="0">
            <a:latin typeface="Arial" panose="020B0604020202020204" pitchFamily="34" charset="0"/>
            <a:cs typeface="Arial" panose="020B0604020202020204" pitchFamily="34" charset="0"/>
          </a:endParaRPr>
        </a:p>
      </dsp:txBody>
      <dsp:txXfrm>
        <a:off x="29613" y="3812689"/>
        <a:ext cx="1780739" cy="547402"/>
      </dsp:txXfrm>
    </dsp:sp>
    <dsp:sp modelId="{2501B18C-EE4A-407D-9B80-CF0978AC0E0A}">
      <dsp:nvSpPr>
        <dsp:cNvPr id="0" name=""/>
        <dsp:cNvSpPr/>
      </dsp:nvSpPr>
      <dsp:spPr>
        <a:xfrm rot="12101632">
          <a:off x="1570038" y="1684167"/>
          <a:ext cx="1067482" cy="0"/>
        </a:xfrm>
        <a:custGeom>
          <a:avLst/>
          <a:gdLst/>
          <a:ahLst/>
          <a:cxnLst/>
          <a:rect l="0" t="0" r="0" b="0"/>
          <a:pathLst>
            <a:path>
              <a:moveTo>
                <a:pt x="0" y="0"/>
              </a:moveTo>
              <a:lnTo>
                <a:pt x="1067482"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5AE61A-314B-447E-BDD6-68FCA5DDC533}">
      <dsp:nvSpPr>
        <dsp:cNvPr id="0" name=""/>
        <dsp:cNvSpPr/>
      </dsp:nvSpPr>
      <dsp:spPr>
        <a:xfrm>
          <a:off x="0" y="945328"/>
          <a:ext cx="1854421" cy="541543"/>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Chân</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khớp</a:t>
          </a:r>
          <a:endParaRPr lang="en-US" sz="2400" kern="1200" dirty="0">
            <a:latin typeface="Arial" panose="020B0604020202020204" pitchFamily="34" charset="0"/>
            <a:cs typeface="Arial" panose="020B0604020202020204" pitchFamily="34" charset="0"/>
          </a:endParaRPr>
        </a:p>
      </dsp:txBody>
      <dsp:txXfrm>
        <a:off x="26436" y="971764"/>
        <a:ext cx="1801549" cy="488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81E77-EE4A-4157-8DD3-7254C023DE98}">
      <dsp:nvSpPr>
        <dsp:cNvPr id="0" name=""/>
        <dsp:cNvSpPr/>
      </dsp:nvSpPr>
      <dsp:spPr>
        <a:xfrm>
          <a:off x="2941703" y="2104906"/>
          <a:ext cx="2777115" cy="994924"/>
        </a:xfrm>
        <a:prstGeom prst="roundRect">
          <a:avLst/>
        </a:prstGeom>
        <a:solidFill>
          <a:srgbClr val="FFFF00"/>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ĐỘNG VẬT CÓ </a:t>
          </a:r>
        </a:p>
        <a:p>
          <a:pPr marL="0" lvl="0" indent="0" algn="ctr" defTabSz="1066800">
            <a:lnSpc>
              <a:spcPct val="90000"/>
            </a:lnSpc>
            <a:spcBef>
              <a:spcPct val="0"/>
            </a:spcBef>
            <a:spcAft>
              <a:spcPct val="35000"/>
            </a:spcAft>
            <a:buNone/>
          </a:pPr>
          <a:r>
            <a:rPr lang="en-US" sz="2400" b="1" kern="1200" dirty="0">
              <a:latin typeface="Arial" panose="020B0604020202020204" pitchFamily="34" charset="0"/>
              <a:cs typeface="Arial" panose="020B0604020202020204" pitchFamily="34" charset="0"/>
            </a:rPr>
            <a:t>XƯƠNG SỐNG</a:t>
          </a:r>
        </a:p>
      </dsp:txBody>
      <dsp:txXfrm>
        <a:off x="2990271" y="2153474"/>
        <a:ext cx="2679979" cy="897788"/>
      </dsp:txXfrm>
    </dsp:sp>
    <dsp:sp modelId="{B3BE0C06-9F3D-437D-82AC-E251C5E12538}">
      <dsp:nvSpPr>
        <dsp:cNvPr id="0" name=""/>
        <dsp:cNvSpPr/>
      </dsp:nvSpPr>
      <dsp:spPr>
        <a:xfrm rot="16089155">
          <a:off x="3604955" y="1418155"/>
          <a:ext cx="1374217" cy="0"/>
        </a:xfrm>
        <a:custGeom>
          <a:avLst/>
          <a:gdLst/>
          <a:ahLst/>
          <a:cxnLst/>
          <a:rect l="0" t="0" r="0" b="0"/>
          <a:pathLst>
            <a:path>
              <a:moveTo>
                <a:pt x="0" y="0"/>
              </a:moveTo>
              <a:lnTo>
                <a:pt x="137421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B32039-EC85-4320-B41A-C15ECE857C28}">
      <dsp:nvSpPr>
        <dsp:cNvPr id="0" name=""/>
        <dsp:cNvSpPr/>
      </dsp:nvSpPr>
      <dsp:spPr>
        <a:xfrm>
          <a:off x="3272648" y="215285"/>
          <a:ext cx="1977882" cy="516118"/>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Cá</a:t>
          </a:r>
          <a:endParaRPr lang="en-US" sz="2400" kern="1200" dirty="0">
            <a:latin typeface="Arial" panose="020B0604020202020204" pitchFamily="34" charset="0"/>
            <a:cs typeface="Arial" panose="020B0604020202020204" pitchFamily="34" charset="0"/>
          </a:endParaRPr>
        </a:p>
      </dsp:txBody>
      <dsp:txXfrm>
        <a:off x="3297843" y="240480"/>
        <a:ext cx="1927492" cy="465728"/>
      </dsp:txXfrm>
    </dsp:sp>
    <dsp:sp modelId="{703D39E0-6543-4A02-A1F8-5D6F4275B70D}">
      <dsp:nvSpPr>
        <dsp:cNvPr id="0" name=""/>
        <dsp:cNvSpPr/>
      </dsp:nvSpPr>
      <dsp:spPr>
        <a:xfrm rot="20276454">
          <a:off x="5504336" y="1830223"/>
          <a:ext cx="1462780" cy="0"/>
        </a:xfrm>
        <a:custGeom>
          <a:avLst/>
          <a:gdLst/>
          <a:ahLst/>
          <a:cxnLst/>
          <a:rect l="0" t="0" r="0" b="0"/>
          <a:pathLst>
            <a:path>
              <a:moveTo>
                <a:pt x="0" y="0"/>
              </a:moveTo>
              <a:lnTo>
                <a:pt x="1462780"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506306-9F3E-4F76-A306-BDA4EAF15A08}">
      <dsp:nvSpPr>
        <dsp:cNvPr id="0" name=""/>
        <dsp:cNvSpPr/>
      </dsp:nvSpPr>
      <dsp:spPr>
        <a:xfrm>
          <a:off x="6306581" y="1044970"/>
          <a:ext cx="2473953" cy="510570"/>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Lưỡng</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cư</a:t>
          </a:r>
          <a:endParaRPr lang="en-US" sz="2400" kern="1200" dirty="0">
            <a:latin typeface="Arial" panose="020B0604020202020204" pitchFamily="34" charset="0"/>
            <a:cs typeface="Arial" panose="020B0604020202020204" pitchFamily="34" charset="0"/>
          </a:endParaRPr>
        </a:p>
      </dsp:txBody>
      <dsp:txXfrm>
        <a:off x="6331505" y="1069894"/>
        <a:ext cx="2424105" cy="460722"/>
      </dsp:txXfrm>
    </dsp:sp>
    <dsp:sp modelId="{658D2293-E0F2-46A9-A5D9-47BF58C82228}">
      <dsp:nvSpPr>
        <dsp:cNvPr id="0" name=""/>
        <dsp:cNvSpPr/>
      </dsp:nvSpPr>
      <dsp:spPr>
        <a:xfrm rot="1518303">
          <a:off x="5302690" y="3454948"/>
          <a:ext cx="1661604" cy="0"/>
        </a:xfrm>
        <a:custGeom>
          <a:avLst/>
          <a:gdLst/>
          <a:ahLst/>
          <a:cxnLst/>
          <a:rect l="0" t="0" r="0" b="0"/>
          <a:pathLst>
            <a:path>
              <a:moveTo>
                <a:pt x="0" y="0"/>
              </a:moveTo>
              <a:lnTo>
                <a:pt x="166160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7B4D69-786F-4CFA-A68F-4C7EDFE5D777}">
      <dsp:nvSpPr>
        <dsp:cNvPr id="0" name=""/>
        <dsp:cNvSpPr/>
      </dsp:nvSpPr>
      <dsp:spPr>
        <a:xfrm>
          <a:off x="6549867" y="3810064"/>
          <a:ext cx="1796427" cy="53285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Bò</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sát</a:t>
          </a:r>
          <a:endParaRPr lang="en-US" sz="2400" kern="1200" dirty="0">
            <a:latin typeface="Arial" panose="020B0604020202020204" pitchFamily="34" charset="0"/>
            <a:cs typeface="Arial" panose="020B0604020202020204" pitchFamily="34" charset="0"/>
          </a:endParaRPr>
        </a:p>
      </dsp:txBody>
      <dsp:txXfrm>
        <a:off x="6575879" y="3836076"/>
        <a:ext cx="1744403" cy="480833"/>
      </dsp:txXfrm>
    </dsp:sp>
    <dsp:sp modelId="{E877A9B5-F6EC-492C-83A4-5313BD28D62D}">
      <dsp:nvSpPr>
        <dsp:cNvPr id="0" name=""/>
        <dsp:cNvSpPr/>
      </dsp:nvSpPr>
      <dsp:spPr>
        <a:xfrm rot="9045071">
          <a:off x="1924376" y="3495816"/>
          <a:ext cx="1620884" cy="0"/>
        </a:xfrm>
        <a:custGeom>
          <a:avLst/>
          <a:gdLst/>
          <a:ahLst/>
          <a:cxnLst/>
          <a:rect l="0" t="0" r="0" b="0"/>
          <a:pathLst>
            <a:path>
              <a:moveTo>
                <a:pt x="0" y="0"/>
              </a:moveTo>
              <a:lnTo>
                <a:pt x="1620884"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D7D39-75EE-4384-B791-7758F17A1F6D}">
      <dsp:nvSpPr>
        <dsp:cNvPr id="0" name=""/>
        <dsp:cNvSpPr/>
      </dsp:nvSpPr>
      <dsp:spPr>
        <a:xfrm>
          <a:off x="739988" y="3891801"/>
          <a:ext cx="1691586" cy="494951"/>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Chim</a:t>
          </a:r>
          <a:r>
            <a:rPr lang="en-US" sz="2400" kern="1200" dirty="0">
              <a:latin typeface="Arial" panose="020B0604020202020204" pitchFamily="34" charset="0"/>
              <a:cs typeface="Arial" panose="020B0604020202020204" pitchFamily="34" charset="0"/>
            </a:rPr>
            <a:t> </a:t>
          </a:r>
        </a:p>
      </dsp:txBody>
      <dsp:txXfrm>
        <a:off x="764150" y="3915963"/>
        <a:ext cx="1643262" cy="446627"/>
      </dsp:txXfrm>
    </dsp:sp>
    <dsp:sp modelId="{D85B322F-3E64-4501-B851-DDD6E419F3C3}">
      <dsp:nvSpPr>
        <dsp:cNvPr id="0" name=""/>
        <dsp:cNvSpPr/>
      </dsp:nvSpPr>
      <dsp:spPr>
        <a:xfrm rot="12151192">
          <a:off x="1864210" y="1852806"/>
          <a:ext cx="1316437" cy="0"/>
        </a:xfrm>
        <a:custGeom>
          <a:avLst/>
          <a:gdLst/>
          <a:ahLst/>
          <a:cxnLst/>
          <a:rect l="0" t="0" r="0" b="0"/>
          <a:pathLst>
            <a:path>
              <a:moveTo>
                <a:pt x="0" y="0"/>
              </a:moveTo>
              <a:lnTo>
                <a:pt x="1316437" y="0"/>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029BA9C-26B0-4EB3-8848-B703CDA2C155}">
      <dsp:nvSpPr>
        <dsp:cNvPr id="0" name=""/>
        <dsp:cNvSpPr/>
      </dsp:nvSpPr>
      <dsp:spPr>
        <a:xfrm>
          <a:off x="390676" y="1100059"/>
          <a:ext cx="1839965" cy="500647"/>
        </a:xfrm>
        <a:prstGeom prst="round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kern="1200" dirty="0" err="1">
              <a:latin typeface="Arial" panose="020B0604020202020204" pitchFamily="34" charset="0"/>
              <a:cs typeface="Arial" panose="020B0604020202020204" pitchFamily="34" charset="0"/>
            </a:rPr>
            <a:t>Lớp</a:t>
          </a:r>
          <a:r>
            <a:rPr lang="en-US" sz="2400" kern="1200" dirty="0">
              <a:latin typeface="Arial" panose="020B0604020202020204" pitchFamily="34" charset="0"/>
              <a:cs typeface="Arial" panose="020B0604020202020204" pitchFamily="34" charset="0"/>
            </a:rPr>
            <a:t> </a:t>
          </a:r>
          <a:r>
            <a:rPr lang="en-US" sz="2400" kern="1200" dirty="0" err="1">
              <a:latin typeface="Arial" panose="020B0604020202020204" pitchFamily="34" charset="0"/>
              <a:cs typeface="Arial" panose="020B0604020202020204" pitchFamily="34" charset="0"/>
            </a:rPr>
            <a:t>Thú</a:t>
          </a:r>
          <a:endParaRPr lang="en-US" sz="2400" kern="1200" dirty="0">
            <a:latin typeface="Arial" panose="020B0604020202020204" pitchFamily="34" charset="0"/>
            <a:cs typeface="Arial" panose="020B0604020202020204" pitchFamily="34" charset="0"/>
          </a:endParaRPr>
        </a:p>
      </dsp:txBody>
      <dsp:txXfrm>
        <a:off x="415116" y="1124499"/>
        <a:ext cx="1791085" cy="451767"/>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20/2/2024</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8F815A-5A10-42A8-9FEC-3938D2D9BA48}" type="datetimeFigureOut">
              <a:rPr lang="en-US" noProof="0" smtClean="0"/>
              <a:t>20/2/2024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649DAF-093F-4482-AA38-346E9A2DEE94}" type="slidenum">
              <a:rPr lang="en-US" noProof="0" smtClean="0"/>
              <a:t>‹#›</a:t>
            </a:fld>
            <a:endParaRPr lang="en-US" noProof="0" dirty="0"/>
          </a:p>
        </p:txBody>
      </p:sp>
    </p:spTree>
    <p:extLst>
      <p:ext uri="{BB962C8B-B14F-4D97-AF65-F5344CB8AC3E}">
        <p14:creationId xmlns:p14="http://schemas.microsoft.com/office/powerpoint/2010/main" val="33568136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1</a:t>
            </a:fld>
            <a:endParaRPr lang="en-US" noProof="0" dirty="0"/>
          </a:p>
        </p:txBody>
      </p:sp>
    </p:spTree>
    <p:extLst>
      <p:ext uri="{BB962C8B-B14F-4D97-AF65-F5344CB8AC3E}">
        <p14:creationId xmlns:p14="http://schemas.microsoft.com/office/powerpoint/2010/main" val="149054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8649DAF-093F-4482-AA38-346E9A2DEE94}" type="slidenum">
              <a:rPr lang="en-US" noProof="0" smtClean="0"/>
              <a:t>26</a:t>
            </a:fld>
            <a:endParaRPr lang="en-US" noProof="0" dirty="0"/>
          </a:p>
        </p:txBody>
      </p:sp>
    </p:spTree>
    <p:extLst>
      <p:ext uri="{BB962C8B-B14F-4D97-AF65-F5344CB8AC3E}">
        <p14:creationId xmlns:p14="http://schemas.microsoft.com/office/powerpoint/2010/main" val="1543095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11" name="Slide Number Placeholder 10">
            <a:extLst>
              <a:ext uri="{FF2B5EF4-FFF2-40B4-BE49-F238E27FC236}">
                <a16:creationId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6" name="Content Placeholder 5">
            <a:extLst>
              <a:ext uri="{FF2B5EF4-FFF2-40B4-BE49-F238E27FC236}">
                <a16:creationId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cxnSp>
        <p:nvCxnSpPr>
          <p:cNvPr id="28" name="Straight Connector 27" descr="Center divider line">
            <a:extLst>
              <a:ext uri="{FF2B5EF4-FFF2-40B4-BE49-F238E27FC236}">
                <a16:creationId xmlns:a16="http://schemas.microsoft.com/office/drawing/2014/main" id="{AEACA101-2521-41AA-8F51-FF0BF783E493}"/>
              </a:ext>
              <a:ext uri="{C183D7F6-B498-43B3-948B-1728B52AA6E4}">
                <adec:decorative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9098627"/>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375573350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90670718"/>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362411993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1503510566"/>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Text Placeholder 8">
            <a:extLst>
              <a:ext uri="{FF2B5EF4-FFF2-40B4-BE49-F238E27FC236}">
                <a16:creationId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150585527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98965872"/>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1033504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3475950605"/>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reeform: Shape 5">
            <a:extLst>
              <a:ext uri="{FF2B5EF4-FFF2-40B4-BE49-F238E27FC236}">
                <a16:creationId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6">
            <a:extLst>
              <a:ext uri="{FF2B5EF4-FFF2-40B4-BE49-F238E27FC236}">
                <a16:creationId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51571657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Half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Tree>
    <p:extLst>
      <p:ext uri="{BB962C8B-B14F-4D97-AF65-F5344CB8AC3E}">
        <p14:creationId xmlns:p14="http://schemas.microsoft.com/office/powerpoint/2010/main" val="904743534"/>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Rectangle 10">
            <a:extLst>
              <a:ext uri="{FF2B5EF4-FFF2-40B4-BE49-F238E27FC236}">
                <a16:creationId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13" name="Freeform: Shape 12">
            <a:extLst>
              <a:ext uri="{FF2B5EF4-FFF2-40B4-BE49-F238E27FC236}">
                <a16:creationId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0025282"/>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Content Placeholder 2">
            <a:extLst>
              <a:ext uri="{FF2B5EF4-FFF2-40B4-BE49-F238E27FC236}">
                <a16:creationId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662331131"/>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Title 1">
            <a:extLst>
              <a:ext uri="{FF2B5EF4-FFF2-40B4-BE49-F238E27FC236}">
                <a16:creationId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Picture Placeholder 2">
            <a:extLst>
              <a:ext uri="{FF2B5EF4-FFF2-40B4-BE49-F238E27FC236}">
                <a16:creationId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994763127"/>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14" name="Freeform: Shape 13">
            <a:extLst>
              <a:ext uri="{FF2B5EF4-FFF2-40B4-BE49-F238E27FC236}">
                <a16:creationId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Freeform: Shape 23">
            <a:extLst>
              <a:ext uri="{FF2B5EF4-FFF2-40B4-BE49-F238E27FC236}">
                <a16:creationId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76487803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noProof="0" smtClean="0"/>
              <a:pPr/>
              <a:t>‹#›</a:t>
            </a:fld>
            <a:endParaRPr lang="en-US" noProof="0" dirty="0"/>
          </a:p>
        </p:txBody>
      </p:sp>
      <p:sp>
        <p:nvSpPr>
          <p:cNvPr id="6" name="TextBox 5">
            <a:extLst>
              <a:ext uri="{FF2B5EF4-FFF2-40B4-BE49-F238E27FC236}">
                <a16:creationId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algn="l"/>
            <a:endParaRPr lang="en-US" sz="1200" noProof="0" dirty="0">
              <a:solidFill>
                <a:schemeClr val="tx1">
                  <a:lumMod val="75000"/>
                  <a:lumOff val="25000"/>
                </a:schemeClr>
              </a:solidFill>
              <a:latin typeface="+mn-lt"/>
            </a:endParaRPr>
          </a:p>
        </p:txBody>
      </p:sp>
      <p:sp>
        <p:nvSpPr>
          <p:cNvPr id="32" name="Picture Placeholder 31">
            <a:extLst>
              <a:ext uri="{FF2B5EF4-FFF2-40B4-BE49-F238E27FC236}">
                <a16:creationId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60728300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73450163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23" name="Content Placeholder 3">
            <a:extLst>
              <a:ext uri="{FF2B5EF4-FFF2-40B4-BE49-F238E27FC236}">
                <a16:creationId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Freeform: Shape 12">
            <a:extLst>
              <a:ext uri="{FF2B5EF4-FFF2-40B4-BE49-F238E27FC236}">
                <a16:creationId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3">
            <a:extLst>
              <a:ext uri="{FF2B5EF4-FFF2-40B4-BE49-F238E27FC236}">
                <a16:creationId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18">
            <a:extLst>
              <a:ext uri="{FF2B5EF4-FFF2-40B4-BE49-F238E27FC236}">
                <a16:creationId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Freeform: Shape 22">
            <a:extLst>
              <a:ext uri="{FF2B5EF4-FFF2-40B4-BE49-F238E27FC236}">
                <a16:creationId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5438801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7483723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25">
            <a:extLst>
              <a:ext uri="{FF2B5EF4-FFF2-40B4-BE49-F238E27FC236}">
                <a16:creationId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Freeform: Shape 26">
            <a:extLst>
              <a:ext uri="{FF2B5EF4-FFF2-40B4-BE49-F238E27FC236}">
                <a16:creationId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Freeform: Shape 27">
            <a:extLst>
              <a:ext uri="{FF2B5EF4-FFF2-40B4-BE49-F238E27FC236}">
                <a16:creationId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Freeform: Shape 28">
            <a:extLst>
              <a:ext uri="{FF2B5EF4-FFF2-40B4-BE49-F238E27FC236}">
                <a16:creationId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Freeform: Shape 29">
            <a:extLst>
              <a:ext uri="{FF2B5EF4-FFF2-40B4-BE49-F238E27FC236}">
                <a16:creationId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Freeform: Shape 30">
            <a:extLst>
              <a:ext uri="{FF2B5EF4-FFF2-40B4-BE49-F238E27FC236}">
                <a16:creationId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Freeform: Shape 31">
            <a:extLst>
              <a:ext uri="{FF2B5EF4-FFF2-40B4-BE49-F238E27FC236}">
                <a16:creationId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Freeform: Shape 34">
            <a:extLst>
              <a:ext uri="{FF2B5EF4-FFF2-40B4-BE49-F238E27FC236}">
                <a16:creationId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Freeform: Shape 35">
            <a:extLst>
              <a:ext uri="{FF2B5EF4-FFF2-40B4-BE49-F238E27FC236}">
                <a16:creationId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Freeform: Shape 36">
            <a:extLst>
              <a:ext uri="{FF2B5EF4-FFF2-40B4-BE49-F238E27FC236}">
                <a16:creationId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3" name="Group 42">
            <a:extLst>
              <a:ext uri="{FF2B5EF4-FFF2-40B4-BE49-F238E27FC236}">
                <a16:creationId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5" name="Rounded Rectangle 15">
              <a:extLst>
                <a:ext uri="{FF2B5EF4-FFF2-40B4-BE49-F238E27FC236}">
                  <a16:creationId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6" name="Rectangle: Rounded Corners 45">
              <a:extLst>
                <a:ext uri="{FF2B5EF4-FFF2-40B4-BE49-F238E27FC236}">
                  <a16:creationId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Rounded Rectangle 15">
              <a:extLst>
                <a:ext uri="{FF2B5EF4-FFF2-40B4-BE49-F238E27FC236}">
                  <a16:creationId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8" name="Rounded Rectangle 15">
              <a:extLst>
                <a:ext uri="{FF2B5EF4-FFF2-40B4-BE49-F238E27FC236}">
                  <a16:creationId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49" name="Oval 48">
              <a:extLst>
                <a:ext uri="{FF2B5EF4-FFF2-40B4-BE49-F238E27FC236}">
                  <a16:creationId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0" name="Oval 49">
              <a:extLst>
                <a:ext uri="{FF2B5EF4-FFF2-40B4-BE49-F238E27FC236}">
                  <a16:creationId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sp>
          <p:nvSpPr>
            <p:cNvPr id="51" name="Oval 50">
              <a:extLst>
                <a:ext uri="{FF2B5EF4-FFF2-40B4-BE49-F238E27FC236}">
                  <a16:creationId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noProof="0" dirty="0"/>
            </a:p>
          </p:txBody>
        </p:sp>
      </p:gr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8" name="Slide Number Placeholder 7">
            <a:extLst>
              <a:ext uri="{FF2B5EF4-FFF2-40B4-BE49-F238E27FC236}">
                <a16:creationId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5" name="Picture Placeholder 4">
            <a:extLst>
              <a:ext uri="{FF2B5EF4-FFF2-40B4-BE49-F238E27FC236}">
                <a16:creationId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3628645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noProof="0" dirty="0"/>
              <a:t>Add a footer</a:t>
            </a:r>
          </a:p>
        </p:txBody>
      </p:sp>
      <p:sp>
        <p:nvSpPr>
          <p:cNvPr id="9" name="Slide Number Placeholder 8">
            <a:extLst>
              <a:ext uri="{FF2B5EF4-FFF2-40B4-BE49-F238E27FC236}">
                <a16:creationId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pPr/>
              <a:t>‹#›</a:t>
            </a:fld>
            <a:endParaRPr lang="en-US" noProof="0" dirty="0"/>
          </a:p>
        </p:txBody>
      </p:sp>
      <p:sp>
        <p:nvSpPr>
          <p:cNvPr id="6" name="Text Placeholder 5">
            <a:extLst>
              <a:ext uri="{FF2B5EF4-FFF2-40B4-BE49-F238E27FC236}">
                <a16:creationId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a16="http://schemas.microsoft.com/office/drawing/2014/main" id="{2B940646-DE40-4E0F-AE42-6530784C9A7D}"/>
              </a:ext>
              <a:ext uri="{C183D7F6-B498-43B3-948B-1728B52AA6E4}">
                <adec:decorative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44963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fld id="{19B51A1E-902D-48AF-9020-955120F399B6}" type="slidenum">
              <a:rPr lang="en-US" noProof="0" smtClean="0"/>
              <a:pPr/>
              <a:t>‹#›</a:t>
            </a:fld>
            <a:endParaRPr lang="en-US" noProof="0" dirty="0"/>
          </a:p>
        </p:txBody>
      </p:sp>
      <p:sp>
        <p:nvSpPr>
          <p:cNvPr id="9" name="Oval 8">
            <a:extLst>
              <a:ext uri="{FF2B5EF4-FFF2-40B4-BE49-F238E27FC236}">
                <a16:creationId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0" name="Oval 9">
            <a:extLst>
              <a:ext uri="{FF2B5EF4-FFF2-40B4-BE49-F238E27FC236}">
                <a16:creationId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Oval 13">
            <a:extLst>
              <a:ext uri="{FF2B5EF4-FFF2-40B4-BE49-F238E27FC236}">
                <a16:creationId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1"/>
              </a:solidFill>
            </a:endParaRPr>
          </a:p>
        </p:txBody>
      </p:sp>
      <p:sp>
        <p:nvSpPr>
          <p:cNvPr id="18" name="Rectangle 17">
            <a:extLst>
              <a:ext uri="{FF2B5EF4-FFF2-40B4-BE49-F238E27FC236}">
                <a16:creationId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ectangle 18">
            <a:extLst>
              <a:ext uri="{FF2B5EF4-FFF2-40B4-BE49-F238E27FC236}">
                <a16:creationId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Rectangle 19">
            <a:extLst>
              <a:ext uri="{FF2B5EF4-FFF2-40B4-BE49-F238E27FC236}">
                <a16:creationId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Rectangle 20">
            <a:extLst>
              <a:ext uri="{FF2B5EF4-FFF2-40B4-BE49-F238E27FC236}">
                <a16:creationId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4" r:id="rId3"/>
    <p:sldLayoutId id="2147483650" r:id="rId4"/>
    <p:sldLayoutId id="2147483652" r:id="rId5"/>
    <p:sldLayoutId id="2147483656" r:id="rId6"/>
    <p:sldLayoutId id="2147483657" r:id="rId7"/>
    <p:sldLayoutId id="2147483668" r:id="rId8"/>
    <p:sldLayoutId id="2147483670" r:id="rId9"/>
    <p:sldLayoutId id="2147483653" r:id="rId10"/>
    <p:sldLayoutId id="2147483673" r:id="rId11"/>
    <p:sldLayoutId id="2147483674" r:id="rId12"/>
    <p:sldLayoutId id="2147483676" r:id="rId13"/>
    <p:sldLayoutId id="2147483677" r:id="rId14"/>
    <p:sldLayoutId id="2147483654" r:id="rId15"/>
    <p:sldLayoutId id="2147483660" r:id="rId16"/>
    <p:sldLayoutId id="2147483661" r:id="rId17"/>
    <p:sldLayoutId id="2147483678" r:id="rId18"/>
    <p:sldLayoutId id="2147483686" r:id="rId19"/>
    <p:sldLayoutId id="2147483687" r:id="rId20"/>
    <p:sldLayoutId id="2147483689" r:id="rId21"/>
    <p:sldLayoutId id="2147483690" r:id="rId22"/>
    <p:sldLayoutId id="2147483688" r:id="rId23"/>
  </p:sldLayoutIdLst>
  <p:transition spd="slow">
    <p:wipe/>
  </p:transition>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5.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image" Target="../media/image55.jpeg"/><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svg"/><Relationship Id="rId12" Type="http://schemas.openxmlformats.org/officeDocument/2006/relationships/image" Target="../media/image68.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svg"/><Relationship Id="rId10" Type="http://schemas.openxmlformats.org/officeDocument/2006/relationships/hyperlink" Target="http://www.fabrikcam.com/" TargetMode="External"/><Relationship Id="rId4" Type="http://schemas.openxmlformats.org/officeDocument/2006/relationships/image" Target="../media/image61.png"/><Relationship Id="rId9" Type="http://schemas.openxmlformats.org/officeDocument/2006/relationships/image" Target="../media/image66.sv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16.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image" Target="../media/image16.jpeg"/><Relationship Id="rId1" Type="http://schemas.openxmlformats.org/officeDocument/2006/relationships/slideLayout" Target="../slideLayouts/slideLayout15.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Set animals sets Royalty Free Vector Image - VectorStock">
            <a:extLst>
              <a:ext uri="{FF2B5EF4-FFF2-40B4-BE49-F238E27FC236}">
                <a16:creationId xmlns:a16="http://schemas.microsoft.com/office/drawing/2014/main" id="{685B02FA-C7F6-45BC-9B01-BD6C910D3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68"/>
          <a:stretch/>
        </p:blipFill>
        <p:spPr bwMode="auto">
          <a:xfrm>
            <a:off x="1189629" y="-2942"/>
            <a:ext cx="9812741" cy="686094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3">
            <a:extLst>
              <a:ext uri="{FF2B5EF4-FFF2-40B4-BE49-F238E27FC236}">
                <a16:creationId xmlns:a16="http://schemas.microsoft.com/office/drawing/2014/main" id="{E157E8E0-3357-4115-A3DA-723E409F7355}"/>
              </a:ext>
            </a:extLst>
          </p:cNvPr>
          <p:cNvSpPr>
            <a:spLocks noGrp="1"/>
          </p:cNvSpPr>
          <p:nvPr>
            <p:ph type="ctrTitle"/>
          </p:nvPr>
        </p:nvSpPr>
        <p:spPr>
          <a:xfrm>
            <a:off x="1189629" y="1768422"/>
            <a:ext cx="9812740" cy="2387600"/>
          </a:xfrm>
        </p:spPr>
        <p:txBody>
          <a:bodyPr/>
          <a:lstStyle/>
          <a:p>
            <a:pPr>
              <a:lnSpc>
                <a:spcPct val="100000"/>
              </a:lnSpc>
            </a:pPr>
            <a:r>
              <a:rPr lang="en-US" sz="5400" b="1" err="1">
                <a:latin typeface="Arial" panose="020B0604020202020204" pitchFamily="34" charset="0"/>
                <a:cs typeface="Arial" panose="020B0604020202020204" pitchFamily="34" charset="0"/>
              </a:rPr>
              <a:t>Bài</a:t>
            </a:r>
            <a:r>
              <a:rPr lang="en-US" sz="5400" b="1">
                <a:latin typeface="Arial" panose="020B0604020202020204" pitchFamily="34" charset="0"/>
                <a:cs typeface="Arial" panose="020B0604020202020204" pitchFamily="34" charset="0"/>
              </a:rPr>
              <a:t> 36: </a:t>
            </a:r>
            <a:br>
              <a:rPr lang="en-US" sz="7200" b="1" dirty="0">
                <a:latin typeface="Arial" panose="020B0604020202020204" pitchFamily="34" charset="0"/>
                <a:cs typeface="Arial" panose="020B0604020202020204" pitchFamily="34" charset="0"/>
              </a:rPr>
            </a:br>
            <a:r>
              <a:rPr lang="en-US" sz="7200" b="1" dirty="0">
                <a:latin typeface="Arial" panose="020B0604020202020204" pitchFamily="34" charset="0"/>
                <a:cs typeface="Arial" panose="020B0604020202020204" pitchFamily="34" charset="0"/>
              </a:rPr>
              <a:t>ĐỘNG VẬT</a:t>
            </a:r>
          </a:p>
        </p:txBody>
      </p:sp>
    </p:spTree>
    <p:extLst>
      <p:ext uri="{BB962C8B-B14F-4D97-AF65-F5344CB8AC3E}">
        <p14:creationId xmlns:p14="http://schemas.microsoft.com/office/powerpoint/2010/main" val="1229235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c. Giun tròn:</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10</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p:txBody>
          <a:bodyPr/>
          <a:lstStyle/>
          <a:p>
            <a:pPr algn="just"/>
            <a:r>
              <a:rPr lang="en-US" sz="2600">
                <a:solidFill>
                  <a:schemeClr val="tx1"/>
                </a:solidFill>
                <a:latin typeface="Arial" pitchFamily="34" charset="0"/>
                <a:cs typeface="Arial" pitchFamily="34" charset="0"/>
              </a:rPr>
              <a:t>C</a:t>
            </a:r>
            <a:r>
              <a:rPr lang="vi-VN" sz="2600">
                <a:solidFill>
                  <a:schemeClr val="tx1"/>
                </a:solidFill>
                <a:latin typeface="Arial" pitchFamily="34" charset="0"/>
                <a:cs typeface="Arial" pitchFamily="34" charset="0"/>
              </a:rPr>
              <a:t>ơ thể hình trụ thường thuôn hai đầu, có khoang cơ thể chưa chính thức, cơ quan tiêu hoá bắt đầu từ miệng và kết thúc ở hậu môn. Phần lớn số loài giun tròn sống kí sinh. Một số nhỏ sống tự do</a:t>
            </a:r>
            <a:r>
              <a:rPr lang="en-US" sz="2600">
                <a:solidFill>
                  <a:schemeClr val="tx1"/>
                </a:solidFill>
                <a:latin typeface="Arial" pitchFamily="34" charset="0"/>
                <a:cs typeface="Arial" pitchFamily="34" charset="0"/>
              </a:rPr>
              <a:t>: giun đũa, giun kim,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361" y="2816307"/>
            <a:ext cx="3912418"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85361" y="5745638"/>
            <a:ext cx="2413262" cy="424206"/>
          </a:xfrm>
          <a:prstGeom prst="rect">
            <a:avLst/>
          </a:prstGeom>
          <a:noFill/>
        </p:spPr>
        <p:txBody>
          <a:bodyPr wrap="square" lIns="0" tIns="0" rIns="0" bIns="0" rtlCol="0">
            <a:noAutofit/>
          </a:bodyPr>
          <a:lstStyle/>
          <a:p>
            <a:pPr algn="ctr"/>
            <a:r>
              <a:rPr lang="en-US" sz="1400" b="1">
                <a:solidFill>
                  <a:schemeClr val="tx1">
                    <a:lumMod val="75000"/>
                    <a:lumOff val="25000"/>
                  </a:schemeClr>
                </a:solidFill>
                <a:latin typeface="Arial" pitchFamily="34" charset="0"/>
                <a:cs typeface="Arial" pitchFamily="34" charset="0"/>
              </a:rPr>
              <a:t>Giun đũa (kí sinh trong ruột non  của người)  </a:t>
            </a:r>
            <a:endParaRPr lang="en-US" sz="1400" b="1" dirty="0">
              <a:solidFill>
                <a:schemeClr val="tx1">
                  <a:lumMod val="75000"/>
                  <a:lumOff val="25000"/>
                </a:schemeClr>
              </a:solidFill>
              <a:latin typeface="Arial" pitchFamily="34" charset="0"/>
              <a:cs typeface="Arial" pitchFamily="34"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5267" y="2816307"/>
            <a:ext cx="4071802" cy="2693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974537" y="5822623"/>
            <a:ext cx="2413262" cy="424206"/>
          </a:xfrm>
          <a:prstGeom prst="rect">
            <a:avLst/>
          </a:prstGeom>
          <a:noFill/>
        </p:spPr>
        <p:txBody>
          <a:bodyPr wrap="square" lIns="0" tIns="0" rIns="0" bIns="0" rtlCol="0">
            <a:noAutofit/>
          </a:bodyPr>
          <a:lstStyle/>
          <a:p>
            <a:pPr algn="ctr"/>
            <a:r>
              <a:rPr lang="en-US" sz="1400" b="1">
                <a:solidFill>
                  <a:schemeClr val="tx1">
                    <a:lumMod val="75000"/>
                    <a:lumOff val="25000"/>
                  </a:schemeClr>
                </a:solidFill>
                <a:latin typeface="Arial" pitchFamily="34" charset="0"/>
                <a:cs typeface="Arial" pitchFamily="34" charset="0"/>
              </a:rPr>
              <a:t>Giun kim (kí sinh trong cơ quan tiêu hoá của người)  </a:t>
            </a:r>
            <a:endParaRPr lang="en-US" sz="14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167423087"/>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d. Giun đốt</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11</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22373" y="1014011"/>
            <a:ext cx="11339513" cy="824215"/>
          </a:xfrm>
        </p:spPr>
        <p:txBody>
          <a:bodyPr/>
          <a:lstStyle/>
          <a:p>
            <a:pPr algn="just"/>
            <a:r>
              <a:rPr lang="en-US" sz="2600">
                <a:solidFill>
                  <a:schemeClr val="tx1"/>
                </a:solidFill>
                <a:latin typeface="Arial" pitchFamily="34" charset="0"/>
                <a:cs typeface="Arial" pitchFamily="34" charset="0"/>
              </a:rPr>
              <a:t>Cơ thể phân đốt, sống </a:t>
            </a:r>
            <a:r>
              <a:rPr lang="vi-VN" sz="2600">
                <a:solidFill>
                  <a:schemeClr val="tx1"/>
                </a:solidFill>
                <a:latin typeface="Arial" pitchFamily="34" charset="0"/>
                <a:cs typeface="Arial" pitchFamily="34" charset="0"/>
              </a:rPr>
              <a:t>ở những môi trường ẩm ướt như trong đất, ở những khu vực nước ngọt</a:t>
            </a:r>
            <a:r>
              <a:rPr lang="en-US" sz="2600">
                <a:solidFill>
                  <a:schemeClr val="tx1"/>
                </a:solidFill>
                <a:latin typeface="Arial" pitchFamily="34" charset="0"/>
                <a:cs typeface="Arial" pitchFamily="34" charset="0"/>
              </a:rPr>
              <a:t>, nước mặn</a:t>
            </a:r>
            <a:r>
              <a:rPr lang="vi-VN" sz="2600">
                <a:solidFill>
                  <a:schemeClr val="tx1"/>
                </a:solidFill>
                <a:latin typeface="Arial" pitchFamily="34" charset="0"/>
                <a:cs typeface="Arial" pitchFamily="34" charset="0"/>
              </a:rPr>
              <a:t>…</a:t>
            </a:r>
            <a:endParaRPr lang="en-US" sz="2600">
              <a:solidFill>
                <a:schemeClr val="tx1"/>
              </a:solidFill>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458" y="2007046"/>
            <a:ext cx="4326905" cy="3169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0311" y="2007047"/>
            <a:ext cx="4319623" cy="3158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07528" y="5476972"/>
            <a:ext cx="2026763" cy="433633"/>
          </a:xfrm>
          <a:prstGeom prst="rect">
            <a:avLst/>
          </a:prstGeom>
          <a:noFill/>
        </p:spPr>
        <p:txBody>
          <a:bodyPr wrap="square" lIns="0" tIns="0" rIns="0" bIns="0" rtlCol="0">
            <a:noAutofit/>
          </a:bodyPr>
          <a:lstStyle/>
          <a:p>
            <a:pPr algn="ctr"/>
            <a:r>
              <a:rPr lang="en-US" sz="1600" b="1">
                <a:solidFill>
                  <a:schemeClr val="tx1">
                    <a:lumMod val="75000"/>
                    <a:lumOff val="25000"/>
                  </a:schemeClr>
                </a:solidFill>
                <a:latin typeface="Arial" pitchFamily="34" charset="0"/>
                <a:cs typeface="Arial" pitchFamily="34" charset="0"/>
              </a:rPr>
              <a:t>Giun đất</a:t>
            </a:r>
            <a:endParaRPr lang="en-US" sz="1600" b="1" dirty="0">
              <a:solidFill>
                <a:schemeClr val="tx1">
                  <a:lumMod val="75000"/>
                  <a:lumOff val="25000"/>
                </a:schemeClr>
              </a:solidFill>
              <a:latin typeface="Arial" pitchFamily="34" charset="0"/>
              <a:cs typeface="Arial" pitchFamily="34" charset="0"/>
            </a:endParaRPr>
          </a:p>
        </p:txBody>
      </p:sp>
      <p:sp>
        <p:nvSpPr>
          <p:cNvPr id="8" name="TextBox 7"/>
          <p:cNvSpPr txBox="1"/>
          <p:nvPr/>
        </p:nvSpPr>
        <p:spPr>
          <a:xfrm>
            <a:off x="7846740" y="5476971"/>
            <a:ext cx="2026763" cy="433633"/>
          </a:xfrm>
          <a:prstGeom prst="rect">
            <a:avLst/>
          </a:prstGeom>
          <a:noFill/>
        </p:spPr>
        <p:txBody>
          <a:bodyPr wrap="square" lIns="0" tIns="0" rIns="0" bIns="0" rtlCol="0">
            <a:noAutofit/>
          </a:bodyPr>
          <a:lstStyle/>
          <a:p>
            <a:pPr algn="ctr"/>
            <a:r>
              <a:rPr lang="en-US" sz="1600" b="1">
                <a:solidFill>
                  <a:schemeClr val="tx1">
                    <a:lumMod val="75000"/>
                    <a:lumOff val="25000"/>
                  </a:schemeClr>
                </a:solidFill>
                <a:latin typeface="Arial" pitchFamily="34" charset="0"/>
                <a:cs typeface="Arial" pitchFamily="34" charset="0"/>
              </a:rPr>
              <a:t>Rươi</a:t>
            </a:r>
            <a:endParaRPr lang="en-US" sz="1600" b="1" dirty="0">
              <a:solidFill>
                <a:schemeClr val="tx1">
                  <a:lumMod val="75000"/>
                  <a:lumOff val="25000"/>
                </a:schemeClr>
              </a:solidFill>
              <a:latin typeface="Arial" pitchFamily="34" charset="0"/>
              <a:cs typeface="Arial" pitchFamily="34" charset="0"/>
            </a:endParaRPr>
          </a:p>
        </p:txBody>
      </p:sp>
    </p:spTree>
    <p:extLst>
      <p:ext uri="{BB962C8B-B14F-4D97-AF65-F5344CB8AC3E}">
        <p14:creationId xmlns:p14="http://schemas.microsoft.com/office/powerpoint/2010/main" val="215129074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e. Thân mềm:</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12</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800" y="1079999"/>
            <a:ext cx="4027078" cy="5028570"/>
          </a:xfrm>
        </p:spPr>
        <p:txBody>
          <a:bodyPr/>
          <a:lstStyle/>
          <a:p>
            <a:pPr marL="225425" indent="-112713" algn="just">
              <a:defRPr/>
            </a:pPr>
            <a:r>
              <a:rPr lang="en-US" sz="2400">
                <a:solidFill>
                  <a:schemeClr val="tx1"/>
                </a:solidFill>
                <a:latin typeface="Arial" pitchFamily="34" charset="0"/>
                <a:cs typeface="Arial" pitchFamily="34" charset="0"/>
              </a:rPr>
              <a:t>- Cơ thể mềm, không phân đốt thường có vỏ đá vôi bao bọc, xuất hiện điểm mắt. Số lượng loài lớn, khác nhau về hình dạng, kích thước và môi trường sống: trai, ốc, mực, hến, sò…</a:t>
            </a:r>
          </a:p>
          <a:p>
            <a:pPr algn="just"/>
            <a:r>
              <a:rPr lang="en-US" sz="2400">
                <a:solidFill>
                  <a:schemeClr val="tx1"/>
                </a:solidFill>
                <a:latin typeface="Arial" pitchFamily="34" charset="0"/>
                <a:cs typeface="Arial" pitchFamily="34" charset="0"/>
              </a:rPr>
              <a:t>- Môi trường sống chủ yếu dưới nước, một số sống trên cạn</a:t>
            </a:r>
            <a:r>
              <a:rPr lang="vi-VN" sz="2400">
                <a:solidFill>
                  <a:schemeClr val="tx1"/>
                </a:solidFill>
                <a:latin typeface="Arial" pitchFamily="34" charset="0"/>
                <a:cs typeface="Arial" pitchFamily="34" charset="0"/>
              </a:rPr>
              <a:t>. </a:t>
            </a:r>
            <a:endParaRPr lang="en-US" sz="2400">
              <a:solidFill>
                <a:schemeClr val="tx1"/>
              </a:solidFill>
              <a:latin typeface="Arial" pitchFamily="34" charset="0"/>
              <a:cs typeface="Arial" pitchFamily="34" charset="0"/>
            </a:endParaRPr>
          </a:p>
        </p:txBody>
      </p:sp>
      <p:pic>
        <p:nvPicPr>
          <p:cNvPr id="7170" name="Picture 2" descr="Lý thuyết Đặc điểm chung và vai trò của ngành thân mềm sinh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6264" y="239434"/>
            <a:ext cx="6989517" cy="638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12738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f.Chân khớp:</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13</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802" y="1140642"/>
            <a:ext cx="4130772" cy="5018071"/>
          </a:xfrm>
        </p:spPr>
        <p:txBody>
          <a:bodyPr/>
          <a:lstStyle/>
          <a:p>
            <a:pPr algn="just"/>
            <a:r>
              <a:rPr lang="en-US" sz="2600">
                <a:solidFill>
                  <a:schemeClr val="tx1"/>
                </a:solidFill>
                <a:latin typeface="Arial" pitchFamily="34" charset="0"/>
                <a:cs typeface="Arial" pitchFamily="34" charset="0"/>
              </a:rPr>
              <a:t>- Cơ thể chia ba phần (đầu, ngực, bụng); cơ quan di chuyển (chân, cánh); cơ thể phân đốt, đối xứng hai bên, bộ xương ngoài bằng chitin để nâng đỡ và bảo vệ cơ thể, các đôi chân khớp động…</a:t>
            </a:r>
          </a:p>
          <a:p>
            <a:pPr algn="just"/>
            <a:r>
              <a:rPr lang="en-US" sz="2600">
                <a:solidFill>
                  <a:schemeClr val="tx1"/>
                </a:solidFill>
                <a:latin typeface="Arial" pitchFamily="34" charset="0"/>
                <a:cs typeface="Arial" pitchFamily="34" charset="0"/>
              </a:rPr>
              <a:t>- Sống ở nhiều môi trường khác nhau kể cả kí sinh trong cơ thể sinh vật khác: tôm, rết, ve, châu chấu, nhện…</a:t>
            </a:r>
            <a:endParaRPr lang="vi-VN" sz="2600">
              <a:solidFill>
                <a:schemeClr val="tx1"/>
              </a:solidFill>
              <a:latin typeface="Arial" pitchFamily="34" charset="0"/>
              <a:cs typeface="Arial" pitchFamily="34" charset="0"/>
            </a:endParaRPr>
          </a:p>
        </p:txBody>
      </p:sp>
      <p:pic>
        <p:nvPicPr>
          <p:cNvPr id="6146" name="Picture 2" descr="CHƯƠNG 5: NGÀNH CHÂN KHỚP - Sinh học cấp TH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779" y="439155"/>
            <a:ext cx="6919275" cy="5926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420545"/>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14</a:t>
            </a:fld>
            <a:endParaRPr lang="en-US" noProof="0" dirty="0"/>
          </a:p>
        </p:txBody>
      </p:sp>
      <p:sp>
        <p:nvSpPr>
          <p:cNvPr id="14" name="Title 1">
            <a:extLst>
              <a:ext uri="{FF2B5EF4-FFF2-40B4-BE49-F238E27FC236}">
                <a16:creationId xmlns:a16="http://schemas.microsoft.com/office/drawing/2014/main" id="{AC5E0568-6D6D-4232-A0A8-16C19F10069B}"/>
              </a:ext>
            </a:extLst>
          </p:cNvPr>
          <p:cNvSpPr>
            <a:spLocks noGrp="1"/>
          </p:cNvSpPr>
          <p:nvPr>
            <p:ph type="title"/>
          </p:nvPr>
        </p:nvSpPr>
        <p:spPr>
          <a:xfrm>
            <a:off x="84841" y="94270"/>
            <a:ext cx="12107159" cy="1062446"/>
          </a:xfrm>
        </p:spPr>
        <p:txBody>
          <a:bodyPr/>
          <a:lstStyle/>
          <a:p>
            <a:pPr algn="ctr"/>
            <a:r>
              <a:rPr lang="en-US" sz="2800" b="1">
                <a:solidFill>
                  <a:srgbClr val="FF0000"/>
                </a:solidFill>
                <a:latin typeface="Arial" panose="020B0604020202020204" pitchFamily="34" charset="0"/>
                <a:cs typeface="Arial" panose="020B0604020202020204" pitchFamily="34" charset="0"/>
              </a:rPr>
              <a:t>2. ĐỘNG </a:t>
            </a:r>
            <a:r>
              <a:rPr lang="en-US" sz="2800" b="1" dirty="0">
                <a:solidFill>
                  <a:srgbClr val="FF0000"/>
                </a:solidFill>
                <a:latin typeface="Arial" panose="020B0604020202020204" pitchFamily="34" charset="0"/>
                <a:cs typeface="Arial" panose="020B0604020202020204" pitchFamily="34" charset="0"/>
              </a:rPr>
              <a:t>VẬT CÓ </a:t>
            </a:r>
            <a:r>
              <a:rPr lang="en-US" sz="2800" b="1">
                <a:solidFill>
                  <a:srgbClr val="FF0000"/>
                </a:solidFill>
                <a:latin typeface="Arial" panose="020B0604020202020204" pitchFamily="34" charset="0"/>
                <a:cs typeface="Arial" panose="020B0604020202020204" pitchFamily="34" charset="0"/>
              </a:rPr>
              <a:t>XƯƠNG SỐNG</a:t>
            </a:r>
            <a:br>
              <a:rPr lang="en-US" sz="2800" b="1">
                <a:solidFill>
                  <a:srgbClr val="FF0000"/>
                </a:solidFill>
                <a:latin typeface="Arial" panose="020B0604020202020204" pitchFamily="34" charset="0"/>
                <a:cs typeface="Arial" panose="020B0604020202020204" pitchFamily="34" charset="0"/>
              </a:rPr>
            </a:br>
            <a:r>
              <a:rPr lang="en-US" sz="2800">
                <a:solidFill>
                  <a:srgbClr val="0000FF"/>
                </a:solidFill>
                <a:latin typeface="Times New Roman" pitchFamily="18" charset="0"/>
                <a:cs typeface="Times New Roman" pitchFamily="18" charset="0"/>
              </a:rPr>
              <a:t>là động vật đã có xương cột sống: Cá, Lưỡng cư, Bò Sát, Chim, Thú (Đ/vật có vú).</a:t>
            </a:r>
            <a:endParaRPr lang="en-US" sz="2800" b="1" dirty="0">
              <a:solidFill>
                <a:srgbClr val="FF0000"/>
              </a:solidFill>
              <a:latin typeface="Arial" panose="020B0604020202020204" pitchFamily="34" charset="0"/>
              <a:cs typeface="Arial" panose="020B0604020202020204" pitchFamily="34" charset="0"/>
            </a:endParaRPr>
          </a:p>
        </p:txBody>
      </p:sp>
      <p:pic>
        <p:nvPicPr>
          <p:cNvPr id="2050" name="Picture 2" descr="Ý nghĩa bất ngờ đằng sau tiếng hót của loài chim - VnReview - Tin nóng">
            <a:extLst>
              <a:ext uri="{FF2B5EF4-FFF2-40B4-BE49-F238E27FC236}">
                <a16:creationId xmlns:a16="http://schemas.microsoft.com/office/drawing/2014/main" id="{2640E509-2F90-4B8A-8761-EE42D92D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036" y="4062039"/>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ơ Thấy Thỏ Đánh Lô Đề Con Gì ?">
            <a:extLst>
              <a:ext uri="{FF2B5EF4-FFF2-40B4-BE49-F238E27FC236}">
                <a16:creationId xmlns:a16="http://schemas.microsoft.com/office/drawing/2014/main" id="{7FA0414C-C071-406B-BB81-92FB7D38B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6" r="4282"/>
          <a:stretch/>
        </p:blipFill>
        <p:spPr bwMode="auto">
          <a:xfrm>
            <a:off x="6607728" y="4062039"/>
            <a:ext cx="3657600"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á chuồn, loài cá biết bay">
            <a:extLst>
              <a:ext uri="{FF2B5EF4-FFF2-40B4-BE49-F238E27FC236}">
                <a16:creationId xmlns:a16="http://schemas.microsoft.com/office/drawing/2014/main" id="{6F1FD10C-E7FD-4608-A17B-AA6608C0B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61" y="1380512"/>
            <a:ext cx="3535403" cy="2326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Ếch biến đổi giới tính thường xuyên hơn chúng ta tưởng - VnReview - Tin nóng">
            <a:extLst>
              <a:ext uri="{FF2B5EF4-FFF2-40B4-BE49-F238E27FC236}">
                <a16:creationId xmlns:a16="http://schemas.microsoft.com/office/drawing/2014/main" id="{57BD97F1-2102-4AB1-8543-E2BE46482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407" y="1380512"/>
            <a:ext cx="3455471" cy="230364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ùa Nga - Hermann Tortoise đẹp, giá tốt chỉ có tại Vietpetgarden">
            <a:extLst>
              <a:ext uri="{FF2B5EF4-FFF2-40B4-BE49-F238E27FC236}">
                <a16:creationId xmlns:a16="http://schemas.microsoft.com/office/drawing/2014/main" id="{0CB4823C-8C69-4B2F-B4C6-7711AA43A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820" y="1380512"/>
            <a:ext cx="3455471" cy="230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678956"/>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a. Các lớp cá:</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15</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801" y="957449"/>
            <a:ext cx="4111919" cy="5292522"/>
          </a:xfrm>
        </p:spPr>
        <p:txBody>
          <a:bodyPr/>
          <a:lstStyle/>
          <a:p>
            <a:pPr marL="285750" indent="-285750" algn="just">
              <a:buFontTx/>
              <a:buChar char="-"/>
            </a:pPr>
            <a:r>
              <a:rPr lang="en-US" sz="2600">
                <a:solidFill>
                  <a:schemeClr val="tx1"/>
                </a:solidFill>
                <a:latin typeface="Arial" pitchFamily="34" charset="0"/>
                <a:cs typeface="Arial" pitchFamily="34" charset="0"/>
              </a:rPr>
              <a:t>Sống dưới nước, hô hấp bằng mang, di chuyển bằng vây, nhiều hình dạng và kích thước khác nhau (phổ biến nhất là hình thoi, dẹp 2 bên để thích nghi với bơi lội).</a:t>
            </a:r>
          </a:p>
          <a:p>
            <a:pPr marL="285750" indent="-285750" algn="just">
              <a:buFontTx/>
              <a:buChar char="-"/>
            </a:pPr>
            <a:r>
              <a:rPr lang="en-US" sz="2600">
                <a:solidFill>
                  <a:schemeClr val="tx1"/>
                </a:solidFill>
                <a:latin typeface="Arial" pitchFamily="34" charset="0"/>
                <a:cs typeface="Arial" pitchFamily="34" charset="0"/>
              </a:rPr>
              <a:t>Gồm 2 lớp chính: lớp cá sụn (cá nhám, cá đuối…) và lớp cá xương (cá mè, cá chép…)</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6206" y="718793"/>
            <a:ext cx="7138186" cy="534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47798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b. Lớp lưỡng cư:</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16</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801" y="1080000"/>
            <a:ext cx="3895102" cy="4293278"/>
          </a:xfrm>
        </p:spPr>
        <p:txBody>
          <a:bodyPr/>
          <a:lstStyle/>
          <a:p>
            <a:pPr algn="just"/>
            <a:r>
              <a:rPr lang="en-US" sz="2600">
                <a:solidFill>
                  <a:schemeClr val="tx1"/>
                </a:solidFill>
                <a:latin typeface="Arial" pitchFamily="34" charset="0"/>
                <a:cs typeface="Arial" pitchFamily="34" charset="0"/>
              </a:rPr>
              <a:t>-Là </a:t>
            </a:r>
            <a:r>
              <a:rPr lang="vi-VN" sz="2600">
                <a:solidFill>
                  <a:schemeClr val="tx1"/>
                </a:solidFill>
                <a:latin typeface="Arial" pitchFamily="34" charset="0"/>
                <a:cs typeface="Arial" pitchFamily="34" charset="0"/>
              </a:rPr>
              <a:t>lớp động vật có xương sống </a:t>
            </a:r>
            <a:r>
              <a:rPr lang="en-US" sz="2600">
                <a:solidFill>
                  <a:schemeClr val="tx1"/>
                </a:solidFill>
                <a:latin typeface="Arial" pitchFamily="34" charset="0"/>
                <a:cs typeface="Arial" pitchFamily="34" charset="0"/>
              </a:rPr>
              <a:t>ở cạn đầu tiên, </a:t>
            </a:r>
            <a:r>
              <a:rPr lang="vi-VN" sz="2600">
                <a:solidFill>
                  <a:schemeClr val="tx1"/>
                </a:solidFill>
                <a:latin typeface="Arial" pitchFamily="34" charset="0"/>
                <a:cs typeface="Arial" pitchFamily="34" charset="0"/>
              </a:rPr>
              <a:t>máu lạnh.</a:t>
            </a:r>
            <a:endParaRPr lang="en-US" sz="2600">
              <a:solidFill>
                <a:schemeClr val="tx1"/>
              </a:solidFill>
              <a:latin typeface="Arial" pitchFamily="34" charset="0"/>
              <a:cs typeface="Arial" pitchFamily="34" charset="0"/>
            </a:endParaRPr>
          </a:p>
          <a:p>
            <a:pPr algn="just"/>
            <a:r>
              <a:rPr lang="en-US" sz="2600">
                <a:solidFill>
                  <a:schemeClr val="tx1"/>
                </a:solidFill>
                <a:latin typeface="Arial" pitchFamily="34" charset="0"/>
                <a:cs typeface="Arial" pitchFamily="34" charset="0"/>
              </a:rPr>
              <a:t>- Thường sống nơi ẩm ướt: ao, đầm lầy…</a:t>
            </a:r>
          </a:p>
          <a:p>
            <a:pPr algn="just"/>
            <a:r>
              <a:rPr lang="en-US" sz="2600">
                <a:solidFill>
                  <a:schemeClr val="tx1"/>
                </a:solidFill>
                <a:latin typeface="Arial" pitchFamily="34" charset="0"/>
                <a:cs typeface="Arial" pitchFamily="34" charset="0"/>
              </a:rPr>
              <a:t>- Thường </a:t>
            </a:r>
            <a:r>
              <a:rPr lang="vi-VN" sz="2600">
                <a:solidFill>
                  <a:schemeClr val="tx1"/>
                </a:solidFill>
                <a:latin typeface="Arial" pitchFamily="34" charset="0"/>
                <a:cs typeface="Arial" pitchFamily="34" charset="0"/>
              </a:rPr>
              <a:t>trải qua quá trình biến thái từ ấu trùng sống dưới nước </a:t>
            </a:r>
            <a:r>
              <a:rPr lang="en-US" sz="2600">
                <a:solidFill>
                  <a:schemeClr val="tx1"/>
                </a:solidFill>
                <a:latin typeface="Arial" pitchFamily="34" charset="0"/>
                <a:cs typeface="Arial" pitchFamily="34" charset="0"/>
              </a:rPr>
              <a:t>hô hấp bằng mang </a:t>
            </a:r>
            <a:r>
              <a:rPr lang="vi-VN" sz="2600">
                <a:solidFill>
                  <a:schemeClr val="tx1"/>
                </a:solidFill>
                <a:latin typeface="Arial" pitchFamily="34" charset="0"/>
                <a:cs typeface="Arial" pitchFamily="34" charset="0"/>
              </a:rPr>
              <a:t>tới dạng trưởng thành</a:t>
            </a:r>
            <a:r>
              <a:rPr lang="en-US" sz="2600">
                <a:solidFill>
                  <a:schemeClr val="tx1"/>
                </a:solidFill>
                <a:latin typeface="Arial" pitchFamily="34" charset="0"/>
                <a:cs typeface="Arial" pitchFamily="34" charset="0"/>
              </a:rPr>
              <a:t> hô hấp bằng phổi và da.</a:t>
            </a:r>
          </a:p>
          <a:p>
            <a:pPr algn="just"/>
            <a:r>
              <a:rPr lang="en-US" sz="2600">
                <a:solidFill>
                  <a:schemeClr val="tx1"/>
                </a:solidFill>
                <a:latin typeface="Arial" pitchFamily="34" charset="0"/>
                <a:cs typeface="Arial" pitchFamily="34" charset="0"/>
              </a:rPr>
              <a:t>- Đại diện: cóc, ếch, ếch giun, cá cóc tam đảo…</a:t>
            </a:r>
          </a:p>
        </p:txBody>
      </p:sp>
      <p:grpSp>
        <p:nvGrpSpPr>
          <p:cNvPr id="7" name="Group 6"/>
          <p:cNvGrpSpPr/>
          <p:nvPr/>
        </p:nvGrpSpPr>
        <p:grpSpPr>
          <a:xfrm>
            <a:off x="4751109" y="226244"/>
            <a:ext cx="7021380" cy="3516192"/>
            <a:chOff x="4751109" y="226244"/>
            <a:chExt cx="7021380" cy="3516192"/>
          </a:xfrm>
        </p:grpSpPr>
        <p:sp>
          <p:nvSpPr>
            <p:cNvPr id="5" name="TextBox 4"/>
            <p:cNvSpPr txBox="1"/>
            <p:nvPr/>
          </p:nvSpPr>
          <p:spPr>
            <a:xfrm>
              <a:off x="7153355" y="3421925"/>
              <a:ext cx="2092750" cy="320511"/>
            </a:xfrm>
            <a:prstGeom prst="rect">
              <a:avLst/>
            </a:prstGeom>
            <a:noFill/>
          </p:spPr>
          <p:txBody>
            <a:bodyPr wrap="square" lIns="0" tIns="0" rIns="0" bIns="0" rtlCol="0">
              <a:noAutofit/>
            </a:bodyPr>
            <a:lstStyle/>
            <a:p>
              <a:pPr algn="ctr"/>
              <a:r>
                <a:rPr lang="en-US" sz="1600" b="1">
                  <a:latin typeface="Arial" pitchFamily="34" charset="0"/>
                  <a:cs typeface="Arial" pitchFamily="34" charset="0"/>
                </a:rPr>
                <a:t>Ếch giun</a:t>
              </a:r>
              <a:endParaRPr lang="en-US" sz="1600" b="1" dirty="0">
                <a:latin typeface="Arial" pitchFamily="34" charset="0"/>
                <a:cs typeface="Arial" pitchFamily="34" charset="0"/>
              </a:endParaRPr>
            </a:p>
          </p:txBody>
        </p:sp>
        <p:grpSp>
          <p:nvGrpSpPr>
            <p:cNvPr id="6" name="Group 5"/>
            <p:cNvGrpSpPr/>
            <p:nvPr/>
          </p:nvGrpSpPr>
          <p:grpSpPr>
            <a:xfrm>
              <a:off x="4751109" y="226244"/>
              <a:ext cx="7021380" cy="3136835"/>
              <a:chOff x="4751109" y="226244"/>
              <a:chExt cx="7021380" cy="3136835"/>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1109" y="226244"/>
                <a:ext cx="3448621" cy="3136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9730" y="235671"/>
                <a:ext cx="3572759" cy="312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grpSp>
        <p:nvGrpSpPr>
          <p:cNvPr id="9" name="Group 8"/>
          <p:cNvGrpSpPr/>
          <p:nvPr/>
        </p:nvGrpSpPr>
        <p:grpSpPr>
          <a:xfrm>
            <a:off x="4751109" y="3710622"/>
            <a:ext cx="3448621" cy="2906992"/>
            <a:chOff x="4751109" y="3710622"/>
            <a:chExt cx="3448621" cy="2906992"/>
          </a:xfrm>
        </p:grpSpPr>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1109" y="3710622"/>
              <a:ext cx="3448621" cy="25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88065" y="6315957"/>
              <a:ext cx="1366887" cy="301657"/>
            </a:xfrm>
            <a:prstGeom prst="rect">
              <a:avLst/>
            </a:prstGeom>
            <a:noFill/>
          </p:spPr>
          <p:txBody>
            <a:bodyPr wrap="square" lIns="0" tIns="0" rIns="0" bIns="0" rtlCol="0">
              <a:noAutofit/>
            </a:bodyPr>
            <a:lstStyle/>
            <a:p>
              <a:pPr algn="ctr"/>
              <a:r>
                <a:rPr lang="en-US" sz="1600" b="1">
                  <a:latin typeface="Arial" pitchFamily="34" charset="0"/>
                  <a:cs typeface="Arial" pitchFamily="34" charset="0"/>
                </a:rPr>
                <a:t>Cóc</a:t>
              </a:r>
              <a:endParaRPr lang="en-US" sz="1600" b="1" dirty="0">
                <a:latin typeface="Arial" pitchFamily="34" charset="0"/>
                <a:cs typeface="Arial" pitchFamily="34" charset="0"/>
              </a:endParaRPr>
            </a:p>
          </p:txBody>
        </p:sp>
      </p:grpSp>
      <p:grpSp>
        <p:nvGrpSpPr>
          <p:cNvPr id="10" name="Group 9"/>
          <p:cNvGrpSpPr/>
          <p:nvPr/>
        </p:nvGrpSpPr>
        <p:grpSpPr>
          <a:xfrm>
            <a:off x="8199730" y="3710622"/>
            <a:ext cx="3572759" cy="2906992"/>
            <a:chOff x="8199730" y="3710622"/>
            <a:chExt cx="3572759" cy="2906992"/>
          </a:xfrm>
        </p:grpSpPr>
        <p:sp>
          <p:nvSpPr>
            <p:cNvPr id="12" name="TextBox 11"/>
            <p:cNvSpPr txBox="1"/>
            <p:nvPr/>
          </p:nvSpPr>
          <p:spPr>
            <a:xfrm>
              <a:off x="9349800" y="6315957"/>
              <a:ext cx="1366887" cy="301657"/>
            </a:xfrm>
            <a:prstGeom prst="rect">
              <a:avLst/>
            </a:prstGeom>
            <a:noFill/>
          </p:spPr>
          <p:txBody>
            <a:bodyPr wrap="square" lIns="0" tIns="0" rIns="0" bIns="0" rtlCol="0">
              <a:noAutofit/>
            </a:bodyPr>
            <a:lstStyle/>
            <a:p>
              <a:pPr algn="ctr"/>
              <a:r>
                <a:rPr lang="en-US" sz="1600" b="1">
                  <a:latin typeface="Arial" pitchFamily="34" charset="0"/>
                  <a:cs typeface="Arial" pitchFamily="34" charset="0"/>
                </a:rPr>
                <a:t>Cá cóc Tam Đảo</a:t>
              </a:r>
              <a:endParaRPr lang="en-US" sz="1600" b="1" dirty="0">
                <a:latin typeface="Arial" pitchFamily="34" charset="0"/>
                <a:cs typeface="Arial" pitchFamily="34" charset="0"/>
              </a:endParaRPr>
            </a:p>
          </p:txBody>
        </p:sp>
        <p:pic>
          <p:nvPicPr>
            <p:cNvPr id="112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9730" y="3710622"/>
              <a:ext cx="3572759" cy="250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103073772"/>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c. Lớp bò sát:</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17</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799" y="1080000"/>
            <a:ext cx="4357017" cy="4293278"/>
          </a:xfrm>
        </p:spPr>
        <p:txBody>
          <a:bodyPr/>
          <a:lstStyle/>
          <a:p>
            <a:pPr algn="just" fontAlgn="base"/>
            <a:r>
              <a:rPr lang="vi-VN" sz="2400">
                <a:solidFill>
                  <a:schemeClr val="tx1"/>
                </a:solidFill>
                <a:latin typeface="Arial" pitchFamily="34" charset="0"/>
                <a:cs typeface="Arial" pitchFamily="34" charset="0"/>
              </a:rPr>
              <a:t>Bò sát là động vật có xương sống thích nghi hoàn toàn với với đời sống trên cạn. </a:t>
            </a:r>
            <a:endParaRPr lang="en-US" sz="2400">
              <a:solidFill>
                <a:schemeClr val="tx1"/>
              </a:solidFill>
              <a:latin typeface="Arial" pitchFamily="34" charset="0"/>
              <a:cs typeface="Arial" pitchFamily="34" charset="0"/>
            </a:endParaRPr>
          </a:p>
          <a:p>
            <a:pPr algn="just" fontAlgn="base"/>
            <a:r>
              <a:rPr lang="en-US" sz="2400">
                <a:solidFill>
                  <a:schemeClr val="tx1"/>
                </a:solidFill>
                <a:latin typeface="Arial" pitchFamily="34" charset="0"/>
                <a:cs typeface="Arial" pitchFamily="34" charset="0"/>
              </a:rPr>
              <a:t>-</a:t>
            </a:r>
            <a:r>
              <a:rPr lang="vi-VN" sz="2400">
                <a:solidFill>
                  <a:schemeClr val="tx1"/>
                </a:solidFill>
                <a:latin typeface="Arial" pitchFamily="34" charset="0"/>
                <a:cs typeface="Arial" pitchFamily="34" charset="0"/>
              </a:rPr>
              <a:t> Môi trường sống : trên cạn</a:t>
            </a:r>
          </a:p>
          <a:p>
            <a:pPr algn="just" fontAlgn="base"/>
            <a:r>
              <a:rPr lang="vi-VN" sz="2400">
                <a:solidFill>
                  <a:schemeClr val="tx1"/>
                </a:solidFill>
                <a:latin typeface="Arial" pitchFamily="34" charset="0"/>
                <a:cs typeface="Arial" pitchFamily="34" charset="0"/>
              </a:rPr>
              <a:t>- </a:t>
            </a:r>
            <a:r>
              <a:rPr lang="en-US" sz="2400">
                <a:solidFill>
                  <a:schemeClr val="tx1"/>
                </a:solidFill>
                <a:latin typeface="Arial" pitchFamily="34" charset="0"/>
                <a:cs typeface="Arial" pitchFamily="34" charset="0"/>
              </a:rPr>
              <a:t>D</a:t>
            </a:r>
            <a:r>
              <a:rPr lang="vi-VN" sz="2400">
                <a:solidFill>
                  <a:schemeClr val="tx1"/>
                </a:solidFill>
                <a:latin typeface="Arial" pitchFamily="34" charset="0"/>
                <a:cs typeface="Arial" pitchFamily="34" charset="0"/>
              </a:rPr>
              <a:t>a khô có vảy sừng</a:t>
            </a:r>
            <a:r>
              <a:rPr lang="en-US" sz="2400">
                <a:solidFill>
                  <a:schemeClr val="tx1"/>
                </a:solidFill>
                <a:latin typeface="Arial" pitchFamily="34" charset="0"/>
                <a:cs typeface="Arial" pitchFamily="34" charset="0"/>
              </a:rPr>
              <a:t> che phủ</a:t>
            </a:r>
            <a:endParaRPr lang="vi-VN" sz="2400">
              <a:solidFill>
                <a:schemeClr val="tx1"/>
              </a:solidFill>
              <a:latin typeface="Arial" pitchFamily="34" charset="0"/>
              <a:cs typeface="Arial" pitchFamily="34" charset="0"/>
            </a:endParaRPr>
          </a:p>
          <a:p>
            <a:pPr algn="just" fontAlgn="base"/>
            <a:r>
              <a:rPr lang="vi-VN" sz="2400">
                <a:solidFill>
                  <a:schemeClr val="tx1"/>
                </a:solidFill>
                <a:latin typeface="Arial" pitchFamily="34" charset="0"/>
                <a:cs typeface="Arial" pitchFamily="34" charset="0"/>
              </a:rPr>
              <a:t>- </a:t>
            </a:r>
            <a:r>
              <a:rPr lang="en-US" sz="2400">
                <a:solidFill>
                  <a:schemeClr val="tx1"/>
                </a:solidFill>
                <a:latin typeface="Arial" pitchFamily="34" charset="0"/>
                <a:cs typeface="Arial" pitchFamily="34" charset="0"/>
              </a:rPr>
              <a:t>D</a:t>
            </a:r>
            <a:r>
              <a:rPr lang="vi-VN" sz="2400">
                <a:solidFill>
                  <a:schemeClr val="tx1"/>
                </a:solidFill>
                <a:latin typeface="Arial" pitchFamily="34" charset="0"/>
                <a:cs typeface="Arial" pitchFamily="34" charset="0"/>
              </a:rPr>
              <a:t>i chuyển: </a:t>
            </a:r>
            <a:r>
              <a:rPr lang="en-US" sz="2400">
                <a:solidFill>
                  <a:schemeClr val="tx1"/>
                </a:solidFill>
                <a:latin typeface="Arial" pitchFamily="34" charset="0"/>
                <a:cs typeface="Arial" pitchFamily="34" charset="0"/>
              </a:rPr>
              <a:t>bò sát đất, </a:t>
            </a:r>
            <a:r>
              <a:rPr lang="vi-VN" sz="2400">
                <a:solidFill>
                  <a:schemeClr val="tx1"/>
                </a:solidFill>
                <a:latin typeface="Arial" pitchFamily="34" charset="0"/>
                <a:cs typeface="Arial" pitchFamily="34" charset="0"/>
              </a:rPr>
              <a:t>chủ yếu bằng </a:t>
            </a:r>
            <a:r>
              <a:rPr lang="en-US" sz="2400">
                <a:solidFill>
                  <a:schemeClr val="tx1"/>
                </a:solidFill>
                <a:latin typeface="Arial" pitchFamily="34" charset="0"/>
                <a:cs typeface="Arial" pitchFamily="34" charset="0"/>
              </a:rPr>
              <a:t>4 chân (trừ trăn, rắn)</a:t>
            </a:r>
            <a:endParaRPr lang="vi-VN" sz="2400">
              <a:solidFill>
                <a:schemeClr val="tx1"/>
              </a:solidFill>
              <a:latin typeface="Arial" pitchFamily="34" charset="0"/>
              <a:cs typeface="Arial" pitchFamily="34" charset="0"/>
            </a:endParaRPr>
          </a:p>
          <a:p>
            <a:pPr algn="just" fontAlgn="base"/>
            <a:r>
              <a:rPr lang="vi-VN" sz="2400">
                <a:solidFill>
                  <a:schemeClr val="tx1"/>
                </a:solidFill>
                <a:latin typeface="Arial" pitchFamily="34" charset="0"/>
                <a:cs typeface="Arial" pitchFamily="34" charset="0"/>
              </a:rPr>
              <a:t>- Hệ hô hấp: thở hoàn toàn bằng phổi</a:t>
            </a:r>
          </a:p>
          <a:p>
            <a:pPr algn="just" fontAlgn="base"/>
            <a:r>
              <a:rPr lang="vi-VN" sz="2400">
                <a:solidFill>
                  <a:schemeClr val="tx1"/>
                </a:solidFill>
                <a:latin typeface="Arial" pitchFamily="34" charset="0"/>
                <a:cs typeface="Arial" pitchFamily="34" charset="0"/>
              </a:rPr>
              <a:t>- Trứng: có màng dai hoặc vỏ đá vôi bao bọc</a:t>
            </a:r>
            <a:r>
              <a:rPr lang="en-US" sz="2400">
                <a:solidFill>
                  <a:schemeClr val="tx1"/>
                </a:solidFill>
                <a:latin typeface="Arial" pitchFamily="34" charset="0"/>
                <a:cs typeface="Arial" pitchFamily="34" charset="0"/>
              </a:rPr>
              <a:t>.</a:t>
            </a:r>
            <a:endParaRPr lang="vi-VN" sz="2400">
              <a:solidFill>
                <a:schemeClr val="tx1"/>
              </a:solidFill>
              <a:latin typeface="Arial" pitchFamily="34" charset="0"/>
              <a:cs typeface="Arial" pitchFamily="34" charset="0"/>
            </a:endParaRPr>
          </a:p>
          <a:p>
            <a:pPr algn="just" fontAlgn="base"/>
            <a:r>
              <a:rPr lang="vi-VN" sz="2400">
                <a:solidFill>
                  <a:schemeClr val="tx1"/>
                </a:solidFill>
                <a:latin typeface="Arial" pitchFamily="34" charset="0"/>
                <a:cs typeface="Arial" pitchFamily="34" charset="0"/>
              </a:rPr>
              <a:t>- Nhiệt độ cơ thể : là động vật biến nhiệt.</a:t>
            </a:r>
          </a:p>
          <a:p>
            <a:pPr algn="just"/>
            <a:endParaRPr lang="en-US" sz="2400">
              <a:solidFill>
                <a:schemeClr val="tx1"/>
              </a:solidFill>
              <a:latin typeface="Arial" pitchFamily="34" charset="0"/>
              <a:cs typeface="Arial" pitchFamily="34" charset="0"/>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377" y="471340"/>
            <a:ext cx="7098384" cy="5920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043775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d. Lớp chim:</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18</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800" y="1080000"/>
            <a:ext cx="3876250" cy="4802326"/>
          </a:xfrm>
        </p:spPr>
        <p:txBody>
          <a:bodyPr/>
          <a:lstStyle/>
          <a:p>
            <a:pPr marL="285750" indent="-285750" algn="just">
              <a:buFontTx/>
              <a:buChar char="-"/>
            </a:pPr>
            <a:r>
              <a:rPr lang="en-US" sz="2800">
                <a:solidFill>
                  <a:schemeClr val="tx1"/>
                </a:solidFill>
                <a:latin typeface="Arial" pitchFamily="34" charset="0"/>
                <a:cs typeface="Arial" pitchFamily="34" charset="0"/>
              </a:rPr>
              <a:t>Là động vật có xương sống có mặt khắp nơi trên trái đất.</a:t>
            </a:r>
          </a:p>
          <a:p>
            <a:pPr marL="285750" indent="-285750" algn="just">
              <a:buFontTx/>
              <a:buChar char="-"/>
            </a:pPr>
            <a:r>
              <a:rPr lang="en-US" sz="2800">
                <a:solidFill>
                  <a:schemeClr val="tx1"/>
                </a:solidFill>
                <a:latin typeface="Arial" pitchFamily="34" charset="0"/>
                <a:cs typeface="Arial" pitchFamily="34" charset="0"/>
              </a:rPr>
              <a:t>Cơ thể có lông vũ bao phủ, chi trước biến đổi thành cánh, hô háp bằng phổi với hệ thống túi khí phát triển.</a:t>
            </a:r>
          </a:p>
          <a:p>
            <a:pPr marL="285750" indent="-285750" algn="just">
              <a:buFontTx/>
              <a:buChar char="-"/>
            </a:pPr>
            <a:r>
              <a:rPr lang="en-US" sz="2800">
                <a:solidFill>
                  <a:schemeClr val="tx1"/>
                </a:solidFill>
                <a:latin typeface="Arial" pitchFamily="34" charset="0"/>
                <a:cs typeface="Arial" pitchFamily="34" charset="0"/>
              </a:rPr>
              <a:t>Đại diện: bồ câu, cánh cụt, đà điểu…</a:t>
            </a:r>
          </a:p>
        </p:txBody>
      </p:sp>
      <p:pic>
        <p:nvPicPr>
          <p:cNvPr id="92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0536" y="1140643"/>
            <a:ext cx="6655323" cy="408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454085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e. Động vật có vú (Lớp thú):</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19</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800" y="1079999"/>
            <a:ext cx="4093065" cy="4840033"/>
          </a:xfrm>
        </p:spPr>
        <p:txBody>
          <a:bodyPr/>
          <a:lstStyle/>
          <a:p>
            <a:pPr algn="just"/>
            <a:r>
              <a:rPr lang="en-US" sz="2800">
                <a:solidFill>
                  <a:schemeClr val="tx1"/>
                </a:solidFill>
                <a:latin typeface="Arial" pitchFamily="34" charset="0"/>
                <a:cs typeface="Arial" pitchFamily="34" charset="0"/>
              </a:rPr>
              <a:t>- Là nhóm động vật có tổ chức cao nhất trong nhóm có xương sống. </a:t>
            </a:r>
          </a:p>
          <a:p>
            <a:pPr algn="just"/>
            <a:r>
              <a:rPr lang="en-US" sz="2800">
                <a:solidFill>
                  <a:schemeClr val="tx1"/>
                </a:solidFill>
                <a:latin typeface="Arial" pitchFamily="34" charset="0"/>
                <a:cs typeface="Arial" pitchFamily="34" charset="0"/>
              </a:rPr>
              <a:t>- Cơ thể phủ lông mao (trừ 1 số rất ít không có lông)</a:t>
            </a:r>
          </a:p>
          <a:p>
            <a:pPr algn="just"/>
            <a:r>
              <a:rPr lang="en-US" sz="2800">
                <a:solidFill>
                  <a:schemeClr val="tx1"/>
                </a:solidFill>
                <a:latin typeface="Arial" pitchFamily="34" charset="0"/>
                <a:cs typeface="Arial" pitchFamily="34" charset="0"/>
              </a:rPr>
              <a:t>- Hô hấp bằng phổi, hầu hết đẻ con và nuôi con bằng sữa tiết ra từ vú.</a:t>
            </a:r>
          </a:p>
          <a:p>
            <a:pPr algn="just"/>
            <a:r>
              <a:rPr lang="en-US" sz="2800">
                <a:solidFill>
                  <a:schemeClr val="tx1"/>
                </a:solidFill>
                <a:latin typeface="Arial" pitchFamily="34" charset="0"/>
                <a:cs typeface="Arial" pitchFamily="34" charset="0"/>
              </a:rPr>
              <a:t>- Đại diện: bò, heo, thỏ, cá heo, cá voi…</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0275" y="886120"/>
            <a:ext cx="6528961" cy="328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descr="Bất ngờ phát hiện loài cá voi cực bí ẩn, hiếm đến mức được xem là &quot;huyền  thoại&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277" y="4306387"/>
            <a:ext cx="3198492" cy="230180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0686" y="4303772"/>
            <a:ext cx="3148551" cy="230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665038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2839E-9134-4274-9281-31BB46F29C60}"/>
              </a:ext>
            </a:extLst>
          </p:cNvPr>
          <p:cNvSpPr>
            <a:spLocks noGrp="1"/>
          </p:cNvSpPr>
          <p:nvPr>
            <p:ph type="sldNum" sz="quarter" idx="11"/>
          </p:nvPr>
        </p:nvSpPr>
        <p:spPr>
          <a:xfrm>
            <a:off x="11477095" y="6170137"/>
            <a:ext cx="432000" cy="432000"/>
          </a:xfrm>
        </p:spPr>
        <p:txBody>
          <a:bodyPr/>
          <a:lstStyle/>
          <a:p>
            <a:fld id="{19B51A1E-902D-48AF-9020-955120F399B6}" type="slidenum">
              <a:rPr lang="en-US" noProof="0" smtClean="0"/>
              <a:pPr/>
              <a:t>2</a:t>
            </a:fld>
            <a:endParaRPr lang="en-US" noProof="0" dirty="0"/>
          </a:p>
        </p:txBody>
      </p:sp>
      <p:pic>
        <p:nvPicPr>
          <p:cNvPr id="2050" name="Picture 2" descr="Hải quỳ là gì? Có ăn được không? Sống ở đâu? Sống được bao lâu? - IAS Links">
            <a:extLst>
              <a:ext uri="{FF2B5EF4-FFF2-40B4-BE49-F238E27FC236}">
                <a16:creationId xmlns:a16="http://schemas.microsoft.com/office/drawing/2014/main" id="{495D6EE4-57B6-4549-9D19-30722CC44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936" y="360129"/>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a16="http://schemas.microsoft.com/office/drawing/2014/main" id="{D54558E3-2E6E-4487-92D4-C80002BD0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28"/>
          <a:stretch/>
        </p:blipFill>
        <p:spPr bwMode="auto">
          <a:xfrm>
            <a:off x="6671936" y="2424394"/>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a16="http://schemas.microsoft.com/office/drawing/2014/main" id="{54870A8A-CD38-49D6-A0E8-B24CEBAF4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5" t="-347" r="6480" b="347"/>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a16="http://schemas.microsoft.com/office/drawing/2014/main" id="{3490ED08-158B-4DAC-82E2-226CA4EBB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p:blipFill>
        <p:spPr bwMode="auto">
          <a:xfrm>
            <a:off x="282905" y="370896"/>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a16="http://schemas.microsoft.com/office/drawing/2014/main" id="{6B252376-6152-4BB7-98F4-652654CB4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p:blipFill>
        <p:spPr bwMode="auto">
          <a:xfrm>
            <a:off x="3658115" y="360132"/>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a16="http://schemas.microsoft.com/office/drawing/2014/main" id="{523AF494-88A0-4DE5-B27D-47A152FDD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ý thuyết Sinh học lớp 7 bài 4: Trùng roi - Lý thuyết môn Sinh học 7 -  VnDoc.com">
            <a:extLst>
              <a:ext uri="{FF2B5EF4-FFF2-40B4-BE49-F238E27FC236}">
                <a16:creationId xmlns:a16="http://schemas.microsoft.com/office/drawing/2014/main" id="{2C4AC7DE-EAF9-451B-9A40-47323D0D9C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b="2806"/>
          <a:stretch/>
        </p:blipFill>
        <p:spPr bwMode="auto">
          <a:xfrm>
            <a:off x="3658114" y="4473363"/>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id="{8862CA18-56BA-4491-8687-E16CA7C40AC7}"/>
              </a:ext>
            </a:extLst>
          </p:cNvPr>
          <p:cNvSpPr/>
          <p:nvPr/>
        </p:nvSpPr>
        <p:spPr>
          <a:xfrm>
            <a:off x="8878957" y="80918"/>
            <a:ext cx="3174003" cy="1537252"/>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a:solidFill>
                  <a:schemeClr val="tx1"/>
                </a:solidFill>
                <a:latin typeface="Arial" panose="020B0604020202020204" pitchFamily="34" charset="0"/>
                <a:cs typeface="Arial" panose="020B0604020202020204" pitchFamily="34" charset="0"/>
              </a:rPr>
              <a:t>Quan </a:t>
            </a:r>
            <a:r>
              <a:rPr lang="en-US" dirty="0" err="1">
                <a:solidFill>
                  <a:schemeClr val="tx1"/>
                </a:solidFill>
                <a:latin typeface="Arial" panose="020B0604020202020204" pitchFamily="34" charset="0"/>
                <a:cs typeface="Arial" panose="020B0604020202020204" pitchFamily="34" charset="0"/>
              </a:rPr>
              <a:t>sát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hình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sau</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và</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chỉ</a:t>
            </a:r>
            <a:r>
              <a:rPr lang="en-US" dirty="0">
                <a:solidFill>
                  <a:schemeClr val="tx1"/>
                </a:solidFill>
                <a:latin typeface="Arial" panose="020B0604020202020204" pitchFamily="34" charset="0"/>
                <a:cs typeface="Arial" panose="020B0604020202020204" pitchFamily="34" charset="0"/>
              </a:rPr>
              <a:t> ra </a:t>
            </a:r>
            <a:r>
              <a:rPr lang="en-US" dirty="0" err="1">
                <a:solidFill>
                  <a:schemeClr val="tx1"/>
                </a:solidFill>
                <a:latin typeface="Arial" panose="020B0604020202020204" pitchFamily="34" charset="0"/>
                <a:cs typeface="Arial" panose="020B0604020202020204" pitchFamily="34" charset="0"/>
              </a:rPr>
              <a:t>các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loài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em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cho</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là</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vật</a:t>
            </a:r>
            <a:r>
              <a:rPr lang="en-US" dirty="0">
                <a:solidFill>
                  <a:schemeClr val="tx1"/>
                </a:solidFill>
                <a:latin typeface="Arial" panose="020B0604020202020204" pitchFamily="34" charset="0"/>
                <a:cs typeface="Arial" panose="020B0604020202020204" pitchFamily="34" charset="0"/>
              </a:rPr>
              <a:t>?</a:t>
            </a:r>
          </a:p>
          <a:p>
            <a:pPr algn="just"/>
            <a:r>
              <a:rPr lang="en-US" dirty="0" err="1">
                <a:solidFill>
                  <a:schemeClr val="tx1"/>
                </a:solidFill>
                <a:latin typeface="Arial" panose="020B0604020202020204" pitchFamily="34" charset="0"/>
                <a:cs typeface="Arial" panose="020B0604020202020204" pitchFamily="34" charset="0"/>
              </a:rPr>
              <a:t>Tại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sao</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em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lại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xếp</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chúng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vào</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nhóm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vật</a:t>
            </a:r>
            <a:r>
              <a:rPr lang="en-US" dirty="0">
                <a:solidFill>
                  <a:schemeClr val="tx1"/>
                </a:solidFill>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1AB87E35-C444-4CBB-8E37-E0990EDF1837}"/>
              </a:ext>
            </a:extLst>
          </p:cNvPr>
          <p:cNvSpPr/>
          <p:nvPr/>
        </p:nvSpPr>
        <p:spPr>
          <a:xfrm>
            <a:off x="282904" y="2107095"/>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Giun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đất</a:t>
            </a:r>
            <a:endParaRPr lang="en-US"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1A92D80-1676-4DE4-9DCC-051D27871171}"/>
              </a:ext>
            </a:extLst>
          </p:cNvPr>
          <p:cNvSpPr/>
          <p:nvPr/>
        </p:nvSpPr>
        <p:spPr>
          <a:xfrm>
            <a:off x="3658114" y="2085567"/>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Ếch</a:t>
            </a:r>
            <a:endParaRPr lang="en-US"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D689EDB-786B-4FF6-B9FF-AD2903157E00}"/>
              </a:ext>
            </a:extLst>
          </p:cNvPr>
          <p:cNvSpPr/>
          <p:nvPr/>
        </p:nvSpPr>
        <p:spPr>
          <a:xfrm>
            <a:off x="6671933" y="2085566"/>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Hải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quỳ</a:t>
            </a:r>
            <a:endParaRPr lang="en-US"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903A262-7C0C-46BE-9ACF-91EF1F36428E}"/>
              </a:ext>
            </a:extLst>
          </p:cNvPr>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San </a:t>
            </a:r>
            <a:r>
              <a:rPr lang="en-US" dirty="0" err="1">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B43AFE1-014C-489A-B044-71DC41D11903}"/>
              </a:ext>
            </a:extLst>
          </p:cNvPr>
          <p:cNvSpPr/>
          <p:nvPr/>
        </p:nvSpPr>
        <p:spPr>
          <a:xfrm>
            <a:off x="3667672" y="639098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Trùng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roi</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01553CD-1EC8-4695-83DD-783B2FF5B80A}"/>
              </a:ext>
            </a:extLst>
          </p:cNvPr>
          <p:cNvSpPr/>
          <p:nvPr/>
        </p:nvSpPr>
        <p:spPr>
          <a:xfrm>
            <a:off x="265673"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tinh</a:t>
            </a:r>
            <a:endParaRPr lang="en-US"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7A5C0F7-24E2-4C11-B884-9B3E9768E7AA}"/>
              </a:ext>
            </a:extLst>
          </p:cNvPr>
          <p:cNvSpPr/>
          <p:nvPr/>
        </p:nvSpPr>
        <p:spPr>
          <a:xfrm>
            <a:off x="287682" y="417141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mập</a:t>
            </a:r>
            <a:endParaRPr lang="en-US" dirty="0">
              <a:solidFill>
                <a:schemeClr val="tx1"/>
              </a:solidFill>
              <a:latin typeface="Arial" panose="020B0604020202020204" pitchFamily="34" charset="0"/>
              <a:cs typeface="Arial" panose="020B0604020202020204" pitchFamily="34" charset="0"/>
            </a:endParaRPr>
          </a:p>
        </p:txBody>
      </p:sp>
      <p:pic>
        <p:nvPicPr>
          <p:cNvPr id="25" name="Picture 2" descr="Khám phá bí ẩn về chiếc bướu của loài Lạc đà | Báo Dân trí">
            <a:extLst>
              <a:ext uri="{FF2B5EF4-FFF2-40B4-BE49-F238E27FC236}">
                <a16:creationId xmlns:a16="http://schemas.microsoft.com/office/drawing/2014/main" id="{0022FDB4-8114-4CDA-A1B0-F330E64EF02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55" t="536" r="3119"/>
          <a:stretch/>
        </p:blipFill>
        <p:spPr bwMode="auto">
          <a:xfrm>
            <a:off x="6662368" y="4488657"/>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B500831-8B2D-4CA9-B1B4-9569EADE9568}"/>
              </a:ext>
            </a:extLst>
          </p:cNvPr>
          <p:cNvSpPr/>
          <p:nvPr/>
        </p:nvSpPr>
        <p:spPr>
          <a:xfrm>
            <a:off x="6662368" y="6402861"/>
            <a:ext cx="1013795"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pic>
        <p:nvPicPr>
          <p:cNvPr id="28" name="Picture 12" descr="Đối thoại với loài chim cánh cụt">
            <a:extLst>
              <a:ext uri="{FF2B5EF4-FFF2-40B4-BE49-F238E27FC236}">
                <a16:creationId xmlns:a16="http://schemas.microsoft.com/office/drawing/2014/main" id="{6726894B-5B44-426B-9B6E-CAC351E1900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95" t="886" r="6478"/>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FDBD3AA-0DCB-4AFF-A1ED-8EE05F7A1A87}"/>
              </a:ext>
            </a:extLst>
          </p:cNvPr>
          <p:cNvSpPr/>
          <p:nvPr/>
        </p:nvSpPr>
        <p:spPr>
          <a:xfrm>
            <a:off x="3658110" y="416147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Chim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cụt</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0417471"/>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017C-E94B-45F4-B33E-9C5C803AD7CE}"/>
              </a:ext>
            </a:extLst>
          </p:cNvPr>
          <p:cNvSpPr>
            <a:spLocks noGrp="1"/>
          </p:cNvSpPr>
          <p:nvPr>
            <p:ph type="title"/>
          </p:nvPr>
        </p:nvSpPr>
        <p:spPr>
          <a:xfrm>
            <a:off x="432000" y="247385"/>
            <a:ext cx="11340000" cy="432000"/>
          </a:xfrm>
        </p:spPr>
        <p:txBody>
          <a:bodyPr/>
          <a:lstStyle/>
          <a:p>
            <a:pPr algn="ctr"/>
            <a:r>
              <a:rPr lang="en-US" b="1" dirty="0">
                <a:solidFill>
                  <a:srgbClr val="FF0000"/>
                </a:solidFill>
                <a:latin typeface="Arial" panose="020B0604020202020204" pitchFamily="34" charset="0"/>
                <a:cs typeface="Arial" panose="020B0604020202020204" pitchFamily="34" charset="0"/>
              </a:rPr>
              <a:t>TỔNG KẾT ĐỘNG VẬT KHÔNG XƯƠNG SỐNG</a:t>
            </a:r>
          </a:p>
        </p:txBody>
      </p:sp>
      <p:sp>
        <p:nvSpPr>
          <p:cNvPr id="3" name="Slide Number Placeholder 2">
            <a:extLst>
              <a:ext uri="{FF2B5EF4-FFF2-40B4-BE49-F238E27FC236}">
                <a16:creationId xmlns:a16="http://schemas.microsoft.com/office/drawing/2014/main" id="{D25B7FCF-93AB-42E2-8225-0CEF7BFA3033}"/>
              </a:ext>
            </a:extLst>
          </p:cNvPr>
          <p:cNvSpPr>
            <a:spLocks noGrp="1"/>
          </p:cNvSpPr>
          <p:nvPr>
            <p:ph type="sldNum" sz="quarter" idx="11"/>
          </p:nvPr>
        </p:nvSpPr>
        <p:spPr/>
        <p:txBody>
          <a:bodyPr/>
          <a:lstStyle/>
          <a:p>
            <a:fld id="{19B51A1E-902D-48AF-9020-955120F399B6}" type="slidenum">
              <a:rPr lang="en-US" noProof="0" smtClean="0"/>
              <a:pPr/>
              <a:t>20</a:t>
            </a:fld>
            <a:endParaRPr lang="en-US" noProof="0" dirty="0"/>
          </a:p>
        </p:txBody>
      </p:sp>
      <p:graphicFrame>
        <p:nvGraphicFramePr>
          <p:cNvPr id="5" name="Diagram 4">
            <a:extLst>
              <a:ext uri="{FF2B5EF4-FFF2-40B4-BE49-F238E27FC236}">
                <a16:creationId xmlns:a16="http://schemas.microsoft.com/office/drawing/2014/main" id="{C306C075-BEF1-4D24-94C7-4E4F27F5A81E}"/>
              </a:ext>
            </a:extLst>
          </p:cNvPr>
          <p:cNvGraphicFramePr/>
          <p:nvPr/>
        </p:nvGraphicFramePr>
        <p:xfrm>
          <a:off x="1765731" y="1352239"/>
          <a:ext cx="8953849" cy="5257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Chevron 5">
            <a:extLst>
              <a:ext uri="{FF2B5EF4-FFF2-40B4-BE49-F238E27FC236}">
                <a16:creationId xmlns:a16="http://schemas.microsoft.com/office/drawing/2014/main" id="{AB57516A-2B81-43E1-91F8-45250945E08D}"/>
              </a:ext>
            </a:extLst>
          </p:cNvPr>
          <p:cNvSpPr/>
          <p:nvPr/>
        </p:nvSpPr>
        <p:spPr>
          <a:xfrm rot="19024954">
            <a:off x="6947421" y="1297249"/>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0489E88C-09C6-401F-B178-47E022ECB323}"/>
              </a:ext>
            </a:extLst>
          </p:cNvPr>
          <p:cNvSpPr txBox="1"/>
          <p:nvPr/>
        </p:nvSpPr>
        <p:spPr>
          <a:xfrm>
            <a:off x="7484547" y="1039734"/>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8" name="Arrow: Chevron 7">
            <a:extLst>
              <a:ext uri="{FF2B5EF4-FFF2-40B4-BE49-F238E27FC236}">
                <a16:creationId xmlns:a16="http://schemas.microsoft.com/office/drawing/2014/main" id="{BCC5BCB3-CDA9-43AA-9626-A5F3A91F7735}"/>
              </a:ext>
            </a:extLst>
          </p:cNvPr>
          <p:cNvSpPr/>
          <p:nvPr/>
        </p:nvSpPr>
        <p:spPr>
          <a:xfrm rot="13429929">
            <a:off x="4865160" y="129497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25B202F-AF69-4052-A366-6E747CB8DAE8}"/>
              </a:ext>
            </a:extLst>
          </p:cNvPr>
          <p:cNvSpPr txBox="1"/>
          <p:nvPr/>
        </p:nvSpPr>
        <p:spPr>
          <a:xfrm>
            <a:off x="8854517" y="3293594"/>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90203B51-330E-466D-B499-111E44F1469C}"/>
              </a:ext>
            </a:extLst>
          </p:cNvPr>
          <p:cNvSpPr txBox="1"/>
          <p:nvPr/>
        </p:nvSpPr>
        <p:spPr>
          <a:xfrm>
            <a:off x="2166424" y="1050873"/>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B79BDC7-DD67-41EC-B665-F6B45CD0DFAE}"/>
              </a:ext>
            </a:extLst>
          </p:cNvPr>
          <p:cNvSpPr txBox="1"/>
          <p:nvPr/>
        </p:nvSpPr>
        <p:spPr>
          <a:xfrm>
            <a:off x="176062" y="1663925"/>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2" name="Arrow: Chevron 11">
            <a:extLst>
              <a:ext uri="{FF2B5EF4-FFF2-40B4-BE49-F238E27FC236}">
                <a16:creationId xmlns:a16="http://schemas.microsoft.com/office/drawing/2014/main" id="{918BD076-7C4F-49EE-8675-44EB3179F32A}"/>
              </a:ext>
            </a:extLst>
          </p:cNvPr>
          <p:cNvSpPr/>
          <p:nvPr/>
        </p:nvSpPr>
        <p:spPr>
          <a:xfrm rot="13429929">
            <a:off x="1369156" y="1966678"/>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41C82B8D-772C-49E3-A582-2C9FCC1A2606}"/>
              </a:ext>
            </a:extLst>
          </p:cNvPr>
          <p:cNvSpPr/>
          <p:nvPr/>
        </p:nvSpPr>
        <p:spPr>
          <a:xfrm rot="13429929">
            <a:off x="1410489" y="484315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hevron 13">
            <a:extLst>
              <a:ext uri="{FF2B5EF4-FFF2-40B4-BE49-F238E27FC236}">
                <a16:creationId xmlns:a16="http://schemas.microsoft.com/office/drawing/2014/main" id="{EEB684E9-4F43-45E7-B8F9-016FD70F2C37}"/>
              </a:ext>
            </a:extLst>
          </p:cNvPr>
          <p:cNvSpPr/>
          <p:nvPr/>
        </p:nvSpPr>
        <p:spPr>
          <a:xfrm rot="8170071" flipV="1">
            <a:off x="5011442" y="6060469"/>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Arrow: Chevron 14">
            <a:extLst>
              <a:ext uri="{FF2B5EF4-FFF2-40B4-BE49-F238E27FC236}">
                <a16:creationId xmlns:a16="http://schemas.microsoft.com/office/drawing/2014/main" id="{7C5695B5-9F14-4162-8716-4588D518D785}"/>
              </a:ext>
            </a:extLst>
          </p:cNvPr>
          <p:cNvSpPr/>
          <p:nvPr/>
        </p:nvSpPr>
        <p:spPr>
          <a:xfrm rot="2770071" flipV="1">
            <a:off x="6799281" y="607325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8B33937C-4DF0-450C-81D3-C688BEAB8B09}"/>
              </a:ext>
            </a:extLst>
          </p:cNvPr>
          <p:cNvSpPr/>
          <p:nvPr/>
        </p:nvSpPr>
        <p:spPr>
          <a:xfrm rot="18891535">
            <a:off x="10167770" y="179679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59A9C1E5-8B97-4F54-9820-20D466167918}"/>
              </a:ext>
            </a:extLst>
          </p:cNvPr>
          <p:cNvSpPr/>
          <p:nvPr/>
        </p:nvSpPr>
        <p:spPr>
          <a:xfrm rot="2749115">
            <a:off x="10167350" y="2383952"/>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96145745-0E60-4430-96E6-8A404616167B}"/>
              </a:ext>
            </a:extLst>
          </p:cNvPr>
          <p:cNvSpPr/>
          <p:nvPr/>
        </p:nvSpPr>
        <p:spPr>
          <a:xfrm rot="18891535">
            <a:off x="10179265" y="4697693"/>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F459E91B-0799-4FB6-B582-8EDF5143F51A}"/>
              </a:ext>
            </a:extLst>
          </p:cNvPr>
          <p:cNvSpPr/>
          <p:nvPr/>
        </p:nvSpPr>
        <p:spPr>
          <a:xfrm rot="2749115">
            <a:off x="10178845" y="5284855"/>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F28ABA71-C11B-44C8-AF90-16487853AB94}"/>
              </a:ext>
            </a:extLst>
          </p:cNvPr>
          <p:cNvSpPr txBox="1"/>
          <p:nvPr/>
        </p:nvSpPr>
        <p:spPr>
          <a:xfrm>
            <a:off x="8798245" y="4392041"/>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0D342038-D59A-43FC-9A2D-72CEAEB368BE}"/>
              </a:ext>
            </a:extLst>
          </p:cNvPr>
          <p:cNvSpPr txBox="1"/>
          <p:nvPr/>
        </p:nvSpPr>
        <p:spPr>
          <a:xfrm>
            <a:off x="3035645" y="6448042"/>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D05F9475-5257-47B1-9B6B-D8DFF59903C4}"/>
              </a:ext>
            </a:extLst>
          </p:cNvPr>
          <p:cNvSpPr txBox="1"/>
          <p:nvPr/>
        </p:nvSpPr>
        <p:spPr>
          <a:xfrm>
            <a:off x="177793" y="4452071"/>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D44BBD68-E1F2-49BD-9F2B-C5FDF6075524}"/>
              </a:ext>
            </a:extLst>
          </p:cNvPr>
          <p:cNvSpPr txBox="1"/>
          <p:nvPr/>
        </p:nvSpPr>
        <p:spPr>
          <a:xfrm>
            <a:off x="177793" y="3366920"/>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4" name="Arrow: Chevron 23">
            <a:extLst>
              <a:ext uri="{FF2B5EF4-FFF2-40B4-BE49-F238E27FC236}">
                <a16:creationId xmlns:a16="http://schemas.microsoft.com/office/drawing/2014/main" id="{1958E7D0-3446-4620-AB16-CA7F579EC689}"/>
              </a:ext>
            </a:extLst>
          </p:cNvPr>
          <p:cNvSpPr/>
          <p:nvPr/>
        </p:nvSpPr>
        <p:spPr>
          <a:xfrm rot="18850885" flipH="1">
            <a:off x="1409382" y="545510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hevron 24">
            <a:extLst>
              <a:ext uri="{FF2B5EF4-FFF2-40B4-BE49-F238E27FC236}">
                <a16:creationId xmlns:a16="http://schemas.microsoft.com/office/drawing/2014/main" id="{60CFB895-53AA-47CF-A009-AD647F6B7D71}"/>
              </a:ext>
            </a:extLst>
          </p:cNvPr>
          <p:cNvSpPr/>
          <p:nvPr/>
        </p:nvSpPr>
        <p:spPr>
          <a:xfrm rot="18850885" flipH="1">
            <a:off x="1396184" y="2584892"/>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DDBAEEB2-2C44-4C4B-A065-C6C314FC3DA3}"/>
              </a:ext>
            </a:extLst>
          </p:cNvPr>
          <p:cNvSpPr txBox="1"/>
          <p:nvPr/>
        </p:nvSpPr>
        <p:spPr>
          <a:xfrm>
            <a:off x="176062" y="6094437"/>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EE15F5BF-A820-4179-AD41-8B06C01F071F}"/>
              </a:ext>
            </a:extLst>
          </p:cNvPr>
          <p:cNvSpPr txBox="1"/>
          <p:nvPr/>
        </p:nvSpPr>
        <p:spPr>
          <a:xfrm>
            <a:off x="8075654" y="5937785"/>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90B0F6BF-D3FE-424D-A851-B12CEE654273}"/>
              </a:ext>
            </a:extLst>
          </p:cNvPr>
          <p:cNvSpPr txBox="1"/>
          <p:nvPr/>
        </p:nvSpPr>
        <p:spPr>
          <a:xfrm>
            <a:off x="8100291" y="1588957"/>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30" name="TextBox 29">
            <a:extLst>
              <a:ext uri="{FF2B5EF4-FFF2-40B4-BE49-F238E27FC236}">
                <a16:creationId xmlns:a16="http://schemas.microsoft.com/office/drawing/2014/main" id="{4758C2DD-5C7E-4DE0-9D46-B6F73ED12ED0}"/>
              </a:ext>
            </a:extLst>
          </p:cNvPr>
          <p:cNvSpPr txBox="1"/>
          <p:nvPr/>
        </p:nvSpPr>
        <p:spPr>
          <a:xfrm>
            <a:off x="7516129" y="6356750"/>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666986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E017C-E94B-45F4-B33E-9C5C803AD7CE}"/>
              </a:ext>
            </a:extLst>
          </p:cNvPr>
          <p:cNvSpPr>
            <a:spLocks noGrp="1"/>
          </p:cNvSpPr>
          <p:nvPr>
            <p:ph type="title"/>
          </p:nvPr>
        </p:nvSpPr>
        <p:spPr>
          <a:xfrm>
            <a:off x="372369" y="319254"/>
            <a:ext cx="11340000" cy="432000"/>
          </a:xfrm>
        </p:spPr>
        <p:txBody>
          <a:bodyPr/>
          <a:lstStyle/>
          <a:p>
            <a:pPr algn="ctr"/>
            <a:r>
              <a:rPr lang="en-US" b="1" dirty="0">
                <a:solidFill>
                  <a:srgbClr val="FF0000"/>
                </a:solidFill>
                <a:latin typeface="Arial" panose="020B0604020202020204" pitchFamily="34" charset="0"/>
                <a:cs typeface="Arial" panose="020B0604020202020204" pitchFamily="34" charset="0"/>
              </a:rPr>
              <a:t>TỔNG KẾT ĐỘNG VẬT CÓ XƯƠNG SỐNG</a:t>
            </a:r>
          </a:p>
        </p:txBody>
      </p:sp>
      <p:sp>
        <p:nvSpPr>
          <p:cNvPr id="3" name="Slide Number Placeholder 2">
            <a:extLst>
              <a:ext uri="{FF2B5EF4-FFF2-40B4-BE49-F238E27FC236}">
                <a16:creationId xmlns:a16="http://schemas.microsoft.com/office/drawing/2014/main" id="{D25B7FCF-93AB-42E2-8225-0CEF7BFA3033}"/>
              </a:ext>
            </a:extLst>
          </p:cNvPr>
          <p:cNvSpPr>
            <a:spLocks noGrp="1"/>
          </p:cNvSpPr>
          <p:nvPr>
            <p:ph type="sldNum" sz="quarter" idx="11"/>
          </p:nvPr>
        </p:nvSpPr>
        <p:spPr/>
        <p:txBody>
          <a:bodyPr/>
          <a:lstStyle/>
          <a:p>
            <a:fld id="{19B51A1E-902D-48AF-9020-955120F399B6}" type="slidenum">
              <a:rPr lang="en-US" noProof="0" smtClean="0"/>
              <a:pPr/>
              <a:t>21</a:t>
            </a:fld>
            <a:endParaRPr lang="en-US" noProof="0" dirty="0"/>
          </a:p>
        </p:txBody>
      </p:sp>
      <p:graphicFrame>
        <p:nvGraphicFramePr>
          <p:cNvPr id="5" name="Diagram 4">
            <a:extLst>
              <a:ext uri="{FF2B5EF4-FFF2-40B4-BE49-F238E27FC236}">
                <a16:creationId xmlns:a16="http://schemas.microsoft.com/office/drawing/2014/main" id="{C306C075-BEF1-4D24-94C7-4E4F27F5A81E}"/>
              </a:ext>
            </a:extLst>
          </p:cNvPr>
          <p:cNvGraphicFramePr/>
          <p:nvPr>
            <p:extLst>
              <p:ext uri="{D42A27DB-BD31-4B8C-83A1-F6EECF244321}">
                <p14:modId xmlns:p14="http://schemas.microsoft.com/office/powerpoint/2010/main" val="1839969663"/>
              </p:ext>
            </p:extLst>
          </p:nvPr>
        </p:nvGraphicFramePr>
        <p:xfrm>
          <a:off x="1765731" y="1352239"/>
          <a:ext cx="8953849" cy="52574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Arrow: Chevron 5">
            <a:extLst>
              <a:ext uri="{FF2B5EF4-FFF2-40B4-BE49-F238E27FC236}">
                <a16:creationId xmlns:a16="http://schemas.microsoft.com/office/drawing/2014/main" id="{AB57516A-2B81-43E1-91F8-45250945E08D}"/>
              </a:ext>
            </a:extLst>
          </p:cNvPr>
          <p:cNvSpPr/>
          <p:nvPr/>
        </p:nvSpPr>
        <p:spPr>
          <a:xfrm rot="19024954">
            <a:off x="6709530" y="122543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0489E88C-09C6-401F-B178-47E022ECB323}"/>
              </a:ext>
            </a:extLst>
          </p:cNvPr>
          <p:cNvSpPr txBox="1"/>
          <p:nvPr/>
        </p:nvSpPr>
        <p:spPr>
          <a:xfrm>
            <a:off x="6919208" y="981603"/>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8" name="Arrow: Chevron 7">
            <a:extLst>
              <a:ext uri="{FF2B5EF4-FFF2-40B4-BE49-F238E27FC236}">
                <a16:creationId xmlns:a16="http://schemas.microsoft.com/office/drawing/2014/main" id="{BCC5BCB3-CDA9-43AA-9626-A5F3A91F7735}"/>
              </a:ext>
            </a:extLst>
          </p:cNvPr>
          <p:cNvSpPr/>
          <p:nvPr/>
        </p:nvSpPr>
        <p:spPr>
          <a:xfrm rot="13429929">
            <a:off x="4667494" y="125058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25B202F-AF69-4052-A366-6E747CB8DAE8}"/>
              </a:ext>
            </a:extLst>
          </p:cNvPr>
          <p:cNvSpPr txBox="1"/>
          <p:nvPr/>
        </p:nvSpPr>
        <p:spPr>
          <a:xfrm>
            <a:off x="8623256" y="3264840"/>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90203B51-330E-466D-B499-111E44F1469C}"/>
              </a:ext>
            </a:extLst>
          </p:cNvPr>
          <p:cNvSpPr txBox="1"/>
          <p:nvPr/>
        </p:nvSpPr>
        <p:spPr>
          <a:xfrm>
            <a:off x="2166424" y="1050873"/>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FB79BDC7-DD67-41EC-B665-F6B45CD0DFAE}"/>
              </a:ext>
            </a:extLst>
          </p:cNvPr>
          <p:cNvSpPr txBox="1"/>
          <p:nvPr/>
        </p:nvSpPr>
        <p:spPr>
          <a:xfrm>
            <a:off x="555890" y="1762400"/>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12" name="Arrow: Chevron 11">
            <a:extLst>
              <a:ext uri="{FF2B5EF4-FFF2-40B4-BE49-F238E27FC236}">
                <a16:creationId xmlns:a16="http://schemas.microsoft.com/office/drawing/2014/main" id="{918BD076-7C4F-49EE-8675-44EB3179F32A}"/>
              </a:ext>
            </a:extLst>
          </p:cNvPr>
          <p:cNvSpPr/>
          <p:nvPr/>
        </p:nvSpPr>
        <p:spPr>
          <a:xfrm rot="13429929">
            <a:off x="1748984" y="2065153"/>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Arrow: Chevron 12">
            <a:extLst>
              <a:ext uri="{FF2B5EF4-FFF2-40B4-BE49-F238E27FC236}">
                <a16:creationId xmlns:a16="http://schemas.microsoft.com/office/drawing/2014/main" id="{41C82B8D-772C-49E3-A582-2C9FCC1A2606}"/>
              </a:ext>
            </a:extLst>
          </p:cNvPr>
          <p:cNvSpPr/>
          <p:nvPr/>
        </p:nvSpPr>
        <p:spPr>
          <a:xfrm rot="13429929">
            <a:off x="2127942" y="4885361"/>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8B33937C-4DF0-450C-81D3-C688BEAB8B09}"/>
              </a:ext>
            </a:extLst>
          </p:cNvPr>
          <p:cNvSpPr/>
          <p:nvPr/>
        </p:nvSpPr>
        <p:spPr>
          <a:xfrm rot="18891535">
            <a:off x="10167770" y="200780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hevron 16">
            <a:extLst>
              <a:ext uri="{FF2B5EF4-FFF2-40B4-BE49-F238E27FC236}">
                <a16:creationId xmlns:a16="http://schemas.microsoft.com/office/drawing/2014/main" id="{59A9C1E5-8B97-4F54-9820-20D466167918}"/>
              </a:ext>
            </a:extLst>
          </p:cNvPr>
          <p:cNvSpPr/>
          <p:nvPr/>
        </p:nvSpPr>
        <p:spPr>
          <a:xfrm rot="2749115">
            <a:off x="10167350" y="2594969"/>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96145745-0E60-4430-96E6-8A404616167B}"/>
              </a:ext>
            </a:extLst>
          </p:cNvPr>
          <p:cNvSpPr/>
          <p:nvPr/>
        </p:nvSpPr>
        <p:spPr>
          <a:xfrm rot="18891535">
            <a:off x="9743164" y="4822391"/>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Arrow: Chevron 18">
            <a:extLst>
              <a:ext uri="{FF2B5EF4-FFF2-40B4-BE49-F238E27FC236}">
                <a16:creationId xmlns:a16="http://schemas.microsoft.com/office/drawing/2014/main" id="{F459E91B-0799-4FB6-B582-8EDF5143F51A}"/>
              </a:ext>
            </a:extLst>
          </p:cNvPr>
          <p:cNvSpPr/>
          <p:nvPr/>
        </p:nvSpPr>
        <p:spPr>
          <a:xfrm rot="2749115">
            <a:off x="9743583" y="5428260"/>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F28ABA71-C11B-44C8-AF90-16487853AB94}"/>
              </a:ext>
            </a:extLst>
          </p:cNvPr>
          <p:cNvSpPr txBox="1"/>
          <p:nvPr/>
        </p:nvSpPr>
        <p:spPr>
          <a:xfrm>
            <a:off x="8669061" y="4557187"/>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2" name="TextBox 21">
            <a:extLst>
              <a:ext uri="{FF2B5EF4-FFF2-40B4-BE49-F238E27FC236}">
                <a16:creationId xmlns:a16="http://schemas.microsoft.com/office/drawing/2014/main" id="{D05F9475-5257-47B1-9B6B-D8DFF59903C4}"/>
              </a:ext>
            </a:extLst>
          </p:cNvPr>
          <p:cNvSpPr txBox="1"/>
          <p:nvPr/>
        </p:nvSpPr>
        <p:spPr>
          <a:xfrm>
            <a:off x="895246" y="4494275"/>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D44BBD68-E1F2-49BD-9F2B-C5FDF6075524}"/>
              </a:ext>
            </a:extLst>
          </p:cNvPr>
          <p:cNvSpPr txBox="1"/>
          <p:nvPr/>
        </p:nvSpPr>
        <p:spPr>
          <a:xfrm>
            <a:off x="557621" y="3465395"/>
            <a:ext cx="2857852"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Đại</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diện</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4" name="Arrow: Chevron 23">
            <a:extLst>
              <a:ext uri="{FF2B5EF4-FFF2-40B4-BE49-F238E27FC236}">
                <a16:creationId xmlns:a16="http://schemas.microsoft.com/office/drawing/2014/main" id="{1958E7D0-3446-4620-AB16-CA7F579EC689}"/>
              </a:ext>
            </a:extLst>
          </p:cNvPr>
          <p:cNvSpPr/>
          <p:nvPr/>
        </p:nvSpPr>
        <p:spPr>
          <a:xfrm rot="18850885" flipH="1">
            <a:off x="2126835" y="5497304"/>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hevron 24">
            <a:extLst>
              <a:ext uri="{FF2B5EF4-FFF2-40B4-BE49-F238E27FC236}">
                <a16:creationId xmlns:a16="http://schemas.microsoft.com/office/drawing/2014/main" id="{60CFB895-53AA-47CF-A009-AD647F6B7D71}"/>
              </a:ext>
            </a:extLst>
          </p:cNvPr>
          <p:cNvSpPr/>
          <p:nvPr/>
        </p:nvSpPr>
        <p:spPr>
          <a:xfrm rot="18850885" flipH="1">
            <a:off x="1776012" y="2683367"/>
            <a:ext cx="710482" cy="62144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Box 25">
            <a:extLst>
              <a:ext uri="{FF2B5EF4-FFF2-40B4-BE49-F238E27FC236}">
                <a16:creationId xmlns:a16="http://schemas.microsoft.com/office/drawing/2014/main" id="{DDBAEEB2-2C44-4C4B-A065-C6C314FC3DA3}"/>
              </a:ext>
            </a:extLst>
          </p:cNvPr>
          <p:cNvSpPr txBox="1"/>
          <p:nvPr/>
        </p:nvSpPr>
        <p:spPr>
          <a:xfrm>
            <a:off x="893515" y="6136641"/>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7" name="TextBox 26">
            <a:extLst>
              <a:ext uri="{FF2B5EF4-FFF2-40B4-BE49-F238E27FC236}">
                <a16:creationId xmlns:a16="http://schemas.microsoft.com/office/drawing/2014/main" id="{EE15F5BF-A820-4179-AD41-8B06C01F071F}"/>
              </a:ext>
            </a:extLst>
          </p:cNvPr>
          <p:cNvSpPr txBox="1"/>
          <p:nvPr/>
        </p:nvSpPr>
        <p:spPr>
          <a:xfrm>
            <a:off x="8623256" y="6100957"/>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
        <p:nvSpPr>
          <p:cNvPr id="29" name="TextBox 28">
            <a:extLst>
              <a:ext uri="{FF2B5EF4-FFF2-40B4-BE49-F238E27FC236}">
                <a16:creationId xmlns:a16="http://schemas.microsoft.com/office/drawing/2014/main" id="{90B0F6BF-D3FE-424D-A851-B12CEE654273}"/>
              </a:ext>
            </a:extLst>
          </p:cNvPr>
          <p:cNvSpPr txBox="1"/>
          <p:nvPr/>
        </p:nvSpPr>
        <p:spPr>
          <a:xfrm>
            <a:off x="8548425" y="1747168"/>
            <a:ext cx="3671709" cy="432001"/>
          </a:xfrm>
          <a:prstGeom prst="rect">
            <a:avLst/>
          </a:prstGeom>
          <a:noFill/>
        </p:spPr>
        <p:txBody>
          <a:bodyPr wrap="square" lIns="0" tIns="0" rIns="0" bIns="0" rtlCol="0">
            <a:noAutofit/>
          </a:bodyPr>
          <a:lstStyle/>
          <a:p>
            <a:pPr algn="l"/>
            <a:r>
              <a:rPr lang="en-US" dirty="0" err="1">
                <a:solidFill>
                  <a:schemeClr val="tx1">
                    <a:lumMod val="95000"/>
                    <a:lumOff val="5000"/>
                  </a:schemeClr>
                </a:solidFill>
                <a:latin typeface="Arial" panose="020B0604020202020204" pitchFamily="34" charset="0"/>
                <a:cs typeface="Arial" panose="020B0604020202020204" pitchFamily="34" charset="0"/>
              </a:rPr>
              <a:t>Đặc</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điểm</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nhận</a:t>
            </a:r>
            <a:r>
              <a:rPr lang="en-US" dirty="0">
                <a:solidFill>
                  <a:schemeClr val="tx1">
                    <a:lumMod val="95000"/>
                    <a:lumOff val="5000"/>
                  </a:schemeClr>
                </a:solidFill>
                <a:latin typeface="Arial" panose="020B0604020202020204" pitchFamily="34" charset="0"/>
                <a:cs typeface="Arial" panose="020B0604020202020204" pitchFamily="34" charset="0"/>
              </a:rPr>
              <a:t> </a:t>
            </a:r>
            <a:r>
              <a:rPr lang="en-US" dirty="0" err="1">
                <a:solidFill>
                  <a:schemeClr val="tx1">
                    <a:lumMod val="95000"/>
                    <a:lumOff val="5000"/>
                  </a:schemeClr>
                </a:solidFill>
                <a:latin typeface="Arial" panose="020B0604020202020204" pitchFamily="34" charset="0"/>
                <a:cs typeface="Arial" panose="020B0604020202020204" pitchFamily="34" charset="0"/>
              </a:rPr>
              <a:t>biết</a:t>
            </a:r>
            <a:r>
              <a:rPr lang="en-US" dirty="0">
                <a:solidFill>
                  <a:schemeClr val="tx1">
                    <a:lumMod val="95000"/>
                    <a:lumOff val="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85748684"/>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0" y="502338"/>
            <a:ext cx="812800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III. </a:t>
            </a:r>
            <a:r>
              <a:rPr lang="en-US" sz="3600" b="1" dirty="0" err="1">
                <a:solidFill>
                  <a:schemeClr val="bg1"/>
                </a:solidFill>
                <a:latin typeface="Arial" panose="020B0604020202020204" pitchFamily="34" charset="0"/>
                <a:cs typeface="Arial" panose="020B0604020202020204" pitchFamily="34" charset="0"/>
              </a:rPr>
              <a:t>Vai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trò</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22</a:t>
            </a:fld>
            <a:endParaRPr lang="en-US" noProof="0" dirty="0"/>
          </a:p>
        </p:txBody>
      </p:sp>
      <p:sp>
        <p:nvSpPr>
          <p:cNvPr id="9" name="TextBox 8">
            <a:extLst>
              <a:ext uri="{FF2B5EF4-FFF2-40B4-BE49-F238E27FC236}">
                <a16:creationId xmlns:a16="http://schemas.microsoft.com/office/drawing/2014/main" id="{BDC57072-39A5-471E-9D9C-195ADC042E79}"/>
              </a:ext>
            </a:extLst>
          </p:cNvPr>
          <p:cNvSpPr txBox="1"/>
          <p:nvPr/>
        </p:nvSpPr>
        <p:spPr>
          <a:xfrm>
            <a:off x="431998" y="1630875"/>
            <a:ext cx="8275904" cy="3366627"/>
          </a:xfrm>
          <a:prstGeom prst="rect">
            <a:avLst/>
          </a:prstGeom>
          <a:noFill/>
        </p:spPr>
        <p:txBody>
          <a:bodyPr wrap="square">
            <a:spAutoFit/>
          </a:bodyPr>
          <a:lstStyle/>
          <a:p>
            <a:pPr algn="just">
              <a:lnSpc>
                <a:spcPct val="150000"/>
              </a:lnSpc>
            </a:pPr>
            <a:r>
              <a:rPr lang="en-US" sz="2400" b="1" i="0" dirty="0" err="1">
                <a:solidFill>
                  <a:srgbClr val="202122"/>
                </a:solidFill>
                <a:effectLst/>
                <a:latin typeface="Arial" panose="020B0604020202020204" pitchFamily="34" charset="0"/>
              </a:rPr>
              <a:t>Luật</a:t>
            </a:r>
            <a:r>
              <a:rPr lang="en-US" sz="2400" b="1" i="0" dirty="0">
                <a:solidFill>
                  <a:srgbClr val="202122"/>
                </a:solidFill>
                <a:effectLst/>
                <a:latin typeface="Arial" panose="020B0604020202020204" pitchFamily="34" charset="0"/>
              </a:rPr>
              <a:t> </a:t>
            </a:r>
            <a:r>
              <a:rPr lang="en-US" sz="2400" b="1" i="0" dirty="0" err="1">
                <a:solidFill>
                  <a:srgbClr val="202122"/>
                </a:solidFill>
                <a:effectLst/>
                <a:latin typeface="Arial" panose="020B0604020202020204" pitchFamily="34" charset="0"/>
              </a:rPr>
              <a:t>chơi</a:t>
            </a:r>
            <a:r>
              <a:rPr lang="en-US" sz="2400" b="1" i="0" dirty="0">
                <a:solidFill>
                  <a:srgbClr val="202122"/>
                </a:solidFill>
                <a:effectLst/>
                <a:latin typeface="Arial" panose="020B0604020202020204" pitchFamily="34" charset="0"/>
              </a:rPr>
              <a:t>: </a:t>
            </a:r>
          </a:p>
          <a:p>
            <a:pPr algn="just">
              <a:lnSpc>
                <a:spcPct val="150000"/>
              </a:lnSpc>
            </a:pPr>
            <a:r>
              <a:rPr lang="en-US" sz="2000" b="0" i="0" dirty="0" err="1">
                <a:solidFill>
                  <a:schemeClr val="tx1">
                    <a:lumMod val="95000"/>
                    <a:lumOff val="5000"/>
                  </a:schemeClr>
                </a:solidFill>
                <a:effectLst/>
                <a:latin typeface="Arial" panose="020B0604020202020204" pitchFamily="34" charset="0"/>
              </a:rPr>
              <a:t>Giám</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khảo</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là</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cô</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giáo</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và</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các</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học</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sinh</a:t>
            </a:r>
            <a:r>
              <a:rPr lang="en-US" sz="2000" b="0" i="0" dirty="0">
                <a:solidFill>
                  <a:schemeClr val="tx1">
                    <a:lumMod val="95000"/>
                    <a:lumOff val="5000"/>
                  </a:schemeClr>
                </a:solidFill>
                <a:effectLst/>
                <a:latin typeface="Arial" panose="020B0604020202020204" pitchFamily="34" charset="0"/>
              </a:rPr>
              <a:t>. </a:t>
            </a:r>
          </a:p>
          <a:p>
            <a:pPr algn="just">
              <a:lnSpc>
                <a:spcPct val="150000"/>
              </a:lnSpc>
            </a:pPr>
            <a:r>
              <a:rPr lang="vi-VN" sz="2000" b="0" i="0" dirty="0">
                <a:solidFill>
                  <a:schemeClr val="tx1">
                    <a:lumMod val="95000"/>
                    <a:lumOff val="5000"/>
                  </a:schemeClr>
                </a:solidFill>
                <a:effectLst/>
                <a:latin typeface="Arial" panose="020B0604020202020204" pitchFamily="34" charset="0"/>
              </a:rPr>
              <a:t>Có hai đội tham gia - đội Ủng hộ và đội Phản đối, </a:t>
            </a:r>
            <a:r>
              <a:rPr lang="en-US" sz="2000" dirty="0">
                <a:solidFill>
                  <a:schemeClr val="tx1">
                    <a:lumMod val="95000"/>
                    <a:lumOff val="5000"/>
                  </a:schemeClr>
                </a:solidFill>
                <a:latin typeface="Arial" panose="020B0604020202020204" pitchFamily="34" charset="0"/>
              </a:rPr>
              <a:t>m</a:t>
            </a:r>
            <a:r>
              <a:rPr lang="vi-VN" sz="2000" b="0" i="0" dirty="0">
                <a:solidFill>
                  <a:schemeClr val="tx1">
                    <a:lumMod val="95000"/>
                    <a:lumOff val="5000"/>
                  </a:schemeClr>
                </a:solidFill>
                <a:effectLst/>
                <a:latin typeface="Arial" panose="020B0604020202020204" pitchFamily="34" charset="0"/>
              </a:rPr>
              <a:t>ỗi đội 3 thành viên</a:t>
            </a:r>
            <a:r>
              <a:rPr lang="en-US" sz="2000" b="0" i="0" dirty="0">
                <a:solidFill>
                  <a:schemeClr val="tx1">
                    <a:lumMod val="95000"/>
                    <a:lumOff val="5000"/>
                  </a:schemeClr>
                </a:solidFill>
                <a:effectLst/>
                <a:latin typeface="Arial" panose="020B0604020202020204" pitchFamily="34" charset="0"/>
              </a:rPr>
              <a:t>.</a:t>
            </a:r>
            <a:r>
              <a:rPr lang="vi-VN" sz="2000" b="0" i="0" dirty="0">
                <a:solidFill>
                  <a:schemeClr val="tx1">
                    <a:lumMod val="95000"/>
                    <a:lumOff val="5000"/>
                  </a:schemeClr>
                </a:solidFill>
                <a:effectLst/>
                <a:latin typeface="Arial" panose="020B0604020202020204" pitchFamily="34" charset="0"/>
              </a:rPr>
              <a:t> </a:t>
            </a:r>
            <a:endParaRPr lang="en-US" sz="2000" b="0" i="0" dirty="0">
              <a:solidFill>
                <a:schemeClr val="tx1">
                  <a:lumMod val="95000"/>
                  <a:lumOff val="5000"/>
                </a:schemeClr>
              </a:solidFill>
              <a:effectLst/>
              <a:latin typeface="Arial" panose="020B0604020202020204" pitchFamily="34" charset="0"/>
            </a:endParaRPr>
          </a:p>
          <a:p>
            <a:pPr algn="just">
              <a:lnSpc>
                <a:spcPct val="150000"/>
              </a:lnSpc>
            </a:pPr>
            <a:r>
              <a:rPr lang="vi-VN" sz="2000" b="0" i="0" dirty="0">
                <a:solidFill>
                  <a:schemeClr val="tx1">
                    <a:lumMod val="95000"/>
                    <a:lumOff val="5000"/>
                  </a:schemeClr>
                </a:solidFill>
                <a:effectLst/>
                <a:latin typeface="Arial" panose="020B0604020202020204" pitchFamily="34" charset="0"/>
              </a:rPr>
              <a:t>Có tổng cộng </a:t>
            </a:r>
            <a:r>
              <a:rPr lang="en-US" sz="2000" b="0" i="0" dirty="0">
                <a:solidFill>
                  <a:schemeClr val="tx1">
                    <a:lumMod val="95000"/>
                    <a:lumOff val="5000"/>
                  </a:schemeClr>
                </a:solidFill>
                <a:effectLst/>
                <a:latin typeface="Arial" panose="020B0604020202020204" pitchFamily="34" charset="0"/>
              </a:rPr>
              <a:t>2</a:t>
            </a:r>
            <a:r>
              <a:rPr lang="vi-VN" sz="2000" b="0" i="0" dirty="0">
                <a:solidFill>
                  <a:schemeClr val="tx1">
                    <a:lumMod val="95000"/>
                    <a:lumOff val="5000"/>
                  </a:schemeClr>
                </a:solidFill>
                <a:effectLst/>
                <a:latin typeface="Arial" panose="020B0604020202020204" pitchFamily="34" charset="0"/>
              </a:rPr>
              <a:t> lượt tranh biện: Lượt </a:t>
            </a:r>
            <a:r>
              <a:rPr lang="en-US" sz="2000" b="0" i="0" dirty="0" err="1">
                <a:solidFill>
                  <a:schemeClr val="tx1">
                    <a:lumMod val="95000"/>
                    <a:lumOff val="5000"/>
                  </a:schemeClr>
                </a:solidFill>
                <a:effectLst/>
                <a:latin typeface="Arial" panose="020B0604020202020204" pitchFamily="34" charset="0"/>
              </a:rPr>
              <a:t>tranh</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luận</a:t>
            </a:r>
            <a:r>
              <a:rPr lang="en-US" sz="2000" b="0" i="0" dirty="0">
                <a:solidFill>
                  <a:schemeClr val="tx1">
                    <a:lumMod val="95000"/>
                    <a:lumOff val="5000"/>
                  </a:schemeClr>
                </a:solidFill>
                <a:effectLst/>
                <a:latin typeface="Arial" panose="020B0604020202020204" pitchFamily="34" charset="0"/>
              </a:rPr>
              <a:t> </a:t>
            </a:r>
            <a:r>
              <a:rPr lang="en-US" sz="2000" dirty="0" err="1">
                <a:solidFill>
                  <a:schemeClr val="tx1">
                    <a:lumMod val="95000"/>
                    <a:lumOff val="5000"/>
                  </a:schemeClr>
                </a:solidFill>
                <a:latin typeface="Arial" panose="020B0604020202020204" pitchFamily="34" charset="0"/>
              </a:rPr>
              <a:t>trong</a:t>
            </a:r>
            <a:r>
              <a:rPr lang="en-US" sz="2000" dirty="0">
                <a:solidFill>
                  <a:schemeClr val="tx1">
                    <a:lumMod val="95000"/>
                    <a:lumOff val="5000"/>
                  </a:schemeClr>
                </a:solidFill>
                <a:latin typeface="Arial" panose="020B0604020202020204" pitchFamily="34" charset="0"/>
              </a:rPr>
              <a:t> 2 </a:t>
            </a:r>
            <a:r>
              <a:rPr lang="en-US" sz="2000" dirty="0" err="1">
                <a:solidFill>
                  <a:schemeClr val="tx1">
                    <a:lumMod val="95000"/>
                    <a:lumOff val="5000"/>
                  </a:schemeClr>
                </a:solidFill>
                <a:latin typeface="Arial" panose="020B0604020202020204" pitchFamily="34" charset="0"/>
              </a:rPr>
              <a:t>phút</a:t>
            </a:r>
            <a:r>
              <a:rPr lang="vi-VN" sz="2000" b="0" i="0" dirty="0">
                <a:solidFill>
                  <a:schemeClr val="tx1">
                    <a:lumMod val="95000"/>
                    <a:lumOff val="5000"/>
                  </a:schemeClr>
                </a:solidFill>
                <a:effectLst/>
                <a:latin typeface="Arial" panose="020B0604020202020204" pitchFamily="34" charset="0"/>
              </a:rPr>
              <a:t> và lượt phản hồi trong 2 phút. </a:t>
            </a:r>
            <a:endParaRPr lang="en-US" sz="2000" b="0" i="0" dirty="0">
              <a:solidFill>
                <a:schemeClr val="tx1">
                  <a:lumMod val="95000"/>
                  <a:lumOff val="5000"/>
                </a:schemeClr>
              </a:solidFill>
              <a:effectLst/>
              <a:latin typeface="Arial" panose="020B0604020202020204" pitchFamily="34" charset="0"/>
            </a:endParaRPr>
          </a:p>
          <a:p>
            <a:pPr algn="just">
              <a:lnSpc>
                <a:spcPct val="150000"/>
              </a:lnSpc>
            </a:pPr>
            <a:r>
              <a:rPr lang="vi-VN" sz="2000" b="0" i="0" dirty="0">
                <a:solidFill>
                  <a:schemeClr val="tx1">
                    <a:lumMod val="95000"/>
                    <a:lumOff val="5000"/>
                  </a:schemeClr>
                </a:solidFill>
                <a:effectLst/>
                <a:latin typeface="Arial" panose="020B0604020202020204" pitchFamily="34" charset="0"/>
              </a:rPr>
              <a:t>Điểm </a:t>
            </a:r>
            <a:r>
              <a:rPr lang="en-US" sz="2000" b="0" i="0" dirty="0" err="1">
                <a:solidFill>
                  <a:schemeClr val="tx1">
                    <a:lumMod val="95000"/>
                    <a:lumOff val="5000"/>
                  </a:schemeClr>
                </a:solidFill>
                <a:effectLst/>
                <a:latin typeface="Arial" panose="020B0604020202020204" pitchFamily="34" charset="0"/>
              </a:rPr>
              <a:t>lý</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luận</a:t>
            </a:r>
            <a:r>
              <a:rPr lang="en-US" sz="2000" b="0" i="0" dirty="0">
                <a:solidFill>
                  <a:schemeClr val="tx1">
                    <a:lumMod val="95000"/>
                    <a:lumOff val="5000"/>
                  </a:schemeClr>
                </a:solidFill>
                <a:effectLst/>
                <a:latin typeface="Arial" panose="020B0604020202020204" pitchFamily="34" charset="0"/>
              </a:rPr>
              <a:t> ở </a:t>
            </a:r>
            <a:r>
              <a:rPr lang="en-US" sz="2000" b="0" i="0" dirty="0" err="1">
                <a:solidFill>
                  <a:schemeClr val="tx1">
                    <a:lumMod val="95000"/>
                    <a:lumOff val="5000"/>
                  </a:schemeClr>
                </a:solidFill>
                <a:effectLst/>
                <a:latin typeface="Arial" panose="020B0604020202020204" pitchFamily="34" charset="0"/>
              </a:rPr>
              <a:t>lượt</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tranh</a:t>
            </a:r>
            <a:r>
              <a:rPr lang="en-US" sz="2000" b="0" i="0" dirty="0">
                <a:solidFill>
                  <a:schemeClr val="tx1">
                    <a:lumMod val="95000"/>
                    <a:lumOff val="5000"/>
                  </a:schemeClr>
                </a:solidFill>
                <a:effectLst/>
                <a:latin typeface="Arial" panose="020B0604020202020204" pitchFamily="34" charset="0"/>
              </a:rPr>
              <a:t> </a:t>
            </a:r>
            <a:r>
              <a:rPr lang="en-US" sz="2000" b="0" i="0" dirty="0" err="1">
                <a:solidFill>
                  <a:schemeClr val="tx1">
                    <a:lumMod val="95000"/>
                    <a:lumOff val="5000"/>
                  </a:schemeClr>
                </a:solidFill>
                <a:effectLst/>
                <a:latin typeface="Arial" panose="020B0604020202020204" pitchFamily="34" charset="0"/>
              </a:rPr>
              <a:t>luận</a:t>
            </a:r>
            <a:r>
              <a:rPr lang="en-US" sz="2000" b="0" i="0" dirty="0">
                <a:solidFill>
                  <a:schemeClr val="tx1">
                    <a:lumMod val="95000"/>
                    <a:lumOff val="5000"/>
                  </a:schemeClr>
                </a:solidFill>
                <a:effectLst/>
                <a:latin typeface="Arial" panose="020B0604020202020204" pitchFamily="34" charset="0"/>
              </a:rPr>
              <a:t> </a:t>
            </a:r>
            <a:r>
              <a:rPr lang="vi-VN" sz="2000" b="0" i="0" dirty="0">
                <a:solidFill>
                  <a:schemeClr val="tx1">
                    <a:lumMod val="95000"/>
                    <a:lumOff val="5000"/>
                  </a:schemeClr>
                </a:solidFill>
                <a:effectLst/>
                <a:latin typeface="Arial" panose="020B0604020202020204" pitchFamily="34" charset="0"/>
              </a:rPr>
              <a:t>là 10 điểm/giám khảo </a:t>
            </a:r>
            <a:endParaRPr lang="en-US" sz="2000" b="0" i="0" dirty="0">
              <a:solidFill>
                <a:schemeClr val="tx1">
                  <a:lumMod val="95000"/>
                  <a:lumOff val="5000"/>
                </a:schemeClr>
              </a:solidFill>
              <a:effectLst/>
              <a:latin typeface="Arial" panose="020B0604020202020204" pitchFamily="34" charset="0"/>
            </a:endParaRPr>
          </a:p>
          <a:p>
            <a:pPr algn="just">
              <a:lnSpc>
                <a:spcPct val="150000"/>
              </a:lnSpc>
            </a:pPr>
            <a:r>
              <a:rPr lang="en-US" sz="2000" dirty="0">
                <a:solidFill>
                  <a:schemeClr val="tx1">
                    <a:lumMod val="95000"/>
                    <a:lumOff val="5000"/>
                  </a:schemeClr>
                </a:solidFill>
                <a:latin typeface="Arial" panose="020B0604020202020204" pitchFamily="34" charset="0"/>
              </a:rPr>
              <a:t>L</a:t>
            </a:r>
            <a:r>
              <a:rPr lang="vi-VN" sz="2000" b="0" i="0" dirty="0">
                <a:solidFill>
                  <a:schemeClr val="tx1">
                    <a:lumMod val="95000"/>
                    <a:lumOff val="5000"/>
                  </a:schemeClr>
                </a:solidFill>
                <a:effectLst/>
                <a:latin typeface="Arial" panose="020B0604020202020204" pitchFamily="34" charset="0"/>
              </a:rPr>
              <a:t>ượt phản hồi là 5 điểm/giám khảo</a:t>
            </a:r>
            <a:r>
              <a:rPr lang="en-US" sz="2000" b="0" i="0" dirty="0">
                <a:solidFill>
                  <a:schemeClr val="tx1">
                    <a:lumMod val="95000"/>
                    <a:lumOff val="5000"/>
                  </a:schemeClr>
                </a:solidFill>
                <a:effectLst/>
                <a:latin typeface="Arial" panose="020B0604020202020204" pitchFamily="34" charset="0"/>
              </a:rPr>
              <a:t>.</a:t>
            </a:r>
            <a:endParaRPr lang="en-US" sz="2000" dirty="0">
              <a:solidFill>
                <a:schemeClr val="tx1">
                  <a:lumMod val="95000"/>
                  <a:lumOff val="5000"/>
                </a:schemeClr>
              </a:solidFill>
            </a:endParaRPr>
          </a:p>
        </p:txBody>
      </p:sp>
      <p:pic>
        <p:nvPicPr>
          <p:cNvPr id="7" name="Picture 6" descr="The Debaters - Sân chơi tranh biện bằng tiếng Anh mới toanh dành cho học  sinh THPT trên VTV7 | VTV.VN">
            <a:extLst>
              <a:ext uri="{FF2B5EF4-FFF2-40B4-BE49-F238E27FC236}">
                <a16:creationId xmlns:a16="http://schemas.microsoft.com/office/drawing/2014/main" id="{5D96D49C-2028-4CEC-B7A0-866A7CE837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403"/>
          <a:stretch/>
        </p:blipFill>
        <p:spPr bwMode="auto">
          <a:xfrm>
            <a:off x="9025448" y="270810"/>
            <a:ext cx="2734554" cy="1903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660519"/>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8" y="432000"/>
            <a:ext cx="812800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III. </a:t>
            </a:r>
            <a:r>
              <a:rPr lang="en-US" sz="3600" b="1" dirty="0" err="1">
                <a:solidFill>
                  <a:schemeClr val="bg1"/>
                </a:solidFill>
                <a:latin typeface="Arial" panose="020B0604020202020204" pitchFamily="34" charset="0"/>
                <a:cs typeface="Arial" panose="020B0604020202020204" pitchFamily="34" charset="0"/>
              </a:rPr>
              <a:t>Vai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trò</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và</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23</a:t>
            </a:fld>
            <a:endParaRPr lang="en-US" noProof="0" dirty="0"/>
          </a:p>
        </p:txBody>
      </p:sp>
      <p:sp>
        <p:nvSpPr>
          <p:cNvPr id="9" name="TextBox 8">
            <a:extLst>
              <a:ext uri="{FF2B5EF4-FFF2-40B4-BE49-F238E27FC236}">
                <a16:creationId xmlns:a16="http://schemas.microsoft.com/office/drawing/2014/main" id="{BDC57072-39A5-471E-9D9C-195ADC042E79}"/>
              </a:ext>
            </a:extLst>
          </p:cNvPr>
          <p:cNvSpPr txBox="1"/>
          <p:nvPr/>
        </p:nvSpPr>
        <p:spPr>
          <a:xfrm>
            <a:off x="2132159" y="1587271"/>
            <a:ext cx="7927681" cy="1685846"/>
          </a:xfrm>
          <a:prstGeom prst="rect">
            <a:avLst/>
          </a:prstGeom>
          <a:noFill/>
        </p:spPr>
        <p:txBody>
          <a:bodyPr wrap="square">
            <a:spAutoFit/>
          </a:bodyPr>
          <a:lstStyle/>
          <a:p>
            <a:pPr algn="just">
              <a:lnSpc>
                <a:spcPct val="150000"/>
              </a:lnSpc>
            </a:pPr>
            <a:r>
              <a:rPr lang="en-US" sz="2400" b="1" i="0" dirty="0">
                <a:solidFill>
                  <a:srgbClr val="202122"/>
                </a:solidFill>
                <a:effectLst/>
                <a:latin typeface="Arial" panose="020B0604020202020204" pitchFamily="34" charset="0"/>
              </a:rPr>
              <a:t>CHỦ ĐỀ: </a:t>
            </a:r>
          </a:p>
          <a:p>
            <a:pPr algn="ctr">
              <a:lnSpc>
                <a:spcPct val="150000"/>
              </a:lnSpc>
            </a:pPr>
            <a:r>
              <a:rPr lang="en-US" sz="2400" i="0" dirty="0" err="1">
                <a:solidFill>
                  <a:srgbClr val="202122"/>
                </a:solidFill>
                <a:effectLst/>
                <a:latin typeface="Arial" panose="020B0604020202020204" pitchFamily="34" charset="0"/>
              </a:rPr>
              <a:t>Động</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vật</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mang</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lại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lợi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ích</a:t>
            </a:r>
            <a:r>
              <a:rPr lang="en-US" sz="2400" i="0" dirty="0">
                <a:solidFill>
                  <a:srgbClr val="202122"/>
                </a:solidFill>
                <a:effectLst/>
                <a:latin typeface="Arial" panose="020B0604020202020204" pitchFamily="34" charset="0"/>
              </a:rPr>
              <a:t> hay </a:t>
            </a:r>
            <a:r>
              <a:rPr lang="en-US" sz="2400" i="0" dirty="0" err="1">
                <a:solidFill>
                  <a:srgbClr val="202122"/>
                </a:solidFill>
                <a:effectLst/>
                <a:latin typeface="Arial" panose="020B0604020202020204" pitchFamily="34" charset="0"/>
              </a:rPr>
              <a:t>tác</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hại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nhiều</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hơn</a:t>
            </a:r>
            <a:r>
              <a:rPr lang="en-US" sz="2400" i="0" dirty="0">
                <a:solidFill>
                  <a:srgbClr val="202122"/>
                </a:solidFill>
                <a:effectLst/>
                <a:latin typeface="Arial" panose="020B0604020202020204" pitchFamily="34" charset="0"/>
              </a:rPr>
              <a:t> </a:t>
            </a:r>
          </a:p>
          <a:p>
            <a:pPr algn="ctr">
              <a:lnSpc>
                <a:spcPct val="150000"/>
              </a:lnSpc>
            </a:pPr>
            <a:r>
              <a:rPr lang="en-US" sz="2400" i="0" dirty="0" err="1">
                <a:solidFill>
                  <a:srgbClr val="202122"/>
                </a:solidFill>
                <a:effectLst/>
                <a:latin typeface="Arial" panose="020B0604020202020204" pitchFamily="34" charset="0"/>
              </a:rPr>
              <a:t>đối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với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đời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sống</a:t>
            </a:r>
            <a:r>
              <a:rPr lang="en-US" sz="2400" i="0" dirty="0">
                <a:solidFill>
                  <a:srgbClr val="202122"/>
                </a:solidFill>
                <a:effectLst/>
                <a:latin typeface="Arial" panose="020B0604020202020204" pitchFamily="34" charset="0"/>
              </a:rPr>
              <a:t> con </a:t>
            </a:r>
            <a:r>
              <a:rPr lang="en-US" sz="2400" i="0" dirty="0" err="1">
                <a:solidFill>
                  <a:srgbClr val="202122"/>
                </a:solidFill>
                <a:effectLst/>
                <a:latin typeface="Arial" panose="020B0604020202020204" pitchFamily="34" charset="0"/>
              </a:rPr>
              <a:t>người</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và</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tự</a:t>
            </a:r>
            <a:r>
              <a:rPr lang="en-US" sz="2400" i="0" dirty="0">
                <a:solidFill>
                  <a:srgbClr val="202122"/>
                </a:solidFill>
                <a:effectLst/>
                <a:latin typeface="Arial" panose="020B0604020202020204" pitchFamily="34" charset="0"/>
              </a:rPr>
              <a:t> </a:t>
            </a:r>
            <a:r>
              <a:rPr lang="en-US" sz="2400" i="0" dirty="0" err="1">
                <a:solidFill>
                  <a:srgbClr val="202122"/>
                </a:solidFill>
                <a:effectLst/>
                <a:latin typeface="Arial" panose="020B0604020202020204" pitchFamily="34" charset="0"/>
              </a:rPr>
              <a:t>nhiên</a:t>
            </a:r>
            <a:r>
              <a:rPr lang="en-US" sz="2400" i="0" dirty="0">
                <a:solidFill>
                  <a:srgbClr val="202122"/>
                </a:solidFill>
                <a:effectLst/>
                <a:latin typeface="Arial" panose="020B0604020202020204" pitchFamily="34" charset="0"/>
              </a:rPr>
              <a:t>?</a:t>
            </a:r>
          </a:p>
        </p:txBody>
      </p:sp>
      <p:pic>
        <p:nvPicPr>
          <p:cNvPr id="5" name="Đồng hồ đếm ngược 3 phút - 3 Minutes">
            <a:hlinkClick r:id="" action="ppaction://media"/>
            <a:extLst>
              <a:ext uri="{FF2B5EF4-FFF2-40B4-BE49-F238E27FC236}">
                <a16:creationId xmlns:a16="http://schemas.microsoft.com/office/drawing/2014/main" id="{D1EA8483-4FBA-4CEF-8B11-7571F000E70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6602" y="4209763"/>
            <a:ext cx="2658794" cy="1495572"/>
          </a:xfrm>
          <a:prstGeom prst="rect">
            <a:avLst/>
          </a:prstGeom>
        </p:spPr>
      </p:pic>
    </p:spTree>
    <p:extLst>
      <p:ext uri="{BB962C8B-B14F-4D97-AF65-F5344CB8AC3E}">
        <p14:creationId xmlns:p14="http://schemas.microsoft.com/office/powerpoint/2010/main" val="3227927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124739" cy="648000"/>
          </a:xfrm>
          <a:prstGeom prst="homePlate">
            <a:avLst/>
          </a:prstGeom>
          <a:solidFill>
            <a:schemeClr val="accent2">
              <a:lumMod val="50000"/>
            </a:schemeClr>
          </a:solidFill>
        </p:spPr>
        <p:txBody>
          <a:bodyPr/>
          <a:lstStyle/>
          <a:p>
            <a:r>
              <a:rPr lang="en-US" sz="3600" b="1" dirty="0" err="1">
                <a:solidFill>
                  <a:schemeClr val="bg1"/>
                </a:solidFill>
                <a:latin typeface="Arial" panose="020B0604020202020204" pitchFamily="34" charset="0"/>
                <a:cs typeface="Arial" panose="020B0604020202020204" pitchFamily="34" charset="0"/>
              </a:rPr>
              <a:t>Lợi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ích</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24</a:t>
            </a:fld>
            <a:endParaRPr lang="en-US" noProof="0" dirty="0"/>
          </a:p>
        </p:txBody>
      </p:sp>
      <p:pic>
        <p:nvPicPr>
          <p:cNvPr id="3074" name="Picture 2" descr="Cần gì đi đâu xa, đi xem trình diễn cá heo ngay tại Hà Nội! | VTV.VN">
            <a:extLst>
              <a:ext uri="{FF2B5EF4-FFF2-40B4-BE49-F238E27FC236}">
                <a16:creationId xmlns:a16="http://schemas.microsoft.com/office/drawing/2014/main" id="{208D697E-514C-4EAF-80B9-4C208153D2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3406" y="1218490"/>
            <a:ext cx="3822863" cy="23920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hân biệt đạm động vật và đạm thực vật | Vinmec">
            <a:extLst>
              <a:ext uri="{FF2B5EF4-FFF2-40B4-BE49-F238E27FC236}">
                <a16:creationId xmlns:a16="http://schemas.microsoft.com/office/drawing/2014/main" id="{86D2EAD4-D3E2-410D-9CF8-0ECD399BDC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9" y="1218490"/>
            <a:ext cx="3761407" cy="23920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hử nghiệm thành công vắc xin chống ung thư trên động vật">
            <a:extLst>
              <a:ext uri="{FF2B5EF4-FFF2-40B4-BE49-F238E27FC236}">
                <a16:creationId xmlns:a16="http://schemas.microsoft.com/office/drawing/2014/main" id="{5F8E62A4-35CC-450F-9BE0-ECD98D9BD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999" y="3610511"/>
            <a:ext cx="3761407" cy="26047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hương trình OCOP Hà Tĩnh - Những thành quả bước đầu đáng trân trọng">
            <a:extLst>
              <a:ext uri="{FF2B5EF4-FFF2-40B4-BE49-F238E27FC236}">
                <a16:creationId xmlns:a16="http://schemas.microsoft.com/office/drawing/2014/main" id="{379DD06F-A770-40A1-90ED-5CB47B6B9E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406" y="3610510"/>
            <a:ext cx="3805190" cy="2604774"/>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ướng dẫn cách nuôi chim sâu xanh chuẩn nhất - Wiki Cách Làm">
            <a:extLst>
              <a:ext uri="{FF2B5EF4-FFF2-40B4-BE49-F238E27FC236}">
                <a16:creationId xmlns:a16="http://schemas.microsoft.com/office/drawing/2014/main" id="{55DE1F39-A0B7-457E-9718-92BF860C8E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8595" y="1218490"/>
            <a:ext cx="3607251" cy="240243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an hô là thực vật hay động vật?">
            <a:extLst>
              <a:ext uri="{FF2B5EF4-FFF2-40B4-BE49-F238E27FC236}">
                <a16:creationId xmlns:a16="http://schemas.microsoft.com/office/drawing/2014/main" id="{081A56FF-2D6B-4D64-A845-4974CCA3DC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8328" y="3610508"/>
            <a:ext cx="3822862" cy="25238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Nhung hươu có tác dụng như thế nào đối với sức khỏe">
            <a:extLst>
              <a:ext uri="{FF2B5EF4-FFF2-40B4-BE49-F238E27FC236}">
                <a16:creationId xmlns:a16="http://schemas.microsoft.com/office/drawing/2014/main" id="{B3A7F16F-FF7E-464A-9604-6BBDDA480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3406" y="3610509"/>
            <a:ext cx="3822863" cy="2604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907434"/>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124739" cy="648000"/>
          </a:xfrm>
          <a:prstGeom prst="homePlate">
            <a:avLst/>
          </a:prstGeom>
          <a:solidFill>
            <a:schemeClr val="accent2">
              <a:lumMod val="50000"/>
            </a:schemeClr>
          </a:solidFill>
        </p:spPr>
        <p:txBody>
          <a:bodyPr/>
          <a:lstStyle/>
          <a:p>
            <a:r>
              <a:rPr lang="en-US" sz="3600" b="1" dirty="0" err="1">
                <a:solidFill>
                  <a:schemeClr val="bg1"/>
                </a:solidFill>
                <a:latin typeface="Arial" panose="020B0604020202020204" pitchFamily="34" charset="0"/>
                <a:cs typeface="Arial" panose="020B0604020202020204" pitchFamily="34" charset="0"/>
              </a:rPr>
              <a:t>Tác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hại</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của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r>
              <a:rPr lang="en-US" sz="3600" b="1" dirty="0">
                <a:solidFill>
                  <a:schemeClr val="bg1"/>
                </a:solidFill>
                <a:latin typeface="Arial" panose="020B060402020202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25</a:t>
            </a:fld>
            <a:endParaRPr lang="en-US" noProof="0" dirty="0"/>
          </a:p>
        </p:txBody>
      </p:sp>
      <p:pic>
        <p:nvPicPr>
          <p:cNvPr id="5122" name="Picture 2" descr="Rệp hại cây cảnh, hoa cảnh">
            <a:extLst>
              <a:ext uri="{FF2B5EF4-FFF2-40B4-BE49-F238E27FC236}">
                <a16:creationId xmlns:a16="http://schemas.microsoft.com/office/drawing/2014/main" id="{96C2CCE1-D1F2-4557-9E1D-BBCDB4EFD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0941" y="1355183"/>
            <a:ext cx="3663576" cy="244238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iun sán: Gan lúc nhúc sán vì ăn quá nhiều gỏi hải sản tươi sống">
            <a:extLst>
              <a:ext uri="{FF2B5EF4-FFF2-40B4-BE49-F238E27FC236}">
                <a16:creationId xmlns:a16="http://schemas.microsoft.com/office/drawing/2014/main" id="{E4C8F22D-B9B2-46BA-A62F-5AD12A28E3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999" y="1355183"/>
            <a:ext cx="3908942" cy="244308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ình ảnh : thiên nhiên, thực vật, hoa, rau xà lách, Sản xuất, vườn, Động  vật, Vỏ, rau diếp, Động vật không xương sống, Sống, Ốc sên, Đục, Nhuyễn  thể, Sên, Động">
            <a:extLst>
              <a:ext uri="{FF2B5EF4-FFF2-40B4-BE49-F238E27FC236}">
                <a16:creationId xmlns:a16="http://schemas.microsoft.com/office/drawing/2014/main" id="{44E2C6DB-0C98-41DD-9FF0-579D0853EA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724" b="11859"/>
          <a:stretch/>
        </p:blipFill>
        <p:spPr bwMode="auto">
          <a:xfrm>
            <a:off x="431999" y="3797568"/>
            <a:ext cx="3908942" cy="244238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ướng dẫn sơ cứu khi bị rắn độc cắn | Vinmec">
            <a:extLst>
              <a:ext uri="{FF2B5EF4-FFF2-40B4-BE49-F238E27FC236}">
                <a16:creationId xmlns:a16="http://schemas.microsoft.com/office/drawing/2014/main" id="{907DFEB1-0A41-4C56-B42E-EF63B2271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1818" y="3754834"/>
            <a:ext cx="3931641" cy="244238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á mập trắng lớn đã quét sạch siêu cá mập Megalodon khổng lồ? | Báo Dân trí">
            <a:extLst>
              <a:ext uri="{FF2B5EF4-FFF2-40B4-BE49-F238E27FC236}">
                <a16:creationId xmlns:a16="http://schemas.microsoft.com/office/drawing/2014/main" id="{D11AB546-5A62-4EDA-8F86-0DD8B221D8E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029" r="7356"/>
          <a:stretch/>
        </p:blipFill>
        <p:spPr bwMode="auto">
          <a:xfrm>
            <a:off x="8008950" y="1354478"/>
            <a:ext cx="3904509" cy="244238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Không có khả năng bị nhiễm COVID-19 do bị muỗi đốt | VTV.VN">
            <a:extLst>
              <a:ext uri="{FF2B5EF4-FFF2-40B4-BE49-F238E27FC236}">
                <a16:creationId xmlns:a16="http://schemas.microsoft.com/office/drawing/2014/main" id="{142D1197-A119-4F84-A1A1-E77EE1B06E2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229" r="7638"/>
          <a:stretch/>
        </p:blipFill>
        <p:spPr bwMode="auto">
          <a:xfrm>
            <a:off x="4336508" y="3754834"/>
            <a:ext cx="3668010" cy="2484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98465"/>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rial view of ocean and land near the ocean">
            <a:extLst>
              <a:ext uri="{FF2B5EF4-FFF2-40B4-BE49-F238E27FC236}">
                <a16:creationId xmlns:a16="http://schemas.microsoft.com/office/drawing/2014/main" id="{7DD607C7-7CF7-4A0F-BFF7-6F3C46205E6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l="11" r="11"/>
          <a:stretch>
            <a:fillRect/>
          </a:stretch>
        </p:blipFill>
        <p:spPr/>
      </p:pic>
      <p:sp>
        <p:nvSpPr>
          <p:cNvPr id="3" name="Title 2">
            <a:extLst>
              <a:ext uri="{FF2B5EF4-FFF2-40B4-BE49-F238E27FC236}">
                <a16:creationId xmlns:a16="http://schemas.microsoft.com/office/drawing/2014/main" id="{EBDC24D3-EEF0-4B69-A174-E4DFF7884894}"/>
              </a:ext>
            </a:extLst>
          </p:cNvPr>
          <p:cNvSpPr>
            <a:spLocks noGrp="1"/>
          </p:cNvSpPr>
          <p:nvPr>
            <p:ph type="ctrTitle"/>
          </p:nvPr>
        </p:nvSpPr>
        <p:spPr/>
        <p:txBody>
          <a:bodyPr/>
          <a:lstStyle/>
          <a:p>
            <a:r>
              <a:rPr lang="en-US" dirty="0"/>
              <a:t>Thank You</a:t>
            </a:r>
          </a:p>
        </p:txBody>
      </p:sp>
      <p:cxnSp>
        <p:nvCxnSpPr>
          <p:cNvPr id="5" name="Straight Connector 4" descr="Divider line">
            <a:extLst>
              <a:ext uri="{FF2B5EF4-FFF2-40B4-BE49-F238E27FC236}">
                <a16:creationId xmlns:a16="http://schemas.microsoft.com/office/drawing/2014/main" id="{FE07C9EC-5158-440C-995A-EAC50D3E05DA}"/>
              </a:ext>
              <a:ext uri="{C183D7F6-B498-43B3-948B-1728B52AA6E4}">
                <adec:decorative xmlns:adec="http://schemas.microsoft.com/office/drawing/2017/decorative" val="1"/>
              </a:ext>
            </a:extLst>
          </p:cNvPr>
          <p:cNvCxnSpPr>
            <a:cxnSpLocks/>
          </p:cNvCxnSpPr>
          <p:nvPr/>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Graphic 12" descr="Person icon">
            <a:extLst>
              <a:ext uri="{FF2B5EF4-FFF2-40B4-BE49-F238E27FC236}">
                <a16:creationId xmlns:a16="http://schemas.microsoft.com/office/drawing/2014/main" id="{708AF784-88DE-4E89-A28B-BECD54FC11CC}"/>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284624" y="3886690"/>
            <a:ext cx="164463" cy="164463"/>
          </a:xfrm>
          <a:prstGeom prst="rect">
            <a:avLst/>
          </a:prstGeom>
        </p:spPr>
      </p:pic>
      <p:sp>
        <p:nvSpPr>
          <p:cNvPr id="9" name="Text Placeholder 8">
            <a:extLst>
              <a:ext uri="{FF2B5EF4-FFF2-40B4-BE49-F238E27FC236}">
                <a16:creationId xmlns:a16="http://schemas.microsoft.com/office/drawing/2014/main" id="{650F9D0C-7F14-4B83-A0A3-5710128C815A}"/>
              </a:ext>
            </a:extLst>
          </p:cNvPr>
          <p:cNvSpPr>
            <a:spLocks noGrp="1"/>
          </p:cNvSpPr>
          <p:nvPr>
            <p:ph type="body" sz="quarter" idx="13"/>
          </p:nvPr>
        </p:nvSpPr>
        <p:spPr/>
        <p:txBody>
          <a:bodyPr/>
          <a:lstStyle/>
          <a:p>
            <a:r>
              <a:rPr lang="en-US" dirty="0"/>
              <a:t>+1 23 987 6554</a:t>
            </a:r>
          </a:p>
        </p:txBody>
      </p:sp>
      <p:pic>
        <p:nvPicPr>
          <p:cNvPr id="15" name="Graphic 14" descr="Phone icon">
            <a:extLst>
              <a:ext uri="{FF2B5EF4-FFF2-40B4-BE49-F238E27FC236}">
                <a16:creationId xmlns:a16="http://schemas.microsoft.com/office/drawing/2014/main" id="{E276E47B-4C08-4FEC-AAE8-3DCCBA7EE72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84624" y="4196776"/>
            <a:ext cx="164463" cy="164463"/>
          </a:xfrm>
          <a:prstGeom prst="rect">
            <a:avLst/>
          </a:prstGeom>
        </p:spPr>
      </p:pic>
      <p:sp>
        <p:nvSpPr>
          <p:cNvPr id="10" name="Text Placeholder 9">
            <a:extLst>
              <a:ext uri="{FF2B5EF4-FFF2-40B4-BE49-F238E27FC236}">
                <a16:creationId xmlns:a16="http://schemas.microsoft.com/office/drawing/2014/main" id="{2EF9E03C-A81E-4083-9F20-EF8FFAF5914D}"/>
              </a:ext>
            </a:extLst>
          </p:cNvPr>
          <p:cNvSpPr>
            <a:spLocks noGrp="1"/>
          </p:cNvSpPr>
          <p:nvPr>
            <p:ph type="body" sz="quarter" idx="14"/>
          </p:nvPr>
        </p:nvSpPr>
        <p:spPr/>
        <p:txBody>
          <a:bodyPr/>
          <a:lstStyle/>
          <a:p>
            <a:r>
              <a:rPr lang="en-US" dirty="0"/>
              <a:t>kalle@email.com</a:t>
            </a:r>
          </a:p>
        </p:txBody>
      </p:sp>
      <p:pic>
        <p:nvPicPr>
          <p:cNvPr id="14" name="Graphic 13" descr="Email icon">
            <a:extLst>
              <a:ext uri="{FF2B5EF4-FFF2-40B4-BE49-F238E27FC236}">
                <a16:creationId xmlns:a16="http://schemas.microsoft.com/office/drawing/2014/main" id="{4F2D4997-93AD-4A62-8488-4572923DB817}"/>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284624" y="4530964"/>
            <a:ext cx="164463" cy="164463"/>
          </a:xfrm>
          <a:prstGeom prst="rect">
            <a:avLst/>
          </a:prstGeom>
        </p:spPr>
      </p:pic>
      <p:sp>
        <p:nvSpPr>
          <p:cNvPr id="26" name="Text Placeholder 25">
            <a:extLst>
              <a:ext uri="{FF2B5EF4-FFF2-40B4-BE49-F238E27FC236}">
                <a16:creationId xmlns:a16="http://schemas.microsoft.com/office/drawing/2014/main" id="{88557579-7DEF-FF4C-AD37-0E81A6BB3B75}"/>
              </a:ext>
            </a:extLst>
          </p:cNvPr>
          <p:cNvSpPr>
            <a:spLocks noGrp="1"/>
          </p:cNvSpPr>
          <p:nvPr>
            <p:ph type="body" sz="quarter" idx="16"/>
          </p:nvPr>
        </p:nvSpPr>
        <p:spPr/>
        <p:txBody>
          <a:bodyPr/>
          <a:lstStyle/>
          <a:p>
            <a:r>
              <a:rPr lang="en-US" dirty="0">
                <a:hlinkClick r:id="rId10"/>
              </a:rPr>
              <a:t>www.fabrikam.com</a:t>
            </a:r>
            <a:r>
              <a:rPr lang="en-US" dirty="0"/>
              <a:t> </a:t>
            </a:r>
          </a:p>
        </p:txBody>
      </p:sp>
      <p:pic>
        <p:nvPicPr>
          <p:cNvPr id="30" name="Graphic 29" descr="World web icon">
            <a:extLst>
              <a:ext uri="{FF2B5EF4-FFF2-40B4-BE49-F238E27FC236}">
                <a16:creationId xmlns:a16="http://schemas.microsoft.com/office/drawing/2014/main" id="{07973E30-0C12-8442-90B5-47D1C45545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278999" y="4843614"/>
            <a:ext cx="170088" cy="170088"/>
          </a:xfrm>
          <a:prstGeom prst="rect">
            <a:avLst/>
          </a:prstGeom>
        </p:spPr>
      </p:pic>
    </p:spTree>
    <p:extLst>
      <p:ext uri="{BB962C8B-B14F-4D97-AF65-F5344CB8AC3E}">
        <p14:creationId xmlns:p14="http://schemas.microsoft.com/office/powerpoint/2010/main" val="2201429680"/>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3</a:t>
            </a:fld>
            <a:endParaRPr lang="en-US" noProof="0" dirty="0"/>
          </a:p>
        </p:txBody>
      </p:sp>
      <p:pic>
        <p:nvPicPr>
          <p:cNvPr id="2052" name="Picture 4">
            <a:extLst>
              <a:ext uri="{FF2B5EF4-FFF2-40B4-BE49-F238E27FC236}">
                <a16:creationId xmlns:a16="http://schemas.microsoft.com/office/drawing/2014/main" id="{7227C2A7-2EE2-4B26-B40D-514F40D2E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49" y="2332973"/>
            <a:ext cx="8572500" cy="41243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9C43BB-9DA7-4147-9DDE-7D82DFFFD2CD}"/>
              </a:ext>
            </a:extLst>
          </p:cNvPr>
          <p:cNvSpPr txBox="1"/>
          <p:nvPr/>
        </p:nvSpPr>
        <p:spPr>
          <a:xfrm>
            <a:off x="959759" y="1548465"/>
            <a:ext cx="10272481" cy="914400"/>
          </a:xfrm>
          <a:prstGeom prst="rect">
            <a:avLst/>
          </a:prstGeom>
          <a:noFill/>
        </p:spPr>
        <p:txBody>
          <a:bodyPr wrap="none" lIns="0" tIns="0" rIns="0" bIns="0" rtlCol="0">
            <a:noAutofit/>
          </a:bodyPr>
          <a:lstStyle/>
          <a:p>
            <a:pPr algn="l"/>
            <a:r>
              <a:rPr lang="en-US" sz="2300" dirty="0" err="1">
                <a:latin typeface="Arial" panose="020B0604020202020204" pitchFamily="34" charset="0"/>
                <a:cs typeface="Arial" panose="020B0604020202020204" pitchFamily="34" charset="0"/>
              </a:rPr>
              <a:t>Có</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khoảng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hơn</a:t>
            </a:r>
            <a:r>
              <a:rPr lang="en-US" sz="2300" dirty="0">
                <a:latin typeface="Arial" panose="020B0604020202020204" pitchFamily="34" charset="0"/>
                <a:cs typeface="Arial" panose="020B0604020202020204" pitchFamily="34" charset="0"/>
              </a:rPr>
              <a:t> 1,5 </a:t>
            </a:r>
            <a:r>
              <a:rPr lang="en-US" sz="2300" dirty="0" err="1">
                <a:latin typeface="Arial" panose="020B0604020202020204" pitchFamily="34" charset="0"/>
                <a:cs typeface="Arial" panose="020B0604020202020204" pitchFamily="34" charset="0"/>
              </a:rPr>
              <a:t>triệu</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loài</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động</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vật</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đã</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được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xác</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định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mô</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tả</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và</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định</a:t>
            </a:r>
            <a:r>
              <a:rPr lang="en-US" sz="2300" dirty="0">
                <a:latin typeface="Arial" panose="020B0604020202020204" pitchFamily="34" charset="0"/>
                <a:cs typeface="Arial" panose="020B0604020202020204" pitchFamily="34" charset="0"/>
              </a:rPr>
              <a:t> </a:t>
            </a:r>
            <a:r>
              <a:rPr lang="en-US" sz="2300" dirty="0" err="1">
                <a:latin typeface="Arial" panose="020B0604020202020204" pitchFamily="34" charset="0"/>
                <a:cs typeface="Arial" panose="020B0604020202020204" pitchFamily="34" charset="0"/>
              </a:rPr>
              <a:t>tên</a:t>
            </a:r>
            <a:r>
              <a:rPr lang="en-US" sz="23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30662029"/>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62839E-9134-4274-9281-31BB46F29C60}"/>
              </a:ext>
            </a:extLst>
          </p:cNvPr>
          <p:cNvSpPr>
            <a:spLocks noGrp="1"/>
          </p:cNvSpPr>
          <p:nvPr>
            <p:ph type="sldNum" sz="quarter" idx="11"/>
          </p:nvPr>
        </p:nvSpPr>
        <p:spPr>
          <a:xfrm>
            <a:off x="11472318" y="6170137"/>
            <a:ext cx="432000" cy="432000"/>
          </a:xfrm>
        </p:spPr>
        <p:txBody>
          <a:bodyPr/>
          <a:lstStyle/>
          <a:p>
            <a:fld id="{19B51A1E-902D-48AF-9020-955120F399B6}" type="slidenum">
              <a:rPr lang="en-US" noProof="0" smtClean="0"/>
              <a:pPr/>
              <a:t>4</a:t>
            </a:fld>
            <a:endParaRPr lang="en-US" noProof="0" dirty="0"/>
          </a:p>
        </p:txBody>
      </p:sp>
      <p:pic>
        <p:nvPicPr>
          <p:cNvPr id="2050" name="Picture 2" descr="Hải quỳ là gì? Có ăn được không? Sống ở đâu? Sống được bao lâu? - IAS Links">
            <a:extLst>
              <a:ext uri="{FF2B5EF4-FFF2-40B4-BE49-F238E27FC236}">
                <a16:creationId xmlns:a16="http://schemas.microsoft.com/office/drawing/2014/main" id="{495D6EE4-57B6-4549-9D19-30722CC44A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1936" y="360129"/>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a16="http://schemas.microsoft.com/office/drawing/2014/main" id="{D54558E3-2E6E-4487-92D4-C80002BD00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28"/>
          <a:stretch/>
        </p:blipFill>
        <p:spPr bwMode="auto">
          <a:xfrm>
            <a:off x="6671936" y="2424394"/>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a16="http://schemas.microsoft.com/office/drawing/2014/main" id="{54870A8A-CD38-49D6-A0E8-B24CEBAF42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25" t="-347" r="6480" b="347"/>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a16="http://schemas.microsoft.com/office/drawing/2014/main" id="{3490ED08-158B-4DAC-82E2-226CA4EBB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83"/>
          <a:stretch/>
        </p:blipFill>
        <p:spPr bwMode="auto">
          <a:xfrm>
            <a:off x="282905" y="370896"/>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a16="http://schemas.microsoft.com/office/drawing/2014/main" id="{6B252376-6152-4BB7-98F4-652654CB439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6539"/>
          <a:stretch/>
        </p:blipFill>
        <p:spPr bwMode="auto">
          <a:xfrm>
            <a:off x="3658115" y="360132"/>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a16="http://schemas.microsoft.com/office/drawing/2014/main" id="{523AF494-88A0-4DE5-B27D-47A152FDDB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206" t="7546" r="2065" b="3536"/>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ý thuyết Sinh học lớp 7 bài 4: Trùng roi - Lý thuyết môn Sinh học 7 -  VnDoc.com">
            <a:extLst>
              <a:ext uri="{FF2B5EF4-FFF2-40B4-BE49-F238E27FC236}">
                <a16:creationId xmlns:a16="http://schemas.microsoft.com/office/drawing/2014/main" id="{2C4AC7DE-EAF9-451B-9A40-47323D0D9CD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 b="2806"/>
          <a:stretch/>
        </p:blipFill>
        <p:spPr bwMode="auto">
          <a:xfrm>
            <a:off x="3658114" y="4473363"/>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4" name="Speech Bubble: Rectangle 3">
            <a:extLst>
              <a:ext uri="{FF2B5EF4-FFF2-40B4-BE49-F238E27FC236}">
                <a16:creationId xmlns:a16="http://schemas.microsoft.com/office/drawing/2014/main" id="{8862CA18-56BA-4491-8687-E16CA7C40AC7}"/>
              </a:ext>
            </a:extLst>
          </p:cNvPr>
          <p:cNvSpPr/>
          <p:nvPr/>
        </p:nvSpPr>
        <p:spPr>
          <a:xfrm>
            <a:off x="8878957" y="80918"/>
            <a:ext cx="3174003" cy="926247"/>
          </a:xfrm>
          <a:prstGeom prst="wedgeRectCallout">
            <a:avLst>
              <a:gd name="adj1" fmla="val 953"/>
              <a:gd name="adj2" fmla="val 8405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dirty="0" err="1">
                <a:solidFill>
                  <a:schemeClr val="tx1"/>
                </a:solidFill>
                <a:latin typeface="Arial" panose="020B0604020202020204" pitchFamily="34" charset="0"/>
                <a:cs typeface="Arial" panose="020B0604020202020204" pitchFamily="34" charset="0"/>
              </a:rPr>
              <a:t>Chỉ</a:t>
            </a:r>
            <a:r>
              <a:rPr lang="en-US" dirty="0">
                <a:solidFill>
                  <a:schemeClr val="tx1"/>
                </a:solidFill>
                <a:latin typeface="Arial" panose="020B0604020202020204" pitchFamily="34" charset="0"/>
                <a:cs typeface="Arial" panose="020B0604020202020204" pitchFamily="34" charset="0"/>
              </a:rPr>
              <a:t> ra </a:t>
            </a:r>
            <a:r>
              <a:rPr lang="en-US" dirty="0" err="1">
                <a:solidFill>
                  <a:schemeClr val="tx1"/>
                </a:solidFill>
                <a:latin typeface="Arial" panose="020B0604020202020204" pitchFamily="34" charset="0"/>
                <a:cs typeface="Arial" panose="020B0604020202020204" pitchFamily="34" charset="0"/>
              </a:rPr>
              <a:t>môi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trường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sống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của</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loài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động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vật</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sau</a:t>
            </a:r>
            <a:r>
              <a:rPr lang="en-US" dirty="0">
                <a:solidFill>
                  <a:schemeClr val="tx1"/>
                </a:solidFill>
                <a:latin typeface="Arial" panose="020B0604020202020204" pitchFamily="34" charset="0"/>
                <a:cs typeface="Arial" panose="020B0604020202020204" pitchFamily="34" charset="0"/>
              </a:rPr>
              <a:t>?</a:t>
            </a:r>
          </a:p>
        </p:txBody>
      </p:sp>
      <p:sp>
        <p:nvSpPr>
          <p:cNvPr id="7" name="Rectangle 6">
            <a:extLst>
              <a:ext uri="{FF2B5EF4-FFF2-40B4-BE49-F238E27FC236}">
                <a16:creationId xmlns:a16="http://schemas.microsoft.com/office/drawing/2014/main" id="{1AB87E35-C444-4CBB-8E37-E0990EDF1837}"/>
              </a:ext>
            </a:extLst>
          </p:cNvPr>
          <p:cNvSpPr/>
          <p:nvPr/>
        </p:nvSpPr>
        <p:spPr>
          <a:xfrm>
            <a:off x="282904" y="2107095"/>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Giun</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đất</a:t>
            </a:r>
            <a:endParaRPr lang="en-US"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1A92D80-1676-4DE4-9DCC-051D27871171}"/>
              </a:ext>
            </a:extLst>
          </p:cNvPr>
          <p:cNvSpPr/>
          <p:nvPr/>
        </p:nvSpPr>
        <p:spPr>
          <a:xfrm>
            <a:off x="3658114" y="2085567"/>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Ếch</a:t>
            </a:r>
            <a:endParaRPr lang="en-US" dirty="0">
              <a:solidFill>
                <a:schemeClr val="tx1"/>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0D689EDB-786B-4FF6-B9FF-AD2903157E00}"/>
              </a:ext>
            </a:extLst>
          </p:cNvPr>
          <p:cNvSpPr/>
          <p:nvPr/>
        </p:nvSpPr>
        <p:spPr>
          <a:xfrm>
            <a:off x="6671933" y="2085566"/>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Hải</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quỳ</a:t>
            </a:r>
            <a:endParaRPr lang="en-US" dirty="0">
              <a:solidFill>
                <a:schemeClr val="tx1"/>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8903A262-7C0C-46BE-9ACF-91EF1F36428E}"/>
              </a:ext>
            </a:extLst>
          </p:cNvPr>
          <p:cNvSpPr/>
          <p:nvPr/>
        </p:nvSpPr>
        <p:spPr>
          <a:xfrm>
            <a:off x="6671932" y="4149830"/>
            <a:ext cx="1168189" cy="2837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San </a:t>
            </a:r>
            <a:r>
              <a:rPr lang="en-US" dirty="0" err="1">
                <a:solidFill>
                  <a:schemeClr val="tx1"/>
                </a:solidFill>
                <a:latin typeface="Arial" panose="020B0604020202020204" pitchFamily="34" charset="0"/>
                <a:cs typeface="Arial" panose="020B0604020202020204" pitchFamily="34" charset="0"/>
              </a:rPr>
              <a:t>hô</a:t>
            </a:r>
            <a:endParaRPr lang="en-US" dirty="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B43AFE1-014C-489A-B044-71DC41D11903}"/>
              </a:ext>
            </a:extLst>
          </p:cNvPr>
          <p:cNvSpPr/>
          <p:nvPr/>
        </p:nvSpPr>
        <p:spPr>
          <a:xfrm>
            <a:off x="3667672" y="639098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Trùng</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roi</a:t>
            </a:r>
            <a:endParaRPr lang="en-US" dirty="0">
              <a:solidFill>
                <a:schemeClr val="tx1"/>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001553CD-1EC8-4695-83DD-783B2FF5B80A}"/>
              </a:ext>
            </a:extLst>
          </p:cNvPr>
          <p:cNvSpPr/>
          <p:nvPr/>
        </p:nvSpPr>
        <p:spPr>
          <a:xfrm>
            <a:off x="265673" y="6386137"/>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Tinh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tinh</a:t>
            </a:r>
            <a:endParaRPr lang="en-US" dirty="0">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7A5C0F7-24E2-4C11-B884-9B3E9768E7AA}"/>
              </a:ext>
            </a:extLst>
          </p:cNvPr>
          <p:cNvSpPr/>
          <p:nvPr/>
        </p:nvSpPr>
        <p:spPr>
          <a:xfrm>
            <a:off x="287682" y="4171418"/>
            <a:ext cx="1158631" cy="2820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Cá</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mập</a:t>
            </a:r>
            <a:endParaRPr lang="en-US" dirty="0">
              <a:solidFill>
                <a:schemeClr val="tx1"/>
              </a:solidFill>
              <a:latin typeface="Arial" panose="020B0604020202020204" pitchFamily="34" charset="0"/>
              <a:cs typeface="Arial" panose="020B0604020202020204" pitchFamily="34" charset="0"/>
            </a:endParaRPr>
          </a:p>
        </p:txBody>
      </p:sp>
      <p:sp>
        <p:nvSpPr>
          <p:cNvPr id="25" name="Title 1">
            <a:extLst>
              <a:ext uri="{FF2B5EF4-FFF2-40B4-BE49-F238E27FC236}">
                <a16:creationId xmlns:a16="http://schemas.microsoft.com/office/drawing/2014/main" id="{4D7FABF8-E0F4-4A28-ABD0-E5B4F67B7276}"/>
              </a:ext>
            </a:extLst>
          </p:cNvPr>
          <p:cNvSpPr>
            <a:spLocks noGrp="1"/>
          </p:cNvSpPr>
          <p:nvPr>
            <p:ph type="title"/>
          </p:nvPr>
        </p:nvSpPr>
        <p:spPr>
          <a:xfrm>
            <a:off x="265673" y="131138"/>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pic>
        <p:nvPicPr>
          <p:cNvPr id="2" name="Picture 2" descr="Khám phá bí ẩn về chiếc bướu của loài Lạc đà | Báo Dân trí">
            <a:extLst>
              <a:ext uri="{FF2B5EF4-FFF2-40B4-BE49-F238E27FC236}">
                <a16:creationId xmlns:a16="http://schemas.microsoft.com/office/drawing/2014/main" id="{817D8C26-90ED-444A-A396-F5DD6A3632B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055" t="536" r="3119"/>
          <a:stretch/>
        </p:blipFill>
        <p:spPr bwMode="auto">
          <a:xfrm>
            <a:off x="6662368" y="4488657"/>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2E85ED96-9977-4336-AB98-05D3BB08876D}"/>
              </a:ext>
            </a:extLst>
          </p:cNvPr>
          <p:cNvSpPr/>
          <p:nvPr/>
        </p:nvSpPr>
        <p:spPr>
          <a:xfrm>
            <a:off x="6662368" y="6402861"/>
            <a:ext cx="1158631" cy="2750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Lạc</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đà</a:t>
            </a:r>
            <a:endParaRPr lang="en-US" dirty="0">
              <a:solidFill>
                <a:schemeClr val="tx1"/>
              </a:solidFill>
              <a:latin typeface="Arial" panose="020B0604020202020204" pitchFamily="34" charset="0"/>
              <a:cs typeface="Arial" panose="020B0604020202020204" pitchFamily="34" charset="0"/>
            </a:endParaRPr>
          </a:p>
        </p:txBody>
      </p:sp>
      <p:pic>
        <p:nvPicPr>
          <p:cNvPr id="28" name="Picture 12" descr="Đối thoại với loài chim cánh cụt">
            <a:extLst>
              <a:ext uri="{FF2B5EF4-FFF2-40B4-BE49-F238E27FC236}">
                <a16:creationId xmlns:a16="http://schemas.microsoft.com/office/drawing/2014/main" id="{3DE3032D-4F29-4956-A26A-8EDF5C1DEDA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95" t="886" r="6478"/>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67326BD6-BD44-4A5A-A97D-909506EFD169}"/>
              </a:ext>
            </a:extLst>
          </p:cNvPr>
          <p:cNvSpPr/>
          <p:nvPr/>
        </p:nvSpPr>
        <p:spPr>
          <a:xfrm>
            <a:off x="3658110" y="4161479"/>
            <a:ext cx="1656012" cy="2920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Arial" panose="020B0604020202020204" pitchFamily="34" charset="0"/>
                <a:cs typeface="Arial" panose="020B0604020202020204" pitchFamily="34" charset="0"/>
              </a:rPr>
              <a:t>Chim</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cánh</a:t>
            </a: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cụt</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5874985"/>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4C35E-BC58-4CCD-A205-F96699897CD9}"/>
              </a:ext>
            </a:extLst>
          </p:cNvPr>
          <p:cNvSpPr>
            <a:spLocks noGrp="1"/>
          </p:cNvSpPr>
          <p:nvPr>
            <p:ph type="title"/>
          </p:nvPr>
        </p:nvSpPr>
        <p:spPr>
          <a:xfrm>
            <a:off x="431999" y="432000"/>
            <a:ext cx="5478471" cy="648000"/>
          </a:xfrm>
          <a:prstGeom prst="homePlate">
            <a:avLst/>
          </a:prstGeom>
          <a:solidFill>
            <a:schemeClr val="accent2">
              <a:lumMod val="50000"/>
            </a:schemeClr>
          </a:solidFill>
        </p:spPr>
        <p:txBody>
          <a:bodyPr/>
          <a:lstStyle/>
          <a:p>
            <a:r>
              <a:rPr lang="en-US" sz="3600" b="1" dirty="0">
                <a:solidFill>
                  <a:schemeClr val="bg1"/>
                </a:solidFill>
                <a:latin typeface="Arial" panose="020B0604020202020204" pitchFamily="34" charset="0"/>
                <a:cs typeface="Arial" panose="020B0604020202020204" pitchFamily="34" charset="0"/>
              </a:rPr>
              <a:t>  I. </a:t>
            </a:r>
            <a:r>
              <a:rPr lang="en-US" sz="3600" b="1" dirty="0" err="1">
                <a:solidFill>
                  <a:schemeClr val="bg1"/>
                </a:solidFill>
                <a:latin typeface="Arial" panose="020B0604020202020204" pitchFamily="34" charset="0"/>
                <a:cs typeface="Arial" panose="020B0604020202020204" pitchFamily="34" charset="0"/>
              </a:rPr>
              <a:t>Đa</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dạng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noProof="0" smtClean="0"/>
              <a:pPr/>
              <a:t>5</a:t>
            </a:fld>
            <a:endParaRPr lang="en-US" noProof="0" dirty="0"/>
          </a:p>
        </p:txBody>
      </p:sp>
      <p:grpSp>
        <p:nvGrpSpPr>
          <p:cNvPr id="18" name="Group 17">
            <a:extLst>
              <a:ext uri="{FF2B5EF4-FFF2-40B4-BE49-F238E27FC236}">
                <a16:creationId xmlns:a16="http://schemas.microsoft.com/office/drawing/2014/main" id="{F719A621-F332-4CDF-8FE9-7399D0714160}"/>
              </a:ext>
            </a:extLst>
          </p:cNvPr>
          <p:cNvGrpSpPr/>
          <p:nvPr/>
        </p:nvGrpSpPr>
        <p:grpSpPr>
          <a:xfrm>
            <a:off x="622852" y="1108836"/>
            <a:ext cx="10124661" cy="5413632"/>
            <a:chOff x="622852" y="1108836"/>
            <a:chExt cx="10124661" cy="5413632"/>
          </a:xfrm>
        </p:grpSpPr>
        <p:sp>
          <p:nvSpPr>
            <p:cNvPr id="19" name="Rectangle 18">
              <a:extLst>
                <a:ext uri="{FF2B5EF4-FFF2-40B4-BE49-F238E27FC236}">
                  <a16:creationId xmlns:a16="http://schemas.microsoft.com/office/drawing/2014/main" id="{FDE9D815-562C-4E75-893F-631F8E816B08}"/>
                </a:ext>
              </a:extLst>
            </p:cNvPr>
            <p:cNvSpPr/>
            <p:nvPr/>
          </p:nvSpPr>
          <p:spPr>
            <a:xfrm>
              <a:off x="2825711" y="1885505"/>
              <a:ext cx="5553287" cy="7496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19">
              <a:extLst>
                <a:ext uri="{FF2B5EF4-FFF2-40B4-BE49-F238E27FC236}">
                  <a16:creationId xmlns:a16="http://schemas.microsoft.com/office/drawing/2014/main" id="{B842031C-5ABD-43AF-910B-D0C35AAC00E5}"/>
                </a:ext>
              </a:extLst>
            </p:cNvPr>
            <p:cNvSpPr/>
            <p:nvPr/>
          </p:nvSpPr>
          <p:spPr>
            <a:xfrm>
              <a:off x="2322088" y="1176753"/>
              <a:ext cx="283000" cy="2830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a16="http://schemas.microsoft.com/office/drawing/2014/main" id="{5B69D670-1254-48F9-A227-5B81C114EFAB}"/>
                </a:ext>
              </a:extLst>
            </p:cNvPr>
            <p:cNvSpPr/>
            <p:nvPr/>
          </p:nvSpPr>
          <p:spPr>
            <a:xfrm>
              <a:off x="622852" y="1108836"/>
              <a:ext cx="9247059" cy="814148"/>
            </a:xfrm>
            <a:custGeom>
              <a:avLst/>
              <a:gdLst>
                <a:gd name="connsiteX0" fmla="*/ 0 w 6984591"/>
                <a:gd name="connsiteY0" fmla="*/ 0 h 814148"/>
                <a:gd name="connsiteX1" fmla="*/ 6984591 w 6984591"/>
                <a:gd name="connsiteY1" fmla="*/ 0 h 814148"/>
                <a:gd name="connsiteX2" fmla="*/ 6984591 w 6984591"/>
                <a:gd name="connsiteY2" fmla="*/ 814148 h 814148"/>
                <a:gd name="connsiteX3" fmla="*/ 0 w 6984591"/>
                <a:gd name="connsiteY3" fmla="*/ 814148 h 814148"/>
                <a:gd name="connsiteX4" fmla="*/ 0 w 6984591"/>
                <a:gd name="connsiteY4" fmla="*/ 0 h 814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591" h="814148">
                  <a:moveTo>
                    <a:pt x="0" y="0"/>
                  </a:moveTo>
                  <a:lnTo>
                    <a:pt x="6984591" y="0"/>
                  </a:lnTo>
                  <a:lnTo>
                    <a:pt x="6984591" y="814148"/>
                  </a:lnTo>
                  <a:lnTo>
                    <a:pt x="0" y="814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815" tIns="29210" rIns="43815" bIns="29210" numCol="1" spcCol="1270" anchor="ctr" anchorCtr="0">
              <a:noAutofit/>
            </a:bodyPr>
            <a:lstStyle/>
            <a:p>
              <a:pPr marL="0" lvl="0" indent="0" algn="l" defTabSz="1022350">
                <a:lnSpc>
                  <a:spcPct val="90000"/>
                </a:lnSpc>
                <a:spcBef>
                  <a:spcPct val="0"/>
                </a:spcBef>
                <a:spcAft>
                  <a:spcPct val="35000"/>
                </a:spcAft>
                <a:buNone/>
              </a:pPr>
              <a:r>
                <a:rPr lang="en-US" sz="2300" kern="1200" dirty="0" err="1">
                  <a:latin typeface="Arial" panose="020B0604020202020204" pitchFamily="34" charset="0"/>
                  <a:cs typeface="Arial" panose="020B0604020202020204" pitchFamily="34" charset="0"/>
                </a:rPr>
                <a:t>Trong</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các</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đặc</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điểm</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sau</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đặc</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điểm</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nào</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là</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dấu</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hiệu</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nhận</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biết</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động</a:t>
              </a:r>
              <a:r>
                <a:rPr lang="en-US" sz="2300" kern="1200" dirty="0">
                  <a:latin typeface="Arial" panose="020B0604020202020204" pitchFamily="34" charset="0"/>
                  <a:cs typeface="Arial" panose="020B0604020202020204" pitchFamily="34" charset="0"/>
                </a:rPr>
                <a:t> </a:t>
              </a:r>
              <a:r>
                <a:rPr lang="en-US" sz="2300" kern="1200" dirty="0" err="1">
                  <a:latin typeface="Arial" panose="020B0604020202020204" pitchFamily="34" charset="0"/>
                  <a:cs typeface="Arial" panose="020B0604020202020204" pitchFamily="34" charset="0"/>
                </a:rPr>
                <a:t>vật</a:t>
              </a:r>
              <a:r>
                <a:rPr lang="en-US" sz="2300" kern="1200" dirty="0">
                  <a:latin typeface="Arial" panose="020B0604020202020204" pitchFamily="34" charset="0"/>
                  <a:cs typeface="Arial" panose="020B0604020202020204" pitchFamily="34" charset="0"/>
                </a:rPr>
                <a:t>?</a:t>
              </a:r>
            </a:p>
          </p:txBody>
        </p:sp>
        <p:sp>
          <p:nvSpPr>
            <p:cNvPr id="22" name="Rectangle 21">
              <a:extLst>
                <a:ext uri="{FF2B5EF4-FFF2-40B4-BE49-F238E27FC236}">
                  <a16:creationId xmlns:a16="http://schemas.microsoft.com/office/drawing/2014/main" id="{25980236-1646-46C0-AB1D-BD3834A1794B}"/>
                </a:ext>
              </a:extLst>
            </p:cNvPr>
            <p:cNvSpPr/>
            <p:nvPr/>
          </p:nvSpPr>
          <p:spPr>
            <a:xfrm>
              <a:off x="3854477" y="275285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D0FE5A6C-D308-43A8-AB64-61649D7AC3BC}"/>
                </a:ext>
              </a:extLst>
            </p:cNvPr>
            <p:cNvSpPr/>
            <p:nvPr/>
          </p:nvSpPr>
          <p:spPr>
            <a:xfrm>
              <a:off x="4166002" y="2564522"/>
              <a:ext cx="3582592"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khả</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di </a:t>
              </a:r>
              <a:r>
                <a:rPr lang="en-US" sz="2000" kern="1200" dirty="0" err="1">
                  <a:latin typeface="Arial" panose="020B0604020202020204" pitchFamily="34" charset="0"/>
                  <a:cs typeface="Arial" panose="020B0604020202020204" pitchFamily="34" charset="0"/>
                </a:rPr>
                <a:t>chuyển</a:t>
              </a:r>
              <a:endParaRPr lang="en-US" sz="2000" kern="12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9FB1008-BAAF-462D-A4CA-5E2E215CEFA6}"/>
                </a:ext>
              </a:extLst>
            </p:cNvPr>
            <p:cNvSpPr/>
            <p:nvPr/>
          </p:nvSpPr>
          <p:spPr>
            <a:xfrm>
              <a:off x="3854477" y="3412512"/>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a16="http://schemas.microsoft.com/office/drawing/2014/main" id="{0C004319-12AA-4395-8C08-103C858E4F0A}"/>
                </a:ext>
              </a:extLst>
            </p:cNvPr>
            <p:cNvSpPr/>
            <p:nvPr/>
          </p:nvSpPr>
          <p:spPr>
            <a:xfrm>
              <a:off x="4166002" y="3224180"/>
              <a:ext cx="388853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Không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khả</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năng</a:t>
              </a:r>
              <a:r>
                <a:rPr lang="en-US" sz="2000" kern="1200" dirty="0">
                  <a:latin typeface="Arial" panose="020B0604020202020204" pitchFamily="34" charset="0"/>
                  <a:cs typeface="Arial" panose="020B0604020202020204" pitchFamily="34" charset="0"/>
                </a:rPr>
                <a:t> di </a:t>
              </a:r>
              <a:r>
                <a:rPr lang="en-US" sz="2000" kern="1200" dirty="0" err="1">
                  <a:latin typeface="Arial" panose="020B0604020202020204" pitchFamily="34" charset="0"/>
                  <a:cs typeface="Arial" panose="020B0604020202020204" pitchFamily="34" charset="0"/>
                </a:rPr>
                <a:t>chuyển</a:t>
              </a:r>
              <a:endParaRPr lang="en-US" sz="2000" kern="1200" dirty="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C4B6023-0CE2-4A6A-8183-68CF9BA2E0D8}"/>
                </a:ext>
              </a:extLst>
            </p:cNvPr>
            <p:cNvSpPr/>
            <p:nvPr/>
          </p:nvSpPr>
          <p:spPr>
            <a:xfrm>
              <a:off x="3854477" y="4072170"/>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a16="http://schemas.microsoft.com/office/drawing/2014/main" id="{0DB0EEB6-15D8-456A-BE33-63EA41B31F05}"/>
                </a:ext>
              </a:extLst>
            </p:cNvPr>
            <p:cNvSpPr/>
            <p:nvPr/>
          </p:nvSpPr>
          <p:spPr>
            <a:xfrm>
              <a:off x="4166002" y="3840485"/>
              <a:ext cx="6581511" cy="659657"/>
            </a:xfrm>
            <a:custGeom>
              <a:avLst/>
              <a:gdLst>
                <a:gd name="connsiteX0" fmla="*/ 0 w 5638534"/>
                <a:gd name="connsiteY0" fmla="*/ 0 h 659657"/>
                <a:gd name="connsiteX1" fmla="*/ 5638534 w 5638534"/>
                <a:gd name="connsiteY1" fmla="*/ 0 h 659657"/>
                <a:gd name="connsiteX2" fmla="*/ 5638534 w 5638534"/>
                <a:gd name="connsiteY2" fmla="*/ 659657 h 659657"/>
                <a:gd name="connsiteX3" fmla="*/ 0 w 5638534"/>
                <a:gd name="connsiteY3" fmla="*/ 659657 h 659657"/>
                <a:gd name="connsiteX4" fmla="*/ 0 w 5638534"/>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4" h="659657">
                  <a:moveTo>
                    <a:pt x="0" y="0"/>
                  </a:moveTo>
                  <a:lnTo>
                    <a:pt x="5638534" y="0"/>
                  </a:lnTo>
                  <a:lnTo>
                    <a:pt x="5638534"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Tự</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tổng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hợp</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được</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chất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hữu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nuôi</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thể</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tự</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dưỡng</a:t>
              </a:r>
              <a:r>
                <a:rPr lang="en-US" sz="2000" kern="1200" dirty="0">
                  <a:latin typeface="Arial" panose="020B0604020202020204" pitchFamily="34" charset="0"/>
                  <a:cs typeface="Arial" panose="020B0604020202020204" pitchFamily="34" charset="0"/>
                </a:rPr>
                <a:t>)</a:t>
              </a:r>
            </a:p>
          </p:txBody>
        </p:sp>
        <p:sp>
          <p:nvSpPr>
            <p:cNvPr id="28" name="Rectangle 27">
              <a:extLst>
                <a:ext uri="{FF2B5EF4-FFF2-40B4-BE49-F238E27FC236}">
                  <a16:creationId xmlns:a16="http://schemas.microsoft.com/office/drawing/2014/main" id="{196806AF-90EA-4F79-B86A-00EB52E1955D}"/>
                </a:ext>
              </a:extLst>
            </p:cNvPr>
            <p:cNvSpPr/>
            <p:nvPr/>
          </p:nvSpPr>
          <p:spPr>
            <a:xfrm>
              <a:off x="3854477" y="4731828"/>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a16="http://schemas.microsoft.com/office/drawing/2014/main" id="{BD473A22-7AA6-459F-825B-571A3A1A1F45}"/>
                </a:ext>
              </a:extLst>
            </p:cNvPr>
            <p:cNvSpPr/>
            <p:nvPr/>
          </p:nvSpPr>
          <p:spPr>
            <a:xfrm>
              <a:off x="4166001" y="4543496"/>
              <a:ext cx="4911737"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Sử</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dụng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chất</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hữu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sẵn</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dị</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dưỡng</a:t>
              </a:r>
              <a:r>
                <a:rPr lang="en-US" sz="2000" kern="1200" dirty="0">
                  <a:latin typeface="Arial" panose="020B0604020202020204" pitchFamily="34" charset="0"/>
                  <a:cs typeface="Arial" panose="020B0604020202020204" pitchFamily="34" charset="0"/>
                </a:rPr>
                <a:t>)</a:t>
              </a:r>
            </a:p>
          </p:txBody>
        </p:sp>
        <p:sp>
          <p:nvSpPr>
            <p:cNvPr id="30" name="Rectangle 29">
              <a:extLst>
                <a:ext uri="{FF2B5EF4-FFF2-40B4-BE49-F238E27FC236}">
                  <a16:creationId xmlns:a16="http://schemas.microsoft.com/office/drawing/2014/main" id="{D144449E-6E12-4BF6-A617-580D7858C552}"/>
                </a:ext>
              </a:extLst>
            </p:cNvPr>
            <p:cNvSpPr/>
            <p:nvPr/>
          </p:nvSpPr>
          <p:spPr>
            <a:xfrm>
              <a:off x="3854477" y="5391486"/>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a16="http://schemas.microsoft.com/office/drawing/2014/main" id="{1822B2B5-64AE-48CF-A5EE-FA71D89620EF}"/>
                </a:ext>
              </a:extLst>
            </p:cNvPr>
            <p:cNvSpPr/>
            <p:nvPr/>
          </p:nvSpPr>
          <p:spPr>
            <a:xfrm>
              <a:off x="4166002" y="5203154"/>
              <a:ext cx="407685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không</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thành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endParaRPr lang="en-US" sz="2000" kern="12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EC2920FC-5A6A-4B8F-9675-34F897E689CB}"/>
                </a:ext>
              </a:extLst>
            </p:cNvPr>
            <p:cNvSpPr/>
            <p:nvPr/>
          </p:nvSpPr>
          <p:spPr>
            <a:xfrm>
              <a:off x="3854477" y="605114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a16="http://schemas.microsoft.com/office/drawing/2014/main" id="{CB550EC1-468E-45BC-92C2-405102850304}"/>
                </a:ext>
              </a:extLst>
            </p:cNvPr>
            <p:cNvSpPr/>
            <p:nvPr/>
          </p:nvSpPr>
          <p:spPr>
            <a:xfrm>
              <a:off x="4166002" y="5862811"/>
              <a:ext cx="4553928"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có</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thành</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cellulose</a:t>
              </a:r>
            </a:p>
          </p:txBody>
        </p:sp>
        <p:sp>
          <p:nvSpPr>
            <p:cNvPr id="37" name="Rectangle 36">
              <a:extLst>
                <a:ext uri="{FF2B5EF4-FFF2-40B4-BE49-F238E27FC236}">
                  <a16:creationId xmlns:a16="http://schemas.microsoft.com/office/drawing/2014/main" id="{5ED137BC-FFB9-47FB-8569-A5C1E0B1738D}"/>
                </a:ext>
              </a:extLst>
            </p:cNvPr>
            <p:cNvSpPr/>
            <p:nvPr/>
          </p:nvSpPr>
          <p:spPr>
            <a:xfrm>
              <a:off x="3854477" y="2148797"/>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Freeform: Shape 37">
              <a:extLst>
                <a:ext uri="{FF2B5EF4-FFF2-40B4-BE49-F238E27FC236}">
                  <a16:creationId xmlns:a16="http://schemas.microsoft.com/office/drawing/2014/main" id="{AAABD83F-F933-434D-98E2-ED7DD828F9C5}"/>
                </a:ext>
              </a:extLst>
            </p:cNvPr>
            <p:cNvSpPr/>
            <p:nvPr/>
          </p:nvSpPr>
          <p:spPr>
            <a:xfrm>
              <a:off x="4166001" y="1960465"/>
              <a:ext cx="5084015"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marL="0" lvl="0" indent="0" algn="l" defTabSz="889000">
                <a:lnSpc>
                  <a:spcPct val="90000"/>
                </a:lnSpc>
                <a:spcBef>
                  <a:spcPct val="0"/>
                </a:spcBef>
                <a:spcAft>
                  <a:spcPct val="35000"/>
                </a:spcAft>
                <a:buNone/>
              </a:pPr>
              <a:r>
                <a:rPr lang="en-US" sz="2000" kern="1200" dirty="0" err="1">
                  <a:latin typeface="Arial" panose="020B0604020202020204" pitchFamily="34" charset="0"/>
                  <a:cs typeface="Arial" panose="020B0604020202020204" pitchFamily="34" charset="0"/>
                </a:rPr>
                <a:t>Cơ</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thể</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cấu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tạo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gồm</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nhiều</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tế</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đa</a:t>
              </a:r>
              <a:r>
                <a:rPr lang="en-US" sz="2000" kern="1200" dirty="0">
                  <a:latin typeface="Arial" panose="020B0604020202020204" pitchFamily="34" charset="0"/>
                  <a:cs typeface="Arial" panose="020B0604020202020204" pitchFamily="34" charset="0"/>
                </a:rPr>
                <a:t> </a:t>
              </a:r>
              <a:r>
                <a:rPr lang="en-US" sz="2000" kern="1200" dirty="0" err="1">
                  <a:latin typeface="Arial" panose="020B0604020202020204" pitchFamily="34" charset="0"/>
                  <a:cs typeface="Arial" panose="020B0604020202020204" pitchFamily="34" charset="0"/>
                </a:rPr>
                <a:t>bào</a:t>
              </a:r>
              <a:r>
                <a:rPr lang="en-US" sz="2000" kern="1200" dirty="0">
                  <a:latin typeface="Arial" panose="020B0604020202020204" pitchFamily="34" charset="0"/>
                  <a:cs typeface="Arial" panose="020B0604020202020204" pitchFamily="34" charset="0"/>
                </a:rPr>
                <a:t>)</a:t>
              </a:r>
            </a:p>
          </p:txBody>
        </p:sp>
      </p:grpSp>
      <p:sp>
        <p:nvSpPr>
          <p:cNvPr id="4" name="Rectangle 3"/>
          <p:cNvSpPr/>
          <p:nvPr/>
        </p:nvSpPr>
        <p:spPr>
          <a:xfrm>
            <a:off x="3788224" y="2105627"/>
            <a:ext cx="415498" cy="369332"/>
          </a:xfrm>
          <a:prstGeom prst="rect">
            <a:avLst/>
          </a:prstGeom>
        </p:spPr>
        <p:txBody>
          <a:bodyPr wrap="none">
            <a:spAutoFit/>
          </a:bodyPr>
          <a:lstStyle/>
          <a:p>
            <a:r>
              <a:rPr lang="en-US">
                <a:solidFill>
                  <a:srgbClr val="FF0000"/>
                </a:solidFill>
              </a:rPr>
              <a:t>✔</a:t>
            </a:r>
          </a:p>
        </p:txBody>
      </p:sp>
      <p:sp>
        <p:nvSpPr>
          <p:cNvPr id="36" name="Rectangle 35"/>
          <p:cNvSpPr/>
          <p:nvPr/>
        </p:nvSpPr>
        <p:spPr>
          <a:xfrm>
            <a:off x="3793876" y="2709684"/>
            <a:ext cx="415498" cy="369332"/>
          </a:xfrm>
          <a:prstGeom prst="rect">
            <a:avLst/>
          </a:prstGeom>
        </p:spPr>
        <p:txBody>
          <a:bodyPr wrap="none">
            <a:spAutoFit/>
          </a:bodyPr>
          <a:lstStyle/>
          <a:p>
            <a:r>
              <a:rPr lang="en-US">
                <a:solidFill>
                  <a:srgbClr val="FF0000"/>
                </a:solidFill>
              </a:rPr>
              <a:t>✔</a:t>
            </a:r>
          </a:p>
        </p:txBody>
      </p:sp>
      <p:sp>
        <p:nvSpPr>
          <p:cNvPr id="39" name="Rectangle 38"/>
          <p:cNvSpPr/>
          <p:nvPr/>
        </p:nvSpPr>
        <p:spPr>
          <a:xfrm>
            <a:off x="3788224" y="4688658"/>
            <a:ext cx="415498" cy="369332"/>
          </a:xfrm>
          <a:prstGeom prst="rect">
            <a:avLst/>
          </a:prstGeom>
        </p:spPr>
        <p:txBody>
          <a:bodyPr wrap="none">
            <a:spAutoFit/>
          </a:bodyPr>
          <a:lstStyle/>
          <a:p>
            <a:r>
              <a:rPr lang="en-US">
                <a:solidFill>
                  <a:srgbClr val="FF0000"/>
                </a:solidFill>
              </a:rPr>
              <a:t>✔</a:t>
            </a:r>
          </a:p>
        </p:txBody>
      </p:sp>
      <p:sp>
        <p:nvSpPr>
          <p:cNvPr id="40" name="Rectangle 39"/>
          <p:cNvSpPr/>
          <p:nvPr/>
        </p:nvSpPr>
        <p:spPr>
          <a:xfrm>
            <a:off x="3793876" y="5348316"/>
            <a:ext cx="415498" cy="369332"/>
          </a:xfrm>
          <a:prstGeom prst="rect">
            <a:avLst/>
          </a:prstGeom>
        </p:spPr>
        <p:txBody>
          <a:bodyPr wrap="none">
            <a:spAutoFit/>
          </a:bodyPr>
          <a:lstStyle/>
          <a:p>
            <a:r>
              <a:rPr lang="en-US">
                <a:solidFill>
                  <a:srgbClr val="FF0000"/>
                </a:solidFill>
              </a:rPr>
              <a:t>✔</a:t>
            </a:r>
          </a:p>
        </p:txBody>
      </p:sp>
    </p:spTree>
    <p:extLst>
      <p:ext uri="{BB962C8B-B14F-4D97-AF65-F5344CB8AC3E}">
        <p14:creationId xmlns:p14="http://schemas.microsoft.com/office/powerpoint/2010/main" val="1841349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barn(inVertical)">
                                      <p:cBhvr>
                                        <p:cTn id="10" dur="500"/>
                                        <p:tgtEl>
                                          <p:spTgt spid="3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6"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6</a:t>
            </a:fld>
            <a:endParaRPr lang="en-US" noProof="0" dirty="0"/>
          </a:p>
        </p:txBody>
      </p:sp>
      <p:sp>
        <p:nvSpPr>
          <p:cNvPr id="7" name="Title 1">
            <a:extLst>
              <a:ext uri="{FF2B5EF4-FFF2-40B4-BE49-F238E27FC236}">
                <a16:creationId xmlns:a16="http://schemas.microsoft.com/office/drawing/2014/main" id="{023D0892-998D-4EC3-BCD3-82EFE80BA590}"/>
              </a:ext>
            </a:extLst>
          </p:cNvPr>
          <p:cNvSpPr txBox="1">
            <a:spLocks/>
          </p:cNvSpPr>
          <p:nvPr/>
        </p:nvSpPr>
        <p:spPr>
          <a:xfrm>
            <a:off x="235051" y="277255"/>
            <a:ext cx="5478471" cy="648000"/>
          </a:xfrm>
          <a:prstGeom prst="homePlate">
            <a:avLst/>
          </a:prstGeom>
          <a:solidFill>
            <a:schemeClr val="accent2">
              <a:lumMod val="50000"/>
            </a:schemeClr>
          </a:solidFill>
        </p:spPr>
        <p:txBody>
          <a:bodyPr vert="horz" lIns="0" tIns="0" rIns="0" bIns="0" rtlCol="0" anchor="ctr">
            <a:noAutofit/>
          </a:bodyPr>
          <a:lstStyle>
            <a:lvl1pPr algn="l" defTabSz="914400" rtl="0" eaLnBrk="1" latinLnBrk="0" hangingPunct="1">
              <a:lnSpc>
                <a:spcPct val="90000"/>
              </a:lnSpc>
              <a:spcBef>
                <a:spcPct val="0"/>
              </a:spcBef>
              <a:buNone/>
              <a:defRPr sz="3200" kern="1200">
                <a:solidFill>
                  <a:schemeClr val="tx1">
                    <a:lumMod val="75000"/>
                    <a:lumOff val="25000"/>
                  </a:schemeClr>
                </a:solidFill>
                <a:latin typeface="+mj-lt"/>
                <a:ea typeface="+mj-ea"/>
                <a:cs typeface="+mj-cs"/>
              </a:defRPr>
            </a:lvl1pPr>
          </a:lstStyle>
          <a:p>
            <a:r>
              <a:rPr lang="en-US" sz="3600" b="1" dirty="0">
                <a:solidFill>
                  <a:schemeClr val="bg1"/>
                </a:solidFill>
                <a:latin typeface="Arial" panose="020B0604020202020204" pitchFamily="34" charset="0"/>
                <a:cs typeface="Arial" panose="020B0604020202020204" pitchFamily="34" charset="0"/>
              </a:rPr>
              <a:t>  II. </a:t>
            </a:r>
            <a:r>
              <a:rPr lang="en-US" sz="3600" b="1" dirty="0" err="1">
                <a:solidFill>
                  <a:schemeClr val="bg1"/>
                </a:solidFill>
                <a:latin typeface="Arial" panose="020B0604020202020204" pitchFamily="34" charset="0"/>
                <a:cs typeface="Arial" panose="020B0604020202020204" pitchFamily="34" charset="0"/>
              </a:rPr>
              <a:t>Các</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nhóm</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động</a:t>
            </a:r>
            <a:r>
              <a:rPr lang="en-US" sz="3600" b="1" dirty="0">
                <a:solidFill>
                  <a:schemeClr val="bg1"/>
                </a:solidFill>
                <a:latin typeface="Arial" panose="020B0604020202020204" pitchFamily="34" charset="0"/>
                <a:cs typeface="Arial" panose="020B0604020202020204" pitchFamily="34" charset="0"/>
              </a:rPr>
              <a:t> </a:t>
            </a:r>
            <a:r>
              <a:rPr lang="en-US" sz="3600" b="1" dirty="0" err="1">
                <a:solidFill>
                  <a:schemeClr val="bg1"/>
                </a:solidFill>
                <a:latin typeface="Arial" panose="020B0604020202020204" pitchFamily="34" charset="0"/>
                <a:cs typeface="Arial" panose="020B0604020202020204" pitchFamily="34" charset="0"/>
              </a:rPr>
              <a:t>vật</a:t>
            </a:r>
            <a:endParaRPr lang="en-US" sz="3600" b="1"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513894" y="1143773"/>
            <a:ext cx="4920784" cy="1723549"/>
          </a:xfrm>
          <a:prstGeom prst="rect">
            <a:avLst/>
          </a:prstGeom>
          <a:noFill/>
        </p:spPr>
        <p:txBody>
          <a:bodyPr wrap="square" lIns="0" tIns="0" rIns="0" bIns="0" rtlCol="0">
            <a:spAutoFit/>
          </a:bodyPr>
          <a:lstStyle/>
          <a:p>
            <a:pPr algn="just"/>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Quan</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sát</a:t>
            </a:r>
            <a:r>
              <a:rPr lang="en-US" sz="2800" dirty="0">
                <a:latin typeface="Times New Roman" pitchFamily="18" charset="0"/>
                <a:cs typeface="Times New Roman" pitchFamily="18" charset="0"/>
                <a:sym typeface="Wingdings"/>
              </a:rPr>
              <a:t> </a:t>
            </a:r>
            <a:r>
              <a:rPr lang="en-US" sz="2800" err="1">
                <a:latin typeface="Times New Roman" pitchFamily="18" charset="0"/>
                <a:cs typeface="Times New Roman" pitchFamily="18" charset="0"/>
                <a:sym typeface="Wingdings"/>
              </a:rPr>
              <a:t>hình</a:t>
            </a:r>
            <a:r>
              <a:rPr lang="en-US" sz="2800">
                <a:latin typeface="Times New Roman" pitchFamily="18" charset="0"/>
                <a:cs typeface="Times New Roman" pitchFamily="18" charset="0"/>
                <a:sym typeface="Wingdings"/>
              </a:rPr>
              <a:t> 36 (sgk/126,127) và </a:t>
            </a:r>
            <a:r>
              <a:rPr lang="en-US" sz="2800" dirty="0" err="1">
                <a:latin typeface="Times New Roman" pitchFamily="18" charset="0"/>
                <a:cs typeface="Times New Roman" pitchFamily="18" charset="0"/>
                <a:sym typeface="Wingdings"/>
              </a:rPr>
              <a:t>chỉ</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ra</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điểm</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khác</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biệt</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giữa</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động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vật</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không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xương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sống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và</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động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vật</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có</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xương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sống</a:t>
            </a:r>
            <a:endParaRPr lang="en-US" sz="2800" dirty="0">
              <a:latin typeface="Times New Roman" pitchFamily="18" charset="0"/>
              <a:cs typeface="Times New Roman" pitchFamily="18" charset="0"/>
            </a:endParaRPr>
          </a:p>
        </p:txBody>
      </p:sp>
      <p:sp>
        <p:nvSpPr>
          <p:cNvPr id="6" name="TextBox 5"/>
          <p:cNvSpPr txBox="1"/>
          <p:nvPr/>
        </p:nvSpPr>
        <p:spPr>
          <a:xfrm>
            <a:off x="537328" y="3000523"/>
            <a:ext cx="4920784" cy="1723549"/>
          </a:xfrm>
          <a:prstGeom prst="rect">
            <a:avLst/>
          </a:prstGeom>
          <a:noFill/>
        </p:spPr>
        <p:txBody>
          <a:bodyPr wrap="square" lIns="0" tIns="0" rIns="0" bIns="0" rtlCol="0">
            <a:spAutoFit/>
          </a:bodyPr>
          <a:lstStyle/>
          <a:p>
            <a:pPr algn="just"/>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Em</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hãy</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kể</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tên</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một</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số</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đại</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diện</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thuộc</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nhóm</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động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vật</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không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xương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sống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và</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động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vật</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có</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xương</a:t>
            </a:r>
            <a:r>
              <a:rPr lang="en-US" sz="2800" dirty="0">
                <a:latin typeface="Times New Roman" pitchFamily="18" charset="0"/>
                <a:cs typeface="Times New Roman" pitchFamily="18" charset="0"/>
                <a:sym typeface="Wingdings"/>
              </a:rPr>
              <a:t> </a:t>
            </a:r>
            <a:r>
              <a:rPr lang="en-US" sz="2800" dirty="0" err="1">
                <a:latin typeface="Times New Roman" pitchFamily="18" charset="0"/>
                <a:cs typeface="Times New Roman" pitchFamily="18" charset="0"/>
                <a:sym typeface="Wingdings"/>
              </a:rPr>
              <a:t>sống</a:t>
            </a:r>
            <a:endParaRPr lang="en-US" sz="2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61" y="4801776"/>
            <a:ext cx="5576691"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670" y="1913351"/>
            <a:ext cx="5576691"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4805" y="3450210"/>
            <a:ext cx="5493445" cy="3235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528" y="103689"/>
            <a:ext cx="5472260" cy="173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578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0F53074-7DB3-4CBC-A448-99F025EC4829}"/>
              </a:ext>
            </a:extLst>
          </p:cNvPr>
          <p:cNvSpPr>
            <a:spLocks noGrp="1"/>
          </p:cNvSpPr>
          <p:nvPr>
            <p:ph type="sldNum" sz="quarter" idx="11"/>
          </p:nvPr>
        </p:nvSpPr>
        <p:spPr/>
        <p:txBody>
          <a:bodyPr/>
          <a:lstStyle/>
          <a:p>
            <a:fld id="{19B51A1E-902D-48AF-9020-955120F399B6}" type="slidenum">
              <a:rPr lang="en-US" noProof="0" smtClean="0"/>
              <a:pPr/>
              <a:t>7</a:t>
            </a:fld>
            <a:endParaRPr lang="en-US" noProof="0" dirty="0"/>
          </a:p>
        </p:txBody>
      </p:sp>
      <p:pic>
        <p:nvPicPr>
          <p:cNvPr id="1026" name="Picture 2" descr="Mạng Thủy sản Việt Nam — Thủy tức: Loài động vật có khả năng “trường sinh...">
            <a:extLst>
              <a:ext uri="{FF2B5EF4-FFF2-40B4-BE49-F238E27FC236}">
                <a16:creationId xmlns:a16="http://schemas.microsoft.com/office/drawing/2014/main" id="{2A9D01CC-EBD6-43D3-8EDB-E71311544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709" y="1463040"/>
            <a:ext cx="3450683" cy="2299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é 5 tuổi sốt âm ỉ, bất ngờ sán làm tổ trong gan - Báo Phụ Nữ">
            <a:extLst>
              <a:ext uri="{FF2B5EF4-FFF2-40B4-BE49-F238E27FC236}">
                <a16:creationId xmlns:a16="http://schemas.microsoft.com/office/drawing/2014/main" id="{EBB05793-C457-4C73-8C87-6E6924521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208" y="1463040"/>
            <a:ext cx="3662291" cy="22950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3339 - 09/07/2017 - Hình ảnh giun đũa - Chuẩn Rồi">
            <a:extLst>
              <a:ext uri="{FF2B5EF4-FFF2-40B4-BE49-F238E27FC236}">
                <a16:creationId xmlns:a16="http://schemas.microsoft.com/office/drawing/2014/main" id="{3DD28F41-8CB5-49B0-A905-84FCF4427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2316" y="1463040"/>
            <a:ext cx="3377975" cy="22950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58D0E9C-CD31-4B2E-AA56-B0823BA42022}"/>
              </a:ext>
            </a:extLst>
          </p:cNvPr>
          <p:cNvPicPr>
            <a:picLocks noChangeAspect="1"/>
          </p:cNvPicPr>
          <p:nvPr/>
        </p:nvPicPr>
        <p:blipFill rotWithShape="1">
          <a:blip r:embed="rId5"/>
          <a:srcRect l="-497" t="1353" r="497" b="6632"/>
          <a:stretch/>
        </p:blipFill>
        <p:spPr>
          <a:xfrm>
            <a:off x="8129608" y="3930401"/>
            <a:ext cx="3450683" cy="2297153"/>
          </a:xfrm>
          <a:prstGeom prst="rect">
            <a:avLst/>
          </a:prstGeom>
        </p:spPr>
      </p:pic>
      <p:pic>
        <p:nvPicPr>
          <p:cNvPr id="6" name="Picture 5">
            <a:extLst>
              <a:ext uri="{FF2B5EF4-FFF2-40B4-BE49-F238E27FC236}">
                <a16:creationId xmlns:a16="http://schemas.microsoft.com/office/drawing/2014/main" id="{81618F58-3F42-48F0-8C46-2E692C6A31E7}"/>
              </a:ext>
            </a:extLst>
          </p:cNvPr>
          <p:cNvPicPr>
            <a:picLocks noChangeAspect="1"/>
          </p:cNvPicPr>
          <p:nvPr/>
        </p:nvPicPr>
        <p:blipFill>
          <a:blip r:embed="rId6"/>
          <a:stretch>
            <a:fillRect/>
          </a:stretch>
        </p:blipFill>
        <p:spPr>
          <a:xfrm>
            <a:off x="4301208" y="3930401"/>
            <a:ext cx="3662291" cy="2295036"/>
          </a:xfrm>
          <a:prstGeom prst="rect">
            <a:avLst/>
          </a:prstGeom>
        </p:spPr>
      </p:pic>
      <p:pic>
        <p:nvPicPr>
          <p:cNvPr id="9" name="Picture 8">
            <a:extLst>
              <a:ext uri="{FF2B5EF4-FFF2-40B4-BE49-F238E27FC236}">
                <a16:creationId xmlns:a16="http://schemas.microsoft.com/office/drawing/2014/main" id="{39DBEBC4-70D7-40A9-BFEE-CFAABAB3F14F}"/>
              </a:ext>
            </a:extLst>
          </p:cNvPr>
          <p:cNvPicPr>
            <a:picLocks noChangeAspect="1"/>
          </p:cNvPicPr>
          <p:nvPr/>
        </p:nvPicPr>
        <p:blipFill rotWithShape="1">
          <a:blip r:embed="rId7"/>
          <a:srcRect l="6285" r="3585"/>
          <a:stretch/>
        </p:blipFill>
        <p:spPr>
          <a:xfrm>
            <a:off x="611709" y="3930401"/>
            <a:ext cx="3450683" cy="2297153"/>
          </a:xfrm>
          <a:prstGeom prst="rect">
            <a:avLst/>
          </a:prstGeom>
        </p:spPr>
      </p:pic>
      <p:sp>
        <p:nvSpPr>
          <p:cNvPr id="14" name="Title 1">
            <a:extLst>
              <a:ext uri="{FF2B5EF4-FFF2-40B4-BE49-F238E27FC236}">
                <a16:creationId xmlns:a16="http://schemas.microsoft.com/office/drawing/2014/main" id="{AC5E0568-6D6D-4232-A0A8-16C19F10069B}"/>
              </a:ext>
            </a:extLst>
          </p:cNvPr>
          <p:cNvSpPr>
            <a:spLocks noGrp="1"/>
          </p:cNvSpPr>
          <p:nvPr>
            <p:ph type="title"/>
          </p:nvPr>
        </p:nvSpPr>
        <p:spPr>
          <a:xfrm>
            <a:off x="141402" y="357062"/>
            <a:ext cx="11821211" cy="906129"/>
          </a:xfrm>
        </p:spPr>
        <p:txBody>
          <a:bodyPr/>
          <a:lstStyle/>
          <a:p>
            <a:pPr algn="ctr"/>
            <a:r>
              <a:rPr lang="en-US" sz="2800" b="1">
                <a:solidFill>
                  <a:srgbClr val="FF0000"/>
                </a:solidFill>
                <a:latin typeface="Arial" panose="020B0604020202020204" pitchFamily="34" charset="0"/>
                <a:cs typeface="Arial" panose="020B0604020202020204" pitchFamily="34" charset="0"/>
              </a:rPr>
              <a:t>1. ĐỘNG </a:t>
            </a:r>
            <a:r>
              <a:rPr lang="en-US" sz="2800" b="1" dirty="0">
                <a:solidFill>
                  <a:srgbClr val="FF0000"/>
                </a:solidFill>
                <a:latin typeface="Arial" panose="020B0604020202020204" pitchFamily="34" charset="0"/>
                <a:cs typeface="Arial" panose="020B0604020202020204" pitchFamily="34" charset="0"/>
              </a:rPr>
              <a:t>VẬT KHÔNG </a:t>
            </a:r>
            <a:r>
              <a:rPr lang="en-US" sz="2800" b="1">
                <a:solidFill>
                  <a:srgbClr val="FF0000"/>
                </a:solidFill>
                <a:latin typeface="Arial" panose="020B0604020202020204" pitchFamily="34" charset="0"/>
                <a:cs typeface="Arial" panose="020B0604020202020204" pitchFamily="34" charset="0"/>
              </a:rPr>
              <a:t>XƯƠNG SỐNG</a:t>
            </a:r>
            <a:br>
              <a:rPr lang="en-US" sz="2800" b="1">
                <a:solidFill>
                  <a:srgbClr val="FF0000"/>
                </a:solidFill>
                <a:latin typeface="Arial" panose="020B0604020202020204" pitchFamily="34" charset="0"/>
                <a:cs typeface="Arial" panose="020B0604020202020204" pitchFamily="34" charset="0"/>
              </a:rPr>
            </a:br>
            <a:r>
              <a:rPr lang="en-US" sz="2800">
                <a:solidFill>
                  <a:srgbClr val="0000FF"/>
                </a:solidFill>
                <a:latin typeface="Times New Roman" pitchFamily="18" charset="0"/>
                <a:cs typeface="Times New Roman" pitchFamily="18" charset="0"/>
              </a:rPr>
              <a:t>là động vật chưa có xương cột sống: Ruột khoang, Giun, Thân mềm, Chân khớp.</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25552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a:solidFill>
                  <a:srgbClr val="FF0000"/>
                </a:solidFill>
                <a:latin typeface="Arial" pitchFamily="34" charset="0"/>
                <a:cs typeface="Arial" pitchFamily="34" charset="0"/>
              </a:rPr>
              <a:t>a. Ruột khoang:</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8</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707010" y="1080000"/>
            <a:ext cx="10624009" cy="1408676"/>
          </a:xfrm>
        </p:spPr>
        <p:txBody>
          <a:bodyPr/>
          <a:lstStyle/>
          <a:p>
            <a:pPr algn="just"/>
            <a:r>
              <a:rPr lang="en-US" sz="2600">
                <a:solidFill>
                  <a:schemeClr val="tx1"/>
                </a:solidFill>
                <a:latin typeface="Arial" pitchFamily="34" charset="0"/>
                <a:cs typeface="Arial" pitchFamily="34" charset="0"/>
              </a:rPr>
              <a:t>là động vật đa bào bậc thấp, cơ thể hình trụ, có nhiều tua miệng, đối xứng tỏa tròn, sống ở môi trường nước: thủy tức, sứa, hải quỳ, san hô…</a:t>
            </a:r>
          </a:p>
          <a:p>
            <a:pPr algn="just"/>
            <a:endParaRPr lang="en-US" sz="2600" b="1">
              <a:solidFill>
                <a:schemeClr val="tx1"/>
              </a:solidFill>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1671" y="2625463"/>
            <a:ext cx="7695216" cy="3699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440684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337730"/>
            <a:ext cx="11340000" cy="432000"/>
          </a:xfrm>
        </p:spPr>
        <p:txBody>
          <a:bodyPr/>
          <a:lstStyle/>
          <a:p>
            <a:r>
              <a:rPr lang="en-US" u="sng">
                <a:solidFill>
                  <a:srgbClr val="FF0000"/>
                </a:solidFill>
                <a:latin typeface="Arial" pitchFamily="34" charset="0"/>
                <a:cs typeface="Arial" pitchFamily="34" charset="0"/>
              </a:rPr>
              <a:t>b. Giun dẹp:</a:t>
            </a:r>
          </a:p>
        </p:txBody>
      </p:sp>
      <p:sp>
        <p:nvSpPr>
          <p:cNvPr id="3" name="Slide Number Placeholder 2"/>
          <p:cNvSpPr>
            <a:spLocks noGrp="1"/>
          </p:cNvSpPr>
          <p:nvPr>
            <p:ph type="sldNum" sz="quarter" idx="11"/>
          </p:nvPr>
        </p:nvSpPr>
        <p:spPr/>
        <p:txBody>
          <a:bodyPr/>
          <a:lstStyle/>
          <a:p>
            <a:fld id="{19B51A1E-902D-48AF-9020-955120F399B6}" type="slidenum">
              <a:rPr lang="en-US" noProof="0" smtClean="0">
                <a:latin typeface="Arial" pitchFamily="34" charset="0"/>
                <a:cs typeface="Arial" pitchFamily="34" charset="0"/>
              </a:rPr>
              <a:pPr/>
              <a:t>9</a:t>
            </a:fld>
            <a:endParaRPr lang="en-US" noProof="0" dirty="0">
              <a:latin typeface="Arial" pitchFamily="34" charset="0"/>
              <a:cs typeface="Arial" pitchFamily="34" charset="0"/>
            </a:endParaRPr>
          </a:p>
        </p:txBody>
      </p:sp>
      <p:sp>
        <p:nvSpPr>
          <p:cNvPr id="4" name="Text Placeholder 3"/>
          <p:cNvSpPr>
            <a:spLocks noGrp="1"/>
          </p:cNvSpPr>
          <p:nvPr>
            <p:ph type="body" sz="quarter" idx="26"/>
          </p:nvPr>
        </p:nvSpPr>
        <p:spPr>
          <a:xfrm>
            <a:off x="431800" y="801278"/>
            <a:ext cx="11339513" cy="555283"/>
          </a:xfrm>
        </p:spPr>
        <p:txBody>
          <a:bodyPr/>
          <a:lstStyle/>
          <a:p>
            <a:pPr algn="just"/>
            <a:r>
              <a:rPr lang="en-US" sz="2400">
                <a:solidFill>
                  <a:schemeClr val="tx1"/>
                </a:solidFill>
                <a:latin typeface="Arial" pitchFamily="34" charset="0"/>
                <a:cs typeface="Arial" pitchFamily="34" charset="0"/>
              </a:rPr>
              <a:t>- </a:t>
            </a:r>
            <a:r>
              <a:rPr lang="vi-VN" sz="2400">
                <a:solidFill>
                  <a:schemeClr val="tx1"/>
                </a:solidFill>
                <a:latin typeface="Arial" pitchFamily="34" charset="0"/>
                <a:cs typeface="Arial" pitchFamily="34" charset="0"/>
              </a:rPr>
              <a:t>Giun dẹp có đặc điểm như cơ thể dẹp, đối xứng hai bên và phân biệt đầu đuôi, lưng</a:t>
            </a:r>
            <a:r>
              <a:rPr lang="en-US" sz="2400">
                <a:solidFill>
                  <a:schemeClr val="tx1"/>
                </a:solidFill>
                <a:latin typeface="Arial" pitchFamily="34" charset="0"/>
                <a:cs typeface="Arial" pitchFamily="34" charset="0"/>
              </a:rPr>
              <a:t>,</a:t>
            </a:r>
            <a:r>
              <a:rPr lang="vi-VN" sz="2400">
                <a:solidFill>
                  <a:schemeClr val="tx1"/>
                </a:solidFill>
                <a:latin typeface="Arial" pitchFamily="34" charset="0"/>
                <a:cs typeface="Arial" pitchFamily="34" charset="0"/>
              </a:rPr>
              <a:t> bụng.</a:t>
            </a:r>
            <a:endParaRPr lang="en-US" sz="2400">
              <a:solidFill>
                <a:schemeClr val="tx1"/>
              </a:solidFill>
              <a:latin typeface="Arial" pitchFamily="34" charset="0"/>
              <a:cs typeface="Arial" pitchFamily="34" charset="0"/>
            </a:endParaRPr>
          </a:p>
          <a:p>
            <a:pPr algn="just"/>
            <a:r>
              <a:rPr lang="vi-VN" sz="2400">
                <a:solidFill>
                  <a:schemeClr val="tx1"/>
                </a:solidFill>
                <a:latin typeface="Arial" pitchFamily="34" charset="0"/>
                <a:cs typeface="Arial" pitchFamily="34" charset="0"/>
              </a:rPr>
              <a:t> </a:t>
            </a:r>
            <a:r>
              <a:rPr lang="en-US" sz="2400">
                <a:solidFill>
                  <a:schemeClr val="tx1"/>
                </a:solidFill>
                <a:latin typeface="Arial" pitchFamily="34" charset="0"/>
                <a:cs typeface="Arial" pitchFamily="34" charset="0"/>
              </a:rPr>
              <a:t>- Một số sống trong môi trường nước, còn lại</a:t>
            </a:r>
            <a:r>
              <a:rPr lang="vi-VN" sz="2400">
                <a:solidFill>
                  <a:schemeClr val="tx1"/>
                </a:solidFill>
                <a:latin typeface="Arial" pitchFamily="34" charset="0"/>
                <a:cs typeface="Arial" pitchFamily="34" charset="0"/>
              </a:rPr>
              <a:t> kí sinh </a:t>
            </a:r>
            <a:r>
              <a:rPr lang="en-US" sz="2400">
                <a:solidFill>
                  <a:schemeClr val="tx1"/>
                </a:solidFill>
                <a:latin typeface="Arial" pitchFamily="34" charset="0"/>
                <a:cs typeface="Arial" pitchFamily="34" charset="0"/>
              </a:rPr>
              <a:t>trong cơ thể người và động vật </a:t>
            </a:r>
            <a:r>
              <a:rPr lang="vi-VN" sz="2400">
                <a:solidFill>
                  <a:schemeClr val="tx1"/>
                </a:solidFill>
                <a:latin typeface="Arial" pitchFamily="34" charset="0"/>
                <a:cs typeface="Arial" pitchFamily="34" charset="0"/>
              </a:rPr>
              <a:t>còn có thêm: giác bám, cơ quan sinh sản phát triển, ấu trùng phát triển qua các vật chủ trung gian.</a:t>
            </a:r>
            <a:endParaRPr lang="en-US" sz="2400">
              <a:solidFill>
                <a:schemeClr val="tx1"/>
              </a:solidFill>
              <a:latin typeface="Arial" pitchFamily="34" charset="0"/>
              <a:cs typeface="Arial" pitchFamily="34" charset="0"/>
            </a:endParaRPr>
          </a:p>
        </p:txBody>
      </p:sp>
      <p:sp>
        <p:nvSpPr>
          <p:cNvPr id="5" name="TextBox 4"/>
          <p:cNvSpPr txBox="1"/>
          <p:nvPr/>
        </p:nvSpPr>
        <p:spPr>
          <a:xfrm>
            <a:off x="7588577" y="6108577"/>
            <a:ext cx="2256933" cy="461913"/>
          </a:xfrm>
          <a:prstGeom prst="rect">
            <a:avLst/>
          </a:prstGeom>
          <a:noFill/>
        </p:spPr>
        <p:txBody>
          <a:bodyPr wrap="square" lIns="0" tIns="0" rIns="0" bIns="0" rtlCol="0">
            <a:noAutofit/>
          </a:bodyPr>
          <a:lstStyle/>
          <a:p>
            <a:pPr algn="ctr"/>
            <a:r>
              <a:rPr lang="en-US" sz="1600" b="1">
                <a:solidFill>
                  <a:schemeClr val="tx1">
                    <a:lumMod val="75000"/>
                    <a:lumOff val="25000"/>
                  </a:schemeClr>
                </a:solidFill>
                <a:latin typeface="Arial" pitchFamily="34" charset="0"/>
                <a:cs typeface="Arial" pitchFamily="34" charset="0"/>
              </a:rPr>
              <a:t>2. Sán lá gan </a:t>
            </a:r>
          </a:p>
          <a:p>
            <a:pPr algn="ctr"/>
            <a:r>
              <a:rPr lang="en-US" sz="1600" b="1">
                <a:solidFill>
                  <a:schemeClr val="tx1">
                    <a:lumMod val="75000"/>
                    <a:lumOff val="25000"/>
                  </a:schemeClr>
                </a:solidFill>
                <a:latin typeface="Arial" pitchFamily="34" charset="0"/>
                <a:cs typeface="Arial" pitchFamily="34" charset="0"/>
              </a:rPr>
              <a:t>(kí sinh trong gan trâu, bò)</a:t>
            </a:r>
          </a:p>
          <a:p>
            <a:pPr marL="228600" indent="-228600" algn="ctr">
              <a:buAutoNum type="arabicPeriod"/>
            </a:pPr>
            <a:endParaRPr lang="en-US" sz="1600" b="1" dirty="0">
              <a:solidFill>
                <a:schemeClr val="tx1">
                  <a:lumMod val="75000"/>
                  <a:lumOff val="25000"/>
                </a:schemeClr>
              </a:solidFill>
              <a:latin typeface="Arial" pitchFamily="34" charset="0"/>
              <a:cs typeface="Arial" pitchFamily="34" charset="0"/>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71" y="2875069"/>
            <a:ext cx="4672923" cy="297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197808" y="6052017"/>
            <a:ext cx="2256933" cy="461913"/>
          </a:xfrm>
          <a:prstGeom prst="rect">
            <a:avLst/>
          </a:prstGeom>
          <a:noFill/>
        </p:spPr>
        <p:txBody>
          <a:bodyPr wrap="square" lIns="0" tIns="0" rIns="0" bIns="0" rtlCol="0">
            <a:noAutofit/>
          </a:bodyPr>
          <a:lstStyle/>
          <a:p>
            <a:pPr marL="228600" indent="-228600" algn="ctr">
              <a:buAutoNum type="arabicPeriod"/>
            </a:pPr>
            <a:r>
              <a:rPr lang="en-US" sz="1600" b="1">
                <a:latin typeface="Arial" pitchFamily="34" charset="0"/>
                <a:cs typeface="Arial" pitchFamily="34" charset="0"/>
              </a:rPr>
              <a:t>Sán dây</a:t>
            </a:r>
          </a:p>
          <a:p>
            <a:pPr algn="ctr"/>
            <a:r>
              <a:rPr lang="en-US" sz="1600" b="1">
                <a:latin typeface="Arial" pitchFamily="34" charset="0"/>
                <a:cs typeface="Arial" pitchFamily="34" charset="0"/>
              </a:rPr>
              <a:t>(kí sinh trong ruột người)</a:t>
            </a:r>
          </a:p>
          <a:p>
            <a:pPr algn="ctr"/>
            <a:endParaRPr lang="en-US" sz="1600" b="1" dirty="0">
              <a:latin typeface="Arial" pitchFamily="34" charset="0"/>
              <a:cs typeface="Arial" pitchFamily="34" charset="0"/>
            </a:endParaRPr>
          </a:p>
        </p:txBody>
      </p:sp>
      <p:grpSp>
        <p:nvGrpSpPr>
          <p:cNvPr id="7" name="Group 6"/>
          <p:cNvGrpSpPr/>
          <p:nvPr/>
        </p:nvGrpSpPr>
        <p:grpSpPr>
          <a:xfrm>
            <a:off x="6165131" y="2875069"/>
            <a:ext cx="4945128" cy="2978987"/>
            <a:chOff x="6165131" y="2384865"/>
            <a:chExt cx="4945128" cy="2978987"/>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131" y="2384865"/>
              <a:ext cx="4945128" cy="297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334812" y="2516957"/>
              <a:ext cx="245097" cy="226243"/>
            </a:xfrm>
            <a:prstGeom prst="rect">
              <a:avLst/>
            </a:prstGeom>
            <a:noFill/>
          </p:spPr>
          <p:txBody>
            <a:bodyPr wrap="square" lIns="0" tIns="0" rIns="0" bIns="0" rtlCol="0">
              <a:noAutofit/>
            </a:bodyPr>
            <a:lstStyle/>
            <a:p>
              <a:pPr algn="ctr"/>
              <a:r>
                <a:rPr lang="en-US" sz="1600" b="1">
                  <a:solidFill>
                    <a:srgbClr val="FF0000"/>
                  </a:solidFill>
                  <a:latin typeface="Arial" pitchFamily="34" charset="0"/>
                  <a:cs typeface="Arial" pitchFamily="34" charset="0"/>
                </a:rPr>
                <a:t>2</a:t>
              </a:r>
              <a:endParaRPr lang="en-US" sz="1600" b="1" dirty="0">
                <a:solidFill>
                  <a:srgbClr val="FF0000"/>
                </a:solidFill>
                <a:latin typeface="Arial" pitchFamily="34" charset="0"/>
                <a:cs typeface="Arial" pitchFamily="34" charset="0"/>
              </a:endParaRPr>
            </a:p>
          </p:txBody>
        </p:sp>
      </p:grpSp>
    </p:spTree>
    <p:extLst>
      <p:ext uri="{BB962C8B-B14F-4D97-AF65-F5344CB8AC3E}">
        <p14:creationId xmlns:p14="http://schemas.microsoft.com/office/powerpoint/2010/main" val="3728722143"/>
      </p:ext>
    </p:extLst>
  </p:cSld>
  <p:clrMapOvr>
    <a:masterClrMapping/>
  </p:clrMapOvr>
  <p:transition spd="slow">
    <p:wipe/>
  </p:transition>
</p:sld>
</file>

<file path=ppt/theme/theme1.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BF51BA-BD97-4518-9266-AD3D61549834}">
  <ds:schemaRefs>
    <ds:schemaRef ds:uri="http://schemas.microsoft.com/sharepoint/v3/contenttype/forms"/>
  </ds:schemaRefs>
</ds:datastoreItem>
</file>

<file path=customXml/itemProps2.xml><?xml version="1.0" encoding="utf-8"?>
<ds:datastoreItem xmlns:ds="http://schemas.openxmlformats.org/officeDocument/2006/customXml" ds:itemID="{5F490261-1200-4EC7-95B0-2241EE54AA34}">
  <ds:schemaRef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71af3243-3dd4-4a8d-8c0d-dd76da1f02a5"/>
    <ds:schemaRef ds:uri="http://www.w3.org/XML/1998/namespace"/>
  </ds:schemaRefs>
</ds:datastoreItem>
</file>

<file path=customXml/itemProps3.xml><?xml version="1.0" encoding="utf-8"?>
<ds:datastoreItem xmlns:ds="http://schemas.openxmlformats.org/officeDocument/2006/customXml" ds:itemID="{BE1961DD-CF27-443B-BFF6-660110ED05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Green pitch deck</Template>
  <TotalTime>816</TotalTime>
  <Words>1452</Words>
  <Application>Microsoft Office PowerPoint</Application>
  <PresentationFormat>Widescreen</PresentationFormat>
  <Paragraphs>176</Paragraphs>
  <Slides>26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Rockwell</vt:lpstr>
      <vt:lpstr>Times New Roman</vt:lpstr>
      <vt:lpstr>Office Theme</vt:lpstr>
      <vt:lpstr>Bài 36:  ĐỘNG VẬT</vt:lpstr>
      <vt:lpstr>PowerPoint Presentation</vt:lpstr>
      <vt:lpstr>  I. Đa dạng động vật</vt:lpstr>
      <vt:lpstr>  I. Đa dạng động vật</vt:lpstr>
      <vt:lpstr>  I. Đa dạng động vật</vt:lpstr>
      <vt:lpstr>PowerPoint Presentation</vt:lpstr>
      <vt:lpstr>1. ĐỘNG VẬT KHÔNG XƯƠNG SỐNG là động vật chưa có xương cột sống: Ruột khoang, Giun, Thân mềm, Chân khớp.</vt:lpstr>
      <vt:lpstr>a. Ruột khoang:</vt:lpstr>
      <vt:lpstr>b. Giun dẹp:</vt:lpstr>
      <vt:lpstr>c. Giun tròn:</vt:lpstr>
      <vt:lpstr>d. Giun đốt</vt:lpstr>
      <vt:lpstr>e. Thân mềm:</vt:lpstr>
      <vt:lpstr>f.Chân khớp:</vt:lpstr>
      <vt:lpstr>2. ĐỘNG VẬT CÓ XƯƠNG SỐNG là động vật đã có xương cột sống: Cá, Lưỡng cư, Bò Sát, Chim, Thú (Đ/vật có vú).</vt:lpstr>
      <vt:lpstr>a. Các lớp cá:</vt:lpstr>
      <vt:lpstr>b. Lớp lưỡng cư:</vt:lpstr>
      <vt:lpstr>c. Lớp bò sát:</vt:lpstr>
      <vt:lpstr>d. Lớp chim:</vt:lpstr>
      <vt:lpstr>e. Động vật có vú (Lớp thú):</vt:lpstr>
      <vt:lpstr>TỔNG KẾT ĐỘNG VẬT KHÔNG XƯƠNG SỐNG</vt:lpstr>
      <vt:lpstr>TỔNG KẾT ĐỘNG VẬT CÓ XƯƠNG SỐNG</vt:lpstr>
      <vt:lpstr>  III. Vai trò và tác hại của động vật: </vt:lpstr>
      <vt:lpstr>  III. Vai trò và tác hại của động vật: </vt:lpstr>
      <vt:lpstr>Lợi ích của động vật: </vt:lpstr>
      <vt:lpstr>Tác hại của động vật: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Thi Phuong Thao</dc:creator>
  <cp:lastModifiedBy>Administrator</cp:lastModifiedBy>
  <cp:revision>92</cp:revision>
  <dcterms:created xsi:type="dcterms:W3CDTF">2021-04-13T16:26:41Z</dcterms:created>
  <dcterms:modified xsi:type="dcterms:W3CDTF">2024-02-20T13:58:32Z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