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8"/>
  </p:notesMasterIdLst>
  <p:sldIdLst>
    <p:sldId id="256" r:id="rId3"/>
    <p:sldId id="257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59" r:id="rId14"/>
    <p:sldId id="267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6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28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3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57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89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6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86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2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7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41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76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22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91600" cy="838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33. THỰC HÀNH QUAN SÁT CÁC LOẠI NẤM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08" y="2843981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580" y="2843981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9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8027" y="5029200"/>
            <a:ext cx="735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sợi nấm, nằm trong cơ chất, b- cuống nấm, </a:t>
            </a:r>
            <a:b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phiến nấm, d- mũ nấm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6250" y="1068643"/>
            <a:ext cx="8506024" cy="3657600"/>
            <a:chOff x="167148" y="910704"/>
            <a:chExt cx="8506024" cy="3657600"/>
          </a:xfrm>
        </p:grpSpPr>
        <p:pic>
          <p:nvPicPr>
            <p:cNvPr id="12290" name="Picture 2" descr="https://cdn.caythuocdangian.com/2019/12/nam-s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8" y="910704"/>
              <a:ext cx="5257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ình dạng nấm s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910704"/>
              <a:ext cx="2881972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105400" y="1787004"/>
              <a:ext cx="8382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22274" y="2400291"/>
              <a:ext cx="1249926" cy="224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9711" y="3124200"/>
              <a:ext cx="1722489" cy="567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2777" y="228600"/>
            <a:ext cx="735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SÒ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04318" y="5892152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xmlns="" val="136863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0" y="72014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pic>
        <p:nvPicPr>
          <p:cNvPr id="13314" name="Picture 2" descr="http://tinhdoantuyenquang.vn/Image/Large/20195161435_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33" y="662436"/>
            <a:ext cx="3810001" cy="27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35566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pic>
        <p:nvPicPr>
          <p:cNvPr id="8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7361"/>
            <a:ext cx="3688389" cy="27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4194" y="33650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pic>
        <p:nvPicPr>
          <p:cNvPr id="1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7" r="20849" b="8345"/>
          <a:stretch/>
        </p:blipFill>
        <p:spPr bwMode="auto">
          <a:xfrm>
            <a:off x="4939544" y="3947712"/>
            <a:ext cx="1904999" cy="2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2.bp.blogspot.com/-zjWbWCNqCjs/WqY-FuiUGPI/AAAAAAAAMvo/h5f7GKe_dlMxVtiy-zAVc0JVIzX0dmjBwCLcBGAs/s640/dac-diem-va-cong-dung-nam-dong-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16" y="3959936"/>
            <a:ext cx="3884834" cy="2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05600" y="47406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xmlns="" val="272838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u-truc-nam-moc-tren-banh-mi-chamchu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au-truc-nam-moc-tren-banh-mi-chamchu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5913858"/>
            <a:ext cx="83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MỐC TRẮNG Ở BÁNH MÌ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15" y="160338"/>
            <a:ext cx="86836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871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oc24.vn/images/summary/Untitled_10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4" t="7239"/>
          <a:stretch/>
        </p:blipFill>
        <p:spPr bwMode="auto">
          <a:xfrm>
            <a:off x="315109" y="390828"/>
            <a:ext cx="8624870" cy="34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51" y="3792482"/>
            <a:ext cx="83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Sợi nấm thường ăn sâu vào cơ chất để lấy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xmlns="" val="298987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4" y="211392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</a:t>
            </a:r>
            <a:b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159" y="620766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đùi gà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228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Mộc nhĩ</a:t>
            </a:r>
          </a:p>
        </p:txBody>
      </p:sp>
      <p:pic>
        <p:nvPicPr>
          <p:cNvPr id="15362" name="Picture 2" descr="https://lh3.googleusercontent.com/proxy/QwQL0XqB1IcD2g9f55Tfsg41Lh9bJsSNvkB6dNwQgbqXAAi5geiKTeVab3OlZ1XTCQqHe3OuH3q8Nvk5PJZbTWsRnh5ESIP01yh0dcEPgoU9NSkBrPo0V_68TOYxExGWDEzfOVMfpWWH2gGeRJEUWRmqzEHu4rBeu74YlpbQU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24" y="938976"/>
            <a:ext cx="4168160" cy="5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ộc nh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6" r="27924"/>
          <a:stretch/>
        </p:blipFill>
        <p:spPr bwMode="auto">
          <a:xfrm>
            <a:off x="4966519" y="938976"/>
            <a:ext cx="387268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ile.hstatic.net/1000206480/file/6-486_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327" y="3834331"/>
            <a:ext cx="3846873" cy="23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43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theo nhóm: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cách trồng một số loại nấm (rơm, kim châm, sò, mộc nhĩ,…) 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và trồng thử một mẫu nấm mà nhóm có thể thực hiện được.</a:t>
            </a:r>
          </a:p>
          <a:p>
            <a:pPr mar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M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 sản phẩm tới lớp để giới thiệu.</a:t>
            </a:r>
          </a:p>
        </p:txBody>
      </p:sp>
    </p:spTree>
    <p:extLst>
      <p:ext uri="{BB962C8B-B14F-4D97-AF65-F5344CB8AC3E}">
        <p14:creationId xmlns:p14="http://schemas.microsoft.com/office/powerpoint/2010/main" xmlns="" val="230839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08" y="3264288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580" y="3279037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655506" y="184354"/>
            <a:ext cx="6096000" cy="278744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Hãy nêu nhanh 3 đặc điểm về nấm mà em biết.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85054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1"/>
            <a:ext cx="8229600" cy="5635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mốc</a:t>
            </a:r>
          </a:p>
        </p:txBody>
      </p:sp>
      <p:pic>
        <p:nvPicPr>
          <p:cNvPr id="2054" name="Picture 6" descr="phu-nu-8-bo-thuong-vuong-toi-voi-thuc-pham-bi-nam-moc-hinh-a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70" y="3886200"/>
            <a:ext cx="415413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ấm men, nấm mốc làm hỏng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70" y="903186"/>
            <a:ext cx="415413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eu.twv.me/twvnet/sites/101/2019/01/29063920/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3186"/>
            <a:ext cx="4114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ấm mốc và vi sinh trên nông sản • Tin Cậy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1"/>
            <a:ext cx="403860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551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D:\MINH PHƯƠNG\Tài liệu dạy học 6\Video -hinh anh\Nam\huong-dan-trong-nam-kim-cham-tai-nha-don-gian-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52" y="9581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911" y="3552927"/>
            <a:ext cx="3688389" cy="2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7" r="20849" b="8345"/>
          <a:stretch/>
        </p:blipFill>
        <p:spPr bwMode="auto">
          <a:xfrm>
            <a:off x="5734676" y="468518"/>
            <a:ext cx="2570408" cy="2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236" y="312738"/>
            <a:ext cx="5638800" cy="563562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đảm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589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2815" y="630465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52" y="3029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xmlns="" val="189368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32" y="3529752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066800" y="95865"/>
            <a:ext cx="6781800" cy="332084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Nghiên cứu tài liệu SGK, thảo luận nhóm: </a:t>
            </a:r>
          </a:p>
          <a:p>
            <a:pPr algn="ctr"/>
            <a:r>
              <a:rPr lang="en-US" sz="3200" b="1"/>
              <a:t>Nêu cách thức quan sát một số loại nấm.</a:t>
            </a:r>
          </a:p>
        </p:txBody>
      </p:sp>
      <p:pic>
        <p:nvPicPr>
          <p:cNvPr id="7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7" r="20849" b="8345"/>
          <a:stretch/>
        </p:blipFill>
        <p:spPr bwMode="auto">
          <a:xfrm>
            <a:off x="5257799" y="3517462"/>
            <a:ext cx="2993005" cy="31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45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88" y="7620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bằng mắt thường và kính lúp: hình dạng, màu sắc, cấu trúc của đám mốc trên các mẫu vật; hình dạng, xác định các bộ phận của một nấm quả.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Các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làm tiêu bản sợi nấm mốc: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B1: Dùng panh gắp một đám mốc nhỏ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B2: Nhỏ 1-2 giọt nước cất lên đám mốc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B3: Dùng kim tách nhẹ đám mốc thành các mảnh nhỏ.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B4: Đậy lamen lên, thấm nước thừa, quan sát dưới kính hiển vi (độ phóng đại 200-400).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và ghi/vẽ lại đặc điểm. </a:t>
            </a:r>
          </a:p>
          <a:p>
            <a:pPr marL="342900" indent="-342900" algn="just">
              <a:spcBef>
                <a:spcPts val="600"/>
              </a:spcBef>
              <a:buFont typeface="Wingdings"/>
              <a:buChar char="J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Thảo luận nhóm, hoàn thiện bản báo cáo thu hoạch.</a:t>
            </a:r>
          </a:p>
          <a:p>
            <a:pPr algn="just">
              <a:spcBef>
                <a:spcPts val="600"/>
              </a:spcBef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Lưu ý: Rửa tay trước và sau khi làm thí nghiệm, đảm bảo đúng quy tắc an toàn trong phòng thí nghiệm.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6408" y="106081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Cách thức quan sát một số loại nấm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51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078470"/>
              </p:ext>
            </p:extLst>
          </p:nvPr>
        </p:nvGraphicFramePr>
        <p:xfrm>
          <a:off x="259080" y="3911303"/>
          <a:ext cx="8732519" cy="2203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06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45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Cấu tạo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Cuống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gốc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Sợi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sò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kim châm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 rơm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hương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560" y="3941783"/>
            <a:ext cx="1661160" cy="763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0561" y="118329"/>
            <a:ext cx="5053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BÁO CÁO THU HOẠCH: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THỰC HÀNH: QUAN SÁT CÁC LOẠI NẤM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Nhóm:... Lớp:….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250030"/>
            <a:ext cx="8991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2. Dựa trên kết quả quan sát các thành phần cấu tạo của mỗi mẫu nấm đã chuẩn bị, em hãy hoàn thành bảng theo mẫu dưới đây:</a:t>
            </a:r>
            <a:endParaRPr kumimoji="0" lang="en-US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536" y="6201006"/>
            <a:ext cx="886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3. Vẽ hình ảnh của loại nấm đã quan sát được, chú thích các bộ phận của nấm: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2880" y="1058130"/>
            <a:ext cx="93268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en-US" sz="17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Mô tả các loại nấm mốc trên mẫu vật đã chuẩn bị theo các tiêu chí trong bảng sau:</a:t>
            </a:r>
            <a:endParaRPr lang="en-US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762045"/>
              </p:ext>
            </p:extLst>
          </p:nvPr>
        </p:nvGraphicFramePr>
        <p:xfrm>
          <a:off x="228600" y="1505316"/>
          <a:ext cx="8762999" cy="1652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9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1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6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Tiêu chí so sánh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trên mẫu vật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dạng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 tạo sợi mốc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(có thể vẽ hình)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trắng trên bánh mì/ cơm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3840" y="1552512"/>
            <a:ext cx="284988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372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QknIc0KD_TLwxwzVFOaCFz-Bj4OXkpjsx_7Q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87"/>
          <a:stretch/>
        </p:blipFill>
        <p:spPr bwMode="auto">
          <a:xfrm>
            <a:off x="1905000" y="299884"/>
            <a:ext cx="35936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6066" y="4845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2937" y="15085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395" y="10367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060" y="197459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685" y="26119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7518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7183" y="525779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2537" y="45290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 nấm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7118" y="9803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nấm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285" y="1486540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 nấm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9577" y="197018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nấm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539" y="25819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 nấm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7287" y="4306528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gốc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9241" y="525779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 nấm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6022437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xmlns="" val="10836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5855"/>
            <a:ext cx="8229600" cy="44209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một nấm quả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368" y="184356"/>
            <a:ext cx="5181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</TotalTime>
  <Words>568</Words>
  <Application>Microsoft Office PowerPoint</Application>
  <PresentationFormat>On-screen Show (4:3)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Civic</vt:lpstr>
      <vt:lpstr>Office Theme</vt:lpstr>
      <vt:lpstr> BÀI 33. THỰC HÀNH QUAN SÁT CÁC LOẠI NẤM </vt:lpstr>
      <vt:lpstr>Slide 2</vt:lpstr>
      <vt:lpstr>Một số loại nấm mốc</vt:lpstr>
      <vt:lpstr>Một số loại nấm đảm</vt:lpstr>
      <vt:lpstr>Slide 5</vt:lpstr>
      <vt:lpstr>Slide 6</vt:lpstr>
      <vt:lpstr>Slide 7</vt:lpstr>
      <vt:lpstr>Xác định các bộ phận của một nấm quả</vt:lpstr>
      <vt:lpstr>Cấu tạo một nấm quả</vt:lpstr>
      <vt:lpstr>Xác định các bộ phận của một nấm quả</vt:lpstr>
      <vt:lpstr>XÁC ĐỊNH CÁC BỘ PHẬN CỦA MỘT SỐ MẪU NẤM</vt:lpstr>
      <vt:lpstr>Slide 12</vt:lpstr>
      <vt:lpstr>Slide 13</vt:lpstr>
      <vt:lpstr>LUYỆN TẬP:  XÁC ĐỊNH CÁC BỘ PHẬN CỦA MỘT SỐ MẪU NẤM</vt:lpstr>
      <vt:lpstr>VẬN DỤNG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ĐA DẠNG THẾ GIỚI SỐNG BÀI 9. THỰC HÀNH QUAN SÁT CÁC LOẠI NẤM</dc:title>
  <dc:creator>LaptopKT</dc:creator>
  <cp:lastModifiedBy>PV</cp:lastModifiedBy>
  <cp:revision>85</cp:revision>
  <dcterms:created xsi:type="dcterms:W3CDTF">2021-04-17T13:36:47Z</dcterms:created>
  <dcterms:modified xsi:type="dcterms:W3CDTF">2023-02-21T06:37:59Z</dcterms:modified>
</cp:coreProperties>
</file>