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64" r:id="rId5"/>
    <p:sldId id="261" r:id="rId6"/>
    <p:sldId id="271" r:id="rId7"/>
    <p:sldId id="287" r:id="rId8"/>
    <p:sldId id="400" r:id="rId9"/>
    <p:sldId id="257" r:id="rId10"/>
    <p:sldId id="312" r:id="rId11"/>
    <p:sldId id="314" r:id="rId12"/>
    <p:sldId id="313" r:id="rId13"/>
    <p:sldId id="315" r:id="rId14"/>
    <p:sldId id="316" r:id="rId15"/>
    <p:sldId id="317" r:id="rId16"/>
    <p:sldId id="263" r:id="rId17"/>
    <p:sldId id="318" r:id="rId18"/>
    <p:sldId id="319" r:id="rId19"/>
    <p:sldId id="270" r:id="rId20"/>
    <p:sldId id="320" r:id="rId21"/>
    <p:sldId id="321" r:id="rId22"/>
    <p:sldId id="386" r:id="rId23"/>
    <p:sldId id="260" r:id="rId24"/>
    <p:sldId id="376" r:id="rId25"/>
    <p:sldId id="375" r:id="rId26"/>
    <p:sldId id="262" r:id="rId27"/>
    <p:sldId id="374" r:id="rId28"/>
    <p:sldId id="272" r:id="rId29"/>
    <p:sldId id="273" r:id="rId30"/>
    <p:sldId id="265" r:id="rId31"/>
    <p:sldId id="377" r:id="rId32"/>
    <p:sldId id="378" r:id="rId33"/>
    <p:sldId id="379" r:id="rId34"/>
  </p:sldIdLst>
  <p:sldSz cx="9144000" cy="5143500" type="screen16x9"/>
  <p:notesSz cx="6858000" cy="9144000"/>
  <p:embeddedFontLst>
    <p:embeddedFont>
      <p:font typeface="Chela One" panose="02000000000000000000"/>
      <p:regular r:id="rId38"/>
    </p:embeddedFont>
    <p:embeddedFont>
      <p:font typeface="Assistant"/>
      <p:regular r:id="rId39"/>
    </p:embeddedFont>
    <p:embeddedFont>
      <p:font typeface="Bebas Neue" panose="020B0606020202050201"/>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58" userDrawn="1">
          <p15:clr>
            <a:srgbClr val="9AA0A6"/>
          </p15:clr>
        </p15:guide>
        <p15:guide id="2" orient="horz" pos="1113"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FF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4660"/>
  </p:normalViewPr>
  <p:slideViewPr>
    <p:cSldViewPr snapToGrid="0" showGuides="1">
      <p:cViewPr>
        <p:scale>
          <a:sx n="80" d="100"/>
          <a:sy n="80" d="100"/>
        </p:scale>
        <p:origin x="-1116" y="-282"/>
      </p:cViewPr>
      <p:guideLst>
        <p:guide orient="horz" pos="258"/>
        <p:guide orient="horz" pos="111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font" Target="fonts/font3.fntdata"/><Relationship Id="rId4" Type="http://schemas.openxmlformats.org/officeDocument/2006/relationships/notesMaster" Target="notesMasters/notesMaster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1"/>
        <p:cNvGrpSpPr/>
        <p:nvPr/>
      </p:nvGrpSpPr>
      <p:grpSpPr>
        <a:xfrm>
          <a:off x="0" y="0"/>
          <a:ext cx="0" cy="0"/>
          <a:chOff x="0" y="0"/>
          <a:chExt cx="0" cy="0"/>
        </a:xfrm>
      </p:grpSpPr>
      <p:sp>
        <p:nvSpPr>
          <p:cNvPr id="222" name="Google Shape;222;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
        <p:cNvGrpSpPr/>
        <p:nvPr/>
      </p:nvGrpSpPr>
      <p:grpSpPr>
        <a:xfrm>
          <a:off x="0" y="0"/>
          <a:ext cx="0" cy="0"/>
          <a:chOff x="0" y="0"/>
          <a:chExt cx="0" cy="0"/>
        </a:xfrm>
      </p:grpSpPr>
      <p:sp>
        <p:nvSpPr>
          <p:cNvPr id="274" name="Google Shape;274;g1143e8a052b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143e8a052b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5"/>
        <p:cNvGrpSpPr/>
        <p:nvPr/>
      </p:nvGrpSpPr>
      <p:grpSpPr>
        <a:xfrm>
          <a:off x="0" y="0"/>
          <a:ext cx="0" cy="0"/>
          <a:chOff x="0" y="0"/>
          <a:chExt cx="0" cy="0"/>
        </a:xfrm>
      </p:grpSpPr>
      <p:sp>
        <p:nvSpPr>
          <p:cNvPr id="296" name="Google Shape;296;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5"/>
        <p:cNvGrpSpPr/>
        <p:nvPr/>
      </p:nvGrpSpPr>
      <p:grpSpPr>
        <a:xfrm>
          <a:off x="0" y="0"/>
          <a:ext cx="0" cy="0"/>
          <a:chOff x="0" y="0"/>
          <a:chExt cx="0" cy="0"/>
        </a:xfrm>
      </p:grpSpPr>
      <p:sp>
        <p:nvSpPr>
          <p:cNvPr id="296" name="Google Shape;296;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5"/>
        <p:cNvGrpSpPr/>
        <p:nvPr/>
      </p:nvGrpSpPr>
      <p:grpSpPr>
        <a:xfrm>
          <a:off x="0" y="0"/>
          <a:ext cx="0" cy="0"/>
          <a:chOff x="0" y="0"/>
          <a:chExt cx="0" cy="0"/>
        </a:xfrm>
      </p:grpSpPr>
      <p:sp>
        <p:nvSpPr>
          <p:cNvPr id="296" name="Google Shape;296;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5"/>
        <p:cNvGrpSpPr/>
        <p:nvPr/>
      </p:nvGrpSpPr>
      <p:grpSpPr>
        <a:xfrm>
          <a:off x="0" y="0"/>
          <a:ext cx="0" cy="0"/>
          <a:chOff x="0" y="0"/>
          <a:chExt cx="0" cy="0"/>
        </a:xfrm>
      </p:grpSpPr>
      <p:sp>
        <p:nvSpPr>
          <p:cNvPr id="296" name="Google Shape;296;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8"/>
        <p:cNvGrpSpPr/>
        <p:nvPr/>
      </p:nvGrpSpPr>
      <p:grpSpPr>
        <a:xfrm>
          <a:off x="0" y="0"/>
          <a:ext cx="0" cy="0"/>
          <a:chOff x="0" y="0"/>
          <a:chExt cx="0" cy="0"/>
        </a:xfrm>
      </p:grpSpPr>
      <p:sp>
        <p:nvSpPr>
          <p:cNvPr id="669" name="Google Shape;669;gd362d286f3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d362d286f3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78"/>
        <p:cNvGrpSpPr/>
        <p:nvPr/>
      </p:nvGrpSpPr>
      <p:grpSpPr>
        <a:xfrm>
          <a:off x="0" y="0"/>
          <a:ext cx="0" cy="0"/>
          <a:chOff x="0" y="0"/>
          <a:chExt cx="0" cy="0"/>
        </a:xfrm>
      </p:grpSpPr>
      <p:sp>
        <p:nvSpPr>
          <p:cNvPr id="679" name="Google Shape;679;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
        <p:cNvGrpSpPr/>
        <p:nvPr/>
      </p:nvGrpSpPr>
      <p:grpSpPr>
        <a:xfrm>
          <a:off x="0" y="0"/>
          <a:ext cx="0" cy="0"/>
          <a:chOff x="0" y="0"/>
          <a:chExt cx="0" cy="0"/>
        </a:xfrm>
      </p:grpSpPr>
      <p:sp>
        <p:nvSpPr>
          <p:cNvPr id="382" name="Google Shape;382;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7"/>
        <p:cNvGrpSpPr/>
        <p:nvPr/>
      </p:nvGrpSpPr>
      <p:grpSpPr>
        <a:xfrm>
          <a:off x="0" y="0"/>
          <a:ext cx="0" cy="0"/>
          <a:chOff x="0" y="0"/>
          <a:chExt cx="0" cy="0"/>
        </a:xfrm>
      </p:grpSpPr>
      <p:sp>
        <p:nvSpPr>
          <p:cNvPr id="348" name="Google Shape;348;gecc7082a3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ecc7082a3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4"/>
        <p:cNvGrpSpPr/>
        <p:nvPr/>
      </p:nvGrpSpPr>
      <p:grpSpPr>
        <a:xfrm>
          <a:off x="0" y="0"/>
          <a:ext cx="0" cy="0"/>
          <a:chOff x="0" y="0"/>
          <a:chExt cx="0" cy="0"/>
        </a:xfrm>
      </p:grpSpPr>
      <p:sp>
        <p:nvSpPr>
          <p:cNvPr id="285" name="Google Shape;285;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7"/>
        <p:cNvGrpSpPr/>
        <p:nvPr/>
      </p:nvGrpSpPr>
      <p:grpSpPr>
        <a:xfrm>
          <a:off x="0" y="0"/>
          <a:ext cx="0" cy="0"/>
          <a:chOff x="0" y="0"/>
          <a:chExt cx="0" cy="0"/>
        </a:xfrm>
      </p:grpSpPr>
      <p:sp>
        <p:nvSpPr>
          <p:cNvPr id="658" name="Google Shape;658;gd362d286f3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d362d286f3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05"/>
        <p:cNvGrpSpPr/>
        <p:nvPr/>
      </p:nvGrpSpPr>
      <p:grpSpPr>
        <a:xfrm>
          <a:off x="0" y="0"/>
          <a:ext cx="0" cy="0"/>
          <a:chOff x="0" y="0"/>
          <a:chExt cx="0" cy="0"/>
        </a:xfrm>
      </p:grpSpPr>
      <p:sp>
        <p:nvSpPr>
          <p:cNvPr id="1106" name="Google Shape;1106;gd362d286f3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d362d286f3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1"/>
        <p:cNvGrpSpPr/>
        <p:nvPr/>
      </p:nvGrpSpPr>
      <p:grpSpPr>
        <a:xfrm>
          <a:off x="0" y="0"/>
          <a:ext cx="0" cy="0"/>
          <a:chOff x="0" y="0"/>
          <a:chExt cx="0" cy="0"/>
        </a:xfrm>
      </p:grpSpPr>
      <p:sp>
        <p:nvSpPr>
          <p:cNvPr id="232" name="Google Shape;232;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4"/>
        <p:cNvGrpSpPr/>
        <p:nvPr/>
      </p:nvGrpSpPr>
      <p:grpSpPr>
        <a:xfrm>
          <a:off x="0" y="0"/>
          <a:ext cx="0" cy="0"/>
          <a:chOff x="0" y="0"/>
          <a:chExt cx="0" cy="0"/>
        </a:xfrm>
      </p:grpSpPr>
      <p:sp>
        <p:nvSpPr>
          <p:cNvPr id="305" name="Google Shape;305;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45"/>
        <p:cNvGrpSpPr/>
        <p:nvPr/>
      </p:nvGrpSpPr>
      <p:grpSpPr>
        <a:xfrm>
          <a:off x="0" y="0"/>
          <a:ext cx="0" cy="0"/>
          <a:chOff x="0" y="0"/>
          <a:chExt cx="0" cy="0"/>
        </a:xfrm>
      </p:grpSpPr>
      <p:sp>
        <p:nvSpPr>
          <p:cNvPr id="646" name="Google Shape;646;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stretch>
            <a:fillRect/>
          </a:stretch>
        </p:blipFill>
        <p:spPr>
          <a:xfrm>
            <a:off x="0" y="3524250"/>
            <a:ext cx="9144000" cy="1619250"/>
          </a:xfrm>
          <a:prstGeom prst="rect">
            <a:avLst/>
          </a:prstGeom>
          <a:noFill/>
          <a:ln>
            <a:noFill/>
          </a:ln>
        </p:spPr>
      </p:pic>
      <p:pic>
        <p:nvPicPr>
          <p:cNvPr id="10" name="Google Shape;10;p2"/>
          <p:cNvPicPr preferRelativeResize="0"/>
          <p:nvPr/>
        </p:nvPicPr>
        <p:blipFill>
          <a:blip r:embed="rId3"/>
          <a:stretch>
            <a:fillRect/>
          </a:stretch>
        </p:blipFill>
        <p:spPr>
          <a:xfrm flipH="1">
            <a:off x="6625438" y="3458775"/>
            <a:ext cx="498237" cy="1079251"/>
          </a:xfrm>
          <a:prstGeom prst="rect">
            <a:avLst/>
          </a:prstGeom>
          <a:noFill/>
          <a:ln>
            <a:noFill/>
          </a:ln>
        </p:spPr>
      </p:pic>
      <p:sp>
        <p:nvSpPr>
          <p:cNvPr id="11" name="Google Shape;11;p2"/>
          <p:cNvSpPr txBox="1">
            <a:spLocks noGrp="1"/>
          </p:cNvSpPr>
          <p:nvPr>
            <p:ph type="ctrTitle"/>
          </p:nvPr>
        </p:nvSpPr>
        <p:spPr>
          <a:xfrm>
            <a:off x="1325850" y="1073525"/>
            <a:ext cx="6492300" cy="1828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2" name="Google Shape;12;p2"/>
          <p:cNvSpPr txBox="1">
            <a:spLocks noGrp="1"/>
          </p:cNvSpPr>
          <p:nvPr>
            <p:ph type="subTitle" idx="1"/>
          </p:nvPr>
        </p:nvSpPr>
        <p:spPr>
          <a:xfrm>
            <a:off x="2392500" y="2902325"/>
            <a:ext cx="4359000" cy="409500"/>
          </a:xfrm>
          <a:prstGeom prst="rect">
            <a:avLst/>
          </a:prstGeom>
        </p:spPr>
        <p:txBody>
          <a:bodyPr spcFirstLastPara="1" wrap="square" lIns="0" tIns="0" rIns="0" bIns="0"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5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6"/>
        <p:cNvGrpSpPr/>
        <p:nvPr/>
      </p:nvGrpSpPr>
      <p:grpSpPr>
        <a:xfrm>
          <a:off x="0" y="0"/>
          <a:ext cx="0" cy="0"/>
          <a:chOff x="0" y="0"/>
          <a:chExt cx="0" cy="0"/>
        </a:xfrm>
      </p:grpSpPr>
      <p:sp>
        <p:nvSpPr>
          <p:cNvPr id="57" name="Google Shape;57;p14"/>
          <p:cNvSpPr txBox="1">
            <a:spLocks noGrp="1"/>
          </p:cNvSpPr>
          <p:nvPr>
            <p:ph type="subTitle" idx="1"/>
          </p:nvPr>
        </p:nvSpPr>
        <p:spPr>
          <a:xfrm>
            <a:off x="2164057" y="1717150"/>
            <a:ext cx="3291900" cy="457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500"/>
              <a:buFont typeface="Bebas Neue" panose="020B0606020202050201"/>
              <a:buNone/>
              <a:defRPr sz="2500">
                <a:latin typeface="Chela One" panose="02000000000000000000"/>
                <a:ea typeface="Chela One" panose="02000000000000000000"/>
                <a:cs typeface="Chela One" panose="02000000000000000000"/>
                <a:sym typeface="Chela One" panose="02000000000000000000"/>
              </a:defRPr>
            </a:lvl1pPr>
            <a:lvl2pPr lvl="1"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58" name="Google Shape;58;p14"/>
          <p:cNvSpPr txBox="1">
            <a:spLocks noGrp="1"/>
          </p:cNvSpPr>
          <p:nvPr>
            <p:ph type="subTitle" idx="2"/>
          </p:nvPr>
        </p:nvSpPr>
        <p:spPr>
          <a:xfrm>
            <a:off x="3688057" y="3175475"/>
            <a:ext cx="3291900" cy="4572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2500"/>
              <a:buFont typeface="Bebas Neue" panose="020B0606020202050201"/>
              <a:buNone/>
              <a:defRPr sz="2500">
                <a:latin typeface="Chela One" panose="02000000000000000000"/>
                <a:ea typeface="Chela One" panose="02000000000000000000"/>
                <a:cs typeface="Chela One" panose="02000000000000000000"/>
                <a:sym typeface="Chela One" panose="02000000000000000000"/>
              </a:defRPr>
            </a:lvl1pPr>
            <a:lvl2pPr lvl="1"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59" name="Google Shape;59;p14"/>
          <p:cNvSpPr txBox="1">
            <a:spLocks noGrp="1"/>
          </p:cNvSpPr>
          <p:nvPr>
            <p:ph type="subTitle" idx="3"/>
          </p:nvPr>
        </p:nvSpPr>
        <p:spPr>
          <a:xfrm>
            <a:off x="2164043" y="2174350"/>
            <a:ext cx="3291900" cy="640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0" name="Google Shape;60;p14"/>
          <p:cNvSpPr txBox="1">
            <a:spLocks noGrp="1"/>
          </p:cNvSpPr>
          <p:nvPr>
            <p:ph type="subTitle" idx="4"/>
          </p:nvPr>
        </p:nvSpPr>
        <p:spPr>
          <a:xfrm>
            <a:off x="3688043" y="3632675"/>
            <a:ext cx="3291900" cy="640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1" name="Google Shape;61;p14"/>
          <p:cNvSpPr txBox="1">
            <a:spLocks noGrp="1"/>
          </p:cNvSpPr>
          <p:nvPr>
            <p:ph type="title"/>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pic>
        <p:nvPicPr>
          <p:cNvPr id="62" name="Google Shape;62;p14"/>
          <p:cNvPicPr preferRelativeResize="0"/>
          <p:nvPr/>
        </p:nvPicPr>
        <p:blipFill>
          <a:blip r:embed="rId2"/>
          <a:stretch>
            <a:fillRect/>
          </a:stretch>
        </p:blipFill>
        <p:spPr>
          <a:xfrm flipH="1">
            <a:off x="-30098" y="111241"/>
            <a:ext cx="903263" cy="6117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720000" y="1820623"/>
            <a:ext cx="6831600" cy="914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65" name="Google Shape;65;p15"/>
          <p:cNvSpPr txBox="1">
            <a:spLocks noGrp="1"/>
          </p:cNvSpPr>
          <p:nvPr>
            <p:ph type="title" idx="2" hasCustomPrompt="1"/>
          </p:nvPr>
        </p:nvSpPr>
        <p:spPr>
          <a:xfrm>
            <a:off x="720000" y="978823"/>
            <a:ext cx="1188600" cy="8418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10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 name="Google Shape;66;p15"/>
          <p:cNvSpPr txBox="1">
            <a:spLocks noGrp="1"/>
          </p:cNvSpPr>
          <p:nvPr>
            <p:ph type="subTitle" idx="1"/>
          </p:nvPr>
        </p:nvSpPr>
        <p:spPr>
          <a:xfrm>
            <a:off x="720000" y="2735023"/>
            <a:ext cx="4572000" cy="457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pic>
        <p:nvPicPr>
          <p:cNvPr id="67" name="Google Shape;67;p15"/>
          <p:cNvPicPr preferRelativeResize="0"/>
          <p:nvPr/>
        </p:nvPicPr>
        <p:blipFill>
          <a:blip r:embed="rId2"/>
          <a:stretch>
            <a:fillRect/>
          </a:stretch>
        </p:blipFill>
        <p:spPr>
          <a:xfrm>
            <a:off x="0" y="3524250"/>
            <a:ext cx="9144000" cy="1619250"/>
          </a:xfrm>
          <a:prstGeom prst="rect">
            <a:avLst/>
          </a:prstGeom>
          <a:noFill/>
          <a:ln>
            <a:noFill/>
          </a:ln>
        </p:spPr>
      </p:pic>
      <p:pic>
        <p:nvPicPr>
          <p:cNvPr id="68" name="Google Shape;68;p15"/>
          <p:cNvPicPr preferRelativeResize="0"/>
          <p:nvPr/>
        </p:nvPicPr>
        <p:blipFill>
          <a:blip r:embed="rId3"/>
          <a:stretch>
            <a:fillRect/>
          </a:stretch>
        </p:blipFill>
        <p:spPr>
          <a:xfrm flipH="1">
            <a:off x="6497966" y="3396275"/>
            <a:ext cx="498235" cy="10792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1592400" y="1822328"/>
            <a:ext cx="6831600" cy="914400"/>
          </a:xfrm>
          <a:prstGeom prst="rect">
            <a:avLst/>
          </a:prstGeom>
        </p:spPr>
        <p:txBody>
          <a:bodyPr spcFirstLastPara="1" wrap="square" lIns="0" tIns="0" rIns="0" bIns="0" anchor="ctr" anchorCtr="0">
            <a:noAutofit/>
          </a:bodyPr>
          <a:lstStyle>
            <a:lvl1pPr lvl="0" algn="r" rtl="0">
              <a:spcBef>
                <a:spcPts val="0"/>
              </a:spcBef>
              <a:spcAft>
                <a:spcPts val="0"/>
              </a:spcAft>
              <a:buSzPts val="3600"/>
              <a:buNone/>
              <a:defRPr sz="65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p:txBody>
      </p:sp>
      <p:sp>
        <p:nvSpPr>
          <p:cNvPr id="71" name="Google Shape;71;p16"/>
          <p:cNvSpPr txBox="1">
            <a:spLocks noGrp="1"/>
          </p:cNvSpPr>
          <p:nvPr>
            <p:ph type="title" idx="2" hasCustomPrompt="1"/>
          </p:nvPr>
        </p:nvSpPr>
        <p:spPr>
          <a:xfrm>
            <a:off x="6595200" y="980528"/>
            <a:ext cx="1828800" cy="841800"/>
          </a:xfrm>
          <a:prstGeom prst="rect">
            <a:avLst/>
          </a:prstGeom>
        </p:spPr>
        <p:txBody>
          <a:bodyPr spcFirstLastPara="1" wrap="square" lIns="0" tIns="0" rIns="0" bIns="0" anchor="ctr" anchorCtr="0">
            <a:noAutofit/>
          </a:bodyPr>
          <a:lstStyle>
            <a:lvl1pPr lvl="0" algn="r" rtl="0">
              <a:spcBef>
                <a:spcPts val="0"/>
              </a:spcBef>
              <a:spcAft>
                <a:spcPts val="0"/>
              </a:spcAft>
              <a:buSzPts val="6000"/>
              <a:buNone/>
              <a:defRPr sz="10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72" name="Google Shape;72;p16"/>
          <p:cNvSpPr txBox="1">
            <a:spLocks noGrp="1"/>
          </p:cNvSpPr>
          <p:nvPr>
            <p:ph type="subTitle" idx="1"/>
          </p:nvPr>
        </p:nvSpPr>
        <p:spPr>
          <a:xfrm>
            <a:off x="3852000" y="2736728"/>
            <a:ext cx="4572000" cy="4572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p:txBody>
      </p:sp>
      <p:pic>
        <p:nvPicPr>
          <p:cNvPr id="73" name="Google Shape;73;p16"/>
          <p:cNvPicPr preferRelativeResize="0"/>
          <p:nvPr/>
        </p:nvPicPr>
        <p:blipFill>
          <a:blip r:embed="rId2"/>
          <a:stretch>
            <a:fillRect/>
          </a:stretch>
        </p:blipFill>
        <p:spPr>
          <a:xfrm flipH="1">
            <a:off x="0" y="3524250"/>
            <a:ext cx="9144000" cy="1619250"/>
          </a:xfrm>
          <a:prstGeom prst="rect">
            <a:avLst/>
          </a:prstGeom>
          <a:noFill/>
          <a:ln>
            <a:noFill/>
          </a:ln>
        </p:spPr>
      </p:pic>
      <p:pic>
        <p:nvPicPr>
          <p:cNvPr id="74" name="Google Shape;74;p16"/>
          <p:cNvPicPr preferRelativeResize="0"/>
          <p:nvPr/>
        </p:nvPicPr>
        <p:blipFill>
          <a:blip r:embed="rId3"/>
          <a:stretch>
            <a:fillRect/>
          </a:stretch>
        </p:blipFill>
        <p:spPr>
          <a:xfrm>
            <a:off x="2024550" y="3450075"/>
            <a:ext cx="473389" cy="10254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4"/>
        <p:cNvGrpSpPr/>
        <p:nvPr/>
      </p:nvGrpSpPr>
      <p:grpSpPr>
        <a:xfrm>
          <a:off x="0" y="0"/>
          <a:ext cx="0" cy="0"/>
          <a:chOff x="0" y="0"/>
          <a:chExt cx="0" cy="0"/>
        </a:xfrm>
      </p:grpSpPr>
      <p:pic>
        <p:nvPicPr>
          <p:cNvPr id="95" name="Google Shape;95;p18"/>
          <p:cNvPicPr preferRelativeResize="0"/>
          <p:nvPr/>
        </p:nvPicPr>
        <p:blipFill>
          <a:blip r:embed="rId2"/>
          <a:stretch>
            <a:fillRect/>
          </a:stretch>
        </p:blipFill>
        <p:spPr>
          <a:xfrm flipH="1">
            <a:off x="0" y="3524250"/>
            <a:ext cx="9144000" cy="1619250"/>
          </a:xfrm>
          <a:prstGeom prst="rect">
            <a:avLst/>
          </a:prstGeom>
          <a:noFill/>
          <a:ln>
            <a:noFill/>
          </a:ln>
        </p:spPr>
      </p:pic>
      <p:pic>
        <p:nvPicPr>
          <p:cNvPr id="96" name="Google Shape;96;p18"/>
          <p:cNvPicPr preferRelativeResize="0"/>
          <p:nvPr/>
        </p:nvPicPr>
        <p:blipFill>
          <a:blip r:embed="rId3"/>
          <a:stretch>
            <a:fillRect/>
          </a:stretch>
        </p:blipFill>
        <p:spPr>
          <a:xfrm flipH="1">
            <a:off x="2081650" y="3582775"/>
            <a:ext cx="433875" cy="939825"/>
          </a:xfrm>
          <a:prstGeom prst="rect">
            <a:avLst/>
          </a:prstGeom>
          <a:noFill/>
          <a:ln>
            <a:noFill/>
          </a:ln>
        </p:spPr>
      </p:pic>
      <p:pic>
        <p:nvPicPr>
          <p:cNvPr id="97" name="Google Shape;97;p18"/>
          <p:cNvPicPr preferRelativeResize="0"/>
          <p:nvPr/>
        </p:nvPicPr>
        <p:blipFill>
          <a:blip r:embed="rId3"/>
          <a:stretch>
            <a:fillRect/>
          </a:stretch>
        </p:blipFill>
        <p:spPr>
          <a:xfrm>
            <a:off x="6442850" y="3460275"/>
            <a:ext cx="490425" cy="1062324"/>
          </a:xfrm>
          <a:prstGeom prst="rect">
            <a:avLst/>
          </a:prstGeom>
          <a:noFill/>
          <a:ln>
            <a:noFill/>
          </a:ln>
        </p:spPr>
      </p:pic>
      <p:pic>
        <p:nvPicPr>
          <p:cNvPr id="98" name="Google Shape;98;p18"/>
          <p:cNvPicPr preferRelativeResize="0"/>
          <p:nvPr/>
        </p:nvPicPr>
        <p:blipFill>
          <a:blip r:embed="rId4"/>
          <a:stretch>
            <a:fillRect/>
          </a:stretch>
        </p:blipFill>
        <p:spPr>
          <a:xfrm>
            <a:off x="2831909" y="2981546"/>
            <a:ext cx="939100" cy="384250"/>
          </a:xfrm>
          <a:prstGeom prst="rect">
            <a:avLst/>
          </a:prstGeom>
          <a:noFill/>
          <a:ln>
            <a:noFill/>
          </a:ln>
        </p:spPr>
      </p:pic>
      <p:sp>
        <p:nvSpPr>
          <p:cNvPr id="99" name="Google Shape;99;p18"/>
          <p:cNvSpPr txBox="1">
            <a:spLocks noGrp="1"/>
          </p:cNvSpPr>
          <p:nvPr>
            <p:ph type="title"/>
          </p:nvPr>
        </p:nvSpPr>
        <p:spPr>
          <a:xfrm>
            <a:off x="5310300" y="2571755"/>
            <a:ext cx="3113700" cy="5319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100" name="Google Shape;100;p18"/>
          <p:cNvSpPr txBox="1">
            <a:spLocks noGrp="1"/>
          </p:cNvSpPr>
          <p:nvPr>
            <p:ph type="subTitle" idx="1"/>
          </p:nvPr>
        </p:nvSpPr>
        <p:spPr>
          <a:xfrm>
            <a:off x="1177200" y="1108642"/>
            <a:ext cx="5852100" cy="1463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1"/>
        <p:cNvGrpSpPr/>
        <p:nvPr/>
      </p:nvGrpSpPr>
      <p:grpSpPr>
        <a:xfrm>
          <a:off x="0" y="0"/>
          <a:ext cx="0" cy="0"/>
          <a:chOff x="0" y="0"/>
          <a:chExt cx="0" cy="0"/>
        </a:xfrm>
      </p:grpSpPr>
      <p:sp>
        <p:nvSpPr>
          <p:cNvPr id="102" name="Google Shape;102;p19"/>
          <p:cNvSpPr txBox="1">
            <a:spLocks noGrp="1"/>
          </p:cNvSpPr>
          <p:nvPr>
            <p:ph type="subTitle" idx="1"/>
          </p:nvPr>
        </p:nvSpPr>
        <p:spPr>
          <a:xfrm>
            <a:off x="720000" y="2795100"/>
            <a:ext cx="3840600" cy="91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03" name="Google Shape;103;p19"/>
          <p:cNvSpPr txBox="1">
            <a:spLocks noGrp="1"/>
          </p:cNvSpPr>
          <p:nvPr>
            <p:ph type="title"/>
          </p:nvPr>
        </p:nvSpPr>
        <p:spPr>
          <a:xfrm>
            <a:off x="720000" y="1611600"/>
            <a:ext cx="4206300" cy="1005900"/>
          </a:xfrm>
          <a:prstGeom prst="rect">
            <a:avLst/>
          </a:prstGeom>
        </p:spPr>
        <p:txBody>
          <a:bodyPr spcFirstLastPara="1" wrap="square" lIns="0" tIns="0" rIns="0" bIns="0" anchor="t" anchorCtr="0">
            <a:noAutofit/>
          </a:bodyPr>
          <a:lstStyle>
            <a:lvl1pPr lvl="0" rtl="0">
              <a:lnSpc>
                <a:spcPct val="70000"/>
              </a:lnSpc>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pic>
        <p:nvPicPr>
          <p:cNvPr id="104" name="Google Shape;104;p19"/>
          <p:cNvPicPr preferRelativeResize="0"/>
          <p:nvPr/>
        </p:nvPicPr>
        <p:blipFill>
          <a:blip r:embed="rId2"/>
          <a:stretch>
            <a:fillRect/>
          </a:stretch>
        </p:blipFill>
        <p:spPr>
          <a:xfrm rot="7200004" flipH="1">
            <a:off x="52067" y="873587"/>
            <a:ext cx="914399" cy="87376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CUSTOM_2">
    <p:spTree>
      <p:nvGrpSpPr>
        <p:cNvPr id="1" name="Shape 105"/>
        <p:cNvGrpSpPr/>
        <p:nvPr/>
      </p:nvGrpSpPr>
      <p:grpSpPr>
        <a:xfrm>
          <a:off x="0" y="0"/>
          <a:ext cx="0" cy="0"/>
          <a:chOff x="0" y="0"/>
          <a:chExt cx="0" cy="0"/>
        </a:xfrm>
      </p:grpSpPr>
      <p:sp>
        <p:nvSpPr>
          <p:cNvPr id="106" name="Google Shape;106;p20"/>
          <p:cNvSpPr txBox="1">
            <a:spLocks noGrp="1"/>
          </p:cNvSpPr>
          <p:nvPr>
            <p:ph type="subTitle" idx="1"/>
          </p:nvPr>
        </p:nvSpPr>
        <p:spPr>
          <a:xfrm>
            <a:off x="4572000" y="1894650"/>
            <a:ext cx="2759100" cy="1354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07" name="Google Shape;107;p20"/>
          <p:cNvSpPr txBox="1">
            <a:spLocks noGrp="1"/>
          </p:cNvSpPr>
          <p:nvPr>
            <p:ph type="title"/>
          </p:nvPr>
        </p:nvSpPr>
        <p:spPr>
          <a:xfrm>
            <a:off x="4572000" y="425525"/>
            <a:ext cx="3852000" cy="4572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115"/>
        <p:cNvGrpSpPr/>
        <p:nvPr/>
      </p:nvGrpSpPr>
      <p:grpSpPr>
        <a:xfrm>
          <a:off x="0" y="0"/>
          <a:ext cx="0" cy="0"/>
          <a:chOff x="0" y="0"/>
          <a:chExt cx="0" cy="0"/>
        </a:xfrm>
      </p:grpSpPr>
      <p:sp>
        <p:nvSpPr>
          <p:cNvPr id="116" name="Google Shape;116;p23"/>
          <p:cNvSpPr txBox="1">
            <a:spLocks noGrp="1"/>
          </p:cNvSpPr>
          <p:nvPr>
            <p:ph type="subTitle" idx="1"/>
          </p:nvPr>
        </p:nvSpPr>
        <p:spPr>
          <a:xfrm>
            <a:off x="720000" y="2457300"/>
            <a:ext cx="1828800" cy="1097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7" name="Google Shape;117;p23"/>
          <p:cNvSpPr txBox="1">
            <a:spLocks noGrp="1"/>
          </p:cNvSpPr>
          <p:nvPr>
            <p:ph type="title"/>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pic>
        <p:nvPicPr>
          <p:cNvPr id="118" name="Google Shape;118;p23"/>
          <p:cNvPicPr preferRelativeResize="0"/>
          <p:nvPr/>
        </p:nvPicPr>
        <p:blipFill>
          <a:blip r:embed="rId2"/>
          <a:stretch>
            <a:fillRect/>
          </a:stretch>
        </p:blipFill>
        <p:spPr>
          <a:xfrm flipH="1">
            <a:off x="-30098" y="111241"/>
            <a:ext cx="903263" cy="6117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720000" y="2928613"/>
            <a:ext cx="2011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5" name="Google Shape;125;p25"/>
          <p:cNvSpPr txBox="1">
            <a:spLocks noGrp="1"/>
          </p:cNvSpPr>
          <p:nvPr>
            <p:ph type="subTitle" idx="1"/>
          </p:nvPr>
        </p:nvSpPr>
        <p:spPr>
          <a:xfrm>
            <a:off x="720000" y="3385813"/>
            <a:ext cx="2011800" cy="731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6" name="Google Shape;126;p25"/>
          <p:cNvSpPr txBox="1">
            <a:spLocks noGrp="1"/>
          </p:cNvSpPr>
          <p:nvPr>
            <p:ph type="title" idx="2"/>
          </p:nvPr>
        </p:nvSpPr>
        <p:spPr>
          <a:xfrm>
            <a:off x="3566100" y="2928613"/>
            <a:ext cx="2011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7" name="Google Shape;127;p25"/>
          <p:cNvSpPr txBox="1">
            <a:spLocks noGrp="1"/>
          </p:cNvSpPr>
          <p:nvPr>
            <p:ph type="subTitle" idx="3"/>
          </p:nvPr>
        </p:nvSpPr>
        <p:spPr>
          <a:xfrm>
            <a:off x="3566100" y="3385813"/>
            <a:ext cx="2011800" cy="731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8" name="Google Shape;128;p25"/>
          <p:cNvSpPr txBox="1">
            <a:spLocks noGrp="1"/>
          </p:cNvSpPr>
          <p:nvPr>
            <p:ph type="title" idx="4"/>
          </p:nvPr>
        </p:nvSpPr>
        <p:spPr>
          <a:xfrm>
            <a:off x="6412200" y="2928613"/>
            <a:ext cx="2011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9" name="Google Shape;129;p25"/>
          <p:cNvSpPr txBox="1">
            <a:spLocks noGrp="1"/>
          </p:cNvSpPr>
          <p:nvPr>
            <p:ph type="subTitle" idx="5"/>
          </p:nvPr>
        </p:nvSpPr>
        <p:spPr>
          <a:xfrm>
            <a:off x="6412200" y="3385813"/>
            <a:ext cx="2011800" cy="731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0" name="Google Shape;130;p25"/>
          <p:cNvSpPr txBox="1">
            <a:spLocks noGrp="1"/>
          </p:cNvSpPr>
          <p:nvPr>
            <p:ph type="title" idx="6"/>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pic>
        <p:nvPicPr>
          <p:cNvPr id="131" name="Google Shape;131;p25"/>
          <p:cNvPicPr preferRelativeResize="0"/>
          <p:nvPr/>
        </p:nvPicPr>
        <p:blipFill>
          <a:blip r:embed="rId2"/>
          <a:stretch>
            <a:fillRect/>
          </a:stretch>
        </p:blipFill>
        <p:spPr>
          <a:xfrm rot="974684">
            <a:off x="48438" y="8737"/>
            <a:ext cx="914400" cy="87375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720009"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3" name="Google Shape;143;p27"/>
          <p:cNvSpPr txBox="1">
            <a:spLocks noGrp="1"/>
          </p:cNvSpPr>
          <p:nvPr>
            <p:ph type="subTitle" idx="1"/>
          </p:nvPr>
        </p:nvSpPr>
        <p:spPr>
          <a:xfrm>
            <a:off x="720009"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4" name="Google Shape;144;p27"/>
          <p:cNvSpPr txBox="1">
            <a:spLocks noGrp="1"/>
          </p:cNvSpPr>
          <p:nvPr>
            <p:ph type="title" idx="2"/>
          </p:nvPr>
        </p:nvSpPr>
        <p:spPr>
          <a:xfrm>
            <a:off x="4758811"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5" name="Google Shape;145;p27"/>
          <p:cNvSpPr txBox="1">
            <a:spLocks noGrp="1"/>
          </p:cNvSpPr>
          <p:nvPr>
            <p:ph type="subTitle" idx="3"/>
          </p:nvPr>
        </p:nvSpPr>
        <p:spPr>
          <a:xfrm>
            <a:off x="4758806"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6" name="Google Shape;146;p27"/>
          <p:cNvSpPr txBox="1">
            <a:spLocks noGrp="1"/>
          </p:cNvSpPr>
          <p:nvPr>
            <p:ph type="title" idx="4"/>
          </p:nvPr>
        </p:nvSpPr>
        <p:spPr>
          <a:xfrm>
            <a:off x="2739410"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7" name="Google Shape;147;p27"/>
          <p:cNvSpPr txBox="1">
            <a:spLocks noGrp="1"/>
          </p:cNvSpPr>
          <p:nvPr>
            <p:ph type="subTitle" idx="5"/>
          </p:nvPr>
        </p:nvSpPr>
        <p:spPr>
          <a:xfrm>
            <a:off x="2739408"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8" name="Google Shape;148;p27"/>
          <p:cNvSpPr txBox="1">
            <a:spLocks noGrp="1"/>
          </p:cNvSpPr>
          <p:nvPr>
            <p:ph type="title" idx="6"/>
          </p:nvPr>
        </p:nvSpPr>
        <p:spPr>
          <a:xfrm>
            <a:off x="6778212"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9" name="Google Shape;149;p27"/>
          <p:cNvSpPr txBox="1">
            <a:spLocks noGrp="1"/>
          </p:cNvSpPr>
          <p:nvPr>
            <p:ph type="subTitle" idx="7"/>
          </p:nvPr>
        </p:nvSpPr>
        <p:spPr>
          <a:xfrm>
            <a:off x="6778205"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0" name="Google Shape;150;p27"/>
          <p:cNvSpPr txBox="1">
            <a:spLocks noGrp="1"/>
          </p:cNvSpPr>
          <p:nvPr>
            <p:ph type="title" idx="8"/>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pic>
        <p:nvPicPr>
          <p:cNvPr id="151" name="Google Shape;151;p27"/>
          <p:cNvPicPr preferRelativeResize="0"/>
          <p:nvPr/>
        </p:nvPicPr>
        <p:blipFill>
          <a:blip r:embed="rId2"/>
          <a:stretch>
            <a:fillRect/>
          </a:stretch>
        </p:blipFill>
        <p:spPr>
          <a:xfrm flipH="1">
            <a:off x="-30098" y="111241"/>
            <a:ext cx="903263" cy="6117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77350" y="1819231"/>
            <a:ext cx="7389300" cy="9144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6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a:spLocks noGrp="1"/>
          </p:cNvSpPr>
          <p:nvPr>
            <p:ph type="title" idx="2" hasCustomPrompt="1"/>
          </p:nvPr>
        </p:nvSpPr>
        <p:spPr>
          <a:xfrm>
            <a:off x="3840450" y="701881"/>
            <a:ext cx="1463100" cy="10974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2286000" y="2805127"/>
            <a:ext cx="4572000" cy="457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pic>
        <p:nvPicPr>
          <p:cNvPr id="17" name="Google Shape;17;p3"/>
          <p:cNvPicPr preferRelativeResize="0"/>
          <p:nvPr/>
        </p:nvPicPr>
        <p:blipFill>
          <a:blip r:embed="rId2"/>
          <a:stretch>
            <a:fillRect/>
          </a:stretch>
        </p:blipFill>
        <p:spPr>
          <a:xfrm>
            <a:off x="0" y="3524250"/>
            <a:ext cx="9144000" cy="1619250"/>
          </a:xfrm>
          <a:prstGeom prst="rect">
            <a:avLst/>
          </a:prstGeom>
          <a:noFill/>
          <a:ln>
            <a:noFill/>
          </a:ln>
        </p:spPr>
      </p:pic>
      <p:pic>
        <p:nvPicPr>
          <p:cNvPr id="18" name="Google Shape;18;p3"/>
          <p:cNvPicPr preferRelativeResize="0"/>
          <p:nvPr/>
        </p:nvPicPr>
        <p:blipFill>
          <a:blip r:embed="rId3"/>
          <a:stretch>
            <a:fillRect/>
          </a:stretch>
        </p:blipFill>
        <p:spPr>
          <a:xfrm>
            <a:off x="2131850" y="3398300"/>
            <a:ext cx="526175" cy="11397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9"/>
        <p:cNvGrpSpPr/>
        <p:nvPr/>
      </p:nvGrpSpPr>
      <p:grpSpPr>
        <a:xfrm>
          <a:off x="0" y="0"/>
          <a:ext cx="0" cy="0"/>
          <a:chOff x="0" y="0"/>
          <a:chExt cx="0" cy="0"/>
        </a:xfrm>
      </p:grpSpPr>
      <p:pic>
        <p:nvPicPr>
          <p:cNvPr id="210" name="Google Shape;210;p34"/>
          <p:cNvPicPr preferRelativeResize="0"/>
          <p:nvPr/>
        </p:nvPicPr>
        <p:blipFill>
          <a:blip r:embed="rId2"/>
          <a:stretch>
            <a:fillRect/>
          </a:stretch>
        </p:blipFill>
        <p:spPr>
          <a:xfrm>
            <a:off x="0" y="3524250"/>
            <a:ext cx="9144000" cy="16192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1"/>
        <p:cNvGrpSpPr/>
        <p:nvPr/>
      </p:nvGrpSpPr>
      <p:grpSpPr>
        <a:xfrm>
          <a:off x="0" y="0"/>
          <a:ext cx="0" cy="0"/>
          <a:chOff x="0" y="0"/>
          <a:chExt cx="0" cy="0"/>
        </a:xfrm>
      </p:grpSpPr>
      <p:pic>
        <p:nvPicPr>
          <p:cNvPr id="212" name="Google Shape;212;p35"/>
          <p:cNvPicPr preferRelativeResize="0"/>
          <p:nvPr/>
        </p:nvPicPr>
        <p:blipFill>
          <a:blip r:embed="rId2"/>
          <a:stretch>
            <a:fillRect/>
          </a:stretch>
        </p:blipFill>
        <p:spPr>
          <a:xfrm>
            <a:off x="0" y="3448060"/>
            <a:ext cx="9144000" cy="169543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213"/>
        <p:cNvGrpSpPr/>
        <p:nvPr/>
      </p:nvGrpSpPr>
      <p:grpSpPr>
        <a:xfrm>
          <a:off x="0" y="0"/>
          <a:ext cx="0" cy="0"/>
          <a:chOff x="0" y="0"/>
          <a:chExt cx="0" cy="0"/>
        </a:xfrm>
      </p:grpSpPr>
      <p:pic>
        <p:nvPicPr>
          <p:cNvPr id="214" name="Google Shape;214;p36"/>
          <p:cNvPicPr preferRelativeResize="0"/>
          <p:nvPr/>
        </p:nvPicPr>
        <p:blipFill>
          <a:blip r:embed="rId2"/>
          <a:stretch>
            <a:fillRect/>
          </a:stretch>
        </p:blipFill>
        <p:spPr>
          <a:xfrm>
            <a:off x="-50" y="3371850"/>
            <a:ext cx="9144000" cy="17716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4683919"/>
            <a:ext cx="2133600" cy="35718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3124200" y="4683919"/>
            <a:ext cx="2895600" cy="357188"/>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6553200" y="4683919"/>
            <a:ext cx="2133600" cy="357188"/>
          </a:xfrm>
          <a:prstGeom prst="rect">
            <a:avLst/>
          </a:prstGeom>
        </p:spPr>
        <p:txBody>
          <a:bodyPr/>
          <a:lstStyle/>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4683919"/>
            <a:ext cx="2133600" cy="35718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683919"/>
            <a:ext cx="2895600" cy="357188"/>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683919"/>
            <a:ext cx="2133600" cy="357188"/>
          </a:xfrm>
          <a:prstGeom prst="rect">
            <a:avLst/>
          </a:prstGeom>
        </p:spPr>
        <p:txBody>
          <a:bodyPr/>
          <a:lstStyle/>
          <a:p>
            <a:pPr lvl="0" eaLnBrk="1" hangingPunct="1">
              <a:buNone/>
            </a:pPr>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21" name="Google Shape;21;p4"/>
          <p:cNvSpPr txBox="1">
            <a:spLocks noGrp="1"/>
          </p:cNvSpPr>
          <p:nvPr>
            <p:ph type="body" idx="1"/>
          </p:nvPr>
        </p:nvSpPr>
        <p:spPr>
          <a:xfrm>
            <a:off x="720000" y="1311600"/>
            <a:ext cx="7704000" cy="3291900"/>
          </a:xfrm>
          <a:prstGeom prst="rect">
            <a:avLst/>
          </a:prstGeom>
        </p:spPr>
        <p:txBody>
          <a:bodyPr spcFirstLastPara="1" wrap="square" lIns="0" tIns="0" rIns="0" bIns="0"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lnSpc>
                <a:spcPct val="115000"/>
              </a:lnSpc>
              <a:spcBef>
                <a:spcPts val="0"/>
              </a:spcBef>
              <a:spcAft>
                <a:spcPts val="0"/>
              </a:spcAft>
              <a:buClr>
                <a:srgbClr val="434343"/>
              </a:buClr>
              <a:buSzPts val="1200"/>
              <a:buFont typeface="Roboto Condensed Light"/>
              <a:buAutoNum type="alphaLcPeriod"/>
              <a:defRPr/>
            </a:lvl2pPr>
            <a:lvl3pPr marL="1371600" lvl="2" indent="-304800" rtl="0">
              <a:lnSpc>
                <a:spcPct val="115000"/>
              </a:lnSpc>
              <a:spcBef>
                <a:spcPts val="0"/>
              </a:spcBef>
              <a:spcAft>
                <a:spcPts val="0"/>
              </a:spcAft>
              <a:buClr>
                <a:srgbClr val="434343"/>
              </a:buClr>
              <a:buSzPts val="1200"/>
              <a:buFont typeface="Roboto Condensed Light"/>
              <a:buAutoNum type="romanLcPeriod"/>
              <a:defRPr/>
            </a:lvl3pPr>
            <a:lvl4pPr marL="1828800" lvl="3" indent="-304800" rtl="0">
              <a:lnSpc>
                <a:spcPct val="115000"/>
              </a:lnSpc>
              <a:spcBef>
                <a:spcPts val="0"/>
              </a:spcBef>
              <a:spcAft>
                <a:spcPts val="0"/>
              </a:spcAft>
              <a:buClr>
                <a:srgbClr val="434343"/>
              </a:buClr>
              <a:buSzPts val="1200"/>
              <a:buFont typeface="Roboto Condensed Light"/>
              <a:buAutoNum type="arabicPeriod"/>
              <a:defRPr/>
            </a:lvl4pPr>
            <a:lvl5pPr marL="2286000" lvl="4" indent="-304800" rtl="0">
              <a:lnSpc>
                <a:spcPct val="115000"/>
              </a:lnSpc>
              <a:spcBef>
                <a:spcPts val="0"/>
              </a:spcBef>
              <a:spcAft>
                <a:spcPts val="0"/>
              </a:spcAft>
              <a:buClr>
                <a:srgbClr val="434343"/>
              </a:buClr>
              <a:buSzPts val="1200"/>
              <a:buFont typeface="Roboto Condensed Light"/>
              <a:buAutoNum type="alphaLcPeriod"/>
              <a:defRPr/>
            </a:lvl5pPr>
            <a:lvl6pPr marL="2743200" lvl="5" indent="-304800" rtl="0">
              <a:lnSpc>
                <a:spcPct val="115000"/>
              </a:lnSpc>
              <a:spcBef>
                <a:spcPts val="0"/>
              </a:spcBef>
              <a:spcAft>
                <a:spcPts val="0"/>
              </a:spcAft>
              <a:buClr>
                <a:srgbClr val="434343"/>
              </a:buClr>
              <a:buSzPts val="1200"/>
              <a:buFont typeface="Roboto Condensed Light"/>
              <a:buAutoNum type="romanLcPeriod"/>
              <a:defRPr/>
            </a:lvl6pPr>
            <a:lvl7pPr marL="3200400" lvl="6" indent="-304800" rtl="0">
              <a:lnSpc>
                <a:spcPct val="115000"/>
              </a:lnSpc>
              <a:spcBef>
                <a:spcPts val="0"/>
              </a:spcBef>
              <a:spcAft>
                <a:spcPts val="0"/>
              </a:spcAft>
              <a:buClr>
                <a:srgbClr val="434343"/>
              </a:buClr>
              <a:buSzPts val="1200"/>
              <a:buFont typeface="Roboto Condensed Light"/>
              <a:buAutoNum type="arabicPeriod"/>
              <a:defRPr/>
            </a:lvl7pPr>
            <a:lvl8pPr marL="3657600" lvl="7" indent="-304800" rtl="0">
              <a:lnSpc>
                <a:spcPct val="115000"/>
              </a:lnSpc>
              <a:spcBef>
                <a:spcPts val="0"/>
              </a:spcBef>
              <a:spcAft>
                <a:spcPts val="0"/>
              </a:spcAft>
              <a:buClr>
                <a:srgbClr val="434343"/>
              </a:buClr>
              <a:buSzPts val="1200"/>
              <a:buFont typeface="Roboto Condensed Light"/>
              <a:buAutoNum type="alphaLcPeriod"/>
              <a:defRPr/>
            </a:lvl8pPr>
            <a:lvl9pPr marL="4114800" lvl="8" indent="-304800" rtl="0">
              <a:lnSpc>
                <a:spcPct val="115000"/>
              </a:lnSpc>
              <a:spcBef>
                <a:spcPts val="0"/>
              </a:spcBef>
              <a:spcAft>
                <a:spcPts val="0"/>
              </a:spcAft>
              <a:buClr>
                <a:srgbClr val="434343"/>
              </a:buClr>
              <a:buSzPts val="1200"/>
              <a:buFont typeface="Roboto Condensed Light"/>
              <a:buAutoNum type="romanLcPeriod"/>
              <a:defRPr/>
            </a:lvl9pPr>
          </a:lstStyle>
          <a:p/>
        </p:txBody>
      </p:sp>
      <p:pic>
        <p:nvPicPr>
          <p:cNvPr id="22" name="Google Shape;22;p4"/>
          <p:cNvPicPr preferRelativeResize="0"/>
          <p:nvPr/>
        </p:nvPicPr>
        <p:blipFill rotWithShape="1">
          <a:blip r:embed="rId2"/>
          <a:srcRect l="77940" b="47254"/>
          <a:stretch>
            <a:fillRect/>
          </a:stretch>
        </p:blipFill>
        <p:spPr>
          <a:xfrm>
            <a:off x="7126900" y="4289400"/>
            <a:ext cx="2017099" cy="854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a:off x="1144369" y="2800350"/>
            <a:ext cx="3200400" cy="457200"/>
          </a:xfrm>
          <a:prstGeom prst="rect">
            <a:avLst/>
          </a:prstGeom>
        </p:spPr>
        <p:txBody>
          <a:bodyPr spcFirstLastPara="1" wrap="square" lIns="0" tIns="0" rIns="0" bIns="0" anchor="ctr" anchorCtr="0">
            <a:noAutofit/>
          </a:bodyPr>
          <a:lstStyle>
            <a:lvl1pPr lvl="0" algn="ctr">
              <a:lnSpc>
                <a:spcPct val="100000"/>
              </a:lnSpc>
              <a:spcBef>
                <a:spcPts val="0"/>
              </a:spcBef>
              <a:spcAft>
                <a:spcPts val="0"/>
              </a:spcAft>
              <a:buSzPts val="2500"/>
              <a:buFont typeface="Bebas Neue" panose="020B0606020202050201"/>
              <a:buNone/>
              <a:defRPr sz="2500">
                <a:latin typeface="Chela One" panose="02000000000000000000"/>
                <a:ea typeface="Chela One" panose="02000000000000000000"/>
                <a:cs typeface="Chela One" panose="02000000000000000000"/>
                <a:sym typeface="Chela One" panose="02000000000000000000"/>
              </a:defRPr>
            </a:lvl1pPr>
            <a:lvl2pPr lvl="1"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25" name="Google Shape;25;p5"/>
          <p:cNvSpPr txBox="1">
            <a:spLocks noGrp="1"/>
          </p:cNvSpPr>
          <p:nvPr>
            <p:ph type="subTitle" idx="2"/>
          </p:nvPr>
        </p:nvSpPr>
        <p:spPr>
          <a:xfrm>
            <a:off x="4799244" y="2800350"/>
            <a:ext cx="3200400" cy="457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2500"/>
              <a:buFont typeface="Bebas Neue" panose="020B0606020202050201"/>
              <a:buNone/>
              <a:defRPr sz="2500">
                <a:latin typeface="Chela One" panose="02000000000000000000"/>
                <a:ea typeface="Chela One" panose="02000000000000000000"/>
                <a:cs typeface="Chela One" panose="02000000000000000000"/>
                <a:sym typeface="Chela One" panose="02000000000000000000"/>
              </a:defRPr>
            </a:lvl1pPr>
            <a:lvl2pPr lvl="1"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26" name="Google Shape;26;p5"/>
          <p:cNvSpPr txBox="1">
            <a:spLocks noGrp="1"/>
          </p:cNvSpPr>
          <p:nvPr>
            <p:ph type="subTitle" idx="3"/>
          </p:nvPr>
        </p:nvSpPr>
        <p:spPr>
          <a:xfrm>
            <a:off x="1144356" y="3340660"/>
            <a:ext cx="3200400" cy="731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7" name="Google Shape;27;p5"/>
          <p:cNvSpPr txBox="1">
            <a:spLocks noGrp="1"/>
          </p:cNvSpPr>
          <p:nvPr>
            <p:ph type="subTitle" idx="4"/>
          </p:nvPr>
        </p:nvSpPr>
        <p:spPr>
          <a:xfrm>
            <a:off x="4799231" y="3340660"/>
            <a:ext cx="3200400" cy="731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8" name="Google Shape;28;p5"/>
          <p:cNvSpPr txBox="1">
            <a:spLocks noGrp="1"/>
          </p:cNvSpPr>
          <p:nvPr>
            <p:ph type="title"/>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pic>
        <p:nvPicPr>
          <p:cNvPr id="29" name="Google Shape;29;p5"/>
          <p:cNvPicPr preferRelativeResize="0"/>
          <p:nvPr/>
        </p:nvPicPr>
        <p:blipFill>
          <a:blip r:embed="rId2"/>
          <a:stretch>
            <a:fillRect/>
          </a:stretch>
        </p:blipFill>
        <p:spPr>
          <a:xfrm rot="974684">
            <a:off x="48438" y="8737"/>
            <a:ext cx="914400" cy="8737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pic>
        <p:nvPicPr>
          <p:cNvPr id="32" name="Google Shape;32;p6"/>
          <p:cNvPicPr preferRelativeResize="0"/>
          <p:nvPr/>
        </p:nvPicPr>
        <p:blipFill>
          <a:blip r:embed="rId2"/>
          <a:stretch>
            <a:fillRect/>
          </a:stretch>
        </p:blipFill>
        <p:spPr>
          <a:xfrm rot="974684">
            <a:off x="48438" y="8737"/>
            <a:ext cx="914400" cy="8737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pic>
        <p:nvPicPr>
          <p:cNvPr id="34" name="Google Shape;34;p7"/>
          <p:cNvPicPr preferRelativeResize="0"/>
          <p:nvPr/>
        </p:nvPicPr>
        <p:blipFill>
          <a:blip r:embed="rId2"/>
          <a:stretch>
            <a:fillRect/>
          </a:stretch>
        </p:blipFill>
        <p:spPr>
          <a:xfrm flipH="1">
            <a:off x="5748039" y="2094600"/>
            <a:ext cx="1203087" cy="492268"/>
          </a:xfrm>
          <a:prstGeom prst="rect">
            <a:avLst/>
          </a:prstGeom>
          <a:noFill/>
          <a:ln>
            <a:noFill/>
          </a:ln>
        </p:spPr>
      </p:pic>
      <p:pic>
        <p:nvPicPr>
          <p:cNvPr id="35" name="Google Shape;35;p7"/>
          <p:cNvPicPr preferRelativeResize="0"/>
          <p:nvPr/>
        </p:nvPicPr>
        <p:blipFill rotWithShape="1">
          <a:blip r:embed="rId3"/>
          <a:srcRect/>
          <a:stretch>
            <a:fillRect/>
          </a:stretch>
        </p:blipFill>
        <p:spPr>
          <a:xfrm>
            <a:off x="0" y="1752600"/>
            <a:ext cx="9144000" cy="3467100"/>
          </a:xfrm>
          <a:prstGeom prst="rect">
            <a:avLst/>
          </a:prstGeom>
          <a:noFill/>
          <a:ln>
            <a:noFill/>
          </a:ln>
        </p:spPr>
      </p:pic>
      <p:pic>
        <p:nvPicPr>
          <p:cNvPr id="36" name="Google Shape;36;p7"/>
          <p:cNvPicPr preferRelativeResize="0"/>
          <p:nvPr/>
        </p:nvPicPr>
        <p:blipFill>
          <a:blip r:embed="rId2"/>
          <a:stretch>
            <a:fillRect/>
          </a:stretch>
        </p:blipFill>
        <p:spPr>
          <a:xfrm>
            <a:off x="7532375" y="2692027"/>
            <a:ext cx="891622" cy="364800"/>
          </a:xfrm>
          <a:prstGeom prst="rect">
            <a:avLst/>
          </a:prstGeom>
          <a:noFill/>
          <a:ln>
            <a:noFill/>
          </a:ln>
        </p:spPr>
      </p:pic>
      <p:pic>
        <p:nvPicPr>
          <p:cNvPr id="37" name="Google Shape;37;p7"/>
          <p:cNvPicPr preferRelativeResize="0"/>
          <p:nvPr/>
        </p:nvPicPr>
        <p:blipFill>
          <a:blip r:embed="rId2"/>
          <a:stretch>
            <a:fillRect/>
          </a:stretch>
        </p:blipFill>
        <p:spPr>
          <a:xfrm>
            <a:off x="5073975" y="2890652"/>
            <a:ext cx="891622" cy="364800"/>
          </a:xfrm>
          <a:prstGeom prst="rect">
            <a:avLst/>
          </a:prstGeom>
          <a:noFill/>
          <a:ln>
            <a:noFill/>
          </a:ln>
        </p:spPr>
      </p:pic>
      <p:sp>
        <p:nvSpPr>
          <p:cNvPr id="38" name="Google Shape;38;p7"/>
          <p:cNvSpPr txBox="1">
            <a:spLocks noGrp="1"/>
          </p:cNvSpPr>
          <p:nvPr>
            <p:ph type="title"/>
          </p:nvPr>
        </p:nvSpPr>
        <p:spPr>
          <a:xfrm>
            <a:off x="720000" y="540000"/>
            <a:ext cx="4572000" cy="1554600"/>
          </a:xfrm>
          <a:prstGeom prst="rect">
            <a:avLst/>
          </a:prstGeom>
        </p:spPr>
        <p:txBody>
          <a:bodyPr spcFirstLastPara="1" wrap="square" lIns="0" tIns="0" rIns="0" bIns="0" anchor="t" anchorCtr="0">
            <a:noAutofit/>
          </a:bodyPr>
          <a:lstStyle>
            <a:lvl1pPr lvl="0" rtl="0">
              <a:lnSpc>
                <a:spcPct val="70000"/>
              </a:lnSpc>
              <a:spcBef>
                <a:spcPts val="0"/>
              </a:spcBef>
              <a:spcAft>
                <a:spcPts val="0"/>
              </a:spcAft>
              <a:buSzPts val="4000"/>
              <a:buNone/>
              <a:defRPr sz="65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39" name="Google Shape;39;p7"/>
          <p:cNvSpPr txBox="1">
            <a:spLocks noGrp="1"/>
          </p:cNvSpPr>
          <p:nvPr>
            <p:ph type="body" idx="1"/>
          </p:nvPr>
        </p:nvSpPr>
        <p:spPr>
          <a:xfrm>
            <a:off x="720000" y="2094600"/>
            <a:ext cx="4572000" cy="1956900"/>
          </a:xfrm>
          <a:prstGeom prst="rect">
            <a:avLst/>
          </a:prstGeom>
        </p:spPr>
        <p:txBody>
          <a:bodyPr spcFirstLastPara="1" wrap="square" lIns="0" tIns="0" rIns="0" bIns="0" anchor="t" anchorCtr="0">
            <a:noAutofit/>
          </a:bodyPr>
          <a:lstStyle>
            <a:lvl1pPr marL="457200" lvl="0" indent="-279400" rtl="0">
              <a:spcBef>
                <a:spcPts val="0"/>
              </a:spcBef>
              <a:spcAft>
                <a:spcPts val="0"/>
              </a:spcAft>
              <a:buClr>
                <a:srgbClr val="999999"/>
              </a:buClr>
              <a:buSzPts val="800"/>
              <a:buFont typeface="Open Sans"/>
              <a:buChar char="●"/>
              <a:defRPr sz="1400">
                <a:solidFill>
                  <a:srgbClr val="434343"/>
                </a:solidFill>
              </a:defRPr>
            </a:lvl1pPr>
            <a:lvl2pPr marL="914400" lvl="1" indent="-279400" rtl="0">
              <a:lnSpc>
                <a:spcPct val="115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15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15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15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15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15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15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15000"/>
              </a:lnSpc>
              <a:spcBef>
                <a:spcPts val="0"/>
              </a:spcBef>
              <a:spcAft>
                <a:spcPts val="0"/>
              </a:spcAft>
              <a:buClr>
                <a:srgbClr val="999999"/>
              </a:buClr>
              <a:buSzPts val="600"/>
              <a:buFont typeface="Open Sans"/>
              <a:buChar char="■"/>
              <a:defRPr>
                <a:solidFill>
                  <a:srgbClr val="434343"/>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1388100" y="981709"/>
            <a:ext cx="6367800" cy="2103000"/>
          </a:xfrm>
          <a:prstGeom prst="rect">
            <a:avLst/>
          </a:prstGeom>
        </p:spPr>
        <p:txBody>
          <a:bodyPr spcFirstLastPara="1" wrap="square" lIns="0" tIns="0" rIns="0" bIns="0" anchor="ctr" anchorCtr="0">
            <a:noAutofit/>
          </a:bodyPr>
          <a:lstStyle>
            <a:lvl1pPr lvl="0" algn="ctr">
              <a:lnSpc>
                <a:spcPct val="70000"/>
              </a:lnSpc>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pic>
        <p:nvPicPr>
          <p:cNvPr id="42" name="Google Shape;42;p8"/>
          <p:cNvPicPr preferRelativeResize="0"/>
          <p:nvPr/>
        </p:nvPicPr>
        <p:blipFill>
          <a:blip r:embed="rId2"/>
          <a:stretch>
            <a:fillRect/>
          </a:stretch>
        </p:blipFill>
        <p:spPr>
          <a:xfrm>
            <a:off x="0" y="3448060"/>
            <a:ext cx="9144000" cy="169543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2743200" y="1083631"/>
            <a:ext cx="3657600" cy="914400"/>
          </a:xfrm>
          <a:prstGeom prst="rect">
            <a:avLst/>
          </a:prstGeom>
        </p:spPr>
        <p:txBody>
          <a:bodyPr spcFirstLastPara="1" wrap="square" lIns="0" tIns="0" rIns="0" bIns="0" anchor="ctr" anchorCtr="0">
            <a:noAutofit/>
          </a:bodyPr>
          <a:lstStyle>
            <a:lvl1pPr lvl="0" algn="ctr" rtl="0">
              <a:lnSpc>
                <a:spcPct val="70000"/>
              </a:lnSpc>
              <a:spcBef>
                <a:spcPts val="0"/>
              </a:spcBef>
              <a:spcAft>
                <a:spcPts val="0"/>
              </a:spcAft>
              <a:buSzPts val="4000"/>
              <a:buNone/>
              <a:defRPr sz="350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719950" y="1272637"/>
            <a:ext cx="7704000" cy="1371600"/>
          </a:xfrm>
          <a:prstGeom prst="rect">
            <a:avLst/>
          </a:prstGeom>
        </p:spPr>
        <p:txBody>
          <a:bodyPr spcFirstLastPara="1" wrap="square" lIns="0" tIns="0" rIns="0" bIns="0" anchor="ctr" anchorCtr="0">
            <a:noAutofit/>
          </a:bodyPr>
          <a:lstStyle>
            <a:lvl1pPr lvl="0" algn="ctr">
              <a:spcBef>
                <a:spcPts val="0"/>
              </a:spcBef>
              <a:spcAft>
                <a:spcPts val="0"/>
              </a:spcAft>
              <a:buSzPts val="9600"/>
              <a:buNone/>
              <a:defRPr sz="1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0" name="Google Shape;50;p11"/>
          <p:cNvSpPr txBox="1">
            <a:spLocks noGrp="1"/>
          </p:cNvSpPr>
          <p:nvPr>
            <p:ph type="subTitle" idx="1"/>
          </p:nvPr>
        </p:nvSpPr>
        <p:spPr>
          <a:xfrm>
            <a:off x="2483525" y="2644237"/>
            <a:ext cx="4176900" cy="5487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pic>
        <p:nvPicPr>
          <p:cNvPr id="51" name="Google Shape;51;p11"/>
          <p:cNvPicPr preferRelativeResize="0"/>
          <p:nvPr/>
        </p:nvPicPr>
        <p:blipFill>
          <a:blip r:embed="rId2"/>
          <a:stretch>
            <a:fillRect/>
          </a:stretch>
        </p:blipFill>
        <p:spPr>
          <a:xfrm>
            <a:off x="-50" y="3371850"/>
            <a:ext cx="9144000" cy="17716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image" Target="../media/image9.jpeg"/><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5"/>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10155"/>
            <a:ext cx="7704000" cy="5487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4000"/>
              <a:buFont typeface="Chela One" panose="02000000000000000000"/>
              <a:buNone/>
              <a:defRPr sz="4000">
                <a:solidFill>
                  <a:schemeClr val="dk1"/>
                </a:solidFill>
                <a:latin typeface="Chela One" panose="02000000000000000000"/>
                <a:ea typeface="Chela One" panose="02000000000000000000"/>
                <a:cs typeface="Chela One" panose="02000000000000000000"/>
                <a:sym typeface="Chela One" panose="02000000000000000000"/>
              </a:defRPr>
            </a:lvl1pPr>
            <a:lvl2pPr lvl="1" rtl="0">
              <a:lnSpc>
                <a:spcPct val="100000"/>
              </a:lnSpc>
              <a:spcBef>
                <a:spcPts val="0"/>
              </a:spcBef>
              <a:spcAft>
                <a:spcPts val="0"/>
              </a:spcAft>
              <a:buClr>
                <a:schemeClr val="dk1"/>
              </a:buClr>
              <a:buSzPts val="4000"/>
              <a:buFont typeface="Chela One" panose="02000000000000000000"/>
              <a:buNone/>
              <a:defRPr sz="4000">
                <a:solidFill>
                  <a:schemeClr val="dk1"/>
                </a:solidFill>
                <a:latin typeface="Chela One" panose="02000000000000000000"/>
                <a:ea typeface="Chela One" panose="02000000000000000000"/>
                <a:cs typeface="Chela One" panose="02000000000000000000"/>
                <a:sym typeface="Chela One" panose="02000000000000000000"/>
              </a:defRPr>
            </a:lvl2pPr>
            <a:lvl3pPr lvl="2" rtl="0">
              <a:lnSpc>
                <a:spcPct val="100000"/>
              </a:lnSpc>
              <a:spcBef>
                <a:spcPts val="0"/>
              </a:spcBef>
              <a:spcAft>
                <a:spcPts val="0"/>
              </a:spcAft>
              <a:buClr>
                <a:schemeClr val="dk1"/>
              </a:buClr>
              <a:buSzPts val="4000"/>
              <a:buFont typeface="Chela One" panose="02000000000000000000"/>
              <a:buNone/>
              <a:defRPr sz="4000">
                <a:solidFill>
                  <a:schemeClr val="dk1"/>
                </a:solidFill>
                <a:latin typeface="Chela One" panose="02000000000000000000"/>
                <a:ea typeface="Chela One" panose="02000000000000000000"/>
                <a:cs typeface="Chela One" panose="02000000000000000000"/>
                <a:sym typeface="Chela One" panose="02000000000000000000"/>
              </a:defRPr>
            </a:lvl3pPr>
            <a:lvl4pPr lvl="3" rtl="0">
              <a:lnSpc>
                <a:spcPct val="100000"/>
              </a:lnSpc>
              <a:spcBef>
                <a:spcPts val="0"/>
              </a:spcBef>
              <a:spcAft>
                <a:spcPts val="0"/>
              </a:spcAft>
              <a:buClr>
                <a:schemeClr val="dk1"/>
              </a:buClr>
              <a:buSzPts val="4000"/>
              <a:buFont typeface="Chela One" panose="02000000000000000000"/>
              <a:buNone/>
              <a:defRPr sz="4000">
                <a:solidFill>
                  <a:schemeClr val="dk1"/>
                </a:solidFill>
                <a:latin typeface="Chela One" panose="02000000000000000000"/>
                <a:ea typeface="Chela One" panose="02000000000000000000"/>
                <a:cs typeface="Chela One" panose="02000000000000000000"/>
                <a:sym typeface="Chela One" panose="02000000000000000000"/>
              </a:defRPr>
            </a:lvl4pPr>
            <a:lvl5pPr lvl="4" rtl="0">
              <a:lnSpc>
                <a:spcPct val="100000"/>
              </a:lnSpc>
              <a:spcBef>
                <a:spcPts val="0"/>
              </a:spcBef>
              <a:spcAft>
                <a:spcPts val="0"/>
              </a:spcAft>
              <a:buClr>
                <a:schemeClr val="dk1"/>
              </a:buClr>
              <a:buSzPts val="4000"/>
              <a:buFont typeface="Chela One" panose="02000000000000000000"/>
              <a:buNone/>
              <a:defRPr sz="4000">
                <a:solidFill>
                  <a:schemeClr val="dk1"/>
                </a:solidFill>
                <a:latin typeface="Chela One" panose="02000000000000000000"/>
                <a:ea typeface="Chela One" panose="02000000000000000000"/>
                <a:cs typeface="Chela One" panose="02000000000000000000"/>
                <a:sym typeface="Chela One" panose="02000000000000000000"/>
              </a:defRPr>
            </a:lvl5pPr>
            <a:lvl6pPr lvl="5" rtl="0">
              <a:lnSpc>
                <a:spcPct val="100000"/>
              </a:lnSpc>
              <a:spcBef>
                <a:spcPts val="0"/>
              </a:spcBef>
              <a:spcAft>
                <a:spcPts val="0"/>
              </a:spcAft>
              <a:buClr>
                <a:schemeClr val="dk1"/>
              </a:buClr>
              <a:buSzPts val="4000"/>
              <a:buFont typeface="Chela One" panose="02000000000000000000"/>
              <a:buNone/>
              <a:defRPr sz="4000">
                <a:solidFill>
                  <a:schemeClr val="dk1"/>
                </a:solidFill>
                <a:latin typeface="Chela One" panose="02000000000000000000"/>
                <a:ea typeface="Chela One" panose="02000000000000000000"/>
                <a:cs typeface="Chela One" panose="02000000000000000000"/>
                <a:sym typeface="Chela One" panose="02000000000000000000"/>
              </a:defRPr>
            </a:lvl6pPr>
            <a:lvl7pPr lvl="6" rtl="0">
              <a:lnSpc>
                <a:spcPct val="100000"/>
              </a:lnSpc>
              <a:spcBef>
                <a:spcPts val="0"/>
              </a:spcBef>
              <a:spcAft>
                <a:spcPts val="0"/>
              </a:spcAft>
              <a:buClr>
                <a:schemeClr val="dk1"/>
              </a:buClr>
              <a:buSzPts val="4000"/>
              <a:buFont typeface="Chela One" panose="02000000000000000000"/>
              <a:buNone/>
              <a:defRPr sz="4000">
                <a:solidFill>
                  <a:schemeClr val="dk1"/>
                </a:solidFill>
                <a:latin typeface="Chela One" panose="02000000000000000000"/>
                <a:ea typeface="Chela One" panose="02000000000000000000"/>
                <a:cs typeface="Chela One" panose="02000000000000000000"/>
                <a:sym typeface="Chela One" panose="02000000000000000000"/>
              </a:defRPr>
            </a:lvl7pPr>
            <a:lvl8pPr lvl="7" rtl="0">
              <a:lnSpc>
                <a:spcPct val="100000"/>
              </a:lnSpc>
              <a:spcBef>
                <a:spcPts val="0"/>
              </a:spcBef>
              <a:spcAft>
                <a:spcPts val="0"/>
              </a:spcAft>
              <a:buClr>
                <a:schemeClr val="dk1"/>
              </a:buClr>
              <a:buSzPts val="4000"/>
              <a:buFont typeface="Chela One" panose="02000000000000000000"/>
              <a:buNone/>
              <a:defRPr sz="4000">
                <a:solidFill>
                  <a:schemeClr val="dk1"/>
                </a:solidFill>
                <a:latin typeface="Chela One" panose="02000000000000000000"/>
                <a:ea typeface="Chela One" panose="02000000000000000000"/>
                <a:cs typeface="Chela One" panose="02000000000000000000"/>
                <a:sym typeface="Chela One" panose="02000000000000000000"/>
              </a:defRPr>
            </a:lvl8pPr>
            <a:lvl9pPr lvl="8" rtl="0">
              <a:lnSpc>
                <a:spcPct val="100000"/>
              </a:lnSpc>
              <a:spcBef>
                <a:spcPts val="0"/>
              </a:spcBef>
              <a:spcAft>
                <a:spcPts val="0"/>
              </a:spcAft>
              <a:buClr>
                <a:schemeClr val="dk1"/>
              </a:buClr>
              <a:buSzPts val="4000"/>
              <a:buFont typeface="Chela One" panose="02000000000000000000"/>
              <a:buNone/>
              <a:defRPr sz="4000">
                <a:solidFill>
                  <a:schemeClr val="dk1"/>
                </a:solidFill>
                <a:latin typeface="Chela One" panose="02000000000000000000"/>
                <a:ea typeface="Chela One" panose="02000000000000000000"/>
                <a:cs typeface="Chela One" panose="02000000000000000000"/>
                <a:sym typeface="Chela One" panose="02000000000000000000"/>
              </a:defRPr>
            </a:lvl9pPr>
          </a:lstStyle>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1600"/>
              </a:spcBef>
              <a:spcAft>
                <a:spcPts val="1600"/>
              </a:spcAft>
              <a:buClr>
                <a:schemeClr val="dk1"/>
              </a:buClr>
              <a:buSzPts val="1400"/>
              <a:buFont typeface="Assistant"/>
              <a:buChar char="■"/>
              <a:defRPr>
                <a:solidFill>
                  <a:schemeClr val="dk1"/>
                </a:solidFill>
                <a:latin typeface="Assistant"/>
                <a:ea typeface="Assistant"/>
                <a:cs typeface="Assistant"/>
                <a:sym typeface="Assistant"/>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3.xml"/><Relationship Id="rId2" Type="http://schemas.openxmlformats.org/officeDocument/2006/relationships/image" Target="../media/image26.jpeg"/><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11.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6.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1.xml"/><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6.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4.xml"/><Relationship Id="rId2" Type="http://schemas.openxmlformats.org/officeDocument/2006/relationships/image" Target="../media/image4.png"/><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3.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3.xml"/><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image" Target="../media/image47.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8.xml"/><Relationship Id="rId4" Type="http://schemas.openxmlformats.org/officeDocument/2006/relationships/image" Target="../media/image54.png"/><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image" Target="../media/image53.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5.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55.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8.xml"/><Relationship Id="rId4" Type="http://schemas.microsoft.com/office/2007/relationships/hdphoto" Target="../media/image57.wdp"/><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9.png"/><Relationship Id="rId1" Type="http://schemas.openxmlformats.org/officeDocument/2006/relationships/image" Target="../media/image58.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1.GIF"/></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image" Target="../media/image14.png"/><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7.xml"/><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2.xml"/><Relationship Id="rId2" Type="http://schemas.openxmlformats.org/officeDocument/2006/relationships/image" Target="../media/image20.jpe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hdphoto" Target="../media/image22.wdp"/><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0"/>
          <p:cNvSpPr txBox="1">
            <a:spLocks noGrp="1"/>
          </p:cNvSpPr>
          <p:nvPr>
            <p:ph type="ctrTitle"/>
          </p:nvPr>
        </p:nvSpPr>
        <p:spPr>
          <a:xfrm>
            <a:off x="1325850" y="815301"/>
            <a:ext cx="6789322" cy="2362325"/>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mtClean="0">
                <a:latin typeface="Times New Roman" panose="02020603050405020304" pitchFamily="18" charset="0"/>
                <a:cs typeface="Times New Roman" panose="02020603050405020304" pitchFamily="18" charset="0"/>
              </a:rPr>
              <a:t>Bài 42: Ảnh hưởng của ánh sáng lên đời sống sinh vật</a:t>
            </a:r>
            <a:endParaRPr>
              <a:latin typeface="Times New Roman" panose="02020603050405020304" pitchFamily="18" charset="0"/>
              <a:cs typeface="Times New Roman" panose="02020603050405020304" pitchFamily="18" charset="0"/>
            </a:endParaRPr>
          </a:p>
        </p:txBody>
      </p:sp>
      <p:sp>
        <p:nvSpPr>
          <p:cNvPr id="226" name="Google Shape;226;p40"/>
          <p:cNvSpPr txBox="1">
            <a:spLocks noGrp="1"/>
          </p:cNvSpPr>
          <p:nvPr>
            <p:ph type="subTitle" idx="1"/>
          </p:nvPr>
        </p:nvSpPr>
        <p:spPr>
          <a:xfrm>
            <a:off x="3470564" y="3130924"/>
            <a:ext cx="2691246" cy="495502"/>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2000" smtClean="0">
                <a:latin typeface="Times New Roman" panose="02020603050405020304" pitchFamily="18" charset="0"/>
                <a:cs typeface="Times New Roman" panose="02020603050405020304" pitchFamily="18" charset="0"/>
              </a:rPr>
              <a:t>Nguyễn Đăng Ngọc Hà </a:t>
            </a:r>
            <a:endParaRPr lang="en-US" sz="2000" smtClean="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sz="2000" smtClean="0">
                <a:solidFill>
                  <a:schemeClr val="dk1"/>
                </a:solidFill>
                <a:latin typeface="Times New Roman" panose="02020603050405020304" pitchFamily="18" charset="0"/>
                <a:cs typeface="Times New Roman" panose="02020603050405020304" pitchFamily="18" charset="0"/>
              </a:rPr>
              <a:t>Từ Thị Thúy Hòa</a:t>
            </a:r>
            <a:endParaRPr sz="2000">
              <a:solidFill>
                <a:schemeClr val="dk1"/>
              </a:solidFill>
              <a:latin typeface="Times New Roman" panose="02020603050405020304" pitchFamily="18" charset="0"/>
              <a:cs typeface="Times New Roman" panose="02020603050405020304" pitchFamily="18" charset="0"/>
            </a:endParaRPr>
          </a:p>
        </p:txBody>
      </p:sp>
      <p:pic>
        <p:nvPicPr>
          <p:cNvPr id="227" name="Google Shape;227;p40"/>
          <p:cNvPicPr preferRelativeResize="0"/>
          <p:nvPr/>
        </p:nvPicPr>
        <p:blipFill>
          <a:blip r:embed="rId1"/>
          <a:stretch>
            <a:fillRect/>
          </a:stretch>
        </p:blipFill>
        <p:spPr>
          <a:xfrm>
            <a:off x="304803" y="304800"/>
            <a:ext cx="1016925" cy="1025449"/>
          </a:xfrm>
          <a:prstGeom prst="rect">
            <a:avLst/>
          </a:prstGeom>
          <a:noFill/>
          <a:ln>
            <a:noFill/>
          </a:ln>
        </p:spPr>
      </p:pic>
      <p:pic>
        <p:nvPicPr>
          <p:cNvPr id="228" name="Google Shape;228;p40"/>
          <p:cNvPicPr preferRelativeResize="0"/>
          <p:nvPr/>
        </p:nvPicPr>
        <p:blipFill>
          <a:blip r:embed="rId2"/>
          <a:stretch>
            <a:fillRect/>
          </a:stretch>
        </p:blipFill>
        <p:spPr>
          <a:xfrm>
            <a:off x="7286884" y="0"/>
            <a:ext cx="1656576" cy="677825"/>
          </a:xfrm>
          <a:prstGeom prst="rect">
            <a:avLst/>
          </a:prstGeom>
          <a:noFill/>
          <a:ln>
            <a:noFill/>
          </a:ln>
        </p:spPr>
      </p:pic>
      <p:pic>
        <p:nvPicPr>
          <p:cNvPr id="229" name="Google Shape;229;p40"/>
          <p:cNvPicPr preferRelativeResize="0"/>
          <p:nvPr/>
        </p:nvPicPr>
        <p:blipFill>
          <a:blip r:embed="rId2"/>
          <a:stretch>
            <a:fillRect/>
          </a:stretch>
        </p:blipFill>
        <p:spPr>
          <a:xfrm flipH="1">
            <a:off x="304803" y="1485739"/>
            <a:ext cx="1248200" cy="510725"/>
          </a:xfrm>
          <a:prstGeom prst="rect">
            <a:avLst/>
          </a:prstGeom>
          <a:noFill/>
          <a:ln>
            <a:noFill/>
          </a:ln>
        </p:spPr>
      </p:pic>
      <p:pic>
        <p:nvPicPr>
          <p:cNvPr id="230" name="Google Shape;230;p40"/>
          <p:cNvPicPr preferRelativeResize="0"/>
          <p:nvPr/>
        </p:nvPicPr>
        <p:blipFill>
          <a:blip r:embed="rId2"/>
          <a:stretch>
            <a:fillRect/>
          </a:stretch>
        </p:blipFill>
        <p:spPr>
          <a:xfrm flipH="1">
            <a:off x="7286884" y="1586965"/>
            <a:ext cx="1000806" cy="4094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a:p>
        </p:txBody>
      </p:sp>
      <p:sp>
        <p:nvSpPr>
          <p:cNvPr id="2" name="Title 1"/>
          <p:cNvSpPr>
            <a:spLocks noGrp="1"/>
          </p:cNvSpPr>
          <p:nvPr>
            <p:ph type="title"/>
          </p:nvPr>
        </p:nvSpPr>
        <p:spPr/>
        <p:txBody>
          <a:bodyPr/>
          <a:lstStyle/>
          <a:p>
            <a:r>
              <a:rPr lang="vi-VN" smtClean="0"/>
              <a:t> </a:t>
            </a:r>
            <a:endParaRPr lang="vi-VN"/>
          </a:p>
        </p:txBody>
      </p:sp>
      <p:graphicFrame>
        <p:nvGraphicFramePr>
          <p:cNvPr id="79013" name="Group 165"/>
          <p:cNvGraphicFramePr>
            <a:graphicFrameLocks noGrp="1"/>
          </p:cNvGraphicFramePr>
          <p:nvPr>
            <p:ph sz="half" idx="4294967295"/>
          </p:nvPr>
        </p:nvGraphicFramePr>
        <p:xfrm>
          <a:off x="0" y="497291"/>
          <a:ext cx="9144000" cy="4888400"/>
        </p:xfrm>
        <a:graphic>
          <a:graphicData uri="http://schemas.openxmlformats.org/drawingml/2006/table">
            <a:tbl>
              <a:tblPr>
                <a:tableStyleId>{3C2FFA5D-87B4-456A-9821-1D502468CF0F}</a:tableStyleId>
              </a:tblPr>
              <a:tblGrid>
                <a:gridCol w="1876435"/>
                <a:gridCol w="3545272"/>
                <a:gridCol w="3722293"/>
              </a:tblGrid>
              <a:tr h="839512">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u="none" strike="noStrike" cap="none" normalizeH="0" baseline="0">
                          <a:ln>
                            <a:noFill/>
                          </a:ln>
                          <a:effectLst/>
                          <a:latin typeface="Times New Roman" panose="02020603050405020304" pitchFamily="18" charset="0"/>
                          <a:cs typeface="Times New Roman" panose="02020603050405020304" pitchFamily="18" charset="0"/>
                        </a:rPr>
                        <a:t>Những đặc điểm của cây</a:t>
                      </a:r>
                      <a:endParaRPr kumimoji="0" lang="en-US" sz="20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endParaRPr>
                    </a:p>
                  </a:txBody>
                  <a:tcPr marT="34283" marB="3428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u="none" strike="noStrike" cap="none" normalizeH="0" baseline="0">
                          <a:ln>
                            <a:noFill/>
                          </a:ln>
                          <a:effectLst/>
                          <a:latin typeface="Times New Roman" panose="02020603050405020304" pitchFamily="18" charset="0"/>
                          <a:cs typeface="Times New Roman" panose="02020603050405020304" pitchFamily="18" charset="0"/>
                        </a:rPr>
                        <a:t>Khi cây sống nơi quang đãng</a:t>
                      </a:r>
                      <a:endParaRPr kumimoji="0" lang="en-US" sz="24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endParaRPr>
                    </a:p>
                  </a:txBody>
                  <a:tcPr marT="34283" marB="3428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u="none" strike="noStrike" cap="none" normalizeH="0" baseline="0">
                          <a:ln>
                            <a:noFill/>
                          </a:ln>
                          <a:effectLst/>
                          <a:latin typeface="Times New Roman" panose="02020603050405020304" pitchFamily="18" charset="0"/>
                          <a:cs typeface="Times New Roman" panose="02020603050405020304" pitchFamily="18" charset="0"/>
                        </a:rPr>
                        <a:t>Khi cây sống trong bóng râm, dưới tán cây khác, trong nhà…</a:t>
                      </a:r>
                      <a:endParaRPr kumimoji="0" lang="en-US" sz="20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endParaRPr>
                    </a:p>
                  </a:txBody>
                  <a:tcPr marT="34283" marB="34283" horzOverflow="overflow"/>
                </a:tc>
              </a:tr>
              <a:tr h="186293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700" u="none" strike="noStrike" cap="none" normalizeH="0" baseline="0" dirty="0" err="1">
                          <a:ln>
                            <a:noFill/>
                          </a:ln>
                          <a:effectLst/>
                          <a:latin typeface="Times New Roman" panose="02020603050405020304" pitchFamily="18" charset="0"/>
                          <a:cs typeface="Times New Roman" panose="02020603050405020304" pitchFamily="18" charset="0"/>
                        </a:rPr>
                        <a:t>Đặc</a:t>
                      </a:r>
                      <a:r>
                        <a:rPr kumimoji="0" lang="en-US" sz="17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1700" u="none" strike="noStrike" cap="none" normalizeH="0" baseline="0" dirty="0" err="1">
                          <a:ln>
                            <a:noFill/>
                          </a:ln>
                          <a:effectLst/>
                          <a:latin typeface="Times New Roman" panose="02020603050405020304" pitchFamily="18" charset="0"/>
                          <a:cs typeface="Times New Roman" panose="02020603050405020304" pitchFamily="18" charset="0"/>
                        </a:rPr>
                        <a:t>điểm</a:t>
                      </a:r>
                      <a:r>
                        <a:rPr kumimoji="0" lang="en-US" sz="17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1700" u="none" strike="noStrike" cap="none" normalizeH="0" baseline="0" dirty="0" err="1">
                          <a:ln>
                            <a:noFill/>
                          </a:ln>
                          <a:effectLst/>
                          <a:latin typeface="Times New Roman" panose="02020603050405020304" pitchFamily="18" charset="0"/>
                          <a:cs typeface="Times New Roman" panose="02020603050405020304" pitchFamily="18" charset="0"/>
                        </a:rPr>
                        <a:t>hình</a:t>
                      </a:r>
                      <a:r>
                        <a:rPr kumimoji="0" lang="en-US" sz="17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1700" u="none" strike="noStrike" cap="none" normalizeH="0" baseline="0" dirty="0" err="1">
                          <a:ln>
                            <a:noFill/>
                          </a:ln>
                          <a:effectLst/>
                          <a:latin typeface="Times New Roman" panose="02020603050405020304" pitchFamily="18" charset="0"/>
                          <a:cs typeface="Times New Roman" panose="02020603050405020304" pitchFamily="18" charset="0"/>
                        </a:rPr>
                        <a:t>thái</a:t>
                      </a:r>
                      <a:r>
                        <a:rPr kumimoji="0" lang="en-US" sz="1700" u="none" strike="noStrike" cap="none" normalizeH="0" baseline="0" dirty="0">
                          <a:ln>
                            <a:noFill/>
                          </a:ln>
                          <a:effectLst/>
                          <a:latin typeface="Times New Roman" panose="02020603050405020304" pitchFamily="18" charset="0"/>
                          <a:cs typeface="Times New Roman" panose="02020603050405020304" pitchFamily="18" charset="0"/>
                        </a:rPr>
                        <a:t>:</a:t>
                      </a:r>
                      <a:endParaRPr kumimoji="0" lang="en-US" sz="170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240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2400" u="none" strike="noStrike" cap="none" normalizeH="0" baseline="0" dirty="0" err="1" smtClean="0">
                          <a:ln>
                            <a:noFill/>
                          </a:ln>
                          <a:effectLst/>
                          <a:latin typeface="Times New Roman" panose="02020603050405020304" pitchFamily="18" charset="0"/>
                          <a:cs typeface="Times New Roman" panose="02020603050405020304" pitchFamily="18" charset="0"/>
                        </a:rPr>
                        <a:t>Lá</a:t>
                      </a:r>
                      <a:endParaRPr kumimoji="0" lang="en-US" sz="240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1700" u="none" strike="noStrike" cap="none" normalizeH="0" baseline="0" smtClean="0">
                          <a:ln>
                            <a:noFill/>
                          </a:ln>
                          <a:effectLst/>
                          <a:latin typeface="Times New Roman" panose="02020603050405020304" pitchFamily="18" charset="0"/>
                          <a:cs typeface="Times New Roman" panose="02020603050405020304" pitchFamily="18" charset="0"/>
                        </a:rPr>
                        <a:t>-</a:t>
                      </a:r>
                      <a:r>
                        <a:rPr kumimoji="0" lang="en-US" sz="2400" u="none" strike="noStrike" cap="none" normalizeH="0" baseline="0" smtClean="0">
                          <a:ln>
                            <a:noFill/>
                          </a:ln>
                          <a:effectLst/>
                          <a:latin typeface="Times New Roman" panose="02020603050405020304" pitchFamily="18" charset="0"/>
                          <a:cs typeface="Times New Roman" panose="02020603050405020304" pitchFamily="18" charset="0"/>
                        </a:rPr>
                        <a:t>Thân</a:t>
                      </a:r>
                      <a:endParaRPr kumimoji="0" lang="en-US" sz="240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1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4283" marB="34283"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7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endParaRPr>
                    </a:p>
                  </a:txBody>
                  <a:tcPr marT="34283" marB="34283"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4283" marB="34283" horzOverflow="overflow"/>
                </a:tc>
              </a:tr>
              <a:tr h="218595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700" u="none" strike="noStrike" cap="none" normalizeH="0" baseline="0" dirty="0" err="1">
                          <a:ln>
                            <a:noFill/>
                          </a:ln>
                          <a:effectLst/>
                          <a:latin typeface="Times New Roman" panose="02020603050405020304" pitchFamily="18" charset="0"/>
                          <a:cs typeface="Times New Roman" panose="02020603050405020304" pitchFamily="18" charset="0"/>
                        </a:rPr>
                        <a:t>Đặc</a:t>
                      </a:r>
                      <a:r>
                        <a:rPr kumimoji="0" lang="en-US" sz="17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1700" u="none" strike="noStrike" cap="none" normalizeH="0" baseline="0" dirty="0" err="1">
                          <a:ln>
                            <a:noFill/>
                          </a:ln>
                          <a:effectLst/>
                          <a:latin typeface="Times New Roman" panose="02020603050405020304" pitchFamily="18" charset="0"/>
                          <a:cs typeface="Times New Roman" panose="02020603050405020304" pitchFamily="18" charset="0"/>
                        </a:rPr>
                        <a:t>điểm</a:t>
                      </a:r>
                      <a:r>
                        <a:rPr kumimoji="0" lang="en-US" sz="17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1700" u="none" strike="noStrike" cap="none" normalizeH="0" baseline="0" dirty="0" err="1">
                          <a:ln>
                            <a:noFill/>
                          </a:ln>
                          <a:effectLst/>
                          <a:latin typeface="Times New Roman" panose="02020603050405020304" pitchFamily="18" charset="0"/>
                          <a:cs typeface="Times New Roman" panose="02020603050405020304" pitchFamily="18" charset="0"/>
                        </a:rPr>
                        <a:t>sinh</a:t>
                      </a:r>
                      <a:r>
                        <a:rPr kumimoji="0" lang="en-US" sz="17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1700" u="none" strike="noStrike" cap="none" normalizeH="0" baseline="0" dirty="0" err="1">
                          <a:ln>
                            <a:noFill/>
                          </a:ln>
                          <a:effectLst/>
                          <a:latin typeface="Times New Roman" panose="02020603050405020304" pitchFamily="18" charset="0"/>
                          <a:cs typeface="Times New Roman" panose="02020603050405020304" pitchFamily="18" charset="0"/>
                        </a:rPr>
                        <a:t>lí</a:t>
                      </a:r>
                      <a:r>
                        <a:rPr kumimoji="0" lang="en-US" sz="1700" u="none" strike="noStrike" cap="none" normalizeH="0" baseline="0" dirty="0">
                          <a:ln>
                            <a:noFill/>
                          </a:ln>
                          <a:effectLst/>
                          <a:latin typeface="Times New Roman" panose="02020603050405020304" pitchFamily="18" charset="0"/>
                          <a:cs typeface="Times New Roman" panose="02020603050405020304" pitchFamily="18" charset="0"/>
                        </a:rPr>
                        <a:t>:</a:t>
                      </a:r>
                      <a:endParaRPr kumimoji="0" lang="en-US" sz="170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240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2400" u="none" strike="noStrike" cap="none" normalizeH="0" baseline="0" dirty="0" err="1" smtClean="0">
                          <a:ln>
                            <a:noFill/>
                          </a:ln>
                          <a:effectLst/>
                          <a:latin typeface="Times New Roman" panose="02020603050405020304" pitchFamily="18" charset="0"/>
                          <a:cs typeface="Times New Roman" panose="02020603050405020304" pitchFamily="18" charset="0"/>
                        </a:rPr>
                        <a:t>Quang</a:t>
                      </a:r>
                      <a:r>
                        <a:rPr kumimoji="0" lang="en-US" sz="240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cs typeface="Times New Roman" panose="02020603050405020304" pitchFamily="18" charset="0"/>
                        </a:rPr>
                        <a:t>hợp</a:t>
                      </a:r>
                      <a:endParaRPr kumimoji="0" lang="en-US" sz="240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110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170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2400" u="none" strike="noStrike" cap="none" normalizeH="0" baseline="0" dirty="0" err="1" smtClean="0">
                          <a:ln>
                            <a:noFill/>
                          </a:ln>
                          <a:effectLst/>
                          <a:latin typeface="Times New Roman" panose="02020603050405020304" pitchFamily="18" charset="0"/>
                          <a:cs typeface="Times New Roman" panose="02020603050405020304" pitchFamily="18" charset="0"/>
                        </a:rPr>
                        <a:t>Thoát</a:t>
                      </a:r>
                      <a:r>
                        <a:rPr kumimoji="0" lang="en-US" sz="240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cs typeface="Times New Roman" panose="02020603050405020304" pitchFamily="18" charset="0"/>
                        </a:rPr>
                        <a:t>hơi</a:t>
                      </a:r>
                      <a:r>
                        <a:rPr kumimoji="0" lang="en-US" sz="24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cs typeface="Times New Roman" panose="02020603050405020304" pitchFamily="18" charset="0"/>
                        </a:rPr>
                        <a:t>nước</a:t>
                      </a:r>
                      <a:endParaRPr kumimoji="0" lang="en-US" sz="240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1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4283" marB="34283"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4283" marB="34283"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4283" marB="34283" horzOverflow="overflow"/>
                </a:tc>
              </a:tr>
            </a:tbl>
          </a:graphicData>
        </a:graphic>
      </p:graphicFrame>
      <p:sp>
        <p:nvSpPr>
          <p:cNvPr id="4" name="Text Box 26"/>
          <p:cNvSpPr txBox="1"/>
          <p:nvPr/>
        </p:nvSpPr>
        <p:spPr>
          <a:xfrm>
            <a:off x="83127" y="35626"/>
            <a:ext cx="9098973" cy="461665"/>
          </a:xfrm>
          <a:prstGeom prst="rect">
            <a:avLst/>
          </a:prstGeom>
          <a:noFill/>
          <a:ln w="9525">
            <a:noFill/>
          </a:ln>
        </p:spPr>
        <p:txBody>
          <a:bodyPr wrap="square">
            <a:spAutoFit/>
          </a:bodyPr>
          <a:lstStyle/>
          <a:p>
            <a:pPr>
              <a:spcBef>
                <a:spcPct val="50000"/>
              </a:spcBef>
            </a:pPr>
            <a:r>
              <a:rPr lang="vi-VN" sz="2400" b="1" smtClean="0">
                <a:solidFill>
                  <a:srgbClr val="FF0000"/>
                </a:solidFill>
                <a:latin typeface="Times New Roman" panose="02020603050405020304" pitchFamily="18" charset="0"/>
                <a:cs typeface="Times New Roman" panose="02020603050405020304" pitchFamily="18" charset="0"/>
              </a:rPr>
              <a:t>Bảng 42.1: Ảnh hưởng của ánh sáng tới hình thái và sinh lí của cây</a:t>
            </a:r>
            <a:endParaRPr sz="2400" b="1" dirty="0">
              <a:solidFill>
                <a:srgbClr val="FF0000"/>
              </a:solidFill>
              <a:latin typeface="Times New Roman" panose="02020603050405020304" pitchFamily="18" charset="0"/>
              <a:cs typeface="Times New Roman" panose="02020603050405020304" pitchFamily="18" charset="0"/>
            </a:endParaRPr>
          </a:p>
        </p:txBody>
      </p:sp>
      <p:sp>
        <p:nvSpPr>
          <p:cNvPr id="5" name="Text Box 21"/>
          <p:cNvSpPr txBox="1"/>
          <p:nvPr/>
        </p:nvSpPr>
        <p:spPr>
          <a:xfrm>
            <a:off x="1905000" y="1613151"/>
            <a:ext cx="3505200" cy="1329690"/>
          </a:xfrm>
          <a:prstGeom prst="rect">
            <a:avLst/>
          </a:prstGeom>
          <a:noFill/>
          <a:ln w="9525">
            <a:noFill/>
          </a:ln>
        </p:spPr>
        <p:txBody>
          <a:bodyPr>
            <a:spAutoFit/>
          </a:bodyPr>
          <a:lstStyle/>
          <a:p>
            <a:pPr eaLnBrk="1" hangingPunct="1">
              <a:spcBef>
                <a:spcPct val="20000"/>
              </a:spcBef>
              <a:buChar char="-"/>
            </a:pPr>
            <a:r>
              <a:rPr sz="2300" b="1" dirty="0">
                <a:solidFill>
                  <a:srgbClr val="0070C0"/>
                </a:solidFill>
                <a:latin typeface="Times New Roman" panose="02020603050405020304" pitchFamily="18" charset="0"/>
                <a:cs typeface="Times New Roman" panose="02020603050405020304" pitchFamily="18" charset="0"/>
              </a:rPr>
              <a:t> Phiến lá nhỏ, hẹp, </a:t>
            </a:r>
            <a:r>
              <a:rPr lang="vi-VN" sz="2300" b="1" dirty="0" smtClean="0">
                <a:solidFill>
                  <a:srgbClr val="0070C0"/>
                </a:solidFill>
                <a:latin typeface="Times New Roman" panose="02020603050405020304" pitchFamily="18" charset="0"/>
                <a:cs typeface="Times New Roman" panose="02020603050405020304" pitchFamily="18" charset="0"/>
              </a:rPr>
              <a:t>nhạt màu</a:t>
            </a:r>
            <a:r>
              <a:rPr sz="2300" b="1" dirty="0" smtClean="0">
                <a:solidFill>
                  <a:srgbClr val="0070C0"/>
                </a:solidFill>
                <a:latin typeface="Times New Roman" panose="02020603050405020304" pitchFamily="18" charset="0"/>
                <a:cs typeface="Times New Roman" panose="02020603050405020304" pitchFamily="18" charset="0"/>
              </a:rPr>
              <a:t>.</a:t>
            </a:r>
            <a:endParaRPr sz="2300" b="1" dirty="0">
              <a:solidFill>
                <a:srgbClr val="0070C0"/>
              </a:solidFill>
              <a:latin typeface="Times New Roman" panose="02020603050405020304" pitchFamily="18" charset="0"/>
              <a:cs typeface="Times New Roman" panose="02020603050405020304" pitchFamily="18" charset="0"/>
            </a:endParaRPr>
          </a:p>
          <a:p>
            <a:pPr eaLnBrk="1" hangingPunct="1">
              <a:spcBef>
                <a:spcPct val="50000"/>
              </a:spcBef>
            </a:pPr>
            <a:r>
              <a:rPr sz="2300" b="1" dirty="0">
                <a:solidFill>
                  <a:schemeClr val="bg2">
                    <a:lumMod val="50000"/>
                  </a:schemeClr>
                </a:solidFill>
                <a:latin typeface="Times New Roman" panose="02020603050405020304" pitchFamily="18" charset="0"/>
                <a:cs typeface="Times New Roman" panose="02020603050405020304" pitchFamily="18" charset="0"/>
              </a:rPr>
              <a:t>-</a:t>
            </a:r>
            <a:r>
              <a:rPr sz="2300" b="1" dirty="0">
                <a:solidFill>
                  <a:srgbClr val="0070C0"/>
                </a:solidFill>
                <a:latin typeface="Times New Roman" panose="02020603050405020304" pitchFamily="18" charset="0"/>
                <a:cs typeface="Times New Roman" panose="02020603050405020304" pitchFamily="18" charset="0"/>
              </a:rPr>
              <a:t> </a:t>
            </a:r>
            <a:r>
              <a:rPr sz="2300" b="1" dirty="0" err="1">
                <a:solidFill>
                  <a:srgbClr val="0070C0"/>
                </a:solidFill>
                <a:latin typeface="Times New Roman" panose="02020603050405020304" pitchFamily="18" charset="0"/>
                <a:cs typeface="Times New Roman" panose="02020603050405020304" pitchFamily="18" charset="0"/>
              </a:rPr>
              <a:t>Thân</a:t>
            </a:r>
            <a:r>
              <a:rPr sz="2300" b="1" dirty="0">
                <a:solidFill>
                  <a:srgbClr val="0070C0"/>
                </a:solidFill>
                <a:latin typeface="Times New Roman" panose="02020603050405020304" pitchFamily="18" charset="0"/>
                <a:cs typeface="Times New Roman" panose="02020603050405020304" pitchFamily="18" charset="0"/>
              </a:rPr>
              <a:t> </a:t>
            </a:r>
            <a:r>
              <a:rPr lang="vi-VN" sz="2300" b="1" dirty="0" smtClean="0">
                <a:solidFill>
                  <a:srgbClr val="0070C0"/>
                </a:solidFill>
                <a:latin typeface="Times New Roman" panose="02020603050405020304" pitchFamily="18" charset="0"/>
                <a:cs typeface="Times New Roman" panose="02020603050405020304" pitchFamily="18" charset="0"/>
              </a:rPr>
              <a:t>thấp,</a:t>
            </a:r>
            <a:r>
              <a:rPr sz="2300" b="1" dirty="0" smtClean="0">
                <a:solidFill>
                  <a:srgbClr val="0070C0"/>
                </a:solidFill>
                <a:latin typeface="Times New Roman" panose="02020603050405020304" pitchFamily="18" charset="0"/>
                <a:cs typeface="Times New Roman" panose="02020603050405020304" pitchFamily="18" charset="0"/>
              </a:rPr>
              <a:t> </a:t>
            </a:r>
            <a:r>
              <a:rPr sz="2300" b="1" dirty="0">
                <a:solidFill>
                  <a:srgbClr val="0070C0"/>
                </a:solidFill>
                <a:latin typeface="Times New Roman" panose="02020603050405020304" pitchFamily="18" charset="0"/>
                <a:cs typeface="Times New Roman" panose="02020603050405020304" pitchFamily="18" charset="0"/>
              </a:rPr>
              <a:t>cành nhiều</a:t>
            </a:r>
            <a:endParaRPr sz="2300" b="1" dirty="0">
              <a:solidFill>
                <a:srgbClr val="0070C0"/>
              </a:solidFill>
              <a:latin typeface="Times New Roman" panose="02020603050405020304" pitchFamily="18" charset="0"/>
              <a:cs typeface="Times New Roman" panose="02020603050405020304" pitchFamily="18" charset="0"/>
            </a:endParaRPr>
          </a:p>
        </p:txBody>
      </p:sp>
      <p:sp>
        <p:nvSpPr>
          <p:cNvPr id="6" name="Text Box 22"/>
          <p:cNvSpPr txBox="1"/>
          <p:nvPr/>
        </p:nvSpPr>
        <p:spPr>
          <a:xfrm>
            <a:off x="5372100" y="1521588"/>
            <a:ext cx="3810000" cy="1512570"/>
          </a:xfrm>
          <a:prstGeom prst="rect">
            <a:avLst/>
          </a:prstGeom>
          <a:noFill/>
          <a:ln w="9525">
            <a:noFill/>
          </a:ln>
        </p:spPr>
        <p:txBody>
          <a:bodyPr>
            <a:spAutoFit/>
          </a:bodyPr>
          <a:lstStyle>
            <a:defPPr>
              <a:defRPr lang="en-US"/>
            </a:defPPr>
            <a:lvl1pPr eaLnBrk="1" hangingPunct="1">
              <a:spcBef>
                <a:spcPct val="20000"/>
              </a:spcBef>
              <a:buChar char="-"/>
              <a:defRPr sz="2200" b="1">
                <a:solidFill>
                  <a:srgbClr val="0070C0"/>
                </a:solidFill>
                <a:latin typeface="Times New Roman" panose="02020603050405020304" pitchFamily="18" charset="0"/>
                <a:cs typeface="Times New Roman" panose="02020603050405020304" pitchFamily="18" charset="0"/>
              </a:defRPr>
            </a:lvl1pPr>
          </a:lstStyle>
          <a:p>
            <a:r>
              <a:rPr dirty="0"/>
              <a:t> Phiến lá lớn, </a:t>
            </a:r>
            <a:r>
              <a:rPr dirty="0" err="1"/>
              <a:t>màu</a:t>
            </a:r>
            <a:r>
              <a:rPr dirty="0"/>
              <a:t> </a:t>
            </a:r>
            <a:r>
              <a:rPr lang="vi-VN" dirty="0" smtClean="0"/>
              <a:t>s</a:t>
            </a:r>
            <a:r>
              <a:rPr dirty="0" err="1" smtClean="0"/>
              <a:t>ẫm</a:t>
            </a:r>
            <a:endParaRPr dirty="0"/>
          </a:p>
          <a:p>
            <a:r>
              <a:rPr lang="vi-VN" dirty="0"/>
              <a:t> </a:t>
            </a:r>
            <a:r>
              <a:rPr dirty="0" err="1" smtClean="0"/>
              <a:t>Chiều</a:t>
            </a:r>
            <a:r>
              <a:rPr dirty="0" smtClean="0"/>
              <a:t> </a:t>
            </a:r>
            <a:r>
              <a:rPr dirty="0"/>
              <a:t>cao bị hạn chế bởi chiều cao của tán cây phía trên, </a:t>
            </a:r>
            <a:r>
              <a:rPr lang="vi-VN" dirty="0" smtClean="0"/>
              <a:t>ít cành</a:t>
            </a:r>
            <a:endParaRPr dirty="0"/>
          </a:p>
        </p:txBody>
      </p:sp>
      <p:sp>
        <p:nvSpPr>
          <p:cNvPr id="7" name="Rectangle 23"/>
          <p:cNvSpPr/>
          <p:nvPr/>
        </p:nvSpPr>
        <p:spPr>
          <a:xfrm>
            <a:off x="2002936" y="3466736"/>
            <a:ext cx="3581400" cy="1579880"/>
          </a:xfrm>
          <a:prstGeom prst="rect">
            <a:avLst/>
          </a:prstGeom>
          <a:noFill/>
          <a:ln w="9525">
            <a:noFill/>
          </a:ln>
        </p:spPr>
        <p:txBody>
          <a:bodyPr>
            <a:spAutoFit/>
          </a:bodyPr>
          <a:lstStyle/>
          <a:p>
            <a:pPr eaLnBrk="1" hangingPunct="1">
              <a:spcBef>
                <a:spcPct val="20000"/>
              </a:spcBef>
              <a:buChar char="-"/>
            </a:pPr>
            <a:r>
              <a:rPr sz="2200" b="1" dirty="0">
                <a:solidFill>
                  <a:srgbClr val="0070C0"/>
                </a:solidFill>
                <a:latin typeface="Times New Roman" panose="02020603050405020304" pitchFamily="18" charset="0"/>
                <a:cs typeface="Times New Roman" panose="02020603050405020304" pitchFamily="18" charset="0"/>
              </a:rPr>
              <a:t>Cường độ quang hợp </a:t>
            </a:r>
            <a:r>
              <a:rPr sz="2200" b="1" u="sng" dirty="0" err="1">
                <a:solidFill>
                  <a:srgbClr val="0070C0"/>
                </a:solidFill>
                <a:latin typeface="Times New Roman" panose="02020603050405020304" pitchFamily="18" charset="0"/>
                <a:cs typeface="Times New Roman" panose="02020603050405020304" pitchFamily="18" charset="0"/>
              </a:rPr>
              <a:t>cao</a:t>
            </a:r>
            <a:r>
              <a:rPr sz="2200" b="1" u="sng" dirty="0">
                <a:solidFill>
                  <a:srgbClr val="0070C0"/>
                </a:solidFill>
                <a:latin typeface="Times New Roman" panose="02020603050405020304" pitchFamily="18" charset="0"/>
                <a:cs typeface="Times New Roman" panose="02020603050405020304" pitchFamily="18" charset="0"/>
              </a:rPr>
              <a:t> </a:t>
            </a:r>
            <a:endParaRPr lang="vi-VN" sz="2200" b="1" u="sng" dirty="0" smtClean="0">
              <a:solidFill>
                <a:srgbClr val="0070C0"/>
              </a:solidFill>
              <a:latin typeface="Times New Roman" panose="02020603050405020304" pitchFamily="18" charset="0"/>
              <a:cs typeface="Times New Roman" panose="02020603050405020304" pitchFamily="18" charset="0"/>
            </a:endParaRPr>
          </a:p>
          <a:p>
            <a:pPr eaLnBrk="1" hangingPunct="1">
              <a:spcBef>
                <a:spcPct val="20000"/>
              </a:spcBef>
            </a:pPr>
            <a:endParaRPr lang="vi-VN" sz="2200" b="1" dirty="0">
              <a:solidFill>
                <a:srgbClr val="0070C0"/>
              </a:solidFill>
              <a:latin typeface="Times New Roman" panose="02020603050405020304" pitchFamily="18" charset="0"/>
              <a:cs typeface="Times New Roman" panose="02020603050405020304" pitchFamily="18" charset="0"/>
            </a:endParaRPr>
          </a:p>
          <a:p>
            <a:pPr eaLnBrk="1" hangingPunct="1">
              <a:spcBef>
                <a:spcPct val="20000"/>
              </a:spcBef>
              <a:buChar char="-"/>
            </a:pPr>
            <a:r>
              <a:rPr lang="vi-VN" sz="2200" b="1" dirty="0">
                <a:solidFill>
                  <a:srgbClr val="0070C0"/>
                </a:solidFill>
                <a:latin typeface="Times New Roman" panose="02020603050405020304" pitchFamily="18" charset="0"/>
                <a:cs typeface="Times New Roman" panose="02020603050405020304" pitchFamily="18" charset="0"/>
              </a:rPr>
              <a:t> </a:t>
            </a:r>
            <a:r>
              <a:rPr sz="2200" b="1" dirty="0" err="1">
                <a:solidFill>
                  <a:srgbClr val="0070C0"/>
                </a:solidFill>
                <a:latin typeface="Times New Roman" panose="02020603050405020304" pitchFamily="18" charset="0"/>
                <a:cs typeface="Times New Roman" panose="02020603050405020304" pitchFamily="18" charset="0"/>
              </a:rPr>
              <a:t>Cây</a:t>
            </a:r>
            <a:r>
              <a:rPr sz="2200" b="1" dirty="0">
                <a:solidFill>
                  <a:srgbClr val="0070C0"/>
                </a:solidFill>
                <a:latin typeface="Times New Roman" panose="02020603050405020304" pitchFamily="18" charset="0"/>
                <a:cs typeface="Times New Roman" panose="02020603050405020304" pitchFamily="18" charset="0"/>
              </a:rPr>
              <a:t> điều tiết thoát hơi nước </a:t>
            </a:r>
            <a:r>
              <a:rPr sz="2200" b="1" u="sng" dirty="0">
                <a:solidFill>
                  <a:srgbClr val="0070C0"/>
                </a:solidFill>
                <a:latin typeface="Times New Roman" panose="02020603050405020304" pitchFamily="18" charset="0"/>
                <a:cs typeface="Times New Roman" panose="02020603050405020304" pitchFamily="18" charset="0"/>
              </a:rPr>
              <a:t>linh hoạt</a:t>
            </a:r>
            <a:endParaRPr sz="2200" b="1" dirty="0">
              <a:solidFill>
                <a:srgbClr val="0070C0"/>
              </a:solidFill>
              <a:latin typeface="Times New Roman" panose="02020603050405020304" pitchFamily="18" charset="0"/>
              <a:cs typeface="Times New Roman" panose="02020603050405020304" pitchFamily="18" charset="0"/>
            </a:endParaRPr>
          </a:p>
        </p:txBody>
      </p:sp>
      <p:sp>
        <p:nvSpPr>
          <p:cNvPr id="8" name="Text Box 24"/>
          <p:cNvSpPr txBox="1"/>
          <p:nvPr/>
        </p:nvSpPr>
        <p:spPr>
          <a:xfrm>
            <a:off x="5524500" y="3430041"/>
            <a:ext cx="3733800" cy="1579880"/>
          </a:xfrm>
          <a:prstGeom prst="rect">
            <a:avLst/>
          </a:prstGeom>
          <a:noFill/>
          <a:ln w="9525">
            <a:noFill/>
          </a:ln>
        </p:spPr>
        <p:txBody>
          <a:bodyPr>
            <a:spAutoFit/>
          </a:bodyPr>
          <a:lstStyle>
            <a:defPPr>
              <a:defRPr lang="en-US"/>
            </a:defPPr>
            <a:lvl1pPr eaLnBrk="1" hangingPunct="1">
              <a:spcBef>
                <a:spcPct val="20000"/>
              </a:spcBef>
              <a:buChar char="-"/>
              <a:defRPr sz="2200" b="1">
                <a:solidFill>
                  <a:srgbClr val="0070C0"/>
                </a:solidFill>
                <a:latin typeface="Times New Roman" panose="02020603050405020304" pitchFamily="18" charset="0"/>
                <a:cs typeface="Times New Roman" panose="02020603050405020304" pitchFamily="18" charset="0"/>
              </a:defRPr>
            </a:lvl1pPr>
          </a:lstStyle>
          <a:p>
            <a:r>
              <a:rPr lang="en-US" dirty="0" smtClean="0"/>
              <a:t> </a:t>
            </a:r>
            <a:r>
              <a:rPr lang="vi-VN" dirty="0" smtClean="0"/>
              <a:t>Cường </a:t>
            </a:r>
            <a:r>
              <a:rPr lang="vi-VN" dirty="0"/>
              <a:t>độ </a:t>
            </a:r>
            <a:r>
              <a:rPr dirty="0"/>
              <a:t> quang   </a:t>
            </a:r>
            <a:r>
              <a:rPr dirty="0" err="1"/>
              <a:t>hợp</a:t>
            </a:r>
            <a:r>
              <a:rPr dirty="0"/>
              <a:t>  </a:t>
            </a:r>
            <a:r>
              <a:rPr u="sng" dirty="0" err="1"/>
              <a:t>yếu</a:t>
            </a:r>
            <a:endParaRPr dirty="0"/>
          </a:p>
          <a:p>
            <a:endParaRPr lang="vi-VN" dirty="0" smtClean="0"/>
          </a:p>
          <a:p>
            <a:r>
              <a:rPr lang="vi-VN" dirty="0"/>
              <a:t> </a:t>
            </a:r>
            <a:r>
              <a:rPr dirty="0" err="1" smtClean="0"/>
              <a:t>Cây</a:t>
            </a:r>
            <a:r>
              <a:rPr dirty="0" smtClean="0"/>
              <a:t> </a:t>
            </a:r>
            <a:r>
              <a:rPr dirty="0"/>
              <a:t>điều tiết thoát hơi nước </a:t>
            </a:r>
            <a:r>
              <a:rPr u="sng" dirty="0"/>
              <a:t>kém</a:t>
            </a:r>
            <a:endParaRPr dirty="0"/>
          </a:p>
        </p:txBody>
      </p:sp>
      <p:sp>
        <p:nvSpPr>
          <p:cNvPr id="9" name="Text Box 22"/>
          <p:cNvSpPr txBox="1"/>
          <p:nvPr/>
        </p:nvSpPr>
        <p:spPr>
          <a:xfrm>
            <a:off x="3581400" y="3035849"/>
            <a:ext cx="3810000" cy="430887"/>
          </a:xfrm>
          <a:prstGeom prst="rect">
            <a:avLst/>
          </a:prstGeom>
          <a:solidFill>
            <a:schemeClr val="bg1"/>
          </a:solidFill>
          <a:ln w="9525">
            <a:noFill/>
          </a:ln>
        </p:spPr>
        <p:txBody>
          <a:bodyPr>
            <a:spAutoFit/>
          </a:bodyPr>
          <a:lstStyle/>
          <a:p>
            <a:pPr lvl="0" eaLnBrk="1" hangingPunct="1">
              <a:spcBef>
                <a:spcPct val="20000"/>
              </a:spcBef>
            </a:pPr>
            <a:r>
              <a:rPr lang="vi-VN" sz="2200" b="1" dirty="0">
                <a:solidFill>
                  <a:srgbClr val="000099"/>
                </a:solidFill>
                <a:latin typeface="Times New Roman" panose="02020603050405020304" pitchFamily="18" charset="0"/>
                <a:cs typeface="Times New Roman" panose="02020603050405020304" pitchFamily="18" charset="0"/>
              </a:rPr>
              <a:t>Điều kiện: Ánh sáng mạnh</a:t>
            </a:r>
            <a:endParaRPr lang="en-US" sz="2200" b="1"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9013"/>
                                        </p:tgtEl>
                                        <p:attrNameLst>
                                          <p:attrName>style.visibility</p:attrName>
                                        </p:attrNameLst>
                                      </p:cBhvr>
                                      <p:to>
                                        <p:strVal val="visible"/>
                                      </p:to>
                                    </p:set>
                                    <p:animEffect transition="in" filter="diamond(in)">
                                      <p:cBhvr>
                                        <p:cTn id="7" dur="2000"/>
                                        <p:tgtEl>
                                          <p:spTgt spid="790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additive="base">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98764" y="106878"/>
            <a:ext cx="8134598" cy="954107"/>
          </a:xfrm>
          <a:prstGeom prst="rect">
            <a:avLst/>
          </a:prstGeom>
          <a:noFill/>
        </p:spPr>
        <p:txBody>
          <a:bodyPr wrap="square" rtlCol="0">
            <a:spAutoFit/>
          </a:bodyPr>
          <a:lstStyle/>
          <a:p>
            <a:r>
              <a:rPr lang="vi-VN" sz="2800" smtClean="0">
                <a:latin typeface="+mj-lt"/>
              </a:rPr>
              <a:t>Ánh sáng ảnh hưởng đến hình thái và hoạt động sinh lí của thực vật như: quang hợp, thoát hơi nước... của cây.</a:t>
            </a:r>
            <a:endParaRPr lang="vi-VN" sz="2800">
              <a:latin typeface="+mj-lt"/>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1889" y="1313440"/>
            <a:ext cx="4063234" cy="3539176"/>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 name="TextBox 21"/>
          <p:cNvSpPr txBox="1"/>
          <p:nvPr/>
        </p:nvSpPr>
        <p:spPr>
          <a:xfrm>
            <a:off x="4714505" y="2328545"/>
            <a:ext cx="3918857" cy="954107"/>
          </a:xfrm>
          <a:prstGeom prst="rect">
            <a:avLst/>
          </a:prstGeom>
          <a:noFill/>
        </p:spPr>
        <p:txBody>
          <a:bodyPr wrap="square" rtlCol="0">
            <a:spAutoFit/>
          </a:bodyPr>
          <a:lstStyle/>
          <a:p>
            <a:r>
              <a:rPr lang="vi-VN" sz="2800" smtClean="0">
                <a:latin typeface="+mj-lt"/>
              </a:rPr>
              <a:t>Lá xếp ngang mộc so le để nhận nhiều ánh sáng</a:t>
            </a:r>
            <a:endParaRPr lang="vi-VN" sz="2800">
              <a:latin typeface="+mj-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heel(1)">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98764" y="106878"/>
            <a:ext cx="8134598" cy="954107"/>
          </a:xfrm>
          <a:prstGeom prst="rect">
            <a:avLst/>
          </a:prstGeom>
          <a:noFill/>
        </p:spPr>
        <p:txBody>
          <a:bodyPr wrap="square" rtlCol="0">
            <a:spAutoFit/>
          </a:bodyPr>
          <a:lstStyle/>
          <a:p>
            <a:r>
              <a:rPr lang="vi-VN" sz="2800" smtClean="0">
                <a:latin typeface="+mj-lt"/>
              </a:rPr>
              <a:t>Ánh sáng ảnh hưởng đến hình thái và hoạt động sinh lí của thực vật như: quang hợp, thoát hơi nước... của cây.</a:t>
            </a:r>
            <a:endParaRPr lang="vi-VN" sz="2800">
              <a:latin typeface="+mj-lt"/>
            </a:endParaRPr>
          </a:p>
        </p:txBody>
      </p:sp>
      <p:sp>
        <p:nvSpPr>
          <p:cNvPr id="22" name="TextBox 21"/>
          <p:cNvSpPr txBox="1"/>
          <p:nvPr/>
        </p:nvSpPr>
        <p:spPr>
          <a:xfrm>
            <a:off x="4940136" y="2151395"/>
            <a:ext cx="3918857" cy="954107"/>
          </a:xfrm>
          <a:prstGeom prst="rect">
            <a:avLst/>
          </a:prstGeom>
          <a:noFill/>
        </p:spPr>
        <p:txBody>
          <a:bodyPr wrap="square" rtlCol="0">
            <a:spAutoFit/>
          </a:bodyPr>
          <a:lstStyle/>
          <a:p>
            <a:r>
              <a:rPr lang="vi-VN" sz="2800" smtClean="0">
                <a:latin typeface="+mj-lt"/>
              </a:rPr>
              <a:t>Lá xếp nghiêng tránh tia nắng chiếu thẳng góc</a:t>
            </a:r>
            <a:endParaRPr lang="vi-VN" sz="2800">
              <a:latin typeface="+mj-lt"/>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1880" y="1422658"/>
            <a:ext cx="4492625" cy="329247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52882059vq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49792" y="107155"/>
            <a:ext cx="4265051" cy="275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1" descr="caylua_anbin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07155"/>
            <a:ext cx="4175614" cy="275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4510044" y="3058869"/>
            <a:ext cx="20104" cy="632203"/>
          </a:xfrm>
          <a:prstGeom prst="line">
            <a:avLst/>
          </a:prstGeom>
        </p:spPr>
        <p:style>
          <a:lnRef idx="1">
            <a:schemeClr val="dk1"/>
          </a:lnRef>
          <a:fillRef idx="0">
            <a:schemeClr val="dk1"/>
          </a:fillRef>
          <a:effectRef idx="0">
            <a:schemeClr val="dk1"/>
          </a:effectRef>
          <a:fontRef idx="minor">
            <a:schemeClr val="tx1"/>
          </a:fontRef>
        </p:style>
      </p:cxnSp>
      <p:sp>
        <p:nvSpPr>
          <p:cNvPr id="12" name="TextBox 11"/>
          <p:cNvSpPr txBox="1">
            <a:spLocks noChangeArrowheads="1"/>
          </p:cNvSpPr>
          <p:nvPr/>
        </p:nvSpPr>
        <p:spPr bwMode="auto">
          <a:xfrm>
            <a:off x="4673154" y="2897918"/>
            <a:ext cx="45597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smtClean="0">
                <a:latin typeface="Times New Roman" panose="02020603050405020304" pitchFamily="18" charset="0"/>
              </a:rPr>
              <a:t>Cây lá lốt: Lá </a:t>
            </a:r>
            <a:r>
              <a:rPr lang="en-US" altLang="en-US" sz="2800" b="1" dirty="0" err="1">
                <a:latin typeface="Times New Roman" panose="02020603050405020304" pitchFamily="18" charset="0"/>
              </a:rPr>
              <a:t>xếp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ngang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nhận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được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nhiều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ánh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sáng</a:t>
            </a:r>
            <a:r>
              <a:rPr lang="en-US" altLang="en-US" sz="2800" b="1" dirty="0">
                <a:latin typeface="Times New Roman" panose="02020603050405020304" pitchFamily="18" charset="0"/>
              </a:rPr>
              <a:t>.</a:t>
            </a:r>
            <a:endParaRPr lang="en-US" altLang="en-US" sz="2800" b="1" dirty="0">
              <a:latin typeface="Times New Roman" panose="02020603050405020304" pitchFamily="18" charset="0"/>
            </a:endParaRPr>
          </a:p>
        </p:txBody>
      </p:sp>
      <p:sp>
        <p:nvSpPr>
          <p:cNvPr id="17" name="TextBox 16"/>
          <p:cNvSpPr txBox="1">
            <a:spLocks noChangeArrowheads="1"/>
          </p:cNvSpPr>
          <p:nvPr/>
        </p:nvSpPr>
        <p:spPr bwMode="auto">
          <a:xfrm>
            <a:off x="331826" y="2897918"/>
            <a:ext cx="40088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smtClean="0">
                <a:latin typeface="Times New Roman" panose="02020603050405020304" pitchFamily="18" charset="0"/>
              </a:rPr>
              <a:t>Cây lúa: Lá </a:t>
            </a:r>
            <a:r>
              <a:rPr lang="en-US" altLang="en-US" sz="2800" b="1" dirty="0" err="1">
                <a:latin typeface="Times New Roman" panose="02020603050405020304" pitchFamily="18" charset="0"/>
              </a:rPr>
              <a:t>xếp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nghiêng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tránh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nắng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chiếu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thẳng</a:t>
            </a:r>
            <a:endParaRPr lang="en-US" altLang="en-US" sz="2800" b="1" dirty="0">
              <a:latin typeface="Times New Roman" panose="02020603050405020304" pitchFamily="18" charset="0"/>
            </a:endParaRPr>
          </a:p>
        </p:txBody>
      </p:sp>
      <p:sp>
        <p:nvSpPr>
          <p:cNvPr id="13" name="TextBox 12"/>
          <p:cNvSpPr txBox="1">
            <a:spLocks noChangeArrowheads="1"/>
          </p:cNvSpPr>
          <p:nvPr/>
        </p:nvSpPr>
        <p:spPr bwMode="auto">
          <a:xfrm>
            <a:off x="266692" y="3960959"/>
            <a:ext cx="896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buFontTx/>
              <a:defRPr sz="2800" b="1">
                <a:solidFill>
                  <a:srgbClr val="FF0000"/>
                </a:solidFill>
                <a:latin typeface="Times New Roman" panose="02020603050405020304" pitchFamily="18"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a:spcBef>
                <a:spcPct val="20000"/>
              </a:spcBef>
              <a:buChar char="»"/>
              <a:defRPr sz="2000"/>
            </a:lvl6pPr>
            <a:lvl7pPr marL="2971800" indent="-228600">
              <a:spcBef>
                <a:spcPct val="20000"/>
              </a:spcBef>
              <a:buChar char="»"/>
              <a:defRPr sz="2000"/>
            </a:lvl7pPr>
            <a:lvl8pPr marL="3429000" indent="-228600">
              <a:spcBef>
                <a:spcPct val="20000"/>
              </a:spcBef>
              <a:buChar char="»"/>
              <a:defRPr sz="2000"/>
            </a:lvl8pPr>
            <a:lvl9pPr marL="3886200" indent="-228600">
              <a:spcBef>
                <a:spcPct val="20000"/>
              </a:spcBef>
              <a:buChar char="»"/>
              <a:defRPr sz="2000"/>
            </a:lvl9pPr>
          </a:lstStyle>
          <a:p>
            <a:r>
              <a:rPr lang="en-US" altLang="en-US" dirty="0" err="1"/>
              <a:t>Vậy</a:t>
            </a:r>
            <a:r>
              <a:rPr lang="en-US" altLang="en-US" dirty="0"/>
              <a:t> </a:t>
            </a:r>
            <a:r>
              <a:rPr lang="en-US" altLang="en-US" dirty="0" err="1"/>
              <a:t>sự</a:t>
            </a:r>
            <a:r>
              <a:rPr lang="en-US" altLang="en-US" dirty="0"/>
              <a:t> </a:t>
            </a:r>
            <a:r>
              <a:rPr lang="en-US" altLang="en-US" dirty="0" err="1"/>
              <a:t>khác</a:t>
            </a:r>
            <a:r>
              <a:rPr lang="en-US" altLang="en-US" dirty="0"/>
              <a:t> </a:t>
            </a:r>
            <a:r>
              <a:rPr lang="en-US" altLang="en-US" dirty="0" err="1"/>
              <a:t>nhau</a:t>
            </a:r>
            <a:r>
              <a:rPr lang="en-US" altLang="en-US" dirty="0"/>
              <a:t> </a:t>
            </a:r>
            <a:r>
              <a:rPr lang="en-US" altLang="en-US" dirty="0" err="1"/>
              <a:t>giữa</a:t>
            </a:r>
            <a:r>
              <a:rPr lang="en-US" altLang="en-US" dirty="0"/>
              <a:t> </a:t>
            </a:r>
            <a:r>
              <a:rPr lang="en-US" altLang="en-US" dirty="0" err="1"/>
              <a:t>hai</a:t>
            </a:r>
            <a:r>
              <a:rPr lang="en-US" altLang="en-US" dirty="0"/>
              <a:t> </a:t>
            </a:r>
            <a:r>
              <a:rPr lang="en-US" altLang="en-US" dirty="0" err="1"/>
              <a:t>cách</a:t>
            </a:r>
            <a:r>
              <a:rPr lang="en-US" altLang="en-US" dirty="0"/>
              <a:t> </a:t>
            </a:r>
            <a:r>
              <a:rPr lang="en-US" altLang="en-US" dirty="0" err="1"/>
              <a:t>xếp</a:t>
            </a:r>
            <a:r>
              <a:rPr lang="en-US" altLang="en-US" dirty="0"/>
              <a:t> </a:t>
            </a:r>
            <a:r>
              <a:rPr lang="en-US" altLang="en-US" dirty="0" err="1"/>
              <a:t>lá</a:t>
            </a:r>
            <a:r>
              <a:rPr lang="en-US" altLang="en-US" dirty="0"/>
              <a:t> </a:t>
            </a:r>
            <a:r>
              <a:rPr lang="en-US" altLang="en-US" dirty="0" err="1"/>
              <a:t>có</a:t>
            </a:r>
            <a:r>
              <a:rPr lang="en-US" altLang="en-US" dirty="0"/>
              <a:t> ý </a:t>
            </a:r>
            <a:r>
              <a:rPr lang="en-US" altLang="en-US" dirty="0" err="1"/>
              <a:t>nghĩa</a:t>
            </a:r>
            <a:r>
              <a:rPr lang="en-US" altLang="en-US" dirty="0"/>
              <a:t> </a:t>
            </a:r>
            <a:r>
              <a:rPr lang="en-US" altLang="en-US" dirty="0" err="1"/>
              <a:t>gì</a:t>
            </a:r>
            <a:r>
              <a:rPr lang="en-US" altLang="en-US" dirty="0"/>
              <a:t>?</a:t>
            </a:r>
            <a:endParaRPr lang="en-US" altLang="en-US" dirty="0"/>
          </a:p>
        </p:txBody>
      </p:sp>
      <p:sp>
        <p:nvSpPr>
          <p:cNvPr id="14" name="TextBox 13"/>
          <p:cNvSpPr txBox="1">
            <a:spLocks noChangeArrowheads="1"/>
          </p:cNvSpPr>
          <p:nvPr/>
        </p:nvSpPr>
        <p:spPr bwMode="auto">
          <a:xfrm>
            <a:off x="9526" y="4491635"/>
            <a:ext cx="9134475" cy="651865"/>
          </a:xfrm>
          <a:prstGeom prst="rect">
            <a:avLst/>
          </a:prstGeom>
          <a:solidFill>
            <a:srgbClr val="FFFFCC"/>
          </a:solidFill>
          <a:ln w="9525">
            <a:noFill/>
          </a:ln>
        </p:spPr>
        <p:txBody>
          <a:bodyPr/>
          <a:lstStyle>
            <a:defPPr>
              <a:defRPr lang="en-US"/>
            </a:defPPr>
            <a:lvl1pPr>
              <a:spcBef>
                <a:spcPct val="20000"/>
              </a:spcBef>
              <a:defRPr sz="3200">
                <a:solidFill>
                  <a:srgbClr val="FF0000"/>
                </a:solidFill>
                <a:latin typeface="Times New Roman" panose="02020603050405020304" pitchFamily="18" charset="0"/>
                <a:cs typeface="Times New Roman" panose="02020603050405020304" pitchFamily="18" charset="0"/>
              </a:defRPr>
            </a:lvl1pPr>
          </a:lstStyle>
          <a:p>
            <a:r>
              <a:rPr lang="en-US" altLang="en-US" dirty="0"/>
              <a:t>=&gt; </a:t>
            </a:r>
            <a:r>
              <a:rPr lang="en-US" altLang="en-US" dirty="0" err="1"/>
              <a:t>Giúp</a:t>
            </a:r>
            <a:r>
              <a:rPr lang="en-US" altLang="en-US" dirty="0"/>
              <a:t> </a:t>
            </a:r>
            <a:r>
              <a:rPr lang="en-US" altLang="en-US" dirty="0" err="1"/>
              <a:t>thực</a:t>
            </a:r>
            <a:r>
              <a:rPr lang="en-US" altLang="en-US" dirty="0"/>
              <a:t> </a:t>
            </a:r>
            <a:r>
              <a:rPr lang="en-US" altLang="en-US" dirty="0" err="1"/>
              <a:t>vật</a:t>
            </a:r>
            <a:r>
              <a:rPr lang="en-US" altLang="en-US" dirty="0"/>
              <a:t> </a:t>
            </a:r>
            <a:r>
              <a:rPr lang="en-US" altLang="en-US" dirty="0" err="1"/>
              <a:t>thích</a:t>
            </a:r>
            <a:r>
              <a:rPr lang="en-US" altLang="en-US" dirty="0"/>
              <a:t> </a:t>
            </a:r>
            <a:r>
              <a:rPr lang="en-US" altLang="en-US" dirty="0" err="1"/>
              <a:t>nghi</a:t>
            </a:r>
            <a:r>
              <a:rPr lang="en-US" altLang="en-US" dirty="0"/>
              <a:t> </a:t>
            </a:r>
            <a:r>
              <a:rPr lang="en-US" altLang="en-US" dirty="0" err="1"/>
              <a:t>với</a:t>
            </a:r>
            <a:r>
              <a:rPr lang="en-US" altLang="en-US" dirty="0"/>
              <a:t> </a:t>
            </a:r>
            <a:r>
              <a:rPr lang="en-US" altLang="en-US" dirty="0" err="1"/>
              <a:t>môi</a:t>
            </a:r>
            <a:r>
              <a:rPr lang="en-US" altLang="en-US" dirty="0"/>
              <a:t> </a:t>
            </a:r>
            <a:r>
              <a:rPr lang="en-US" altLang="en-US" dirty="0" err="1"/>
              <a:t>trường</a:t>
            </a:r>
            <a:r>
              <a:rPr lang="en-US" altLang="en-US" dirty="0"/>
              <a:t> </a:t>
            </a:r>
            <a:r>
              <a:rPr lang="en-US" altLang="en-US" dirty="0" err="1"/>
              <a:t>sống</a:t>
            </a:r>
            <a:endParaRPr lang="en-US" altLang="en-US" dirty="0"/>
          </a:p>
        </p:txBody>
      </p:sp>
    </p:spTree>
    <p:custDataLst>
      <p:tags r:id="rId3"/>
    </p:custDataLst>
  </p:cSld>
  <p:clrMapOvr>
    <a:masterClrMapping/>
  </p:clrMapOvr>
  <p:transition spd="slow" advTm="4327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45" name="Google Shape;345;p47"/>
          <p:cNvPicPr preferRelativeResize="0"/>
          <p:nvPr/>
        </p:nvPicPr>
        <p:blipFill>
          <a:blip r:embed="rId1"/>
          <a:stretch>
            <a:fillRect/>
          </a:stretch>
        </p:blipFill>
        <p:spPr>
          <a:xfrm flipH="1">
            <a:off x="7810371" y="457893"/>
            <a:ext cx="1298632" cy="531365"/>
          </a:xfrm>
          <a:prstGeom prst="rect">
            <a:avLst/>
          </a:prstGeom>
          <a:noFill/>
          <a:ln>
            <a:noFill/>
          </a:ln>
        </p:spPr>
      </p:pic>
      <p:sp>
        <p:nvSpPr>
          <p:cNvPr id="310" name="Google Shape;310;p47"/>
          <p:cNvSpPr txBox="1">
            <a:spLocks noGrp="1"/>
          </p:cNvSpPr>
          <p:nvPr>
            <p:ph type="title"/>
          </p:nvPr>
        </p:nvSpPr>
        <p:spPr>
          <a:xfrm>
            <a:off x="720000" y="410155"/>
            <a:ext cx="7704000" cy="118555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600" b="1" smtClean="0">
                <a:latin typeface="Times New Roman" panose="02020603050405020304" pitchFamily="18" charset="0"/>
                <a:cs typeface="Times New Roman" panose="02020603050405020304" pitchFamily="18" charset="0"/>
              </a:rPr>
              <a:t>Thực vật được chia thành 2 nhóm chính:</a:t>
            </a:r>
            <a:endParaRPr sz="3600" b="1">
              <a:latin typeface="Times New Roman" panose="02020603050405020304" pitchFamily="18" charset="0"/>
              <a:cs typeface="Times New Roman" panose="02020603050405020304" pitchFamily="18" charset="0"/>
            </a:endParaRPr>
          </a:p>
        </p:txBody>
      </p:sp>
      <p:sp>
        <p:nvSpPr>
          <p:cNvPr id="313" name="Google Shape;313;p47"/>
          <p:cNvSpPr txBox="1">
            <a:spLocks noGrp="1"/>
          </p:cNvSpPr>
          <p:nvPr>
            <p:ph type="subTitle" idx="1"/>
          </p:nvPr>
        </p:nvSpPr>
        <p:spPr>
          <a:xfrm>
            <a:off x="367665" y="2828290"/>
            <a:ext cx="3858895" cy="1741805"/>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3200" b="1" smtClean="0">
                <a:latin typeface="Times New Roman" panose="02020603050405020304" pitchFamily="18" charset="0"/>
                <a:cs typeface="Times New Roman" panose="02020603050405020304" pitchFamily="18" charset="0"/>
              </a:rPr>
              <a:t>Nhóm cây ưa sáng</a:t>
            </a:r>
            <a:endParaRPr lang="en-GB" sz="3200" b="1" smtClean="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sz="2600" smtClean="0">
                <a:latin typeface="Times New Roman" panose="02020603050405020304" pitchFamily="18" charset="0"/>
                <a:cs typeface="Times New Roman" panose="02020603050405020304" pitchFamily="18" charset="0"/>
                <a:sym typeface="+mn-ea"/>
              </a:rPr>
              <a:t>Gồm những cây sống nơi quang đãng, ánh sáng nhiều</a:t>
            </a:r>
            <a:endParaRPr sz="2600" b="1">
              <a:latin typeface="Times New Roman" panose="02020603050405020304" pitchFamily="18" charset="0"/>
              <a:cs typeface="Times New Roman" panose="02020603050405020304" pitchFamily="18" charset="0"/>
            </a:endParaRPr>
          </a:p>
        </p:txBody>
      </p:sp>
      <p:sp>
        <p:nvSpPr>
          <p:cNvPr id="314" name="Google Shape;314;p47"/>
          <p:cNvSpPr txBox="1">
            <a:spLocks noGrp="1"/>
          </p:cNvSpPr>
          <p:nvPr>
            <p:ph type="subTitle" idx="2"/>
          </p:nvPr>
        </p:nvSpPr>
        <p:spPr>
          <a:xfrm>
            <a:off x="4509135" y="3004185"/>
            <a:ext cx="4387215" cy="210185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200" b="1" smtClean="0">
                <a:latin typeface="Times New Roman" panose="02020603050405020304" pitchFamily="18" charset="0"/>
                <a:cs typeface="Times New Roman" panose="02020603050405020304" pitchFamily="18" charset="0"/>
              </a:rPr>
              <a:t>Nhóm cây ưa bón</a:t>
            </a:r>
            <a:r>
              <a:rPr lang="vi-VN" altLang="en-US" sz="3200" b="1" smtClean="0">
                <a:latin typeface="Times New Roman" panose="02020603050405020304" pitchFamily="18" charset="0"/>
                <a:cs typeface="Times New Roman" panose="02020603050405020304" pitchFamily="18" charset="0"/>
              </a:rPr>
              <a:t>g</a:t>
            </a:r>
            <a:endParaRPr lang="vi-VN" altLang="en-US" sz="3200" b="1" smtClean="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sz="2600" smtClean="0">
                <a:latin typeface="Times New Roman" panose="02020603050405020304" pitchFamily="18" charset="0"/>
                <a:cs typeface="Times New Roman" panose="02020603050405020304" pitchFamily="18" charset="0"/>
                <a:sym typeface="+mn-ea"/>
              </a:rPr>
              <a:t>Gồm những cây sống nơi có ánh  sáng yếu, ánh sáng tán xạ như cây sống dưới tán của cây khác, đặt trong nhà...</a:t>
            </a:r>
            <a:endParaRPr lang="vi-VN" altLang="en-US" sz="2600" b="1" smtClean="0">
              <a:latin typeface="Times New Roman" panose="02020603050405020304" pitchFamily="18" charset="0"/>
              <a:cs typeface="Times New Roman" panose="02020603050405020304" pitchFamily="18" charset="0"/>
            </a:endParaRPr>
          </a:p>
        </p:txBody>
      </p:sp>
      <p:grpSp>
        <p:nvGrpSpPr>
          <p:cNvPr id="6" name="Group 5"/>
          <p:cNvGrpSpPr/>
          <p:nvPr/>
        </p:nvGrpSpPr>
        <p:grpSpPr>
          <a:xfrm>
            <a:off x="6276975" y="1595755"/>
            <a:ext cx="1109980" cy="1109980"/>
            <a:chOff x="9206" y="2526"/>
            <a:chExt cx="1748" cy="1748"/>
          </a:xfrm>
        </p:grpSpPr>
        <p:pic>
          <p:nvPicPr>
            <p:cNvPr id="308" name="Google Shape;308;p47"/>
            <p:cNvPicPr preferRelativeResize="0"/>
            <p:nvPr/>
          </p:nvPicPr>
          <p:blipFill>
            <a:blip r:embed="rId2"/>
            <a:stretch>
              <a:fillRect/>
            </a:stretch>
          </p:blipFill>
          <p:spPr>
            <a:xfrm>
              <a:off x="9206" y="2526"/>
              <a:ext cx="1748" cy="1748"/>
            </a:xfrm>
            <a:prstGeom prst="rect">
              <a:avLst/>
            </a:prstGeom>
            <a:noFill/>
            <a:ln>
              <a:noFill/>
            </a:ln>
          </p:spPr>
        </p:pic>
        <p:grpSp>
          <p:nvGrpSpPr>
            <p:cNvPr id="330" name="Google Shape;330;p47"/>
            <p:cNvGrpSpPr/>
            <p:nvPr/>
          </p:nvGrpSpPr>
          <p:grpSpPr>
            <a:xfrm>
              <a:off x="9756" y="2856"/>
              <a:ext cx="644" cy="1088"/>
              <a:chOff x="6112825" y="1604200"/>
              <a:chExt cx="573225" cy="967548"/>
            </a:xfrm>
          </p:grpSpPr>
          <p:grpSp>
            <p:nvGrpSpPr>
              <p:cNvPr id="331" name="Google Shape;331;p47"/>
              <p:cNvGrpSpPr/>
              <p:nvPr/>
            </p:nvGrpSpPr>
            <p:grpSpPr>
              <a:xfrm>
                <a:off x="6125094" y="2023127"/>
                <a:ext cx="548643" cy="548621"/>
                <a:chOff x="3949926" y="1258229"/>
                <a:chExt cx="452228" cy="451465"/>
              </a:xfrm>
            </p:grpSpPr>
            <p:sp>
              <p:nvSpPr>
                <p:cNvPr id="332" name="Google Shape;332;p47"/>
                <p:cNvSpPr/>
                <p:nvPr/>
              </p:nvSpPr>
              <p:spPr>
                <a:xfrm>
                  <a:off x="4160567" y="1452724"/>
                  <a:ext cx="31683" cy="202683"/>
                </a:xfrm>
                <a:custGeom>
                  <a:avLst/>
                  <a:gdLst/>
                  <a:ahLst/>
                  <a:cxnLst/>
                  <a:rect l="l" t="t" r="r" b="b"/>
                  <a:pathLst>
                    <a:path w="1246" h="7971" extrusionOk="0">
                      <a:moveTo>
                        <a:pt x="0" y="1"/>
                      </a:moveTo>
                      <a:lnTo>
                        <a:pt x="0" y="7971"/>
                      </a:lnTo>
                      <a:lnTo>
                        <a:pt x="1246" y="7971"/>
                      </a:lnTo>
                      <a:lnTo>
                        <a:pt x="12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47"/>
                <p:cNvSpPr/>
                <p:nvPr/>
              </p:nvSpPr>
              <p:spPr>
                <a:xfrm>
                  <a:off x="4020334" y="1258229"/>
                  <a:ext cx="310343" cy="221677"/>
                </a:xfrm>
                <a:custGeom>
                  <a:avLst/>
                  <a:gdLst/>
                  <a:ahLst/>
                  <a:cxnLst/>
                  <a:rect l="l" t="t" r="r" b="b"/>
                  <a:pathLst>
                    <a:path w="12205" h="8718" extrusionOk="0">
                      <a:moveTo>
                        <a:pt x="4377" y="0"/>
                      </a:moveTo>
                      <a:cubicBezTo>
                        <a:pt x="1957" y="0"/>
                        <a:pt x="0" y="1993"/>
                        <a:pt x="36" y="4412"/>
                      </a:cubicBezTo>
                      <a:cubicBezTo>
                        <a:pt x="71" y="6796"/>
                        <a:pt x="2028" y="8717"/>
                        <a:pt x="4412" y="8717"/>
                      </a:cubicBezTo>
                      <a:lnTo>
                        <a:pt x="7864" y="8717"/>
                      </a:lnTo>
                      <a:cubicBezTo>
                        <a:pt x="10283" y="8682"/>
                        <a:pt x="12204" y="6725"/>
                        <a:pt x="12204" y="4305"/>
                      </a:cubicBezTo>
                      <a:cubicBezTo>
                        <a:pt x="12169" y="1921"/>
                        <a:pt x="10212" y="0"/>
                        <a:pt x="7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47"/>
                <p:cNvSpPr/>
                <p:nvPr/>
              </p:nvSpPr>
              <p:spPr>
                <a:xfrm>
                  <a:off x="3986846" y="1589804"/>
                  <a:ext cx="42540" cy="48414"/>
                </a:xfrm>
                <a:custGeom>
                  <a:avLst/>
                  <a:gdLst/>
                  <a:ahLst/>
                  <a:cxnLst/>
                  <a:rect l="l" t="t" r="r" b="b"/>
                  <a:pathLst>
                    <a:path w="1673" h="1904" extrusionOk="0">
                      <a:moveTo>
                        <a:pt x="878" y="0"/>
                      </a:moveTo>
                      <a:cubicBezTo>
                        <a:pt x="824" y="0"/>
                        <a:pt x="768" y="6"/>
                        <a:pt x="712" y="18"/>
                      </a:cubicBezTo>
                      <a:cubicBezTo>
                        <a:pt x="321" y="89"/>
                        <a:pt x="36" y="445"/>
                        <a:pt x="1" y="836"/>
                      </a:cubicBezTo>
                      <a:lnTo>
                        <a:pt x="1" y="1904"/>
                      </a:lnTo>
                      <a:lnTo>
                        <a:pt x="1673" y="1904"/>
                      </a:lnTo>
                      <a:lnTo>
                        <a:pt x="1673" y="801"/>
                      </a:lnTo>
                      <a:cubicBezTo>
                        <a:pt x="1673" y="359"/>
                        <a:pt x="1308" y="0"/>
                        <a:pt x="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47"/>
                <p:cNvSpPr/>
                <p:nvPr/>
              </p:nvSpPr>
              <p:spPr>
                <a:xfrm>
                  <a:off x="4058323" y="1589804"/>
                  <a:ext cx="42540" cy="48414"/>
                </a:xfrm>
                <a:custGeom>
                  <a:avLst/>
                  <a:gdLst/>
                  <a:ahLst/>
                  <a:cxnLst/>
                  <a:rect l="l" t="t" r="r" b="b"/>
                  <a:pathLst>
                    <a:path w="1673" h="1904" extrusionOk="0">
                      <a:moveTo>
                        <a:pt x="878" y="0"/>
                      </a:moveTo>
                      <a:cubicBezTo>
                        <a:pt x="823" y="0"/>
                        <a:pt x="768" y="6"/>
                        <a:pt x="712" y="18"/>
                      </a:cubicBezTo>
                      <a:cubicBezTo>
                        <a:pt x="321" y="89"/>
                        <a:pt x="36" y="445"/>
                        <a:pt x="1" y="836"/>
                      </a:cubicBezTo>
                      <a:lnTo>
                        <a:pt x="1" y="1904"/>
                      </a:lnTo>
                      <a:lnTo>
                        <a:pt x="1673" y="1904"/>
                      </a:lnTo>
                      <a:lnTo>
                        <a:pt x="1673" y="801"/>
                      </a:lnTo>
                      <a:cubicBezTo>
                        <a:pt x="1673" y="359"/>
                        <a:pt x="1308" y="0"/>
                        <a:pt x="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336;p47"/>
                <p:cNvSpPr/>
                <p:nvPr/>
              </p:nvSpPr>
              <p:spPr>
                <a:xfrm>
                  <a:off x="4251038" y="1589295"/>
                  <a:ext cx="42540" cy="48923"/>
                </a:xfrm>
                <a:custGeom>
                  <a:avLst/>
                  <a:gdLst/>
                  <a:ahLst/>
                  <a:cxnLst/>
                  <a:rect l="l" t="t" r="r" b="b"/>
                  <a:pathLst>
                    <a:path w="1673" h="1924" extrusionOk="0">
                      <a:moveTo>
                        <a:pt x="857" y="0"/>
                      </a:moveTo>
                      <a:cubicBezTo>
                        <a:pt x="389" y="0"/>
                        <a:pt x="0" y="346"/>
                        <a:pt x="0" y="821"/>
                      </a:cubicBezTo>
                      <a:lnTo>
                        <a:pt x="0" y="1924"/>
                      </a:lnTo>
                      <a:lnTo>
                        <a:pt x="1673" y="1924"/>
                      </a:lnTo>
                      <a:lnTo>
                        <a:pt x="1637" y="856"/>
                      </a:lnTo>
                      <a:cubicBezTo>
                        <a:pt x="1637" y="430"/>
                        <a:pt x="1352" y="74"/>
                        <a:pt x="925" y="3"/>
                      </a:cubicBezTo>
                      <a:cubicBezTo>
                        <a:pt x="902" y="1"/>
                        <a:pt x="880" y="0"/>
                        <a:pt x="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337;p47"/>
                <p:cNvSpPr/>
                <p:nvPr/>
              </p:nvSpPr>
              <p:spPr>
                <a:xfrm>
                  <a:off x="4322515" y="1589117"/>
                  <a:ext cx="41625" cy="48211"/>
                </a:xfrm>
                <a:custGeom>
                  <a:avLst/>
                  <a:gdLst/>
                  <a:ahLst/>
                  <a:cxnLst/>
                  <a:rect l="l" t="t" r="r" b="b"/>
                  <a:pathLst>
                    <a:path w="1637" h="1896" extrusionOk="0">
                      <a:moveTo>
                        <a:pt x="803" y="0"/>
                      </a:moveTo>
                      <a:cubicBezTo>
                        <a:pt x="761" y="0"/>
                        <a:pt x="719" y="3"/>
                        <a:pt x="676" y="10"/>
                      </a:cubicBezTo>
                      <a:cubicBezTo>
                        <a:pt x="285" y="81"/>
                        <a:pt x="0" y="437"/>
                        <a:pt x="0" y="828"/>
                      </a:cubicBezTo>
                      <a:lnTo>
                        <a:pt x="0" y="1895"/>
                      </a:lnTo>
                      <a:lnTo>
                        <a:pt x="1637" y="1895"/>
                      </a:lnTo>
                      <a:lnTo>
                        <a:pt x="1637" y="828"/>
                      </a:lnTo>
                      <a:cubicBezTo>
                        <a:pt x="1637" y="340"/>
                        <a:pt x="1250" y="0"/>
                        <a:pt x="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47"/>
                <p:cNvSpPr/>
                <p:nvPr/>
              </p:nvSpPr>
              <p:spPr>
                <a:xfrm>
                  <a:off x="4160847" y="1436451"/>
                  <a:ext cx="163194" cy="94133"/>
                </a:xfrm>
                <a:custGeom>
                  <a:avLst/>
                  <a:gdLst/>
                  <a:ahLst/>
                  <a:cxnLst/>
                  <a:rect l="l" t="t" r="r" b="b"/>
                  <a:pathLst>
                    <a:path w="6418" h="3702" extrusionOk="0">
                      <a:moveTo>
                        <a:pt x="3938" y="0"/>
                      </a:moveTo>
                      <a:cubicBezTo>
                        <a:pt x="3927" y="0"/>
                        <a:pt x="3915" y="0"/>
                        <a:pt x="3903" y="0"/>
                      </a:cubicBezTo>
                      <a:lnTo>
                        <a:pt x="2444" y="0"/>
                      </a:lnTo>
                      <a:cubicBezTo>
                        <a:pt x="1" y="36"/>
                        <a:pt x="25" y="3701"/>
                        <a:pt x="2445" y="3701"/>
                      </a:cubicBezTo>
                      <a:cubicBezTo>
                        <a:pt x="2456" y="3701"/>
                        <a:pt x="2468" y="3701"/>
                        <a:pt x="2480" y="3701"/>
                      </a:cubicBezTo>
                      <a:lnTo>
                        <a:pt x="3939" y="3701"/>
                      </a:lnTo>
                      <a:cubicBezTo>
                        <a:pt x="6418" y="3701"/>
                        <a:pt x="6394" y="0"/>
                        <a:pt x="3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47"/>
                <p:cNvSpPr/>
                <p:nvPr/>
              </p:nvSpPr>
              <p:spPr>
                <a:xfrm>
                  <a:off x="4027861" y="1436451"/>
                  <a:ext cx="163194" cy="94133"/>
                </a:xfrm>
                <a:custGeom>
                  <a:avLst/>
                  <a:gdLst/>
                  <a:ahLst/>
                  <a:cxnLst/>
                  <a:rect l="l" t="t" r="r" b="b"/>
                  <a:pathLst>
                    <a:path w="6418" h="3702" extrusionOk="0">
                      <a:moveTo>
                        <a:pt x="3973" y="0"/>
                      </a:moveTo>
                      <a:cubicBezTo>
                        <a:pt x="3962" y="0"/>
                        <a:pt x="3950" y="0"/>
                        <a:pt x="3938" y="0"/>
                      </a:cubicBezTo>
                      <a:lnTo>
                        <a:pt x="2479" y="0"/>
                      </a:lnTo>
                      <a:cubicBezTo>
                        <a:pt x="1" y="36"/>
                        <a:pt x="24" y="3701"/>
                        <a:pt x="2479" y="3701"/>
                      </a:cubicBezTo>
                      <a:cubicBezTo>
                        <a:pt x="2491" y="3701"/>
                        <a:pt x="2503" y="3701"/>
                        <a:pt x="2515" y="3701"/>
                      </a:cubicBezTo>
                      <a:lnTo>
                        <a:pt x="3974" y="3701"/>
                      </a:lnTo>
                      <a:cubicBezTo>
                        <a:pt x="6417" y="3701"/>
                        <a:pt x="6394" y="0"/>
                        <a:pt x="3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47"/>
                <p:cNvSpPr/>
                <p:nvPr/>
              </p:nvSpPr>
              <p:spPr>
                <a:xfrm>
                  <a:off x="3949926" y="1628022"/>
                  <a:ext cx="452228" cy="81673"/>
                </a:xfrm>
                <a:custGeom>
                  <a:avLst/>
                  <a:gdLst/>
                  <a:ahLst/>
                  <a:cxnLst/>
                  <a:rect l="l" t="t" r="r" b="b"/>
                  <a:pathLst>
                    <a:path w="17785" h="3212" extrusionOk="0">
                      <a:moveTo>
                        <a:pt x="99" y="0"/>
                      </a:moveTo>
                      <a:cubicBezTo>
                        <a:pt x="43" y="0"/>
                        <a:pt x="0" y="64"/>
                        <a:pt x="29" y="152"/>
                      </a:cubicBezTo>
                      <a:lnTo>
                        <a:pt x="29" y="2144"/>
                      </a:lnTo>
                      <a:cubicBezTo>
                        <a:pt x="29" y="2714"/>
                        <a:pt x="492" y="3212"/>
                        <a:pt x="1097" y="3212"/>
                      </a:cubicBezTo>
                      <a:lnTo>
                        <a:pt x="16681" y="3212"/>
                      </a:lnTo>
                      <a:cubicBezTo>
                        <a:pt x="17286" y="3212"/>
                        <a:pt x="17784" y="2714"/>
                        <a:pt x="17784" y="2144"/>
                      </a:cubicBezTo>
                      <a:lnTo>
                        <a:pt x="17784" y="116"/>
                      </a:lnTo>
                      <a:cubicBezTo>
                        <a:pt x="17784" y="45"/>
                        <a:pt x="17713" y="10"/>
                        <a:pt x="17642" y="10"/>
                      </a:cubicBezTo>
                      <a:lnTo>
                        <a:pt x="136" y="10"/>
                      </a:lnTo>
                      <a:cubicBezTo>
                        <a:pt x="124" y="3"/>
                        <a:pt x="111" y="0"/>
                        <a:pt x="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47"/>
                <p:cNvSpPr/>
                <p:nvPr/>
              </p:nvSpPr>
              <p:spPr>
                <a:xfrm>
                  <a:off x="4346925" y="1627335"/>
                  <a:ext cx="54313" cy="82360"/>
                </a:xfrm>
                <a:custGeom>
                  <a:avLst/>
                  <a:gdLst/>
                  <a:ahLst/>
                  <a:cxnLst/>
                  <a:rect l="l" t="t" r="r" b="b"/>
                  <a:pathLst>
                    <a:path w="2136" h="3239" extrusionOk="0">
                      <a:moveTo>
                        <a:pt x="1068" y="1"/>
                      </a:moveTo>
                      <a:lnTo>
                        <a:pt x="1068" y="2171"/>
                      </a:lnTo>
                      <a:cubicBezTo>
                        <a:pt x="1068" y="2741"/>
                        <a:pt x="606" y="3239"/>
                        <a:pt x="1" y="3239"/>
                      </a:cubicBezTo>
                      <a:lnTo>
                        <a:pt x="1068" y="3239"/>
                      </a:lnTo>
                      <a:cubicBezTo>
                        <a:pt x="1673" y="3239"/>
                        <a:pt x="2136" y="2741"/>
                        <a:pt x="2136" y="2171"/>
                      </a:cubicBezTo>
                      <a:lnTo>
                        <a:pt x="2136" y="179"/>
                      </a:lnTo>
                      <a:cubicBezTo>
                        <a:pt x="2136" y="72"/>
                        <a:pt x="2100" y="37"/>
                        <a:pt x="2029" y="37"/>
                      </a:cubicBezTo>
                      <a:lnTo>
                        <a:pt x="10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342" name="Google Shape;342;p47"/>
              <p:cNvCxnSpPr/>
              <p:nvPr/>
            </p:nvCxnSpPr>
            <p:spPr>
              <a:xfrm>
                <a:off x="6400638" y="1613425"/>
                <a:ext cx="0" cy="312900"/>
              </a:xfrm>
              <a:prstGeom prst="straightConnector1">
                <a:avLst/>
              </a:prstGeom>
              <a:noFill/>
              <a:ln w="9525" cap="flat" cmpd="sng">
                <a:solidFill>
                  <a:schemeClr val="accent5"/>
                </a:solidFill>
                <a:prstDash val="solid"/>
                <a:round/>
                <a:headEnd type="triangle" w="med" len="med"/>
                <a:tailEnd type="none" w="med" len="med"/>
              </a:ln>
            </p:spPr>
          </p:cxnSp>
          <p:cxnSp>
            <p:nvCxnSpPr>
              <p:cNvPr id="343" name="Google Shape;343;p47"/>
              <p:cNvCxnSpPr/>
              <p:nvPr/>
            </p:nvCxnSpPr>
            <p:spPr>
              <a:xfrm flipH="1">
                <a:off x="6602050" y="1613050"/>
                <a:ext cx="84000" cy="313200"/>
              </a:xfrm>
              <a:prstGeom prst="straightConnector1">
                <a:avLst/>
              </a:prstGeom>
              <a:noFill/>
              <a:ln w="9525" cap="flat" cmpd="sng">
                <a:solidFill>
                  <a:schemeClr val="accent5"/>
                </a:solidFill>
                <a:prstDash val="solid"/>
                <a:round/>
                <a:headEnd type="triangle" w="med" len="med"/>
                <a:tailEnd type="none" w="med" len="med"/>
              </a:ln>
            </p:spPr>
          </p:cxnSp>
          <p:cxnSp>
            <p:nvCxnSpPr>
              <p:cNvPr id="344" name="Google Shape;344;p47"/>
              <p:cNvCxnSpPr/>
              <p:nvPr/>
            </p:nvCxnSpPr>
            <p:spPr>
              <a:xfrm>
                <a:off x="6112825" y="1604200"/>
                <a:ext cx="86400" cy="322200"/>
              </a:xfrm>
              <a:prstGeom prst="straightConnector1">
                <a:avLst/>
              </a:prstGeom>
              <a:noFill/>
              <a:ln w="9525" cap="flat" cmpd="sng">
                <a:solidFill>
                  <a:schemeClr val="accent5"/>
                </a:solidFill>
                <a:prstDash val="solid"/>
                <a:round/>
                <a:headEnd type="triangle" w="med" len="med"/>
                <a:tailEnd type="none" w="med" len="med"/>
              </a:ln>
            </p:spPr>
          </p:cxnSp>
        </p:grpSp>
      </p:grpSp>
      <p:pic>
        <p:nvPicPr>
          <p:cNvPr id="346" name="Google Shape;346;p47"/>
          <p:cNvPicPr preferRelativeResize="0"/>
          <p:nvPr/>
        </p:nvPicPr>
        <p:blipFill>
          <a:blip r:embed="rId1"/>
          <a:stretch>
            <a:fillRect/>
          </a:stretch>
        </p:blipFill>
        <p:spPr>
          <a:xfrm>
            <a:off x="7025813" y="989258"/>
            <a:ext cx="784558" cy="321017"/>
          </a:xfrm>
          <a:prstGeom prst="rect">
            <a:avLst/>
          </a:prstGeom>
          <a:noFill/>
          <a:ln>
            <a:noFill/>
          </a:ln>
        </p:spPr>
      </p:pic>
      <p:grpSp>
        <p:nvGrpSpPr>
          <p:cNvPr id="3" name="Group 2"/>
          <p:cNvGrpSpPr/>
          <p:nvPr/>
        </p:nvGrpSpPr>
        <p:grpSpPr>
          <a:xfrm>
            <a:off x="1835785" y="1595755"/>
            <a:ext cx="1109980" cy="1109980"/>
            <a:chOff x="2891" y="2513"/>
            <a:chExt cx="1748" cy="1748"/>
          </a:xfrm>
        </p:grpSpPr>
        <p:pic>
          <p:nvPicPr>
            <p:cNvPr id="309" name="Google Shape;309;p47"/>
            <p:cNvPicPr preferRelativeResize="0"/>
            <p:nvPr/>
          </p:nvPicPr>
          <p:blipFill>
            <a:blip r:embed="rId2"/>
            <a:stretch>
              <a:fillRect/>
            </a:stretch>
          </p:blipFill>
          <p:spPr>
            <a:xfrm>
              <a:off x="2891" y="2513"/>
              <a:ext cx="1748" cy="1748"/>
            </a:xfrm>
            <a:prstGeom prst="rect">
              <a:avLst/>
            </a:prstGeom>
            <a:noFill/>
            <a:ln>
              <a:noFill/>
            </a:ln>
          </p:spPr>
        </p:pic>
        <p:grpSp>
          <p:nvGrpSpPr>
            <p:cNvPr id="600" name="Google Shape;600;p53"/>
            <p:cNvGrpSpPr/>
            <p:nvPr/>
          </p:nvGrpSpPr>
          <p:grpSpPr>
            <a:xfrm>
              <a:off x="3330" y="2992"/>
              <a:ext cx="870" cy="861"/>
              <a:chOff x="875791" y="1259119"/>
              <a:chExt cx="451465" cy="450575"/>
            </a:xfrm>
          </p:grpSpPr>
          <p:sp>
            <p:nvSpPr>
              <p:cNvPr id="601" name="Google Shape;601;p53"/>
              <p:cNvSpPr/>
              <p:nvPr/>
            </p:nvSpPr>
            <p:spPr>
              <a:xfrm>
                <a:off x="1228623" y="1293497"/>
                <a:ext cx="56118" cy="56118"/>
              </a:xfrm>
              <a:custGeom>
                <a:avLst/>
                <a:gdLst/>
                <a:ahLst/>
                <a:cxnLst/>
                <a:rect l="l" t="t" r="r" b="b"/>
                <a:pathLst>
                  <a:path w="2207" h="2207" extrusionOk="0">
                    <a:moveTo>
                      <a:pt x="1104" y="1"/>
                    </a:moveTo>
                    <a:cubicBezTo>
                      <a:pt x="499" y="1"/>
                      <a:pt x="1" y="463"/>
                      <a:pt x="1" y="1104"/>
                    </a:cubicBezTo>
                    <a:cubicBezTo>
                      <a:pt x="1" y="1709"/>
                      <a:pt x="499" y="2207"/>
                      <a:pt x="1104" y="2207"/>
                    </a:cubicBezTo>
                    <a:cubicBezTo>
                      <a:pt x="1708" y="2207"/>
                      <a:pt x="2207" y="1709"/>
                      <a:pt x="2207" y="1104"/>
                    </a:cubicBezTo>
                    <a:cubicBezTo>
                      <a:pt x="2207" y="463"/>
                      <a:pt x="1708" y="1"/>
                      <a:pt x="1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53"/>
              <p:cNvSpPr/>
              <p:nvPr/>
            </p:nvSpPr>
            <p:spPr>
              <a:xfrm>
                <a:off x="1249881" y="1259119"/>
                <a:ext cx="14494" cy="18130"/>
              </a:xfrm>
              <a:custGeom>
                <a:avLst/>
                <a:gdLst/>
                <a:ahLst/>
                <a:cxnLst/>
                <a:rect l="l" t="t" r="r" b="b"/>
                <a:pathLst>
                  <a:path w="570" h="713" extrusionOk="0">
                    <a:moveTo>
                      <a:pt x="285" y="1"/>
                    </a:moveTo>
                    <a:cubicBezTo>
                      <a:pt x="143" y="1"/>
                      <a:pt x="1" y="72"/>
                      <a:pt x="18" y="214"/>
                    </a:cubicBezTo>
                    <a:lnTo>
                      <a:pt x="18" y="250"/>
                    </a:lnTo>
                    <a:lnTo>
                      <a:pt x="18" y="499"/>
                    </a:lnTo>
                    <a:cubicBezTo>
                      <a:pt x="1" y="641"/>
                      <a:pt x="143" y="712"/>
                      <a:pt x="285" y="712"/>
                    </a:cubicBezTo>
                    <a:cubicBezTo>
                      <a:pt x="428" y="712"/>
                      <a:pt x="570" y="641"/>
                      <a:pt x="552" y="499"/>
                    </a:cubicBezTo>
                    <a:lnTo>
                      <a:pt x="552" y="214"/>
                    </a:lnTo>
                    <a:cubicBezTo>
                      <a:pt x="570" y="72"/>
                      <a:pt x="428"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53"/>
              <p:cNvSpPr/>
              <p:nvPr/>
            </p:nvSpPr>
            <p:spPr>
              <a:xfrm>
                <a:off x="1249881" y="1364288"/>
                <a:ext cx="14494" cy="19859"/>
              </a:xfrm>
              <a:custGeom>
                <a:avLst/>
                <a:gdLst/>
                <a:ahLst/>
                <a:cxnLst/>
                <a:rect l="l" t="t" r="r" b="b"/>
                <a:pathLst>
                  <a:path w="570" h="781" extrusionOk="0">
                    <a:moveTo>
                      <a:pt x="285" y="1"/>
                    </a:moveTo>
                    <a:cubicBezTo>
                      <a:pt x="143" y="1"/>
                      <a:pt x="1" y="81"/>
                      <a:pt x="18" y="241"/>
                    </a:cubicBezTo>
                    <a:lnTo>
                      <a:pt x="18" y="526"/>
                    </a:lnTo>
                    <a:cubicBezTo>
                      <a:pt x="18" y="632"/>
                      <a:pt x="125" y="775"/>
                      <a:pt x="268" y="775"/>
                    </a:cubicBezTo>
                    <a:cubicBezTo>
                      <a:pt x="283" y="778"/>
                      <a:pt x="298" y="780"/>
                      <a:pt x="312" y="780"/>
                    </a:cubicBezTo>
                    <a:cubicBezTo>
                      <a:pt x="438" y="780"/>
                      <a:pt x="552" y="653"/>
                      <a:pt x="552" y="526"/>
                    </a:cubicBezTo>
                    <a:lnTo>
                      <a:pt x="552" y="241"/>
                    </a:lnTo>
                    <a:cubicBezTo>
                      <a:pt x="570" y="81"/>
                      <a:pt x="428"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53"/>
              <p:cNvSpPr/>
              <p:nvPr/>
            </p:nvSpPr>
            <p:spPr>
              <a:xfrm>
                <a:off x="1282911" y="1274961"/>
                <a:ext cx="20825" cy="18562"/>
              </a:xfrm>
              <a:custGeom>
                <a:avLst/>
                <a:gdLst/>
                <a:ahLst/>
                <a:cxnLst/>
                <a:rect l="l" t="t" r="r" b="b"/>
                <a:pathLst>
                  <a:path w="819" h="730" extrusionOk="0">
                    <a:moveTo>
                      <a:pt x="534" y="0"/>
                    </a:moveTo>
                    <a:cubicBezTo>
                      <a:pt x="472" y="0"/>
                      <a:pt x="410" y="18"/>
                      <a:pt x="356" y="54"/>
                    </a:cubicBezTo>
                    <a:lnTo>
                      <a:pt x="143" y="267"/>
                    </a:lnTo>
                    <a:cubicBezTo>
                      <a:pt x="0" y="445"/>
                      <a:pt x="107" y="694"/>
                      <a:pt x="321" y="730"/>
                    </a:cubicBezTo>
                    <a:cubicBezTo>
                      <a:pt x="392" y="730"/>
                      <a:pt x="463" y="694"/>
                      <a:pt x="499" y="658"/>
                    </a:cubicBezTo>
                    <a:lnTo>
                      <a:pt x="712" y="445"/>
                    </a:lnTo>
                    <a:cubicBezTo>
                      <a:pt x="819" y="338"/>
                      <a:pt x="819" y="160"/>
                      <a:pt x="712" y="54"/>
                    </a:cubicBezTo>
                    <a:cubicBezTo>
                      <a:pt x="659" y="18"/>
                      <a:pt x="596" y="0"/>
                      <a:pt x="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53"/>
              <p:cNvSpPr/>
              <p:nvPr/>
            </p:nvSpPr>
            <p:spPr>
              <a:xfrm>
                <a:off x="1209629" y="1348472"/>
                <a:ext cx="22122" cy="19249"/>
              </a:xfrm>
              <a:custGeom>
                <a:avLst/>
                <a:gdLst/>
                <a:ahLst/>
                <a:cxnLst/>
                <a:rect l="l" t="t" r="r" b="b"/>
                <a:pathLst>
                  <a:path w="870" h="757" extrusionOk="0">
                    <a:moveTo>
                      <a:pt x="466" y="0"/>
                    </a:moveTo>
                    <a:cubicBezTo>
                      <a:pt x="405" y="0"/>
                      <a:pt x="341" y="24"/>
                      <a:pt x="285" y="80"/>
                    </a:cubicBezTo>
                    <a:lnTo>
                      <a:pt x="321" y="116"/>
                    </a:lnTo>
                    <a:lnTo>
                      <a:pt x="107" y="294"/>
                    </a:lnTo>
                    <a:cubicBezTo>
                      <a:pt x="0" y="400"/>
                      <a:pt x="0" y="578"/>
                      <a:pt x="107" y="685"/>
                    </a:cubicBezTo>
                    <a:cubicBezTo>
                      <a:pt x="143" y="721"/>
                      <a:pt x="214" y="756"/>
                      <a:pt x="285" y="756"/>
                    </a:cubicBezTo>
                    <a:cubicBezTo>
                      <a:pt x="356" y="756"/>
                      <a:pt x="427" y="721"/>
                      <a:pt x="463" y="685"/>
                    </a:cubicBezTo>
                    <a:lnTo>
                      <a:pt x="676" y="472"/>
                    </a:lnTo>
                    <a:cubicBezTo>
                      <a:pt x="869" y="279"/>
                      <a:pt x="678" y="0"/>
                      <a:pt x="4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53"/>
              <p:cNvSpPr/>
              <p:nvPr/>
            </p:nvSpPr>
            <p:spPr>
              <a:xfrm>
                <a:off x="1298295" y="1315034"/>
                <a:ext cx="21512" cy="12917"/>
              </a:xfrm>
              <a:custGeom>
                <a:avLst/>
                <a:gdLst/>
                <a:ahLst/>
                <a:cxnLst/>
                <a:rect l="l" t="t" r="r" b="b"/>
                <a:pathLst>
                  <a:path w="846" h="508" extrusionOk="0">
                    <a:moveTo>
                      <a:pt x="231" y="1"/>
                    </a:moveTo>
                    <a:cubicBezTo>
                      <a:pt x="116" y="1"/>
                      <a:pt x="36" y="97"/>
                      <a:pt x="36" y="221"/>
                    </a:cubicBezTo>
                    <a:cubicBezTo>
                      <a:pt x="0" y="363"/>
                      <a:pt x="107" y="506"/>
                      <a:pt x="285" y="506"/>
                    </a:cubicBezTo>
                    <a:lnTo>
                      <a:pt x="534" y="506"/>
                    </a:lnTo>
                    <a:cubicBezTo>
                      <a:pt x="543" y="507"/>
                      <a:pt x="552" y="507"/>
                      <a:pt x="561" y="507"/>
                    </a:cubicBezTo>
                    <a:cubicBezTo>
                      <a:pt x="837" y="507"/>
                      <a:pt x="845" y="2"/>
                      <a:pt x="584" y="2"/>
                    </a:cubicBezTo>
                    <a:cubicBezTo>
                      <a:pt x="569" y="2"/>
                      <a:pt x="552" y="4"/>
                      <a:pt x="534" y="8"/>
                    </a:cubicBezTo>
                    <a:lnTo>
                      <a:pt x="285" y="8"/>
                    </a:lnTo>
                    <a:cubicBezTo>
                      <a:pt x="266" y="3"/>
                      <a:pt x="248" y="1"/>
                      <a:pt x="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53"/>
              <p:cNvSpPr/>
              <p:nvPr/>
            </p:nvSpPr>
            <p:spPr>
              <a:xfrm>
                <a:off x="1193330" y="1315034"/>
                <a:ext cx="21741" cy="12866"/>
              </a:xfrm>
              <a:custGeom>
                <a:avLst/>
                <a:gdLst/>
                <a:ahLst/>
                <a:cxnLst/>
                <a:rect l="l" t="t" r="r" b="b"/>
                <a:pathLst>
                  <a:path w="855" h="506" extrusionOk="0">
                    <a:moveTo>
                      <a:pt x="231" y="1"/>
                    </a:moveTo>
                    <a:cubicBezTo>
                      <a:pt x="117" y="1"/>
                      <a:pt x="36" y="97"/>
                      <a:pt x="36" y="221"/>
                    </a:cubicBezTo>
                    <a:cubicBezTo>
                      <a:pt x="1" y="363"/>
                      <a:pt x="108" y="506"/>
                      <a:pt x="286" y="506"/>
                    </a:cubicBezTo>
                    <a:lnTo>
                      <a:pt x="570" y="506"/>
                    </a:lnTo>
                    <a:cubicBezTo>
                      <a:pt x="713" y="506"/>
                      <a:pt x="855" y="363"/>
                      <a:pt x="819" y="221"/>
                    </a:cubicBezTo>
                    <a:cubicBezTo>
                      <a:pt x="819" y="97"/>
                      <a:pt x="712" y="1"/>
                      <a:pt x="614" y="1"/>
                    </a:cubicBezTo>
                    <a:cubicBezTo>
                      <a:pt x="599" y="1"/>
                      <a:pt x="584" y="3"/>
                      <a:pt x="570" y="8"/>
                    </a:cubicBezTo>
                    <a:lnTo>
                      <a:pt x="286" y="8"/>
                    </a:lnTo>
                    <a:cubicBezTo>
                      <a:pt x="267" y="3"/>
                      <a:pt x="249" y="1"/>
                      <a:pt x="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53"/>
              <p:cNvSpPr/>
              <p:nvPr/>
            </p:nvSpPr>
            <p:spPr>
              <a:xfrm>
                <a:off x="1283801" y="1349362"/>
                <a:ext cx="21741" cy="18359"/>
              </a:xfrm>
              <a:custGeom>
                <a:avLst/>
                <a:gdLst/>
                <a:ahLst/>
                <a:cxnLst/>
                <a:rect l="l" t="t" r="r" b="b"/>
                <a:pathLst>
                  <a:path w="855" h="722" extrusionOk="0">
                    <a:moveTo>
                      <a:pt x="299" y="1"/>
                    </a:moveTo>
                    <a:cubicBezTo>
                      <a:pt x="232" y="1"/>
                      <a:pt x="161" y="27"/>
                      <a:pt x="108" y="81"/>
                    </a:cubicBezTo>
                    <a:cubicBezTo>
                      <a:pt x="1" y="188"/>
                      <a:pt x="1" y="330"/>
                      <a:pt x="108" y="437"/>
                    </a:cubicBezTo>
                    <a:lnTo>
                      <a:pt x="321" y="650"/>
                    </a:lnTo>
                    <a:cubicBezTo>
                      <a:pt x="357" y="686"/>
                      <a:pt x="428" y="721"/>
                      <a:pt x="499" y="721"/>
                    </a:cubicBezTo>
                    <a:cubicBezTo>
                      <a:pt x="713" y="721"/>
                      <a:pt x="855" y="437"/>
                      <a:pt x="677" y="259"/>
                    </a:cubicBezTo>
                    <a:lnTo>
                      <a:pt x="464" y="81"/>
                    </a:lnTo>
                    <a:cubicBezTo>
                      <a:pt x="428" y="27"/>
                      <a:pt x="366" y="1"/>
                      <a:pt x="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53"/>
              <p:cNvSpPr/>
              <p:nvPr/>
            </p:nvSpPr>
            <p:spPr>
              <a:xfrm>
                <a:off x="1209629" y="1274961"/>
                <a:ext cx="21588" cy="18232"/>
              </a:xfrm>
              <a:custGeom>
                <a:avLst/>
                <a:gdLst/>
                <a:ahLst/>
                <a:cxnLst/>
                <a:rect l="l" t="t" r="r" b="b"/>
                <a:pathLst>
                  <a:path w="849" h="717" extrusionOk="0">
                    <a:moveTo>
                      <a:pt x="272" y="0"/>
                    </a:moveTo>
                    <a:cubicBezTo>
                      <a:pt x="205" y="0"/>
                      <a:pt x="143" y="18"/>
                      <a:pt x="107" y="54"/>
                    </a:cubicBezTo>
                    <a:cubicBezTo>
                      <a:pt x="0" y="160"/>
                      <a:pt x="0" y="338"/>
                      <a:pt x="107" y="445"/>
                    </a:cubicBezTo>
                    <a:lnTo>
                      <a:pt x="321" y="658"/>
                    </a:lnTo>
                    <a:cubicBezTo>
                      <a:pt x="355" y="700"/>
                      <a:pt x="397" y="717"/>
                      <a:pt x="441" y="717"/>
                    </a:cubicBezTo>
                    <a:cubicBezTo>
                      <a:pt x="627" y="717"/>
                      <a:pt x="849" y="411"/>
                      <a:pt x="676" y="267"/>
                    </a:cubicBezTo>
                    <a:lnTo>
                      <a:pt x="463" y="54"/>
                    </a:lnTo>
                    <a:cubicBezTo>
                      <a:pt x="410" y="18"/>
                      <a:pt x="338" y="0"/>
                      <a:pt x="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53"/>
              <p:cNvSpPr/>
              <p:nvPr/>
            </p:nvSpPr>
            <p:spPr>
              <a:xfrm>
                <a:off x="875791" y="1545916"/>
                <a:ext cx="451465" cy="163779"/>
              </a:xfrm>
              <a:custGeom>
                <a:avLst/>
                <a:gdLst/>
                <a:ahLst/>
                <a:cxnLst/>
                <a:rect l="l" t="t" r="r" b="b"/>
                <a:pathLst>
                  <a:path w="17755" h="6441" extrusionOk="0">
                    <a:moveTo>
                      <a:pt x="15620" y="1"/>
                    </a:moveTo>
                    <a:cubicBezTo>
                      <a:pt x="14659" y="1"/>
                      <a:pt x="13805" y="641"/>
                      <a:pt x="13556" y="1602"/>
                    </a:cubicBezTo>
                    <a:cubicBezTo>
                      <a:pt x="13450" y="1922"/>
                      <a:pt x="13129" y="2136"/>
                      <a:pt x="12774" y="2136"/>
                    </a:cubicBezTo>
                    <a:lnTo>
                      <a:pt x="3807" y="2136"/>
                    </a:lnTo>
                    <a:cubicBezTo>
                      <a:pt x="3451" y="2136"/>
                      <a:pt x="3167" y="1922"/>
                      <a:pt x="3060" y="1602"/>
                    </a:cubicBezTo>
                    <a:cubicBezTo>
                      <a:pt x="2821" y="986"/>
                      <a:pt x="2220" y="568"/>
                      <a:pt x="1573" y="568"/>
                    </a:cubicBezTo>
                    <a:cubicBezTo>
                      <a:pt x="1547" y="568"/>
                      <a:pt x="1521" y="569"/>
                      <a:pt x="1494" y="570"/>
                    </a:cubicBezTo>
                    <a:cubicBezTo>
                      <a:pt x="640" y="606"/>
                      <a:pt x="0" y="1317"/>
                      <a:pt x="0" y="2171"/>
                    </a:cubicBezTo>
                    <a:lnTo>
                      <a:pt x="0" y="5587"/>
                    </a:lnTo>
                    <a:cubicBezTo>
                      <a:pt x="0" y="6085"/>
                      <a:pt x="391" y="6441"/>
                      <a:pt x="890" y="6441"/>
                    </a:cubicBezTo>
                    <a:lnTo>
                      <a:pt x="16901" y="6441"/>
                    </a:lnTo>
                    <a:cubicBezTo>
                      <a:pt x="17363" y="6441"/>
                      <a:pt x="17755" y="6049"/>
                      <a:pt x="17755" y="5587"/>
                    </a:cubicBezTo>
                    <a:lnTo>
                      <a:pt x="17755" y="2207"/>
                    </a:lnTo>
                    <a:cubicBezTo>
                      <a:pt x="17755" y="997"/>
                      <a:pt x="16830" y="36"/>
                      <a:pt x="15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53"/>
              <p:cNvSpPr/>
              <p:nvPr/>
            </p:nvSpPr>
            <p:spPr>
              <a:xfrm>
                <a:off x="947242" y="1378705"/>
                <a:ext cx="154752" cy="115619"/>
              </a:xfrm>
              <a:custGeom>
                <a:avLst/>
                <a:gdLst/>
                <a:ahLst/>
                <a:cxnLst/>
                <a:rect l="l" t="t" r="r" b="b"/>
                <a:pathLst>
                  <a:path w="6086" h="4547" extrusionOk="0">
                    <a:moveTo>
                      <a:pt x="3703" y="0"/>
                    </a:moveTo>
                    <a:cubicBezTo>
                      <a:pt x="2672" y="0"/>
                      <a:pt x="1532" y="299"/>
                      <a:pt x="784" y="1382"/>
                    </a:cubicBezTo>
                    <a:cubicBezTo>
                      <a:pt x="1" y="2520"/>
                      <a:pt x="214" y="3695"/>
                      <a:pt x="890" y="4157"/>
                    </a:cubicBezTo>
                    <a:cubicBezTo>
                      <a:pt x="1311" y="4420"/>
                      <a:pt x="1780" y="4547"/>
                      <a:pt x="2244" y="4547"/>
                    </a:cubicBezTo>
                    <a:cubicBezTo>
                      <a:pt x="3036" y="4547"/>
                      <a:pt x="3812" y="4177"/>
                      <a:pt x="4306" y="3481"/>
                    </a:cubicBezTo>
                    <a:cubicBezTo>
                      <a:pt x="5267" y="2093"/>
                      <a:pt x="4413" y="1204"/>
                      <a:pt x="6050" y="457"/>
                    </a:cubicBezTo>
                    <a:lnTo>
                      <a:pt x="6085" y="457"/>
                    </a:lnTo>
                    <a:cubicBezTo>
                      <a:pt x="6085" y="457"/>
                      <a:pt x="4977" y="0"/>
                      <a:pt x="3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 name="Google Shape;612;p53"/>
              <p:cNvSpPr/>
              <p:nvPr/>
            </p:nvSpPr>
            <p:spPr>
              <a:xfrm>
                <a:off x="1101969" y="1378705"/>
                <a:ext cx="154726" cy="116026"/>
              </a:xfrm>
              <a:custGeom>
                <a:avLst/>
                <a:gdLst/>
                <a:ahLst/>
                <a:cxnLst/>
                <a:rect l="l" t="t" r="r" b="b"/>
                <a:pathLst>
                  <a:path w="6085" h="4563" extrusionOk="0">
                    <a:moveTo>
                      <a:pt x="2368" y="0"/>
                    </a:moveTo>
                    <a:cubicBezTo>
                      <a:pt x="1098" y="0"/>
                      <a:pt x="0" y="457"/>
                      <a:pt x="0" y="457"/>
                    </a:cubicBezTo>
                    <a:cubicBezTo>
                      <a:pt x="1673" y="1204"/>
                      <a:pt x="783" y="2093"/>
                      <a:pt x="1744" y="3481"/>
                    </a:cubicBezTo>
                    <a:cubicBezTo>
                      <a:pt x="2238" y="4178"/>
                      <a:pt x="3031" y="4563"/>
                      <a:pt x="3836" y="4563"/>
                    </a:cubicBezTo>
                    <a:cubicBezTo>
                      <a:pt x="4304" y="4563"/>
                      <a:pt x="4776" y="4432"/>
                      <a:pt x="5195" y="4157"/>
                    </a:cubicBezTo>
                    <a:cubicBezTo>
                      <a:pt x="5835" y="3695"/>
                      <a:pt x="6085" y="2520"/>
                      <a:pt x="5302" y="1382"/>
                    </a:cubicBezTo>
                    <a:cubicBezTo>
                      <a:pt x="4538" y="299"/>
                      <a:pt x="3396" y="0"/>
                      <a:pt x="2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53"/>
              <p:cNvSpPr/>
              <p:nvPr/>
            </p:nvSpPr>
            <p:spPr>
              <a:xfrm>
                <a:off x="986147" y="1382341"/>
                <a:ext cx="232560" cy="267650"/>
              </a:xfrm>
              <a:custGeom>
                <a:avLst/>
                <a:gdLst/>
                <a:ahLst/>
                <a:cxnLst/>
                <a:rect l="l" t="t" r="r" b="b"/>
                <a:pathLst>
                  <a:path w="9146" h="10526" extrusionOk="0">
                    <a:moveTo>
                      <a:pt x="4084" y="1"/>
                    </a:moveTo>
                    <a:cubicBezTo>
                      <a:pt x="3197" y="1"/>
                      <a:pt x="1350" y="306"/>
                      <a:pt x="72" y="2484"/>
                    </a:cubicBezTo>
                    <a:cubicBezTo>
                      <a:pt x="1" y="2591"/>
                      <a:pt x="36" y="2769"/>
                      <a:pt x="143" y="2840"/>
                    </a:cubicBezTo>
                    <a:cubicBezTo>
                      <a:pt x="179" y="2840"/>
                      <a:pt x="250" y="2876"/>
                      <a:pt x="286" y="2876"/>
                    </a:cubicBezTo>
                    <a:cubicBezTo>
                      <a:pt x="392" y="2876"/>
                      <a:pt x="463" y="2804"/>
                      <a:pt x="499" y="2733"/>
                    </a:cubicBezTo>
                    <a:cubicBezTo>
                      <a:pt x="1664" y="759"/>
                      <a:pt x="3330" y="522"/>
                      <a:pt x="4103" y="522"/>
                    </a:cubicBezTo>
                    <a:cubicBezTo>
                      <a:pt x="4180" y="522"/>
                      <a:pt x="4248" y="524"/>
                      <a:pt x="4306" y="527"/>
                    </a:cubicBezTo>
                    <a:lnTo>
                      <a:pt x="4306" y="10241"/>
                    </a:lnTo>
                    <a:cubicBezTo>
                      <a:pt x="4306" y="10383"/>
                      <a:pt x="4413" y="10490"/>
                      <a:pt x="4520" y="10525"/>
                    </a:cubicBezTo>
                    <a:cubicBezTo>
                      <a:pt x="4698" y="10525"/>
                      <a:pt x="4840" y="10419"/>
                      <a:pt x="4840" y="10241"/>
                    </a:cubicBezTo>
                    <a:lnTo>
                      <a:pt x="4840" y="527"/>
                    </a:lnTo>
                    <a:cubicBezTo>
                      <a:pt x="4894" y="524"/>
                      <a:pt x="4959" y="522"/>
                      <a:pt x="5033" y="522"/>
                    </a:cubicBezTo>
                    <a:cubicBezTo>
                      <a:pt x="5779" y="522"/>
                      <a:pt x="7446" y="761"/>
                      <a:pt x="8611" y="2769"/>
                    </a:cubicBezTo>
                    <a:cubicBezTo>
                      <a:pt x="8683" y="2840"/>
                      <a:pt x="8754" y="2876"/>
                      <a:pt x="8861" y="2876"/>
                    </a:cubicBezTo>
                    <a:cubicBezTo>
                      <a:pt x="8896" y="2876"/>
                      <a:pt x="8932" y="2876"/>
                      <a:pt x="8967" y="2840"/>
                    </a:cubicBezTo>
                    <a:cubicBezTo>
                      <a:pt x="9110" y="2769"/>
                      <a:pt x="9145" y="2591"/>
                      <a:pt x="9074" y="2484"/>
                    </a:cubicBezTo>
                    <a:cubicBezTo>
                      <a:pt x="7796" y="306"/>
                      <a:pt x="5949" y="1"/>
                      <a:pt x="5062" y="1"/>
                    </a:cubicBezTo>
                    <a:cubicBezTo>
                      <a:pt x="4862" y="1"/>
                      <a:pt x="4711" y="16"/>
                      <a:pt x="4626" y="29"/>
                    </a:cubicBezTo>
                    <a:lnTo>
                      <a:pt x="4520" y="29"/>
                    </a:lnTo>
                    <a:cubicBezTo>
                      <a:pt x="4435" y="16"/>
                      <a:pt x="4284" y="1"/>
                      <a:pt x="4084" y="1"/>
                    </a:cubicBezTo>
                    <a:close/>
                  </a:path>
                </a:pathLst>
              </a:custGeom>
              <a:solidFill>
                <a:srgbClr val="296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53"/>
              <p:cNvSpPr/>
              <p:nvPr/>
            </p:nvSpPr>
            <p:spPr>
              <a:xfrm>
                <a:off x="1073922" y="1627335"/>
                <a:ext cx="55203" cy="61560"/>
              </a:xfrm>
              <a:custGeom>
                <a:avLst/>
                <a:gdLst/>
                <a:ahLst/>
                <a:cxnLst/>
                <a:rect l="l" t="t" r="r" b="b"/>
                <a:pathLst>
                  <a:path w="2171" h="2421" extrusionOk="0">
                    <a:moveTo>
                      <a:pt x="1103" y="1"/>
                    </a:moveTo>
                    <a:cubicBezTo>
                      <a:pt x="534" y="250"/>
                      <a:pt x="107" y="748"/>
                      <a:pt x="0" y="1353"/>
                    </a:cubicBezTo>
                    <a:cubicBezTo>
                      <a:pt x="0" y="1958"/>
                      <a:pt x="285" y="2420"/>
                      <a:pt x="1068" y="2420"/>
                    </a:cubicBezTo>
                    <a:cubicBezTo>
                      <a:pt x="1886" y="2420"/>
                      <a:pt x="2171" y="1993"/>
                      <a:pt x="2171" y="1353"/>
                    </a:cubicBezTo>
                    <a:cubicBezTo>
                      <a:pt x="2064" y="748"/>
                      <a:pt x="1673" y="250"/>
                      <a:pt x="1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anim calcmode="lin" valueType="num">
                                      <p:cBhvr>
                                        <p:cTn id="8" dur="1000" fill="hold"/>
                                        <p:tgtEl>
                                          <p:spTgt spid="310"/>
                                        </p:tgtEl>
                                        <p:attrNameLst>
                                          <p:attrName>ppt_x</p:attrName>
                                        </p:attrNameLst>
                                      </p:cBhvr>
                                      <p:tavLst>
                                        <p:tav tm="0">
                                          <p:val>
                                            <p:strVal val="#ppt_x"/>
                                          </p:val>
                                        </p:tav>
                                        <p:tav tm="100000">
                                          <p:val>
                                            <p:strVal val="#ppt_x"/>
                                          </p:val>
                                        </p:tav>
                                      </p:tavLst>
                                    </p:anim>
                                    <p:anim calcmode="lin" valueType="num">
                                      <p:cBhvr>
                                        <p:cTn id="9" dur="1000" fill="hold"/>
                                        <p:tgtEl>
                                          <p:spTgt spid="3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to="" calcmode="lin" valueType="num">
                                      <p:cBhvr>
                                        <p:cTn id="14" dur="1" fill="hold"/>
                                        <p:tgtEl>
                                          <p:spTgt spid="3"/>
                                        </p:tgtEl>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313">
                                            <p:txEl>
                                              <p:pRg st="0" end="0"/>
                                            </p:txEl>
                                          </p:spTgt>
                                        </p:tgtEl>
                                        <p:attrNameLst>
                                          <p:attrName>style.visibility</p:attrName>
                                        </p:attrNameLst>
                                      </p:cBhvr>
                                      <p:to>
                                        <p:strVal val="visible"/>
                                      </p:to>
                                    </p:set>
                                    <p:anim to="" calcmode="lin" valueType="num">
                                      <p:cBhvr>
                                        <p:cTn id="19" dur="1" fill="hold"/>
                                        <p:tgtEl>
                                          <p:spTgt spid="313">
                                            <p:txEl>
                                              <p:pRg st="0" end="0"/>
                                            </p:txEl>
                                          </p:spTgt>
                                        </p:tgtEl>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313">
                                            <p:txEl>
                                              <p:pRg st="1" end="1"/>
                                            </p:txEl>
                                          </p:spTgt>
                                        </p:tgtEl>
                                        <p:attrNameLst>
                                          <p:attrName>style.visibility</p:attrName>
                                        </p:attrNameLst>
                                      </p:cBhvr>
                                      <p:to>
                                        <p:strVal val="visible"/>
                                      </p:to>
                                    </p:set>
                                    <p:anim to="" calcmode="lin" valueType="num">
                                      <p:cBhvr>
                                        <p:cTn id="24" dur="1" fill="hold"/>
                                        <p:tgtEl>
                                          <p:spTgt spid="313">
                                            <p:txEl>
                                              <p:pRg st="1" end="1"/>
                                            </p:txEl>
                                          </p:spTgt>
                                        </p:tgtEl>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to="" calcmode="lin" valueType="num">
                                      <p:cBhvr>
                                        <p:cTn id="29" dur="1" fill="hold"/>
                                        <p:tgtEl>
                                          <p:spTgt spid="6"/>
                                        </p:tgtEl>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314">
                                            <p:txEl>
                                              <p:pRg st="0" end="0"/>
                                            </p:txEl>
                                          </p:spTgt>
                                        </p:tgtEl>
                                        <p:attrNameLst>
                                          <p:attrName>style.visibility</p:attrName>
                                        </p:attrNameLst>
                                      </p:cBhvr>
                                      <p:to>
                                        <p:strVal val="visible"/>
                                      </p:to>
                                    </p:set>
                                    <p:anim to="" calcmode="lin" valueType="num">
                                      <p:cBhvr>
                                        <p:cTn id="34" dur="1" fill="hold"/>
                                        <p:tgtEl>
                                          <p:spTgt spid="314">
                                            <p:txEl>
                                              <p:pRg st="0" end="0"/>
                                            </p:txEl>
                                          </p:spTgt>
                                        </p:tgtEl>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314">
                                            <p:txEl>
                                              <p:pRg st="1" end="1"/>
                                            </p:txEl>
                                          </p:spTgt>
                                        </p:tgtEl>
                                        <p:attrNameLst>
                                          <p:attrName>style.visibility</p:attrName>
                                        </p:attrNameLst>
                                      </p:cBhvr>
                                      <p:to>
                                        <p:strVal val="visible"/>
                                      </p:to>
                                    </p:set>
                                    <p:anim to="" calcmode="lin" valueType="num">
                                      <p:cBhvr>
                                        <p:cTn id="39" dur="1" fill="hold"/>
                                        <p:tgtEl>
                                          <p:spTgt spid="314">
                                            <p:txEl>
                                              <p:pRg st="1" end="1"/>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P spid="313" grpId="0" build="p"/>
      <p:bldP spid="313" grpId="1" build="p"/>
      <p:bldP spid="314" grpId="0" build="p"/>
      <p:bldP spid="314"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0"/>
          <p:cNvGrpSpPr/>
          <p:nvPr/>
        </p:nvGrpSpPr>
        <p:grpSpPr>
          <a:xfrm>
            <a:off x="-635" y="0"/>
            <a:ext cx="4356100" cy="2731135"/>
            <a:chOff x="2681" y="384"/>
            <a:chExt cx="2736" cy="1920"/>
          </a:xfrm>
        </p:grpSpPr>
        <p:pic>
          <p:nvPicPr>
            <p:cNvPr id="16395" name="Picture 10" descr="ngô - ưa sáng"/>
            <p:cNvPicPr>
              <a:picLocks noChangeAspect="1"/>
            </p:cNvPicPr>
            <p:nvPr/>
          </p:nvPicPr>
          <p:blipFill>
            <a:blip r:embed="rId1"/>
            <a:stretch>
              <a:fillRect/>
            </a:stretch>
          </p:blipFill>
          <p:spPr>
            <a:xfrm>
              <a:off x="2681" y="384"/>
              <a:ext cx="2736" cy="1920"/>
            </a:xfrm>
            <a:prstGeom prst="rect">
              <a:avLst/>
            </a:prstGeom>
            <a:noFill/>
            <a:ln w="9525" cap="flat" cmpd="sng">
              <a:solidFill>
                <a:srgbClr val="FF0000"/>
              </a:solidFill>
              <a:prstDash val="solid"/>
              <a:miter/>
              <a:headEnd type="none" w="med" len="med"/>
              <a:tailEnd type="none" w="med" len="med"/>
            </a:ln>
          </p:spPr>
        </p:pic>
        <p:sp>
          <p:nvSpPr>
            <p:cNvPr id="16396" name="Text Box 16"/>
            <p:cNvSpPr txBox="1"/>
            <p:nvPr/>
          </p:nvSpPr>
          <p:spPr>
            <a:xfrm>
              <a:off x="2784" y="1968"/>
              <a:ext cx="960" cy="280"/>
            </a:xfrm>
            <a:prstGeom prst="rect">
              <a:avLst/>
            </a:prstGeom>
          </p:spPr>
          <p:style>
            <a:lnRef idx="2">
              <a:schemeClr val="accent1"/>
            </a:lnRef>
            <a:fillRef idx="2">
              <a:schemeClr val="accent1"/>
            </a:fillRef>
            <a:effectRef idx="0">
              <a:srgbClr val="FFFFFF"/>
            </a:effectRef>
            <a:fontRef idx="minor">
              <a:schemeClr val="dk1"/>
            </a:fontRef>
          </p:style>
          <p:txBody>
            <a:bodyPr>
              <a:spAutoFit/>
            </a:bodyPr>
            <a:lstStyle/>
            <a:p>
              <a:pPr>
                <a:spcBef>
                  <a:spcPct val="50000"/>
                </a:spcBef>
              </a:pPr>
              <a:r>
                <a:rPr sz="2000" b="1" dirty="0">
                  <a:solidFill>
                    <a:schemeClr val="bg2"/>
                  </a:solidFill>
                  <a:latin typeface="+mj-lt"/>
                </a:rPr>
                <a:t>Cây ngô</a:t>
              </a:r>
              <a:endParaRPr sz="2000" b="1" dirty="0">
                <a:solidFill>
                  <a:schemeClr val="bg2"/>
                </a:solidFill>
                <a:latin typeface="+mj-lt"/>
              </a:endParaRPr>
            </a:p>
          </p:txBody>
        </p:sp>
      </p:grpSp>
      <p:grpSp>
        <p:nvGrpSpPr>
          <p:cNvPr id="4" name="Group 21"/>
          <p:cNvGrpSpPr/>
          <p:nvPr/>
        </p:nvGrpSpPr>
        <p:grpSpPr>
          <a:xfrm>
            <a:off x="635" y="2731135"/>
            <a:ext cx="4354195" cy="2428791"/>
            <a:chOff x="48" y="2308"/>
            <a:chExt cx="2544" cy="1993"/>
          </a:xfrm>
        </p:grpSpPr>
        <p:pic>
          <p:nvPicPr>
            <p:cNvPr id="16393" name="Picture 12" descr="vuon thanh long"/>
            <p:cNvPicPr>
              <a:picLocks noChangeAspect="1"/>
            </p:cNvPicPr>
            <p:nvPr/>
          </p:nvPicPr>
          <p:blipFill>
            <a:blip r:embed="rId2"/>
            <a:stretch>
              <a:fillRect/>
            </a:stretch>
          </p:blipFill>
          <p:spPr>
            <a:xfrm>
              <a:off x="48" y="2308"/>
              <a:ext cx="2544" cy="1980"/>
            </a:xfrm>
            <a:prstGeom prst="rect">
              <a:avLst/>
            </a:prstGeom>
            <a:ln>
              <a:headEnd type="none" w="med" len="med"/>
              <a:tailEnd type="none" w="med" len="med"/>
            </a:ln>
          </p:spPr>
          <p:style>
            <a:lnRef idx="0">
              <a:srgbClr val="FFFFFF"/>
            </a:lnRef>
            <a:fillRef idx="2">
              <a:schemeClr val="accent1"/>
            </a:fillRef>
            <a:effectRef idx="1">
              <a:schemeClr val="accent1"/>
            </a:effectRef>
            <a:fontRef idx="minor">
              <a:schemeClr val="dk1"/>
            </a:fontRef>
          </p:style>
        </p:pic>
        <p:sp>
          <p:nvSpPr>
            <p:cNvPr id="16394" name="Text Box 17"/>
            <p:cNvSpPr txBox="1"/>
            <p:nvPr/>
          </p:nvSpPr>
          <p:spPr>
            <a:xfrm>
              <a:off x="1056" y="3974"/>
              <a:ext cx="1488" cy="327"/>
            </a:xfrm>
            <a:prstGeom prst="rect">
              <a:avLst/>
            </a:prstGeom>
          </p:spPr>
          <p:style>
            <a:lnRef idx="2">
              <a:schemeClr val="accent1"/>
            </a:lnRef>
            <a:fillRef idx="2">
              <a:schemeClr val="accent1"/>
            </a:fillRef>
            <a:effectRef idx="0">
              <a:srgbClr val="FFFFFF"/>
            </a:effectRef>
            <a:fontRef idx="minor">
              <a:schemeClr val="dk1"/>
            </a:fontRef>
          </p:style>
          <p:txBody>
            <a:bodyPr>
              <a:spAutoFit/>
            </a:bodyPr>
            <a:lstStyle/>
            <a:p>
              <a:pPr>
                <a:spcBef>
                  <a:spcPct val="50000"/>
                </a:spcBef>
              </a:pPr>
              <a:r>
                <a:rPr sz="2000" b="1" dirty="0">
                  <a:solidFill>
                    <a:schemeClr val="bg2"/>
                  </a:solidFill>
                  <a:latin typeface="+mj-lt"/>
                </a:rPr>
                <a:t>Cây thanh long</a:t>
              </a:r>
              <a:r>
                <a:rPr sz="2000" b="1" u="sng" dirty="0">
                  <a:solidFill>
                    <a:schemeClr val="tx2"/>
                  </a:solidFill>
                  <a:latin typeface="Arial" panose="020B0604020202020204" pitchFamily="34" charset="0"/>
                </a:rPr>
                <a:t>.</a:t>
              </a:r>
              <a:endParaRPr sz="2000" b="1" u="sng" dirty="0">
                <a:solidFill>
                  <a:schemeClr val="tx2"/>
                </a:solidFill>
                <a:latin typeface="Arial" panose="020B0604020202020204" pitchFamily="34" charset="0"/>
              </a:endParaRPr>
            </a:p>
          </p:txBody>
        </p:sp>
      </p:grpSp>
      <p:grpSp>
        <p:nvGrpSpPr>
          <p:cNvPr id="5" name="Group 22"/>
          <p:cNvGrpSpPr/>
          <p:nvPr/>
        </p:nvGrpSpPr>
        <p:grpSpPr>
          <a:xfrm>
            <a:off x="4354830" y="2730500"/>
            <a:ext cx="4789805" cy="2413635"/>
            <a:chOff x="2744" y="2332"/>
            <a:chExt cx="2965" cy="1988"/>
          </a:xfrm>
        </p:grpSpPr>
        <p:pic>
          <p:nvPicPr>
            <p:cNvPr id="16391" name="Picture 11" descr="dâu xanh"/>
            <p:cNvPicPr>
              <a:picLocks noChangeAspect="1"/>
            </p:cNvPicPr>
            <p:nvPr/>
          </p:nvPicPr>
          <p:blipFill>
            <a:blip r:embed="rId3"/>
            <a:stretch>
              <a:fillRect/>
            </a:stretch>
          </p:blipFill>
          <p:spPr>
            <a:xfrm>
              <a:off x="2744" y="2332"/>
              <a:ext cx="2965" cy="1988"/>
            </a:xfrm>
            <a:prstGeom prst="rect">
              <a:avLst/>
            </a:prstGeom>
            <a:noFill/>
            <a:ln w="9525" cap="flat" cmpd="sng">
              <a:solidFill>
                <a:srgbClr val="FF0000"/>
              </a:solidFill>
              <a:prstDash val="solid"/>
              <a:miter/>
              <a:headEnd type="none" w="med" len="med"/>
              <a:tailEnd type="none" w="med" len="med"/>
            </a:ln>
          </p:spPr>
        </p:pic>
        <p:sp>
          <p:nvSpPr>
            <p:cNvPr id="16392" name="Text Box 18"/>
            <p:cNvSpPr txBox="1"/>
            <p:nvPr/>
          </p:nvSpPr>
          <p:spPr>
            <a:xfrm>
              <a:off x="2784" y="2352"/>
              <a:ext cx="1344" cy="328"/>
            </a:xfrm>
            <a:prstGeom prst="rect">
              <a:avLst/>
            </a:prstGeom>
          </p:spPr>
          <p:style>
            <a:lnRef idx="2">
              <a:schemeClr val="accent1"/>
            </a:lnRef>
            <a:fillRef idx="2">
              <a:schemeClr val="accent1"/>
            </a:fillRef>
            <a:effectRef idx="0">
              <a:srgbClr val="FFFFFF"/>
            </a:effectRef>
            <a:fontRef idx="minor">
              <a:schemeClr val="dk1"/>
            </a:fontRef>
          </p:style>
          <p:txBody>
            <a:bodyPr>
              <a:spAutoFit/>
            </a:bodyPr>
            <a:lstStyle/>
            <a:p>
              <a:pPr>
                <a:spcBef>
                  <a:spcPct val="50000"/>
                </a:spcBef>
              </a:pPr>
              <a:r>
                <a:rPr sz="2000" b="1" dirty="0">
                  <a:solidFill>
                    <a:schemeClr val="bg2"/>
                  </a:solidFill>
                  <a:latin typeface="+mj-lt"/>
                </a:rPr>
                <a:t>Cây đậu xanh</a:t>
              </a:r>
              <a:endParaRPr sz="2000" b="1" dirty="0">
                <a:solidFill>
                  <a:schemeClr val="bg2"/>
                </a:solidFill>
                <a:latin typeface="+mj-lt"/>
              </a:endParaRPr>
            </a:p>
          </p:txBody>
        </p:sp>
      </p:gr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465" y="0"/>
            <a:ext cx="4788535" cy="277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Text Box 13"/>
          <p:cNvSpPr txBox="1"/>
          <p:nvPr/>
        </p:nvSpPr>
        <p:spPr>
          <a:xfrm>
            <a:off x="3246041" y="24988"/>
            <a:ext cx="2347117"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sz="3200" b="1" u="sng" dirty="0">
                <a:solidFill>
                  <a:srgbClr val="FF0000"/>
                </a:solidFill>
                <a:latin typeface="Times New Roman" panose="02020603050405020304" pitchFamily="18" charset="0"/>
                <a:cs typeface="Times New Roman" panose="02020603050405020304" pitchFamily="18" charset="0"/>
              </a:rPr>
              <a:t>Cây ưa sáng</a:t>
            </a:r>
            <a:endParaRPr sz="32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413" y="-100209"/>
            <a:ext cx="1017587"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18"/>
          <p:cNvSpPr txBox="1"/>
          <p:nvPr/>
        </p:nvSpPr>
        <p:spPr>
          <a:xfrm>
            <a:off x="4527467" y="2330748"/>
            <a:ext cx="1422071" cy="400050"/>
          </a:xfrm>
          <a:prstGeom prst="rect">
            <a:avLst/>
          </a:prstGeom>
        </p:spPr>
        <p:style>
          <a:lnRef idx="2">
            <a:schemeClr val="accent1"/>
          </a:lnRef>
          <a:fillRef idx="2">
            <a:schemeClr val="accent1"/>
          </a:fillRef>
          <a:effectRef idx="0">
            <a:srgbClr val="FFFFFF"/>
          </a:effectRef>
          <a:fontRef idx="minor">
            <a:schemeClr val="dk1"/>
          </a:fontRef>
        </p:style>
        <p:txBody>
          <a:bodyPr wrap="square">
            <a:spAutoFit/>
          </a:bodyPr>
          <a:lstStyle/>
          <a:p>
            <a:pPr>
              <a:spcBef>
                <a:spcPct val="50000"/>
              </a:spcBef>
            </a:pPr>
            <a:r>
              <a:rPr sz="2000" b="1" smtClean="0">
                <a:solidFill>
                  <a:schemeClr val="bg2"/>
                </a:solidFill>
                <a:latin typeface="+mj-lt"/>
              </a:rPr>
              <a:t>Cây</a:t>
            </a:r>
            <a:r>
              <a:rPr lang="vi-VN" sz="2000" b="1" smtClean="0">
                <a:solidFill>
                  <a:schemeClr val="bg2"/>
                </a:solidFill>
                <a:latin typeface="+mj-lt"/>
              </a:rPr>
              <a:t> thông</a:t>
            </a:r>
            <a:endParaRPr sz="2000" b="1" dirty="0">
              <a:solidFill>
                <a:schemeClr val="bg2"/>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127" y="0"/>
            <a:ext cx="4535424" cy="2836285"/>
            <a:chOff x="-10" y="395"/>
            <a:chExt cx="2880" cy="2159"/>
          </a:xfrm>
        </p:grpSpPr>
        <p:pic>
          <p:nvPicPr>
            <p:cNvPr id="17421" name="Picture 14" descr="cay-lan-y-2"/>
            <p:cNvPicPr>
              <a:picLocks noChangeAspect="1"/>
            </p:cNvPicPr>
            <p:nvPr/>
          </p:nvPicPr>
          <p:blipFill>
            <a:blip r:embed="rId1"/>
            <a:stretch>
              <a:fillRect/>
            </a:stretch>
          </p:blipFill>
          <p:spPr>
            <a:xfrm>
              <a:off x="-10" y="395"/>
              <a:ext cx="2880" cy="2159"/>
            </a:xfrm>
            <a:prstGeom prst="rect">
              <a:avLst/>
            </a:prstGeom>
            <a:noFill/>
            <a:ln w="9525" cap="flat" cmpd="sng">
              <a:solidFill>
                <a:srgbClr val="FF0000"/>
              </a:solidFill>
              <a:prstDash val="solid"/>
              <a:miter/>
              <a:headEnd type="none" w="med" len="med"/>
              <a:tailEnd type="none" w="med" len="med"/>
            </a:ln>
          </p:spPr>
        </p:pic>
        <p:sp>
          <p:nvSpPr>
            <p:cNvPr id="17422" name="Text Box 17"/>
            <p:cNvSpPr txBox="1"/>
            <p:nvPr/>
          </p:nvSpPr>
          <p:spPr>
            <a:xfrm>
              <a:off x="-10" y="2162"/>
              <a:ext cx="912" cy="305"/>
            </a:xfrm>
            <a:prstGeom prst="rect">
              <a:avLst/>
            </a:prstGeom>
            <a:ln>
              <a:headEnd type="none" w="med" len="med"/>
              <a:tailEnd type="none" w="med" len="med"/>
            </a:ln>
          </p:spPr>
          <p:style>
            <a:lnRef idx="2">
              <a:schemeClr val="lt1"/>
            </a:lnRef>
            <a:fillRef idx="1">
              <a:schemeClr val="accent4"/>
            </a:fillRef>
            <a:effectRef idx="1">
              <a:schemeClr val="accent4"/>
            </a:effectRef>
            <a:fontRef idx="minor">
              <a:schemeClr val="dk1"/>
            </a:fontRef>
          </p:style>
          <p:txBody>
            <a:bodyPr>
              <a:spAutoFit/>
            </a:bodyPr>
            <a:lstStyle/>
            <a:p>
              <a:pPr>
                <a:spcBef>
                  <a:spcPct val="50000"/>
                </a:spcBef>
              </a:pPr>
              <a:r>
                <a:rPr sz="2000" b="1" dirty="0">
                  <a:solidFill>
                    <a:schemeClr val="bg2"/>
                  </a:solidFill>
                  <a:latin typeface="+mj-lt"/>
                </a:rPr>
                <a:t>Cây lan Ý</a:t>
              </a:r>
              <a:endParaRPr sz="2000" b="1" dirty="0">
                <a:solidFill>
                  <a:schemeClr val="bg2"/>
                </a:solidFill>
                <a:latin typeface="+mj-lt"/>
              </a:endParaRPr>
            </a:p>
          </p:txBody>
        </p:sp>
      </p:grpSp>
      <p:grpSp>
        <p:nvGrpSpPr>
          <p:cNvPr id="3" name="Group 24"/>
          <p:cNvGrpSpPr/>
          <p:nvPr/>
        </p:nvGrpSpPr>
        <p:grpSpPr>
          <a:xfrm>
            <a:off x="0" y="2727871"/>
            <a:ext cx="4724400" cy="2414958"/>
            <a:chOff x="0" y="2544"/>
            <a:chExt cx="2976" cy="1776"/>
          </a:xfrm>
        </p:grpSpPr>
        <p:pic>
          <p:nvPicPr>
            <p:cNvPr id="17419" name="Picture 12" descr="%C4%91%C6%A1n%20bu%E1%BB%91t"/>
            <p:cNvPicPr>
              <a:picLocks noChangeAspect="1"/>
            </p:cNvPicPr>
            <p:nvPr/>
          </p:nvPicPr>
          <p:blipFill>
            <a:blip r:embed="rId2"/>
            <a:stretch>
              <a:fillRect/>
            </a:stretch>
          </p:blipFill>
          <p:spPr>
            <a:xfrm>
              <a:off x="0" y="2544"/>
              <a:ext cx="2976" cy="1776"/>
            </a:xfrm>
            <a:prstGeom prst="rect">
              <a:avLst/>
            </a:prstGeom>
            <a:noFill/>
            <a:ln w="9525" cap="flat" cmpd="sng">
              <a:solidFill>
                <a:srgbClr val="660066"/>
              </a:solidFill>
              <a:prstDash val="solid"/>
              <a:miter/>
              <a:headEnd type="none" w="med" len="med"/>
              <a:tailEnd type="none" w="med" len="med"/>
            </a:ln>
          </p:spPr>
        </p:pic>
        <p:sp>
          <p:nvSpPr>
            <p:cNvPr id="17420" name="Text Box 18"/>
            <p:cNvSpPr txBox="1"/>
            <p:nvPr/>
          </p:nvSpPr>
          <p:spPr>
            <a:xfrm>
              <a:off x="1405" y="2563"/>
              <a:ext cx="1452" cy="291"/>
            </a:xfrm>
            <a:prstGeom prst="rect">
              <a:avLst/>
            </a:prstGeom>
            <a:ln>
              <a:headEnd type="none" w="med" len="med"/>
              <a:tailEnd type="none" w="med" len="med"/>
            </a:ln>
          </p:spPr>
          <p:style>
            <a:lnRef idx="2">
              <a:schemeClr val="lt1"/>
            </a:lnRef>
            <a:fillRef idx="1">
              <a:schemeClr val="accent4"/>
            </a:fillRef>
            <a:effectRef idx="1">
              <a:schemeClr val="accent4"/>
            </a:effectRef>
            <a:fontRef idx="minor">
              <a:schemeClr val="dk1"/>
            </a:fontRef>
          </p:style>
          <p:txBody>
            <a:bodyPr wrap="square">
              <a:spAutoFit/>
            </a:bodyPr>
            <a:lstStyle/>
            <a:p>
              <a:pPr>
                <a:spcBef>
                  <a:spcPct val="50000"/>
                </a:spcBef>
              </a:pPr>
              <a:r>
                <a:rPr sz="2000" b="1" dirty="0">
                  <a:solidFill>
                    <a:schemeClr val="bg2"/>
                  </a:solidFill>
                  <a:latin typeface="Times New Roman" panose="02020603050405020304" pitchFamily="18" charset="0"/>
                  <a:cs typeface="Times New Roman" panose="02020603050405020304" pitchFamily="18" charset="0"/>
                </a:rPr>
                <a:t>Cây </a:t>
              </a:r>
              <a:r>
                <a:rPr lang="en-US" sz="2000" b="1" dirty="0">
                  <a:solidFill>
                    <a:schemeClr val="bg2"/>
                  </a:solidFill>
                  <a:latin typeface="Times New Roman" panose="02020603050405020304" pitchFamily="18" charset="0"/>
                  <a:cs typeface="Times New Roman" panose="02020603050405020304" pitchFamily="18" charset="0"/>
                </a:rPr>
                <a:t>rau càng cua</a:t>
              </a:r>
              <a:endParaRPr lang="en-US" sz="2000" b="1" dirty="0">
                <a:solidFill>
                  <a:schemeClr val="bg2"/>
                </a:solidFill>
                <a:latin typeface="Times New Roman" panose="02020603050405020304" pitchFamily="18" charset="0"/>
                <a:cs typeface="Times New Roman" panose="02020603050405020304" pitchFamily="18" charset="0"/>
              </a:endParaRPr>
            </a:p>
          </p:txBody>
        </p:sp>
      </p:grpSp>
      <p:grpSp>
        <p:nvGrpSpPr>
          <p:cNvPr id="4" name="Group 26"/>
          <p:cNvGrpSpPr/>
          <p:nvPr/>
        </p:nvGrpSpPr>
        <p:grpSpPr>
          <a:xfrm>
            <a:off x="4549140" y="0"/>
            <a:ext cx="4594860" cy="2781935"/>
            <a:chOff x="2441" y="386"/>
            <a:chExt cx="2855" cy="2112"/>
          </a:xfrm>
        </p:grpSpPr>
        <p:pic>
          <p:nvPicPr>
            <p:cNvPr id="17417" name="Picture 20" descr="020307Alocasia"/>
            <p:cNvPicPr>
              <a:picLocks noChangeAspect="1"/>
            </p:cNvPicPr>
            <p:nvPr/>
          </p:nvPicPr>
          <p:blipFill>
            <a:blip r:embed="rId3"/>
            <a:stretch>
              <a:fillRect/>
            </a:stretch>
          </p:blipFill>
          <p:spPr>
            <a:xfrm>
              <a:off x="2441" y="386"/>
              <a:ext cx="2855" cy="2112"/>
            </a:xfrm>
            <a:prstGeom prst="rect">
              <a:avLst/>
            </a:prstGeom>
            <a:noFill/>
            <a:ln w="9525" cap="flat" cmpd="sng">
              <a:solidFill>
                <a:srgbClr val="FF0000"/>
              </a:solidFill>
              <a:prstDash val="solid"/>
              <a:miter/>
              <a:headEnd type="none" w="med" len="med"/>
              <a:tailEnd type="none" w="med" len="med"/>
            </a:ln>
          </p:spPr>
        </p:pic>
        <p:sp>
          <p:nvSpPr>
            <p:cNvPr id="17418" name="Text Box 25"/>
            <p:cNvSpPr txBox="1"/>
            <p:nvPr/>
          </p:nvSpPr>
          <p:spPr>
            <a:xfrm>
              <a:off x="4422" y="2169"/>
              <a:ext cx="816" cy="303"/>
            </a:xfrm>
            <a:prstGeom prst="rect">
              <a:avLst/>
            </a:prstGeom>
          </p:spPr>
          <p:style>
            <a:lnRef idx="2">
              <a:schemeClr val="lt1"/>
            </a:lnRef>
            <a:fillRef idx="1">
              <a:schemeClr val="accent4"/>
            </a:fillRef>
            <a:effectRef idx="1">
              <a:schemeClr val="accent4"/>
            </a:effectRef>
            <a:fontRef idx="minor">
              <a:schemeClr val="dk1"/>
            </a:fontRef>
          </p:style>
          <p:txBody>
            <a:bodyPr>
              <a:spAutoFit/>
            </a:bodyPr>
            <a:lstStyle/>
            <a:p>
              <a:pPr algn="ctr"/>
              <a:r>
                <a:rPr sz="2000" b="1" dirty="0">
                  <a:solidFill>
                    <a:schemeClr val="bg2"/>
                  </a:solidFill>
                  <a:latin typeface="+mj-lt"/>
                </a:rPr>
                <a:t>Cây ráy</a:t>
              </a:r>
              <a:endParaRPr sz="2000" b="1" dirty="0">
                <a:solidFill>
                  <a:schemeClr val="bg2"/>
                </a:solidFill>
                <a:latin typeface="+mj-lt"/>
              </a:endParaRPr>
            </a:p>
          </p:txBody>
        </p:sp>
      </p:grpSp>
      <p:grpSp>
        <p:nvGrpSpPr>
          <p:cNvPr id="5" name="Group 28"/>
          <p:cNvGrpSpPr/>
          <p:nvPr/>
        </p:nvGrpSpPr>
        <p:grpSpPr>
          <a:xfrm>
            <a:off x="4548963" y="2781298"/>
            <a:ext cx="4591668" cy="2361995"/>
            <a:chOff x="3032" y="2364"/>
            <a:chExt cx="2726" cy="1890"/>
          </a:xfrm>
        </p:grpSpPr>
        <p:pic>
          <p:nvPicPr>
            <p:cNvPr id="17415" name="Picture 22" descr="ANd9GcTQ7syTlPxvEM1MICWjh_z-V6zxScQf75VgU5WQUimRCS6f23vU"/>
            <p:cNvPicPr>
              <a:picLocks noChangeAspect="1"/>
            </p:cNvPicPr>
            <p:nvPr/>
          </p:nvPicPr>
          <p:blipFill>
            <a:blip r:embed="rId4"/>
            <a:stretch>
              <a:fillRect/>
            </a:stretch>
          </p:blipFill>
          <p:spPr>
            <a:xfrm>
              <a:off x="3032" y="2364"/>
              <a:ext cx="2726" cy="1890"/>
            </a:xfrm>
            <a:prstGeom prst="rect">
              <a:avLst/>
            </a:prstGeom>
            <a:noFill/>
            <a:ln w="9525" cap="flat" cmpd="sng">
              <a:solidFill>
                <a:srgbClr val="660066"/>
              </a:solidFill>
              <a:prstDash val="solid"/>
              <a:miter/>
              <a:headEnd type="none" w="med" len="med"/>
              <a:tailEnd type="none" w="med" len="med"/>
            </a:ln>
          </p:spPr>
        </p:pic>
        <p:sp>
          <p:nvSpPr>
            <p:cNvPr id="17416" name="Text Box 27"/>
            <p:cNvSpPr txBox="1"/>
            <p:nvPr/>
          </p:nvSpPr>
          <p:spPr>
            <a:xfrm>
              <a:off x="3032" y="3934"/>
              <a:ext cx="960" cy="320"/>
            </a:xfrm>
            <a:prstGeom prst="rect">
              <a:avLst/>
            </a:prstGeom>
          </p:spPr>
          <p:style>
            <a:lnRef idx="2">
              <a:schemeClr val="lt1"/>
            </a:lnRef>
            <a:fillRef idx="1">
              <a:schemeClr val="accent4"/>
            </a:fillRef>
            <a:effectRef idx="1">
              <a:schemeClr val="accent4"/>
            </a:effectRef>
            <a:fontRef idx="minor">
              <a:schemeClr val="dk1"/>
            </a:fontRef>
          </p:style>
          <p:txBody>
            <a:bodyPr>
              <a:spAutoFit/>
            </a:bodyPr>
            <a:lstStyle/>
            <a:p>
              <a:pPr>
                <a:spcBef>
                  <a:spcPct val="50000"/>
                </a:spcBef>
              </a:pPr>
              <a:r>
                <a:rPr sz="2000" b="1" dirty="0">
                  <a:solidFill>
                    <a:schemeClr val="bg2"/>
                  </a:solidFill>
                  <a:latin typeface="Times New Roman" panose="02020603050405020304" pitchFamily="18" charset="0"/>
                  <a:cs typeface="Times New Roman" panose="02020603050405020304" pitchFamily="18" charset="0"/>
                </a:rPr>
                <a:t>Rau diếp cá</a:t>
              </a:r>
              <a:endParaRPr sz="2000" b="1" dirty="0">
                <a:solidFill>
                  <a:schemeClr val="bg2"/>
                </a:solidFill>
                <a:latin typeface="Times New Roman" panose="02020603050405020304" pitchFamily="18" charset="0"/>
                <a:cs typeface="Times New Roman" panose="02020603050405020304" pitchFamily="18" charset="0"/>
              </a:endParaRPr>
            </a:p>
          </p:txBody>
        </p:sp>
      </p:grpSp>
      <p:sp>
        <p:nvSpPr>
          <p:cNvPr id="17410" name="Text Box 8"/>
          <p:cNvSpPr txBox="1"/>
          <p:nvPr/>
        </p:nvSpPr>
        <p:spPr>
          <a:xfrm>
            <a:off x="3191209" y="0"/>
            <a:ext cx="2688557"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sz="3200" b="1" dirty="0">
                <a:solidFill>
                  <a:srgbClr val="FF0000"/>
                </a:solidFill>
                <a:latin typeface="+mj-lt"/>
              </a:rPr>
              <a:t>Cây ưa bóng</a:t>
            </a:r>
            <a:endParaRPr sz="3200" b="1" dirty="0">
              <a:solidFill>
                <a:srgbClr val="FF0000"/>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4"/>
          <p:cNvSpPr txBox="1">
            <a:spLocks noGrp="1"/>
          </p:cNvSpPr>
          <p:nvPr>
            <p:ph type="title"/>
          </p:nvPr>
        </p:nvSpPr>
        <p:spPr>
          <a:xfrm>
            <a:off x="875486" y="1828799"/>
            <a:ext cx="8054757" cy="1543793"/>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vi-VN" sz="5400" b="1" i="1" smtClean="0">
                <a:latin typeface="Times New Roman" panose="02020603050405020304" pitchFamily="18" charset="0"/>
                <a:cs typeface="Times New Roman" panose="02020603050405020304" pitchFamily="18" charset="0"/>
              </a:rPr>
              <a:t>Ảnh hưởng của ánh sáng lên đời sống của động vật</a:t>
            </a:r>
            <a:endParaRPr sz="5400" b="1" i="1">
              <a:latin typeface="Times New Roman" panose="02020603050405020304" pitchFamily="18" charset="0"/>
              <a:cs typeface="Times New Roman" panose="02020603050405020304" pitchFamily="18" charset="0"/>
            </a:endParaRPr>
          </a:p>
        </p:txBody>
      </p:sp>
      <p:sp>
        <p:nvSpPr>
          <p:cNvPr id="651" name="Google Shape;651;p54"/>
          <p:cNvSpPr txBox="1">
            <a:spLocks noGrp="1"/>
          </p:cNvSpPr>
          <p:nvPr>
            <p:ph type="title" idx="2"/>
          </p:nvPr>
        </p:nvSpPr>
        <p:spPr>
          <a:xfrm>
            <a:off x="720000" y="978823"/>
            <a:ext cx="2236956" cy="841800"/>
          </a:xfrm>
          <a:prstGeom prst="rect">
            <a:avLst/>
          </a:prstGeom>
        </p:spPr>
        <p:txBody>
          <a:bodyPr spcFirstLastPara="1" wrap="square" lIns="0" tIns="91425" rIns="0" bIns="365750" anchor="ctr" anchorCtr="0">
            <a:noAutofit/>
          </a:bodyPr>
          <a:lstStyle/>
          <a:p>
            <a:pPr marL="0" lvl="0" indent="0" algn="l" rtl="0">
              <a:spcBef>
                <a:spcPts val="0"/>
              </a:spcBef>
              <a:spcAft>
                <a:spcPts val="0"/>
              </a:spcAft>
              <a:buNone/>
            </a:pPr>
            <a:r>
              <a:rPr lang="en-GB">
                <a:latin typeface="Times New Roman" panose="02020603050405020304" pitchFamily="18" charset="0"/>
                <a:cs typeface="Times New Roman" panose="02020603050405020304" pitchFamily="18" charset="0"/>
              </a:rPr>
              <a:t>02</a:t>
            </a:r>
            <a:endParaRPr>
              <a:latin typeface="Times New Roman" panose="02020603050405020304" pitchFamily="18" charset="0"/>
              <a:cs typeface="Times New Roman" panose="02020603050405020304" pitchFamily="18" charset="0"/>
            </a:endParaRPr>
          </a:p>
        </p:txBody>
      </p:sp>
      <p:pic>
        <p:nvPicPr>
          <p:cNvPr id="652" name="Google Shape;652;p54"/>
          <p:cNvPicPr preferRelativeResize="0"/>
          <p:nvPr/>
        </p:nvPicPr>
        <p:blipFill>
          <a:blip r:embed="rId1"/>
          <a:stretch>
            <a:fillRect/>
          </a:stretch>
        </p:blipFill>
        <p:spPr>
          <a:xfrm flipH="1">
            <a:off x="7551603" y="304800"/>
            <a:ext cx="1016925" cy="1025449"/>
          </a:xfrm>
          <a:prstGeom prst="rect">
            <a:avLst/>
          </a:prstGeom>
          <a:noFill/>
          <a:ln>
            <a:noFill/>
          </a:ln>
        </p:spPr>
      </p:pic>
      <p:pic>
        <p:nvPicPr>
          <p:cNvPr id="653" name="Google Shape;653;p54"/>
          <p:cNvPicPr preferRelativeResize="0"/>
          <p:nvPr/>
        </p:nvPicPr>
        <p:blipFill>
          <a:blip r:embed="rId2"/>
          <a:stretch>
            <a:fillRect/>
          </a:stretch>
        </p:blipFill>
        <p:spPr>
          <a:xfrm>
            <a:off x="5201080" y="2565699"/>
            <a:ext cx="726835" cy="297398"/>
          </a:xfrm>
          <a:prstGeom prst="rect">
            <a:avLst/>
          </a:prstGeom>
          <a:noFill/>
          <a:ln>
            <a:noFill/>
          </a:ln>
        </p:spPr>
      </p:pic>
      <p:pic>
        <p:nvPicPr>
          <p:cNvPr id="654" name="Google Shape;654;p54"/>
          <p:cNvPicPr preferRelativeResize="0"/>
          <p:nvPr/>
        </p:nvPicPr>
        <p:blipFill>
          <a:blip r:embed="rId2"/>
          <a:stretch>
            <a:fillRect/>
          </a:stretch>
        </p:blipFill>
        <p:spPr>
          <a:xfrm flipH="1">
            <a:off x="5177272" y="488816"/>
            <a:ext cx="1330893" cy="544524"/>
          </a:xfrm>
          <a:prstGeom prst="rect">
            <a:avLst/>
          </a:prstGeom>
          <a:noFill/>
          <a:ln>
            <a:noFill/>
          </a:ln>
        </p:spPr>
      </p:pic>
      <p:pic>
        <p:nvPicPr>
          <p:cNvPr id="655" name="Google Shape;655;p54"/>
          <p:cNvPicPr preferRelativeResize="0"/>
          <p:nvPr/>
        </p:nvPicPr>
        <p:blipFill>
          <a:blip r:embed="rId2"/>
          <a:stretch>
            <a:fillRect/>
          </a:stretch>
        </p:blipFill>
        <p:spPr>
          <a:xfrm>
            <a:off x="3545534" y="376828"/>
            <a:ext cx="939100" cy="384250"/>
          </a:xfrm>
          <a:prstGeom prst="rect">
            <a:avLst/>
          </a:prstGeom>
          <a:noFill/>
          <a:ln>
            <a:noFill/>
          </a:ln>
        </p:spPr>
      </p:pic>
      <p:pic>
        <p:nvPicPr>
          <p:cNvPr id="656" name="Google Shape;656;p54"/>
          <p:cNvPicPr preferRelativeResize="0"/>
          <p:nvPr/>
        </p:nvPicPr>
        <p:blipFill>
          <a:blip r:embed="rId2"/>
          <a:stretch>
            <a:fillRect/>
          </a:stretch>
        </p:blipFill>
        <p:spPr>
          <a:xfrm flipH="1">
            <a:off x="1646712" y="1127284"/>
            <a:ext cx="726835" cy="29739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p:nvPr/>
        </p:nvSpPr>
        <p:spPr>
          <a:xfrm>
            <a:off x="-6350" y="427322"/>
            <a:ext cx="9144000" cy="1569660"/>
          </a:xfrm>
          <a:prstGeom prst="rect">
            <a:avLst/>
          </a:prstGeom>
          <a:noFill/>
          <a:ln w="9525">
            <a:noFill/>
          </a:ln>
        </p:spPr>
        <p:txBody>
          <a:bodyPr>
            <a:spAutoFit/>
          </a:bodyPr>
          <a:lstStyle/>
          <a:p>
            <a:pPr algn="just" eaLnBrk="1" hangingPunct="1">
              <a:spcBef>
                <a:spcPct val="50000"/>
              </a:spcBef>
            </a:pPr>
            <a:r>
              <a:rPr sz="2400" b="1" dirty="0">
                <a:solidFill>
                  <a:srgbClr val="003300"/>
                </a:solidFill>
                <a:latin typeface="Times New Roman" panose="02020603050405020304" pitchFamily="18" charset="0"/>
                <a:cs typeface="Times New Roman" panose="02020603050405020304" pitchFamily="18" charset="0"/>
              </a:rPr>
              <a:t>    V</a:t>
            </a:r>
            <a:r>
              <a:rPr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à</a:t>
            </a:r>
            <a:r>
              <a:rPr sz="2400" b="1" dirty="0">
                <a:solidFill>
                  <a:srgbClr val="003300"/>
                </a:solidFill>
                <a:latin typeface="Times New Roman" panose="02020603050405020304" pitchFamily="18" charset="0"/>
                <a:cs typeface="Times New Roman" panose="02020603050405020304" pitchFamily="18" charset="0"/>
              </a:rPr>
              <a:t>o đêm trăng sáng, tìm một tổ kiến v</a:t>
            </a:r>
            <a:r>
              <a:rPr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à</a:t>
            </a:r>
            <a:r>
              <a:rPr sz="2400" b="1" dirty="0">
                <a:solidFill>
                  <a:srgbClr val="003300"/>
                </a:solidFill>
                <a:latin typeface="Times New Roman" panose="02020603050405020304" pitchFamily="18" charset="0"/>
                <a:cs typeface="Times New Roman" panose="02020603050405020304" pitchFamily="18" charset="0"/>
              </a:rPr>
              <a:t> quan sát kiến bò trên đường mòn nhờ ánh sáng mặt trăng. Đặt trên đường đi của kiến một chiếc gương nhỏ để phản chiếu ánh sáng, sau đó theo dõi hướng bò của kiến. Có 3 khả năng có thể xảy ra:</a:t>
            </a:r>
            <a:endParaRPr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676" name="Text Box 4"/>
          <p:cNvSpPr txBox="1"/>
          <p:nvPr/>
        </p:nvSpPr>
        <p:spPr>
          <a:xfrm>
            <a:off x="-6350" y="2014037"/>
            <a:ext cx="6102350" cy="523220"/>
          </a:xfrm>
          <a:prstGeom prst="rect">
            <a:avLst/>
          </a:prstGeom>
          <a:noFill/>
          <a:ln w="9525">
            <a:noFill/>
          </a:ln>
        </p:spPr>
        <p:txBody>
          <a:bodyPr>
            <a:spAutoFit/>
          </a:bodyPr>
          <a:lstStyle/>
          <a:p>
            <a:pPr eaLnBrk="1" hangingPunct="1">
              <a:spcBef>
                <a:spcPct val="50000"/>
              </a:spcBef>
            </a:pPr>
            <a:r>
              <a:rPr sz="2800" dirty="0">
                <a:solidFill>
                  <a:schemeClr val="bg2">
                    <a:lumMod val="50000"/>
                  </a:schemeClr>
                </a:solidFill>
                <a:latin typeface="Times New Roman" panose="02020603050405020304" pitchFamily="18" charset="0"/>
                <a:cs typeface="Times New Roman" panose="02020603050405020304" pitchFamily="18" charset="0"/>
              </a:rPr>
              <a:t>A. Kiến sẽ tiếp tục bò theo hướng cũ.</a:t>
            </a:r>
            <a:endParaRPr sz="2800" dirty="0">
              <a:solidFill>
                <a:schemeClr val="bg2">
                  <a:lumMod val="50000"/>
                </a:schemeClr>
              </a:solidFill>
              <a:latin typeface="Times New Roman" panose="02020603050405020304" pitchFamily="18" charset="0"/>
              <a:ea typeface="Times New Roman" panose="02020603050405020304" pitchFamily="18" charset="0"/>
            </a:endParaRPr>
          </a:p>
        </p:txBody>
      </p:sp>
      <p:sp>
        <p:nvSpPr>
          <p:cNvPr id="28677" name="Text Box 5"/>
          <p:cNvSpPr txBox="1"/>
          <p:nvPr/>
        </p:nvSpPr>
        <p:spPr>
          <a:xfrm>
            <a:off x="-6350" y="2529922"/>
            <a:ext cx="6781800" cy="521970"/>
          </a:xfrm>
          <a:prstGeom prst="rect">
            <a:avLst/>
          </a:prstGeom>
          <a:noFill/>
          <a:ln w="9525">
            <a:noFill/>
          </a:ln>
        </p:spPr>
        <p:txBody>
          <a:bodyPr>
            <a:spAutoFit/>
          </a:bodyPr>
          <a:lstStyle/>
          <a:p>
            <a:pPr eaLnBrk="1" hangingPunct="1">
              <a:spcBef>
                <a:spcPct val="50000"/>
              </a:spcBef>
            </a:pPr>
            <a:r>
              <a:rPr sz="2800" dirty="0">
                <a:solidFill>
                  <a:schemeClr val="bg2">
                    <a:lumMod val="50000"/>
                  </a:schemeClr>
                </a:solidFill>
                <a:latin typeface="Times New Roman" panose="02020603050405020304" pitchFamily="18" charset="0"/>
                <a:cs typeface="Times New Roman" panose="02020603050405020304" pitchFamily="18" charset="0"/>
              </a:rPr>
              <a:t>B. Kiến sẽ bò theo nhiều hướng khác nhau</a:t>
            </a:r>
            <a:endParaRPr sz="2800" b="1" dirty="0">
              <a:solidFill>
                <a:schemeClr val="tx2"/>
              </a:solidFill>
              <a:latin typeface="Times New Roman" panose="02020603050405020304" pitchFamily="18" charset="0"/>
              <a:ea typeface="Times New Roman" panose="02020603050405020304" pitchFamily="18" charset="0"/>
            </a:endParaRPr>
          </a:p>
        </p:txBody>
      </p:sp>
      <p:sp>
        <p:nvSpPr>
          <p:cNvPr id="28679" name="Text Box 7"/>
          <p:cNvSpPr txBox="1"/>
          <p:nvPr/>
        </p:nvSpPr>
        <p:spPr>
          <a:xfrm>
            <a:off x="0" y="3041243"/>
            <a:ext cx="7086600" cy="954107"/>
          </a:xfrm>
          <a:prstGeom prst="rect">
            <a:avLst/>
          </a:prstGeom>
          <a:noFill/>
          <a:ln w="9525">
            <a:noFill/>
          </a:ln>
        </p:spPr>
        <p:txBody>
          <a:bodyPr>
            <a:spAutoFit/>
          </a:bodyPr>
          <a:lstStyle/>
          <a:p>
            <a:pPr eaLnBrk="1" hangingPunct="1">
              <a:spcBef>
                <a:spcPct val="50000"/>
              </a:spcBef>
            </a:pPr>
            <a:r>
              <a:rPr sz="2800" dirty="0">
                <a:solidFill>
                  <a:schemeClr val="bg2">
                    <a:lumMod val="50000"/>
                  </a:schemeClr>
                </a:solidFill>
                <a:latin typeface="Times New Roman" panose="02020603050405020304" pitchFamily="18" charset="0"/>
                <a:cs typeface="Times New Roman" panose="02020603050405020304" pitchFamily="18" charset="0"/>
              </a:rPr>
              <a:t>C. Kiến sẽ bò theo hướng ánh sáng do gương phản chiếu.</a:t>
            </a:r>
            <a:endParaRPr sz="2800" dirty="0">
              <a:solidFill>
                <a:schemeClr val="bg2">
                  <a:lumMod val="50000"/>
                </a:schemeClr>
              </a:solidFill>
              <a:latin typeface="Times New Roman" panose="02020603050405020304" pitchFamily="18" charset="0"/>
              <a:ea typeface="Times New Roman" panose="02020603050405020304" pitchFamily="18" charset="0"/>
            </a:endParaRPr>
          </a:p>
        </p:txBody>
      </p:sp>
      <p:grpSp>
        <p:nvGrpSpPr>
          <p:cNvPr id="2" name="Group 8"/>
          <p:cNvGrpSpPr/>
          <p:nvPr/>
        </p:nvGrpSpPr>
        <p:grpSpPr>
          <a:xfrm>
            <a:off x="6644341" y="3228378"/>
            <a:ext cx="1751514" cy="766972"/>
            <a:chOff x="3552" y="2832"/>
            <a:chExt cx="946" cy="487"/>
          </a:xfrm>
        </p:grpSpPr>
        <p:sp>
          <p:nvSpPr>
            <p:cNvPr id="21519" name="Text Box 9"/>
            <p:cNvSpPr txBox="1"/>
            <p:nvPr/>
          </p:nvSpPr>
          <p:spPr>
            <a:xfrm>
              <a:off x="3552" y="2880"/>
              <a:ext cx="498" cy="254"/>
            </a:xfrm>
            <a:prstGeom prst="rect">
              <a:avLst/>
            </a:prstGeom>
            <a:gradFill rotWithShape="1">
              <a:gsLst>
                <a:gs pos="0">
                  <a:schemeClr val="bg1"/>
                </a:gs>
                <a:gs pos="100000">
                  <a:schemeClr val="folHlink"/>
                </a:gs>
              </a:gsLst>
              <a:path path="shape">
                <a:fillToRect l="50000" t="50000" r="50000" b="50000"/>
              </a:path>
              <a:tileRect/>
            </a:gradFill>
            <a:ln w="9525">
              <a:noFill/>
            </a:ln>
          </p:spPr>
          <p:txBody>
            <a:bodyPr>
              <a:spAutoFit/>
            </a:bodyPr>
            <a:lstStyle/>
            <a:p>
              <a:pPr algn="ctr" eaLnBrk="1" hangingPunct="1">
                <a:spcBef>
                  <a:spcPct val="50000"/>
                </a:spcBef>
              </a:pPr>
              <a:r>
                <a:rPr sz="2000" b="1" dirty="0">
                  <a:solidFill>
                    <a:srgbClr val="FF0066"/>
                  </a:solidFill>
                  <a:latin typeface="Times New Roman" panose="02020603050405020304" pitchFamily="18" charset="0"/>
                  <a:cs typeface="Times New Roman" panose="02020603050405020304" pitchFamily="18" charset="0"/>
                </a:rPr>
                <a:t>Đúng!</a:t>
              </a:r>
              <a:endParaRPr sz="2000" b="1" dirty="0">
                <a:solidFill>
                  <a:srgbClr val="FF0066"/>
                </a:solidFill>
                <a:latin typeface="Times New Roman" panose="02020603050405020304" pitchFamily="18" charset="0"/>
                <a:ea typeface="Times New Roman" panose="02020603050405020304" pitchFamily="18" charset="0"/>
              </a:endParaRPr>
            </a:p>
          </p:txBody>
        </p:sp>
        <p:pic>
          <p:nvPicPr>
            <p:cNvPr id="21520"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50" y="2832"/>
              <a:ext cx="448" cy="487"/>
            </a:xfrm>
            <a:prstGeom prst="rect">
              <a:avLst/>
            </a:prstGeom>
            <a:noFill/>
            <a:ln w="9525">
              <a:noFill/>
            </a:ln>
          </p:spPr>
        </p:pic>
      </p:grpSp>
      <p:grpSp>
        <p:nvGrpSpPr>
          <p:cNvPr id="3" name="Group 11"/>
          <p:cNvGrpSpPr/>
          <p:nvPr/>
        </p:nvGrpSpPr>
        <p:grpSpPr>
          <a:xfrm>
            <a:off x="6410327" y="2464266"/>
            <a:ext cx="1684338" cy="577452"/>
            <a:chOff x="4432" y="1056"/>
            <a:chExt cx="1061" cy="485"/>
          </a:xfrm>
        </p:grpSpPr>
        <p:pic>
          <p:nvPicPr>
            <p:cNvPr id="21517"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 y="1056"/>
              <a:ext cx="484" cy="48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518" name="Text Box 13"/>
            <p:cNvSpPr txBox="1"/>
            <p:nvPr/>
          </p:nvSpPr>
          <p:spPr>
            <a:xfrm>
              <a:off x="4432" y="1056"/>
              <a:ext cx="524" cy="388"/>
            </a:xfrm>
            <a:prstGeom prst="rect">
              <a:avLst/>
            </a:prstGeom>
            <a:gradFill rotWithShape="1">
              <a:gsLst>
                <a:gs pos="0">
                  <a:schemeClr val="bg1"/>
                </a:gs>
                <a:gs pos="100000">
                  <a:schemeClr val="folHlink"/>
                </a:gs>
              </a:gsLst>
              <a:path path="shape">
                <a:fillToRect l="50000" t="50000" r="50000" b="50000"/>
              </a:path>
              <a:tileRect/>
            </a:gradFill>
            <a:ln w="9525">
              <a:noFill/>
            </a:ln>
          </p:spPr>
          <p:txBody>
            <a:bodyPr>
              <a:spAutoFit/>
            </a:bodyPr>
            <a:lstStyle/>
            <a:p>
              <a:pPr eaLnBrk="1" hangingPunct="1">
                <a:spcBef>
                  <a:spcPct val="50000"/>
                </a:spcBef>
              </a:pPr>
              <a:r>
                <a:rPr sz="2400" b="1" dirty="0">
                  <a:solidFill>
                    <a:srgbClr val="FF0066"/>
                  </a:solidFill>
                  <a:latin typeface="Times New Roman" panose="02020603050405020304" pitchFamily="18" charset="0"/>
                  <a:cs typeface="Times New Roman" panose="02020603050405020304" pitchFamily="18" charset="0"/>
                </a:rPr>
                <a:t>Sai</a:t>
              </a:r>
              <a:r>
                <a:rPr b="1" dirty="0">
                  <a:solidFill>
                    <a:srgbClr val="FF0066"/>
                  </a:solidFill>
                  <a:latin typeface="Times New Roman" panose="02020603050405020304" pitchFamily="18" charset="0"/>
                  <a:cs typeface="Times New Roman" panose="02020603050405020304" pitchFamily="18" charset="0"/>
                </a:rPr>
                <a:t>!</a:t>
              </a:r>
              <a:endParaRPr b="1" dirty="0">
                <a:solidFill>
                  <a:srgbClr val="FF0066"/>
                </a:solidFill>
                <a:latin typeface="Times New Roman" panose="02020603050405020304" pitchFamily="18" charset="0"/>
                <a:ea typeface="Times New Roman" panose="02020603050405020304" pitchFamily="18" charset="0"/>
              </a:endParaRPr>
            </a:p>
          </p:txBody>
        </p:sp>
      </p:grpSp>
      <p:grpSp>
        <p:nvGrpSpPr>
          <p:cNvPr id="4" name="Group 17"/>
          <p:cNvGrpSpPr/>
          <p:nvPr/>
        </p:nvGrpSpPr>
        <p:grpSpPr>
          <a:xfrm>
            <a:off x="5736150" y="1800554"/>
            <a:ext cx="1698599" cy="602455"/>
            <a:chOff x="4432" y="975"/>
            <a:chExt cx="819" cy="506"/>
          </a:xfrm>
        </p:grpSpPr>
        <p:pic>
          <p:nvPicPr>
            <p:cNvPr id="21515"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 y="975"/>
              <a:ext cx="410" cy="506"/>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516" name="Text Box 19"/>
            <p:cNvSpPr txBox="1"/>
            <p:nvPr/>
          </p:nvSpPr>
          <p:spPr>
            <a:xfrm>
              <a:off x="4432" y="1056"/>
              <a:ext cx="351" cy="388"/>
            </a:xfrm>
            <a:prstGeom prst="rect">
              <a:avLst/>
            </a:prstGeom>
            <a:gradFill rotWithShape="1">
              <a:gsLst>
                <a:gs pos="0">
                  <a:schemeClr val="bg1"/>
                </a:gs>
                <a:gs pos="100000">
                  <a:schemeClr val="folHlink"/>
                </a:gs>
              </a:gsLst>
              <a:path path="shape">
                <a:fillToRect l="50000" t="50000" r="50000" b="50000"/>
              </a:path>
              <a:tileRect/>
            </a:gradFill>
            <a:ln w="9525">
              <a:noFill/>
            </a:ln>
          </p:spPr>
          <p:txBody>
            <a:bodyPr wrap="square">
              <a:spAutoFit/>
            </a:bodyPr>
            <a:lstStyle/>
            <a:p>
              <a:pPr eaLnBrk="1" hangingPunct="1">
                <a:spcBef>
                  <a:spcPct val="50000"/>
                </a:spcBef>
              </a:pPr>
              <a:r>
                <a:rPr sz="2400" b="1" dirty="0">
                  <a:solidFill>
                    <a:srgbClr val="FF0066"/>
                  </a:solidFill>
                  <a:latin typeface="Times New Roman" panose="02020603050405020304" pitchFamily="18" charset="0"/>
                  <a:cs typeface="Times New Roman" panose="02020603050405020304" pitchFamily="18" charset="0"/>
                </a:rPr>
                <a:t>Sai</a:t>
              </a:r>
              <a:r>
                <a:rPr b="1" dirty="0">
                  <a:solidFill>
                    <a:srgbClr val="FF0066"/>
                  </a:solidFill>
                  <a:latin typeface="Times New Roman" panose="02020603050405020304" pitchFamily="18" charset="0"/>
                  <a:cs typeface="Times New Roman" panose="02020603050405020304" pitchFamily="18" charset="0"/>
                </a:rPr>
                <a:t>!</a:t>
              </a:r>
              <a:endParaRPr b="1" dirty="0">
                <a:solidFill>
                  <a:srgbClr val="FF0066"/>
                </a:solidFill>
                <a:latin typeface="Times New Roman" panose="02020603050405020304" pitchFamily="18" charset="0"/>
                <a:ea typeface="Times New Roman" panose="02020603050405020304" pitchFamily="18" charset="0"/>
              </a:endParaRPr>
            </a:p>
          </p:txBody>
        </p:sp>
      </p:grpSp>
      <p:sp>
        <p:nvSpPr>
          <p:cNvPr id="28702" name="Rectangle 30"/>
          <p:cNvSpPr/>
          <p:nvPr/>
        </p:nvSpPr>
        <p:spPr>
          <a:xfrm>
            <a:off x="0" y="-2227"/>
            <a:ext cx="2060782" cy="441614"/>
          </a:xfrm>
          <a:prstGeom prst="rect">
            <a:avLst/>
          </a:prstGeom>
          <a:solidFill>
            <a:srgbClr val="FFFFCC"/>
          </a:solidFill>
          <a:ln w="38100" cap="flat" cmpd="dbl">
            <a:solidFill>
              <a:srgbClr val="FF9900"/>
            </a:solidFill>
            <a:prstDash val="solid"/>
            <a:miter/>
            <a:headEnd type="none" w="med" len="med"/>
            <a:tailEnd type="none" w="med" len="med"/>
          </a:ln>
          <a:effectLst>
            <a:outerShdw dist="107763" dir="2699999" algn="ctr" rotWithShape="0">
              <a:schemeClr val="bg2">
                <a:alpha val="50000"/>
              </a:schemeClr>
            </a:outerShdw>
          </a:effectLst>
        </p:spPr>
        <p:txBody>
          <a:bodyPr wrap="none" anchor="ctr"/>
          <a:lstStyle/>
          <a:p>
            <a:pPr algn="ctr" eaLnBrk="1" hangingPunct="1"/>
            <a:r>
              <a:rPr sz="2400" b="1" dirty="0">
                <a:solidFill>
                  <a:schemeClr val="tx2"/>
                </a:solidFill>
                <a:latin typeface="Arial" panose="020B0604020202020204" pitchFamily="34" charset="0"/>
                <a:cs typeface="Arial" panose="020B0604020202020204" pitchFamily="34" charset="0"/>
              </a:rPr>
              <a:t>Thí nghiệm</a:t>
            </a:r>
            <a:endParaRPr sz="2400" b="1" dirty="0">
              <a:solidFill>
                <a:schemeClr val="tx2"/>
              </a:solidFill>
              <a:latin typeface="Arial" panose="020B0604020202020204" pitchFamily="34" charset="0"/>
              <a:ea typeface="Arial" panose="020B0604020202020204" pitchFamily="34" charset="0"/>
            </a:endParaRPr>
          </a:p>
        </p:txBody>
      </p:sp>
      <p:sp>
        <p:nvSpPr>
          <p:cNvPr id="6" name="TextBox 5"/>
          <p:cNvSpPr txBox="1"/>
          <p:nvPr/>
        </p:nvSpPr>
        <p:spPr>
          <a:xfrm>
            <a:off x="83127" y="4456998"/>
            <a:ext cx="9666514" cy="523220"/>
          </a:xfrm>
          <a:prstGeom prst="rect">
            <a:avLst/>
          </a:prstGeom>
          <a:noFill/>
        </p:spPr>
        <p:txBody>
          <a:bodyPr wrap="square" rtlCol="0">
            <a:spAutoFit/>
          </a:bodyPr>
          <a:lstStyle/>
          <a:p>
            <a:r>
              <a:rPr lang="vi-VN" sz="2800" smtClean="0">
                <a:solidFill>
                  <a:schemeClr val="accent6"/>
                </a:solidFill>
                <a:latin typeface="+mj-lt"/>
              </a:rPr>
              <a:t>Điều đó chứng tỏ ánh sáng giúp dộng vật nhận biết hướng đi </a:t>
            </a:r>
            <a:endParaRPr lang="vi-VN" sz="2800">
              <a:solidFill>
                <a:schemeClr val="accent6"/>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600000">
        <p:random/>
      </p:transition>
    </mc:Choice>
    <mc:Fallback>
      <p:transition spd="slow" advClick="0" advTm="60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8702"/>
                                        </p:tgtEl>
                                        <p:attrNameLst>
                                          <p:attrName>style.visibility</p:attrName>
                                        </p:attrNameLst>
                                      </p:cBhvr>
                                      <p:to>
                                        <p:strVal val="visible"/>
                                      </p:to>
                                    </p:set>
                                    <p:animEffect transition="in" filter="diamond(in)">
                                      <p:cBhvr>
                                        <p:cTn id="7" dur="2000"/>
                                        <p:tgtEl>
                                          <p:spTgt spid="28702"/>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28675"/>
                                        </p:tgtEl>
                                        <p:attrNameLst>
                                          <p:attrName>style.visibility</p:attrName>
                                        </p:attrNameLst>
                                      </p:cBhvr>
                                      <p:to>
                                        <p:strVal val="visible"/>
                                      </p:to>
                                    </p:set>
                                    <p:animEffect transition="in" filter="diamond(in)">
                                      <p:cBhvr>
                                        <p:cTn id="11" dur="2000"/>
                                        <p:tgtEl>
                                          <p:spTgt spid="28675"/>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28677"/>
                                        </p:tgtEl>
                                        <p:attrNameLst>
                                          <p:attrName>style.visibility</p:attrName>
                                        </p:attrNameLst>
                                      </p:cBhvr>
                                      <p:to>
                                        <p:strVal val="visible"/>
                                      </p:to>
                                    </p:set>
                                    <p:animEffect transition="in" filter="diamond(in)">
                                      <p:cBhvr>
                                        <p:cTn id="14" dur="2000"/>
                                        <p:tgtEl>
                                          <p:spTgt spid="28677"/>
                                        </p:tgtEl>
                                      </p:cBhvr>
                                    </p:animEffect>
                                  </p:childTnLst>
                                </p:cTn>
                              </p:par>
                              <p:par>
                                <p:cTn id="15" presetID="8" presetClass="entr" presetSubtype="16" fill="hold" grpId="0" nodeType="with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diamond(in)">
                                      <p:cBhvr>
                                        <p:cTn id="17" dur="2000"/>
                                        <p:tgtEl>
                                          <p:spTgt spid="28676"/>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28679"/>
                                        </p:tgtEl>
                                        <p:attrNameLst>
                                          <p:attrName>style.visibility</p:attrName>
                                        </p:attrNameLst>
                                      </p:cBhvr>
                                      <p:to>
                                        <p:strVal val="visible"/>
                                      </p:to>
                                    </p:set>
                                    <p:animEffect transition="in" filter="diamond(in)">
                                      <p:cBhvr>
                                        <p:cTn id="20" dur="2000"/>
                                        <p:tgtEl>
                                          <p:spTgt spid="2867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867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8676"/>
                  </p:tgtEl>
                </p:cond>
              </p:nextCondLst>
            </p:seq>
            <p:seq concurrent="1" nextAc="seek">
              <p:cTn id="36" restart="whenNotActive" fill="hold" evtFilter="cancelBubble" nodeType="interactiveSeq">
                <p:stCondLst>
                  <p:cond evt="onClick" delay="0">
                    <p:tgtEl>
                      <p:spTgt spid="28677"/>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8677"/>
                  </p:tgtEl>
                </p:cond>
              </p:nextCondLst>
            </p:seq>
            <p:seq concurrent="1" nextAc="seek">
              <p:cTn id="45" restart="whenNotActive" fill="hold" evtFilter="cancelBubble" nodeType="interactiveSeq">
                <p:stCondLst>
                  <p:cond evt="onClick" delay="0">
                    <p:tgtEl>
                      <p:spTgt spid="28679"/>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8679"/>
                  </p:tgtEl>
                </p:cond>
              </p:nextCondLst>
            </p:seq>
          </p:childTnLst>
        </p:cTn>
      </p:par>
    </p:tnLst>
    <p:bldLst>
      <p:bldP spid="28675" grpId="0"/>
      <p:bldP spid="28676" grpId="0"/>
      <p:bldP spid="28677" grpId="0"/>
      <p:bldP spid="28679" grpId="0"/>
      <p:bldP spid="28702"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76200" y="-18856"/>
            <a:ext cx="4572000" cy="2688970"/>
            <a:chOff x="192" y="288"/>
            <a:chExt cx="2668" cy="2928"/>
          </a:xfrm>
        </p:grpSpPr>
        <p:pic>
          <p:nvPicPr>
            <p:cNvPr id="23561" name="Picture 4" descr="460084"/>
            <p:cNvPicPr>
              <a:picLocks noChangeAspect="1"/>
            </p:cNvPicPr>
            <p:nvPr/>
          </p:nvPicPr>
          <p:blipFill>
            <a:blip r:embed="rId1"/>
            <a:stretch>
              <a:fillRect/>
            </a:stretch>
          </p:blipFill>
          <p:spPr>
            <a:xfrm>
              <a:off x="192" y="288"/>
              <a:ext cx="2668" cy="2928"/>
            </a:xfrm>
            <a:prstGeom prst="rect">
              <a:avLst/>
            </a:prstGeom>
            <a:noFill/>
            <a:ln w="9525">
              <a:noFill/>
            </a:ln>
          </p:spPr>
        </p:pic>
        <p:sp>
          <p:nvSpPr>
            <p:cNvPr id="23562" name="Text Box 8"/>
            <p:cNvSpPr txBox="1"/>
            <p:nvPr/>
          </p:nvSpPr>
          <p:spPr>
            <a:xfrm>
              <a:off x="192" y="309"/>
              <a:ext cx="1920" cy="503"/>
            </a:xfrm>
            <a:prstGeom prst="rect">
              <a:avLst/>
            </a:prstGeom>
          </p:spPr>
          <p:style>
            <a:lnRef idx="2">
              <a:schemeClr val="accent3"/>
            </a:lnRef>
            <a:fillRef idx="2">
              <a:schemeClr val="accent3"/>
            </a:fillRef>
            <a:effectRef idx="0">
              <a:srgbClr val="FFFFFF"/>
            </a:effectRef>
            <a:fontRef idx="minor">
              <a:schemeClr val="dk1"/>
            </a:fontRef>
          </p:style>
          <p:txBody>
            <a:bodyPr>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dirty="0"/>
                <a:t>Chim di trú</a:t>
              </a:r>
              <a:endParaRPr dirty="0"/>
            </a:p>
          </p:txBody>
        </p:sp>
      </p:grpSp>
      <p:grpSp>
        <p:nvGrpSpPr>
          <p:cNvPr id="3" name="Group 14"/>
          <p:cNvGrpSpPr/>
          <p:nvPr/>
        </p:nvGrpSpPr>
        <p:grpSpPr>
          <a:xfrm>
            <a:off x="-76200" y="2593097"/>
            <a:ext cx="4572000" cy="2650895"/>
            <a:chOff x="2870" y="0"/>
            <a:chExt cx="2880" cy="2270"/>
          </a:xfrm>
        </p:grpSpPr>
        <p:pic>
          <p:nvPicPr>
            <p:cNvPr id="23559" name="Picture 7" descr="dan kien"/>
            <p:cNvPicPr>
              <a:picLocks noChangeAspect="1"/>
            </p:cNvPicPr>
            <p:nvPr/>
          </p:nvPicPr>
          <p:blipFill>
            <a:blip r:embed="rId2"/>
            <a:stretch>
              <a:fillRect/>
            </a:stretch>
          </p:blipFill>
          <p:spPr>
            <a:xfrm>
              <a:off x="2870" y="0"/>
              <a:ext cx="2880" cy="2270"/>
            </a:xfrm>
            <a:prstGeom prst="rect">
              <a:avLst/>
            </a:prstGeom>
            <a:noFill/>
            <a:ln w="9525">
              <a:noFill/>
            </a:ln>
          </p:spPr>
        </p:pic>
        <p:sp>
          <p:nvSpPr>
            <p:cNvPr id="23560" name="Text Box 9"/>
            <p:cNvSpPr txBox="1"/>
            <p:nvPr/>
          </p:nvSpPr>
          <p:spPr>
            <a:xfrm>
              <a:off x="3617" y="0"/>
              <a:ext cx="2133" cy="388"/>
            </a:xfrm>
            <a:prstGeom prst="rect">
              <a:avLst/>
            </a:prstGeom>
          </p:spPr>
          <p:style>
            <a:lnRef idx="2">
              <a:schemeClr val="accent3"/>
            </a:lnRef>
            <a:fillRef idx="2">
              <a:schemeClr val="accent3"/>
            </a:fillRef>
            <a:effectRef idx="0">
              <a:srgbClr val="FFFFFF"/>
            </a:effectRef>
            <a:fontRef idx="minor">
              <a:schemeClr val="dk1"/>
            </a:fontRef>
          </p:style>
          <p:txBody>
            <a:bodyPr>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dirty="0"/>
                <a:t>Kiến du mục</a:t>
              </a:r>
              <a:endParaRPr dirty="0"/>
            </a:p>
          </p:txBody>
        </p:sp>
      </p:grpSp>
      <p:grpSp>
        <p:nvGrpSpPr>
          <p:cNvPr id="4" name="Group 16"/>
          <p:cNvGrpSpPr/>
          <p:nvPr/>
        </p:nvGrpSpPr>
        <p:grpSpPr>
          <a:xfrm>
            <a:off x="4495800" y="2593340"/>
            <a:ext cx="4648200" cy="2650490"/>
            <a:chOff x="1824" y="2933"/>
            <a:chExt cx="2784" cy="1013"/>
          </a:xfrm>
        </p:grpSpPr>
        <p:pic>
          <p:nvPicPr>
            <p:cNvPr id="23557" name="Picture 13" descr="10"/>
            <p:cNvPicPr>
              <a:picLocks noChangeAspect="1"/>
            </p:cNvPicPr>
            <p:nvPr/>
          </p:nvPicPr>
          <p:blipFill>
            <a:blip r:embed="rId3"/>
            <a:stretch>
              <a:fillRect/>
            </a:stretch>
          </p:blipFill>
          <p:spPr>
            <a:xfrm>
              <a:off x="1824" y="2933"/>
              <a:ext cx="2784" cy="1013"/>
            </a:xfrm>
            <a:prstGeom prst="rect">
              <a:avLst/>
            </a:prstGeom>
            <a:noFill/>
            <a:ln w="9525">
              <a:noFill/>
            </a:ln>
          </p:spPr>
        </p:pic>
        <p:sp>
          <p:nvSpPr>
            <p:cNvPr id="23558" name="Text Box 15"/>
            <p:cNvSpPr txBox="1"/>
            <p:nvPr/>
          </p:nvSpPr>
          <p:spPr>
            <a:xfrm>
              <a:off x="2826" y="3765"/>
              <a:ext cx="1511" cy="176"/>
            </a:xfrm>
            <a:prstGeom prst="rect">
              <a:avLst/>
            </a:prstGeom>
          </p:spPr>
          <p:style>
            <a:lnRef idx="2">
              <a:schemeClr val="accent3"/>
            </a:lnRef>
            <a:fillRef idx="2">
              <a:schemeClr val="accent3"/>
            </a:fillRef>
            <a:effectRef idx="0">
              <a:srgbClr val="FFFFFF"/>
            </a:effectRef>
            <a:fontRef idx="minor">
              <a:schemeClr val="dk1"/>
            </a:fontRef>
          </p:style>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dirty="0"/>
                <a:t>Ong tìm mật</a:t>
              </a:r>
              <a:endParaRPr dirty="0"/>
            </a:p>
          </p:txBody>
        </p:sp>
      </p:grpSp>
      <p:sp>
        <p:nvSpPr>
          <p:cNvPr id="5" name="TextBox 4"/>
          <p:cNvSpPr txBox="1"/>
          <p:nvPr/>
        </p:nvSpPr>
        <p:spPr>
          <a:xfrm>
            <a:off x="-4724400" y="5243830"/>
            <a:ext cx="4648200" cy="2593340"/>
          </a:xfrm>
          <a:prstGeom prst="rect">
            <a:avLst/>
          </a:prstGeom>
          <a:solidFill>
            <a:schemeClr val="accent1">
              <a:lumMod val="40000"/>
              <a:lumOff val="60000"/>
            </a:schemeClr>
          </a:solidFill>
          <a:ln>
            <a:solidFill>
              <a:srgbClr val="DFFFDC"/>
            </a:solidFill>
          </a:ln>
        </p:spPr>
        <p:style>
          <a:lnRef idx="2">
            <a:schemeClr val="lt1"/>
          </a:lnRef>
          <a:fillRef idx="1">
            <a:schemeClr val="accent5"/>
          </a:fillRef>
          <a:effectRef idx="1">
            <a:schemeClr val="accent5"/>
          </a:effectRef>
          <a:fontRef idx="minor">
            <a:schemeClr val="lt1"/>
          </a:fontRef>
        </p:style>
        <p:txBody>
          <a:bodyPr vert="horz" wrap="square" rtlCol="0" anchor="ctr" anchorCtr="0">
            <a:noAutofit/>
            <a:scene3d>
              <a:camera prst="orthographicFront"/>
              <a:lightRig rig="threePt" dir="t"/>
            </a:scene3d>
          </a:bodyPr>
          <a:lstStyle/>
          <a:p>
            <a:pPr algn="ctr">
              <a:lnSpc>
                <a:spcPct val="100000"/>
              </a:lnSpc>
            </a:pPr>
            <a:r>
              <a:rPr lang="vi-VN" sz="320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Nhờ có khả năng trên mà động vật có thể đi rất xa nơi ở</a:t>
            </a:r>
            <a:endParaRPr lang="vi-VN" sz="320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48"/>
          <p:cNvPicPr preferRelativeResize="0"/>
          <p:nvPr/>
        </p:nvPicPr>
        <p:blipFill>
          <a:blip r:embed="rId1"/>
          <a:stretch>
            <a:fillRect/>
          </a:stretch>
        </p:blipFill>
        <p:spPr>
          <a:xfrm>
            <a:off x="901738" y="1390800"/>
            <a:ext cx="1109900" cy="1109900"/>
          </a:xfrm>
          <a:prstGeom prst="rect">
            <a:avLst/>
          </a:prstGeom>
          <a:noFill/>
          <a:ln>
            <a:noFill/>
          </a:ln>
        </p:spPr>
      </p:pic>
      <p:pic>
        <p:nvPicPr>
          <p:cNvPr id="352" name="Google Shape;352;p48"/>
          <p:cNvPicPr preferRelativeResize="0"/>
          <p:nvPr/>
        </p:nvPicPr>
        <p:blipFill>
          <a:blip r:embed="rId2">
            <a:extLst>
              <a:ext uri="{28A0092B-C50C-407E-A947-70E740481C1C}">
                <a14:useLocalDpi xmlns:a14="http://schemas.microsoft.com/office/drawing/2010/main" val="0"/>
              </a:ext>
            </a:extLst>
          </a:blip>
          <a:stretch>
            <a:fillRect/>
          </a:stretch>
        </p:blipFill>
        <p:spPr>
          <a:xfrm>
            <a:off x="7107892" y="3230409"/>
            <a:ext cx="1007408" cy="991376"/>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3" name="Google Shape;353;p48"/>
          <p:cNvSpPr txBox="1">
            <a:spLocks noGrp="1"/>
          </p:cNvSpPr>
          <p:nvPr>
            <p:ph type="title"/>
          </p:nvPr>
        </p:nvSpPr>
        <p:spPr>
          <a:xfrm>
            <a:off x="1352002" y="243900"/>
            <a:ext cx="4361155" cy="805581"/>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480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bài học</a:t>
            </a:r>
            <a:endParaRPr sz="48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4" name="Google Shape;354;p48"/>
          <p:cNvSpPr txBox="1">
            <a:spLocks noGrp="1"/>
          </p:cNvSpPr>
          <p:nvPr>
            <p:ph type="subTitle" idx="1"/>
          </p:nvPr>
        </p:nvSpPr>
        <p:spPr>
          <a:xfrm>
            <a:off x="2122492" y="1325166"/>
            <a:ext cx="5307007" cy="1175533"/>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smtClean="0">
                <a:latin typeface="Times New Roman" panose="02020603050405020304" pitchFamily="18" charset="0"/>
                <a:cs typeface="Times New Roman" panose="02020603050405020304" pitchFamily="18" charset="0"/>
              </a:rPr>
              <a:t>Ảnh hưởng của ánh sáng lên đời sống thực vật</a:t>
            </a:r>
            <a:endParaRPr sz="3600">
              <a:latin typeface="Times New Roman" panose="02020603050405020304" pitchFamily="18" charset="0"/>
              <a:cs typeface="Times New Roman" panose="02020603050405020304" pitchFamily="18" charset="0"/>
            </a:endParaRPr>
          </a:p>
        </p:txBody>
      </p:sp>
      <p:sp>
        <p:nvSpPr>
          <p:cNvPr id="355" name="Google Shape;355;p48"/>
          <p:cNvSpPr txBox="1">
            <a:spLocks noGrp="1"/>
          </p:cNvSpPr>
          <p:nvPr>
            <p:ph type="subTitle" idx="2"/>
          </p:nvPr>
        </p:nvSpPr>
        <p:spPr>
          <a:xfrm>
            <a:off x="2223655" y="3230409"/>
            <a:ext cx="4735522" cy="1108752"/>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US" sz="3600" smtClean="0">
                <a:latin typeface="Times New Roman" panose="02020603050405020304" pitchFamily="18" charset="0"/>
                <a:cs typeface="Times New Roman" panose="02020603050405020304" pitchFamily="18" charset="0"/>
              </a:rPr>
              <a:t>Ảnh hưởng của ánh sáng lê đời sống thực vật</a:t>
            </a:r>
            <a:endParaRPr sz="3600">
              <a:latin typeface="Times New Roman" panose="02020603050405020304" pitchFamily="18" charset="0"/>
              <a:cs typeface="Times New Roman" panose="02020603050405020304" pitchFamily="18" charset="0"/>
            </a:endParaRPr>
          </a:p>
        </p:txBody>
      </p:sp>
      <p:grpSp>
        <p:nvGrpSpPr>
          <p:cNvPr id="365" name="Google Shape;365;p48"/>
          <p:cNvGrpSpPr/>
          <p:nvPr/>
        </p:nvGrpSpPr>
        <p:grpSpPr>
          <a:xfrm>
            <a:off x="1148601" y="1671429"/>
            <a:ext cx="616173" cy="548643"/>
            <a:chOff x="1647897" y="1277503"/>
            <a:chExt cx="468680" cy="412637"/>
          </a:xfrm>
        </p:grpSpPr>
        <p:sp>
          <p:nvSpPr>
            <p:cNvPr id="366" name="Google Shape;366;p48"/>
            <p:cNvSpPr/>
            <p:nvPr/>
          </p:nvSpPr>
          <p:spPr>
            <a:xfrm>
              <a:off x="1903037" y="1331511"/>
              <a:ext cx="91386" cy="91386"/>
            </a:xfrm>
            <a:custGeom>
              <a:avLst/>
              <a:gdLst/>
              <a:ahLst/>
              <a:cxnLst/>
              <a:rect l="l" t="t" r="r" b="b"/>
              <a:pathLst>
                <a:path w="3594" h="3594" extrusionOk="0">
                  <a:moveTo>
                    <a:pt x="1815" y="0"/>
                  </a:moveTo>
                  <a:cubicBezTo>
                    <a:pt x="818" y="0"/>
                    <a:pt x="0" y="783"/>
                    <a:pt x="0" y="1779"/>
                  </a:cubicBezTo>
                  <a:cubicBezTo>
                    <a:pt x="0" y="2775"/>
                    <a:pt x="818" y="3594"/>
                    <a:pt x="1815" y="3594"/>
                  </a:cubicBezTo>
                  <a:cubicBezTo>
                    <a:pt x="2775" y="3594"/>
                    <a:pt x="3594" y="2775"/>
                    <a:pt x="3594" y="1779"/>
                  </a:cubicBezTo>
                  <a:cubicBezTo>
                    <a:pt x="3594" y="783"/>
                    <a:pt x="2775" y="0"/>
                    <a:pt x="1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48"/>
            <p:cNvSpPr/>
            <p:nvPr/>
          </p:nvSpPr>
          <p:spPr>
            <a:xfrm>
              <a:off x="1941941" y="1278851"/>
              <a:ext cx="13578" cy="24792"/>
            </a:xfrm>
            <a:custGeom>
              <a:avLst/>
              <a:gdLst/>
              <a:ahLst/>
              <a:cxnLst/>
              <a:rect l="l" t="t" r="r" b="b"/>
              <a:pathLst>
                <a:path w="534" h="975" extrusionOk="0">
                  <a:moveTo>
                    <a:pt x="304" y="1"/>
                  </a:moveTo>
                  <a:cubicBezTo>
                    <a:pt x="286" y="1"/>
                    <a:pt x="268" y="3"/>
                    <a:pt x="249" y="7"/>
                  </a:cubicBezTo>
                  <a:cubicBezTo>
                    <a:pt x="107" y="7"/>
                    <a:pt x="0" y="114"/>
                    <a:pt x="0" y="256"/>
                  </a:cubicBezTo>
                  <a:lnTo>
                    <a:pt x="0" y="719"/>
                  </a:lnTo>
                  <a:cubicBezTo>
                    <a:pt x="0" y="861"/>
                    <a:pt x="107" y="968"/>
                    <a:pt x="249" y="968"/>
                  </a:cubicBezTo>
                  <a:cubicBezTo>
                    <a:pt x="268" y="973"/>
                    <a:pt x="286" y="975"/>
                    <a:pt x="304" y="975"/>
                  </a:cubicBezTo>
                  <a:cubicBezTo>
                    <a:pt x="426" y="975"/>
                    <a:pt x="534" y="874"/>
                    <a:pt x="534" y="719"/>
                  </a:cubicBezTo>
                  <a:lnTo>
                    <a:pt x="534" y="256"/>
                  </a:lnTo>
                  <a:cubicBezTo>
                    <a:pt x="534" y="101"/>
                    <a:pt x="426"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48"/>
            <p:cNvSpPr/>
            <p:nvPr/>
          </p:nvSpPr>
          <p:spPr>
            <a:xfrm>
              <a:off x="1941941" y="1450029"/>
              <a:ext cx="13578" cy="25351"/>
            </a:xfrm>
            <a:custGeom>
              <a:avLst/>
              <a:gdLst/>
              <a:ahLst/>
              <a:cxnLst/>
              <a:rect l="l" t="t" r="r" b="b"/>
              <a:pathLst>
                <a:path w="534" h="997" extrusionOk="0">
                  <a:moveTo>
                    <a:pt x="249" y="0"/>
                  </a:moveTo>
                  <a:cubicBezTo>
                    <a:pt x="107" y="36"/>
                    <a:pt x="0" y="142"/>
                    <a:pt x="0" y="285"/>
                  </a:cubicBezTo>
                  <a:lnTo>
                    <a:pt x="0" y="712"/>
                  </a:lnTo>
                  <a:cubicBezTo>
                    <a:pt x="0" y="854"/>
                    <a:pt x="107" y="961"/>
                    <a:pt x="249" y="996"/>
                  </a:cubicBezTo>
                  <a:cubicBezTo>
                    <a:pt x="391" y="996"/>
                    <a:pt x="534" y="890"/>
                    <a:pt x="534" y="747"/>
                  </a:cubicBezTo>
                  <a:lnTo>
                    <a:pt x="534" y="249"/>
                  </a:lnTo>
                  <a:cubicBezTo>
                    <a:pt x="534" y="107"/>
                    <a:pt x="391" y="0"/>
                    <a:pt x="249" y="0"/>
                  </a:cubicBezTo>
                  <a:close/>
                </a:path>
              </a:pathLst>
            </a:custGeom>
            <a:solidFill>
              <a:srgbClr val="FFC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48"/>
            <p:cNvSpPr/>
            <p:nvPr/>
          </p:nvSpPr>
          <p:spPr>
            <a:xfrm>
              <a:off x="1996203" y="1305931"/>
              <a:ext cx="24461" cy="21079"/>
            </a:xfrm>
            <a:custGeom>
              <a:avLst/>
              <a:gdLst/>
              <a:ahLst/>
              <a:cxnLst/>
              <a:rect l="l" t="t" r="r" b="b"/>
              <a:pathLst>
                <a:path w="962" h="829" extrusionOk="0">
                  <a:moveTo>
                    <a:pt x="690" y="1"/>
                  </a:moveTo>
                  <a:cubicBezTo>
                    <a:pt x="624" y="1"/>
                    <a:pt x="552" y="28"/>
                    <a:pt x="499" y="81"/>
                  </a:cubicBezTo>
                  <a:lnTo>
                    <a:pt x="179" y="401"/>
                  </a:lnTo>
                  <a:cubicBezTo>
                    <a:pt x="1" y="543"/>
                    <a:pt x="108" y="828"/>
                    <a:pt x="357" y="828"/>
                  </a:cubicBezTo>
                  <a:cubicBezTo>
                    <a:pt x="428" y="828"/>
                    <a:pt x="499" y="793"/>
                    <a:pt x="535" y="757"/>
                  </a:cubicBezTo>
                  <a:lnTo>
                    <a:pt x="855" y="437"/>
                  </a:lnTo>
                  <a:cubicBezTo>
                    <a:pt x="962" y="330"/>
                    <a:pt x="962" y="152"/>
                    <a:pt x="855" y="81"/>
                  </a:cubicBezTo>
                  <a:cubicBezTo>
                    <a:pt x="819" y="28"/>
                    <a:pt x="757" y="1"/>
                    <a:pt x="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48"/>
            <p:cNvSpPr/>
            <p:nvPr/>
          </p:nvSpPr>
          <p:spPr>
            <a:xfrm>
              <a:off x="1876796" y="1427043"/>
              <a:ext cx="22630" cy="21181"/>
            </a:xfrm>
            <a:custGeom>
              <a:avLst/>
              <a:gdLst/>
              <a:ahLst/>
              <a:cxnLst/>
              <a:rect l="l" t="t" r="r" b="b"/>
              <a:pathLst>
                <a:path w="890" h="833" extrusionOk="0">
                  <a:moveTo>
                    <a:pt x="624" y="1"/>
                  </a:moveTo>
                  <a:cubicBezTo>
                    <a:pt x="556" y="1"/>
                    <a:pt x="486" y="27"/>
                    <a:pt x="427" y="86"/>
                  </a:cubicBezTo>
                  <a:lnTo>
                    <a:pt x="107" y="406"/>
                  </a:lnTo>
                  <a:cubicBezTo>
                    <a:pt x="0" y="513"/>
                    <a:pt x="0" y="655"/>
                    <a:pt x="107" y="762"/>
                  </a:cubicBezTo>
                  <a:cubicBezTo>
                    <a:pt x="143" y="833"/>
                    <a:pt x="214" y="833"/>
                    <a:pt x="285" y="833"/>
                  </a:cubicBezTo>
                  <a:cubicBezTo>
                    <a:pt x="356" y="833"/>
                    <a:pt x="427" y="833"/>
                    <a:pt x="463" y="762"/>
                  </a:cubicBezTo>
                  <a:lnTo>
                    <a:pt x="783" y="442"/>
                  </a:lnTo>
                  <a:cubicBezTo>
                    <a:pt x="890" y="335"/>
                    <a:pt x="890" y="157"/>
                    <a:pt x="783" y="50"/>
                  </a:cubicBezTo>
                  <a:cubicBezTo>
                    <a:pt x="735" y="18"/>
                    <a:pt x="680" y="1"/>
                    <a:pt x="624" y="1"/>
                  </a:cubicBezTo>
                  <a:close/>
                </a:path>
              </a:pathLst>
            </a:custGeom>
            <a:solidFill>
              <a:srgbClr val="FFC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48"/>
            <p:cNvSpPr/>
            <p:nvPr/>
          </p:nvSpPr>
          <p:spPr>
            <a:xfrm>
              <a:off x="2021554" y="1370416"/>
              <a:ext cx="26267" cy="13578"/>
            </a:xfrm>
            <a:custGeom>
              <a:avLst/>
              <a:gdLst/>
              <a:ahLst/>
              <a:cxnLst/>
              <a:rect l="l" t="t" r="r" b="b"/>
              <a:pathLst>
                <a:path w="1033" h="534" extrusionOk="0">
                  <a:moveTo>
                    <a:pt x="285" y="0"/>
                  </a:moveTo>
                  <a:cubicBezTo>
                    <a:pt x="178" y="0"/>
                    <a:pt x="36" y="107"/>
                    <a:pt x="36" y="213"/>
                  </a:cubicBezTo>
                  <a:cubicBezTo>
                    <a:pt x="0" y="391"/>
                    <a:pt x="143" y="534"/>
                    <a:pt x="285" y="534"/>
                  </a:cubicBezTo>
                  <a:lnTo>
                    <a:pt x="747" y="534"/>
                  </a:lnTo>
                  <a:cubicBezTo>
                    <a:pt x="854" y="534"/>
                    <a:pt x="996" y="427"/>
                    <a:pt x="996" y="285"/>
                  </a:cubicBezTo>
                  <a:cubicBezTo>
                    <a:pt x="1032" y="142"/>
                    <a:pt x="890"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48"/>
            <p:cNvSpPr/>
            <p:nvPr/>
          </p:nvSpPr>
          <p:spPr>
            <a:xfrm>
              <a:off x="1850555" y="1370416"/>
              <a:ext cx="25351" cy="13578"/>
            </a:xfrm>
            <a:custGeom>
              <a:avLst/>
              <a:gdLst/>
              <a:ahLst/>
              <a:cxnLst/>
              <a:rect l="l" t="t" r="r" b="b"/>
              <a:pathLst>
                <a:path w="997" h="534" extrusionOk="0">
                  <a:moveTo>
                    <a:pt x="285" y="0"/>
                  </a:moveTo>
                  <a:cubicBezTo>
                    <a:pt x="143" y="0"/>
                    <a:pt x="36" y="107"/>
                    <a:pt x="0" y="213"/>
                  </a:cubicBezTo>
                  <a:cubicBezTo>
                    <a:pt x="0" y="391"/>
                    <a:pt x="107" y="498"/>
                    <a:pt x="285" y="534"/>
                  </a:cubicBezTo>
                  <a:lnTo>
                    <a:pt x="712" y="534"/>
                  </a:lnTo>
                  <a:cubicBezTo>
                    <a:pt x="854" y="534"/>
                    <a:pt x="961" y="427"/>
                    <a:pt x="997" y="285"/>
                  </a:cubicBezTo>
                  <a:cubicBezTo>
                    <a:pt x="997" y="142"/>
                    <a:pt x="890" y="0"/>
                    <a:pt x="712" y="0"/>
                  </a:cubicBezTo>
                  <a:close/>
                </a:path>
              </a:pathLst>
            </a:custGeom>
            <a:solidFill>
              <a:srgbClr val="FFC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48"/>
            <p:cNvSpPr/>
            <p:nvPr/>
          </p:nvSpPr>
          <p:spPr>
            <a:xfrm>
              <a:off x="1996559" y="1427424"/>
              <a:ext cx="24105" cy="20800"/>
            </a:xfrm>
            <a:custGeom>
              <a:avLst/>
              <a:gdLst/>
              <a:ahLst/>
              <a:cxnLst/>
              <a:rect l="l" t="t" r="r" b="b"/>
              <a:pathLst>
                <a:path w="948" h="818" extrusionOk="0">
                  <a:moveTo>
                    <a:pt x="345" y="1"/>
                  </a:moveTo>
                  <a:cubicBezTo>
                    <a:pt x="153" y="1"/>
                    <a:pt x="0" y="235"/>
                    <a:pt x="165" y="427"/>
                  </a:cubicBezTo>
                  <a:lnTo>
                    <a:pt x="485" y="747"/>
                  </a:lnTo>
                  <a:cubicBezTo>
                    <a:pt x="521" y="818"/>
                    <a:pt x="592" y="818"/>
                    <a:pt x="663" y="818"/>
                  </a:cubicBezTo>
                  <a:cubicBezTo>
                    <a:pt x="734" y="818"/>
                    <a:pt x="805" y="818"/>
                    <a:pt x="841" y="747"/>
                  </a:cubicBezTo>
                  <a:cubicBezTo>
                    <a:pt x="948" y="640"/>
                    <a:pt x="948" y="498"/>
                    <a:pt x="841" y="391"/>
                  </a:cubicBezTo>
                  <a:lnTo>
                    <a:pt x="521" y="71"/>
                  </a:lnTo>
                  <a:cubicBezTo>
                    <a:pt x="463" y="22"/>
                    <a:pt x="402" y="1"/>
                    <a:pt x="345" y="1"/>
                  </a:cubicBezTo>
                  <a:close/>
                </a:path>
              </a:pathLst>
            </a:custGeom>
            <a:solidFill>
              <a:srgbClr val="FFC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48"/>
            <p:cNvSpPr/>
            <p:nvPr/>
          </p:nvSpPr>
          <p:spPr>
            <a:xfrm>
              <a:off x="1876796" y="1305931"/>
              <a:ext cx="24741" cy="21410"/>
            </a:xfrm>
            <a:custGeom>
              <a:avLst/>
              <a:gdLst/>
              <a:ahLst/>
              <a:cxnLst/>
              <a:rect l="l" t="t" r="r" b="b"/>
              <a:pathLst>
                <a:path w="973" h="842" extrusionOk="0">
                  <a:moveTo>
                    <a:pt x="272" y="1"/>
                  </a:moveTo>
                  <a:cubicBezTo>
                    <a:pt x="205" y="1"/>
                    <a:pt x="143" y="28"/>
                    <a:pt x="107" y="81"/>
                  </a:cubicBezTo>
                  <a:cubicBezTo>
                    <a:pt x="0" y="152"/>
                    <a:pt x="0" y="330"/>
                    <a:pt x="107" y="437"/>
                  </a:cubicBezTo>
                  <a:lnTo>
                    <a:pt x="427" y="757"/>
                  </a:lnTo>
                  <a:cubicBezTo>
                    <a:pt x="487" y="817"/>
                    <a:pt x="553" y="842"/>
                    <a:pt x="615" y="842"/>
                  </a:cubicBezTo>
                  <a:cubicBezTo>
                    <a:pt x="812" y="842"/>
                    <a:pt x="972" y="591"/>
                    <a:pt x="783" y="401"/>
                  </a:cubicBezTo>
                  <a:lnTo>
                    <a:pt x="463" y="81"/>
                  </a:lnTo>
                  <a:cubicBezTo>
                    <a:pt x="409" y="28"/>
                    <a:pt x="338" y="1"/>
                    <a:pt x="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48"/>
            <p:cNvSpPr/>
            <p:nvPr/>
          </p:nvSpPr>
          <p:spPr>
            <a:xfrm>
              <a:off x="1647897" y="1277503"/>
              <a:ext cx="309427" cy="284737"/>
            </a:xfrm>
            <a:custGeom>
              <a:avLst/>
              <a:gdLst/>
              <a:ahLst/>
              <a:cxnLst/>
              <a:rect l="l" t="t" r="r" b="b"/>
              <a:pathLst>
                <a:path w="12169" h="11198" extrusionOk="0">
                  <a:moveTo>
                    <a:pt x="2188" y="1"/>
                  </a:moveTo>
                  <a:cubicBezTo>
                    <a:pt x="1396" y="1"/>
                    <a:pt x="821" y="104"/>
                    <a:pt x="641" y="274"/>
                  </a:cubicBezTo>
                  <a:cubicBezTo>
                    <a:pt x="0" y="879"/>
                    <a:pt x="285" y="6572"/>
                    <a:pt x="2918" y="9205"/>
                  </a:cubicBezTo>
                  <a:cubicBezTo>
                    <a:pt x="4303" y="10590"/>
                    <a:pt x="5738" y="11197"/>
                    <a:pt x="7051" y="11197"/>
                  </a:cubicBezTo>
                  <a:cubicBezTo>
                    <a:pt x="8233" y="11197"/>
                    <a:pt x="9317" y="10705"/>
                    <a:pt x="10176" y="9845"/>
                  </a:cubicBezTo>
                  <a:cubicBezTo>
                    <a:pt x="12027" y="7995"/>
                    <a:pt x="12169" y="5220"/>
                    <a:pt x="9536" y="2587"/>
                  </a:cubicBezTo>
                  <a:cubicBezTo>
                    <a:pt x="7644" y="669"/>
                    <a:pt x="4210" y="1"/>
                    <a:pt x="2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48"/>
            <p:cNvSpPr/>
            <p:nvPr/>
          </p:nvSpPr>
          <p:spPr>
            <a:xfrm>
              <a:off x="1718459" y="1340360"/>
              <a:ext cx="234365" cy="232738"/>
            </a:xfrm>
            <a:custGeom>
              <a:avLst/>
              <a:gdLst/>
              <a:ahLst/>
              <a:cxnLst/>
              <a:rect l="l" t="t" r="r" b="b"/>
              <a:pathLst>
                <a:path w="9217" h="9153" extrusionOk="0">
                  <a:moveTo>
                    <a:pt x="2258" y="1"/>
                  </a:moveTo>
                  <a:cubicBezTo>
                    <a:pt x="2136" y="1"/>
                    <a:pt x="2029" y="98"/>
                    <a:pt x="2029" y="221"/>
                  </a:cubicBezTo>
                  <a:lnTo>
                    <a:pt x="1886" y="1467"/>
                  </a:lnTo>
                  <a:lnTo>
                    <a:pt x="748" y="328"/>
                  </a:lnTo>
                  <a:cubicBezTo>
                    <a:pt x="694" y="275"/>
                    <a:pt x="623" y="248"/>
                    <a:pt x="552" y="248"/>
                  </a:cubicBezTo>
                  <a:cubicBezTo>
                    <a:pt x="481" y="248"/>
                    <a:pt x="410" y="275"/>
                    <a:pt x="356" y="328"/>
                  </a:cubicBezTo>
                  <a:cubicBezTo>
                    <a:pt x="250" y="435"/>
                    <a:pt x="250" y="577"/>
                    <a:pt x="356" y="684"/>
                  </a:cubicBezTo>
                  <a:lnTo>
                    <a:pt x="1495" y="1822"/>
                  </a:lnTo>
                  <a:lnTo>
                    <a:pt x="250" y="1965"/>
                  </a:lnTo>
                  <a:cubicBezTo>
                    <a:pt x="107" y="2000"/>
                    <a:pt x="1" y="2107"/>
                    <a:pt x="36" y="2249"/>
                  </a:cubicBezTo>
                  <a:cubicBezTo>
                    <a:pt x="36" y="2392"/>
                    <a:pt x="179" y="2498"/>
                    <a:pt x="285" y="2498"/>
                  </a:cubicBezTo>
                  <a:lnTo>
                    <a:pt x="321" y="2498"/>
                  </a:lnTo>
                  <a:lnTo>
                    <a:pt x="1958" y="2285"/>
                  </a:lnTo>
                  <a:lnTo>
                    <a:pt x="3132" y="3459"/>
                  </a:lnTo>
                  <a:lnTo>
                    <a:pt x="1459" y="3637"/>
                  </a:lnTo>
                  <a:cubicBezTo>
                    <a:pt x="1317" y="3673"/>
                    <a:pt x="1210" y="3779"/>
                    <a:pt x="1210" y="3922"/>
                  </a:cubicBezTo>
                  <a:cubicBezTo>
                    <a:pt x="1246" y="4064"/>
                    <a:pt x="1353" y="4171"/>
                    <a:pt x="1495" y="4171"/>
                  </a:cubicBezTo>
                  <a:lnTo>
                    <a:pt x="3594" y="3922"/>
                  </a:lnTo>
                  <a:lnTo>
                    <a:pt x="4875" y="5203"/>
                  </a:lnTo>
                  <a:lnTo>
                    <a:pt x="2562" y="5452"/>
                  </a:lnTo>
                  <a:cubicBezTo>
                    <a:pt x="2420" y="5452"/>
                    <a:pt x="2313" y="5594"/>
                    <a:pt x="2349" y="5736"/>
                  </a:cubicBezTo>
                  <a:cubicBezTo>
                    <a:pt x="2349" y="5879"/>
                    <a:pt x="2456" y="5950"/>
                    <a:pt x="2598" y="5950"/>
                  </a:cubicBezTo>
                  <a:lnTo>
                    <a:pt x="2634" y="5950"/>
                  </a:lnTo>
                  <a:lnTo>
                    <a:pt x="5338" y="5665"/>
                  </a:lnTo>
                  <a:lnTo>
                    <a:pt x="8753" y="9045"/>
                  </a:lnTo>
                  <a:cubicBezTo>
                    <a:pt x="8789" y="9117"/>
                    <a:pt x="8860" y="9117"/>
                    <a:pt x="8931" y="9152"/>
                  </a:cubicBezTo>
                  <a:cubicBezTo>
                    <a:pt x="9003" y="9117"/>
                    <a:pt x="9074" y="9117"/>
                    <a:pt x="9109" y="9045"/>
                  </a:cubicBezTo>
                  <a:cubicBezTo>
                    <a:pt x="9216" y="8939"/>
                    <a:pt x="9216" y="8796"/>
                    <a:pt x="9109" y="8690"/>
                  </a:cubicBezTo>
                  <a:lnTo>
                    <a:pt x="5729" y="5309"/>
                  </a:lnTo>
                  <a:lnTo>
                    <a:pt x="6014" y="2570"/>
                  </a:lnTo>
                  <a:cubicBezTo>
                    <a:pt x="6014" y="2427"/>
                    <a:pt x="5907" y="2321"/>
                    <a:pt x="5765" y="2285"/>
                  </a:cubicBezTo>
                  <a:cubicBezTo>
                    <a:pt x="5622" y="2285"/>
                    <a:pt x="5516" y="2392"/>
                    <a:pt x="5480" y="2534"/>
                  </a:cubicBezTo>
                  <a:lnTo>
                    <a:pt x="5231" y="4811"/>
                  </a:lnTo>
                  <a:lnTo>
                    <a:pt x="3986" y="3566"/>
                  </a:lnTo>
                  <a:lnTo>
                    <a:pt x="4199" y="1467"/>
                  </a:lnTo>
                  <a:cubicBezTo>
                    <a:pt x="4235" y="1324"/>
                    <a:pt x="4128" y="1182"/>
                    <a:pt x="3986" y="1182"/>
                  </a:cubicBezTo>
                  <a:cubicBezTo>
                    <a:pt x="3967" y="1177"/>
                    <a:pt x="3948" y="1175"/>
                    <a:pt x="3930" y="1175"/>
                  </a:cubicBezTo>
                  <a:cubicBezTo>
                    <a:pt x="3808" y="1175"/>
                    <a:pt x="3701" y="1272"/>
                    <a:pt x="3701" y="1395"/>
                  </a:cubicBezTo>
                  <a:lnTo>
                    <a:pt x="3488" y="3068"/>
                  </a:lnTo>
                  <a:lnTo>
                    <a:pt x="2349" y="1929"/>
                  </a:lnTo>
                  <a:lnTo>
                    <a:pt x="2527" y="292"/>
                  </a:lnTo>
                  <a:cubicBezTo>
                    <a:pt x="2562" y="150"/>
                    <a:pt x="2456" y="8"/>
                    <a:pt x="2313" y="8"/>
                  </a:cubicBezTo>
                  <a:cubicBezTo>
                    <a:pt x="2295" y="3"/>
                    <a:pt x="2276" y="1"/>
                    <a:pt x="2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48"/>
            <p:cNvSpPr/>
            <p:nvPr/>
          </p:nvSpPr>
          <p:spPr>
            <a:xfrm>
              <a:off x="1807124" y="1395106"/>
              <a:ext cx="309453" cy="284635"/>
            </a:xfrm>
            <a:custGeom>
              <a:avLst/>
              <a:gdLst/>
              <a:ahLst/>
              <a:cxnLst/>
              <a:rect l="l" t="t" r="r" b="b"/>
              <a:pathLst>
                <a:path w="12170" h="11194" extrusionOk="0">
                  <a:moveTo>
                    <a:pt x="10022" y="1"/>
                  </a:moveTo>
                  <a:cubicBezTo>
                    <a:pt x="8000" y="1"/>
                    <a:pt x="4548" y="663"/>
                    <a:pt x="2634" y="2551"/>
                  </a:cubicBezTo>
                  <a:cubicBezTo>
                    <a:pt x="1" y="5220"/>
                    <a:pt x="178" y="7995"/>
                    <a:pt x="1993" y="9846"/>
                  </a:cubicBezTo>
                  <a:cubicBezTo>
                    <a:pt x="2866" y="10702"/>
                    <a:pt x="3946" y="11194"/>
                    <a:pt x="5123" y="11194"/>
                  </a:cubicBezTo>
                  <a:cubicBezTo>
                    <a:pt x="6439" y="11194"/>
                    <a:pt x="7878" y="10578"/>
                    <a:pt x="9287" y="9170"/>
                  </a:cubicBezTo>
                  <a:cubicBezTo>
                    <a:pt x="11920" y="6537"/>
                    <a:pt x="12169" y="879"/>
                    <a:pt x="11564" y="274"/>
                  </a:cubicBezTo>
                  <a:cubicBezTo>
                    <a:pt x="11393" y="103"/>
                    <a:pt x="10819" y="1"/>
                    <a:pt x="100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48"/>
            <p:cNvSpPr/>
            <p:nvPr/>
          </p:nvSpPr>
          <p:spPr>
            <a:xfrm>
              <a:off x="1809540" y="1462667"/>
              <a:ext cx="231924" cy="227474"/>
            </a:xfrm>
            <a:custGeom>
              <a:avLst/>
              <a:gdLst/>
              <a:ahLst/>
              <a:cxnLst/>
              <a:rect l="l" t="t" r="r" b="b"/>
              <a:pathLst>
                <a:path w="9121" h="8946" extrusionOk="0">
                  <a:moveTo>
                    <a:pt x="7033" y="1"/>
                  </a:moveTo>
                  <a:cubicBezTo>
                    <a:pt x="6892" y="1"/>
                    <a:pt x="6754" y="99"/>
                    <a:pt x="6773" y="286"/>
                  </a:cubicBezTo>
                  <a:lnTo>
                    <a:pt x="6915" y="1816"/>
                  </a:lnTo>
                  <a:lnTo>
                    <a:pt x="5741" y="2990"/>
                  </a:lnTo>
                  <a:lnTo>
                    <a:pt x="5598" y="1211"/>
                  </a:lnTo>
                  <a:cubicBezTo>
                    <a:pt x="5598" y="1024"/>
                    <a:pt x="5461" y="935"/>
                    <a:pt x="5324" y="935"/>
                  </a:cubicBezTo>
                  <a:cubicBezTo>
                    <a:pt x="5175" y="935"/>
                    <a:pt x="5028" y="1042"/>
                    <a:pt x="5065" y="1247"/>
                  </a:cubicBezTo>
                  <a:lnTo>
                    <a:pt x="5278" y="3453"/>
                  </a:lnTo>
                  <a:lnTo>
                    <a:pt x="4068" y="4627"/>
                  </a:lnTo>
                  <a:lnTo>
                    <a:pt x="3819" y="2350"/>
                  </a:lnTo>
                  <a:cubicBezTo>
                    <a:pt x="3819" y="2207"/>
                    <a:pt x="3677" y="2101"/>
                    <a:pt x="3535" y="2101"/>
                  </a:cubicBezTo>
                  <a:cubicBezTo>
                    <a:pt x="3392" y="2136"/>
                    <a:pt x="3286" y="2243"/>
                    <a:pt x="3321" y="2385"/>
                  </a:cubicBezTo>
                  <a:lnTo>
                    <a:pt x="3642" y="5125"/>
                  </a:lnTo>
                  <a:lnTo>
                    <a:pt x="190" y="8505"/>
                  </a:lnTo>
                  <a:cubicBezTo>
                    <a:pt x="1" y="8694"/>
                    <a:pt x="182" y="8945"/>
                    <a:pt x="389" y="8945"/>
                  </a:cubicBezTo>
                  <a:cubicBezTo>
                    <a:pt x="454" y="8945"/>
                    <a:pt x="522" y="8921"/>
                    <a:pt x="582" y="8861"/>
                  </a:cubicBezTo>
                  <a:lnTo>
                    <a:pt x="3962" y="5481"/>
                  </a:lnTo>
                  <a:lnTo>
                    <a:pt x="6701" y="5765"/>
                  </a:lnTo>
                  <a:lnTo>
                    <a:pt x="6737" y="5765"/>
                  </a:lnTo>
                  <a:cubicBezTo>
                    <a:pt x="6879" y="5765"/>
                    <a:pt x="6986" y="5659"/>
                    <a:pt x="6986" y="5516"/>
                  </a:cubicBezTo>
                  <a:cubicBezTo>
                    <a:pt x="7022" y="5374"/>
                    <a:pt x="6915" y="5232"/>
                    <a:pt x="6773" y="5232"/>
                  </a:cubicBezTo>
                  <a:lnTo>
                    <a:pt x="4460" y="4983"/>
                  </a:lnTo>
                  <a:lnTo>
                    <a:pt x="5634" y="3808"/>
                  </a:lnTo>
                  <a:lnTo>
                    <a:pt x="7876" y="4022"/>
                  </a:lnTo>
                  <a:cubicBezTo>
                    <a:pt x="8018" y="3986"/>
                    <a:pt x="8125" y="3915"/>
                    <a:pt x="8160" y="3773"/>
                  </a:cubicBezTo>
                  <a:cubicBezTo>
                    <a:pt x="8160" y="3630"/>
                    <a:pt x="8054" y="3488"/>
                    <a:pt x="7911" y="3488"/>
                  </a:cubicBezTo>
                  <a:lnTo>
                    <a:pt x="6132" y="3310"/>
                  </a:lnTo>
                  <a:lnTo>
                    <a:pt x="7271" y="2207"/>
                  </a:lnTo>
                  <a:lnTo>
                    <a:pt x="8801" y="2314"/>
                  </a:lnTo>
                  <a:lnTo>
                    <a:pt x="8836" y="2314"/>
                  </a:lnTo>
                  <a:cubicBezTo>
                    <a:pt x="9121" y="2278"/>
                    <a:pt x="9121" y="1851"/>
                    <a:pt x="8836" y="1816"/>
                  </a:cubicBezTo>
                  <a:lnTo>
                    <a:pt x="7733" y="1709"/>
                  </a:lnTo>
                  <a:lnTo>
                    <a:pt x="8979" y="499"/>
                  </a:lnTo>
                  <a:cubicBezTo>
                    <a:pt x="9116" y="308"/>
                    <a:pt x="8957" y="74"/>
                    <a:pt x="8763" y="74"/>
                  </a:cubicBezTo>
                  <a:cubicBezTo>
                    <a:pt x="8706" y="74"/>
                    <a:pt x="8645" y="94"/>
                    <a:pt x="8587" y="144"/>
                  </a:cubicBezTo>
                  <a:lnTo>
                    <a:pt x="7378" y="1353"/>
                  </a:lnTo>
                  <a:lnTo>
                    <a:pt x="7306" y="250"/>
                  </a:lnTo>
                  <a:cubicBezTo>
                    <a:pt x="7289" y="81"/>
                    <a:pt x="7160" y="1"/>
                    <a:pt x="7033" y="1"/>
                  </a:cubicBezTo>
                  <a:close/>
                </a:path>
              </a:pathLst>
            </a:custGeom>
            <a:solidFill>
              <a:srgbClr val="296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79" name="Google Shape;379;p48"/>
          <p:cNvPicPr preferRelativeResize="0"/>
          <p:nvPr/>
        </p:nvPicPr>
        <p:blipFill>
          <a:blip r:embed="rId3"/>
          <a:stretch>
            <a:fillRect/>
          </a:stretch>
        </p:blipFill>
        <p:spPr>
          <a:xfrm>
            <a:off x="6705888" y="410150"/>
            <a:ext cx="1298632" cy="531365"/>
          </a:xfrm>
          <a:prstGeom prst="rect">
            <a:avLst/>
          </a:prstGeom>
          <a:noFill/>
          <a:ln>
            <a:noFill/>
          </a:ln>
        </p:spPr>
      </p:pic>
      <p:pic>
        <p:nvPicPr>
          <p:cNvPr id="380" name="Google Shape;380;p48"/>
          <p:cNvPicPr preferRelativeResize="0"/>
          <p:nvPr/>
        </p:nvPicPr>
        <p:blipFill>
          <a:blip r:embed="rId3"/>
          <a:stretch>
            <a:fillRect/>
          </a:stretch>
        </p:blipFill>
        <p:spPr>
          <a:xfrm flipH="1">
            <a:off x="8217792" y="1164658"/>
            <a:ext cx="784558" cy="32101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76200" y="-18856"/>
            <a:ext cx="4572000" cy="2688970"/>
            <a:chOff x="192" y="288"/>
            <a:chExt cx="2668" cy="2928"/>
          </a:xfrm>
        </p:grpSpPr>
        <p:pic>
          <p:nvPicPr>
            <p:cNvPr id="23561" name="Picture 4" descr="460084"/>
            <p:cNvPicPr>
              <a:picLocks noChangeAspect="1"/>
            </p:cNvPicPr>
            <p:nvPr/>
          </p:nvPicPr>
          <p:blipFill>
            <a:blip r:embed="rId1"/>
            <a:stretch>
              <a:fillRect/>
            </a:stretch>
          </p:blipFill>
          <p:spPr>
            <a:xfrm>
              <a:off x="192" y="288"/>
              <a:ext cx="2668" cy="2928"/>
            </a:xfrm>
            <a:prstGeom prst="rect">
              <a:avLst/>
            </a:prstGeom>
            <a:noFill/>
            <a:ln w="9525">
              <a:noFill/>
            </a:ln>
          </p:spPr>
        </p:pic>
        <p:sp>
          <p:nvSpPr>
            <p:cNvPr id="23562" name="Text Box 8"/>
            <p:cNvSpPr txBox="1"/>
            <p:nvPr/>
          </p:nvSpPr>
          <p:spPr>
            <a:xfrm>
              <a:off x="192" y="309"/>
              <a:ext cx="1920" cy="503"/>
            </a:xfrm>
            <a:prstGeom prst="rect">
              <a:avLst/>
            </a:prstGeom>
          </p:spPr>
          <p:style>
            <a:lnRef idx="2">
              <a:schemeClr val="accent3"/>
            </a:lnRef>
            <a:fillRef idx="2">
              <a:schemeClr val="accent3"/>
            </a:fillRef>
            <a:effectRef idx="0">
              <a:srgbClr val="FFFFFF"/>
            </a:effectRef>
            <a:fontRef idx="minor">
              <a:schemeClr val="dk1"/>
            </a:fontRef>
          </p:style>
          <p:txBody>
            <a:bodyPr>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dirty="0"/>
                <a:t>Chim di trú</a:t>
              </a:r>
              <a:endParaRPr dirty="0"/>
            </a:p>
          </p:txBody>
        </p:sp>
      </p:grpSp>
      <p:grpSp>
        <p:nvGrpSpPr>
          <p:cNvPr id="3" name="Group 14"/>
          <p:cNvGrpSpPr/>
          <p:nvPr/>
        </p:nvGrpSpPr>
        <p:grpSpPr>
          <a:xfrm>
            <a:off x="-76200" y="2593097"/>
            <a:ext cx="4572000" cy="2650895"/>
            <a:chOff x="2870" y="0"/>
            <a:chExt cx="2880" cy="2270"/>
          </a:xfrm>
        </p:grpSpPr>
        <p:pic>
          <p:nvPicPr>
            <p:cNvPr id="23559" name="Picture 7" descr="dan kien"/>
            <p:cNvPicPr>
              <a:picLocks noChangeAspect="1"/>
            </p:cNvPicPr>
            <p:nvPr/>
          </p:nvPicPr>
          <p:blipFill>
            <a:blip r:embed="rId2"/>
            <a:stretch>
              <a:fillRect/>
            </a:stretch>
          </p:blipFill>
          <p:spPr>
            <a:xfrm>
              <a:off x="2870" y="0"/>
              <a:ext cx="2880" cy="2270"/>
            </a:xfrm>
            <a:prstGeom prst="rect">
              <a:avLst/>
            </a:prstGeom>
            <a:noFill/>
            <a:ln w="9525">
              <a:noFill/>
            </a:ln>
          </p:spPr>
        </p:pic>
        <p:sp>
          <p:nvSpPr>
            <p:cNvPr id="23560" name="Text Box 9"/>
            <p:cNvSpPr txBox="1"/>
            <p:nvPr/>
          </p:nvSpPr>
          <p:spPr>
            <a:xfrm>
              <a:off x="3617" y="0"/>
              <a:ext cx="2133" cy="388"/>
            </a:xfrm>
            <a:prstGeom prst="rect">
              <a:avLst/>
            </a:prstGeom>
          </p:spPr>
          <p:style>
            <a:lnRef idx="2">
              <a:schemeClr val="accent3"/>
            </a:lnRef>
            <a:fillRef idx="2">
              <a:schemeClr val="accent3"/>
            </a:fillRef>
            <a:effectRef idx="0">
              <a:srgbClr val="FFFFFF"/>
            </a:effectRef>
            <a:fontRef idx="minor">
              <a:schemeClr val="dk1"/>
            </a:fontRef>
          </p:style>
          <p:txBody>
            <a:bodyPr>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dirty="0"/>
                <a:t>Kiến du mục</a:t>
              </a:r>
              <a:endParaRPr dirty="0"/>
            </a:p>
          </p:txBody>
        </p:sp>
      </p:grpSp>
      <p:grpSp>
        <p:nvGrpSpPr>
          <p:cNvPr id="4" name="Group 16"/>
          <p:cNvGrpSpPr/>
          <p:nvPr/>
        </p:nvGrpSpPr>
        <p:grpSpPr>
          <a:xfrm>
            <a:off x="4495800" y="2593340"/>
            <a:ext cx="4648200" cy="2650490"/>
            <a:chOff x="1824" y="2933"/>
            <a:chExt cx="2784" cy="1013"/>
          </a:xfrm>
        </p:grpSpPr>
        <p:pic>
          <p:nvPicPr>
            <p:cNvPr id="23557" name="Picture 13" descr="10"/>
            <p:cNvPicPr>
              <a:picLocks noChangeAspect="1"/>
            </p:cNvPicPr>
            <p:nvPr/>
          </p:nvPicPr>
          <p:blipFill>
            <a:blip r:embed="rId3"/>
            <a:stretch>
              <a:fillRect/>
            </a:stretch>
          </p:blipFill>
          <p:spPr>
            <a:xfrm>
              <a:off x="1824" y="2933"/>
              <a:ext cx="2784" cy="1013"/>
            </a:xfrm>
            <a:prstGeom prst="rect">
              <a:avLst/>
            </a:prstGeom>
            <a:noFill/>
            <a:ln w="9525">
              <a:noFill/>
            </a:ln>
          </p:spPr>
        </p:pic>
        <p:sp>
          <p:nvSpPr>
            <p:cNvPr id="23558" name="Text Box 15"/>
            <p:cNvSpPr txBox="1"/>
            <p:nvPr/>
          </p:nvSpPr>
          <p:spPr>
            <a:xfrm>
              <a:off x="2826" y="3765"/>
              <a:ext cx="1511" cy="176"/>
            </a:xfrm>
            <a:prstGeom prst="rect">
              <a:avLst/>
            </a:prstGeom>
          </p:spPr>
          <p:style>
            <a:lnRef idx="2">
              <a:schemeClr val="accent3"/>
            </a:lnRef>
            <a:fillRef idx="2">
              <a:schemeClr val="accent3"/>
            </a:fillRef>
            <a:effectRef idx="0">
              <a:srgbClr val="FFFFFF"/>
            </a:effectRef>
            <a:fontRef idx="minor">
              <a:schemeClr val="dk1"/>
            </a:fontRef>
          </p:style>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dirty="0"/>
                <a:t>Ong tìm mật</a:t>
              </a:r>
              <a:endParaRPr dirty="0"/>
            </a:p>
          </p:txBody>
        </p:sp>
      </p:grpSp>
      <p:sp>
        <p:nvSpPr>
          <p:cNvPr id="5" name="TextBox 4"/>
          <p:cNvSpPr txBox="1"/>
          <p:nvPr/>
        </p:nvSpPr>
        <p:spPr>
          <a:xfrm>
            <a:off x="4495800" y="-635"/>
            <a:ext cx="4648200" cy="2593340"/>
          </a:xfrm>
          <a:prstGeom prst="rect">
            <a:avLst/>
          </a:prstGeom>
          <a:solidFill>
            <a:schemeClr val="accent1">
              <a:lumMod val="40000"/>
              <a:lumOff val="60000"/>
            </a:schemeClr>
          </a:solidFill>
          <a:ln>
            <a:solidFill>
              <a:srgbClr val="DFFFDC"/>
            </a:solidFill>
          </a:ln>
        </p:spPr>
        <p:style>
          <a:lnRef idx="2">
            <a:schemeClr val="lt1"/>
          </a:lnRef>
          <a:fillRef idx="1">
            <a:schemeClr val="accent5"/>
          </a:fillRef>
          <a:effectRef idx="1">
            <a:schemeClr val="accent5"/>
          </a:effectRef>
          <a:fontRef idx="minor">
            <a:schemeClr val="lt1"/>
          </a:fontRef>
        </p:style>
        <p:txBody>
          <a:bodyPr vert="horz" wrap="square" rtlCol="0" anchor="ctr" anchorCtr="0">
            <a:noAutofit/>
            <a:scene3d>
              <a:camera prst="orthographicFront"/>
              <a:lightRig rig="threePt" dir="t"/>
            </a:scene3d>
          </a:bodyPr>
          <a:lstStyle/>
          <a:p>
            <a:pPr algn="ctr">
              <a:lnSpc>
                <a:spcPct val="100000"/>
              </a:lnSpc>
            </a:pPr>
            <a:r>
              <a:rPr lang="vi-VN" sz="320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Nhờ có khả năng trên mà động vật có thể đi rất xa nơi ở</a:t>
            </a:r>
            <a:endParaRPr lang="vi-VN" sz="320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9" name="Google Shape;279;p44"/>
          <p:cNvPicPr preferRelativeResize="0"/>
          <p:nvPr/>
        </p:nvPicPr>
        <p:blipFill>
          <a:blip r:embed="rId1"/>
          <a:stretch>
            <a:fillRect/>
          </a:stretch>
        </p:blipFill>
        <p:spPr>
          <a:xfrm flipH="1">
            <a:off x="7983405" y="-108234"/>
            <a:ext cx="1016925" cy="1025449"/>
          </a:xfrm>
          <a:prstGeom prst="rect">
            <a:avLst/>
          </a:prstGeom>
          <a:noFill/>
          <a:ln>
            <a:noFill/>
          </a:ln>
        </p:spPr>
      </p:pic>
      <p:pic>
        <p:nvPicPr>
          <p:cNvPr id="281" name="Google Shape;281;p44"/>
          <p:cNvPicPr preferRelativeResize="0"/>
          <p:nvPr/>
        </p:nvPicPr>
        <p:blipFill>
          <a:blip r:embed="rId2"/>
          <a:stretch>
            <a:fillRect/>
          </a:stretch>
        </p:blipFill>
        <p:spPr>
          <a:xfrm flipH="1">
            <a:off x="6255697" y="404491"/>
            <a:ext cx="1330893" cy="544524"/>
          </a:xfrm>
          <a:prstGeom prst="rect">
            <a:avLst/>
          </a:prstGeom>
          <a:noFill/>
          <a:ln>
            <a:noFill/>
          </a:ln>
        </p:spPr>
      </p:pic>
      <p:sp>
        <p:nvSpPr>
          <p:cNvPr id="278" name="Google Shape;278;p44"/>
          <p:cNvSpPr txBox="1">
            <a:spLocks noGrp="1"/>
          </p:cNvSpPr>
          <p:nvPr>
            <p:ph type="subTitle" idx="1"/>
          </p:nvPr>
        </p:nvSpPr>
        <p:spPr>
          <a:xfrm>
            <a:off x="227965" y="1236345"/>
            <a:ext cx="8771890" cy="2821940"/>
          </a:xfrm>
          <a:prstGeom prst="rect">
            <a:avLst/>
          </a:prstGeom>
        </p:spPr>
        <p:txBody>
          <a:bodyPr spcFirstLastPara="1" wrap="square" lIns="0" tIns="0" rIns="0" bIns="0" anchor="ctr" anchorCtr="0">
            <a:noAutofit/>
          </a:bodyPr>
          <a:lstStyle/>
          <a:p>
            <a:pPr marL="0" lvl="0" indent="0"/>
            <a:r>
              <a:rPr lang="vi-VN" b="1">
                <a:latin typeface="Times New Roman" panose="02020603050405020304" pitchFamily="18" charset="0"/>
                <a:cs typeface="Times New Roman" panose="02020603050405020304" pitchFamily="18" charset="0"/>
              </a:rPr>
              <a:t>-Ánh sáng ảnh hưởng đời sống động vật, tạo điều kiện thuận tiện cho động vật nhận biết các vật và định hướng di chuyển trong không </a:t>
            </a:r>
            <a:r>
              <a:rPr lang="vi-VN" b="1" smtClean="0">
                <a:latin typeface="Times New Roman" panose="02020603050405020304" pitchFamily="18" charset="0"/>
                <a:cs typeface="Times New Roman" panose="02020603050405020304" pitchFamily="18" charset="0"/>
              </a:rPr>
              <a:t>gian</a:t>
            </a:r>
            <a:endParaRPr lang="vi-VN" b="1" smtClean="0">
              <a:latin typeface="Times New Roman" panose="02020603050405020304" pitchFamily="18" charset="0"/>
              <a:cs typeface="Times New Roman" panose="02020603050405020304" pitchFamily="18" charset="0"/>
            </a:endParaRPr>
          </a:p>
          <a:p>
            <a:pPr marL="0" lvl="0" indent="0"/>
            <a:r>
              <a:rPr lang="vi-VN" b="1" smtClean="0">
                <a:latin typeface="Times New Roman" panose="02020603050405020304" pitchFamily="18" charset="0"/>
                <a:cs typeface="Times New Roman" panose="02020603050405020304" pitchFamily="18" charset="0"/>
              </a:rPr>
              <a:t>-Ánh </a:t>
            </a:r>
            <a:r>
              <a:rPr lang="vi-VN" b="1">
                <a:latin typeface="Times New Roman" panose="02020603050405020304" pitchFamily="18" charset="0"/>
                <a:cs typeface="Times New Roman" panose="02020603050405020304" pitchFamily="18" charset="0"/>
              </a:rPr>
              <a:t>sáng ảnh hưởng đến tập tinh hoạt động, khả năng </a:t>
            </a:r>
            <a:r>
              <a:rPr lang="vi-VN" b="1" smtClean="0">
                <a:latin typeface="Times New Roman" panose="02020603050405020304" pitchFamily="18" charset="0"/>
                <a:cs typeface="Times New Roman" panose="02020603050405020304" pitchFamily="18" charset="0"/>
              </a:rPr>
              <a:t>sinh </a:t>
            </a:r>
            <a:r>
              <a:rPr lang="vi-VN" b="1">
                <a:latin typeface="Times New Roman" panose="02020603050405020304" pitchFamily="18" charset="0"/>
                <a:cs typeface="Times New Roman" panose="02020603050405020304" pitchFamily="18" charset="0"/>
              </a:rPr>
              <a:t>trưởng và sinh sản của động vật</a:t>
            </a:r>
            <a:endParaRPr lang="vi-VN" b="1">
              <a:latin typeface="Times New Roman" panose="02020603050405020304" pitchFamily="18" charset="0"/>
              <a:cs typeface="Times New Roman" panose="02020603050405020304" pitchFamily="18" charset="0"/>
            </a:endParaRPr>
          </a:p>
        </p:txBody>
      </p:sp>
      <p:pic>
        <p:nvPicPr>
          <p:cNvPr id="280" name="Google Shape;280;p44"/>
          <p:cNvPicPr preferRelativeResize="0"/>
          <p:nvPr/>
        </p:nvPicPr>
        <p:blipFill>
          <a:blip r:embed="rId2"/>
          <a:stretch>
            <a:fillRect/>
          </a:stretch>
        </p:blipFill>
        <p:spPr>
          <a:xfrm>
            <a:off x="227777" y="53584"/>
            <a:ext cx="939162" cy="384250"/>
          </a:xfrm>
          <a:prstGeom prst="rect">
            <a:avLst/>
          </a:prstGeom>
          <a:noFill/>
          <a:ln>
            <a:noFill/>
          </a:ln>
        </p:spPr>
      </p:pic>
      <p:pic>
        <p:nvPicPr>
          <p:cNvPr id="282" name="Google Shape;282;p44"/>
          <p:cNvPicPr preferRelativeResize="0"/>
          <p:nvPr/>
        </p:nvPicPr>
        <p:blipFill>
          <a:blip r:embed="rId2"/>
          <a:stretch>
            <a:fillRect/>
          </a:stretch>
        </p:blipFill>
        <p:spPr>
          <a:xfrm flipH="1">
            <a:off x="1354827" y="484964"/>
            <a:ext cx="726835" cy="29739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8">
                                            <p:txEl>
                                              <p:pRg st="0" end="0"/>
                                            </p:txEl>
                                          </p:spTgt>
                                        </p:tgtEl>
                                        <p:attrNameLst>
                                          <p:attrName>style.visibility</p:attrName>
                                        </p:attrNameLst>
                                      </p:cBhvr>
                                      <p:to>
                                        <p:strVal val="visible"/>
                                      </p:to>
                                    </p:set>
                                    <p:animEffect transition="in" filter="fade">
                                      <p:cBhvr>
                                        <p:cTn id="7" dur="1000"/>
                                        <p:tgtEl>
                                          <p:spTgt spid="278">
                                            <p:txEl>
                                              <p:pRg st="0" end="0"/>
                                            </p:txEl>
                                          </p:spTgt>
                                        </p:tgtEl>
                                      </p:cBhvr>
                                    </p:animEffect>
                                    <p:anim calcmode="lin" valueType="num">
                                      <p:cBhvr>
                                        <p:cTn id="8" dur="1000" fill="hold"/>
                                        <p:tgtEl>
                                          <p:spTgt spid="27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8">
                                            <p:txEl>
                                              <p:pRg st="1" end="1"/>
                                            </p:txEl>
                                          </p:spTgt>
                                        </p:tgtEl>
                                        <p:attrNameLst>
                                          <p:attrName>style.visibility</p:attrName>
                                        </p:attrNameLst>
                                      </p:cBhvr>
                                      <p:to>
                                        <p:strVal val="visible"/>
                                      </p:to>
                                    </p:set>
                                    <p:animEffect transition="in" filter="fade">
                                      <p:cBhvr>
                                        <p:cTn id="12" dur="1000"/>
                                        <p:tgtEl>
                                          <p:spTgt spid="278">
                                            <p:txEl>
                                              <p:pRg st="1" end="1"/>
                                            </p:txEl>
                                          </p:spTgt>
                                        </p:tgtEl>
                                      </p:cBhvr>
                                    </p:animEffect>
                                    <p:anim calcmode="lin" valueType="num">
                                      <p:cBhvr>
                                        <p:cTn id="13" dur="1000" fill="hold"/>
                                        <p:tgtEl>
                                          <p:spTgt spid="27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301" name="Google Shape;301;p46"/>
          <p:cNvPicPr preferRelativeResize="0"/>
          <p:nvPr/>
        </p:nvPicPr>
        <p:blipFill>
          <a:blip r:embed="rId1"/>
          <a:stretch>
            <a:fillRect/>
          </a:stretch>
        </p:blipFill>
        <p:spPr>
          <a:xfrm flipH="1">
            <a:off x="7822278" y="304800"/>
            <a:ext cx="1016925" cy="1025449"/>
          </a:xfrm>
          <a:prstGeom prst="rect">
            <a:avLst/>
          </a:prstGeom>
          <a:noFill/>
          <a:ln>
            <a:noFill/>
          </a:ln>
        </p:spPr>
      </p:pic>
      <p:sp>
        <p:nvSpPr>
          <p:cNvPr id="299" name="Google Shape;299;p46"/>
          <p:cNvSpPr txBox="1">
            <a:spLocks noGrp="1"/>
          </p:cNvSpPr>
          <p:nvPr>
            <p:ph type="title"/>
          </p:nvPr>
        </p:nvSpPr>
        <p:spPr>
          <a:xfrm>
            <a:off x="72390" y="154901"/>
            <a:ext cx="9071610" cy="132524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ltLang="en-GB" sz="4400">
                <a:latin typeface="Times New Roman" panose="02020603050405020304" pitchFamily="18" charset="0"/>
                <a:cs typeface="Times New Roman" panose="02020603050405020304" pitchFamily="18" charset="0"/>
              </a:rPr>
              <a:t>Một số </a:t>
            </a:r>
            <a:r>
              <a:rPr lang="en-US" altLang="en-GB" sz="4400" smtClean="0">
                <a:latin typeface="Times New Roman" panose="02020603050405020304" pitchFamily="18" charset="0"/>
                <a:cs typeface="Times New Roman" panose="02020603050405020304" pitchFamily="18" charset="0"/>
              </a:rPr>
              <a:t>loài chim thường </a:t>
            </a:r>
            <a:r>
              <a:rPr lang="en-US" altLang="en-GB" sz="4400">
                <a:latin typeface="Times New Roman" panose="02020603050405020304" pitchFamily="18" charset="0"/>
                <a:cs typeface="Times New Roman" panose="02020603050405020304" pitchFamily="18" charset="0"/>
              </a:rPr>
              <a:t>kiếm ăn </a:t>
            </a:r>
            <a:r>
              <a:rPr lang="en-US" altLang="en-GB" sz="4400" smtClean="0">
                <a:latin typeface="Times New Roman" panose="02020603050405020304" pitchFamily="18" charset="0"/>
                <a:cs typeface="Times New Roman" panose="02020603050405020304" pitchFamily="18" charset="0"/>
              </a:rPr>
              <a:t>trước lúc Mặt Trời mọc:</a:t>
            </a:r>
            <a:endParaRPr lang="en-US" altLang="en-GB" sz="4400">
              <a:latin typeface="Times New Roman" panose="02020603050405020304" pitchFamily="18" charset="0"/>
              <a:cs typeface="Times New Roman" panose="02020603050405020304" pitchFamily="18" charset="0"/>
            </a:endParaRPr>
          </a:p>
        </p:txBody>
      </p:sp>
      <p:pic>
        <p:nvPicPr>
          <p:cNvPr id="302" name="Google Shape;302;p46"/>
          <p:cNvPicPr preferRelativeResize="0"/>
          <p:nvPr/>
        </p:nvPicPr>
        <p:blipFill>
          <a:blip r:embed="rId2"/>
          <a:stretch>
            <a:fillRect/>
          </a:stretch>
        </p:blipFill>
        <p:spPr>
          <a:xfrm flipH="1">
            <a:off x="6226364" y="743100"/>
            <a:ext cx="1203087" cy="492268"/>
          </a:xfrm>
          <a:prstGeom prst="rect">
            <a:avLst/>
          </a:prstGeom>
          <a:noFill/>
          <a:ln>
            <a:noFill/>
          </a:ln>
        </p:spPr>
      </p:pic>
      <p:pic>
        <p:nvPicPr>
          <p:cNvPr id="303" name="Google Shape;303;p46"/>
          <p:cNvPicPr preferRelativeResize="0"/>
          <p:nvPr/>
        </p:nvPicPr>
        <p:blipFill>
          <a:blip r:embed="rId2"/>
          <a:stretch>
            <a:fillRect/>
          </a:stretch>
        </p:blipFill>
        <p:spPr>
          <a:xfrm>
            <a:off x="7697177" y="1577389"/>
            <a:ext cx="726835" cy="297398"/>
          </a:xfrm>
          <a:prstGeom prst="rect">
            <a:avLst/>
          </a:prstGeom>
          <a:noFill/>
          <a:ln>
            <a:noFill/>
          </a:ln>
        </p:spPr>
      </p:pic>
      <p:sp>
        <p:nvSpPr>
          <p:cNvPr id="2" name="AutoShape 2" descr="Thấy đồng loại gặp nguy, trâu rừng trổ ngón đòn khiến sư tử &quot;tởn đến già&quot; |  Báo Dân tr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sp>
        <p:nvSpPr>
          <p:cNvPr id="3" name="AutoShape 4" descr="Thấy đồng loại gặp nguy, trâu rừng trổ ngón đòn khiến sư tử &quot;tởn đến già&quot; |  Báo Dân tr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7975" y="1484416"/>
            <a:ext cx="4038600" cy="3263538"/>
          </a:xfrm>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92650" y="1460666"/>
            <a:ext cx="4038600" cy="3320272"/>
          </a:xfrm>
        </p:spPr>
      </p:pic>
      <p:sp>
        <p:nvSpPr>
          <p:cNvPr id="12" name="Text Box 8"/>
          <p:cNvSpPr txBox="1"/>
          <p:nvPr/>
        </p:nvSpPr>
        <p:spPr>
          <a:xfrm>
            <a:off x="1413164" y="4550106"/>
            <a:ext cx="1733798" cy="461665"/>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Bìm bịp</a:t>
            </a:r>
            <a:endParaRPr dirty="0"/>
          </a:p>
        </p:txBody>
      </p:sp>
      <p:sp>
        <p:nvSpPr>
          <p:cNvPr id="13" name="Text Box 8"/>
          <p:cNvSpPr txBox="1"/>
          <p:nvPr/>
        </p:nvSpPr>
        <p:spPr>
          <a:xfrm>
            <a:off x="5992536" y="4550106"/>
            <a:ext cx="1436915" cy="461665"/>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Gà cỏ</a:t>
            </a:r>
            <a:endParaRPr dirty="0"/>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301" name="Google Shape;301;p46"/>
          <p:cNvPicPr preferRelativeResize="0"/>
          <p:nvPr/>
        </p:nvPicPr>
        <p:blipFill>
          <a:blip r:embed="rId1"/>
          <a:stretch>
            <a:fillRect/>
          </a:stretch>
        </p:blipFill>
        <p:spPr>
          <a:xfrm flipH="1">
            <a:off x="7822278" y="304800"/>
            <a:ext cx="1016925" cy="1025449"/>
          </a:xfrm>
          <a:prstGeom prst="rect">
            <a:avLst/>
          </a:prstGeom>
          <a:noFill/>
          <a:ln>
            <a:noFill/>
          </a:ln>
        </p:spPr>
      </p:pic>
      <p:sp>
        <p:nvSpPr>
          <p:cNvPr id="299" name="Google Shape;299;p46"/>
          <p:cNvSpPr txBox="1">
            <a:spLocks noGrp="1"/>
          </p:cNvSpPr>
          <p:nvPr>
            <p:ph type="title"/>
          </p:nvPr>
        </p:nvSpPr>
        <p:spPr>
          <a:xfrm>
            <a:off x="72390" y="154901"/>
            <a:ext cx="9071610" cy="132524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ltLang="en-GB" sz="4400">
                <a:latin typeface="Times New Roman" panose="02020603050405020304" pitchFamily="18" charset="0"/>
                <a:cs typeface="Times New Roman" panose="02020603050405020304" pitchFamily="18" charset="0"/>
              </a:rPr>
              <a:t>Một số </a:t>
            </a:r>
            <a:r>
              <a:rPr lang="en-US" altLang="en-GB" sz="4400" smtClean="0">
                <a:latin typeface="Times New Roman" panose="02020603050405020304" pitchFamily="18" charset="0"/>
                <a:cs typeface="Times New Roman" panose="02020603050405020304" pitchFamily="18" charset="0"/>
              </a:rPr>
              <a:t>loài chim thường </a:t>
            </a:r>
            <a:r>
              <a:rPr lang="en-US" altLang="en-GB" sz="4400">
                <a:latin typeface="Times New Roman" panose="02020603050405020304" pitchFamily="18" charset="0"/>
                <a:cs typeface="Times New Roman" panose="02020603050405020304" pitchFamily="18" charset="0"/>
              </a:rPr>
              <a:t>kiếm ăn </a:t>
            </a:r>
            <a:r>
              <a:rPr lang="en-US" altLang="en-GB" sz="4400" smtClean="0">
                <a:latin typeface="Times New Roman" panose="02020603050405020304" pitchFamily="18" charset="0"/>
                <a:cs typeface="Times New Roman" panose="02020603050405020304" pitchFamily="18" charset="0"/>
              </a:rPr>
              <a:t>vào lúc Mặt Trời mọc:</a:t>
            </a:r>
            <a:endParaRPr lang="en-US" altLang="en-GB" sz="4400">
              <a:latin typeface="Times New Roman" panose="02020603050405020304" pitchFamily="18" charset="0"/>
              <a:cs typeface="Times New Roman" panose="02020603050405020304" pitchFamily="18" charset="0"/>
            </a:endParaRPr>
          </a:p>
        </p:txBody>
      </p:sp>
      <p:pic>
        <p:nvPicPr>
          <p:cNvPr id="302" name="Google Shape;302;p46"/>
          <p:cNvPicPr preferRelativeResize="0"/>
          <p:nvPr/>
        </p:nvPicPr>
        <p:blipFill>
          <a:blip r:embed="rId2"/>
          <a:stretch>
            <a:fillRect/>
          </a:stretch>
        </p:blipFill>
        <p:spPr>
          <a:xfrm flipH="1">
            <a:off x="6226364" y="743100"/>
            <a:ext cx="1203087" cy="492268"/>
          </a:xfrm>
          <a:prstGeom prst="rect">
            <a:avLst/>
          </a:prstGeom>
          <a:noFill/>
          <a:ln>
            <a:noFill/>
          </a:ln>
        </p:spPr>
      </p:pic>
      <p:pic>
        <p:nvPicPr>
          <p:cNvPr id="303" name="Google Shape;303;p46"/>
          <p:cNvPicPr preferRelativeResize="0"/>
          <p:nvPr/>
        </p:nvPicPr>
        <p:blipFill>
          <a:blip r:embed="rId2"/>
          <a:stretch>
            <a:fillRect/>
          </a:stretch>
        </p:blipFill>
        <p:spPr>
          <a:xfrm>
            <a:off x="7697177" y="1577389"/>
            <a:ext cx="726835" cy="297398"/>
          </a:xfrm>
          <a:prstGeom prst="rect">
            <a:avLst/>
          </a:prstGeom>
          <a:noFill/>
          <a:ln>
            <a:noFill/>
          </a:ln>
        </p:spPr>
      </p:pic>
      <p:pic>
        <p:nvPicPr>
          <p:cNvPr id="9" name="Content Placeholder 8"/>
          <p:cNvPicPr>
            <a:picLocks noGrp="1" noChangeAspect="1"/>
          </p:cNvPicPr>
          <p:nvPr>
            <p:ph sz="half" idx="1"/>
          </p:nvPr>
        </p:nvPicPr>
        <p:blipFill>
          <a:blip r:embed="rId3"/>
          <a:stretch>
            <a:fillRect/>
          </a:stretch>
        </p:blipFill>
        <p:spPr>
          <a:xfrm>
            <a:off x="244475" y="1577340"/>
            <a:ext cx="2667000" cy="3190875"/>
          </a:xfrm>
          <a:prstGeom prst="rect">
            <a:avLst/>
          </a:prstGeom>
        </p:spPr>
      </p:pic>
      <p:pic>
        <p:nvPicPr>
          <p:cNvPr id="10" name="Content Placeholder 9"/>
          <p:cNvPicPr>
            <a:picLocks noGrp="1" noChangeAspect="1"/>
          </p:cNvPicPr>
          <p:nvPr>
            <p:ph sz="half" idx="2"/>
          </p:nvPr>
        </p:nvPicPr>
        <p:blipFill>
          <a:blip r:embed="rId4"/>
          <a:stretch>
            <a:fillRect/>
          </a:stretch>
        </p:blipFill>
        <p:spPr>
          <a:xfrm>
            <a:off x="3318510" y="1576705"/>
            <a:ext cx="2667635" cy="3190240"/>
          </a:xfrm>
          <a:prstGeom prst="rect">
            <a:avLst/>
          </a:prstGeom>
        </p:spPr>
      </p:pic>
      <p:pic>
        <p:nvPicPr>
          <p:cNvPr id="11" name="Picture 10"/>
          <p:cNvPicPr>
            <a:picLocks noChangeAspect="1"/>
          </p:cNvPicPr>
          <p:nvPr/>
        </p:nvPicPr>
        <p:blipFill>
          <a:blip r:embed="rId5"/>
          <a:srcRect l="8679" t="32756" r="4312" b="6711"/>
          <a:stretch>
            <a:fillRect/>
          </a:stretch>
        </p:blipFill>
        <p:spPr>
          <a:xfrm>
            <a:off x="6309360" y="1576705"/>
            <a:ext cx="2663190" cy="3191510"/>
          </a:xfrm>
          <a:prstGeom prst="rect">
            <a:avLst/>
          </a:prstGeom>
        </p:spPr>
      </p:pic>
      <p:sp>
        <p:nvSpPr>
          <p:cNvPr id="2" name="AutoShape 2" descr="Thấy đồng loại gặp nguy, trâu rừng trổ ngón đòn khiến sư tử &quot;tởn đến già&quot; |  Báo Dân tr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sp>
        <p:nvSpPr>
          <p:cNvPr id="3" name="AutoShape 4" descr="Thấy đồng loại gặp nguy, trâu rừng trổ ngón đòn khiến sư tử &quot;tởn đến già&quot; |  Báo Dân tr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sp>
        <p:nvSpPr>
          <p:cNvPr id="12" name="Text Box 8"/>
          <p:cNvSpPr txBox="1"/>
          <p:nvPr/>
        </p:nvSpPr>
        <p:spPr>
          <a:xfrm>
            <a:off x="724395" y="4306550"/>
            <a:ext cx="1733798" cy="461665"/>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Chích chòe</a:t>
            </a:r>
            <a:endParaRPr dirty="0"/>
          </a:p>
        </p:txBody>
      </p:sp>
      <p:sp>
        <p:nvSpPr>
          <p:cNvPr id="13" name="Text Box 8"/>
          <p:cNvSpPr txBox="1"/>
          <p:nvPr/>
        </p:nvSpPr>
        <p:spPr>
          <a:xfrm>
            <a:off x="3978232" y="4286289"/>
            <a:ext cx="1436915" cy="461665"/>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Bìm bip</a:t>
            </a:r>
            <a:endParaRPr dirty="0"/>
          </a:p>
        </p:txBody>
      </p:sp>
      <p:sp>
        <p:nvSpPr>
          <p:cNvPr id="14" name="Text Box 8"/>
          <p:cNvSpPr txBox="1"/>
          <p:nvPr/>
        </p:nvSpPr>
        <p:spPr>
          <a:xfrm>
            <a:off x="7225318" y="4306550"/>
            <a:ext cx="1198694" cy="461665"/>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Khướu</a:t>
            </a:r>
            <a:endParaRPr dirty="0"/>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4" name="Content Placeholder 3"/>
          <p:cNvPicPr>
            <a:picLocks noGrp="1" noChangeAspect="1"/>
          </p:cNvPicPr>
          <p:nvPr>
            <p:ph sz="half" idx="2"/>
          </p:nvPr>
        </p:nvPicPr>
        <p:blipFill>
          <a:blip r:embed="rId1">
            <a:extLst>
              <a:ext uri="{28A0092B-C50C-407E-A947-70E740481C1C}">
                <a14:useLocalDpi xmlns:a14="http://schemas.microsoft.com/office/drawing/2010/main" val="0"/>
              </a:ext>
            </a:extLst>
          </a:blip>
          <a:stretch>
            <a:fillRect/>
          </a:stretch>
        </p:blipFill>
        <p:spPr>
          <a:xfrm>
            <a:off x="3300095" y="1577389"/>
            <a:ext cx="2736850" cy="3014799"/>
          </a:xfrm>
          <a:prstGeom prst="rect">
            <a:avLst/>
          </a:prstGeom>
        </p:spPr>
      </p:pic>
      <p:pic>
        <p:nvPicPr>
          <p:cNvPr id="301" name="Google Shape;301;p46"/>
          <p:cNvPicPr preferRelativeResize="0"/>
          <p:nvPr/>
        </p:nvPicPr>
        <p:blipFill>
          <a:blip r:embed="rId2"/>
          <a:stretch>
            <a:fillRect/>
          </a:stretch>
        </p:blipFill>
        <p:spPr>
          <a:xfrm flipH="1">
            <a:off x="7822278" y="304800"/>
            <a:ext cx="1016925" cy="1025449"/>
          </a:xfrm>
          <a:prstGeom prst="rect">
            <a:avLst/>
          </a:prstGeom>
          <a:noFill/>
          <a:ln>
            <a:noFill/>
          </a:ln>
        </p:spPr>
      </p:pic>
      <p:sp>
        <p:nvSpPr>
          <p:cNvPr id="299" name="Google Shape;299;p46"/>
          <p:cNvSpPr txBox="1">
            <a:spLocks noGrp="1"/>
          </p:cNvSpPr>
          <p:nvPr>
            <p:ph type="title"/>
          </p:nvPr>
        </p:nvSpPr>
        <p:spPr>
          <a:xfrm>
            <a:off x="176530" y="164744"/>
            <a:ext cx="8967470" cy="130556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ltLang="en-GB" sz="4400" smtClean="0">
                <a:latin typeface="Times New Roman" panose="02020603050405020304" pitchFamily="18" charset="0"/>
                <a:cs typeface="Times New Roman" panose="02020603050405020304" pitchFamily="18" charset="0"/>
              </a:rPr>
              <a:t>Có nhiều loài thú hoạt động vào ban ngày:</a:t>
            </a:r>
            <a:endParaRPr lang="en-US" altLang="en-GB" sz="4400">
              <a:latin typeface="Times New Roman" panose="02020603050405020304" pitchFamily="18" charset="0"/>
              <a:cs typeface="Times New Roman" panose="02020603050405020304" pitchFamily="18" charset="0"/>
            </a:endParaRPr>
          </a:p>
        </p:txBody>
      </p:sp>
      <p:pic>
        <p:nvPicPr>
          <p:cNvPr id="302" name="Google Shape;302;p46"/>
          <p:cNvPicPr preferRelativeResize="0"/>
          <p:nvPr/>
        </p:nvPicPr>
        <p:blipFill>
          <a:blip r:embed="rId3"/>
          <a:stretch>
            <a:fillRect/>
          </a:stretch>
        </p:blipFill>
        <p:spPr>
          <a:xfrm flipH="1">
            <a:off x="6226364" y="743100"/>
            <a:ext cx="1203087" cy="492268"/>
          </a:xfrm>
          <a:prstGeom prst="rect">
            <a:avLst/>
          </a:prstGeom>
          <a:noFill/>
          <a:ln>
            <a:noFill/>
          </a:ln>
        </p:spPr>
      </p:pic>
      <p:pic>
        <p:nvPicPr>
          <p:cNvPr id="303" name="Google Shape;303;p46"/>
          <p:cNvPicPr preferRelativeResize="0"/>
          <p:nvPr/>
        </p:nvPicPr>
        <p:blipFill>
          <a:blip r:embed="rId3"/>
          <a:stretch>
            <a:fillRect/>
          </a:stretch>
        </p:blipFill>
        <p:spPr>
          <a:xfrm>
            <a:off x="7697177" y="1577389"/>
            <a:ext cx="726835" cy="297398"/>
          </a:xfrm>
          <a:prstGeom prst="rect">
            <a:avLst/>
          </a:prstGeom>
          <a:noFill/>
          <a:ln>
            <a:noFill/>
          </a:ln>
        </p:spPr>
      </p:pic>
      <p:pic>
        <p:nvPicPr>
          <p:cNvPr id="3" name="Content Placeholder 2"/>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01881" y="1577340"/>
            <a:ext cx="2719449" cy="30403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3805" y="1577389"/>
            <a:ext cx="2667635" cy="3014799"/>
          </a:xfrm>
          <a:prstGeom prst="rect">
            <a:avLst/>
          </a:prstGeom>
        </p:spPr>
      </p:pic>
      <p:sp>
        <p:nvSpPr>
          <p:cNvPr id="9" name="Text Box 8"/>
          <p:cNvSpPr txBox="1"/>
          <p:nvPr/>
        </p:nvSpPr>
        <p:spPr>
          <a:xfrm>
            <a:off x="961901" y="4617720"/>
            <a:ext cx="831273" cy="461937"/>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Dê</a:t>
            </a:r>
            <a:endParaRPr dirty="0"/>
          </a:p>
        </p:txBody>
      </p:sp>
      <p:sp>
        <p:nvSpPr>
          <p:cNvPr id="10" name="Text Box 8"/>
          <p:cNvSpPr txBox="1"/>
          <p:nvPr/>
        </p:nvSpPr>
        <p:spPr>
          <a:xfrm>
            <a:off x="4165764" y="4592188"/>
            <a:ext cx="1047503" cy="461937"/>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Bò</a:t>
            </a:r>
            <a:endParaRPr dirty="0"/>
          </a:p>
        </p:txBody>
      </p:sp>
      <p:sp>
        <p:nvSpPr>
          <p:cNvPr id="11" name="Text Box 8"/>
          <p:cNvSpPr txBox="1"/>
          <p:nvPr/>
        </p:nvSpPr>
        <p:spPr>
          <a:xfrm>
            <a:off x="7123870" y="4617720"/>
            <a:ext cx="1047503" cy="461937"/>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Trâu</a:t>
            </a:r>
            <a:endParaRPr dirty="0"/>
          </a:p>
        </p:txBody>
      </p:sp>
    </p:spTree>
  </p:cSld>
  <p:clrMapOvr>
    <a:masterClrMapping/>
  </p:clrMapOvr>
  <p:transition spd="slow">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301" name="Google Shape;301;p46"/>
          <p:cNvPicPr preferRelativeResize="0"/>
          <p:nvPr/>
        </p:nvPicPr>
        <p:blipFill>
          <a:blip r:embed="rId1"/>
          <a:stretch>
            <a:fillRect/>
          </a:stretch>
        </p:blipFill>
        <p:spPr>
          <a:xfrm flipH="1">
            <a:off x="7822278" y="304800"/>
            <a:ext cx="1016925" cy="1025449"/>
          </a:xfrm>
          <a:prstGeom prst="rect">
            <a:avLst/>
          </a:prstGeom>
          <a:noFill/>
          <a:ln>
            <a:noFill/>
          </a:ln>
        </p:spPr>
      </p:pic>
      <p:sp>
        <p:nvSpPr>
          <p:cNvPr id="299" name="Google Shape;299;p46"/>
          <p:cNvSpPr txBox="1">
            <a:spLocks noGrp="1"/>
          </p:cNvSpPr>
          <p:nvPr>
            <p:ph type="title"/>
          </p:nvPr>
        </p:nvSpPr>
        <p:spPr>
          <a:xfrm>
            <a:off x="254000" y="182206"/>
            <a:ext cx="8832850" cy="127063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ltLang="en-GB" sz="4400" smtClean="0">
                <a:latin typeface="Times New Roman" panose="02020603050405020304" pitchFamily="18" charset="0"/>
                <a:cs typeface="Times New Roman" panose="02020603050405020304" pitchFamily="18" charset="0"/>
              </a:rPr>
              <a:t>Nhưng cũng có thú hoạt động nhiều vào ban đêm:</a:t>
            </a:r>
            <a:endParaRPr lang="en-US" altLang="en-GB" sz="4400">
              <a:latin typeface="Times New Roman" panose="02020603050405020304" pitchFamily="18" charset="0"/>
              <a:cs typeface="Times New Roman" panose="02020603050405020304" pitchFamily="18" charset="0"/>
            </a:endParaRPr>
          </a:p>
        </p:txBody>
      </p:sp>
      <p:pic>
        <p:nvPicPr>
          <p:cNvPr id="302" name="Google Shape;302;p46"/>
          <p:cNvPicPr preferRelativeResize="0"/>
          <p:nvPr/>
        </p:nvPicPr>
        <p:blipFill>
          <a:blip r:embed="rId2"/>
          <a:stretch>
            <a:fillRect/>
          </a:stretch>
        </p:blipFill>
        <p:spPr>
          <a:xfrm flipH="1">
            <a:off x="6226364" y="743100"/>
            <a:ext cx="1203087" cy="492268"/>
          </a:xfrm>
          <a:prstGeom prst="rect">
            <a:avLst/>
          </a:prstGeom>
          <a:noFill/>
          <a:ln>
            <a:noFill/>
          </a:ln>
        </p:spPr>
      </p:pic>
      <p:pic>
        <p:nvPicPr>
          <p:cNvPr id="303" name="Google Shape;303;p46"/>
          <p:cNvPicPr preferRelativeResize="0"/>
          <p:nvPr/>
        </p:nvPicPr>
        <p:blipFill>
          <a:blip r:embed="rId2"/>
          <a:stretch>
            <a:fillRect/>
          </a:stretch>
        </p:blipFill>
        <p:spPr>
          <a:xfrm>
            <a:off x="7697177" y="1577389"/>
            <a:ext cx="726835" cy="297398"/>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577389"/>
            <a:ext cx="2769235" cy="3053988"/>
          </a:xfrm>
          <a:prstGeom prst="rect">
            <a:avLst/>
          </a:prstGeom>
        </p:spPr>
      </p:pic>
      <p:pic>
        <p:nvPicPr>
          <p:cNvPr id="8" name="Content Placeholder 7"/>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304280" y="1577389"/>
            <a:ext cx="2768600" cy="3053988"/>
          </a:xfrm>
          <a:prstGeom prst="rect">
            <a:avLst/>
          </a:prstGeom>
        </p:spPr>
      </p:pic>
      <p:pic>
        <p:nvPicPr>
          <p:cNvPr id="9" name="Content Placeholder 8"/>
          <p:cNvPicPr>
            <a:picLocks noGrp="1" noChangeAspect="1"/>
          </p:cNvPicPr>
          <p:nvPr>
            <p:ph sz="half" idx="2"/>
          </p:nvPr>
        </p:nvPicPr>
        <p:blipFill>
          <a:blip r:embed="rId5"/>
          <a:srcRect l="7778" t="18864" r="13266"/>
          <a:stretch>
            <a:fillRect/>
          </a:stretch>
        </p:blipFill>
        <p:spPr>
          <a:xfrm>
            <a:off x="3279140" y="1574800"/>
            <a:ext cx="2769235" cy="3041015"/>
          </a:xfrm>
          <a:prstGeom prst="rect">
            <a:avLst/>
          </a:prstGeom>
        </p:spPr>
      </p:pic>
      <p:sp>
        <p:nvSpPr>
          <p:cNvPr id="11" name="Text Box 8"/>
          <p:cNvSpPr txBox="1"/>
          <p:nvPr/>
        </p:nvSpPr>
        <p:spPr>
          <a:xfrm>
            <a:off x="878773" y="4617719"/>
            <a:ext cx="1318161" cy="461665"/>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Chồn</a:t>
            </a:r>
            <a:endParaRPr dirty="0"/>
          </a:p>
        </p:txBody>
      </p:sp>
      <p:sp>
        <p:nvSpPr>
          <p:cNvPr id="12" name="Text Box 8"/>
          <p:cNvSpPr txBox="1"/>
          <p:nvPr/>
        </p:nvSpPr>
        <p:spPr>
          <a:xfrm>
            <a:off x="4275117" y="4607627"/>
            <a:ext cx="831273" cy="461937"/>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Sóc</a:t>
            </a:r>
            <a:endParaRPr dirty="0"/>
          </a:p>
        </p:txBody>
      </p:sp>
      <p:sp>
        <p:nvSpPr>
          <p:cNvPr id="13" name="Text Box 8"/>
          <p:cNvSpPr txBox="1"/>
          <p:nvPr/>
        </p:nvSpPr>
        <p:spPr>
          <a:xfrm>
            <a:off x="7406641" y="4607626"/>
            <a:ext cx="831273" cy="461937"/>
          </a:xfrm>
          <a:prstGeom prst="rect">
            <a:avLst/>
          </a:prstGeom>
          <a:solidFill>
            <a:srgbClr val="FFFF99"/>
          </a:solidFill>
          <a:ln w="9525">
            <a:noFill/>
          </a:ln>
        </p:spPr>
        <p:txBody>
          <a:bodyPr wrap="square">
            <a:spAutoFit/>
          </a:bodyPr>
          <a:lstStyle>
            <a:defPPr>
              <a:defRPr lang="en-US"/>
            </a:defPPr>
            <a:lvl1pPr algn="ctr">
              <a:defRPr sz="2400">
                <a:latin typeface="Times New Roman" panose="02020603050405020304" pitchFamily="18" charset="0"/>
                <a:cs typeface="Times New Roman" panose="02020603050405020304" pitchFamily="18" charset="0"/>
              </a:defRPr>
            </a:lvl1pPr>
          </a:lstStyle>
          <a:p>
            <a:r>
              <a:rPr lang="vi-VN" smtClean="0"/>
              <a:t>Cáo</a:t>
            </a:r>
            <a:endParaRPr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671"/>
        <p:cNvGrpSpPr/>
        <p:nvPr/>
      </p:nvGrpSpPr>
      <p:grpSpPr>
        <a:xfrm>
          <a:off x="0" y="0"/>
          <a:ext cx="0" cy="0"/>
          <a:chOff x="0" y="0"/>
          <a:chExt cx="0" cy="0"/>
        </a:xfrm>
      </p:grpSpPr>
      <p:pic>
        <p:nvPicPr>
          <p:cNvPr id="673" name="Google Shape;673;p56"/>
          <p:cNvPicPr preferRelativeResize="0"/>
          <p:nvPr/>
        </p:nvPicPr>
        <p:blipFill>
          <a:blip r:embed="rId2"/>
          <a:stretch>
            <a:fillRect/>
          </a:stretch>
        </p:blipFill>
        <p:spPr>
          <a:xfrm flipH="1">
            <a:off x="7551603" y="304800"/>
            <a:ext cx="1016925" cy="1025449"/>
          </a:xfrm>
          <a:prstGeom prst="rect">
            <a:avLst/>
          </a:prstGeom>
          <a:noFill/>
          <a:ln>
            <a:noFill/>
          </a:ln>
        </p:spPr>
      </p:pic>
      <p:pic>
        <p:nvPicPr>
          <p:cNvPr id="674" name="Google Shape;674;p56"/>
          <p:cNvPicPr preferRelativeResize="0"/>
          <p:nvPr/>
        </p:nvPicPr>
        <p:blipFill>
          <a:blip r:embed="rId3"/>
          <a:stretch>
            <a:fillRect/>
          </a:stretch>
        </p:blipFill>
        <p:spPr>
          <a:xfrm>
            <a:off x="6736573" y="1207076"/>
            <a:ext cx="743132" cy="304047"/>
          </a:xfrm>
          <a:prstGeom prst="rect">
            <a:avLst/>
          </a:prstGeom>
          <a:noFill/>
          <a:ln>
            <a:noFill/>
          </a:ln>
        </p:spPr>
      </p:pic>
      <p:pic>
        <p:nvPicPr>
          <p:cNvPr id="675" name="Google Shape;675;p56"/>
          <p:cNvPicPr preferRelativeResize="0"/>
          <p:nvPr/>
        </p:nvPicPr>
        <p:blipFill>
          <a:blip r:embed="rId3"/>
          <a:stretch>
            <a:fillRect/>
          </a:stretch>
        </p:blipFill>
        <p:spPr>
          <a:xfrm flipH="1">
            <a:off x="7479696" y="1480808"/>
            <a:ext cx="1053102" cy="430868"/>
          </a:xfrm>
          <a:prstGeom prst="rect">
            <a:avLst/>
          </a:prstGeom>
          <a:noFill/>
          <a:ln>
            <a:noFill/>
          </a:ln>
        </p:spPr>
      </p:pic>
      <p:pic>
        <p:nvPicPr>
          <p:cNvPr id="676" name="Google Shape;676;p56"/>
          <p:cNvPicPr preferRelativeResize="0"/>
          <p:nvPr/>
        </p:nvPicPr>
        <p:blipFill>
          <a:blip r:embed="rId3"/>
          <a:stretch>
            <a:fillRect/>
          </a:stretch>
        </p:blipFill>
        <p:spPr>
          <a:xfrm flipH="1">
            <a:off x="356590" y="391302"/>
            <a:ext cx="726835" cy="297398"/>
          </a:xfrm>
          <a:prstGeom prst="rect">
            <a:avLst/>
          </a:prstGeom>
          <a:noFill/>
          <a:ln>
            <a:noFill/>
          </a:ln>
        </p:spPr>
      </p:pic>
      <p:pic>
        <p:nvPicPr>
          <p:cNvPr id="677" name="Google Shape;677;p56"/>
          <p:cNvPicPr preferRelativeResize="0"/>
          <p:nvPr/>
        </p:nvPicPr>
        <p:blipFill>
          <a:blip r:embed="rId3"/>
          <a:stretch>
            <a:fillRect/>
          </a:stretch>
        </p:blipFill>
        <p:spPr>
          <a:xfrm>
            <a:off x="1044877" y="925614"/>
            <a:ext cx="726835" cy="297398"/>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7" y="1511123"/>
            <a:ext cx="7620000" cy="340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71712" y="586849"/>
            <a:ext cx="5780003" cy="830997"/>
          </a:xfrm>
          <a:prstGeom prst="rect">
            <a:avLst/>
          </a:prstGeom>
          <a:noFill/>
        </p:spPr>
        <p:txBody>
          <a:bodyPr wrap="square" rtlCol="0">
            <a:spAutoFit/>
          </a:bodyPr>
          <a:lstStyle/>
          <a:p>
            <a:pPr algn="ctr"/>
            <a:r>
              <a:rPr lang="vi-VN" sz="2400" smtClean="0">
                <a:solidFill>
                  <a:schemeClr val="bg2"/>
                </a:solidFill>
                <a:latin typeface="+mj-lt"/>
              </a:rPr>
              <a:t>Hình 42.3. Thằn lằn phơi nắng vào các thời điểm khác nhau trong ngày</a:t>
            </a:r>
            <a:endParaRPr lang="vi-VN" sz="2400">
              <a:solidFill>
                <a:schemeClr val="bg2"/>
              </a:solidFill>
              <a:latin typeface="+mj-lt"/>
            </a:endParaRPr>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title"/>
          </p:nvPr>
        </p:nvSpPr>
        <p:spPr>
          <a:xfrm>
            <a:off x="356235" y="1124585"/>
            <a:ext cx="4711065" cy="2748915"/>
          </a:xfrm>
          <a:prstGeom prst="rect">
            <a:avLst/>
          </a:prstGeom>
        </p:spPr>
        <p:txBody>
          <a:bodyPr spcFirstLastPara="1" wrap="square" lIns="0" tIns="91425" rIns="0" bIns="0" anchor="t" anchorCtr="0">
            <a:noAutofit/>
          </a:bodyPr>
          <a:lstStyle/>
          <a:p>
            <a:pPr lvl="0">
              <a:lnSpc>
                <a:spcPct val="80000"/>
              </a:lnSpc>
            </a:pPr>
            <a:r>
              <a:rPr lang="vi-VN" sz="4400" smtClean="0">
                <a:latin typeface="+mj-lt"/>
              </a:rPr>
              <a:t>Mùa </a:t>
            </a:r>
            <a:r>
              <a:rPr lang="vi-VN" sz="4400">
                <a:latin typeface="+mj-lt"/>
              </a:rPr>
              <a:t>xuân và mùa hè có ngày dài hơn ngày mùa đông, đó cũng là mùa sinh sản của nhiều loài </a:t>
            </a:r>
            <a:r>
              <a:rPr lang="vi-VN" sz="4400">
                <a:latin typeface="+mj-lt"/>
              </a:rPr>
              <a:t>chim</a:t>
            </a:r>
            <a:r>
              <a:rPr lang="vi-VN" sz="4400" smtClean="0">
                <a:latin typeface="+mj-lt"/>
              </a:rPr>
              <a:t>.</a:t>
            </a:r>
            <a:endParaRPr lang="en-GB" sz="4400"/>
          </a:p>
        </p:txBody>
      </p:sp>
      <p:sp>
        <p:nvSpPr>
          <p:cNvPr id="683" name="Google Shape;683;p57"/>
          <p:cNvSpPr txBox="1">
            <a:spLocks noGrp="1"/>
          </p:cNvSpPr>
          <p:nvPr>
            <p:ph type="subTitle" idx="1"/>
          </p:nvPr>
        </p:nvSpPr>
        <p:spPr>
          <a:xfrm>
            <a:off x="5199380" y="4279265"/>
            <a:ext cx="3759200" cy="557530"/>
          </a:xfrm>
          <a:prstGeom prst="rect">
            <a:avLst/>
          </a:prstGeom>
        </p:spPr>
        <p:txBody>
          <a:bodyPr spcFirstLastPara="1" wrap="square" lIns="0" tIns="0" rIns="0" bIns="0" anchor="t" anchorCtr="0">
            <a:noAutofit/>
          </a:bodyPr>
          <a:lstStyle/>
          <a:p>
            <a:pPr marL="0" lvl="0" indent="0" algn="l" rtl="0">
              <a:spcBef>
                <a:spcPts val="0"/>
              </a:spcBef>
              <a:spcAft>
                <a:spcPts val="1600"/>
              </a:spcAft>
              <a:buNone/>
            </a:pPr>
            <a:r>
              <a:rPr lang="vi-VN" sz="2400" smtClean="0">
                <a:solidFill>
                  <a:srgbClr val="FF0000"/>
                </a:solidFill>
                <a:latin typeface="+mj-lt"/>
              </a:rPr>
              <a:t>Chim‘‘kết đôi’’ vào mùa xuân</a:t>
            </a:r>
            <a:endParaRPr lang="vi-VN" sz="2400" smtClean="0">
              <a:solidFill>
                <a:srgbClr val="FF0000"/>
              </a:solidFill>
              <a:latin typeface="+mj-lt"/>
            </a:endParaRPr>
          </a:p>
        </p:txBody>
      </p:sp>
      <p:pic>
        <p:nvPicPr>
          <p:cNvPr id="684" name="Google Shape;684;p57"/>
          <p:cNvPicPr preferRelativeResize="0"/>
          <p:nvPr/>
        </p:nvPicPr>
        <p:blipFill>
          <a:blip r:embed="rId1">
            <a:extLst>
              <a:ext uri="{28A0092B-C50C-407E-A947-70E740481C1C}">
                <a14:useLocalDpi xmlns:a14="http://schemas.microsoft.com/office/drawing/2010/main" val="0"/>
              </a:ext>
            </a:extLst>
          </a:blip>
          <a:stretch>
            <a:fillRect/>
          </a:stretch>
        </p:blipFill>
        <p:spPr>
          <a:xfrm>
            <a:off x="5257275" y="633078"/>
            <a:ext cx="3440400" cy="3511409"/>
          </a:xfrm>
          <a:prstGeom prst="roundRect">
            <a:avLst>
              <a:gd name="adj" fmla="val 16667"/>
            </a:avLst>
          </a:prstGeom>
          <a:noFill/>
          <a:ln w="19050" cap="flat" cmpd="sng">
            <a:solidFill>
              <a:schemeClr val="dk1"/>
            </a:solidFill>
            <a:prstDash val="solid"/>
            <a:round/>
            <a:headEnd type="none" w="sm" len="sm"/>
            <a:tailEnd type="none" w="sm" len="sm"/>
          </a:ln>
        </p:spPr>
      </p:pic>
      <p:pic>
        <p:nvPicPr>
          <p:cNvPr id="685" name="Google Shape;685;p57"/>
          <p:cNvPicPr preferRelativeResize="0"/>
          <p:nvPr/>
        </p:nvPicPr>
        <p:blipFill>
          <a:blip r:embed="rId2"/>
          <a:stretch>
            <a:fillRect/>
          </a:stretch>
        </p:blipFill>
        <p:spPr>
          <a:xfrm rot="10799989">
            <a:off x="4325098" y="-76194"/>
            <a:ext cx="1484526" cy="1418547"/>
          </a:xfrm>
          <a:prstGeom prst="rect">
            <a:avLst/>
          </a:prstGeom>
          <a:noFill/>
          <a:ln>
            <a:noFill/>
          </a:ln>
        </p:spPr>
      </p:pic>
      <p:pic>
        <p:nvPicPr>
          <p:cNvPr id="686" name="Google Shape;686;p57"/>
          <p:cNvPicPr preferRelativeResize="0"/>
          <p:nvPr/>
        </p:nvPicPr>
        <p:blipFill>
          <a:blip r:embed="rId3"/>
          <a:stretch>
            <a:fillRect/>
          </a:stretch>
        </p:blipFill>
        <p:spPr>
          <a:xfrm>
            <a:off x="8108949" y="925053"/>
            <a:ext cx="939162" cy="384250"/>
          </a:xfrm>
          <a:prstGeom prst="rect">
            <a:avLst/>
          </a:prstGeom>
          <a:noFill/>
          <a:ln>
            <a:noFill/>
          </a:ln>
        </p:spPr>
      </p:pic>
      <p:pic>
        <p:nvPicPr>
          <p:cNvPr id="687" name="Google Shape;687;p57"/>
          <p:cNvPicPr preferRelativeResize="0"/>
          <p:nvPr/>
        </p:nvPicPr>
        <p:blipFill>
          <a:blip r:embed="rId3"/>
          <a:stretch>
            <a:fillRect/>
          </a:stretch>
        </p:blipFill>
        <p:spPr>
          <a:xfrm flipH="1">
            <a:off x="7122072" y="248616"/>
            <a:ext cx="1330893" cy="544524"/>
          </a:xfrm>
          <a:prstGeom prst="rect">
            <a:avLst/>
          </a:prstGeom>
          <a:noFill/>
          <a:ln>
            <a:noFill/>
          </a:ln>
        </p:spPr>
      </p:pic>
      <p:pic>
        <p:nvPicPr>
          <p:cNvPr id="688" name="Google Shape;688;p57"/>
          <p:cNvPicPr preferRelativeResize="0"/>
          <p:nvPr/>
        </p:nvPicPr>
        <p:blipFill>
          <a:blip r:embed="rId3"/>
          <a:stretch>
            <a:fillRect/>
          </a:stretch>
        </p:blipFill>
        <p:spPr>
          <a:xfrm flipH="1">
            <a:off x="4790252" y="2747314"/>
            <a:ext cx="726835" cy="29739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2"/>
                                        </p:tgtEl>
                                        <p:attrNameLst>
                                          <p:attrName>style.visibility</p:attrName>
                                        </p:attrNameLst>
                                      </p:cBhvr>
                                      <p:to>
                                        <p:strVal val="visible"/>
                                      </p:to>
                                    </p:set>
                                    <p:animEffect transition="in" filter="fade">
                                      <p:cBhvr>
                                        <p:cTn id="7" dur="500"/>
                                        <p:tgtEl>
                                          <p:spTgt spid="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9"/>
          <p:cNvPicPr preferRelativeResize="0"/>
          <p:nvPr/>
        </p:nvPicPr>
        <p:blipFill>
          <a:blip r:embed="rId1"/>
          <a:stretch>
            <a:fillRect/>
          </a:stretch>
        </p:blipFill>
        <p:spPr>
          <a:xfrm>
            <a:off x="1925055" y="1357253"/>
            <a:ext cx="1465384" cy="1441074"/>
          </a:xfrm>
          <a:prstGeom prst="rect">
            <a:avLst/>
          </a:prstGeom>
          <a:noFill/>
          <a:ln>
            <a:noFill/>
          </a:ln>
        </p:spPr>
      </p:pic>
      <p:pic>
        <p:nvPicPr>
          <p:cNvPr id="387" name="Google Shape;387;p49"/>
          <p:cNvPicPr preferRelativeResize="0"/>
          <p:nvPr/>
        </p:nvPicPr>
        <p:blipFill>
          <a:blip r:embed="rId1"/>
          <a:stretch>
            <a:fillRect/>
          </a:stretch>
        </p:blipFill>
        <p:spPr>
          <a:xfrm>
            <a:off x="5580602" y="1393725"/>
            <a:ext cx="1473341" cy="1387613"/>
          </a:xfrm>
          <a:prstGeom prst="rect">
            <a:avLst/>
          </a:prstGeom>
          <a:noFill/>
          <a:ln>
            <a:noFill/>
          </a:ln>
        </p:spPr>
      </p:pic>
      <p:sp>
        <p:nvSpPr>
          <p:cNvPr id="388" name="Google Shape;388;p49"/>
          <p:cNvSpPr txBox="1">
            <a:spLocks noGrp="1"/>
          </p:cNvSpPr>
          <p:nvPr>
            <p:ph type="title" idx="6"/>
          </p:nvPr>
        </p:nvSpPr>
        <p:spPr>
          <a:xfrm>
            <a:off x="118754" y="630938"/>
            <a:ext cx="9405257" cy="739611"/>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b="1" smtClean="0">
                <a:latin typeface="+mj-lt"/>
              </a:rPr>
              <a:t>Động vật được chia thành 2 nhóm chính:</a:t>
            </a:r>
            <a:endParaRPr lang="en-GB" b="1">
              <a:latin typeface="+mj-lt"/>
            </a:endParaRPr>
          </a:p>
        </p:txBody>
      </p:sp>
      <p:sp>
        <p:nvSpPr>
          <p:cNvPr id="389" name="Google Shape;389;p49"/>
          <p:cNvSpPr txBox="1">
            <a:spLocks noGrp="1"/>
          </p:cNvSpPr>
          <p:nvPr>
            <p:ph type="title"/>
          </p:nvPr>
        </p:nvSpPr>
        <p:spPr>
          <a:xfrm>
            <a:off x="1093897" y="2798327"/>
            <a:ext cx="3531367" cy="457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b="1" smtClean="0">
                <a:latin typeface="+mj-lt"/>
              </a:rPr>
              <a:t>Nhóm động vật ưa sáng</a:t>
            </a:r>
            <a:endParaRPr lang="en-GB" b="1">
              <a:latin typeface="+mj-lt"/>
            </a:endParaRPr>
          </a:p>
        </p:txBody>
      </p:sp>
      <p:sp>
        <p:nvSpPr>
          <p:cNvPr id="390" name="Google Shape;390;p49"/>
          <p:cNvSpPr txBox="1">
            <a:spLocks noGrp="1"/>
          </p:cNvSpPr>
          <p:nvPr>
            <p:ph type="subTitle" idx="1"/>
          </p:nvPr>
        </p:nvSpPr>
        <p:spPr>
          <a:xfrm>
            <a:off x="1596366" y="3290810"/>
            <a:ext cx="2470068" cy="731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2000" smtClean="0">
                <a:latin typeface="Times New Roman" panose="02020603050405020304" pitchFamily="18" charset="0"/>
                <a:cs typeface="Times New Roman" panose="02020603050405020304" pitchFamily="18" charset="0"/>
              </a:rPr>
              <a:t>Gồm những động vật hoạt động vào ban ngày</a:t>
            </a:r>
            <a:endParaRPr lang="en-GB" sz="2000">
              <a:latin typeface="Times New Roman" panose="02020603050405020304" pitchFamily="18" charset="0"/>
              <a:cs typeface="Times New Roman" panose="02020603050405020304" pitchFamily="18" charset="0"/>
            </a:endParaRPr>
          </a:p>
        </p:txBody>
      </p:sp>
      <p:sp>
        <p:nvSpPr>
          <p:cNvPr id="393" name="Google Shape;393;p49"/>
          <p:cNvSpPr txBox="1">
            <a:spLocks noGrp="1"/>
          </p:cNvSpPr>
          <p:nvPr>
            <p:ph type="title" idx="4"/>
          </p:nvPr>
        </p:nvSpPr>
        <p:spPr>
          <a:xfrm>
            <a:off x="4897769" y="2781338"/>
            <a:ext cx="3076511" cy="457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b="1" smtClean="0">
                <a:latin typeface="Times New Roman" panose="02020603050405020304" pitchFamily="18" charset="0"/>
                <a:cs typeface="Times New Roman" panose="02020603050405020304" pitchFamily="18" charset="0"/>
              </a:rPr>
              <a:t>Nhóm động vật ưa tối: </a:t>
            </a:r>
            <a:endParaRPr lang="en-GB" b="1">
              <a:latin typeface="Times New Roman" panose="02020603050405020304" pitchFamily="18" charset="0"/>
              <a:cs typeface="Times New Roman" panose="02020603050405020304" pitchFamily="18" charset="0"/>
            </a:endParaRPr>
          </a:p>
        </p:txBody>
      </p:sp>
      <p:sp>
        <p:nvSpPr>
          <p:cNvPr id="394" name="Google Shape;394;p49"/>
          <p:cNvSpPr txBox="1">
            <a:spLocks noGrp="1"/>
          </p:cNvSpPr>
          <p:nvPr>
            <p:ph type="subTitle" idx="5"/>
          </p:nvPr>
        </p:nvSpPr>
        <p:spPr>
          <a:xfrm>
            <a:off x="4892634" y="3219558"/>
            <a:ext cx="3276252" cy="1352442"/>
          </a:xfrm>
          <a:prstGeom prst="rect">
            <a:avLst/>
          </a:prstGeom>
        </p:spPr>
        <p:txBody>
          <a:bodyPr spcFirstLastPara="1" wrap="square" lIns="0" tIns="0" rIns="0" bIns="0" anchor="t" anchorCtr="0">
            <a:noAutofit/>
          </a:bodyPr>
          <a:lstStyle/>
          <a:p>
            <a:pPr marL="0" lvl="0" indent="0"/>
            <a:r>
              <a:rPr lang="vi-VN" sz="2000">
                <a:latin typeface="Times New Roman" panose="02020603050405020304" pitchFamily="18" charset="0"/>
                <a:cs typeface="Times New Roman" panose="02020603050405020304" pitchFamily="18" charset="0"/>
              </a:rPr>
              <a:t>gồm những động vật hoạt động vào ban đêm, sống trong hang, trong đất, hay ở vùng nước sâu như đáy biển.</a:t>
            </a:r>
            <a:endParaRPr lang="en-GB" sz="2000">
              <a:latin typeface="Times New Roman" panose="02020603050405020304" pitchFamily="18" charset="0"/>
              <a:cs typeface="Times New Roman" panose="02020603050405020304" pitchFamily="18" charset="0"/>
            </a:endParaRPr>
          </a:p>
        </p:txBody>
      </p:sp>
      <p:grpSp>
        <p:nvGrpSpPr>
          <p:cNvPr id="395" name="Google Shape;395;p49"/>
          <p:cNvGrpSpPr/>
          <p:nvPr/>
        </p:nvGrpSpPr>
        <p:grpSpPr>
          <a:xfrm>
            <a:off x="2177931" y="1663770"/>
            <a:ext cx="959631" cy="829238"/>
            <a:chOff x="4749926" y="1937678"/>
            <a:chExt cx="452152" cy="450575"/>
          </a:xfrm>
        </p:grpSpPr>
        <p:sp>
          <p:nvSpPr>
            <p:cNvPr id="396" name="Google Shape;396;p49"/>
            <p:cNvSpPr/>
            <p:nvPr/>
          </p:nvSpPr>
          <p:spPr>
            <a:xfrm>
              <a:off x="4802383" y="1989677"/>
              <a:ext cx="346551" cy="345407"/>
            </a:xfrm>
            <a:custGeom>
              <a:avLst/>
              <a:gdLst/>
              <a:ahLst/>
              <a:cxnLst/>
              <a:rect l="l" t="t" r="r" b="b"/>
              <a:pathLst>
                <a:path w="13629" h="13584" extrusionOk="0">
                  <a:moveTo>
                    <a:pt x="6797" y="1"/>
                  </a:moveTo>
                  <a:cubicBezTo>
                    <a:pt x="6752" y="1"/>
                    <a:pt x="6708" y="19"/>
                    <a:pt x="6690" y="54"/>
                  </a:cubicBezTo>
                  <a:lnTo>
                    <a:pt x="5836" y="1478"/>
                  </a:lnTo>
                  <a:cubicBezTo>
                    <a:pt x="5814" y="1522"/>
                    <a:pt x="5779" y="1552"/>
                    <a:pt x="5738" y="1552"/>
                  </a:cubicBezTo>
                  <a:cubicBezTo>
                    <a:pt x="5713" y="1552"/>
                    <a:pt x="5685" y="1540"/>
                    <a:pt x="5658" y="1513"/>
                  </a:cubicBezTo>
                  <a:lnTo>
                    <a:pt x="4342" y="517"/>
                  </a:lnTo>
                  <a:cubicBezTo>
                    <a:pt x="4315" y="508"/>
                    <a:pt x="4288" y="504"/>
                    <a:pt x="4263" y="504"/>
                  </a:cubicBezTo>
                  <a:cubicBezTo>
                    <a:pt x="4188" y="504"/>
                    <a:pt x="4128" y="544"/>
                    <a:pt x="4128" y="624"/>
                  </a:cubicBezTo>
                  <a:lnTo>
                    <a:pt x="3879" y="2260"/>
                  </a:lnTo>
                  <a:cubicBezTo>
                    <a:pt x="3879" y="2318"/>
                    <a:pt x="3832" y="2377"/>
                    <a:pt x="3776" y="2377"/>
                  </a:cubicBezTo>
                  <a:cubicBezTo>
                    <a:pt x="3763" y="2377"/>
                    <a:pt x="3750" y="2374"/>
                    <a:pt x="3737" y="2367"/>
                  </a:cubicBezTo>
                  <a:lnTo>
                    <a:pt x="2136" y="1940"/>
                  </a:lnTo>
                  <a:cubicBezTo>
                    <a:pt x="2121" y="1935"/>
                    <a:pt x="2107" y="1933"/>
                    <a:pt x="2093" y="1933"/>
                  </a:cubicBezTo>
                  <a:cubicBezTo>
                    <a:pt x="2003" y="1933"/>
                    <a:pt x="1927" y="2026"/>
                    <a:pt x="1958" y="2118"/>
                  </a:cubicBezTo>
                  <a:lnTo>
                    <a:pt x="2385" y="3719"/>
                  </a:lnTo>
                  <a:cubicBezTo>
                    <a:pt x="2385" y="3755"/>
                    <a:pt x="2349" y="3826"/>
                    <a:pt x="2278" y="3862"/>
                  </a:cubicBezTo>
                  <a:lnTo>
                    <a:pt x="641" y="4075"/>
                  </a:lnTo>
                  <a:cubicBezTo>
                    <a:pt x="535" y="4075"/>
                    <a:pt x="499" y="4217"/>
                    <a:pt x="570" y="4288"/>
                  </a:cubicBezTo>
                  <a:lnTo>
                    <a:pt x="1566" y="5641"/>
                  </a:lnTo>
                  <a:cubicBezTo>
                    <a:pt x="1602" y="5676"/>
                    <a:pt x="1566" y="5783"/>
                    <a:pt x="1495" y="5818"/>
                  </a:cubicBezTo>
                  <a:lnTo>
                    <a:pt x="72" y="6672"/>
                  </a:lnTo>
                  <a:cubicBezTo>
                    <a:pt x="1" y="6708"/>
                    <a:pt x="1" y="6850"/>
                    <a:pt x="72" y="6886"/>
                  </a:cubicBezTo>
                  <a:lnTo>
                    <a:pt x="1495" y="7740"/>
                  </a:lnTo>
                  <a:cubicBezTo>
                    <a:pt x="1566" y="7775"/>
                    <a:pt x="1602" y="7882"/>
                    <a:pt x="1566" y="7918"/>
                  </a:cubicBezTo>
                  <a:lnTo>
                    <a:pt x="570" y="9234"/>
                  </a:lnTo>
                  <a:cubicBezTo>
                    <a:pt x="499" y="9341"/>
                    <a:pt x="535" y="9448"/>
                    <a:pt x="641" y="9483"/>
                  </a:cubicBezTo>
                  <a:lnTo>
                    <a:pt x="2278" y="9697"/>
                  </a:lnTo>
                  <a:cubicBezTo>
                    <a:pt x="2349" y="9697"/>
                    <a:pt x="2420" y="9768"/>
                    <a:pt x="2385" y="9875"/>
                  </a:cubicBezTo>
                  <a:lnTo>
                    <a:pt x="1958" y="11440"/>
                  </a:lnTo>
                  <a:cubicBezTo>
                    <a:pt x="1958" y="11533"/>
                    <a:pt x="2011" y="11625"/>
                    <a:pt x="2095" y="11625"/>
                  </a:cubicBezTo>
                  <a:cubicBezTo>
                    <a:pt x="2108" y="11625"/>
                    <a:pt x="2121" y="11623"/>
                    <a:pt x="2136" y="11618"/>
                  </a:cubicBezTo>
                  <a:lnTo>
                    <a:pt x="3737" y="11191"/>
                  </a:lnTo>
                  <a:cubicBezTo>
                    <a:pt x="3808" y="11191"/>
                    <a:pt x="3879" y="11227"/>
                    <a:pt x="3915" y="11333"/>
                  </a:cubicBezTo>
                  <a:lnTo>
                    <a:pt x="4128" y="12935"/>
                  </a:lnTo>
                  <a:cubicBezTo>
                    <a:pt x="4128" y="13012"/>
                    <a:pt x="4202" y="13070"/>
                    <a:pt x="4270" y="13070"/>
                  </a:cubicBezTo>
                  <a:cubicBezTo>
                    <a:pt x="4296" y="13070"/>
                    <a:pt x="4322" y="13061"/>
                    <a:pt x="4342" y="13041"/>
                  </a:cubicBezTo>
                  <a:lnTo>
                    <a:pt x="5658" y="12045"/>
                  </a:lnTo>
                  <a:cubicBezTo>
                    <a:pt x="5671" y="12032"/>
                    <a:pt x="5694" y="12024"/>
                    <a:pt x="5719" y="12024"/>
                  </a:cubicBezTo>
                  <a:cubicBezTo>
                    <a:pt x="5762" y="12024"/>
                    <a:pt x="5814" y="12049"/>
                    <a:pt x="5836" y="12116"/>
                  </a:cubicBezTo>
                  <a:lnTo>
                    <a:pt x="6690" y="13504"/>
                  </a:lnTo>
                  <a:cubicBezTo>
                    <a:pt x="6708" y="13557"/>
                    <a:pt x="6752" y="13584"/>
                    <a:pt x="6797" y="13584"/>
                  </a:cubicBezTo>
                  <a:cubicBezTo>
                    <a:pt x="6841" y="13584"/>
                    <a:pt x="6886" y="13557"/>
                    <a:pt x="6904" y="13504"/>
                  </a:cubicBezTo>
                  <a:lnTo>
                    <a:pt x="7757" y="12116"/>
                  </a:lnTo>
                  <a:cubicBezTo>
                    <a:pt x="7780" y="12049"/>
                    <a:pt x="7831" y="12024"/>
                    <a:pt x="7884" y="12024"/>
                  </a:cubicBezTo>
                  <a:cubicBezTo>
                    <a:pt x="7914" y="12024"/>
                    <a:pt x="7945" y="12032"/>
                    <a:pt x="7971" y="12045"/>
                  </a:cubicBezTo>
                  <a:lnTo>
                    <a:pt x="9252" y="13041"/>
                  </a:lnTo>
                  <a:cubicBezTo>
                    <a:pt x="9290" y="13067"/>
                    <a:pt x="9328" y="13078"/>
                    <a:pt x="9362" y="13078"/>
                  </a:cubicBezTo>
                  <a:cubicBezTo>
                    <a:pt x="9425" y="13078"/>
                    <a:pt x="9478" y="13039"/>
                    <a:pt x="9501" y="12970"/>
                  </a:cubicBezTo>
                  <a:lnTo>
                    <a:pt x="9714" y="11333"/>
                  </a:lnTo>
                  <a:cubicBezTo>
                    <a:pt x="9714" y="11275"/>
                    <a:pt x="9762" y="11217"/>
                    <a:pt x="9837" y="11217"/>
                  </a:cubicBezTo>
                  <a:cubicBezTo>
                    <a:pt x="9854" y="11217"/>
                    <a:pt x="9873" y="11220"/>
                    <a:pt x="9892" y="11227"/>
                  </a:cubicBezTo>
                  <a:lnTo>
                    <a:pt x="11458" y="11618"/>
                  </a:lnTo>
                  <a:cubicBezTo>
                    <a:pt x="11477" y="11624"/>
                    <a:pt x="11496" y="11627"/>
                    <a:pt x="11514" y="11627"/>
                  </a:cubicBezTo>
                  <a:cubicBezTo>
                    <a:pt x="11598" y="11627"/>
                    <a:pt x="11665" y="11564"/>
                    <a:pt x="11636" y="11476"/>
                  </a:cubicBezTo>
                  <a:lnTo>
                    <a:pt x="11209" y="9875"/>
                  </a:lnTo>
                  <a:cubicBezTo>
                    <a:pt x="11209" y="9803"/>
                    <a:pt x="11244" y="9697"/>
                    <a:pt x="11351" y="9697"/>
                  </a:cubicBezTo>
                  <a:lnTo>
                    <a:pt x="12952" y="9483"/>
                  </a:lnTo>
                  <a:cubicBezTo>
                    <a:pt x="13059" y="9448"/>
                    <a:pt x="13130" y="9341"/>
                    <a:pt x="13059" y="9270"/>
                  </a:cubicBezTo>
                  <a:lnTo>
                    <a:pt x="12063" y="7953"/>
                  </a:lnTo>
                  <a:cubicBezTo>
                    <a:pt x="12027" y="7882"/>
                    <a:pt x="12063" y="7775"/>
                    <a:pt x="12134" y="7740"/>
                  </a:cubicBezTo>
                  <a:lnTo>
                    <a:pt x="13557" y="6921"/>
                  </a:lnTo>
                  <a:lnTo>
                    <a:pt x="13522" y="6921"/>
                  </a:lnTo>
                  <a:cubicBezTo>
                    <a:pt x="13628" y="6850"/>
                    <a:pt x="13628" y="6744"/>
                    <a:pt x="13522" y="6672"/>
                  </a:cubicBezTo>
                  <a:lnTo>
                    <a:pt x="12098" y="5854"/>
                  </a:lnTo>
                  <a:cubicBezTo>
                    <a:pt x="12063" y="5818"/>
                    <a:pt x="12027" y="5712"/>
                    <a:pt x="12063" y="5641"/>
                  </a:cubicBezTo>
                  <a:lnTo>
                    <a:pt x="13059" y="4324"/>
                  </a:lnTo>
                  <a:cubicBezTo>
                    <a:pt x="13130" y="4217"/>
                    <a:pt x="13095" y="4111"/>
                    <a:pt x="12988" y="4111"/>
                  </a:cubicBezTo>
                  <a:lnTo>
                    <a:pt x="11351" y="3862"/>
                  </a:lnTo>
                  <a:cubicBezTo>
                    <a:pt x="11280" y="3862"/>
                    <a:pt x="11209" y="3790"/>
                    <a:pt x="11244" y="3719"/>
                  </a:cubicBezTo>
                  <a:lnTo>
                    <a:pt x="11636" y="2118"/>
                  </a:lnTo>
                  <a:cubicBezTo>
                    <a:pt x="11667" y="2026"/>
                    <a:pt x="11617" y="1933"/>
                    <a:pt x="11534" y="1933"/>
                  </a:cubicBezTo>
                  <a:cubicBezTo>
                    <a:pt x="11521" y="1933"/>
                    <a:pt x="11508" y="1935"/>
                    <a:pt x="11493" y="1940"/>
                  </a:cubicBezTo>
                  <a:lnTo>
                    <a:pt x="9892" y="2367"/>
                  </a:lnTo>
                  <a:cubicBezTo>
                    <a:pt x="9821" y="2367"/>
                    <a:pt x="9714" y="2332"/>
                    <a:pt x="9714" y="2260"/>
                  </a:cubicBezTo>
                  <a:lnTo>
                    <a:pt x="9501" y="624"/>
                  </a:lnTo>
                  <a:cubicBezTo>
                    <a:pt x="9475" y="547"/>
                    <a:pt x="9413" y="488"/>
                    <a:pt x="9353" y="488"/>
                  </a:cubicBezTo>
                  <a:cubicBezTo>
                    <a:pt x="9330" y="488"/>
                    <a:pt x="9307" y="497"/>
                    <a:pt x="9287" y="517"/>
                  </a:cubicBezTo>
                  <a:lnTo>
                    <a:pt x="7971" y="1513"/>
                  </a:lnTo>
                  <a:cubicBezTo>
                    <a:pt x="7941" y="1528"/>
                    <a:pt x="7906" y="1537"/>
                    <a:pt x="7872" y="1537"/>
                  </a:cubicBezTo>
                  <a:cubicBezTo>
                    <a:pt x="7824" y="1537"/>
                    <a:pt x="7778" y="1519"/>
                    <a:pt x="7757" y="1478"/>
                  </a:cubicBezTo>
                  <a:lnTo>
                    <a:pt x="6904" y="54"/>
                  </a:lnTo>
                  <a:cubicBezTo>
                    <a:pt x="6886" y="19"/>
                    <a:pt x="6841" y="1"/>
                    <a:pt x="6797"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49"/>
            <p:cNvSpPr/>
            <p:nvPr/>
          </p:nvSpPr>
          <p:spPr>
            <a:xfrm>
              <a:off x="4843092" y="2029954"/>
              <a:ext cx="265133" cy="264192"/>
            </a:xfrm>
            <a:custGeom>
              <a:avLst/>
              <a:gdLst/>
              <a:ahLst/>
              <a:cxnLst/>
              <a:rect l="l" t="t" r="r" b="b"/>
              <a:pathLst>
                <a:path w="10427" h="10390" extrusionOk="0">
                  <a:moveTo>
                    <a:pt x="5196" y="0"/>
                  </a:moveTo>
                  <a:cubicBezTo>
                    <a:pt x="2349" y="0"/>
                    <a:pt x="1" y="2349"/>
                    <a:pt x="1" y="5195"/>
                  </a:cubicBezTo>
                  <a:cubicBezTo>
                    <a:pt x="1" y="8077"/>
                    <a:pt x="2349" y="10390"/>
                    <a:pt x="5196" y="10390"/>
                  </a:cubicBezTo>
                  <a:cubicBezTo>
                    <a:pt x="8078" y="10390"/>
                    <a:pt x="10426" y="8077"/>
                    <a:pt x="10426" y="5195"/>
                  </a:cubicBezTo>
                  <a:cubicBezTo>
                    <a:pt x="10426" y="2349"/>
                    <a:pt x="8078" y="0"/>
                    <a:pt x="5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49"/>
            <p:cNvSpPr/>
            <p:nvPr/>
          </p:nvSpPr>
          <p:spPr>
            <a:xfrm>
              <a:off x="4935394" y="2091234"/>
              <a:ext cx="80529" cy="143030"/>
            </a:xfrm>
            <a:custGeom>
              <a:avLst/>
              <a:gdLst/>
              <a:ahLst/>
              <a:cxnLst/>
              <a:rect l="l" t="t" r="r" b="b"/>
              <a:pathLst>
                <a:path w="3167" h="5625" extrusionOk="0">
                  <a:moveTo>
                    <a:pt x="2552" y="0"/>
                  </a:moveTo>
                  <a:cubicBezTo>
                    <a:pt x="2542" y="0"/>
                    <a:pt x="2533" y="3"/>
                    <a:pt x="2526" y="10"/>
                  </a:cubicBezTo>
                  <a:lnTo>
                    <a:pt x="36" y="2109"/>
                  </a:lnTo>
                  <a:cubicBezTo>
                    <a:pt x="0" y="2145"/>
                    <a:pt x="0" y="2216"/>
                    <a:pt x="36" y="2251"/>
                  </a:cubicBezTo>
                  <a:lnTo>
                    <a:pt x="819" y="3283"/>
                  </a:lnTo>
                  <a:cubicBezTo>
                    <a:pt x="819" y="3319"/>
                    <a:pt x="819" y="3319"/>
                    <a:pt x="819" y="3354"/>
                  </a:cubicBezTo>
                  <a:lnTo>
                    <a:pt x="320" y="5489"/>
                  </a:lnTo>
                  <a:cubicBezTo>
                    <a:pt x="295" y="5566"/>
                    <a:pt x="343" y="5625"/>
                    <a:pt x="399" y="5625"/>
                  </a:cubicBezTo>
                  <a:cubicBezTo>
                    <a:pt x="420" y="5625"/>
                    <a:pt x="443" y="5616"/>
                    <a:pt x="463" y="5596"/>
                  </a:cubicBezTo>
                  <a:lnTo>
                    <a:pt x="3096" y="3354"/>
                  </a:lnTo>
                  <a:cubicBezTo>
                    <a:pt x="3167" y="3319"/>
                    <a:pt x="3167" y="3248"/>
                    <a:pt x="3131" y="3212"/>
                  </a:cubicBezTo>
                  <a:lnTo>
                    <a:pt x="2171" y="2145"/>
                  </a:lnTo>
                  <a:cubicBezTo>
                    <a:pt x="2135" y="2109"/>
                    <a:pt x="2135" y="2074"/>
                    <a:pt x="2135" y="2038"/>
                  </a:cubicBezTo>
                  <a:lnTo>
                    <a:pt x="2669" y="117"/>
                  </a:lnTo>
                  <a:cubicBezTo>
                    <a:pt x="2669" y="58"/>
                    <a:pt x="2598" y="0"/>
                    <a:pt x="2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49"/>
            <p:cNvSpPr/>
            <p:nvPr/>
          </p:nvSpPr>
          <p:spPr>
            <a:xfrm>
              <a:off x="4968399" y="1937678"/>
              <a:ext cx="14519" cy="24436"/>
            </a:xfrm>
            <a:custGeom>
              <a:avLst/>
              <a:gdLst/>
              <a:ahLst/>
              <a:cxnLst/>
              <a:rect l="l" t="t" r="r" b="b"/>
              <a:pathLst>
                <a:path w="571" h="961" extrusionOk="0">
                  <a:moveTo>
                    <a:pt x="286" y="0"/>
                  </a:moveTo>
                  <a:cubicBezTo>
                    <a:pt x="143" y="0"/>
                    <a:pt x="1" y="71"/>
                    <a:pt x="19" y="214"/>
                  </a:cubicBezTo>
                  <a:lnTo>
                    <a:pt x="19" y="249"/>
                  </a:lnTo>
                  <a:lnTo>
                    <a:pt x="19" y="747"/>
                  </a:lnTo>
                  <a:cubicBezTo>
                    <a:pt x="1" y="890"/>
                    <a:pt x="143" y="961"/>
                    <a:pt x="286" y="961"/>
                  </a:cubicBezTo>
                  <a:cubicBezTo>
                    <a:pt x="428" y="961"/>
                    <a:pt x="570" y="890"/>
                    <a:pt x="552" y="747"/>
                  </a:cubicBezTo>
                  <a:lnTo>
                    <a:pt x="552" y="214"/>
                  </a:lnTo>
                  <a:cubicBezTo>
                    <a:pt x="570" y="71"/>
                    <a:pt x="42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49"/>
            <p:cNvSpPr/>
            <p:nvPr/>
          </p:nvSpPr>
          <p:spPr>
            <a:xfrm>
              <a:off x="4968399" y="2362902"/>
              <a:ext cx="14519" cy="25351"/>
            </a:xfrm>
            <a:custGeom>
              <a:avLst/>
              <a:gdLst/>
              <a:ahLst/>
              <a:cxnLst/>
              <a:rect l="l" t="t" r="r" b="b"/>
              <a:pathLst>
                <a:path w="571" h="997" extrusionOk="0">
                  <a:moveTo>
                    <a:pt x="286" y="0"/>
                  </a:moveTo>
                  <a:cubicBezTo>
                    <a:pt x="143" y="0"/>
                    <a:pt x="1" y="71"/>
                    <a:pt x="19" y="214"/>
                  </a:cubicBezTo>
                  <a:lnTo>
                    <a:pt x="19" y="712"/>
                  </a:lnTo>
                  <a:cubicBezTo>
                    <a:pt x="19" y="854"/>
                    <a:pt x="125" y="961"/>
                    <a:pt x="268" y="996"/>
                  </a:cubicBezTo>
                  <a:cubicBezTo>
                    <a:pt x="410" y="996"/>
                    <a:pt x="552" y="890"/>
                    <a:pt x="552" y="747"/>
                  </a:cubicBezTo>
                  <a:lnTo>
                    <a:pt x="552" y="214"/>
                  </a:lnTo>
                  <a:cubicBezTo>
                    <a:pt x="570" y="71"/>
                    <a:pt x="42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49"/>
            <p:cNvSpPr/>
            <p:nvPr/>
          </p:nvSpPr>
          <p:spPr>
            <a:xfrm>
              <a:off x="4858374" y="1967097"/>
              <a:ext cx="21842" cy="23978"/>
            </a:xfrm>
            <a:custGeom>
              <a:avLst/>
              <a:gdLst/>
              <a:ahLst/>
              <a:cxnLst/>
              <a:rect l="l" t="t" r="r" b="b"/>
              <a:pathLst>
                <a:path w="859" h="943" extrusionOk="0">
                  <a:moveTo>
                    <a:pt x="333" y="1"/>
                  </a:moveTo>
                  <a:cubicBezTo>
                    <a:pt x="159" y="1"/>
                    <a:pt x="0" y="160"/>
                    <a:pt x="76" y="337"/>
                  </a:cubicBezTo>
                  <a:lnTo>
                    <a:pt x="361" y="800"/>
                  </a:lnTo>
                  <a:cubicBezTo>
                    <a:pt x="396" y="871"/>
                    <a:pt x="467" y="942"/>
                    <a:pt x="574" y="942"/>
                  </a:cubicBezTo>
                  <a:cubicBezTo>
                    <a:pt x="610" y="942"/>
                    <a:pt x="645" y="907"/>
                    <a:pt x="716" y="907"/>
                  </a:cubicBezTo>
                  <a:cubicBezTo>
                    <a:pt x="823" y="800"/>
                    <a:pt x="859" y="658"/>
                    <a:pt x="788" y="551"/>
                  </a:cubicBezTo>
                  <a:lnTo>
                    <a:pt x="539" y="88"/>
                  </a:lnTo>
                  <a:cubicBezTo>
                    <a:pt x="477" y="27"/>
                    <a:pt x="404" y="1"/>
                    <a:pt x="3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49"/>
            <p:cNvSpPr/>
            <p:nvPr/>
          </p:nvSpPr>
          <p:spPr>
            <a:xfrm>
              <a:off x="5069270" y="2333380"/>
              <a:ext cx="23571" cy="25046"/>
            </a:xfrm>
            <a:custGeom>
              <a:avLst/>
              <a:gdLst/>
              <a:ahLst/>
              <a:cxnLst/>
              <a:rect l="l" t="t" r="r" b="b"/>
              <a:pathLst>
                <a:path w="927" h="985" extrusionOk="0">
                  <a:moveTo>
                    <a:pt x="363" y="0"/>
                  </a:moveTo>
                  <a:cubicBezTo>
                    <a:pt x="178" y="0"/>
                    <a:pt x="0" y="199"/>
                    <a:pt x="144" y="414"/>
                  </a:cubicBezTo>
                  <a:lnTo>
                    <a:pt x="393" y="876"/>
                  </a:lnTo>
                  <a:cubicBezTo>
                    <a:pt x="439" y="945"/>
                    <a:pt x="529" y="985"/>
                    <a:pt x="616" y="985"/>
                  </a:cubicBezTo>
                  <a:cubicBezTo>
                    <a:pt x="664" y="985"/>
                    <a:pt x="711" y="973"/>
                    <a:pt x="748" y="948"/>
                  </a:cubicBezTo>
                  <a:cubicBezTo>
                    <a:pt x="891" y="876"/>
                    <a:pt x="926" y="734"/>
                    <a:pt x="855" y="592"/>
                  </a:cubicBezTo>
                  <a:lnTo>
                    <a:pt x="606" y="165"/>
                  </a:lnTo>
                  <a:cubicBezTo>
                    <a:pt x="548" y="48"/>
                    <a:pt x="454" y="0"/>
                    <a:pt x="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49"/>
            <p:cNvSpPr/>
            <p:nvPr/>
          </p:nvSpPr>
          <p:spPr>
            <a:xfrm>
              <a:off x="4775735" y="2045821"/>
              <a:ext cx="29776" cy="19706"/>
            </a:xfrm>
            <a:custGeom>
              <a:avLst/>
              <a:gdLst/>
              <a:ahLst/>
              <a:cxnLst/>
              <a:rect l="l" t="t" r="r" b="b"/>
              <a:pathLst>
                <a:path w="1171" h="775" extrusionOk="0">
                  <a:moveTo>
                    <a:pt x="392" y="0"/>
                  </a:moveTo>
                  <a:cubicBezTo>
                    <a:pt x="151" y="0"/>
                    <a:pt x="1" y="367"/>
                    <a:pt x="266" y="515"/>
                  </a:cubicBezTo>
                  <a:lnTo>
                    <a:pt x="729" y="764"/>
                  </a:lnTo>
                  <a:cubicBezTo>
                    <a:pt x="753" y="771"/>
                    <a:pt x="777" y="774"/>
                    <a:pt x="800" y="774"/>
                  </a:cubicBezTo>
                  <a:cubicBezTo>
                    <a:pt x="1015" y="774"/>
                    <a:pt x="1170" y="494"/>
                    <a:pt x="978" y="301"/>
                  </a:cubicBezTo>
                  <a:lnTo>
                    <a:pt x="551" y="52"/>
                  </a:lnTo>
                  <a:cubicBezTo>
                    <a:pt x="496" y="16"/>
                    <a:pt x="442" y="0"/>
                    <a:pt x="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49"/>
            <p:cNvSpPr/>
            <p:nvPr/>
          </p:nvSpPr>
          <p:spPr>
            <a:xfrm>
              <a:off x="5145171" y="2259259"/>
              <a:ext cx="28809" cy="18664"/>
            </a:xfrm>
            <a:custGeom>
              <a:avLst/>
              <a:gdLst/>
              <a:ahLst/>
              <a:cxnLst/>
              <a:rect l="l" t="t" r="r" b="b"/>
              <a:pathLst>
                <a:path w="1133" h="734" extrusionOk="0">
                  <a:moveTo>
                    <a:pt x="364" y="0"/>
                  </a:moveTo>
                  <a:cubicBezTo>
                    <a:pt x="136" y="0"/>
                    <a:pt x="1" y="291"/>
                    <a:pt x="218" y="447"/>
                  </a:cubicBezTo>
                  <a:lnTo>
                    <a:pt x="645" y="696"/>
                  </a:lnTo>
                  <a:cubicBezTo>
                    <a:pt x="681" y="731"/>
                    <a:pt x="717" y="731"/>
                    <a:pt x="788" y="731"/>
                  </a:cubicBezTo>
                  <a:cubicBezTo>
                    <a:pt x="799" y="733"/>
                    <a:pt x="809" y="734"/>
                    <a:pt x="819" y="734"/>
                  </a:cubicBezTo>
                  <a:cubicBezTo>
                    <a:pt x="1045" y="734"/>
                    <a:pt x="1133" y="371"/>
                    <a:pt x="895" y="269"/>
                  </a:cubicBezTo>
                  <a:lnTo>
                    <a:pt x="930" y="269"/>
                  </a:lnTo>
                  <a:lnTo>
                    <a:pt x="468" y="20"/>
                  </a:lnTo>
                  <a:cubicBezTo>
                    <a:pt x="432" y="6"/>
                    <a:pt x="397" y="0"/>
                    <a:pt x="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49"/>
            <p:cNvSpPr/>
            <p:nvPr/>
          </p:nvSpPr>
          <p:spPr>
            <a:xfrm>
              <a:off x="4749926" y="2155668"/>
              <a:ext cx="26953" cy="12765"/>
            </a:xfrm>
            <a:custGeom>
              <a:avLst/>
              <a:gdLst/>
              <a:ahLst/>
              <a:cxnLst/>
              <a:rect l="l" t="t" r="r" b="b"/>
              <a:pathLst>
                <a:path w="1060" h="502" extrusionOk="0">
                  <a:moveTo>
                    <a:pt x="808" y="0"/>
                  </a:moveTo>
                  <a:cubicBezTo>
                    <a:pt x="800" y="0"/>
                    <a:pt x="792" y="1"/>
                    <a:pt x="783" y="2"/>
                  </a:cubicBezTo>
                  <a:lnTo>
                    <a:pt x="285" y="2"/>
                  </a:lnTo>
                  <a:cubicBezTo>
                    <a:pt x="142" y="2"/>
                    <a:pt x="36" y="73"/>
                    <a:pt x="0" y="216"/>
                  </a:cubicBezTo>
                  <a:cubicBezTo>
                    <a:pt x="0" y="358"/>
                    <a:pt x="107" y="500"/>
                    <a:pt x="249" y="500"/>
                  </a:cubicBezTo>
                  <a:lnTo>
                    <a:pt x="783" y="500"/>
                  </a:lnTo>
                  <a:cubicBezTo>
                    <a:pt x="792" y="501"/>
                    <a:pt x="800" y="502"/>
                    <a:pt x="808" y="502"/>
                  </a:cubicBezTo>
                  <a:cubicBezTo>
                    <a:pt x="1059" y="502"/>
                    <a:pt x="1059" y="0"/>
                    <a:pt x="8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49"/>
            <p:cNvSpPr/>
            <p:nvPr/>
          </p:nvSpPr>
          <p:spPr>
            <a:xfrm>
              <a:off x="5174235" y="2155668"/>
              <a:ext cx="27843" cy="12765"/>
            </a:xfrm>
            <a:custGeom>
              <a:avLst/>
              <a:gdLst/>
              <a:ahLst/>
              <a:cxnLst/>
              <a:rect l="l" t="t" r="r" b="b"/>
              <a:pathLst>
                <a:path w="1095" h="502" extrusionOk="0">
                  <a:moveTo>
                    <a:pt x="812" y="0"/>
                  </a:moveTo>
                  <a:cubicBezTo>
                    <a:pt x="802" y="0"/>
                    <a:pt x="793" y="1"/>
                    <a:pt x="783" y="2"/>
                  </a:cubicBezTo>
                  <a:lnTo>
                    <a:pt x="285" y="2"/>
                  </a:lnTo>
                  <a:cubicBezTo>
                    <a:pt x="143" y="2"/>
                    <a:pt x="36" y="73"/>
                    <a:pt x="36" y="216"/>
                  </a:cubicBezTo>
                  <a:cubicBezTo>
                    <a:pt x="1" y="358"/>
                    <a:pt x="143" y="500"/>
                    <a:pt x="285" y="500"/>
                  </a:cubicBezTo>
                  <a:lnTo>
                    <a:pt x="783" y="500"/>
                  </a:lnTo>
                  <a:cubicBezTo>
                    <a:pt x="793" y="501"/>
                    <a:pt x="802" y="502"/>
                    <a:pt x="812" y="502"/>
                  </a:cubicBezTo>
                  <a:cubicBezTo>
                    <a:pt x="1094" y="502"/>
                    <a:pt x="1094" y="0"/>
                    <a:pt x="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49"/>
            <p:cNvSpPr/>
            <p:nvPr/>
          </p:nvSpPr>
          <p:spPr>
            <a:xfrm>
              <a:off x="4778862" y="2259259"/>
              <a:ext cx="26495" cy="19528"/>
            </a:xfrm>
            <a:custGeom>
              <a:avLst/>
              <a:gdLst/>
              <a:ahLst/>
              <a:cxnLst/>
              <a:rect l="l" t="t" r="r" b="b"/>
              <a:pathLst>
                <a:path w="1042" h="768" extrusionOk="0">
                  <a:moveTo>
                    <a:pt x="697" y="0"/>
                  </a:moveTo>
                  <a:cubicBezTo>
                    <a:pt x="668" y="0"/>
                    <a:pt x="637" y="6"/>
                    <a:pt x="606" y="20"/>
                  </a:cubicBezTo>
                  <a:lnTo>
                    <a:pt x="143" y="269"/>
                  </a:lnTo>
                  <a:cubicBezTo>
                    <a:pt x="36" y="340"/>
                    <a:pt x="1" y="518"/>
                    <a:pt x="36" y="625"/>
                  </a:cubicBezTo>
                  <a:cubicBezTo>
                    <a:pt x="107" y="720"/>
                    <a:pt x="194" y="767"/>
                    <a:pt x="276" y="767"/>
                  </a:cubicBezTo>
                  <a:cubicBezTo>
                    <a:pt x="317" y="767"/>
                    <a:pt x="357" y="755"/>
                    <a:pt x="392" y="731"/>
                  </a:cubicBezTo>
                  <a:lnTo>
                    <a:pt x="855" y="482"/>
                  </a:lnTo>
                  <a:cubicBezTo>
                    <a:pt x="1041" y="296"/>
                    <a:pt x="902" y="0"/>
                    <a:pt x="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49"/>
            <p:cNvSpPr/>
            <p:nvPr/>
          </p:nvSpPr>
          <p:spPr>
            <a:xfrm>
              <a:off x="5146188" y="2046406"/>
              <a:ext cx="28097" cy="19757"/>
            </a:xfrm>
            <a:custGeom>
              <a:avLst/>
              <a:gdLst/>
              <a:ahLst/>
              <a:cxnLst/>
              <a:rect l="l" t="t" r="r" b="b"/>
              <a:pathLst>
                <a:path w="1105" h="777" extrusionOk="0">
                  <a:moveTo>
                    <a:pt x="754" y="1"/>
                  </a:moveTo>
                  <a:cubicBezTo>
                    <a:pt x="719" y="1"/>
                    <a:pt x="681" y="10"/>
                    <a:pt x="641" y="29"/>
                  </a:cubicBezTo>
                  <a:lnTo>
                    <a:pt x="178" y="278"/>
                  </a:lnTo>
                  <a:cubicBezTo>
                    <a:pt x="72" y="350"/>
                    <a:pt x="1" y="528"/>
                    <a:pt x="72" y="634"/>
                  </a:cubicBezTo>
                  <a:cubicBezTo>
                    <a:pt x="143" y="741"/>
                    <a:pt x="214" y="777"/>
                    <a:pt x="321" y="777"/>
                  </a:cubicBezTo>
                  <a:cubicBezTo>
                    <a:pt x="356" y="777"/>
                    <a:pt x="392" y="777"/>
                    <a:pt x="428" y="741"/>
                  </a:cubicBezTo>
                  <a:lnTo>
                    <a:pt x="890" y="492"/>
                  </a:lnTo>
                  <a:cubicBezTo>
                    <a:pt x="1105" y="339"/>
                    <a:pt x="976"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49"/>
            <p:cNvSpPr/>
            <p:nvPr/>
          </p:nvSpPr>
          <p:spPr>
            <a:xfrm>
              <a:off x="4858476" y="2333940"/>
              <a:ext cx="21741" cy="24487"/>
            </a:xfrm>
            <a:custGeom>
              <a:avLst/>
              <a:gdLst/>
              <a:ahLst/>
              <a:cxnLst/>
              <a:rect l="l" t="t" r="r" b="b"/>
              <a:pathLst>
                <a:path w="855" h="963" extrusionOk="0">
                  <a:moveTo>
                    <a:pt x="553" y="0"/>
                  </a:moveTo>
                  <a:cubicBezTo>
                    <a:pt x="463" y="0"/>
                    <a:pt x="369" y="48"/>
                    <a:pt x="321" y="143"/>
                  </a:cubicBezTo>
                  <a:lnTo>
                    <a:pt x="72" y="570"/>
                  </a:lnTo>
                  <a:cubicBezTo>
                    <a:pt x="1" y="712"/>
                    <a:pt x="36" y="854"/>
                    <a:pt x="179" y="926"/>
                  </a:cubicBezTo>
                  <a:cubicBezTo>
                    <a:pt x="217" y="951"/>
                    <a:pt x="263" y="963"/>
                    <a:pt x="311" y="963"/>
                  </a:cubicBezTo>
                  <a:cubicBezTo>
                    <a:pt x="398" y="963"/>
                    <a:pt x="489" y="923"/>
                    <a:pt x="535" y="854"/>
                  </a:cubicBezTo>
                  <a:lnTo>
                    <a:pt x="784" y="392"/>
                  </a:lnTo>
                  <a:cubicBezTo>
                    <a:pt x="855" y="285"/>
                    <a:pt x="819" y="107"/>
                    <a:pt x="677" y="36"/>
                  </a:cubicBezTo>
                  <a:cubicBezTo>
                    <a:pt x="641" y="12"/>
                    <a:pt x="598" y="0"/>
                    <a:pt x="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49"/>
            <p:cNvSpPr/>
            <p:nvPr/>
          </p:nvSpPr>
          <p:spPr>
            <a:xfrm>
              <a:off x="5071101" y="1965902"/>
              <a:ext cx="21741" cy="24258"/>
            </a:xfrm>
            <a:custGeom>
              <a:avLst/>
              <a:gdLst/>
              <a:ahLst/>
              <a:cxnLst/>
              <a:rect l="l" t="t" r="r" b="b"/>
              <a:pathLst>
                <a:path w="855" h="954" extrusionOk="0">
                  <a:moveTo>
                    <a:pt x="574" y="0"/>
                  </a:moveTo>
                  <a:cubicBezTo>
                    <a:pt x="479" y="0"/>
                    <a:pt x="372" y="58"/>
                    <a:pt x="321" y="135"/>
                  </a:cubicBezTo>
                  <a:lnTo>
                    <a:pt x="72" y="598"/>
                  </a:lnTo>
                  <a:cubicBezTo>
                    <a:pt x="0" y="705"/>
                    <a:pt x="36" y="847"/>
                    <a:pt x="178" y="918"/>
                  </a:cubicBezTo>
                  <a:cubicBezTo>
                    <a:pt x="214" y="954"/>
                    <a:pt x="249" y="954"/>
                    <a:pt x="285" y="954"/>
                  </a:cubicBezTo>
                  <a:cubicBezTo>
                    <a:pt x="392" y="954"/>
                    <a:pt x="463" y="918"/>
                    <a:pt x="534" y="847"/>
                  </a:cubicBezTo>
                  <a:lnTo>
                    <a:pt x="783" y="384"/>
                  </a:lnTo>
                  <a:cubicBezTo>
                    <a:pt x="854" y="278"/>
                    <a:pt x="819" y="100"/>
                    <a:pt x="676" y="29"/>
                  </a:cubicBezTo>
                  <a:cubicBezTo>
                    <a:pt x="647" y="9"/>
                    <a:pt x="611" y="0"/>
                    <a:pt x="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434" name="Google Shape;434;p49"/>
          <p:cNvPicPr preferRelativeResize="0"/>
          <p:nvPr/>
        </p:nvPicPr>
        <p:blipFill>
          <a:blip r:embed="rId2"/>
          <a:stretch>
            <a:fillRect/>
          </a:stretch>
        </p:blipFill>
        <p:spPr>
          <a:xfrm flipH="1">
            <a:off x="7845368" y="0"/>
            <a:ext cx="1298632" cy="531365"/>
          </a:xfrm>
          <a:prstGeom prst="rect">
            <a:avLst/>
          </a:prstGeom>
          <a:noFill/>
          <a:ln>
            <a:noFill/>
          </a:ln>
        </p:spPr>
      </p:pic>
      <p:pic>
        <p:nvPicPr>
          <p:cNvPr id="435" name="Google Shape;435;p49"/>
          <p:cNvPicPr preferRelativeResize="0"/>
          <p:nvPr/>
        </p:nvPicPr>
        <p:blipFill>
          <a:blip r:embed="rId2"/>
          <a:stretch>
            <a:fillRect/>
          </a:stretch>
        </p:blipFill>
        <p:spPr>
          <a:xfrm>
            <a:off x="811808" y="184457"/>
            <a:ext cx="784558" cy="321017"/>
          </a:xfrm>
          <a:prstGeom prst="rect">
            <a:avLst/>
          </a:prstGeom>
          <a:noFill/>
          <a:ln>
            <a:noFill/>
          </a:ln>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758993" y="1357253"/>
            <a:ext cx="1294950" cy="12949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barn(inVertical)">
                                      <p:cBhvr>
                                        <p:cTn id="7" dur="5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9"/>
                                        </p:tgtEl>
                                        <p:attrNameLst>
                                          <p:attrName>style.visibility</p:attrName>
                                        </p:attrNameLst>
                                      </p:cBhvr>
                                      <p:to>
                                        <p:strVal val="visible"/>
                                      </p:to>
                                    </p:set>
                                    <p:animEffect transition="in" filter="wipe(down)">
                                      <p:cBhvr>
                                        <p:cTn id="12" dur="500"/>
                                        <p:tgtEl>
                                          <p:spTgt spid="38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90">
                                            <p:txEl>
                                              <p:pRg st="0" end="0"/>
                                            </p:txEl>
                                          </p:spTgt>
                                        </p:tgtEl>
                                        <p:attrNameLst>
                                          <p:attrName>style.visibility</p:attrName>
                                        </p:attrNameLst>
                                      </p:cBhvr>
                                      <p:to>
                                        <p:strVal val="visible"/>
                                      </p:to>
                                    </p:set>
                                    <p:animEffect transition="in" filter="circle(in)">
                                      <p:cBhvr>
                                        <p:cTn id="17" dur="2000"/>
                                        <p:tgtEl>
                                          <p:spTgt spid="39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93"/>
                                        </p:tgtEl>
                                        <p:attrNameLst>
                                          <p:attrName>style.visibility</p:attrName>
                                        </p:attrNameLst>
                                      </p:cBhvr>
                                      <p:to>
                                        <p:strVal val="visible"/>
                                      </p:to>
                                    </p:set>
                                    <p:anim calcmode="lin" valueType="num">
                                      <p:cBhvr additive="base">
                                        <p:cTn id="22" dur="500" fill="hold"/>
                                        <p:tgtEl>
                                          <p:spTgt spid="393"/>
                                        </p:tgtEl>
                                        <p:attrNameLst>
                                          <p:attrName>ppt_x</p:attrName>
                                        </p:attrNameLst>
                                      </p:cBhvr>
                                      <p:tavLst>
                                        <p:tav tm="0">
                                          <p:val>
                                            <p:strVal val="#ppt_x"/>
                                          </p:val>
                                        </p:tav>
                                        <p:tav tm="100000">
                                          <p:val>
                                            <p:strVal val="#ppt_x"/>
                                          </p:val>
                                        </p:tav>
                                      </p:tavLst>
                                    </p:anim>
                                    <p:anim calcmode="lin" valueType="num">
                                      <p:cBhvr additive="base">
                                        <p:cTn id="23" dur="500" fill="hold"/>
                                        <p:tgtEl>
                                          <p:spTgt spid="39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4">
                                            <p:txEl>
                                              <p:pRg st="0" end="0"/>
                                            </p:txEl>
                                          </p:spTgt>
                                        </p:tgtEl>
                                        <p:attrNameLst>
                                          <p:attrName>style.visibility</p:attrName>
                                        </p:attrNameLst>
                                      </p:cBhvr>
                                      <p:to>
                                        <p:strVal val="visible"/>
                                      </p:to>
                                    </p:set>
                                    <p:animEffect transition="in" filter="fade">
                                      <p:cBhvr>
                                        <p:cTn id="28" dur="500"/>
                                        <p:tgtEl>
                                          <p:spTgt spid="3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0"/>
      <p:bldP spid="389" grpId="0"/>
      <p:bldP spid="390" grpId="0" build="p"/>
      <p:bldP spid="393" grpId="0"/>
      <p:bldP spid="39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14761"/>
            <a:ext cx="9144000" cy="228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25935"/>
            <a:ext cx="9144000" cy="2245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3"/>
          <p:cNvSpPr txBox="1"/>
          <p:nvPr/>
        </p:nvSpPr>
        <p:spPr>
          <a:xfrm>
            <a:off x="2807618" y="24988"/>
            <a:ext cx="3223961"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vi-VN" sz="3200" b="1" u="sng" smtClean="0">
                <a:solidFill>
                  <a:srgbClr val="FF0000"/>
                </a:solidFill>
                <a:latin typeface="Times New Roman" panose="02020603050405020304" pitchFamily="18" charset="0"/>
                <a:cs typeface="Times New Roman" panose="02020603050405020304" pitchFamily="18" charset="0"/>
              </a:rPr>
              <a:t>Động vật ưa sáng</a:t>
            </a:r>
            <a:endParaRPr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519545" y="1897524"/>
            <a:ext cx="8084128" cy="1526521"/>
          </a:xfrm>
          <a:prstGeom prst="rect">
            <a:avLst/>
          </a:prstGeom>
        </p:spPr>
        <p:txBody>
          <a:bodyPr spcFirstLastPara="1" wrap="square" lIns="0" tIns="0" rIns="0" bIns="0" anchor="ctr" anchorCtr="0">
            <a:noAutofit/>
          </a:bodyPr>
          <a:lstStyle/>
          <a:p>
            <a:pPr lvl="0"/>
            <a:r>
              <a:rPr lang="vi-VN" sz="5400" b="1" i="1">
                <a:latin typeface="Times New Roman" panose="02020603050405020304" pitchFamily="18" charset="0"/>
                <a:cs typeface="Times New Roman" panose="02020603050405020304" pitchFamily="18" charset="0"/>
              </a:rPr>
              <a:t>Ảnh hưởng của ánh sáng lên đời sống thực </a:t>
            </a:r>
            <a:r>
              <a:rPr lang="vi-VN" sz="5400" b="1" i="1" smtClean="0">
                <a:latin typeface="Times New Roman" panose="02020603050405020304" pitchFamily="18" charset="0"/>
                <a:cs typeface="Times New Roman" panose="02020603050405020304" pitchFamily="18" charset="0"/>
              </a:rPr>
              <a:t>vật</a:t>
            </a:r>
            <a:endParaRPr b="1" i="1"/>
          </a:p>
        </p:txBody>
      </p:sp>
      <p:sp>
        <p:nvSpPr>
          <p:cNvPr id="290" name="Google Shape;290;p45"/>
          <p:cNvSpPr txBox="1">
            <a:spLocks noGrp="1"/>
          </p:cNvSpPr>
          <p:nvPr>
            <p:ph type="title" idx="2"/>
          </p:nvPr>
        </p:nvSpPr>
        <p:spPr>
          <a:xfrm>
            <a:off x="3767714" y="643908"/>
            <a:ext cx="1458913" cy="951775"/>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a:latin typeface="Times New Roman" panose="02020603050405020304" pitchFamily="18" charset="0"/>
                <a:cs typeface="Times New Roman" panose="02020603050405020304" pitchFamily="18" charset="0"/>
              </a:rPr>
              <a:t>01</a:t>
            </a:r>
            <a:endParaRPr>
              <a:latin typeface="Times New Roman" panose="02020603050405020304" pitchFamily="18" charset="0"/>
              <a:cs typeface="Times New Roman" panose="02020603050405020304" pitchFamily="18" charset="0"/>
            </a:endParaRPr>
          </a:p>
        </p:txBody>
      </p:sp>
      <p:pic>
        <p:nvPicPr>
          <p:cNvPr id="291" name="Google Shape;291;p45"/>
          <p:cNvPicPr preferRelativeResize="0"/>
          <p:nvPr/>
        </p:nvPicPr>
        <p:blipFill>
          <a:blip r:embed="rId1"/>
          <a:stretch>
            <a:fillRect/>
          </a:stretch>
        </p:blipFill>
        <p:spPr>
          <a:xfrm>
            <a:off x="304803" y="304800"/>
            <a:ext cx="1016925" cy="1025449"/>
          </a:xfrm>
          <a:prstGeom prst="rect">
            <a:avLst/>
          </a:prstGeom>
          <a:noFill/>
          <a:ln>
            <a:noFill/>
          </a:ln>
        </p:spPr>
      </p:pic>
      <p:pic>
        <p:nvPicPr>
          <p:cNvPr id="292" name="Google Shape;292;p45"/>
          <p:cNvPicPr preferRelativeResize="0"/>
          <p:nvPr/>
        </p:nvPicPr>
        <p:blipFill>
          <a:blip r:embed="rId2"/>
          <a:stretch>
            <a:fillRect/>
          </a:stretch>
        </p:blipFill>
        <p:spPr>
          <a:xfrm>
            <a:off x="6625450" y="540000"/>
            <a:ext cx="1656576" cy="677825"/>
          </a:xfrm>
          <a:prstGeom prst="rect">
            <a:avLst/>
          </a:prstGeom>
          <a:noFill/>
          <a:ln>
            <a:noFill/>
          </a:ln>
        </p:spPr>
      </p:pic>
      <p:pic>
        <p:nvPicPr>
          <p:cNvPr id="293" name="Google Shape;293;p45"/>
          <p:cNvPicPr preferRelativeResize="0"/>
          <p:nvPr/>
        </p:nvPicPr>
        <p:blipFill>
          <a:blip r:embed="rId2"/>
          <a:stretch>
            <a:fillRect/>
          </a:stretch>
        </p:blipFill>
        <p:spPr>
          <a:xfrm flipH="1">
            <a:off x="1047549" y="1256575"/>
            <a:ext cx="845701" cy="346035"/>
          </a:xfrm>
          <a:prstGeom prst="rect">
            <a:avLst/>
          </a:prstGeom>
          <a:noFill/>
          <a:ln>
            <a:noFill/>
          </a:ln>
        </p:spPr>
      </p:pic>
      <p:pic>
        <p:nvPicPr>
          <p:cNvPr id="294" name="Google Shape;294;p45"/>
          <p:cNvPicPr preferRelativeResize="0"/>
          <p:nvPr/>
        </p:nvPicPr>
        <p:blipFill>
          <a:blip r:embed="rId2"/>
          <a:stretch>
            <a:fillRect/>
          </a:stretch>
        </p:blipFill>
        <p:spPr>
          <a:xfrm flipH="1">
            <a:off x="7957669" y="1488025"/>
            <a:ext cx="1000806" cy="4094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09763"/>
            <a:ext cx="9143999" cy="442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3"/>
          <p:cNvSpPr txBox="1"/>
          <p:nvPr/>
        </p:nvSpPr>
        <p:spPr>
          <a:xfrm>
            <a:off x="2911012" y="24988"/>
            <a:ext cx="3017173"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vi-VN" sz="3200" b="1" u="sng" smtClean="0">
                <a:solidFill>
                  <a:srgbClr val="FF0000"/>
                </a:solidFill>
                <a:latin typeface="Times New Roman" panose="02020603050405020304" pitchFamily="18" charset="0"/>
                <a:cs typeface="Times New Roman" panose="02020603050405020304" pitchFamily="18" charset="0"/>
              </a:rPr>
              <a:t>Động vật ưa tối:</a:t>
            </a:r>
            <a:endParaRPr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45" y="577215"/>
            <a:ext cx="6298565" cy="1798320"/>
          </a:xfrm>
        </p:spPr>
        <p:txBody>
          <a:bodyPr/>
          <a:lstStyle/>
          <a:p>
            <a:pPr algn="ctr">
              <a:lnSpc>
                <a:spcPct val="80000"/>
              </a:lnSpc>
            </a:pPr>
            <a:r>
              <a:rPr lang="vi-VN" smtClean="0">
                <a:latin typeface="+mj-lt"/>
              </a:rPr>
              <a:t>Cảm ơn các bạn đã lắng nghe</a:t>
            </a:r>
            <a:endParaRPr lang="vi-VN">
              <a:latin typeface="+mj-lt"/>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7656" y="2231343"/>
            <a:ext cx="4715190" cy="211127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12" name="Picture 15" descr="hướng sáng 2"/>
          <p:cNvPicPr>
            <a:picLocks noChangeAspect="1"/>
          </p:cNvPicPr>
          <p:nvPr/>
        </p:nvPicPr>
        <p:blipFill>
          <a:blip r:embed="rId1"/>
          <a:stretch>
            <a:fillRect/>
          </a:stretch>
        </p:blipFill>
        <p:spPr>
          <a:xfrm>
            <a:off x="4624890" y="908867"/>
            <a:ext cx="4369207" cy="3424569"/>
          </a:xfrm>
          <a:prstGeom prst="rect">
            <a:avLst/>
          </a:prstGeom>
          <a:noFill/>
          <a:ln w="9525">
            <a:noFill/>
          </a:ln>
        </p:spPr>
      </p:pic>
      <p:pic>
        <p:nvPicPr>
          <p:cNvPr id="662" name="Google Shape;662;p55"/>
          <p:cNvPicPr preferRelativeResize="0"/>
          <p:nvPr/>
        </p:nvPicPr>
        <p:blipFill>
          <a:blip r:embed="rId2"/>
          <a:stretch>
            <a:fillRect/>
          </a:stretch>
        </p:blipFill>
        <p:spPr>
          <a:xfrm>
            <a:off x="7594811" y="-5080"/>
            <a:ext cx="1016925" cy="1025449"/>
          </a:xfrm>
          <a:prstGeom prst="rect">
            <a:avLst/>
          </a:prstGeom>
          <a:noFill/>
          <a:ln>
            <a:noFill/>
          </a:ln>
        </p:spPr>
      </p:pic>
      <p:pic>
        <p:nvPicPr>
          <p:cNvPr id="663" name="Google Shape;663;p55"/>
          <p:cNvPicPr preferRelativeResize="0"/>
          <p:nvPr/>
        </p:nvPicPr>
        <p:blipFill>
          <a:blip r:embed="rId3"/>
          <a:stretch>
            <a:fillRect/>
          </a:stretch>
        </p:blipFill>
        <p:spPr>
          <a:xfrm>
            <a:off x="8129589" y="908350"/>
            <a:ext cx="939162" cy="384250"/>
          </a:xfrm>
          <a:prstGeom prst="rect">
            <a:avLst/>
          </a:prstGeom>
          <a:noFill/>
          <a:ln>
            <a:noFill/>
          </a:ln>
        </p:spPr>
      </p:pic>
      <p:pic>
        <p:nvPicPr>
          <p:cNvPr id="664" name="Google Shape;664;p55"/>
          <p:cNvPicPr preferRelativeResize="0"/>
          <p:nvPr/>
        </p:nvPicPr>
        <p:blipFill>
          <a:blip r:embed="rId3"/>
          <a:stretch>
            <a:fillRect/>
          </a:stretch>
        </p:blipFill>
        <p:spPr>
          <a:xfrm flipH="1">
            <a:off x="6144049" y="395444"/>
            <a:ext cx="1330893" cy="544524"/>
          </a:xfrm>
          <a:prstGeom prst="rect">
            <a:avLst/>
          </a:prstGeom>
          <a:noFill/>
          <a:ln>
            <a:noFill/>
          </a:ln>
        </p:spPr>
      </p:pic>
      <p:pic>
        <p:nvPicPr>
          <p:cNvPr id="665" name="Google Shape;665;p55"/>
          <p:cNvPicPr preferRelativeResize="0"/>
          <p:nvPr/>
        </p:nvPicPr>
        <p:blipFill>
          <a:blip r:embed="rId3"/>
          <a:stretch>
            <a:fillRect/>
          </a:stretch>
        </p:blipFill>
        <p:spPr>
          <a:xfrm>
            <a:off x="1915334" y="2332396"/>
            <a:ext cx="939100" cy="384250"/>
          </a:xfrm>
          <a:prstGeom prst="rect">
            <a:avLst/>
          </a:prstGeom>
          <a:noFill/>
          <a:ln>
            <a:noFill/>
          </a:ln>
        </p:spPr>
      </p:pic>
      <p:pic>
        <p:nvPicPr>
          <p:cNvPr id="666" name="Google Shape;666;p55"/>
          <p:cNvPicPr preferRelativeResize="0"/>
          <p:nvPr/>
        </p:nvPicPr>
        <p:blipFill>
          <a:blip r:embed="rId3"/>
          <a:stretch>
            <a:fillRect/>
          </a:stretch>
        </p:blipFill>
        <p:spPr>
          <a:xfrm flipH="1">
            <a:off x="1753277" y="1448464"/>
            <a:ext cx="726835" cy="297398"/>
          </a:xfrm>
          <a:prstGeom prst="rect">
            <a:avLst/>
          </a:prstGeom>
          <a:noFill/>
          <a:ln>
            <a:noFill/>
          </a:ln>
        </p:spPr>
      </p:pic>
      <p:pic>
        <p:nvPicPr>
          <p:cNvPr id="667" name="Google Shape;667;p55"/>
          <p:cNvPicPr preferRelativeResize="0"/>
          <p:nvPr/>
        </p:nvPicPr>
        <p:blipFill>
          <a:blip r:embed="rId3"/>
          <a:stretch>
            <a:fillRect/>
          </a:stretch>
        </p:blipFill>
        <p:spPr>
          <a:xfrm>
            <a:off x="336402" y="1936389"/>
            <a:ext cx="726835" cy="297398"/>
          </a:xfrm>
          <a:prstGeom prst="rect">
            <a:avLst/>
          </a:prstGeom>
          <a:noFill/>
          <a:ln>
            <a:noFill/>
          </a:ln>
        </p:spPr>
      </p:pic>
      <p:pic>
        <p:nvPicPr>
          <p:cNvPr id="11" name="Picture 14"/>
          <p:cNvPicPr>
            <a:picLocks noChangeAspect="1"/>
          </p:cNvPicPr>
          <p:nvPr/>
        </p:nvPicPr>
        <p:blipFill rotWithShape="1">
          <a:blip r:embed="rId4"/>
          <a:srcRect l="21011" t="4331" r="5325" b="2301"/>
          <a:stretch>
            <a:fillRect/>
          </a:stretch>
        </p:blipFill>
        <p:spPr>
          <a:xfrm>
            <a:off x="106759" y="908853"/>
            <a:ext cx="4369207" cy="342457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837360" y="-5257"/>
            <a:ext cx="5818909" cy="830997"/>
          </a:xfrm>
          <a:prstGeom prst="rect">
            <a:avLst/>
          </a:prstGeom>
          <a:noFill/>
        </p:spPr>
        <p:txBody>
          <a:bodyPr wrap="square" rtlCol="0">
            <a:spAutoFit/>
          </a:bodyPr>
          <a:lstStyle/>
          <a:p>
            <a:r>
              <a:rPr lang="vi-VN" sz="2400" smtClean="0">
                <a:solidFill>
                  <a:srgbClr val="C00000"/>
                </a:solidFill>
                <a:latin typeface="Times New Roman" panose="02020603050405020304" pitchFamily="18" charset="0"/>
                <a:cs typeface="Times New Roman" panose="02020603050405020304" pitchFamily="18" charset="0"/>
              </a:rPr>
              <a:t>Bạn có nhận xét gì về hình thái của cây( cây thẳng hay cong về phía nào?)</a:t>
            </a:r>
            <a:endParaRPr lang="vi-VN" sz="2400">
              <a:solidFill>
                <a:srgbClr val="C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097280" y="4364355"/>
            <a:ext cx="6805930" cy="706755"/>
          </a:xfrm>
          <a:prstGeom prst="rect">
            <a:avLst/>
          </a:prstGeom>
          <a:noFill/>
        </p:spPr>
        <p:txBody>
          <a:bodyPr wrap="square" rtlCol="0">
            <a:spAutoFit/>
          </a:bodyPr>
          <a:lstStyle/>
          <a:p>
            <a:r>
              <a:rPr lang="vi-VN" sz="4000" smtClean="0">
                <a:solidFill>
                  <a:srgbClr val="FF0000"/>
                </a:solidFill>
                <a:latin typeface="Times New Roman" panose="02020603050405020304" pitchFamily="18" charset="0"/>
                <a:cs typeface="Times New Roman" panose="02020603050405020304" pitchFamily="18" charset="0"/>
              </a:rPr>
              <a:t>=&gt; Cây có tính hướng sáng</a:t>
            </a:r>
            <a:endParaRPr lang="vi-VN" sz="400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71"/>
          <p:cNvSpPr txBox="1">
            <a:spLocks noGrp="1"/>
          </p:cNvSpPr>
          <p:nvPr>
            <p:ph type="title"/>
          </p:nvPr>
        </p:nvSpPr>
        <p:spPr>
          <a:xfrm>
            <a:off x="844691" y="158216"/>
            <a:ext cx="7553527" cy="106489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smtClean="0">
                <a:latin typeface="Times New Roman" panose="02020603050405020304" pitchFamily="18" charset="0"/>
                <a:cs typeface="Times New Roman" panose="02020603050405020304" pitchFamily="18" charset="0"/>
              </a:rPr>
              <a:t>Cây có tính hướng sáng, ngọn cây sẽ hướng về phía có ánh sáng mạng hơn</a:t>
            </a:r>
            <a:endParaRPr sz="3200">
              <a:latin typeface="Times New Roman" panose="02020603050405020304" pitchFamily="18" charset="0"/>
              <a:cs typeface="Times New Roman" panose="02020603050405020304" pitchFamily="18" charset="0"/>
            </a:endParaRPr>
          </a:p>
        </p:txBody>
      </p:sp>
      <p:sp>
        <p:nvSpPr>
          <p:cNvPr id="1110" name="Google Shape;1110;p71"/>
          <p:cNvSpPr txBox="1">
            <a:spLocks noGrp="1"/>
          </p:cNvSpPr>
          <p:nvPr>
            <p:ph type="subTitle" idx="1"/>
          </p:nvPr>
        </p:nvSpPr>
        <p:spPr>
          <a:xfrm>
            <a:off x="301336" y="2381100"/>
            <a:ext cx="2593528" cy="1255718"/>
          </a:xfrm>
          <a:prstGeom prst="rect">
            <a:avLst/>
          </a:prstGeom>
        </p:spPr>
        <p:txBody>
          <a:bodyPr spcFirstLastPara="1" wrap="square" lIns="0" tIns="0" rIns="0" bIns="0" anchor="t" anchorCtr="0">
            <a:noAutofit/>
          </a:bodyPr>
          <a:lstStyle/>
          <a:p>
            <a:pPr marL="0" lvl="0" indent="0" rtl="0">
              <a:spcBef>
                <a:spcPts val="0"/>
              </a:spcBef>
              <a:spcAft>
                <a:spcPts val="1600"/>
              </a:spcAft>
              <a:buNone/>
            </a:pPr>
            <a:r>
              <a:rPr lang="en-US" sz="2400" smtClean="0">
                <a:solidFill>
                  <a:srgbClr val="FF0000"/>
                </a:solidFill>
                <a:latin typeface="Times New Roman" panose="02020603050405020304" pitchFamily="18" charset="0"/>
                <a:cs typeface="Times New Roman" panose="02020603050405020304" pitchFamily="18" charset="0"/>
              </a:rPr>
              <a:t>Hoa hướng dương luôn hướng về phía mặt trời</a:t>
            </a:r>
            <a:endParaRPr sz="240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894965" y="1475105"/>
            <a:ext cx="5751830" cy="2909570"/>
            <a:chOff x="4559" y="2323"/>
            <a:chExt cx="9058" cy="4582"/>
          </a:xfrm>
        </p:grpSpPr>
        <p:grpSp>
          <p:nvGrpSpPr>
            <p:cNvPr id="2" name="Group 1"/>
            <p:cNvGrpSpPr/>
            <p:nvPr/>
          </p:nvGrpSpPr>
          <p:grpSpPr>
            <a:xfrm>
              <a:off x="4559" y="2323"/>
              <a:ext cx="9058" cy="4582"/>
              <a:chOff x="5526" y="2323"/>
              <a:chExt cx="8090" cy="4582"/>
            </a:xfrm>
          </p:grpSpPr>
          <p:sp>
            <p:nvSpPr>
              <p:cNvPr id="1111" name="Google Shape;1111;p71"/>
              <p:cNvSpPr/>
              <p:nvPr/>
            </p:nvSpPr>
            <p:spPr>
              <a:xfrm>
                <a:off x="5526" y="2323"/>
                <a:ext cx="8090" cy="4582"/>
              </a:xfrm>
              <a:prstGeom prst="roundRect">
                <a:avLst>
                  <a:gd name="adj" fmla="val 57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57" y="2569"/>
                <a:ext cx="7207" cy="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Google Shape;1111;p71"/>
              <p:cNvSpPr/>
              <p:nvPr/>
            </p:nvSpPr>
            <p:spPr>
              <a:xfrm>
                <a:off x="5526" y="2323"/>
                <a:ext cx="8090" cy="4582"/>
              </a:xfrm>
              <a:prstGeom prst="roundRect">
                <a:avLst>
                  <a:gd name="adj" fmla="val 5728"/>
                </a:avLst>
              </a:prstGeom>
              <a:solidFill>
                <a:schemeClr val="dk1"/>
              </a:solidFill>
              <a:ln>
                <a:noFill/>
              </a:ln>
            </p:spPr>
            <p:txBody>
              <a:bodyPr spcFirstLastPara="1" wrap="square" lIns="91425" tIns="91425" rIns="91425" bIns="91425" anchor="ctr" anchorCtr="0">
                <a:noAutofit/>
              </a:bodyPr>
              <a:p>
                <a:pPr marL="0" lvl="0" indent="0" algn="l" rtl="0">
                  <a:spcBef>
                    <a:spcPts val="0"/>
                  </a:spcBef>
                  <a:spcAft>
                    <a:spcPts val="0"/>
                  </a:spcAft>
                  <a:buNone/>
                </a:pPr>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57" y="2569"/>
                <a:ext cx="7207" cy="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13" name="Google Shape;1113;p71"/>
            <p:cNvSpPr/>
            <p:nvPr/>
          </p:nvSpPr>
          <p:spPr>
            <a:xfrm>
              <a:off x="4675" y="4321"/>
              <a:ext cx="586" cy="586"/>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1114" name="Google Shape;1114;p71"/>
          <p:cNvPicPr preferRelativeResize="0"/>
          <p:nvPr/>
        </p:nvPicPr>
        <p:blipFill>
          <a:blip r:embed="rId2"/>
          <a:stretch>
            <a:fillRect/>
          </a:stretch>
        </p:blipFill>
        <p:spPr>
          <a:xfrm flipH="1">
            <a:off x="1955702" y="1855553"/>
            <a:ext cx="939162" cy="384250"/>
          </a:xfrm>
          <a:prstGeom prst="rect">
            <a:avLst/>
          </a:prstGeom>
          <a:noFill/>
          <a:ln>
            <a:noFill/>
          </a:ln>
        </p:spPr>
      </p:pic>
      <p:pic>
        <p:nvPicPr>
          <p:cNvPr id="1116" name="Google Shape;1116;p71"/>
          <p:cNvPicPr preferRelativeResize="0"/>
          <p:nvPr/>
        </p:nvPicPr>
        <p:blipFill>
          <a:blip r:embed="rId2"/>
          <a:stretch>
            <a:fillRect/>
          </a:stretch>
        </p:blipFill>
        <p:spPr>
          <a:xfrm flipH="1">
            <a:off x="8034801" y="3032414"/>
            <a:ext cx="726835" cy="297398"/>
          </a:xfrm>
          <a:prstGeom prst="rect">
            <a:avLst/>
          </a:prstGeom>
          <a:noFill/>
          <a:ln>
            <a:noFill/>
          </a:ln>
        </p:spPr>
      </p:pic>
      <p:pic>
        <p:nvPicPr>
          <p:cNvPr id="1115" name="Google Shape;1115;p71"/>
          <p:cNvPicPr preferRelativeResize="0"/>
          <p:nvPr/>
        </p:nvPicPr>
        <p:blipFill>
          <a:blip r:embed="rId2"/>
          <a:stretch>
            <a:fillRect/>
          </a:stretch>
        </p:blipFill>
        <p:spPr>
          <a:xfrm>
            <a:off x="7067325" y="1223111"/>
            <a:ext cx="1330893" cy="544524"/>
          </a:xfrm>
          <a:prstGeom prst="rect">
            <a:avLst/>
          </a:prstGeom>
          <a:noFill/>
          <a:ln>
            <a:noFill/>
          </a:ln>
        </p:spPr>
      </p:pic>
      <p:pic>
        <p:nvPicPr>
          <p:cNvPr id="662" name="Google Shape;662;p55"/>
          <p:cNvPicPr preferRelativeResize="0"/>
          <p:nvPr/>
        </p:nvPicPr>
        <p:blipFill>
          <a:blip r:embed="rId3"/>
          <a:stretch>
            <a:fillRect/>
          </a:stretch>
        </p:blipFill>
        <p:spPr>
          <a:xfrm>
            <a:off x="8316171" y="109855"/>
            <a:ext cx="1016925" cy="10254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9"/>
                                        </p:tgtEl>
                                        <p:attrNameLst>
                                          <p:attrName>style.visibility</p:attrName>
                                        </p:attrNameLst>
                                      </p:cBhvr>
                                      <p:to>
                                        <p:strVal val="visible"/>
                                      </p:to>
                                    </p:set>
                                    <p:animEffect transition="in" filter="fade">
                                      <p:cBhvr>
                                        <p:cTn id="7" dur="500"/>
                                        <p:tgtEl>
                                          <p:spTgt spid="1109"/>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10">
                                            <p:txEl>
                                              <p:pRg st="0" end="0"/>
                                            </p:txEl>
                                          </p:spTgt>
                                        </p:tgtEl>
                                        <p:attrNameLst>
                                          <p:attrName>style.visibility</p:attrName>
                                        </p:attrNameLst>
                                      </p:cBhvr>
                                      <p:to>
                                        <p:strVal val="visible"/>
                                      </p:to>
                                    </p:set>
                                    <p:anim to="" calcmode="lin" valueType="num">
                                      <p:cBhvr>
                                        <p:cTn id="17" dur="1" fill="hold"/>
                                        <p:tgtEl>
                                          <p:spTgt spid="1110">
                                            <p:txEl>
                                              <p:pRg st="0" end="0"/>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9" grpId="0"/>
      <p:bldP spid="1110" grpId="0" build="p"/>
      <p:bldP spid="1110"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KHTN7 - Thí nghiệm chứng minh tính hướng sáng của cây (1)">
            <a:hlinkClick r:id="" action="ppaction://media"/>
          </p:cNvPr>
          <p:cNvPicPr>
            <a:picLocks noChangeAspect="1"/>
          </p:cNvPicPr>
          <p:nvPr>
            <p:ph idx="4294967295"/>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9525"/>
            <a:ext cx="9144000" cy="513397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8" name="Google Shape;238;p41"/>
          <p:cNvPicPr preferRelativeResize="0"/>
          <p:nvPr/>
        </p:nvPicPr>
        <p:blipFill>
          <a:blip r:embed="rId1"/>
          <a:stretch>
            <a:fillRect/>
          </a:stretch>
        </p:blipFill>
        <p:spPr>
          <a:xfrm>
            <a:off x="199802" y="958850"/>
            <a:ext cx="668923" cy="273699"/>
          </a:xfrm>
          <a:prstGeom prst="rect">
            <a:avLst/>
          </a:prstGeom>
          <a:noFill/>
          <a:ln>
            <a:noFill/>
          </a:ln>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978" r="12701"/>
          <a:stretch>
            <a:fillRect/>
          </a:stretch>
        </p:blipFill>
        <p:spPr bwMode="auto">
          <a:xfrm>
            <a:off x="0" y="1232548"/>
            <a:ext cx="4696691" cy="391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691" y="1232549"/>
            <a:ext cx="4492625" cy="391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4263" y="85407"/>
            <a:ext cx="3235684" cy="954107"/>
          </a:xfrm>
          <a:prstGeom prst="rect">
            <a:avLst/>
          </a:prstGeom>
          <a:noFill/>
        </p:spPr>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Cây lá lốt trồng nơi có nhiều ánh sáng</a:t>
            </a:r>
            <a:endParaRPr lang="vi-VN" sz="2800">
              <a:latin typeface="Times New Roman" panose="02020603050405020304" pitchFamily="18" charset="0"/>
              <a:cs typeface="Times New Roman" panose="02020603050405020304" pitchFamily="18" charset="0"/>
            </a:endParaRPr>
          </a:p>
        </p:txBody>
      </p:sp>
      <p:sp>
        <p:nvSpPr>
          <p:cNvPr id="13" name="TextBox 12"/>
          <p:cNvSpPr txBox="1"/>
          <p:nvPr/>
        </p:nvSpPr>
        <p:spPr>
          <a:xfrm>
            <a:off x="5325161" y="141592"/>
            <a:ext cx="3235684" cy="954107"/>
          </a:xfrm>
          <a:prstGeom prst="rect">
            <a:avLst/>
          </a:prstGeom>
          <a:noFill/>
        </p:spPr>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Cây lá lốt trồng nơi có ít ánh sáng</a:t>
            </a:r>
            <a:endParaRPr lang="vi-VN" sz="2800">
              <a:latin typeface="Times New Roman" panose="02020603050405020304" pitchFamily="18" charset="0"/>
              <a:cs typeface="Times New Roman" panose="02020603050405020304" pitchFamily="18" charset="0"/>
            </a:endParaRPr>
          </a:p>
        </p:txBody>
      </p:sp>
      <p:pic>
        <p:nvPicPr>
          <p:cNvPr id="237" name="Google Shape;237;p41"/>
          <p:cNvPicPr preferRelativeResize="0"/>
          <p:nvPr/>
        </p:nvPicPr>
        <p:blipFill>
          <a:blip r:embed="rId1"/>
          <a:stretch>
            <a:fillRect/>
          </a:stretch>
        </p:blipFill>
        <p:spPr>
          <a:xfrm>
            <a:off x="3868403" y="700602"/>
            <a:ext cx="1656576" cy="677825"/>
          </a:xfrm>
          <a:prstGeom prst="rect">
            <a:avLst/>
          </a:prstGeom>
          <a:noFill/>
          <a:ln>
            <a:noFill/>
          </a:ln>
        </p:spPr>
      </p:pic>
      <p:pic>
        <p:nvPicPr>
          <p:cNvPr id="239" name="Google Shape;239;p41"/>
          <p:cNvPicPr preferRelativeResize="0"/>
          <p:nvPr/>
        </p:nvPicPr>
        <p:blipFill>
          <a:blip r:embed="rId1"/>
          <a:stretch>
            <a:fillRect/>
          </a:stretch>
        </p:blipFill>
        <p:spPr>
          <a:xfrm flipH="1">
            <a:off x="4182934" y="4611157"/>
            <a:ext cx="849101" cy="347424"/>
          </a:xfrm>
          <a:prstGeom prst="rect">
            <a:avLst/>
          </a:prstGeom>
          <a:noFill/>
          <a:ln>
            <a:noFill/>
          </a:ln>
        </p:spPr>
      </p:pic>
    </p:spTree>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0" y="341710"/>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800">
              <a:solidFill>
                <a:srgbClr val="000000"/>
              </a:solidFill>
            </a:endParaRPr>
          </a:p>
        </p:txBody>
      </p:sp>
      <p:pic>
        <p:nvPicPr>
          <p:cNvPr id="19461"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927600" y="48816"/>
            <a:ext cx="41656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38" y="67866"/>
            <a:ext cx="43688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3"/>
          <p:cNvSpPr txBox="1">
            <a:spLocks noChangeArrowheads="1"/>
          </p:cNvSpPr>
          <p:nvPr/>
        </p:nvSpPr>
        <p:spPr bwMode="auto">
          <a:xfrm>
            <a:off x="84139" y="2770585"/>
            <a:ext cx="44275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600" b="1">
                <a:latin typeface="Times New Roman" panose="02020603050405020304" pitchFamily="18" charset="0"/>
                <a:cs typeface="Times New Roman" panose="02020603050405020304" pitchFamily="18" charset="0"/>
              </a:rPr>
              <a:t>Cây thông mọc trong rừng</a:t>
            </a:r>
            <a:endParaRPr lang="en-US" altLang="en-US" sz="2600" b="1">
              <a:latin typeface="Times New Roman" panose="02020603050405020304" pitchFamily="18" charset="0"/>
              <a:cs typeface="Times New Roman" panose="02020603050405020304" pitchFamily="18" charset="0"/>
            </a:endParaRPr>
          </a:p>
        </p:txBody>
      </p:sp>
      <p:sp>
        <p:nvSpPr>
          <p:cNvPr id="19464" name="TextBox 4"/>
          <p:cNvSpPr txBox="1">
            <a:spLocks noChangeArrowheads="1"/>
          </p:cNvSpPr>
          <p:nvPr/>
        </p:nvSpPr>
        <p:spPr bwMode="auto">
          <a:xfrm>
            <a:off x="4648200" y="2777728"/>
            <a:ext cx="5105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600" b="1">
                <a:latin typeface="Times New Roman" panose="02020603050405020304" pitchFamily="18" charset="0"/>
                <a:cs typeface="Times New Roman" panose="02020603050405020304" pitchFamily="18" charset="0"/>
              </a:rPr>
              <a:t>Cây thông mọc nơi quang đãng</a:t>
            </a:r>
            <a:endParaRPr lang="en-US" altLang="en-US" sz="2600" b="1">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47639" y="3269456"/>
            <a:ext cx="3265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Thân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thẳng</a:t>
            </a:r>
            <a:endParaRPr lang="en-US" altLang="en-US" sz="20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4648200" y="3134917"/>
            <a:ext cx="0" cy="1831181"/>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2" name="TextBox 11"/>
          <p:cNvSpPr txBox="1">
            <a:spLocks noChangeArrowheads="1"/>
          </p:cNvSpPr>
          <p:nvPr/>
        </p:nvSpPr>
        <p:spPr bwMode="auto">
          <a:xfrm>
            <a:off x="127000" y="3708798"/>
            <a:ext cx="441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Cành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chỉ</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trung</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phần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phía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héo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rụng</a:t>
            </a:r>
            <a:r>
              <a:rPr lang="en-US" altLang="en-US" sz="2800" dirty="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sớm</a:t>
            </a:r>
            <a:r>
              <a:rPr lang="en-US" altLang="en-US" sz="2800" dirty="0" smtClean="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4886325" y="4397621"/>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Mọc</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trải</a:t>
            </a:r>
            <a:endParaRPr lang="en-US" altLang="en-US" sz="2800" dirty="0">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4886325" y="3960772"/>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Ánh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endParaRPr lang="en-US" altLang="en-US" sz="2800" dirty="0">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897438" y="3126510"/>
            <a:ext cx="42465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Thân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thấp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transition spd="slow" advTm="32545">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anim calcmode="lin" valueType="num">
                                      <p:cBhvr additive="base">
                                        <p:cTn id="13" dur="500" fill="hold"/>
                                        <p:tgtEl>
                                          <p:spTgt spid="19463"/>
                                        </p:tgtEl>
                                        <p:attrNameLst>
                                          <p:attrName>ppt_x</p:attrName>
                                        </p:attrNameLst>
                                      </p:cBhvr>
                                      <p:tavLst>
                                        <p:tav tm="0">
                                          <p:val>
                                            <p:strVal val="#ppt_x"/>
                                          </p:val>
                                        </p:tav>
                                        <p:tav tm="100000">
                                          <p:val>
                                            <p:strVal val="#ppt_x"/>
                                          </p:val>
                                        </p:tav>
                                      </p:tavLst>
                                    </p:anim>
                                    <p:anim calcmode="lin" valueType="num">
                                      <p:cBhvr additive="base">
                                        <p:cTn id="14"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61"/>
                                        </p:tgtEl>
                                        <p:attrNameLst>
                                          <p:attrName>style.visibility</p:attrName>
                                        </p:attrNameLst>
                                      </p:cBhvr>
                                      <p:to>
                                        <p:strVal val="visible"/>
                                      </p:to>
                                    </p:set>
                                    <p:anim calcmode="lin" valueType="num">
                                      <p:cBhvr additive="base">
                                        <p:cTn id="19" dur="500" fill="hold"/>
                                        <p:tgtEl>
                                          <p:spTgt spid="19461"/>
                                        </p:tgtEl>
                                        <p:attrNameLst>
                                          <p:attrName>ppt_x</p:attrName>
                                        </p:attrNameLst>
                                      </p:cBhvr>
                                      <p:tavLst>
                                        <p:tav tm="0">
                                          <p:val>
                                            <p:strVal val="#ppt_x"/>
                                          </p:val>
                                        </p:tav>
                                        <p:tav tm="100000">
                                          <p:val>
                                            <p:strVal val="#ppt_x"/>
                                          </p:val>
                                        </p:tav>
                                      </p:tavLst>
                                    </p:anim>
                                    <p:anim calcmode="lin" valueType="num">
                                      <p:cBhvr additive="base">
                                        <p:cTn id="20"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464">
                                            <p:txEl>
                                              <p:pRg st="0" end="0"/>
                                            </p:txEl>
                                          </p:spTgt>
                                        </p:tgtEl>
                                        <p:attrNameLst>
                                          <p:attrName>style.visibility</p:attrName>
                                        </p:attrNameLst>
                                      </p:cBhvr>
                                      <p:to>
                                        <p:strVal val="visible"/>
                                      </p:to>
                                    </p:set>
                                    <p:anim calcmode="lin" valueType="num">
                                      <p:cBhvr additive="base">
                                        <p:cTn id="25" dur="500" fill="hold"/>
                                        <p:tgtEl>
                                          <p:spTgt spid="1946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P spid="2"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9" name="Text Box 73"/>
          <p:cNvSpPr txBox="1"/>
          <p:nvPr/>
        </p:nvSpPr>
        <p:spPr>
          <a:xfrm>
            <a:off x="144145" y="3277235"/>
            <a:ext cx="8856345" cy="1772285"/>
          </a:xfrm>
          <a:prstGeom prst="rect">
            <a:avLst/>
          </a:prstGeom>
          <a:solidFill>
            <a:srgbClr val="FFFFCC"/>
          </a:solidFill>
        </p:spPr>
        <p:txBody>
          <a:bodyPr wrap="square">
            <a:noAutofit/>
          </a:bodyPr>
          <a:lstStyle>
            <a:defPPr>
              <a:defRPr lang="en-US"/>
            </a:defPPr>
            <a:lvl1pPr>
              <a:defRPr sz="2800">
                <a:latin typeface="Times New Roman" panose="02020603050405020304" pitchFamily="18" charset="0"/>
                <a:cs typeface="Times New Roman" panose="02020603050405020304" pitchFamily="18" charset="0"/>
              </a:defRPr>
            </a:lvl1pPr>
          </a:lstStyle>
          <a:p>
            <a:pPr algn="just"/>
            <a:r>
              <a:rPr dirty="0">
                <a:sym typeface="Wingdings" panose="05000000000000000000" pitchFamily="2" charset="2"/>
              </a:rPr>
              <a:t> </a:t>
            </a:r>
            <a:r>
              <a:rPr lang="vi-VN" dirty="0">
                <a:sym typeface="Wingdings" panose="05000000000000000000" pitchFamily="2" charset="2"/>
              </a:rPr>
              <a:t>Cây mọc trong rừng </a:t>
            </a:r>
            <a:r>
              <a:rPr lang="vi-VN" dirty="0" smtClean="0">
                <a:sym typeface="Wingdings" panose="05000000000000000000" pitchFamily="2" charset="2"/>
              </a:rPr>
              <a:t>ánh </a:t>
            </a:r>
            <a:r>
              <a:rPr lang="vi-VN" dirty="0">
                <a:sym typeface="Wingdings" panose="05000000000000000000" pitchFamily="2" charset="2"/>
              </a:rPr>
              <a:t>sáng chiếu vào </a:t>
            </a:r>
            <a:r>
              <a:rPr lang="vi-VN" dirty="0" smtClean="0">
                <a:sym typeface="Wingdings" panose="05000000000000000000" pitchFamily="2" charset="2"/>
              </a:rPr>
              <a:t>cành </a:t>
            </a:r>
            <a:r>
              <a:rPr lang="vi-VN" dirty="0">
                <a:sym typeface="Wingdings" panose="05000000000000000000" pitchFamily="2" charset="2"/>
              </a:rPr>
              <a:t>phía trên nhiều hơn </a:t>
            </a:r>
            <a:r>
              <a:rPr lang="vi-VN" dirty="0" smtClean="0">
                <a:sym typeface="Wingdings" panose="05000000000000000000" pitchFamily="2" charset="2"/>
              </a:rPr>
              <a:t>cành </a:t>
            </a:r>
            <a:r>
              <a:rPr lang="vi-VN" dirty="0">
                <a:sym typeface="Wingdings" panose="05000000000000000000" pitchFamily="2" charset="2"/>
              </a:rPr>
              <a:t>phía dưới =&gt; khả năng quang hợp của lá </a:t>
            </a:r>
            <a:r>
              <a:rPr lang="vi-VN" dirty="0" smtClean="0">
                <a:sym typeface="Wingdings" panose="05000000000000000000" pitchFamily="2" charset="2"/>
              </a:rPr>
              <a:t>cành </a:t>
            </a:r>
            <a:r>
              <a:rPr lang="vi-VN" dirty="0">
                <a:sym typeface="Wingdings" panose="05000000000000000000" pitchFamily="2" charset="2"/>
              </a:rPr>
              <a:t>phía dưới yếu, tạo ít chất hữu cơ =&gt; héo dần và sớm rụng</a:t>
            </a:r>
            <a:r>
              <a:rPr lang="vi-VN" dirty="0" smtClean="0">
                <a:sym typeface="Wingdings" panose="05000000000000000000" pitchFamily="2" charset="2"/>
              </a:rPr>
              <a:t>.</a:t>
            </a:r>
            <a:r>
              <a:rPr lang="en-US" dirty="0" smtClean="0">
                <a:sym typeface="Wingdings" panose="05000000000000000000" pitchFamily="2" charset="2"/>
              </a:rPr>
              <a:t>.</a:t>
            </a:r>
            <a:endParaRPr dirty="0">
              <a:sym typeface="Wingdings" panose="05000000000000000000" pitchFamily="2" charset="2"/>
            </a:endParaRPr>
          </a:p>
        </p:txBody>
      </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0" y="0"/>
            <a:ext cx="9144000" cy="3225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529"/>
                                        </p:tgtEl>
                                        <p:attrNameLst>
                                          <p:attrName>style.visibility</p:attrName>
                                        </p:attrNameLst>
                                      </p:cBhvr>
                                      <p:to>
                                        <p:strVal val="visible"/>
                                      </p:to>
                                    </p:set>
                                    <p:anim calcmode="lin" valueType="num">
                                      <p:cBhvr additive="base">
                                        <p:cTn id="7" dur="500" fill="hold"/>
                                        <p:tgtEl>
                                          <p:spTgt spid="19529"/>
                                        </p:tgtEl>
                                        <p:attrNameLst>
                                          <p:attrName>ppt_x</p:attrName>
                                        </p:attrNameLst>
                                      </p:cBhvr>
                                      <p:tavLst>
                                        <p:tav tm="0">
                                          <p:val>
                                            <p:strVal val="#ppt_x"/>
                                          </p:val>
                                        </p:tav>
                                        <p:tav tm="100000">
                                          <p:val>
                                            <p:strVal val="#ppt_x"/>
                                          </p:val>
                                        </p:tav>
                                      </p:tavLst>
                                    </p:anim>
                                    <p:anim calcmode="lin" valueType="num">
                                      <p:cBhvr additive="base">
                                        <p:cTn id="8" dur="500" fill="hold"/>
                                        <p:tgtEl>
                                          <p:spTgt spid="195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9" grpId="0" bldLvl="0" animBg="1"/>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TIMING" val="|7"/>
</p:tagLst>
</file>

<file path=ppt/tags/tag3.xml><?xml version="1.0" encoding="utf-8"?>
<p:tagLst xmlns:p="http://schemas.openxmlformats.org/presentationml/2006/main">
  <p:tag name="TIMING" val="|6.5|11.8|3.2|3.8|4.3|3.6|5"/>
</p:tagLst>
</file>

<file path=ppt/theme/theme1.xml><?xml version="1.0" encoding="utf-8"?>
<a:theme xmlns:a="http://schemas.openxmlformats.org/drawingml/2006/main" name="Biology Subject for Pre-K: Photosynthesis by Slidesgo">
  <a:themeElements>
    <a:clrScheme name="Simple Light">
      <a:dk1>
        <a:srgbClr val="0C343D"/>
      </a:dk1>
      <a:lt1>
        <a:srgbClr val="D1ECE5"/>
      </a:lt1>
      <a:dk2>
        <a:srgbClr val="5A3F36"/>
      </a:dk2>
      <a:lt2>
        <a:srgbClr val="E4CC71"/>
      </a:lt2>
      <a:accent1>
        <a:srgbClr val="85B5C3"/>
      </a:accent1>
      <a:accent2>
        <a:srgbClr val="296D5C"/>
      </a:accent2>
      <a:accent3>
        <a:srgbClr val="82CC78"/>
      </a:accent3>
      <a:accent4>
        <a:srgbClr val="A8B8C0"/>
      </a:accent4>
      <a:accent5>
        <a:srgbClr val="BF9000"/>
      </a:accent5>
      <a:accent6>
        <a:srgbClr val="FFFFFF"/>
      </a:accent6>
      <a:hlink>
        <a:srgbClr val="0C34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3892</Words>
  <Application>WPS Presentation</Application>
  <PresentationFormat>On-screen Show (16:9)</PresentationFormat>
  <Paragraphs>217</Paragraphs>
  <Slides>31</Slides>
  <Notes>17</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31</vt:i4>
      </vt:variant>
    </vt:vector>
  </HeadingPairs>
  <TitlesOfParts>
    <vt:vector size="45" baseType="lpstr">
      <vt:lpstr>Arial</vt:lpstr>
      <vt:lpstr>SimSun</vt:lpstr>
      <vt:lpstr>Wingdings</vt:lpstr>
      <vt:lpstr>Arial</vt:lpstr>
      <vt:lpstr>Chela One</vt:lpstr>
      <vt:lpstr>Assistant</vt:lpstr>
      <vt:lpstr>Roboto Condensed Light</vt:lpstr>
      <vt:lpstr>Segoe Print</vt:lpstr>
      <vt:lpstr>Bebas Neue</vt:lpstr>
      <vt:lpstr>Open Sans</vt:lpstr>
      <vt:lpstr>Times New Roman</vt:lpstr>
      <vt:lpstr>Microsoft YaHei</vt:lpstr>
      <vt:lpstr>Arial Unicode MS</vt:lpstr>
      <vt:lpstr>Biology Subject for Pre-K: Photosynthesis by Slidesgo</vt:lpstr>
      <vt:lpstr>Bài 42: Ảnh hưởng của ánh sáng lên đời sống sinh vật</vt:lpstr>
      <vt:lpstr>Nội dung bài học</vt:lpstr>
      <vt:lpstr>01</vt:lpstr>
      <vt:lpstr>PowerPoint 演示文稿</vt:lpstr>
      <vt:lpstr>Cây có tính hướng sáng, ngọn cây sẽ hướng về phía có ánh sáng mạng hơn</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Thực vật được chia thành 2 nhóm chính:</vt:lpstr>
      <vt:lpstr>PowerPoint 演示文稿</vt:lpstr>
      <vt:lpstr>PowerPoint 演示文稿</vt:lpstr>
      <vt:lpstr>02</vt:lpstr>
      <vt:lpstr>PowerPoint 演示文稿</vt:lpstr>
      <vt:lpstr>PowerPoint 演示文稿</vt:lpstr>
      <vt:lpstr>PowerPoint 演示文稿</vt:lpstr>
      <vt:lpstr>PowerPoint 演示文稿</vt:lpstr>
      <vt:lpstr>Một số loài chim thường kiếm ăn trước lúc Mặt Trời mọc:</vt:lpstr>
      <vt:lpstr>Một số loài chim thường kiếm ăn vào lúc Mặt Trời mọc:</vt:lpstr>
      <vt:lpstr>Có nhiều loài thú hoạt động vào ban ngày:</vt:lpstr>
      <vt:lpstr>Nhưng cũng có thú hoạt động nhiều vào ban đêm:</vt:lpstr>
      <vt:lpstr>PowerPoint 演示文稿</vt:lpstr>
      <vt:lpstr>Mùa xuân và mùa hè có ngày dài hơn ngày mùa đông, đó cũng là mùa sinh sản của nhiều loài chim.</vt:lpstr>
      <vt:lpstr>Nhóm động vật ưa tối: </vt:lpstr>
      <vt:lpstr>PowerPoint 演示文稿</vt:lpstr>
      <vt:lpstr>PowerPoint 演示文稿</vt:lpstr>
      <vt:lpstr>Cảm ơn các bạn đã lắng nghe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42: Ảnh hưởng của ánh sáng lên đời sống sinh vật</dc:title>
  <dc:creator>Administrator</dc:creator>
  <cp:lastModifiedBy>Ngôn Nhất Trì</cp:lastModifiedBy>
  <cp:revision>57</cp:revision>
  <dcterms:created xsi:type="dcterms:W3CDTF">2024-01-11T10:23:00Z</dcterms:created>
  <dcterms:modified xsi:type="dcterms:W3CDTF">2024-01-14T08:50:11Z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CB7270AB7229431E8E82DC11BB7B6429_13</vt:lpwstr>
  </property>
  <property fmtid="{D5CDD505-2E9C-101B-9397-08002B2CF9AE}" pid="3" name="KSOProductBuildVer">
    <vt:lpwstr>1033-12.2.0.13359</vt:lpwstr>
  </property>
</Properties>
</file>